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329" r:id="rId6"/>
    <p:sldId id="328" r:id="rId7"/>
    <p:sldId id="306" r:id="rId8"/>
    <p:sldId id="313" r:id="rId9"/>
    <p:sldId id="314" r:id="rId10"/>
    <p:sldId id="312" r:id="rId11"/>
    <p:sldId id="319" r:id="rId12"/>
    <p:sldId id="310" r:id="rId13"/>
    <p:sldId id="318" r:id="rId14"/>
    <p:sldId id="307" r:id="rId15"/>
    <p:sldId id="308" r:id="rId16"/>
    <p:sldId id="315" r:id="rId17"/>
    <p:sldId id="316" r:id="rId18"/>
    <p:sldId id="292" r:id="rId19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2" d="100"/>
          <a:sy n="92" d="100"/>
        </p:scale>
        <p:origin x="-73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69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CD234-1A59-463F-8B12-F9DAA98A29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BB733-DF6B-4801-AFF9-46967ACB99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06"/>
          <p:cNvGrpSpPr>
            <a:grpSpLocks noChangeAspect="1"/>
          </p:cNvGrpSpPr>
          <p:nvPr userDrawn="1"/>
        </p:nvGrpSpPr>
        <p:grpSpPr bwMode="auto">
          <a:xfrm>
            <a:off x="0" y="-206"/>
            <a:ext cx="9144000" cy="3697701"/>
            <a:chOff x="1602" y="283"/>
            <a:chExt cx="5028" cy="2711"/>
          </a:xfrm>
        </p:grpSpPr>
        <p:sp>
          <p:nvSpPr>
            <p:cNvPr id="17" name="Freeform 107"/>
            <p:cNvSpPr/>
            <p:nvPr/>
          </p:nvSpPr>
          <p:spPr bwMode="auto">
            <a:xfrm>
              <a:off x="1602" y="426"/>
              <a:ext cx="5028" cy="2568"/>
            </a:xfrm>
            <a:custGeom>
              <a:avLst/>
              <a:gdLst/>
              <a:ahLst/>
              <a:cxnLst>
                <a:cxn ang="0">
                  <a:pos x="2129" y="670"/>
                </a:cxn>
                <a:cxn ang="0">
                  <a:pos x="2129" y="640"/>
                </a:cxn>
                <a:cxn ang="0">
                  <a:pos x="0" y="0"/>
                </a:cxn>
                <a:cxn ang="0">
                  <a:pos x="0" y="688"/>
                </a:cxn>
                <a:cxn ang="0">
                  <a:pos x="1053" y="1054"/>
                </a:cxn>
                <a:cxn ang="0">
                  <a:pos x="2129" y="670"/>
                </a:cxn>
              </a:cxnLst>
              <a:rect l="0" t="0" r="r" b="b"/>
              <a:pathLst>
                <a:path w="2129" h="1054">
                  <a:moveTo>
                    <a:pt x="2129" y="670"/>
                  </a:moveTo>
                  <a:cubicBezTo>
                    <a:pt x="2129" y="640"/>
                    <a:pt x="2129" y="640"/>
                    <a:pt x="2129" y="640"/>
                  </a:cubicBezTo>
                  <a:cubicBezTo>
                    <a:pt x="1070" y="830"/>
                    <a:pt x="360" y="617"/>
                    <a:pt x="0" y="0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10" y="932"/>
                    <a:pt x="661" y="1054"/>
                    <a:pt x="1053" y="1054"/>
                  </a:cubicBezTo>
                  <a:cubicBezTo>
                    <a:pt x="1454" y="1054"/>
                    <a:pt x="1813" y="926"/>
                    <a:pt x="2129" y="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B9BD3"/>
                </a:gs>
                <a:gs pos="31000">
                  <a:srgbClr val="21D6E0"/>
                </a:gs>
                <a:gs pos="77000">
                  <a:srgbClr val="0087E6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8" name="Freeform 108"/>
            <p:cNvSpPr/>
            <p:nvPr/>
          </p:nvSpPr>
          <p:spPr bwMode="auto">
            <a:xfrm>
              <a:off x="1602" y="283"/>
              <a:ext cx="5028" cy="2200"/>
            </a:xfrm>
            <a:custGeom>
              <a:avLst/>
              <a:gdLst/>
              <a:ahLst/>
              <a:cxnLst>
                <a:cxn ang="0">
                  <a:pos x="2129" y="697"/>
                </a:cxn>
                <a:cxn ang="0">
                  <a:pos x="2129" y="623"/>
                </a:cxn>
                <a:cxn ang="0">
                  <a:pos x="118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2129" y="697"/>
                </a:cxn>
              </a:cxnLst>
              <a:rect l="0" t="0" r="r" b="b"/>
              <a:pathLst>
                <a:path w="2129" h="887">
                  <a:moveTo>
                    <a:pt x="2129" y="697"/>
                  </a:moveTo>
                  <a:cubicBezTo>
                    <a:pt x="2129" y="623"/>
                    <a:pt x="2129" y="623"/>
                    <a:pt x="2129" y="623"/>
                  </a:cubicBezTo>
                  <a:cubicBezTo>
                    <a:pt x="1448" y="642"/>
                    <a:pt x="1132" y="434"/>
                    <a:pt x="1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60" y="674"/>
                    <a:pt x="1070" y="887"/>
                    <a:pt x="2129" y="697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0D7AB9"/>
                </a:gs>
                <a:gs pos="17000">
                  <a:srgbClr val="21D6E0"/>
                </a:gs>
                <a:gs pos="75000">
                  <a:srgbClr val="0087E6"/>
                </a:gs>
              </a:gsLst>
              <a:lin ang="7200000" scaled="0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9" name="Freeform 109"/>
            <p:cNvSpPr/>
            <p:nvPr/>
          </p:nvSpPr>
          <p:spPr bwMode="auto">
            <a:xfrm>
              <a:off x="4255" y="283"/>
              <a:ext cx="2375" cy="1650"/>
            </a:xfrm>
            <a:custGeom>
              <a:avLst/>
              <a:gdLst/>
              <a:ahLst/>
              <a:cxnLst>
                <a:cxn ang="0">
                  <a:pos x="997" y="623"/>
                </a:cxn>
                <a:cxn ang="0">
                  <a:pos x="997" y="0"/>
                </a:cxn>
                <a:cxn ang="0">
                  <a:pos x="49" y="0"/>
                </a:cxn>
                <a:cxn ang="0">
                  <a:pos x="997" y="623"/>
                </a:cxn>
              </a:cxnLst>
              <a:rect l="0" t="0" r="r" b="b"/>
              <a:pathLst>
                <a:path w="997" h="642">
                  <a:moveTo>
                    <a:pt x="997" y="623"/>
                  </a:moveTo>
                  <a:cubicBezTo>
                    <a:pt x="997" y="0"/>
                    <a:pt x="997" y="0"/>
                    <a:pt x="99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34"/>
                    <a:pt x="316" y="642"/>
                    <a:pt x="997" y="623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4ABEEE"/>
                </a:gs>
                <a:gs pos="75000">
                  <a:srgbClr val="0D7AB9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26"/>
          <p:cNvSpPr/>
          <p:nvPr userDrawn="1"/>
        </p:nvSpPr>
        <p:spPr bwMode="auto">
          <a:xfrm>
            <a:off x="0" y="2976555"/>
            <a:ext cx="9144000" cy="2166946"/>
          </a:xfrm>
          <a:custGeom>
            <a:avLst/>
            <a:gdLst/>
            <a:ahLst/>
            <a:cxnLst>
              <a:cxn ang="0">
                <a:pos x="2861" y="904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904"/>
              </a:cxn>
              <a:cxn ang="0">
                <a:pos x="2861" y="904"/>
              </a:cxn>
            </a:cxnLst>
            <a:rect l="0" t="0" r="r" b="b"/>
            <a:pathLst>
              <a:path w="2861" h="904">
                <a:moveTo>
                  <a:pt x="2861" y="904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904"/>
                  <a:pt x="0" y="904"/>
                  <a:pt x="0" y="904"/>
                </a:cubicBezTo>
                <a:cubicBezTo>
                  <a:pt x="2861" y="904"/>
                  <a:pt x="2861" y="904"/>
                  <a:pt x="2861" y="90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</a:endParaRPr>
          </a:p>
        </p:txBody>
      </p:sp>
      <p:sp>
        <p:nvSpPr>
          <p:cNvPr id="23" name="Freeform 27"/>
          <p:cNvSpPr/>
          <p:nvPr/>
        </p:nvSpPr>
        <p:spPr bwMode="auto">
          <a:xfrm>
            <a:off x="0" y="2361736"/>
            <a:ext cx="9144000" cy="1335164"/>
          </a:xfrm>
          <a:custGeom>
            <a:avLst/>
            <a:gdLst/>
            <a:ahLst/>
            <a:cxnLst>
              <a:cxn ang="0">
                <a:pos x="2861" y="225"/>
              </a:cxn>
              <a:cxn ang="0">
                <a:pos x="2861" y="0"/>
              </a:cxn>
              <a:cxn ang="0">
                <a:pos x="1415" y="516"/>
              </a:cxn>
              <a:cxn ang="0">
                <a:pos x="0" y="25"/>
              </a:cxn>
              <a:cxn ang="0">
                <a:pos x="0" y="271"/>
              </a:cxn>
              <a:cxn ang="0">
                <a:pos x="1382" y="557"/>
              </a:cxn>
              <a:cxn ang="0">
                <a:pos x="2861" y="225"/>
              </a:cxn>
            </a:cxnLst>
            <a:rect l="0" t="0" r="r" b="b"/>
            <a:pathLst>
              <a:path w="2861" h="557">
                <a:moveTo>
                  <a:pt x="2861" y="225"/>
                </a:moveTo>
                <a:cubicBezTo>
                  <a:pt x="2861" y="0"/>
                  <a:pt x="2861" y="0"/>
                  <a:pt x="2861" y="0"/>
                </a:cubicBezTo>
                <a:cubicBezTo>
                  <a:pt x="2436" y="344"/>
                  <a:pt x="1954" y="516"/>
                  <a:pt x="1415" y="516"/>
                </a:cubicBezTo>
                <a:cubicBezTo>
                  <a:pt x="889" y="516"/>
                  <a:pt x="417" y="352"/>
                  <a:pt x="0" y="25"/>
                </a:cubicBezTo>
                <a:cubicBezTo>
                  <a:pt x="0" y="271"/>
                  <a:pt x="0" y="271"/>
                  <a:pt x="0" y="271"/>
                </a:cubicBezTo>
                <a:cubicBezTo>
                  <a:pt x="421" y="462"/>
                  <a:pt x="882" y="557"/>
                  <a:pt x="1382" y="557"/>
                </a:cubicBezTo>
                <a:cubicBezTo>
                  <a:pt x="1921" y="557"/>
                  <a:pt x="2414" y="446"/>
                  <a:pt x="2861" y="22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</a:endParaRPr>
          </a:p>
        </p:txBody>
      </p:sp>
      <p:sp>
        <p:nvSpPr>
          <p:cNvPr id="24" name="Freeform 28"/>
          <p:cNvSpPr/>
          <p:nvPr/>
        </p:nvSpPr>
        <p:spPr bwMode="auto">
          <a:xfrm>
            <a:off x="0" y="2880672"/>
            <a:ext cx="9144000" cy="891708"/>
          </a:xfrm>
          <a:custGeom>
            <a:avLst/>
            <a:gdLst/>
            <a:ahLst/>
            <a:cxnLst>
              <a:cxn ang="0">
                <a:pos x="2861" y="40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86"/>
              </a:cxn>
              <a:cxn ang="0">
                <a:pos x="1382" y="372"/>
              </a:cxn>
              <a:cxn ang="0">
                <a:pos x="2861" y="40"/>
              </a:cxn>
            </a:cxnLst>
            <a:rect l="0" t="0" r="r" b="b"/>
            <a:pathLst>
              <a:path w="2861" h="372">
                <a:moveTo>
                  <a:pt x="2861" y="40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86"/>
                  <a:pt x="0" y="86"/>
                  <a:pt x="0" y="86"/>
                </a:cubicBezTo>
                <a:cubicBezTo>
                  <a:pt x="421" y="277"/>
                  <a:pt x="882" y="372"/>
                  <a:pt x="1382" y="372"/>
                </a:cubicBezTo>
                <a:cubicBezTo>
                  <a:pt x="1921" y="372"/>
                  <a:pt x="2414" y="261"/>
                  <a:pt x="2861" y="40"/>
                </a:cubicBezTo>
                <a:close/>
              </a:path>
            </a:pathLst>
          </a:custGeom>
          <a:solidFill>
            <a:srgbClr val="97BD4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632A0-C4B0-4127-A58F-D378483353F1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591D8-E6AA-41A6-BAFA-2226DC449505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58826" y="2270803"/>
            <a:ext cx="157433" cy="2325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7923" tIns="38962" rIns="77923" bIns="38962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0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028701"/>
            <a:ext cx="7851648" cy="1371600"/>
          </a:xfrm>
          <a:ln>
            <a:noFill/>
          </a:ln>
        </p:spPr>
        <p:txBody>
          <a:bodyPr tIns="0" rIns="15585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2421403"/>
            <a:ext cx="7854696" cy="1314450"/>
          </a:xfrm>
        </p:spPr>
        <p:txBody>
          <a:bodyPr lIns="0" rIns="15585"/>
          <a:lstStyle>
            <a:lvl1pPr marL="0" marR="38735" indent="0" algn="r">
              <a:buNone/>
              <a:defRPr>
                <a:solidFill>
                  <a:schemeClr val="tx1"/>
                </a:solidFill>
              </a:defRPr>
            </a:lvl1pPr>
            <a:lvl2pPr marL="389890" indent="0" algn="ctr">
              <a:buNone/>
            </a:lvl2pPr>
            <a:lvl3pPr marL="779145" indent="0" algn="ctr">
              <a:buNone/>
            </a:lvl3pPr>
            <a:lvl4pPr marL="1169035" indent="0" algn="ctr">
              <a:buNone/>
            </a:lvl4pPr>
            <a:lvl5pPr marL="1558290" indent="0" algn="ctr">
              <a:buNone/>
            </a:lvl5pPr>
            <a:lvl6pPr marL="1948180" indent="0" algn="ctr">
              <a:buNone/>
            </a:lvl6pPr>
            <a:lvl7pPr marL="2337435" indent="0" algn="ctr">
              <a:buNone/>
            </a:lvl7pPr>
            <a:lvl8pPr marL="2727325" indent="0" algn="ctr">
              <a:buNone/>
            </a:lvl8pPr>
            <a:lvl9pPr marL="3117215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5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580B-2481-41E5-B47E-B7E27A1FC18D}" type="datetimeFigureOut">
              <a:rPr lang="en-US">
                <a:solidFill>
                  <a:srgbClr val="DBF5F9">
                    <a:shade val="90000"/>
                  </a:srgbClr>
                </a:solidFill>
              </a:rPr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7F2CC-D35B-41E5-A764-0A2557584678}" type="slidenum">
              <a:rPr lang="en-US">
                <a:solidFill>
                  <a:srgbClr val="DBF5F9">
                    <a:shade val="90000"/>
                  </a:srgbClr>
                </a:solidFill>
              </a:rPr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632A0-C4B0-4127-A58F-D378483353F1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591D8-E6AA-41A6-BAFA-2226DC449505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028499"/>
            <a:ext cx="7772400" cy="1132284"/>
          </a:xfrm>
        </p:spPr>
        <p:txBody>
          <a:bodyPr lIns="38962" rIns="38962"/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2F7F-677A-441A-B1F0-515827764BEB}" type="datetimeFigureOut">
              <a:rPr lang="en-US">
                <a:solidFill>
                  <a:srgbClr val="DBF5F9">
                    <a:shade val="90000"/>
                  </a:srgbClr>
                </a:solidFill>
              </a:rPr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076D-57A5-49F9-BA23-183867509175}" type="slidenum">
              <a:rPr lang="en-US">
                <a:solidFill>
                  <a:srgbClr val="DBF5F9">
                    <a:shade val="90000"/>
                  </a:srgbClr>
                </a:solidFill>
              </a:rPr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7BE5-3395-48AA-A0D0-FEE0D0506C24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5DF4-E487-4B67-9FBF-55259FEE5682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38962" tIns="0" rIns="38962" bIns="0" anchor="ctr">
            <a:noAutofit/>
          </a:bodyPr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700" b="1"/>
            </a:lvl2pPr>
            <a:lvl3pPr>
              <a:buNone/>
              <a:defRPr sz="16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394819"/>
            <a:ext cx="4041776" cy="491132"/>
          </a:xfrm>
        </p:spPr>
        <p:txBody>
          <a:bodyPr lIns="38962" tIns="0" rIns="38962" bIns="0" anchor="ctr"/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700" b="1"/>
            </a:lvl2pPr>
            <a:lvl3pPr>
              <a:buNone/>
              <a:defRPr sz="16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9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85950"/>
            <a:ext cx="4041776" cy="2884290"/>
          </a:xfrm>
        </p:spPr>
        <p:txBody>
          <a:bodyPr tIns="0"/>
          <a:lstStyle>
            <a:lvl1pPr>
              <a:defRPr sz="19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9EC3-FC5B-4B5E-91DC-D60870C8D91C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334BD-7906-49C5-AA12-1D5B8388BAA0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154A4-7D55-4521-AE89-D2935E2035D4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34FE-6E70-4768-B108-AC833B3004BA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1374C-F9CC-44F9-AAC6-898DF052E5EA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F2AE-FC74-42FE-A45E-EBF300AF8CD4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7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5585" rIns="15585"/>
          <a:lstStyle>
            <a:lvl1pPr marL="0" indent="0" algn="l">
              <a:buNone/>
              <a:defRPr sz="1200"/>
            </a:lvl1pPr>
            <a:lvl2pPr indent="0" algn="l">
              <a:buNone/>
              <a:defRPr sz="1000"/>
            </a:lvl2pPr>
            <a:lvl3pPr indent="0" algn="l">
              <a:buNone/>
              <a:defRPr sz="900"/>
            </a:lvl3pPr>
            <a:lvl4pPr indent="0" algn="l">
              <a:buNone/>
              <a:defRPr sz="800"/>
            </a:lvl4pPr>
            <a:lvl5pPr indent="0" algn="l">
              <a:buNone/>
              <a:defRPr sz="8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1" y="1257300"/>
            <a:ext cx="5111749" cy="3429000"/>
          </a:xfrm>
        </p:spPr>
        <p:txBody>
          <a:bodyPr tIns="0"/>
          <a:lstStyle>
            <a:lvl1pPr>
              <a:defRPr sz="23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90901-4EDD-494C-955D-E3871928F1B0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75C68-C1CD-4739-A91F-1AE8C53A5EEF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519191"/>
            <a:ext cx="1088606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  <a:endParaRPr lang="zh-CN" altLang="en-US" sz="101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528232"/>
            <a:ext cx="80987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CONTENTS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 PAGE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4"/>
          <p:cNvSpPr/>
          <p:nvPr/>
        </p:nvSpPr>
        <p:spPr>
          <a:xfrm rot="420000" flipV="1">
            <a:off x="3165648" y="831513"/>
            <a:ext cx="5257529" cy="3085236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3715" y="4019338"/>
            <a:ext cx="156111" cy="11662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任意多边形 6"/>
          <p:cNvSpPr/>
          <p:nvPr/>
        </p:nvSpPr>
        <p:spPr bwMode="auto">
          <a:xfrm flipV="1">
            <a:off x="-9503" y="4362742"/>
            <a:ext cx="9163006" cy="78075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" name="任意多边形 7"/>
          <p:cNvSpPr/>
          <p:nvPr/>
        </p:nvSpPr>
        <p:spPr bwMode="auto">
          <a:xfrm flipV="1">
            <a:off x="4381952" y="4665110"/>
            <a:ext cx="4762048" cy="4783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82748"/>
            <a:ext cx="2212848" cy="1186966"/>
          </a:xfrm>
        </p:spPr>
        <p:txBody>
          <a:bodyPr lIns="38962" rIns="38962" bIns="38962"/>
          <a:lstStyle>
            <a:lvl1pPr algn="l">
              <a:buNone/>
              <a:defRPr sz="17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54546" rIns="38962"/>
          <a:lstStyle>
            <a:lvl1pPr marL="0" indent="0" algn="l">
              <a:spcBef>
                <a:spcPts val="215"/>
              </a:spcBef>
              <a:buFontTx/>
              <a:buNone/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4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503E-803A-404E-8487-8C4C3D148AA4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019" y="4767700"/>
            <a:ext cx="609510" cy="2732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73107-4BAF-4456-BB0F-10D9D810272A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079F-5CCA-48A9-81D0-C3992E3CD87C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D8A1-CF47-4FDB-8F21-12F408257FCC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5802"/>
            <a:ext cx="2057400" cy="390882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5802"/>
            <a:ext cx="6019800" cy="390882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ECD0-5008-447B-87B8-A3638856C12D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3D217-2D90-497C-8978-1DC7F3E61E14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519191"/>
            <a:ext cx="1088606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sz="101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528232"/>
            <a:ext cx="80987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TRANSITION PAGE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第一章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第二章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 userDrawn="1"/>
        </p:nvSpPr>
        <p:spPr>
          <a:xfrm>
            <a:off x="1710427" y="519191"/>
            <a:ext cx="2375645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人事管理与人力资源管理</a:t>
            </a:r>
            <a:endParaRPr lang="zh-CN" altLang="en-US" sz="101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3954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第二章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algn="ctr"/>
            <a:r>
              <a:rPr lang="zh-CN" altLang="en-US" sz="105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正文</a:t>
            </a:r>
            <a:endParaRPr lang="en-US" altLang="zh-CN" sz="105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第三章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第四章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第五章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 userDrawn="1"/>
        </p:nvSpPr>
        <p:spPr>
          <a:xfrm rot="5400000">
            <a:off x="919526" y="376666"/>
            <a:ext cx="555954" cy="809879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792565" y="0"/>
            <a:ext cx="809879" cy="503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698605" y="519522"/>
            <a:ext cx="0" cy="2700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 userDrawn="1"/>
        </p:nvSpPr>
        <p:spPr>
          <a:xfrm>
            <a:off x="0" y="4699261"/>
            <a:ext cx="8548114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8638784" y="4699261"/>
            <a:ext cx="505217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6" name="TextBox 15"/>
          <p:cNvSpPr txBox="1"/>
          <p:nvPr userDrawn="1"/>
        </p:nvSpPr>
        <p:spPr>
          <a:xfrm>
            <a:off x="8734577" y="473430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EEF1883-7A0E-4F66-9932-E581691AD397}" type="slidenum">
              <a:rPr lang="zh-CN" altLang="en-US" sz="1200">
                <a:solidFill>
                  <a:prstClr val="white"/>
                </a:solidFill>
              </a:rPr>
            </a:fld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-9503" y="-5399"/>
            <a:ext cx="9163006" cy="78075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4381952" y="-5399"/>
            <a:ext cx="4762048" cy="4783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028" name="标题占位符 8"/>
          <p:cNvSpPr>
            <a:spLocks noGrp="1"/>
          </p:cNvSpPr>
          <p:nvPr>
            <p:ph type="title"/>
          </p:nvPr>
        </p:nvSpPr>
        <p:spPr bwMode="auto">
          <a:xfrm>
            <a:off x="457472" y="528065"/>
            <a:ext cx="8229057" cy="85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962" rIns="0" bIns="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9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57472" y="1451368"/>
            <a:ext cx="8229057" cy="329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3" tIns="38962" rIns="77923" bIns="38962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472" y="4767700"/>
            <a:ext cx="2133962" cy="27321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C5DC4F2-2875-453D-AA3C-8D78F93D6269}" type="datetimeFigureOut">
              <a:rPr lang="en-US">
                <a:solidFill>
                  <a:srgbClr val="04617B">
                    <a:shade val="9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en-US" dirty="0">
              <a:solidFill>
                <a:srgbClr val="04617B">
                  <a:shade val="9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453" y="4767700"/>
            <a:ext cx="3352981" cy="27321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981" y="4767700"/>
            <a:ext cx="761548" cy="27321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FB8BE22-2AD9-4F51-B63E-EB7563CE579A}" type="slidenum">
              <a:rPr lang="en-US">
                <a:solidFill>
                  <a:srgbClr val="04617B">
                    <a:shade val="9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en-US" dirty="0">
              <a:solidFill>
                <a:srgbClr val="04617B">
                  <a:shade val="9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033" name="组合 1"/>
          <p:cNvGrpSpPr/>
          <p:nvPr/>
        </p:nvGrpSpPr>
        <p:grpSpPr bwMode="auto">
          <a:xfrm>
            <a:off x="-19004" y="152265"/>
            <a:ext cx="9180652" cy="485949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4" name="Rectangle 7"/>
          <p:cNvSpPr>
            <a:spLocks noChangeArrowheads="1"/>
          </p:cNvSpPr>
          <p:nvPr userDrawn="1"/>
        </p:nvSpPr>
        <p:spPr bwMode="auto">
          <a:xfrm>
            <a:off x="158826" y="2270803"/>
            <a:ext cx="157433" cy="2325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7923" tIns="38962" rIns="77923" bIns="38962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0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5pPr>
      <a:lvl6pPr marL="357505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6pPr>
      <a:lvl7pPr marL="715645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7pPr>
      <a:lvl8pPr marL="107315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8pPr>
      <a:lvl9pPr marL="143129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9pPr>
    </p:titleStyle>
    <p:bodyStyle>
      <a:lvl1pPr marL="233680" indent="-23368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5465" indent="-21018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45" indent="-2101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12825" indent="-17907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245870" indent="-17907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480820" indent="-17907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36395" indent="-15557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70075" indent="-155575" algn="l" rtl="0" eaLnBrk="1" latinLnBrk="0" hangingPunct="1">
        <a:spcBef>
          <a:spcPct val="20000"/>
        </a:spcBef>
        <a:buClr>
          <a:schemeClr val="tx2"/>
        </a:buClr>
        <a:buChar char="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755" indent="-15557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898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791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690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582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117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34.xml"/><Relationship Id="rId17" Type="http://schemas.openxmlformats.org/officeDocument/2006/relationships/image" Target="../media/image28.png"/><Relationship Id="rId16" Type="http://schemas.openxmlformats.org/officeDocument/2006/relationships/tags" Target="../tags/tag33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8" Type="http://schemas.openxmlformats.org/officeDocument/2006/relationships/slideLayout" Target="../slideLayouts/slideLayout13.xml"/><Relationship Id="rId17" Type="http://schemas.openxmlformats.org/officeDocument/2006/relationships/image" Target="../media/image27.png"/><Relationship Id="rId16" Type="http://schemas.openxmlformats.org/officeDocument/2006/relationships/image" Target="../media/image26.png"/><Relationship Id="rId15" Type="http://schemas.openxmlformats.org/officeDocument/2006/relationships/image" Target="../media/image25.png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8" Type="http://schemas.openxmlformats.org/officeDocument/2006/relationships/slideLayout" Target="../slideLayouts/slideLayout13.xml"/><Relationship Id="rId17" Type="http://schemas.openxmlformats.org/officeDocument/2006/relationships/image" Target="../media/image27.png"/><Relationship Id="rId16" Type="http://schemas.openxmlformats.org/officeDocument/2006/relationships/image" Target="../media/image26.png"/><Relationship Id="rId15" Type="http://schemas.openxmlformats.org/officeDocument/2006/relationships/image" Target="../media/image25.png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51.xml"/><Relationship Id="rId17" Type="http://schemas.openxmlformats.org/officeDocument/2006/relationships/image" Target="../media/image28.png"/><Relationship Id="rId16" Type="http://schemas.openxmlformats.org/officeDocument/2006/relationships/tags" Target="../tags/tag50.xml"/><Relationship Id="rId15" Type="http://schemas.openxmlformats.org/officeDocument/2006/relationships/tags" Target="../tags/tag49.xml"/><Relationship Id="rId14" Type="http://schemas.openxmlformats.org/officeDocument/2006/relationships/tags" Target="../tags/tag48.xml"/><Relationship Id="rId13" Type="http://schemas.openxmlformats.org/officeDocument/2006/relationships/tags" Target="../tags/tag47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tags" Target="../tags/tag3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68.xml"/><Relationship Id="rId17" Type="http://schemas.openxmlformats.org/officeDocument/2006/relationships/image" Target="../media/image28.png"/><Relationship Id="rId16" Type="http://schemas.openxmlformats.org/officeDocument/2006/relationships/tags" Target="../tags/tag67.xml"/><Relationship Id="rId15" Type="http://schemas.openxmlformats.org/officeDocument/2006/relationships/tags" Target="../tags/tag66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tags" Target="../tags/tag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8" Type="http://schemas.openxmlformats.org/officeDocument/2006/relationships/slideLayout" Target="../slideLayouts/slideLayout13.xml"/><Relationship Id="rId17" Type="http://schemas.openxmlformats.org/officeDocument/2006/relationships/image" Target="../media/image27.png"/><Relationship Id="rId16" Type="http://schemas.openxmlformats.org/officeDocument/2006/relationships/image" Target="../media/image26.png"/><Relationship Id="rId15" Type="http://schemas.openxmlformats.org/officeDocument/2006/relationships/image" Target="../media/image25.png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8" Type="http://schemas.openxmlformats.org/officeDocument/2006/relationships/slideLayout" Target="../slideLayouts/slideLayout13.xml"/><Relationship Id="rId17" Type="http://schemas.openxmlformats.org/officeDocument/2006/relationships/image" Target="../media/image27.png"/><Relationship Id="rId16" Type="http://schemas.openxmlformats.org/officeDocument/2006/relationships/image" Target="../media/image26.png"/><Relationship Id="rId15" Type="http://schemas.openxmlformats.org/officeDocument/2006/relationships/image" Target="../media/image25.png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8" Type="http://schemas.openxmlformats.org/officeDocument/2006/relationships/slideLayout" Target="../slideLayouts/slideLayout13.xml"/><Relationship Id="rId17" Type="http://schemas.openxmlformats.org/officeDocument/2006/relationships/image" Target="../media/image27.png"/><Relationship Id="rId16" Type="http://schemas.openxmlformats.org/officeDocument/2006/relationships/image" Target="../media/image26.png"/><Relationship Id="rId15" Type="http://schemas.openxmlformats.org/officeDocument/2006/relationships/image" Target="../media/image25.png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8" Type="http://schemas.openxmlformats.org/officeDocument/2006/relationships/slideLayout" Target="../slideLayouts/slideLayout13.xml"/><Relationship Id="rId17" Type="http://schemas.openxmlformats.org/officeDocument/2006/relationships/image" Target="../media/image27.png"/><Relationship Id="rId16" Type="http://schemas.openxmlformats.org/officeDocument/2006/relationships/image" Target="../media/image26.png"/><Relationship Id="rId15" Type="http://schemas.openxmlformats.org/officeDocument/2006/relationships/image" Target="../media/image25.png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8" Type="http://schemas.openxmlformats.org/officeDocument/2006/relationships/slideLayout" Target="../slideLayouts/slideLayout13.xml"/><Relationship Id="rId17" Type="http://schemas.openxmlformats.org/officeDocument/2006/relationships/image" Target="../media/image27.png"/><Relationship Id="rId16" Type="http://schemas.openxmlformats.org/officeDocument/2006/relationships/image" Target="../media/image26.png"/><Relationship Id="rId15" Type="http://schemas.openxmlformats.org/officeDocument/2006/relationships/image" Target="../media/image25.png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8" Type="http://schemas.openxmlformats.org/officeDocument/2006/relationships/slideLayout" Target="../slideLayouts/slideLayout13.xml"/><Relationship Id="rId17" Type="http://schemas.openxmlformats.org/officeDocument/2006/relationships/image" Target="../media/image27.png"/><Relationship Id="rId16" Type="http://schemas.openxmlformats.org/officeDocument/2006/relationships/image" Target="../media/image26.png"/><Relationship Id="rId15" Type="http://schemas.openxmlformats.org/officeDocument/2006/relationships/image" Target="../media/image25.png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17.xml"/><Relationship Id="rId17" Type="http://schemas.openxmlformats.org/officeDocument/2006/relationships/image" Target="../media/image28.png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8" Type="http://schemas.openxmlformats.org/officeDocument/2006/relationships/slideLayout" Target="../slideLayouts/slideLayout13.xml"/><Relationship Id="rId17" Type="http://schemas.openxmlformats.org/officeDocument/2006/relationships/image" Target="../media/image27.png"/><Relationship Id="rId16" Type="http://schemas.openxmlformats.org/officeDocument/2006/relationships/image" Target="../media/image26.png"/><Relationship Id="rId15" Type="http://schemas.openxmlformats.org/officeDocument/2006/relationships/image" Target="../media/image25.png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521549" y="359186"/>
            <a:ext cx="299782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精品资源共享课程</a:t>
            </a:r>
            <a:endParaRPr lang="zh-CN" altLang="en-US" sz="1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21550" y="851584"/>
            <a:ext cx="825031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21550" y="1853342"/>
            <a:ext cx="825031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0" y="3763926"/>
            <a:ext cx="9144000" cy="1379573"/>
            <a:chOff x="0" y="3763926"/>
            <a:chExt cx="9144000" cy="1379573"/>
          </a:xfrm>
        </p:grpSpPr>
        <p:sp>
          <p:nvSpPr>
            <p:cNvPr id="15" name="圆角矩形 14"/>
            <p:cNvSpPr/>
            <p:nvPr/>
          </p:nvSpPr>
          <p:spPr>
            <a:xfrm>
              <a:off x="0" y="3763926"/>
              <a:ext cx="9144000" cy="1379573"/>
            </a:xfrm>
            <a:prstGeom prst="roundRect">
              <a:avLst/>
            </a:prstGeom>
            <a:solidFill>
              <a:schemeClr val="bg1">
                <a:alpha val="91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140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>
                <a:solidFill>
                  <a:prstClr val="white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22" y="3796561"/>
              <a:ext cx="856852" cy="132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926" y="3807194"/>
              <a:ext cx="1310850" cy="1304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902" y="3830484"/>
              <a:ext cx="12763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032" y="3796560"/>
              <a:ext cx="1756380" cy="1321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280" y="3826379"/>
              <a:ext cx="1216290" cy="128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269" y="3817777"/>
              <a:ext cx="1347763" cy="131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967" y="3848980"/>
              <a:ext cx="782563" cy="1144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2528236" y="2223705"/>
            <a:ext cx="4087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西门子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MM420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变频器方框图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529774" y="958144"/>
            <a:ext cx="827278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>
              <a:defRPr/>
            </a:pPr>
            <a:r>
              <a:rPr lang="zh-CN" altLang="en-US" sz="4400" b="1" spc="15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变频、伺服、步进应用实践教程</a:t>
            </a:r>
            <a:endParaRPr lang="zh-CN" altLang="en-US" sz="4400" b="1" spc="15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6" grpId="0"/>
      <p:bldP spid="6" grpId="1"/>
      <p:bldP spid="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914400" y="321469"/>
            <a:ext cx="7315200" cy="1607344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800" dirty="0"/>
              <a:t>21. </a:t>
            </a:r>
            <a:r>
              <a:rPr lang="zh-CN" altLang="zh-CN" sz="2800" dirty="0"/>
              <a:t>西门子</a:t>
            </a:r>
            <a:r>
              <a:rPr lang="en-US" altLang="zh-CN" sz="2800" dirty="0"/>
              <a:t>MM420</a:t>
            </a:r>
            <a:r>
              <a:rPr lang="zh-CN" altLang="zh-CN" sz="2800" dirty="0"/>
              <a:t>变频器的</a:t>
            </a:r>
            <a:r>
              <a:rPr lang="en-US" altLang="zh-CN" sz="2800" dirty="0"/>
              <a:t>14</a:t>
            </a:r>
            <a:r>
              <a:rPr lang="zh-CN" altLang="zh-CN" sz="2800" dirty="0"/>
              <a:t>、</a:t>
            </a:r>
            <a:r>
              <a:rPr lang="en-US" altLang="zh-CN" sz="2800" dirty="0"/>
              <a:t>15</a:t>
            </a:r>
            <a:r>
              <a:rPr lang="zh-CN" altLang="zh-CN" sz="2800" dirty="0"/>
              <a:t>端子是（</a:t>
            </a:r>
            <a:r>
              <a:rPr lang="en-US" altLang="zh-CN" sz="2800" dirty="0"/>
              <a:t>   </a:t>
            </a:r>
            <a:r>
              <a:rPr lang="zh-CN" altLang="zh-CN" sz="2800" dirty="0"/>
              <a:t>）。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1828800" y="2089547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800" dirty="0"/>
              <a:t>RS232</a:t>
            </a:r>
            <a:r>
              <a:rPr lang="zh-CN" altLang="zh-CN" sz="2800" dirty="0"/>
              <a:t>并口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828800" y="2732484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zh-CN" sz="2800" dirty="0"/>
              <a:t>以太网端口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1828800" y="3375422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800" dirty="0"/>
              <a:t>CC-link</a:t>
            </a:r>
            <a:r>
              <a:rPr lang="zh-CN" altLang="zh-CN" sz="2800" dirty="0"/>
              <a:t>端口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1828800" y="4018359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800" dirty="0"/>
              <a:t>RS485</a:t>
            </a:r>
            <a:r>
              <a:rPr lang="zh-CN" altLang="zh-CN" sz="2800"/>
              <a:t>串口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椭圆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719" y="2137767"/>
            <a:ext cx="385762" cy="385763"/>
          </a:xfrm>
          <a:prstGeom prst="ellipse">
            <a:avLst/>
          </a:prstGeom>
          <a:solidFill>
            <a:srgbClr val="80808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719" y="2780705"/>
            <a:ext cx="385762" cy="385762"/>
          </a:xfrm>
          <a:prstGeom prst="ellipse">
            <a:avLst/>
          </a:prstGeom>
          <a:solidFill>
            <a:srgbClr val="80808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719" y="3423642"/>
            <a:ext cx="385762" cy="385763"/>
          </a:xfrm>
          <a:prstGeom prst="ellipse">
            <a:avLst/>
          </a:prstGeom>
          <a:solidFill>
            <a:srgbClr val="80808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719" y="4066580"/>
            <a:ext cx="385762" cy="385762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6686550" y="4661297"/>
            <a:ext cx="1157288" cy="308610"/>
          </a:xfrm>
          <a:prstGeom prst="roundRect">
            <a:avLst/>
          </a:prstGeom>
          <a:solidFill>
            <a:srgbClr val="80808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9144000" cy="635000"/>
            <a:chOff x="0" y="0"/>
            <a:chExt cx="9144000" cy="635000"/>
          </a:xfrm>
        </p:grpSpPr>
        <p:sp>
          <p:nvSpPr>
            <p:cNvPr id="13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 smtClean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r>
                <a:rPr lang="zh-CN" altLang="en-US" sz="2000" smtClean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924981" y="4744337"/>
            <a:ext cx="781044" cy="296575"/>
          </a:xfrm>
        </p:spPr>
        <p:txBody>
          <a:bodyPr/>
          <a:lstStyle/>
          <a:p>
            <a:pPr>
              <a:defRPr/>
            </a:pPr>
            <a:fld id="{3AF0AF5C-DE98-4004-B168-2E6E0D7089E0}" type="slidenum">
              <a:rPr lang="zh-CN" altLang="en-US">
                <a:solidFill>
                  <a:srgbClr val="04617B">
                    <a:shade val="90000"/>
                  </a:srgbClr>
                </a:solidFill>
              </a:rPr>
            </a:fld>
            <a:endParaRPr lang="zh-CN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209477" y="40154"/>
            <a:ext cx="563303" cy="5134475"/>
          </a:xfrm>
        </p:spPr>
        <p:txBody>
          <a:bodyPr vert="eaVert"/>
          <a:lstStyle/>
          <a:p>
            <a:pPr algn="ctr"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西门子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MM420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变频器方框图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Rectangle 241"/>
          <p:cNvSpPr>
            <a:spLocks noChangeArrowheads="1"/>
          </p:cNvSpPr>
          <p:nvPr/>
        </p:nvSpPr>
        <p:spPr bwMode="auto">
          <a:xfrm>
            <a:off x="2979296" y="777239"/>
            <a:ext cx="71248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14" name="组合 952"/>
          <p:cNvGrpSpPr/>
          <p:nvPr/>
        </p:nvGrpSpPr>
        <p:grpSpPr bwMode="auto">
          <a:xfrm>
            <a:off x="869975" y="-101600"/>
            <a:ext cx="7124824" cy="5311083"/>
            <a:chOff x="2278" y="-10808"/>
            <a:chExt cx="8478" cy="10712"/>
          </a:xfrm>
        </p:grpSpPr>
        <p:sp>
          <p:nvSpPr>
            <p:cNvPr id="15" name="AutoShape 170"/>
            <p:cNvSpPr/>
            <p:nvPr/>
          </p:nvSpPr>
          <p:spPr bwMode="auto">
            <a:xfrm>
              <a:off x="4267" y="-9675"/>
              <a:ext cx="350" cy="1017"/>
            </a:xfrm>
            <a:custGeom>
              <a:avLst/>
              <a:gdLst>
                <a:gd name="T0" fmla="*/ 347 w 350"/>
                <a:gd name="T1" fmla="*/ -9675 h 1017"/>
                <a:gd name="T2" fmla="*/ 315 w 350"/>
                <a:gd name="T3" fmla="*/ -9675 h 1017"/>
                <a:gd name="T4" fmla="*/ 283 w 350"/>
                <a:gd name="T5" fmla="*/ -9675 h 1017"/>
                <a:gd name="T6" fmla="*/ 252 w 350"/>
                <a:gd name="T7" fmla="*/ -9675 h 1017"/>
                <a:gd name="T8" fmla="*/ 221 w 350"/>
                <a:gd name="T9" fmla="*/ -9675 h 1017"/>
                <a:gd name="T10" fmla="*/ 190 w 350"/>
                <a:gd name="T11" fmla="*/ -9675 h 1017"/>
                <a:gd name="T12" fmla="*/ 157 w 350"/>
                <a:gd name="T13" fmla="*/ -9675 h 1017"/>
                <a:gd name="T14" fmla="*/ 126 w 350"/>
                <a:gd name="T15" fmla="*/ -9675 h 1017"/>
                <a:gd name="T16" fmla="*/ 95 w 350"/>
                <a:gd name="T17" fmla="*/ -9675 h 1017"/>
                <a:gd name="T18" fmla="*/ 64 w 350"/>
                <a:gd name="T19" fmla="*/ -9675 h 1017"/>
                <a:gd name="T20" fmla="*/ 33 w 350"/>
                <a:gd name="T21" fmla="*/ -9675 h 1017"/>
                <a:gd name="T22" fmla="*/ 0 w 350"/>
                <a:gd name="T23" fmla="*/ -9675 h 1017"/>
                <a:gd name="T24" fmla="*/ 349 w 350"/>
                <a:gd name="T25" fmla="*/ -9319 h 1017"/>
                <a:gd name="T26" fmla="*/ 318 w 350"/>
                <a:gd name="T27" fmla="*/ -9319 h 1017"/>
                <a:gd name="T28" fmla="*/ 286 w 350"/>
                <a:gd name="T29" fmla="*/ -9319 h 1017"/>
                <a:gd name="T30" fmla="*/ 255 w 350"/>
                <a:gd name="T31" fmla="*/ -9319 h 1017"/>
                <a:gd name="T32" fmla="*/ 223 w 350"/>
                <a:gd name="T33" fmla="*/ -9319 h 1017"/>
                <a:gd name="T34" fmla="*/ 192 w 350"/>
                <a:gd name="T35" fmla="*/ -9319 h 1017"/>
                <a:gd name="T36" fmla="*/ 161 w 350"/>
                <a:gd name="T37" fmla="*/ -9319 h 1017"/>
                <a:gd name="T38" fmla="*/ 129 w 350"/>
                <a:gd name="T39" fmla="*/ -9319 h 1017"/>
                <a:gd name="T40" fmla="*/ 97 w 350"/>
                <a:gd name="T41" fmla="*/ -9319 h 1017"/>
                <a:gd name="T42" fmla="*/ 66 w 350"/>
                <a:gd name="T43" fmla="*/ -9319 h 1017"/>
                <a:gd name="T44" fmla="*/ 35 w 350"/>
                <a:gd name="T45" fmla="*/ -9319 h 1017"/>
                <a:gd name="T46" fmla="*/ 3 w 350"/>
                <a:gd name="T47" fmla="*/ -9319 h 1017"/>
                <a:gd name="T48" fmla="*/ 315 w 350"/>
                <a:gd name="T49" fmla="*/ -9000 h 1017"/>
                <a:gd name="T50" fmla="*/ 283 w 350"/>
                <a:gd name="T51" fmla="*/ -9000 h 1017"/>
                <a:gd name="T52" fmla="*/ 252 w 350"/>
                <a:gd name="T53" fmla="*/ -9000 h 1017"/>
                <a:gd name="T54" fmla="*/ 221 w 350"/>
                <a:gd name="T55" fmla="*/ -9000 h 1017"/>
                <a:gd name="T56" fmla="*/ 190 w 350"/>
                <a:gd name="T57" fmla="*/ -9000 h 1017"/>
                <a:gd name="T58" fmla="*/ 157 w 350"/>
                <a:gd name="T59" fmla="*/ -9000 h 1017"/>
                <a:gd name="T60" fmla="*/ 126 w 350"/>
                <a:gd name="T61" fmla="*/ -9000 h 1017"/>
                <a:gd name="T62" fmla="*/ 95 w 350"/>
                <a:gd name="T63" fmla="*/ -9000 h 1017"/>
                <a:gd name="T64" fmla="*/ 64 w 350"/>
                <a:gd name="T65" fmla="*/ -9000 h 1017"/>
                <a:gd name="T66" fmla="*/ 33 w 350"/>
                <a:gd name="T67" fmla="*/ -9000 h 1017"/>
                <a:gd name="T68" fmla="*/ 315 w 350"/>
                <a:gd name="T69" fmla="*/ -8659 h 1017"/>
                <a:gd name="T70" fmla="*/ 283 w 350"/>
                <a:gd name="T71" fmla="*/ -8659 h 1017"/>
                <a:gd name="T72" fmla="*/ 252 w 350"/>
                <a:gd name="T73" fmla="*/ -8659 h 1017"/>
                <a:gd name="T74" fmla="*/ 221 w 350"/>
                <a:gd name="T75" fmla="*/ -8659 h 1017"/>
                <a:gd name="T76" fmla="*/ 190 w 350"/>
                <a:gd name="T77" fmla="*/ -8659 h 1017"/>
                <a:gd name="T78" fmla="*/ 157 w 350"/>
                <a:gd name="T79" fmla="*/ -8659 h 1017"/>
                <a:gd name="T80" fmla="*/ 126 w 350"/>
                <a:gd name="T81" fmla="*/ -8659 h 1017"/>
                <a:gd name="T82" fmla="*/ 95 w 350"/>
                <a:gd name="T83" fmla="*/ -8659 h 1017"/>
                <a:gd name="T84" fmla="*/ 64 w 350"/>
                <a:gd name="T85" fmla="*/ -8659 h 1017"/>
                <a:gd name="T86" fmla="*/ 33 w 350"/>
                <a:gd name="T87" fmla="*/ -8659 h 10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0" h="1017">
                  <a:moveTo>
                    <a:pt x="347" y="0"/>
                  </a:moveTo>
                  <a:lnTo>
                    <a:pt x="315" y="0"/>
                  </a:lnTo>
                  <a:moveTo>
                    <a:pt x="283" y="0"/>
                  </a:moveTo>
                  <a:lnTo>
                    <a:pt x="252" y="0"/>
                  </a:lnTo>
                  <a:moveTo>
                    <a:pt x="221" y="0"/>
                  </a:moveTo>
                  <a:lnTo>
                    <a:pt x="190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4" y="0"/>
                  </a:lnTo>
                  <a:moveTo>
                    <a:pt x="33" y="0"/>
                  </a:moveTo>
                  <a:lnTo>
                    <a:pt x="0" y="0"/>
                  </a:lnTo>
                  <a:moveTo>
                    <a:pt x="349" y="356"/>
                  </a:moveTo>
                  <a:lnTo>
                    <a:pt x="318" y="356"/>
                  </a:lnTo>
                  <a:moveTo>
                    <a:pt x="286" y="356"/>
                  </a:moveTo>
                  <a:lnTo>
                    <a:pt x="255" y="356"/>
                  </a:lnTo>
                  <a:moveTo>
                    <a:pt x="223" y="356"/>
                  </a:moveTo>
                  <a:lnTo>
                    <a:pt x="192" y="356"/>
                  </a:lnTo>
                  <a:moveTo>
                    <a:pt x="161" y="356"/>
                  </a:moveTo>
                  <a:lnTo>
                    <a:pt x="129" y="356"/>
                  </a:lnTo>
                  <a:moveTo>
                    <a:pt x="97" y="356"/>
                  </a:moveTo>
                  <a:lnTo>
                    <a:pt x="66" y="356"/>
                  </a:lnTo>
                  <a:moveTo>
                    <a:pt x="35" y="356"/>
                  </a:moveTo>
                  <a:lnTo>
                    <a:pt x="3" y="356"/>
                  </a:lnTo>
                  <a:moveTo>
                    <a:pt x="315" y="675"/>
                  </a:moveTo>
                  <a:lnTo>
                    <a:pt x="283" y="675"/>
                  </a:lnTo>
                  <a:moveTo>
                    <a:pt x="252" y="675"/>
                  </a:moveTo>
                  <a:lnTo>
                    <a:pt x="221" y="675"/>
                  </a:lnTo>
                  <a:moveTo>
                    <a:pt x="190" y="675"/>
                  </a:moveTo>
                  <a:lnTo>
                    <a:pt x="157" y="675"/>
                  </a:lnTo>
                  <a:moveTo>
                    <a:pt x="126" y="675"/>
                  </a:moveTo>
                  <a:lnTo>
                    <a:pt x="95" y="675"/>
                  </a:lnTo>
                  <a:moveTo>
                    <a:pt x="64" y="675"/>
                  </a:moveTo>
                  <a:lnTo>
                    <a:pt x="33" y="675"/>
                  </a:lnTo>
                  <a:moveTo>
                    <a:pt x="315" y="1016"/>
                  </a:moveTo>
                  <a:lnTo>
                    <a:pt x="283" y="1016"/>
                  </a:lnTo>
                  <a:moveTo>
                    <a:pt x="252" y="1016"/>
                  </a:moveTo>
                  <a:lnTo>
                    <a:pt x="221" y="1016"/>
                  </a:lnTo>
                  <a:moveTo>
                    <a:pt x="190" y="1016"/>
                  </a:moveTo>
                  <a:lnTo>
                    <a:pt x="157" y="1016"/>
                  </a:lnTo>
                  <a:moveTo>
                    <a:pt x="126" y="1016"/>
                  </a:moveTo>
                  <a:lnTo>
                    <a:pt x="95" y="1016"/>
                  </a:lnTo>
                  <a:moveTo>
                    <a:pt x="64" y="1016"/>
                  </a:moveTo>
                  <a:lnTo>
                    <a:pt x="33" y="1016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71"/>
            <p:cNvSpPr>
              <a:spLocks noChangeArrowheads="1"/>
            </p:cNvSpPr>
            <p:nvPr/>
          </p:nvSpPr>
          <p:spPr bwMode="auto">
            <a:xfrm>
              <a:off x="5976" y="-1940"/>
              <a:ext cx="4303" cy="246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2"/>
            <p:cNvSpPr/>
            <p:nvPr/>
          </p:nvSpPr>
          <p:spPr bwMode="auto">
            <a:xfrm>
              <a:off x="9144" y="-1723"/>
              <a:ext cx="186" cy="328"/>
            </a:xfrm>
            <a:custGeom>
              <a:avLst/>
              <a:gdLst>
                <a:gd name="T0" fmla="*/ 186 w 186"/>
                <a:gd name="T1" fmla="*/ -1395 h 328"/>
                <a:gd name="T2" fmla="*/ 0 w 186"/>
                <a:gd name="T3" fmla="*/ -1532 h 328"/>
                <a:gd name="T4" fmla="*/ 0 w 186"/>
                <a:gd name="T5" fmla="*/ -1723 h 3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6" h="328">
                  <a:moveTo>
                    <a:pt x="186" y="328"/>
                  </a:moveTo>
                  <a:lnTo>
                    <a:pt x="0" y="191"/>
                  </a:ln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73"/>
            <p:cNvSpPr>
              <a:spLocks noChangeArrowheads="1"/>
            </p:cNvSpPr>
            <p:nvPr/>
          </p:nvSpPr>
          <p:spPr bwMode="auto">
            <a:xfrm>
              <a:off x="4614" y="-9867"/>
              <a:ext cx="5663" cy="7927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AutoShape 174"/>
            <p:cNvSpPr/>
            <p:nvPr/>
          </p:nvSpPr>
          <p:spPr bwMode="auto">
            <a:xfrm>
              <a:off x="7871" y="-10546"/>
              <a:ext cx="2655" cy="100"/>
            </a:xfrm>
            <a:custGeom>
              <a:avLst/>
              <a:gdLst>
                <a:gd name="T0" fmla="*/ 0 w 2655"/>
                <a:gd name="T1" fmla="*/ -10546 h 100"/>
                <a:gd name="T2" fmla="*/ 2654 w 2655"/>
                <a:gd name="T3" fmla="*/ -10546 h 100"/>
                <a:gd name="T4" fmla="*/ 0 w 2655"/>
                <a:gd name="T5" fmla="*/ -10446 h 100"/>
                <a:gd name="T6" fmla="*/ 2654 w 2655"/>
                <a:gd name="T7" fmla="*/ -10446 h 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55" h="100">
                  <a:moveTo>
                    <a:pt x="0" y="0"/>
                  </a:moveTo>
                  <a:lnTo>
                    <a:pt x="2654" y="0"/>
                  </a:lnTo>
                  <a:moveTo>
                    <a:pt x="0" y="100"/>
                  </a:moveTo>
                  <a:lnTo>
                    <a:pt x="2654" y="100"/>
                  </a:lnTo>
                </a:path>
              </a:pathLst>
            </a:cu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AutoShape 175"/>
            <p:cNvSpPr/>
            <p:nvPr/>
          </p:nvSpPr>
          <p:spPr bwMode="auto">
            <a:xfrm>
              <a:off x="9294" y="-10588"/>
              <a:ext cx="357" cy="184"/>
            </a:xfrm>
            <a:custGeom>
              <a:avLst/>
              <a:gdLst>
                <a:gd name="T0" fmla="*/ 78 w 357"/>
                <a:gd name="T1" fmla="*/ -10551 h 184"/>
                <a:gd name="T2" fmla="*/ 68 w 357"/>
                <a:gd name="T3" fmla="*/ -10578 h 184"/>
                <a:gd name="T4" fmla="*/ 36 w 357"/>
                <a:gd name="T5" fmla="*/ -10588 h 184"/>
                <a:gd name="T6" fmla="*/ 11 w 357"/>
                <a:gd name="T7" fmla="*/ -10578 h 184"/>
                <a:gd name="T8" fmla="*/ 0 w 357"/>
                <a:gd name="T9" fmla="*/ -10551 h 184"/>
                <a:gd name="T10" fmla="*/ 11 w 357"/>
                <a:gd name="T11" fmla="*/ -10525 h 184"/>
                <a:gd name="T12" fmla="*/ 36 w 357"/>
                <a:gd name="T13" fmla="*/ -10514 h 184"/>
                <a:gd name="T14" fmla="*/ 68 w 357"/>
                <a:gd name="T15" fmla="*/ -10525 h 184"/>
                <a:gd name="T16" fmla="*/ 78 w 357"/>
                <a:gd name="T17" fmla="*/ -10551 h 184"/>
                <a:gd name="T18" fmla="*/ 356 w 357"/>
                <a:gd name="T19" fmla="*/ -10447 h 184"/>
                <a:gd name="T20" fmla="*/ 346 w 357"/>
                <a:gd name="T21" fmla="*/ -10472 h 184"/>
                <a:gd name="T22" fmla="*/ 319 w 357"/>
                <a:gd name="T23" fmla="*/ -10483 h 184"/>
                <a:gd name="T24" fmla="*/ 293 w 357"/>
                <a:gd name="T25" fmla="*/ -10472 h 184"/>
                <a:gd name="T26" fmla="*/ 283 w 357"/>
                <a:gd name="T27" fmla="*/ -10447 h 184"/>
                <a:gd name="T28" fmla="*/ 293 w 357"/>
                <a:gd name="T29" fmla="*/ -10414 h 184"/>
                <a:gd name="T30" fmla="*/ 319 w 357"/>
                <a:gd name="T31" fmla="*/ -10405 h 184"/>
                <a:gd name="T32" fmla="*/ 346 w 357"/>
                <a:gd name="T33" fmla="*/ -10414 h 184"/>
                <a:gd name="T34" fmla="*/ 356 w 357"/>
                <a:gd name="T35" fmla="*/ -10447 h 1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7" h="184">
                  <a:moveTo>
                    <a:pt x="78" y="37"/>
                  </a:moveTo>
                  <a:lnTo>
                    <a:pt x="68" y="10"/>
                  </a:lnTo>
                  <a:lnTo>
                    <a:pt x="36" y="0"/>
                  </a:lnTo>
                  <a:lnTo>
                    <a:pt x="11" y="10"/>
                  </a:lnTo>
                  <a:lnTo>
                    <a:pt x="0" y="37"/>
                  </a:lnTo>
                  <a:lnTo>
                    <a:pt x="11" y="63"/>
                  </a:lnTo>
                  <a:lnTo>
                    <a:pt x="36" y="74"/>
                  </a:lnTo>
                  <a:lnTo>
                    <a:pt x="68" y="63"/>
                  </a:lnTo>
                  <a:lnTo>
                    <a:pt x="78" y="37"/>
                  </a:lnTo>
                  <a:moveTo>
                    <a:pt x="356" y="141"/>
                  </a:moveTo>
                  <a:lnTo>
                    <a:pt x="346" y="116"/>
                  </a:lnTo>
                  <a:lnTo>
                    <a:pt x="319" y="105"/>
                  </a:lnTo>
                  <a:lnTo>
                    <a:pt x="293" y="116"/>
                  </a:lnTo>
                  <a:lnTo>
                    <a:pt x="283" y="141"/>
                  </a:lnTo>
                  <a:lnTo>
                    <a:pt x="293" y="174"/>
                  </a:lnTo>
                  <a:lnTo>
                    <a:pt x="319" y="183"/>
                  </a:lnTo>
                  <a:lnTo>
                    <a:pt x="346" y="174"/>
                  </a:lnTo>
                  <a:lnTo>
                    <a:pt x="356" y="1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176"/>
            <p:cNvSpPr>
              <a:spLocks noChangeShapeType="1"/>
            </p:cNvSpPr>
            <p:nvPr/>
          </p:nvSpPr>
          <p:spPr bwMode="auto">
            <a:xfrm>
              <a:off x="9336" y="-10551"/>
              <a:ext cx="0" cy="642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7"/>
            <p:cNvSpPr/>
            <p:nvPr/>
          </p:nvSpPr>
          <p:spPr bwMode="auto">
            <a:xfrm>
              <a:off x="9294" y="-9922"/>
              <a:ext cx="78" cy="74"/>
            </a:xfrm>
            <a:custGeom>
              <a:avLst/>
              <a:gdLst>
                <a:gd name="T0" fmla="*/ 36 w 78"/>
                <a:gd name="T1" fmla="*/ -9922 h 74"/>
                <a:gd name="T2" fmla="*/ 11 w 78"/>
                <a:gd name="T3" fmla="*/ -9912 h 74"/>
                <a:gd name="T4" fmla="*/ 0 w 78"/>
                <a:gd name="T5" fmla="*/ -9885 h 74"/>
                <a:gd name="T6" fmla="*/ 11 w 78"/>
                <a:gd name="T7" fmla="*/ -9859 h 74"/>
                <a:gd name="T8" fmla="*/ 36 w 78"/>
                <a:gd name="T9" fmla="*/ -9849 h 74"/>
                <a:gd name="T10" fmla="*/ 68 w 78"/>
                <a:gd name="T11" fmla="*/ -9859 h 74"/>
                <a:gd name="T12" fmla="*/ 78 w 78"/>
                <a:gd name="T13" fmla="*/ -9885 h 74"/>
                <a:gd name="T14" fmla="*/ 68 w 78"/>
                <a:gd name="T15" fmla="*/ -9912 h 74"/>
                <a:gd name="T16" fmla="*/ 36 w 78"/>
                <a:gd name="T17" fmla="*/ -992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74">
                  <a:moveTo>
                    <a:pt x="36" y="0"/>
                  </a:moveTo>
                  <a:lnTo>
                    <a:pt x="11" y="10"/>
                  </a:lnTo>
                  <a:lnTo>
                    <a:pt x="0" y="37"/>
                  </a:lnTo>
                  <a:lnTo>
                    <a:pt x="11" y="63"/>
                  </a:lnTo>
                  <a:lnTo>
                    <a:pt x="36" y="73"/>
                  </a:lnTo>
                  <a:lnTo>
                    <a:pt x="68" y="63"/>
                  </a:lnTo>
                  <a:lnTo>
                    <a:pt x="78" y="37"/>
                  </a:lnTo>
                  <a:lnTo>
                    <a:pt x="68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AutoShape 178"/>
            <p:cNvSpPr/>
            <p:nvPr/>
          </p:nvSpPr>
          <p:spPr bwMode="auto">
            <a:xfrm>
              <a:off x="9283" y="-9932"/>
              <a:ext cx="100" cy="94"/>
            </a:xfrm>
            <a:custGeom>
              <a:avLst/>
              <a:gdLst>
                <a:gd name="T0" fmla="*/ 16 w 100"/>
                <a:gd name="T1" fmla="*/ -9916 h 94"/>
                <a:gd name="T2" fmla="*/ 16 w 100"/>
                <a:gd name="T3" fmla="*/ -9854 h 94"/>
                <a:gd name="T4" fmla="*/ 53 w 100"/>
                <a:gd name="T5" fmla="*/ -9859 h 94"/>
                <a:gd name="T6" fmla="*/ 48 w 100"/>
                <a:gd name="T7" fmla="*/ -9861 h 94"/>
                <a:gd name="T8" fmla="*/ 31 w 100"/>
                <a:gd name="T9" fmla="*/ -9865 h 94"/>
                <a:gd name="T10" fmla="*/ 30 w 100"/>
                <a:gd name="T11" fmla="*/ -9870 h 94"/>
                <a:gd name="T12" fmla="*/ 22 w 100"/>
                <a:gd name="T13" fmla="*/ -9880 h 94"/>
                <a:gd name="T14" fmla="*/ 25 w 100"/>
                <a:gd name="T15" fmla="*/ -9890 h 94"/>
                <a:gd name="T16" fmla="*/ 27 w 100"/>
                <a:gd name="T17" fmla="*/ -9901 h 94"/>
                <a:gd name="T18" fmla="*/ 41 w 100"/>
                <a:gd name="T19" fmla="*/ -9907 h 94"/>
                <a:gd name="T20" fmla="*/ 42 w 100"/>
                <a:gd name="T21" fmla="*/ -9912 h 94"/>
                <a:gd name="T22" fmla="*/ 84 w 100"/>
                <a:gd name="T23" fmla="*/ -9916 h 94"/>
                <a:gd name="T24" fmla="*/ 70 w 100"/>
                <a:gd name="T25" fmla="*/ -9868 h 94"/>
                <a:gd name="T26" fmla="*/ 53 w 100"/>
                <a:gd name="T27" fmla="*/ -9859 h 94"/>
                <a:gd name="T28" fmla="*/ 84 w 100"/>
                <a:gd name="T29" fmla="*/ -9854 h 94"/>
                <a:gd name="T30" fmla="*/ 69 w 100"/>
                <a:gd name="T31" fmla="*/ -9865 h 94"/>
                <a:gd name="T32" fmla="*/ 30 w 100"/>
                <a:gd name="T33" fmla="*/ -9868 h 94"/>
                <a:gd name="T34" fmla="*/ 38 w 100"/>
                <a:gd name="T35" fmla="*/ -9865 h 94"/>
                <a:gd name="T36" fmla="*/ 92 w 100"/>
                <a:gd name="T37" fmla="*/ -9870 h 94"/>
                <a:gd name="T38" fmla="*/ 69 w 100"/>
                <a:gd name="T39" fmla="*/ -9865 h 94"/>
                <a:gd name="T40" fmla="*/ 92 w 100"/>
                <a:gd name="T41" fmla="*/ -9870 h 94"/>
                <a:gd name="T42" fmla="*/ 27 w 100"/>
                <a:gd name="T43" fmla="*/ -9870 h 94"/>
                <a:gd name="T44" fmla="*/ 30 w 100"/>
                <a:gd name="T45" fmla="*/ -9870 h 94"/>
                <a:gd name="T46" fmla="*/ 70 w 100"/>
                <a:gd name="T47" fmla="*/ -9868 h 94"/>
                <a:gd name="T48" fmla="*/ 92 w 100"/>
                <a:gd name="T49" fmla="*/ -9870 h 94"/>
                <a:gd name="T50" fmla="*/ 79 w 100"/>
                <a:gd name="T51" fmla="*/ -9880 h 94"/>
                <a:gd name="T52" fmla="*/ 24 w 100"/>
                <a:gd name="T53" fmla="*/ -9885 h 94"/>
                <a:gd name="T54" fmla="*/ 25 w 100"/>
                <a:gd name="T55" fmla="*/ -9880 h 94"/>
                <a:gd name="T56" fmla="*/ 97 w 100"/>
                <a:gd name="T57" fmla="*/ -9890 h 94"/>
                <a:gd name="T58" fmla="*/ 79 w 100"/>
                <a:gd name="T59" fmla="*/ -9880 h 94"/>
                <a:gd name="T60" fmla="*/ 100 w 100"/>
                <a:gd name="T61" fmla="*/ -9885 h 94"/>
                <a:gd name="T62" fmla="*/ 25 w 100"/>
                <a:gd name="T63" fmla="*/ -9890 h 94"/>
                <a:gd name="T64" fmla="*/ 24 w 100"/>
                <a:gd name="T65" fmla="*/ -9885 h 94"/>
                <a:gd name="T66" fmla="*/ 71 w 100"/>
                <a:gd name="T67" fmla="*/ -9902 h 94"/>
                <a:gd name="T68" fmla="*/ 79 w 100"/>
                <a:gd name="T69" fmla="*/ -9890 h 94"/>
                <a:gd name="T70" fmla="*/ 92 w 100"/>
                <a:gd name="T71" fmla="*/ -9901 h 94"/>
                <a:gd name="T72" fmla="*/ 71 w 100"/>
                <a:gd name="T73" fmla="*/ -9902 h 94"/>
                <a:gd name="T74" fmla="*/ 27 w 100"/>
                <a:gd name="T75" fmla="*/ -9901 h 94"/>
                <a:gd name="T76" fmla="*/ 30 w 100"/>
                <a:gd name="T77" fmla="*/ -9902 h 94"/>
                <a:gd name="T78" fmla="*/ 69 w 100"/>
                <a:gd name="T79" fmla="*/ -9907 h 94"/>
                <a:gd name="T80" fmla="*/ 92 w 100"/>
                <a:gd name="T81" fmla="*/ -9901 h 94"/>
                <a:gd name="T82" fmla="*/ 87 w 100"/>
                <a:gd name="T83" fmla="*/ -9912 h 94"/>
                <a:gd name="T84" fmla="*/ 48 w 100"/>
                <a:gd name="T85" fmla="*/ -9910 h 94"/>
                <a:gd name="T86" fmla="*/ 69 w 100"/>
                <a:gd name="T87" fmla="*/ -9907 h 94"/>
                <a:gd name="T88" fmla="*/ 87 w 100"/>
                <a:gd name="T89" fmla="*/ -9912 h 94"/>
                <a:gd name="T90" fmla="*/ 31 w 100"/>
                <a:gd name="T91" fmla="*/ -9907 h 94"/>
                <a:gd name="T92" fmla="*/ 41 w 100"/>
                <a:gd name="T93" fmla="*/ -990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0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8" y="71"/>
                  </a:lnTo>
                  <a:lnTo>
                    <a:pt x="38" y="67"/>
                  </a:lnTo>
                  <a:lnTo>
                    <a:pt x="31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1" y="25"/>
                  </a:lnTo>
                  <a:lnTo>
                    <a:pt x="41" y="25"/>
                  </a:lnTo>
                  <a:lnTo>
                    <a:pt x="48" y="22"/>
                  </a:lnTo>
                  <a:lnTo>
                    <a:pt x="42" y="20"/>
                  </a:lnTo>
                  <a:lnTo>
                    <a:pt x="87" y="20"/>
                  </a:lnTo>
                  <a:lnTo>
                    <a:pt x="84" y="16"/>
                  </a:lnTo>
                  <a:lnTo>
                    <a:pt x="47" y="0"/>
                  </a:lnTo>
                  <a:close/>
                  <a:moveTo>
                    <a:pt x="70" y="64"/>
                  </a:moveTo>
                  <a:lnTo>
                    <a:pt x="48" y="71"/>
                  </a:lnTo>
                  <a:lnTo>
                    <a:pt x="53" y="73"/>
                  </a:lnTo>
                  <a:lnTo>
                    <a:pt x="47" y="94"/>
                  </a:lnTo>
                  <a:lnTo>
                    <a:pt x="84" y="78"/>
                  </a:lnTo>
                  <a:lnTo>
                    <a:pt x="90" y="67"/>
                  </a:lnTo>
                  <a:lnTo>
                    <a:pt x="69" y="67"/>
                  </a:lnTo>
                  <a:lnTo>
                    <a:pt x="70" y="64"/>
                  </a:lnTo>
                  <a:close/>
                  <a:moveTo>
                    <a:pt x="30" y="64"/>
                  </a:moveTo>
                  <a:lnTo>
                    <a:pt x="31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92" y="62"/>
                  </a:moveTo>
                  <a:lnTo>
                    <a:pt x="73" y="62"/>
                  </a:lnTo>
                  <a:lnTo>
                    <a:pt x="69" y="67"/>
                  </a:lnTo>
                  <a:lnTo>
                    <a:pt x="90" y="67"/>
                  </a:lnTo>
                  <a:lnTo>
                    <a:pt x="92" y="62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77" y="47"/>
                  </a:moveTo>
                  <a:lnTo>
                    <a:pt x="70" y="64"/>
                  </a:lnTo>
                  <a:lnTo>
                    <a:pt x="73" y="62"/>
                  </a:lnTo>
                  <a:lnTo>
                    <a:pt x="92" y="62"/>
                  </a:lnTo>
                  <a:lnTo>
                    <a:pt x="97" y="52"/>
                  </a:lnTo>
                  <a:lnTo>
                    <a:pt x="79" y="52"/>
                  </a:lnTo>
                  <a:lnTo>
                    <a:pt x="77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5" y="52"/>
                  </a:lnTo>
                  <a:lnTo>
                    <a:pt x="24" y="47"/>
                  </a:lnTo>
                  <a:close/>
                  <a:moveTo>
                    <a:pt x="97" y="42"/>
                  </a:moveTo>
                  <a:lnTo>
                    <a:pt x="79" y="42"/>
                  </a:lnTo>
                  <a:lnTo>
                    <a:pt x="79" y="52"/>
                  </a:lnTo>
                  <a:lnTo>
                    <a:pt x="97" y="52"/>
                  </a:lnTo>
                  <a:lnTo>
                    <a:pt x="100" y="47"/>
                  </a:lnTo>
                  <a:lnTo>
                    <a:pt x="97" y="42"/>
                  </a:lnTo>
                  <a:close/>
                  <a:moveTo>
                    <a:pt x="25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5" y="42"/>
                  </a:lnTo>
                  <a:close/>
                  <a:moveTo>
                    <a:pt x="71" y="30"/>
                  </a:moveTo>
                  <a:lnTo>
                    <a:pt x="77" y="47"/>
                  </a:lnTo>
                  <a:lnTo>
                    <a:pt x="79" y="42"/>
                  </a:lnTo>
                  <a:lnTo>
                    <a:pt x="97" y="42"/>
                  </a:lnTo>
                  <a:lnTo>
                    <a:pt x="92" y="31"/>
                  </a:lnTo>
                  <a:lnTo>
                    <a:pt x="73" y="31"/>
                  </a:lnTo>
                  <a:lnTo>
                    <a:pt x="71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9" y="25"/>
                  </a:moveTo>
                  <a:lnTo>
                    <a:pt x="69" y="25"/>
                  </a:lnTo>
                  <a:lnTo>
                    <a:pt x="73" y="31"/>
                  </a:lnTo>
                  <a:lnTo>
                    <a:pt x="92" y="31"/>
                  </a:lnTo>
                  <a:lnTo>
                    <a:pt x="89" y="25"/>
                  </a:lnTo>
                  <a:close/>
                  <a:moveTo>
                    <a:pt x="87" y="20"/>
                  </a:moveTo>
                  <a:lnTo>
                    <a:pt x="53" y="20"/>
                  </a:lnTo>
                  <a:lnTo>
                    <a:pt x="48" y="22"/>
                  </a:lnTo>
                  <a:lnTo>
                    <a:pt x="71" y="30"/>
                  </a:lnTo>
                  <a:lnTo>
                    <a:pt x="69" y="25"/>
                  </a:lnTo>
                  <a:lnTo>
                    <a:pt x="89" y="25"/>
                  </a:lnTo>
                  <a:lnTo>
                    <a:pt x="87" y="20"/>
                  </a:lnTo>
                  <a:close/>
                  <a:moveTo>
                    <a:pt x="41" y="25"/>
                  </a:moveTo>
                  <a:lnTo>
                    <a:pt x="31" y="25"/>
                  </a:lnTo>
                  <a:lnTo>
                    <a:pt x="30" y="30"/>
                  </a:lnTo>
                  <a:lnTo>
                    <a:pt x="4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179"/>
            <p:cNvSpPr>
              <a:spLocks noChangeShapeType="1"/>
            </p:cNvSpPr>
            <p:nvPr/>
          </p:nvSpPr>
          <p:spPr bwMode="auto">
            <a:xfrm>
              <a:off x="9614" y="-10447"/>
              <a:ext cx="0" cy="2905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80"/>
            <p:cNvSpPr/>
            <p:nvPr/>
          </p:nvSpPr>
          <p:spPr bwMode="auto">
            <a:xfrm>
              <a:off x="9577" y="-9922"/>
              <a:ext cx="74" cy="74"/>
            </a:xfrm>
            <a:custGeom>
              <a:avLst/>
              <a:gdLst>
                <a:gd name="T0" fmla="*/ 36 w 74"/>
                <a:gd name="T1" fmla="*/ -9922 h 74"/>
                <a:gd name="T2" fmla="*/ 10 w 74"/>
                <a:gd name="T3" fmla="*/ -9912 h 74"/>
                <a:gd name="T4" fmla="*/ 0 w 74"/>
                <a:gd name="T5" fmla="*/ -9885 h 74"/>
                <a:gd name="T6" fmla="*/ 10 w 74"/>
                <a:gd name="T7" fmla="*/ -9859 h 74"/>
                <a:gd name="T8" fmla="*/ 36 w 74"/>
                <a:gd name="T9" fmla="*/ -9849 h 74"/>
                <a:gd name="T10" fmla="*/ 63 w 74"/>
                <a:gd name="T11" fmla="*/ -9859 h 74"/>
                <a:gd name="T12" fmla="*/ 73 w 74"/>
                <a:gd name="T13" fmla="*/ -9885 h 74"/>
                <a:gd name="T14" fmla="*/ 63 w 74"/>
                <a:gd name="T15" fmla="*/ -9912 h 74"/>
                <a:gd name="T16" fmla="*/ 36 w 74"/>
                <a:gd name="T17" fmla="*/ -992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AutoShape 181"/>
            <p:cNvSpPr/>
            <p:nvPr/>
          </p:nvSpPr>
          <p:spPr bwMode="auto">
            <a:xfrm>
              <a:off x="9566" y="-9932"/>
              <a:ext cx="95" cy="94"/>
            </a:xfrm>
            <a:custGeom>
              <a:avLst/>
              <a:gdLst>
                <a:gd name="T0" fmla="*/ 16 w 95"/>
                <a:gd name="T1" fmla="*/ -9916 h 94"/>
                <a:gd name="T2" fmla="*/ 16 w 95"/>
                <a:gd name="T3" fmla="*/ -9854 h 94"/>
                <a:gd name="T4" fmla="*/ 53 w 95"/>
                <a:gd name="T5" fmla="*/ -9859 h 94"/>
                <a:gd name="T6" fmla="*/ 48 w 95"/>
                <a:gd name="T7" fmla="*/ -9861 h 94"/>
                <a:gd name="T8" fmla="*/ 32 w 95"/>
                <a:gd name="T9" fmla="*/ -9865 h 94"/>
                <a:gd name="T10" fmla="*/ 30 w 95"/>
                <a:gd name="T11" fmla="*/ -9870 h 94"/>
                <a:gd name="T12" fmla="*/ 21 w 95"/>
                <a:gd name="T13" fmla="*/ -9880 h 94"/>
                <a:gd name="T14" fmla="*/ 25 w 95"/>
                <a:gd name="T15" fmla="*/ -9890 h 94"/>
                <a:gd name="T16" fmla="*/ 27 w 95"/>
                <a:gd name="T17" fmla="*/ -9901 h 94"/>
                <a:gd name="T18" fmla="*/ 41 w 95"/>
                <a:gd name="T19" fmla="*/ -9907 h 94"/>
                <a:gd name="T20" fmla="*/ 42 w 95"/>
                <a:gd name="T21" fmla="*/ -9912 h 94"/>
                <a:gd name="T22" fmla="*/ 80 w 95"/>
                <a:gd name="T23" fmla="*/ -9916 h 94"/>
                <a:gd name="T24" fmla="*/ 64 w 95"/>
                <a:gd name="T25" fmla="*/ -9868 h 94"/>
                <a:gd name="T26" fmla="*/ 53 w 95"/>
                <a:gd name="T27" fmla="*/ -9859 h 94"/>
                <a:gd name="T28" fmla="*/ 80 w 95"/>
                <a:gd name="T29" fmla="*/ -9854 h 94"/>
                <a:gd name="T30" fmla="*/ 63 w 95"/>
                <a:gd name="T31" fmla="*/ -9865 h 94"/>
                <a:gd name="T32" fmla="*/ 30 w 95"/>
                <a:gd name="T33" fmla="*/ -9868 h 94"/>
                <a:gd name="T34" fmla="*/ 39 w 95"/>
                <a:gd name="T35" fmla="*/ -9865 h 94"/>
                <a:gd name="T36" fmla="*/ 87 w 95"/>
                <a:gd name="T37" fmla="*/ -9870 h 94"/>
                <a:gd name="T38" fmla="*/ 63 w 95"/>
                <a:gd name="T39" fmla="*/ -9865 h 94"/>
                <a:gd name="T40" fmla="*/ 87 w 95"/>
                <a:gd name="T41" fmla="*/ -9870 h 94"/>
                <a:gd name="T42" fmla="*/ 64 w 95"/>
                <a:gd name="T43" fmla="*/ -9868 h 94"/>
                <a:gd name="T44" fmla="*/ 87 w 95"/>
                <a:gd name="T45" fmla="*/ -9870 h 94"/>
                <a:gd name="T46" fmla="*/ 74 w 95"/>
                <a:gd name="T47" fmla="*/ -9880 h 94"/>
                <a:gd name="T48" fmla="*/ 30 w 95"/>
                <a:gd name="T49" fmla="*/ -9870 h 94"/>
                <a:gd name="T50" fmla="*/ 30 w 95"/>
                <a:gd name="T51" fmla="*/ -9868 h 94"/>
                <a:gd name="T52" fmla="*/ 23 w 95"/>
                <a:gd name="T53" fmla="*/ -9885 h 94"/>
                <a:gd name="T54" fmla="*/ 25 w 95"/>
                <a:gd name="T55" fmla="*/ -9880 h 94"/>
                <a:gd name="T56" fmla="*/ 93 w 95"/>
                <a:gd name="T57" fmla="*/ -9890 h 94"/>
                <a:gd name="T58" fmla="*/ 74 w 95"/>
                <a:gd name="T59" fmla="*/ -9880 h 94"/>
                <a:gd name="T60" fmla="*/ 95 w 95"/>
                <a:gd name="T61" fmla="*/ -9885 h 94"/>
                <a:gd name="T62" fmla="*/ 25 w 95"/>
                <a:gd name="T63" fmla="*/ -9890 h 94"/>
                <a:gd name="T64" fmla="*/ 23 w 95"/>
                <a:gd name="T65" fmla="*/ -9885 h 94"/>
                <a:gd name="T66" fmla="*/ 65 w 95"/>
                <a:gd name="T67" fmla="*/ -9902 h 94"/>
                <a:gd name="T68" fmla="*/ 74 w 95"/>
                <a:gd name="T69" fmla="*/ -9890 h 94"/>
                <a:gd name="T70" fmla="*/ 87 w 95"/>
                <a:gd name="T71" fmla="*/ -9901 h 94"/>
                <a:gd name="T72" fmla="*/ 65 w 95"/>
                <a:gd name="T73" fmla="*/ -9902 h 94"/>
                <a:gd name="T74" fmla="*/ 27 w 95"/>
                <a:gd name="T75" fmla="*/ -9901 h 94"/>
                <a:gd name="T76" fmla="*/ 30 w 95"/>
                <a:gd name="T77" fmla="*/ -9902 h 94"/>
                <a:gd name="T78" fmla="*/ 63 w 95"/>
                <a:gd name="T79" fmla="*/ -9907 h 94"/>
                <a:gd name="T80" fmla="*/ 87 w 95"/>
                <a:gd name="T81" fmla="*/ -9901 h 94"/>
                <a:gd name="T82" fmla="*/ 41 w 95"/>
                <a:gd name="T83" fmla="*/ -9907 h 94"/>
                <a:gd name="T84" fmla="*/ 30 w 95"/>
                <a:gd name="T85" fmla="*/ -9902 h 94"/>
                <a:gd name="T86" fmla="*/ 82 w 95"/>
                <a:gd name="T87" fmla="*/ -9912 h 94"/>
                <a:gd name="T88" fmla="*/ 48 w 95"/>
                <a:gd name="T89" fmla="*/ -9909 h 94"/>
                <a:gd name="T90" fmla="*/ 63 w 95"/>
                <a:gd name="T91" fmla="*/ -9907 h 94"/>
                <a:gd name="T92" fmla="*/ 82 w 95"/>
                <a:gd name="T93" fmla="*/ -9912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8" y="71"/>
                  </a:lnTo>
                  <a:lnTo>
                    <a:pt x="39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8" y="23"/>
                  </a:lnTo>
                  <a:lnTo>
                    <a:pt x="42" y="20"/>
                  </a:lnTo>
                  <a:lnTo>
                    <a:pt x="82" y="20"/>
                  </a:lnTo>
                  <a:lnTo>
                    <a:pt x="80" y="16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8" y="71"/>
                  </a:lnTo>
                  <a:lnTo>
                    <a:pt x="53" y="73"/>
                  </a:lnTo>
                  <a:lnTo>
                    <a:pt x="47" y="94"/>
                  </a:lnTo>
                  <a:lnTo>
                    <a:pt x="80" y="78"/>
                  </a:lnTo>
                  <a:lnTo>
                    <a:pt x="85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9" y="67"/>
                  </a:lnTo>
                  <a:lnTo>
                    <a:pt x="30" y="64"/>
                  </a:lnTo>
                  <a:close/>
                  <a:moveTo>
                    <a:pt x="87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5" y="67"/>
                  </a:lnTo>
                  <a:lnTo>
                    <a:pt x="87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7" y="62"/>
                  </a:lnTo>
                  <a:lnTo>
                    <a:pt x="93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3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3" y="52"/>
                  </a:lnTo>
                  <a:lnTo>
                    <a:pt x="95" y="47"/>
                  </a:lnTo>
                  <a:lnTo>
                    <a:pt x="93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3" y="42"/>
                  </a:lnTo>
                  <a:lnTo>
                    <a:pt x="87" y="31"/>
                  </a:lnTo>
                  <a:lnTo>
                    <a:pt x="69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4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7" y="31"/>
                  </a:lnTo>
                  <a:lnTo>
                    <a:pt x="84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2" y="20"/>
                  </a:moveTo>
                  <a:lnTo>
                    <a:pt x="53" y="20"/>
                  </a:lnTo>
                  <a:lnTo>
                    <a:pt x="48" y="23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4" y="25"/>
                  </a:lnTo>
                  <a:lnTo>
                    <a:pt x="8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76" name="Picture 18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6" y="-10321"/>
              <a:ext cx="110" cy="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5" name="Picture 18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" y="-9624"/>
              <a:ext cx="162" cy="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184"/>
            <p:cNvSpPr>
              <a:spLocks noChangeArrowheads="1"/>
            </p:cNvSpPr>
            <p:nvPr/>
          </p:nvSpPr>
          <p:spPr bwMode="auto">
            <a:xfrm>
              <a:off x="8927" y="-4208"/>
              <a:ext cx="1054" cy="9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5"/>
            <p:cNvSpPr/>
            <p:nvPr/>
          </p:nvSpPr>
          <p:spPr bwMode="auto">
            <a:xfrm>
              <a:off x="8922" y="-4213"/>
              <a:ext cx="1064" cy="944"/>
            </a:xfrm>
            <a:custGeom>
              <a:avLst/>
              <a:gdLst>
                <a:gd name="T0" fmla="*/ 1063 w 1064"/>
                <a:gd name="T1" fmla="*/ -4213 h 944"/>
                <a:gd name="T2" fmla="*/ 1058 w 1064"/>
                <a:gd name="T3" fmla="*/ -4213 h 944"/>
                <a:gd name="T4" fmla="*/ 1058 w 1064"/>
                <a:gd name="T5" fmla="*/ -4197 h 944"/>
                <a:gd name="T6" fmla="*/ 1058 w 1064"/>
                <a:gd name="T7" fmla="*/ -3285 h 944"/>
                <a:gd name="T8" fmla="*/ 1048 w 1064"/>
                <a:gd name="T9" fmla="*/ -3274 h 944"/>
                <a:gd name="T10" fmla="*/ 1048 w 1064"/>
                <a:gd name="T11" fmla="*/ -3285 h 944"/>
                <a:gd name="T12" fmla="*/ 26 w 1064"/>
                <a:gd name="T13" fmla="*/ -3285 h 944"/>
                <a:gd name="T14" fmla="*/ 1048 w 1064"/>
                <a:gd name="T15" fmla="*/ -4188 h 944"/>
                <a:gd name="T16" fmla="*/ 1048 w 1064"/>
                <a:gd name="T17" fmla="*/ -3285 h 944"/>
                <a:gd name="T18" fmla="*/ 1058 w 1064"/>
                <a:gd name="T19" fmla="*/ -3285 h 944"/>
                <a:gd name="T20" fmla="*/ 1058 w 1064"/>
                <a:gd name="T21" fmla="*/ -4197 h 944"/>
                <a:gd name="T22" fmla="*/ 1058 w 1064"/>
                <a:gd name="T23" fmla="*/ -4197 h 944"/>
                <a:gd name="T24" fmla="*/ 1058 w 1064"/>
                <a:gd name="T25" fmla="*/ -4197 h 944"/>
                <a:gd name="T26" fmla="*/ 1058 w 1064"/>
                <a:gd name="T27" fmla="*/ -4197 h 944"/>
                <a:gd name="T28" fmla="*/ 1058 w 1064"/>
                <a:gd name="T29" fmla="*/ -4213 h 944"/>
                <a:gd name="T30" fmla="*/ 1054 w 1064"/>
                <a:gd name="T31" fmla="*/ -4213 h 944"/>
                <a:gd name="T32" fmla="*/ 1048 w 1064"/>
                <a:gd name="T33" fmla="*/ -4213 h 944"/>
                <a:gd name="T34" fmla="*/ 1048 w 1064"/>
                <a:gd name="T35" fmla="*/ -4208 h 944"/>
                <a:gd name="T36" fmla="*/ 1048 w 1064"/>
                <a:gd name="T37" fmla="*/ -4207 h 944"/>
                <a:gd name="T38" fmla="*/ 1048 w 1064"/>
                <a:gd name="T39" fmla="*/ -4208 h 944"/>
                <a:gd name="T40" fmla="*/ 1048 w 1064"/>
                <a:gd name="T41" fmla="*/ -4208 h 944"/>
                <a:gd name="T42" fmla="*/ 1048 w 1064"/>
                <a:gd name="T43" fmla="*/ -4213 h 944"/>
                <a:gd name="T44" fmla="*/ 1036 w 1064"/>
                <a:gd name="T45" fmla="*/ -4213 h 944"/>
                <a:gd name="T46" fmla="*/ 1036 w 1064"/>
                <a:gd name="T47" fmla="*/ -4197 h 944"/>
                <a:gd name="T48" fmla="*/ 16 w 1064"/>
                <a:gd name="T49" fmla="*/ -3294 h 944"/>
                <a:gd name="T50" fmla="*/ 16 w 1064"/>
                <a:gd name="T51" fmla="*/ -3285 h 944"/>
                <a:gd name="T52" fmla="*/ 16 w 1064"/>
                <a:gd name="T53" fmla="*/ -3274 h 944"/>
                <a:gd name="T54" fmla="*/ 5 w 1064"/>
                <a:gd name="T55" fmla="*/ -3285 h 944"/>
                <a:gd name="T56" fmla="*/ 16 w 1064"/>
                <a:gd name="T57" fmla="*/ -3285 h 944"/>
                <a:gd name="T58" fmla="*/ 16 w 1064"/>
                <a:gd name="T59" fmla="*/ -3294 h 944"/>
                <a:gd name="T60" fmla="*/ 16 w 1064"/>
                <a:gd name="T61" fmla="*/ -4197 h 944"/>
                <a:gd name="T62" fmla="*/ 5 w 1064"/>
                <a:gd name="T63" fmla="*/ -4197 h 944"/>
                <a:gd name="T64" fmla="*/ 16 w 1064"/>
                <a:gd name="T65" fmla="*/ -4208 h 944"/>
                <a:gd name="T66" fmla="*/ 16 w 1064"/>
                <a:gd name="T67" fmla="*/ -4197 h 944"/>
                <a:gd name="T68" fmla="*/ 1036 w 1064"/>
                <a:gd name="T69" fmla="*/ -4197 h 944"/>
                <a:gd name="T70" fmla="*/ 1036 w 1064"/>
                <a:gd name="T71" fmla="*/ -4213 h 944"/>
                <a:gd name="T72" fmla="*/ 0 w 1064"/>
                <a:gd name="T73" fmla="*/ -4213 h 944"/>
                <a:gd name="T74" fmla="*/ 0 w 1064"/>
                <a:gd name="T75" fmla="*/ -3270 h 944"/>
                <a:gd name="T76" fmla="*/ 1063 w 1064"/>
                <a:gd name="T77" fmla="*/ -3270 h 944"/>
                <a:gd name="T78" fmla="*/ 1063 w 1064"/>
                <a:gd name="T79" fmla="*/ -4202 h 944"/>
                <a:gd name="T80" fmla="*/ 1063 w 1064"/>
                <a:gd name="T81" fmla="*/ -4208 h 944"/>
                <a:gd name="T82" fmla="*/ 1063 w 1064"/>
                <a:gd name="T83" fmla="*/ -4213 h 9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64" h="944">
                  <a:moveTo>
                    <a:pt x="1063" y="0"/>
                  </a:moveTo>
                  <a:lnTo>
                    <a:pt x="1058" y="0"/>
                  </a:lnTo>
                  <a:lnTo>
                    <a:pt x="1058" y="16"/>
                  </a:lnTo>
                  <a:lnTo>
                    <a:pt x="1058" y="928"/>
                  </a:lnTo>
                  <a:lnTo>
                    <a:pt x="1048" y="939"/>
                  </a:lnTo>
                  <a:lnTo>
                    <a:pt x="1048" y="928"/>
                  </a:lnTo>
                  <a:lnTo>
                    <a:pt x="26" y="928"/>
                  </a:lnTo>
                  <a:lnTo>
                    <a:pt x="1048" y="25"/>
                  </a:lnTo>
                  <a:lnTo>
                    <a:pt x="1048" y="928"/>
                  </a:lnTo>
                  <a:lnTo>
                    <a:pt x="1058" y="928"/>
                  </a:lnTo>
                  <a:lnTo>
                    <a:pt x="1058" y="16"/>
                  </a:lnTo>
                  <a:lnTo>
                    <a:pt x="1058" y="0"/>
                  </a:lnTo>
                  <a:lnTo>
                    <a:pt x="1054" y="0"/>
                  </a:lnTo>
                  <a:lnTo>
                    <a:pt x="1048" y="0"/>
                  </a:lnTo>
                  <a:lnTo>
                    <a:pt x="1048" y="5"/>
                  </a:lnTo>
                  <a:lnTo>
                    <a:pt x="1048" y="6"/>
                  </a:lnTo>
                  <a:lnTo>
                    <a:pt x="1048" y="5"/>
                  </a:lnTo>
                  <a:lnTo>
                    <a:pt x="1048" y="0"/>
                  </a:lnTo>
                  <a:lnTo>
                    <a:pt x="1036" y="0"/>
                  </a:lnTo>
                  <a:lnTo>
                    <a:pt x="1036" y="16"/>
                  </a:lnTo>
                  <a:lnTo>
                    <a:pt x="16" y="919"/>
                  </a:lnTo>
                  <a:lnTo>
                    <a:pt x="16" y="928"/>
                  </a:lnTo>
                  <a:lnTo>
                    <a:pt x="16" y="939"/>
                  </a:lnTo>
                  <a:lnTo>
                    <a:pt x="5" y="928"/>
                  </a:lnTo>
                  <a:lnTo>
                    <a:pt x="16" y="928"/>
                  </a:lnTo>
                  <a:lnTo>
                    <a:pt x="16" y="919"/>
                  </a:lnTo>
                  <a:lnTo>
                    <a:pt x="16" y="16"/>
                  </a:lnTo>
                  <a:lnTo>
                    <a:pt x="5" y="16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1036" y="16"/>
                  </a:lnTo>
                  <a:lnTo>
                    <a:pt x="1036" y="0"/>
                  </a:lnTo>
                  <a:lnTo>
                    <a:pt x="0" y="0"/>
                  </a:lnTo>
                  <a:lnTo>
                    <a:pt x="0" y="943"/>
                  </a:lnTo>
                  <a:lnTo>
                    <a:pt x="1063" y="943"/>
                  </a:lnTo>
                  <a:lnTo>
                    <a:pt x="1063" y="11"/>
                  </a:lnTo>
                  <a:lnTo>
                    <a:pt x="1063" y="5"/>
                  </a:lnTo>
                  <a:lnTo>
                    <a:pt x="10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186"/>
            <p:cNvSpPr>
              <a:spLocks noChangeShapeType="1"/>
            </p:cNvSpPr>
            <p:nvPr/>
          </p:nvSpPr>
          <p:spPr bwMode="auto">
            <a:xfrm>
              <a:off x="9079" y="-5937"/>
              <a:ext cx="0" cy="203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AutoShape 187"/>
            <p:cNvSpPr/>
            <p:nvPr/>
          </p:nvSpPr>
          <p:spPr bwMode="auto">
            <a:xfrm>
              <a:off x="9037" y="-5047"/>
              <a:ext cx="881" cy="80"/>
            </a:xfrm>
            <a:custGeom>
              <a:avLst/>
              <a:gdLst>
                <a:gd name="T0" fmla="*/ 73 w 881"/>
                <a:gd name="T1" fmla="*/ -5005 h 80"/>
                <a:gd name="T2" fmla="*/ 63 w 881"/>
                <a:gd name="T3" fmla="*/ -5031 h 80"/>
                <a:gd name="T4" fmla="*/ 36 w 881"/>
                <a:gd name="T5" fmla="*/ -5047 h 80"/>
                <a:gd name="T6" fmla="*/ 11 w 881"/>
                <a:gd name="T7" fmla="*/ -5031 h 80"/>
                <a:gd name="T8" fmla="*/ 0 w 881"/>
                <a:gd name="T9" fmla="*/ -5005 h 80"/>
                <a:gd name="T10" fmla="*/ 11 w 881"/>
                <a:gd name="T11" fmla="*/ -4978 h 80"/>
                <a:gd name="T12" fmla="*/ 36 w 881"/>
                <a:gd name="T13" fmla="*/ -4968 h 80"/>
                <a:gd name="T14" fmla="*/ 63 w 881"/>
                <a:gd name="T15" fmla="*/ -4978 h 80"/>
                <a:gd name="T16" fmla="*/ 73 w 881"/>
                <a:gd name="T17" fmla="*/ -5005 h 80"/>
                <a:gd name="T18" fmla="*/ 881 w 881"/>
                <a:gd name="T19" fmla="*/ -5010 h 80"/>
                <a:gd name="T20" fmla="*/ 870 w 881"/>
                <a:gd name="T21" fmla="*/ -5036 h 80"/>
                <a:gd name="T22" fmla="*/ 844 w 881"/>
                <a:gd name="T23" fmla="*/ -5047 h 80"/>
                <a:gd name="T24" fmla="*/ 817 w 881"/>
                <a:gd name="T25" fmla="*/ -5036 h 80"/>
                <a:gd name="T26" fmla="*/ 808 w 881"/>
                <a:gd name="T27" fmla="*/ -5010 h 80"/>
                <a:gd name="T28" fmla="*/ 817 w 881"/>
                <a:gd name="T29" fmla="*/ -4983 h 80"/>
                <a:gd name="T30" fmla="*/ 844 w 881"/>
                <a:gd name="T31" fmla="*/ -4974 h 80"/>
                <a:gd name="T32" fmla="*/ 870 w 881"/>
                <a:gd name="T33" fmla="*/ -4983 h 80"/>
                <a:gd name="T34" fmla="*/ 881 w 881"/>
                <a:gd name="T35" fmla="*/ -5010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81" h="80">
                  <a:moveTo>
                    <a:pt x="73" y="42"/>
                  </a:moveTo>
                  <a:lnTo>
                    <a:pt x="63" y="16"/>
                  </a:lnTo>
                  <a:lnTo>
                    <a:pt x="36" y="0"/>
                  </a:lnTo>
                  <a:lnTo>
                    <a:pt x="11" y="16"/>
                  </a:lnTo>
                  <a:lnTo>
                    <a:pt x="0" y="42"/>
                  </a:lnTo>
                  <a:lnTo>
                    <a:pt x="11" y="69"/>
                  </a:lnTo>
                  <a:lnTo>
                    <a:pt x="36" y="79"/>
                  </a:lnTo>
                  <a:lnTo>
                    <a:pt x="63" y="69"/>
                  </a:lnTo>
                  <a:lnTo>
                    <a:pt x="73" y="42"/>
                  </a:lnTo>
                  <a:moveTo>
                    <a:pt x="881" y="37"/>
                  </a:moveTo>
                  <a:lnTo>
                    <a:pt x="870" y="11"/>
                  </a:lnTo>
                  <a:lnTo>
                    <a:pt x="844" y="0"/>
                  </a:lnTo>
                  <a:lnTo>
                    <a:pt x="817" y="11"/>
                  </a:lnTo>
                  <a:lnTo>
                    <a:pt x="808" y="37"/>
                  </a:lnTo>
                  <a:lnTo>
                    <a:pt x="817" y="64"/>
                  </a:lnTo>
                  <a:lnTo>
                    <a:pt x="844" y="73"/>
                  </a:lnTo>
                  <a:lnTo>
                    <a:pt x="870" y="64"/>
                  </a:lnTo>
                  <a:lnTo>
                    <a:pt x="881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AutoShape 188"/>
            <p:cNvSpPr/>
            <p:nvPr/>
          </p:nvSpPr>
          <p:spPr bwMode="auto">
            <a:xfrm>
              <a:off x="9073" y="-5005"/>
              <a:ext cx="808" cy="2"/>
            </a:xfrm>
            <a:custGeom>
              <a:avLst/>
              <a:gdLst>
                <a:gd name="T0" fmla="*/ 0 w 808"/>
                <a:gd name="T1" fmla="*/ 0 h 2"/>
                <a:gd name="T2" fmla="*/ 331 w 808"/>
                <a:gd name="T3" fmla="*/ 0 h 2"/>
                <a:gd name="T4" fmla="*/ 520 w 808"/>
                <a:gd name="T5" fmla="*/ 0 h 2"/>
                <a:gd name="T6" fmla="*/ 808 w 808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8" h="2">
                  <a:moveTo>
                    <a:pt x="0" y="0"/>
                  </a:moveTo>
                  <a:lnTo>
                    <a:pt x="331" y="0"/>
                  </a:lnTo>
                  <a:moveTo>
                    <a:pt x="520" y="0"/>
                  </a:moveTo>
                  <a:lnTo>
                    <a:pt x="808" y="0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2" name="Line 189"/>
            <p:cNvSpPr>
              <a:spLocks noChangeShapeType="1"/>
            </p:cNvSpPr>
            <p:nvPr/>
          </p:nvSpPr>
          <p:spPr bwMode="auto">
            <a:xfrm>
              <a:off x="9433" y="-5151"/>
              <a:ext cx="0" cy="277"/>
            </a:xfrm>
            <a:prstGeom prst="line">
              <a:avLst/>
            </a:prstGeom>
            <a:noFill/>
            <a:ln w="4343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3" name="AutoShape 190"/>
            <p:cNvSpPr/>
            <p:nvPr/>
          </p:nvSpPr>
          <p:spPr bwMode="auto">
            <a:xfrm>
              <a:off x="9394" y="-5157"/>
              <a:ext cx="78" cy="290"/>
            </a:xfrm>
            <a:custGeom>
              <a:avLst/>
              <a:gdLst>
                <a:gd name="T0" fmla="*/ 78 w 78"/>
                <a:gd name="T1" fmla="*/ -5157 h 290"/>
                <a:gd name="T2" fmla="*/ 0 w 78"/>
                <a:gd name="T3" fmla="*/ -5157 h 290"/>
                <a:gd name="T4" fmla="*/ 0 w 78"/>
                <a:gd name="T5" fmla="*/ -4868 h 290"/>
                <a:gd name="T6" fmla="*/ 78 w 78"/>
                <a:gd name="T7" fmla="*/ -4868 h 290"/>
                <a:gd name="T8" fmla="*/ 76 w 78"/>
                <a:gd name="T9" fmla="*/ -4874 h 290"/>
                <a:gd name="T10" fmla="*/ 15 w 78"/>
                <a:gd name="T11" fmla="*/ -4874 h 290"/>
                <a:gd name="T12" fmla="*/ 4 w 78"/>
                <a:gd name="T13" fmla="*/ -4884 h 290"/>
                <a:gd name="T14" fmla="*/ 15 w 78"/>
                <a:gd name="T15" fmla="*/ -4884 h 290"/>
                <a:gd name="T16" fmla="*/ 15 w 78"/>
                <a:gd name="T17" fmla="*/ -5140 h 290"/>
                <a:gd name="T18" fmla="*/ 4 w 78"/>
                <a:gd name="T19" fmla="*/ -5140 h 290"/>
                <a:gd name="T20" fmla="*/ 15 w 78"/>
                <a:gd name="T21" fmla="*/ -5151 h 290"/>
                <a:gd name="T22" fmla="*/ 78 w 78"/>
                <a:gd name="T23" fmla="*/ -5151 h 290"/>
                <a:gd name="T24" fmla="*/ 78 w 78"/>
                <a:gd name="T25" fmla="*/ -5157 h 290"/>
                <a:gd name="T26" fmla="*/ 78 w 78"/>
                <a:gd name="T27" fmla="*/ -5151 h 290"/>
                <a:gd name="T28" fmla="*/ 62 w 78"/>
                <a:gd name="T29" fmla="*/ -5151 h 290"/>
                <a:gd name="T30" fmla="*/ 73 w 78"/>
                <a:gd name="T31" fmla="*/ -5140 h 290"/>
                <a:gd name="T32" fmla="*/ 62 w 78"/>
                <a:gd name="T33" fmla="*/ -5140 h 290"/>
                <a:gd name="T34" fmla="*/ 62 w 78"/>
                <a:gd name="T35" fmla="*/ -4884 h 290"/>
                <a:gd name="T36" fmla="*/ 73 w 78"/>
                <a:gd name="T37" fmla="*/ -4884 h 290"/>
                <a:gd name="T38" fmla="*/ 78 w 78"/>
                <a:gd name="T39" fmla="*/ -4868 h 290"/>
                <a:gd name="T40" fmla="*/ 78 w 78"/>
                <a:gd name="T41" fmla="*/ -5151 h 290"/>
                <a:gd name="T42" fmla="*/ 62 w 78"/>
                <a:gd name="T43" fmla="*/ -4884 h 290"/>
                <a:gd name="T44" fmla="*/ 15 w 78"/>
                <a:gd name="T45" fmla="*/ -4884 h 290"/>
                <a:gd name="T46" fmla="*/ 15 w 78"/>
                <a:gd name="T47" fmla="*/ -4874 h 290"/>
                <a:gd name="T48" fmla="*/ 62 w 78"/>
                <a:gd name="T49" fmla="*/ -4874 h 290"/>
                <a:gd name="T50" fmla="*/ 62 w 78"/>
                <a:gd name="T51" fmla="*/ -4884 h 290"/>
                <a:gd name="T52" fmla="*/ 73 w 78"/>
                <a:gd name="T53" fmla="*/ -4884 h 290"/>
                <a:gd name="T54" fmla="*/ 62 w 78"/>
                <a:gd name="T55" fmla="*/ -4874 h 290"/>
                <a:gd name="T56" fmla="*/ 76 w 78"/>
                <a:gd name="T57" fmla="*/ -4874 h 290"/>
                <a:gd name="T58" fmla="*/ 73 w 78"/>
                <a:gd name="T59" fmla="*/ -4884 h 290"/>
                <a:gd name="T60" fmla="*/ 62 w 78"/>
                <a:gd name="T61" fmla="*/ -5151 h 290"/>
                <a:gd name="T62" fmla="*/ 15 w 78"/>
                <a:gd name="T63" fmla="*/ -5151 h 290"/>
                <a:gd name="T64" fmla="*/ 15 w 78"/>
                <a:gd name="T65" fmla="*/ -5140 h 290"/>
                <a:gd name="T66" fmla="*/ 62 w 78"/>
                <a:gd name="T67" fmla="*/ -5140 h 290"/>
                <a:gd name="T68" fmla="*/ 62 w 78"/>
                <a:gd name="T69" fmla="*/ -5151 h 2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290">
                  <a:moveTo>
                    <a:pt x="78" y="0"/>
                  </a:moveTo>
                  <a:lnTo>
                    <a:pt x="0" y="0"/>
                  </a:lnTo>
                  <a:lnTo>
                    <a:pt x="0" y="289"/>
                  </a:lnTo>
                  <a:lnTo>
                    <a:pt x="78" y="289"/>
                  </a:lnTo>
                  <a:lnTo>
                    <a:pt x="76" y="283"/>
                  </a:lnTo>
                  <a:lnTo>
                    <a:pt x="15" y="283"/>
                  </a:lnTo>
                  <a:lnTo>
                    <a:pt x="4" y="273"/>
                  </a:lnTo>
                  <a:lnTo>
                    <a:pt x="15" y="273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15" y="6"/>
                  </a:lnTo>
                  <a:lnTo>
                    <a:pt x="78" y="6"/>
                  </a:lnTo>
                  <a:lnTo>
                    <a:pt x="78" y="0"/>
                  </a:lnTo>
                  <a:close/>
                  <a:moveTo>
                    <a:pt x="78" y="6"/>
                  </a:moveTo>
                  <a:lnTo>
                    <a:pt x="62" y="6"/>
                  </a:lnTo>
                  <a:lnTo>
                    <a:pt x="73" y="17"/>
                  </a:lnTo>
                  <a:lnTo>
                    <a:pt x="62" y="17"/>
                  </a:lnTo>
                  <a:lnTo>
                    <a:pt x="62" y="273"/>
                  </a:lnTo>
                  <a:lnTo>
                    <a:pt x="73" y="273"/>
                  </a:lnTo>
                  <a:lnTo>
                    <a:pt x="78" y="289"/>
                  </a:lnTo>
                  <a:lnTo>
                    <a:pt x="78" y="6"/>
                  </a:lnTo>
                  <a:close/>
                  <a:moveTo>
                    <a:pt x="62" y="273"/>
                  </a:moveTo>
                  <a:lnTo>
                    <a:pt x="15" y="273"/>
                  </a:lnTo>
                  <a:lnTo>
                    <a:pt x="15" y="283"/>
                  </a:lnTo>
                  <a:lnTo>
                    <a:pt x="62" y="283"/>
                  </a:lnTo>
                  <a:lnTo>
                    <a:pt x="62" y="273"/>
                  </a:lnTo>
                  <a:close/>
                  <a:moveTo>
                    <a:pt x="73" y="273"/>
                  </a:moveTo>
                  <a:lnTo>
                    <a:pt x="62" y="283"/>
                  </a:lnTo>
                  <a:lnTo>
                    <a:pt x="76" y="283"/>
                  </a:lnTo>
                  <a:lnTo>
                    <a:pt x="73" y="273"/>
                  </a:lnTo>
                  <a:close/>
                  <a:moveTo>
                    <a:pt x="62" y="6"/>
                  </a:moveTo>
                  <a:lnTo>
                    <a:pt x="15" y="6"/>
                  </a:lnTo>
                  <a:lnTo>
                    <a:pt x="15" y="17"/>
                  </a:lnTo>
                  <a:lnTo>
                    <a:pt x="62" y="17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4" name="Line 191"/>
            <p:cNvSpPr>
              <a:spLocks noChangeShapeType="1"/>
            </p:cNvSpPr>
            <p:nvPr/>
          </p:nvSpPr>
          <p:spPr bwMode="auto">
            <a:xfrm>
              <a:off x="9559" y="-5151"/>
              <a:ext cx="0" cy="277"/>
            </a:xfrm>
            <a:prstGeom prst="line">
              <a:avLst/>
            </a:prstGeom>
            <a:noFill/>
            <a:ln w="43434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7" name="AutoShape 192"/>
            <p:cNvSpPr/>
            <p:nvPr/>
          </p:nvSpPr>
          <p:spPr bwMode="auto">
            <a:xfrm>
              <a:off x="9520" y="-5157"/>
              <a:ext cx="78" cy="290"/>
            </a:xfrm>
            <a:custGeom>
              <a:avLst/>
              <a:gdLst>
                <a:gd name="T0" fmla="*/ 78 w 78"/>
                <a:gd name="T1" fmla="*/ -5157 h 290"/>
                <a:gd name="T2" fmla="*/ 0 w 78"/>
                <a:gd name="T3" fmla="*/ -5157 h 290"/>
                <a:gd name="T4" fmla="*/ 0 w 78"/>
                <a:gd name="T5" fmla="*/ -4868 h 290"/>
                <a:gd name="T6" fmla="*/ 78 w 78"/>
                <a:gd name="T7" fmla="*/ -4868 h 290"/>
                <a:gd name="T8" fmla="*/ 76 w 78"/>
                <a:gd name="T9" fmla="*/ -4874 h 290"/>
                <a:gd name="T10" fmla="*/ 15 w 78"/>
                <a:gd name="T11" fmla="*/ -4874 h 290"/>
                <a:gd name="T12" fmla="*/ 4 w 78"/>
                <a:gd name="T13" fmla="*/ -4884 h 290"/>
                <a:gd name="T14" fmla="*/ 15 w 78"/>
                <a:gd name="T15" fmla="*/ -4884 h 290"/>
                <a:gd name="T16" fmla="*/ 15 w 78"/>
                <a:gd name="T17" fmla="*/ -5140 h 290"/>
                <a:gd name="T18" fmla="*/ 4 w 78"/>
                <a:gd name="T19" fmla="*/ -5140 h 290"/>
                <a:gd name="T20" fmla="*/ 15 w 78"/>
                <a:gd name="T21" fmla="*/ -5151 h 290"/>
                <a:gd name="T22" fmla="*/ 78 w 78"/>
                <a:gd name="T23" fmla="*/ -5151 h 290"/>
                <a:gd name="T24" fmla="*/ 78 w 78"/>
                <a:gd name="T25" fmla="*/ -5157 h 290"/>
                <a:gd name="T26" fmla="*/ 78 w 78"/>
                <a:gd name="T27" fmla="*/ -5151 h 290"/>
                <a:gd name="T28" fmla="*/ 62 w 78"/>
                <a:gd name="T29" fmla="*/ -5151 h 290"/>
                <a:gd name="T30" fmla="*/ 73 w 78"/>
                <a:gd name="T31" fmla="*/ -5140 h 290"/>
                <a:gd name="T32" fmla="*/ 62 w 78"/>
                <a:gd name="T33" fmla="*/ -5140 h 290"/>
                <a:gd name="T34" fmla="*/ 62 w 78"/>
                <a:gd name="T35" fmla="*/ -4884 h 290"/>
                <a:gd name="T36" fmla="*/ 73 w 78"/>
                <a:gd name="T37" fmla="*/ -4884 h 290"/>
                <a:gd name="T38" fmla="*/ 78 w 78"/>
                <a:gd name="T39" fmla="*/ -4868 h 290"/>
                <a:gd name="T40" fmla="*/ 78 w 78"/>
                <a:gd name="T41" fmla="*/ -5151 h 290"/>
                <a:gd name="T42" fmla="*/ 62 w 78"/>
                <a:gd name="T43" fmla="*/ -4884 h 290"/>
                <a:gd name="T44" fmla="*/ 15 w 78"/>
                <a:gd name="T45" fmla="*/ -4884 h 290"/>
                <a:gd name="T46" fmla="*/ 15 w 78"/>
                <a:gd name="T47" fmla="*/ -4874 h 290"/>
                <a:gd name="T48" fmla="*/ 62 w 78"/>
                <a:gd name="T49" fmla="*/ -4874 h 290"/>
                <a:gd name="T50" fmla="*/ 62 w 78"/>
                <a:gd name="T51" fmla="*/ -4884 h 290"/>
                <a:gd name="T52" fmla="*/ 73 w 78"/>
                <a:gd name="T53" fmla="*/ -4884 h 290"/>
                <a:gd name="T54" fmla="*/ 62 w 78"/>
                <a:gd name="T55" fmla="*/ -4874 h 290"/>
                <a:gd name="T56" fmla="*/ 76 w 78"/>
                <a:gd name="T57" fmla="*/ -4874 h 290"/>
                <a:gd name="T58" fmla="*/ 73 w 78"/>
                <a:gd name="T59" fmla="*/ -4884 h 290"/>
                <a:gd name="T60" fmla="*/ 62 w 78"/>
                <a:gd name="T61" fmla="*/ -5151 h 290"/>
                <a:gd name="T62" fmla="*/ 15 w 78"/>
                <a:gd name="T63" fmla="*/ -5151 h 290"/>
                <a:gd name="T64" fmla="*/ 15 w 78"/>
                <a:gd name="T65" fmla="*/ -5140 h 290"/>
                <a:gd name="T66" fmla="*/ 62 w 78"/>
                <a:gd name="T67" fmla="*/ -5140 h 290"/>
                <a:gd name="T68" fmla="*/ 62 w 78"/>
                <a:gd name="T69" fmla="*/ -5151 h 2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290">
                  <a:moveTo>
                    <a:pt x="78" y="0"/>
                  </a:moveTo>
                  <a:lnTo>
                    <a:pt x="0" y="0"/>
                  </a:lnTo>
                  <a:lnTo>
                    <a:pt x="0" y="289"/>
                  </a:lnTo>
                  <a:lnTo>
                    <a:pt x="78" y="289"/>
                  </a:lnTo>
                  <a:lnTo>
                    <a:pt x="76" y="283"/>
                  </a:lnTo>
                  <a:lnTo>
                    <a:pt x="15" y="283"/>
                  </a:lnTo>
                  <a:lnTo>
                    <a:pt x="4" y="273"/>
                  </a:lnTo>
                  <a:lnTo>
                    <a:pt x="15" y="273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15" y="6"/>
                  </a:lnTo>
                  <a:lnTo>
                    <a:pt x="78" y="6"/>
                  </a:lnTo>
                  <a:lnTo>
                    <a:pt x="78" y="0"/>
                  </a:lnTo>
                  <a:close/>
                  <a:moveTo>
                    <a:pt x="78" y="6"/>
                  </a:moveTo>
                  <a:lnTo>
                    <a:pt x="62" y="6"/>
                  </a:lnTo>
                  <a:lnTo>
                    <a:pt x="73" y="17"/>
                  </a:lnTo>
                  <a:lnTo>
                    <a:pt x="62" y="17"/>
                  </a:lnTo>
                  <a:lnTo>
                    <a:pt x="62" y="273"/>
                  </a:lnTo>
                  <a:lnTo>
                    <a:pt x="73" y="273"/>
                  </a:lnTo>
                  <a:lnTo>
                    <a:pt x="78" y="289"/>
                  </a:lnTo>
                  <a:lnTo>
                    <a:pt x="78" y="6"/>
                  </a:lnTo>
                  <a:close/>
                  <a:moveTo>
                    <a:pt x="62" y="273"/>
                  </a:moveTo>
                  <a:lnTo>
                    <a:pt x="15" y="273"/>
                  </a:lnTo>
                  <a:lnTo>
                    <a:pt x="15" y="283"/>
                  </a:lnTo>
                  <a:lnTo>
                    <a:pt x="62" y="283"/>
                  </a:lnTo>
                  <a:lnTo>
                    <a:pt x="62" y="273"/>
                  </a:lnTo>
                  <a:close/>
                  <a:moveTo>
                    <a:pt x="73" y="273"/>
                  </a:moveTo>
                  <a:lnTo>
                    <a:pt x="62" y="283"/>
                  </a:lnTo>
                  <a:lnTo>
                    <a:pt x="76" y="283"/>
                  </a:lnTo>
                  <a:lnTo>
                    <a:pt x="73" y="273"/>
                  </a:lnTo>
                  <a:close/>
                  <a:moveTo>
                    <a:pt x="62" y="6"/>
                  </a:moveTo>
                  <a:lnTo>
                    <a:pt x="15" y="6"/>
                  </a:lnTo>
                  <a:lnTo>
                    <a:pt x="15" y="17"/>
                  </a:lnTo>
                  <a:lnTo>
                    <a:pt x="62" y="17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8" name="Line 193"/>
            <p:cNvSpPr>
              <a:spLocks noChangeShapeType="1"/>
            </p:cNvSpPr>
            <p:nvPr/>
          </p:nvSpPr>
          <p:spPr bwMode="auto">
            <a:xfrm>
              <a:off x="9460" y="-3285"/>
              <a:ext cx="0" cy="1717"/>
            </a:xfrm>
            <a:prstGeom prst="line">
              <a:avLst/>
            </a:prstGeom>
            <a:noFill/>
            <a:ln w="14478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64" name="Picture 19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9" y="-2628"/>
              <a:ext cx="162" cy="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79" name="Freeform 195"/>
            <p:cNvSpPr/>
            <p:nvPr/>
          </p:nvSpPr>
          <p:spPr bwMode="auto">
            <a:xfrm>
              <a:off x="9425" y="-1734"/>
              <a:ext cx="74" cy="74"/>
            </a:xfrm>
            <a:custGeom>
              <a:avLst/>
              <a:gdLst>
                <a:gd name="T0" fmla="*/ 37 w 74"/>
                <a:gd name="T1" fmla="*/ -1734 h 74"/>
                <a:gd name="T2" fmla="*/ 11 w 74"/>
                <a:gd name="T3" fmla="*/ -1723 h 74"/>
                <a:gd name="T4" fmla="*/ 0 w 74"/>
                <a:gd name="T5" fmla="*/ -1696 h 74"/>
                <a:gd name="T6" fmla="*/ 11 w 74"/>
                <a:gd name="T7" fmla="*/ -1670 h 74"/>
                <a:gd name="T8" fmla="*/ 37 w 74"/>
                <a:gd name="T9" fmla="*/ -1660 h 74"/>
                <a:gd name="T10" fmla="*/ 63 w 74"/>
                <a:gd name="T11" fmla="*/ -1670 h 74"/>
                <a:gd name="T12" fmla="*/ 73 w 74"/>
                <a:gd name="T13" fmla="*/ -1696 h 74"/>
                <a:gd name="T14" fmla="*/ 63 w 74"/>
                <a:gd name="T15" fmla="*/ -1723 h 74"/>
                <a:gd name="T16" fmla="*/ 37 w 74"/>
                <a:gd name="T17" fmla="*/ -173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1" y="11"/>
                  </a:lnTo>
                  <a:lnTo>
                    <a:pt x="0" y="38"/>
                  </a:lnTo>
                  <a:lnTo>
                    <a:pt x="11" y="64"/>
                  </a:lnTo>
                  <a:lnTo>
                    <a:pt x="37" y="74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0" name="AutoShape 196"/>
            <p:cNvSpPr/>
            <p:nvPr/>
          </p:nvSpPr>
          <p:spPr bwMode="auto">
            <a:xfrm>
              <a:off x="9414" y="-1744"/>
              <a:ext cx="95" cy="95"/>
            </a:xfrm>
            <a:custGeom>
              <a:avLst/>
              <a:gdLst>
                <a:gd name="T0" fmla="*/ 16 w 95"/>
                <a:gd name="T1" fmla="*/ -1728 h 95"/>
                <a:gd name="T2" fmla="*/ 16 w 95"/>
                <a:gd name="T3" fmla="*/ -1665 h 95"/>
                <a:gd name="T4" fmla="*/ 53 w 95"/>
                <a:gd name="T5" fmla="*/ -1670 h 95"/>
                <a:gd name="T6" fmla="*/ 47 w 95"/>
                <a:gd name="T7" fmla="*/ -1672 h 95"/>
                <a:gd name="T8" fmla="*/ 32 w 95"/>
                <a:gd name="T9" fmla="*/ -1676 h 95"/>
                <a:gd name="T10" fmla="*/ 30 w 95"/>
                <a:gd name="T11" fmla="*/ -1681 h 95"/>
                <a:gd name="T12" fmla="*/ 22 w 95"/>
                <a:gd name="T13" fmla="*/ -1692 h 95"/>
                <a:gd name="T14" fmla="*/ 26 w 95"/>
                <a:gd name="T15" fmla="*/ -1702 h 95"/>
                <a:gd name="T16" fmla="*/ 26 w 95"/>
                <a:gd name="T17" fmla="*/ -1712 h 95"/>
                <a:gd name="T18" fmla="*/ 41 w 95"/>
                <a:gd name="T19" fmla="*/ -1718 h 95"/>
                <a:gd name="T20" fmla="*/ 42 w 95"/>
                <a:gd name="T21" fmla="*/ -1723 h 95"/>
                <a:gd name="T22" fmla="*/ 79 w 95"/>
                <a:gd name="T23" fmla="*/ -1728 h 95"/>
                <a:gd name="T24" fmla="*/ 65 w 95"/>
                <a:gd name="T25" fmla="*/ -1679 h 95"/>
                <a:gd name="T26" fmla="*/ 53 w 95"/>
                <a:gd name="T27" fmla="*/ -1670 h 95"/>
                <a:gd name="T28" fmla="*/ 79 w 95"/>
                <a:gd name="T29" fmla="*/ -1665 h 95"/>
                <a:gd name="T30" fmla="*/ 64 w 95"/>
                <a:gd name="T31" fmla="*/ -1676 h 95"/>
                <a:gd name="T32" fmla="*/ 31 w 95"/>
                <a:gd name="T33" fmla="*/ -1679 h 95"/>
                <a:gd name="T34" fmla="*/ 38 w 95"/>
                <a:gd name="T35" fmla="*/ -1676 h 95"/>
                <a:gd name="T36" fmla="*/ 87 w 95"/>
                <a:gd name="T37" fmla="*/ -1681 h 95"/>
                <a:gd name="T38" fmla="*/ 64 w 95"/>
                <a:gd name="T39" fmla="*/ -1676 h 95"/>
                <a:gd name="T40" fmla="*/ 87 w 95"/>
                <a:gd name="T41" fmla="*/ -1681 h 95"/>
                <a:gd name="T42" fmla="*/ 26 w 95"/>
                <a:gd name="T43" fmla="*/ -1681 h 95"/>
                <a:gd name="T44" fmla="*/ 30 w 95"/>
                <a:gd name="T45" fmla="*/ -1681 h 95"/>
                <a:gd name="T46" fmla="*/ 65 w 95"/>
                <a:gd name="T47" fmla="*/ -1679 h 95"/>
                <a:gd name="T48" fmla="*/ 87 w 95"/>
                <a:gd name="T49" fmla="*/ -1681 h 95"/>
                <a:gd name="T50" fmla="*/ 74 w 95"/>
                <a:gd name="T51" fmla="*/ -1692 h 95"/>
                <a:gd name="T52" fmla="*/ 24 w 95"/>
                <a:gd name="T53" fmla="*/ -1697 h 95"/>
                <a:gd name="T54" fmla="*/ 26 w 95"/>
                <a:gd name="T55" fmla="*/ -1692 h 95"/>
                <a:gd name="T56" fmla="*/ 92 w 95"/>
                <a:gd name="T57" fmla="*/ -1702 h 95"/>
                <a:gd name="T58" fmla="*/ 74 w 95"/>
                <a:gd name="T59" fmla="*/ -1692 h 95"/>
                <a:gd name="T60" fmla="*/ 95 w 95"/>
                <a:gd name="T61" fmla="*/ -1696 h 95"/>
                <a:gd name="T62" fmla="*/ 26 w 95"/>
                <a:gd name="T63" fmla="*/ -1702 h 95"/>
                <a:gd name="T64" fmla="*/ 24 w 95"/>
                <a:gd name="T65" fmla="*/ -1697 h 95"/>
                <a:gd name="T66" fmla="*/ 66 w 95"/>
                <a:gd name="T67" fmla="*/ -1713 h 95"/>
                <a:gd name="T68" fmla="*/ 74 w 95"/>
                <a:gd name="T69" fmla="*/ -1702 h 95"/>
                <a:gd name="T70" fmla="*/ 87 w 95"/>
                <a:gd name="T71" fmla="*/ -1712 h 95"/>
                <a:gd name="T72" fmla="*/ 66 w 95"/>
                <a:gd name="T73" fmla="*/ -1713 h 95"/>
                <a:gd name="T74" fmla="*/ 26 w 95"/>
                <a:gd name="T75" fmla="*/ -1712 h 95"/>
                <a:gd name="T76" fmla="*/ 31 w 95"/>
                <a:gd name="T77" fmla="*/ -1714 h 95"/>
                <a:gd name="T78" fmla="*/ 64 w 95"/>
                <a:gd name="T79" fmla="*/ -1718 h 95"/>
                <a:gd name="T80" fmla="*/ 87 w 95"/>
                <a:gd name="T81" fmla="*/ -1712 h 95"/>
                <a:gd name="T82" fmla="*/ 82 w 95"/>
                <a:gd name="T83" fmla="*/ -1723 h 95"/>
                <a:gd name="T84" fmla="*/ 47 w 95"/>
                <a:gd name="T85" fmla="*/ -1721 h 95"/>
                <a:gd name="T86" fmla="*/ 64 w 95"/>
                <a:gd name="T87" fmla="*/ -1718 h 95"/>
                <a:gd name="T88" fmla="*/ 82 w 95"/>
                <a:gd name="T89" fmla="*/ -1723 h 95"/>
                <a:gd name="T90" fmla="*/ 32 w 95"/>
                <a:gd name="T91" fmla="*/ -1718 h 95"/>
                <a:gd name="T92" fmla="*/ 41 w 95"/>
                <a:gd name="T93" fmla="*/ -171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8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8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2" y="68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26" y="32"/>
                  </a:lnTo>
                  <a:lnTo>
                    <a:pt x="32" y="26"/>
                  </a:lnTo>
                  <a:lnTo>
                    <a:pt x="41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8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4"/>
                  </a:lnTo>
                  <a:lnTo>
                    <a:pt x="48" y="94"/>
                  </a:lnTo>
                  <a:lnTo>
                    <a:pt x="79" y="79"/>
                  </a:lnTo>
                  <a:lnTo>
                    <a:pt x="85" y="68"/>
                  </a:lnTo>
                  <a:lnTo>
                    <a:pt x="64" y="68"/>
                  </a:lnTo>
                  <a:lnTo>
                    <a:pt x="65" y="65"/>
                  </a:lnTo>
                  <a:close/>
                  <a:moveTo>
                    <a:pt x="31" y="65"/>
                  </a:moveTo>
                  <a:lnTo>
                    <a:pt x="32" y="68"/>
                  </a:lnTo>
                  <a:lnTo>
                    <a:pt x="38" y="68"/>
                  </a:lnTo>
                  <a:lnTo>
                    <a:pt x="31" y="65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4" y="68"/>
                  </a:lnTo>
                  <a:lnTo>
                    <a:pt x="85" y="68"/>
                  </a:lnTo>
                  <a:lnTo>
                    <a:pt x="87" y="63"/>
                  </a:lnTo>
                  <a:close/>
                  <a:moveTo>
                    <a:pt x="30" y="63"/>
                  </a:moveTo>
                  <a:lnTo>
                    <a:pt x="26" y="63"/>
                  </a:lnTo>
                  <a:lnTo>
                    <a:pt x="31" y="65"/>
                  </a:lnTo>
                  <a:lnTo>
                    <a:pt x="30" y="63"/>
                  </a:lnTo>
                  <a:close/>
                  <a:moveTo>
                    <a:pt x="72" y="47"/>
                  </a:moveTo>
                  <a:lnTo>
                    <a:pt x="65" y="65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6" y="52"/>
                  </a:lnTo>
                  <a:lnTo>
                    <a:pt x="24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6" y="42"/>
                  </a:lnTo>
                  <a:close/>
                  <a:moveTo>
                    <a:pt x="66" y="31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6" y="31"/>
                  </a:lnTo>
                  <a:close/>
                  <a:moveTo>
                    <a:pt x="31" y="30"/>
                  </a:moveTo>
                  <a:lnTo>
                    <a:pt x="26" y="32"/>
                  </a:lnTo>
                  <a:lnTo>
                    <a:pt x="30" y="32"/>
                  </a:lnTo>
                  <a:lnTo>
                    <a:pt x="31" y="30"/>
                  </a:lnTo>
                  <a:close/>
                  <a:moveTo>
                    <a:pt x="84" y="26"/>
                  </a:moveTo>
                  <a:lnTo>
                    <a:pt x="64" y="26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84" y="26"/>
                  </a:lnTo>
                  <a:lnTo>
                    <a:pt x="82" y="21"/>
                  </a:lnTo>
                  <a:close/>
                  <a:moveTo>
                    <a:pt x="41" y="26"/>
                  </a:moveTo>
                  <a:lnTo>
                    <a:pt x="32" y="26"/>
                  </a:lnTo>
                  <a:lnTo>
                    <a:pt x="31" y="30"/>
                  </a:lnTo>
                  <a:lnTo>
                    <a:pt x="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1" name="Freeform 197"/>
            <p:cNvSpPr/>
            <p:nvPr/>
          </p:nvSpPr>
          <p:spPr bwMode="auto">
            <a:xfrm>
              <a:off x="9252" y="-1570"/>
              <a:ext cx="430" cy="425"/>
            </a:xfrm>
            <a:custGeom>
              <a:avLst/>
              <a:gdLst>
                <a:gd name="T0" fmla="*/ 215 w 430"/>
                <a:gd name="T1" fmla="*/ -1570 h 425"/>
                <a:gd name="T2" fmla="*/ 131 w 430"/>
                <a:gd name="T3" fmla="*/ -1555 h 425"/>
                <a:gd name="T4" fmla="*/ 62 w 430"/>
                <a:gd name="T5" fmla="*/ -1508 h 425"/>
                <a:gd name="T6" fmla="*/ 16 w 430"/>
                <a:gd name="T7" fmla="*/ -1446 h 425"/>
                <a:gd name="T8" fmla="*/ 0 w 430"/>
                <a:gd name="T9" fmla="*/ -1362 h 425"/>
                <a:gd name="T10" fmla="*/ 5 w 430"/>
                <a:gd name="T11" fmla="*/ -1320 h 425"/>
                <a:gd name="T12" fmla="*/ 37 w 430"/>
                <a:gd name="T13" fmla="*/ -1240 h 425"/>
                <a:gd name="T14" fmla="*/ 95 w 430"/>
                <a:gd name="T15" fmla="*/ -1183 h 425"/>
                <a:gd name="T16" fmla="*/ 173 w 430"/>
                <a:gd name="T17" fmla="*/ -1152 h 425"/>
                <a:gd name="T18" fmla="*/ 215 w 430"/>
                <a:gd name="T19" fmla="*/ -1146 h 425"/>
                <a:gd name="T20" fmla="*/ 257 w 430"/>
                <a:gd name="T21" fmla="*/ -1152 h 425"/>
                <a:gd name="T22" fmla="*/ 335 w 430"/>
                <a:gd name="T23" fmla="*/ -1183 h 425"/>
                <a:gd name="T24" fmla="*/ 394 w 430"/>
                <a:gd name="T25" fmla="*/ -1240 h 425"/>
                <a:gd name="T26" fmla="*/ 425 w 430"/>
                <a:gd name="T27" fmla="*/ -1320 h 425"/>
                <a:gd name="T28" fmla="*/ 430 w 430"/>
                <a:gd name="T29" fmla="*/ -1362 h 425"/>
                <a:gd name="T30" fmla="*/ 425 w 430"/>
                <a:gd name="T31" fmla="*/ -1404 h 425"/>
                <a:gd name="T32" fmla="*/ 394 w 430"/>
                <a:gd name="T33" fmla="*/ -1477 h 425"/>
                <a:gd name="T34" fmla="*/ 335 w 430"/>
                <a:gd name="T35" fmla="*/ -1534 h 425"/>
                <a:gd name="T36" fmla="*/ 257 w 430"/>
                <a:gd name="T37" fmla="*/ -1566 h 425"/>
                <a:gd name="T38" fmla="*/ 215 w 430"/>
                <a:gd name="T39" fmla="*/ -1570 h 4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0" h="425">
                  <a:moveTo>
                    <a:pt x="215" y="0"/>
                  </a:moveTo>
                  <a:lnTo>
                    <a:pt x="131" y="15"/>
                  </a:lnTo>
                  <a:lnTo>
                    <a:pt x="62" y="62"/>
                  </a:lnTo>
                  <a:lnTo>
                    <a:pt x="16" y="124"/>
                  </a:lnTo>
                  <a:lnTo>
                    <a:pt x="0" y="208"/>
                  </a:lnTo>
                  <a:lnTo>
                    <a:pt x="5" y="250"/>
                  </a:lnTo>
                  <a:lnTo>
                    <a:pt x="37" y="330"/>
                  </a:lnTo>
                  <a:lnTo>
                    <a:pt x="95" y="387"/>
                  </a:lnTo>
                  <a:lnTo>
                    <a:pt x="173" y="418"/>
                  </a:lnTo>
                  <a:lnTo>
                    <a:pt x="215" y="424"/>
                  </a:lnTo>
                  <a:lnTo>
                    <a:pt x="257" y="418"/>
                  </a:lnTo>
                  <a:lnTo>
                    <a:pt x="335" y="387"/>
                  </a:lnTo>
                  <a:lnTo>
                    <a:pt x="394" y="330"/>
                  </a:lnTo>
                  <a:lnTo>
                    <a:pt x="425" y="250"/>
                  </a:lnTo>
                  <a:lnTo>
                    <a:pt x="430" y="208"/>
                  </a:lnTo>
                  <a:lnTo>
                    <a:pt x="425" y="166"/>
                  </a:lnTo>
                  <a:lnTo>
                    <a:pt x="394" y="93"/>
                  </a:lnTo>
                  <a:lnTo>
                    <a:pt x="335" y="36"/>
                  </a:lnTo>
                  <a:lnTo>
                    <a:pt x="257" y="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2" name="AutoShape 198"/>
            <p:cNvSpPr/>
            <p:nvPr/>
          </p:nvSpPr>
          <p:spPr bwMode="auto">
            <a:xfrm>
              <a:off x="9241" y="-1581"/>
              <a:ext cx="452" cy="446"/>
            </a:xfrm>
            <a:custGeom>
              <a:avLst/>
              <a:gdLst>
                <a:gd name="T0" fmla="*/ 184 w 452"/>
                <a:gd name="T1" fmla="*/ -1576 h 446"/>
                <a:gd name="T2" fmla="*/ 100 w 452"/>
                <a:gd name="T3" fmla="*/ -1545 h 446"/>
                <a:gd name="T4" fmla="*/ 16 w 452"/>
                <a:gd name="T5" fmla="*/ -1450 h 446"/>
                <a:gd name="T6" fmla="*/ 0 w 452"/>
                <a:gd name="T7" fmla="*/ -1362 h 446"/>
                <a:gd name="T8" fmla="*/ 16 w 452"/>
                <a:gd name="T9" fmla="*/ -1272 h 446"/>
                <a:gd name="T10" fmla="*/ 100 w 452"/>
                <a:gd name="T11" fmla="*/ -1172 h 446"/>
                <a:gd name="T12" fmla="*/ 184 w 452"/>
                <a:gd name="T13" fmla="*/ -1141 h 446"/>
                <a:gd name="T14" fmla="*/ 226 w 452"/>
                <a:gd name="T15" fmla="*/ -1156 h 446"/>
                <a:gd name="T16" fmla="*/ 142 w 452"/>
                <a:gd name="T17" fmla="*/ -1172 h 446"/>
                <a:gd name="T18" fmla="*/ 111 w 452"/>
                <a:gd name="T19" fmla="*/ -1194 h 446"/>
                <a:gd name="T20" fmla="*/ 84 w 452"/>
                <a:gd name="T21" fmla="*/ -1214 h 446"/>
                <a:gd name="T22" fmla="*/ 40 w 452"/>
                <a:gd name="T23" fmla="*/ -1278 h 446"/>
                <a:gd name="T24" fmla="*/ 27 w 452"/>
                <a:gd name="T25" fmla="*/ -1320 h 446"/>
                <a:gd name="T26" fmla="*/ 27 w 452"/>
                <a:gd name="T27" fmla="*/ -1404 h 446"/>
                <a:gd name="T28" fmla="*/ 41 w 452"/>
                <a:gd name="T29" fmla="*/ -1446 h 446"/>
                <a:gd name="T30" fmla="*/ 84 w 452"/>
                <a:gd name="T31" fmla="*/ -1503 h 446"/>
                <a:gd name="T32" fmla="*/ 111 w 452"/>
                <a:gd name="T33" fmla="*/ -1524 h 446"/>
                <a:gd name="T34" fmla="*/ 142 w 452"/>
                <a:gd name="T35" fmla="*/ -1545 h 446"/>
                <a:gd name="T36" fmla="*/ 226 w 452"/>
                <a:gd name="T37" fmla="*/ -1561 h 446"/>
                <a:gd name="T38" fmla="*/ 315 w 452"/>
                <a:gd name="T39" fmla="*/ -1566 h 446"/>
                <a:gd name="T40" fmla="*/ 226 w 452"/>
                <a:gd name="T41" fmla="*/ -1581 h 446"/>
                <a:gd name="T42" fmla="*/ 341 w 452"/>
                <a:gd name="T43" fmla="*/ -1194 h 446"/>
                <a:gd name="T44" fmla="*/ 310 w 452"/>
                <a:gd name="T45" fmla="*/ -1172 h 446"/>
                <a:gd name="T46" fmla="*/ 226 w 452"/>
                <a:gd name="T47" fmla="*/ -1156 h 446"/>
                <a:gd name="T48" fmla="*/ 268 w 452"/>
                <a:gd name="T49" fmla="*/ -1141 h 446"/>
                <a:gd name="T50" fmla="*/ 352 w 452"/>
                <a:gd name="T51" fmla="*/ -1172 h 446"/>
                <a:gd name="T52" fmla="*/ 367 w 452"/>
                <a:gd name="T53" fmla="*/ -1214 h 446"/>
                <a:gd name="T54" fmla="*/ 79 w 452"/>
                <a:gd name="T55" fmla="*/ -1220 h 446"/>
                <a:gd name="T56" fmla="*/ 86 w 452"/>
                <a:gd name="T57" fmla="*/ -1214 h 446"/>
                <a:gd name="T58" fmla="*/ 414 w 452"/>
                <a:gd name="T59" fmla="*/ -1282 h 446"/>
                <a:gd name="T60" fmla="*/ 367 w 452"/>
                <a:gd name="T61" fmla="*/ -1214 h 446"/>
                <a:gd name="T62" fmla="*/ 414 w 452"/>
                <a:gd name="T63" fmla="*/ -1236 h 446"/>
                <a:gd name="T64" fmla="*/ 437 w 452"/>
                <a:gd name="T65" fmla="*/ -1278 h 446"/>
                <a:gd name="T66" fmla="*/ 414 w 452"/>
                <a:gd name="T67" fmla="*/ -1282 h 446"/>
                <a:gd name="T68" fmla="*/ 37 w 452"/>
                <a:gd name="T69" fmla="*/ -1278 h 446"/>
                <a:gd name="T70" fmla="*/ 37 w 452"/>
                <a:gd name="T71" fmla="*/ -1282 h 446"/>
                <a:gd name="T72" fmla="*/ 414 w 452"/>
                <a:gd name="T73" fmla="*/ -1446 h 446"/>
                <a:gd name="T74" fmla="*/ 430 w 452"/>
                <a:gd name="T75" fmla="*/ -1362 h 446"/>
                <a:gd name="T76" fmla="*/ 414 w 452"/>
                <a:gd name="T77" fmla="*/ -1278 h 446"/>
                <a:gd name="T78" fmla="*/ 445 w 452"/>
                <a:gd name="T79" fmla="*/ -1320 h 446"/>
                <a:gd name="T80" fmla="*/ 445 w 452"/>
                <a:gd name="T81" fmla="*/ -1404 h 446"/>
                <a:gd name="T82" fmla="*/ 41 w 452"/>
                <a:gd name="T83" fmla="*/ -1446 h 446"/>
                <a:gd name="T84" fmla="*/ 37 w 452"/>
                <a:gd name="T85" fmla="*/ -1440 h 446"/>
                <a:gd name="T86" fmla="*/ 393 w 452"/>
                <a:gd name="T87" fmla="*/ -1503 h 446"/>
                <a:gd name="T88" fmla="*/ 394 w 452"/>
                <a:gd name="T89" fmla="*/ -1471 h 446"/>
                <a:gd name="T90" fmla="*/ 414 w 452"/>
                <a:gd name="T91" fmla="*/ -1446 h 446"/>
                <a:gd name="T92" fmla="*/ 436 w 452"/>
                <a:gd name="T93" fmla="*/ -1450 h 446"/>
                <a:gd name="T94" fmla="*/ 393 w 452"/>
                <a:gd name="T95" fmla="*/ -1503 h 446"/>
                <a:gd name="T96" fmla="*/ 84 w 452"/>
                <a:gd name="T97" fmla="*/ -1503 h 446"/>
                <a:gd name="T98" fmla="*/ 86 w 452"/>
                <a:gd name="T99" fmla="*/ -1503 h 446"/>
                <a:gd name="T100" fmla="*/ 226 w 452"/>
                <a:gd name="T101" fmla="*/ -1561 h 446"/>
                <a:gd name="T102" fmla="*/ 310 w 452"/>
                <a:gd name="T103" fmla="*/ -1545 h 446"/>
                <a:gd name="T104" fmla="*/ 341 w 452"/>
                <a:gd name="T105" fmla="*/ -1524 h 446"/>
                <a:gd name="T106" fmla="*/ 367 w 452"/>
                <a:gd name="T107" fmla="*/ -1503 h 446"/>
                <a:gd name="T108" fmla="*/ 352 w 452"/>
                <a:gd name="T109" fmla="*/ -1545 h 4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52" h="446">
                  <a:moveTo>
                    <a:pt x="226" y="0"/>
                  </a:moveTo>
                  <a:lnTo>
                    <a:pt x="184" y="5"/>
                  </a:lnTo>
                  <a:lnTo>
                    <a:pt x="137" y="15"/>
                  </a:lnTo>
                  <a:lnTo>
                    <a:pt x="100" y="36"/>
                  </a:lnTo>
                  <a:lnTo>
                    <a:pt x="37" y="99"/>
                  </a:lnTo>
                  <a:lnTo>
                    <a:pt x="16" y="131"/>
                  </a:lnTo>
                  <a:lnTo>
                    <a:pt x="6" y="177"/>
                  </a:lnTo>
                  <a:lnTo>
                    <a:pt x="0" y="219"/>
                  </a:lnTo>
                  <a:lnTo>
                    <a:pt x="6" y="261"/>
                  </a:lnTo>
                  <a:lnTo>
                    <a:pt x="16" y="309"/>
                  </a:lnTo>
                  <a:lnTo>
                    <a:pt x="37" y="345"/>
                  </a:lnTo>
                  <a:lnTo>
                    <a:pt x="100" y="409"/>
                  </a:lnTo>
                  <a:lnTo>
                    <a:pt x="137" y="429"/>
                  </a:lnTo>
                  <a:lnTo>
                    <a:pt x="184" y="440"/>
                  </a:lnTo>
                  <a:lnTo>
                    <a:pt x="226" y="445"/>
                  </a:lnTo>
                  <a:lnTo>
                    <a:pt x="226" y="425"/>
                  </a:lnTo>
                  <a:lnTo>
                    <a:pt x="184" y="419"/>
                  </a:lnTo>
                  <a:lnTo>
                    <a:pt x="142" y="409"/>
                  </a:lnTo>
                  <a:lnTo>
                    <a:pt x="148" y="409"/>
                  </a:lnTo>
                  <a:lnTo>
                    <a:pt x="111" y="387"/>
                  </a:lnTo>
                  <a:lnTo>
                    <a:pt x="86" y="367"/>
                  </a:lnTo>
                  <a:lnTo>
                    <a:pt x="84" y="367"/>
                  </a:lnTo>
                  <a:lnTo>
                    <a:pt x="58" y="336"/>
                  </a:lnTo>
                  <a:lnTo>
                    <a:pt x="40" y="303"/>
                  </a:lnTo>
                  <a:lnTo>
                    <a:pt x="37" y="303"/>
                  </a:lnTo>
                  <a:lnTo>
                    <a:pt x="27" y="261"/>
                  </a:lnTo>
                  <a:lnTo>
                    <a:pt x="22" y="219"/>
                  </a:lnTo>
                  <a:lnTo>
                    <a:pt x="27" y="177"/>
                  </a:lnTo>
                  <a:lnTo>
                    <a:pt x="37" y="135"/>
                  </a:lnTo>
                  <a:lnTo>
                    <a:pt x="41" y="135"/>
                  </a:lnTo>
                  <a:lnTo>
                    <a:pt x="58" y="110"/>
                  </a:lnTo>
                  <a:lnTo>
                    <a:pt x="84" y="78"/>
                  </a:lnTo>
                  <a:lnTo>
                    <a:pt x="86" y="78"/>
                  </a:lnTo>
                  <a:lnTo>
                    <a:pt x="111" y="57"/>
                  </a:lnTo>
                  <a:lnTo>
                    <a:pt x="148" y="36"/>
                  </a:lnTo>
                  <a:lnTo>
                    <a:pt x="142" y="36"/>
                  </a:lnTo>
                  <a:lnTo>
                    <a:pt x="184" y="26"/>
                  </a:lnTo>
                  <a:lnTo>
                    <a:pt x="226" y="20"/>
                  </a:lnTo>
                  <a:lnTo>
                    <a:pt x="323" y="20"/>
                  </a:lnTo>
                  <a:lnTo>
                    <a:pt x="315" y="15"/>
                  </a:lnTo>
                  <a:lnTo>
                    <a:pt x="268" y="5"/>
                  </a:lnTo>
                  <a:lnTo>
                    <a:pt x="226" y="0"/>
                  </a:lnTo>
                  <a:close/>
                  <a:moveTo>
                    <a:pt x="372" y="361"/>
                  </a:moveTo>
                  <a:lnTo>
                    <a:pt x="341" y="387"/>
                  </a:lnTo>
                  <a:lnTo>
                    <a:pt x="305" y="409"/>
                  </a:lnTo>
                  <a:lnTo>
                    <a:pt x="310" y="409"/>
                  </a:lnTo>
                  <a:lnTo>
                    <a:pt x="268" y="419"/>
                  </a:lnTo>
                  <a:lnTo>
                    <a:pt x="226" y="425"/>
                  </a:lnTo>
                  <a:lnTo>
                    <a:pt x="226" y="445"/>
                  </a:lnTo>
                  <a:lnTo>
                    <a:pt x="268" y="440"/>
                  </a:lnTo>
                  <a:lnTo>
                    <a:pt x="315" y="429"/>
                  </a:lnTo>
                  <a:lnTo>
                    <a:pt x="352" y="409"/>
                  </a:lnTo>
                  <a:lnTo>
                    <a:pt x="393" y="367"/>
                  </a:lnTo>
                  <a:lnTo>
                    <a:pt x="367" y="367"/>
                  </a:lnTo>
                  <a:lnTo>
                    <a:pt x="372" y="361"/>
                  </a:lnTo>
                  <a:close/>
                  <a:moveTo>
                    <a:pt x="79" y="361"/>
                  </a:moveTo>
                  <a:lnTo>
                    <a:pt x="84" y="367"/>
                  </a:lnTo>
                  <a:lnTo>
                    <a:pt x="86" y="367"/>
                  </a:lnTo>
                  <a:lnTo>
                    <a:pt x="79" y="361"/>
                  </a:lnTo>
                  <a:close/>
                  <a:moveTo>
                    <a:pt x="414" y="299"/>
                  </a:moveTo>
                  <a:lnTo>
                    <a:pt x="394" y="336"/>
                  </a:lnTo>
                  <a:lnTo>
                    <a:pt x="367" y="367"/>
                  </a:lnTo>
                  <a:lnTo>
                    <a:pt x="393" y="367"/>
                  </a:lnTo>
                  <a:lnTo>
                    <a:pt x="414" y="345"/>
                  </a:lnTo>
                  <a:lnTo>
                    <a:pt x="436" y="309"/>
                  </a:lnTo>
                  <a:lnTo>
                    <a:pt x="437" y="303"/>
                  </a:lnTo>
                  <a:lnTo>
                    <a:pt x="414" y="303"/>
                  </a:lnTo>
                  <a:lnTo>
                    <a:pt x="414" y="299"/>
                  </a:lnTo>
                  <a:close/>
                  <a:moveTo>
                    <a:pt x="37" y="299"/>
                  </a:moveTo>
                  <a:lnTo>
                    <a:pt x="37" y="303"/>
                  </a:lnTo>
                  <a:lnTo>
                    <a:pt x="40" y="303"/>
                  </a:lnTo>
                  <a:lnTo>
                    <a:pt x="37" y="299"/>
                  </a:lnTo>
                  <a:close/>
                  <a:moveTo>
                    <a:pt x="437" y="135"/>
                  </a:moveTo>
                  <a:lnTo>
                    <a:pt x="414" y="135"/>
                  </a:lnTo>
                  <a:lnTo>
                    <a:pt x="425" y="177"/>
                  </a:lnTo>
                  <a:lnTo>
                    <a:pt x="430" y="219"/>
                  </a:lnTo>
                  <a:lnTo>
                    <a:pt x="425" y="261"/>
                  </a:lnTo>
                  <a:lnTo>
                    <a:pt x="414" y="303"/>
                  </a:lnTo>
                  <a:lnTo>
                    <a:pt x="437" y="303"/>
                  </a:lnTo>
                  <a:lnTo>
                    <a:pt x="445" y="261"/>
                  </a:lnTo>
                  <a:lnTo>
                    <a:pt x="451" y="219"/>
                  </a:lnTo>
                  <a:lnTo>
                    <a:pt x="445" y="177"/>
                  </a:lnTo>
                  <a:lnTo>
                    <a:pt x="437" y="135"/>
                  </a:lnTo>
                  <a:close/>
                  <a:moveTo>
                    <a:pt x="41" y="135"/>
                  </a:moveTo>
                  <a:lnTo>
                    <a:pt x="37" y="135"/>
                  </a:lnTo>
                  <a:lnTo>
                    <a:pt x="37" y="141"/>
                  </a:lnTo>
                  <a:lnTo>
                    <a:pt x="41" y="135"/>
                  </a:lnTo>
                  <a:close/>
                  <a:moveTo>
                    <a:pt x="393" y="78"/>
                  </a:moveTo>
                  <a:lnTo>
                    <a:pt x="367" y="78"/>
                  </a:lnTo>
                  <a:lnTo>
                    <a:pt x="394" y="110"/>
                  </a:lnTo>
                  <a:lnTo>
                    <a:pt x="414" y="141"/>
                  </a:lnTo>
                  <a:lnTo>
                    <a:pt x="414" y="135"/>
                  </a:lnTo>
                  <a:lnTo>
                    <a:pt x="437" y="135"/>
                  </a:lnTo>
                  <a:lnTo>
                    <a:pt x="436" y="131"/>
                  </a:lnTo>
                  <a:lnTo>
                    <a:pt x="414" y="99"/>
                  </a:lnTo>
                  <a:lnTo>
                    <a:pt x="393" y="78"/>
                  </a:lnTo>
                  <a:close/>
                  <a:moveTo>
                    <a:pt x="86" y="78"/>
                  </a:moveTo>
                  <a:lnTo>
                    <a:pt x="84" y="78"/>
                  </a:lnTo>
                  <a:lnTo>
                    <a:pt x="79" y="84"/>
                  </a:lnTo>
                  <a:lnTo>
                    <a:pt x="86" y="78"/>
                  </a:lnTo>
                  <a:close/>
                  <a:moveTo>
                    <a:pt x="323" y="20"/>
                  </a:moveTo>
                  <a:lnTo>
                    <a:pt x="226" y="20"/>
                  </a:lnTo>
                  <a:lnTo>
                    <a:pt x="268" y="26"/>
                  </a:lnTo>
                  <a:lnTo>
                    <a:pt x="310" y="36"/>
                  </a:lnTo>
                  <a:lnTo>
                    <a:pt x="305" y="36"/>
                  </a:lnTo>
                  <a:lnTo>
                    <a:pt x="341" y="57"/>
                  </a:lnTo>
                  <a:lnTo>
                    <a:pt x="372" y="84"/>
                  </a:lnTo>
                  <a:lnTo>
                    <a:pt x="367" y="78"/>
                  </a:lnTo>
                  <a:lnTo>
                    <a:pt x="393" y="78"/>
                  </a:lnTo>
                  <a:lnTo>
                    <a:pt x="352" y="36"/>
                  </a:lnTo>
                  <a:lnTo>
                    <a:pt x="3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3" name="Freeform 199"/>
            <p:cNvSpPr/>
            <p:nvPr/>
          </p:nvSpPr>
          <p:spPr bwMode="auto">
            <a:xfrm>
              <a:off x="9108" y="-1734"/>
              <a:ext cx="74" cy="74"/>
            </a:xfrm>
            <a:custGeom>
              <a:avLst/>
              <a:gdLst>
                <a:gd name="T0" fmla="*/ 36 w 74"/>
                <a:gd name="T1" fmla="*/ -1734 h 74"/>
                <a:gd name="T2" fmla="*/ 11 w 74"/>
                <a:gd name="T3" fmla="*/ -1723 h 74"/>
                <a:gd name="T4" fmla="*/ 0 w 74"/>
                <a:gd name="T5" fmla="*/ -1696 h 74"/>
                <a:gd name="T6" fmla="*/ 11 w 74"/>
                <a:gd name="T7" fmla="*/ -1670 h 74"/>
                <a:gd name="T8" fmla="*/ 36 w 74"/>
                <a:gd name="T9" fmla="*/ -1660 h 74"/>
                <a:gd name="T10" fmla="*/ 62 w 74"/>
                <a:gd name="T11" fmla="*/ -1670 h 74"/>
                <a:gd name="T12" fmla="*/ 73 w 74"/>
                <a:gd name="T13" fmla="*/ -1696 h 74"/>
                <a:gd name="T14" fmla="*/ 62 w 74"/>
                <a:gd name="T15" fmla="*/ -1723 h 74"/>
                <a:gd name="T16" fmla="*/ 36 w 74"/>
                <a:gd name="T17" fmla="*/ -173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1"/>
                  </a:lnTo>
                  <a:lnTo>
                    <a:pt x="0" y="38"/>
                  </a:lnTo>
                  <a:lnTo>
                    <a:pt x="11" y="64"/>
                  </a:lnTo>
                  <a:lnTo>
                    <a:pt x="36" y="74"/>
                  </a:lnTo>
                  <a:lnTo>
                    <a:pt x="62" y="64"/>
                  </a:lnTo>
                  <a:lnTo>
                    <a:pt x="73" y="38"/>
                  </a:lnTo>
                  <a:lnTo>
                    <a:pt x="62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4" name="AutoShape 200"/>
            <p:cNvSpPr/>
            <p:nvPr/>
          </p:nvSpPr>
          <p:spPr bwMode="auto">
            <a:xfrm>
              <a:off x="9097" y="-1744"/>
              <a:ext cx="95" cy="95"/>
            </a:xfrm>
            <a:custGeom>
              <a:avLst/>
              <a:gdLst>
                <a:gd name="T0" fmla="*/ 16 w 95"/>
                <a:gd name="T1" fmla="*/ -1728 h 95"/>
                <a:gd name="T2" fmla="*/ 16 w 95"/>
                <a:gd name="T3" fmla="*/ -1665 h 95"/>
                <a:gd name="T4" fmla="*/ 53 w 95"/>
                <a:gd name="T5" fmla="*/ -1670 h 95"/>
                <a:gd name="T6" fmla="*/ 48 w 95"/>
                <a:gd name="T7" fmla="*/ -1672 h 95"/>
                <a:gd name="T8" fmla="*/ 31 w 95"/>
                <a:gd name="T9" fmla="*/ -1676 h 95"/>
                <a:gd name="T10" fmla="*/ 30 w 95"/>
                <a:gd name="T11" fmla="*/ -1681 h 95"/>
                <a:gd name="T12" fmla="*/ 22 w 95"/>
                <a:gd name="T13" fmla="*/ -1692 h 95"/>
                <a:gd name="T14" fmla="*/ 26 w 95"/>
                <a:gd name="T15" fmla="*/ -1702 h 95"/>
                <a:gd name="T16" fmla="*/ 27 w 95"/>
                <a:gd name="T17" fmla="*/ -1712 h 95"/>
                <a:gd name="T18" fmla="*/ 41 w 95"/>
                <a:gd name="T19" fmla="*/ -1718 h 95"/>
                <a:gd name="T20" fmla="*/ 42 w 95"/>
                <a:gd name="T21" fmla="*/ -1723 h 95"/>
                <a:gd name="T22" fmla="*/ 79 w 95"/>
                <a:gd name="T23" fmla="*/ -1728 h 95"/>
                <a:gd name="T24" fmla="*/ 65 w 95"/>
                <a:gd name="T25" fmla="*/ -1679 h 95"/>
                <a:gd name="T26" fmla="*/ 53 w 95"/>
                <a:gd name="T27" fmla="*/ -1670 h 95"/>
                <a:gd name="T28" fmla="*/ 79 w 95"/>
                <a:gd name="T29" fmla="*/ -1665 h 95"/>
                <a:gd name="T30" fmla="*/ 64 w 95"/>
                <a:gd name="T31" fmla="*/ -1676 h 95"/>
                <a:gd name="T32" fmla="*/ 30 w 95"/>
                <a:gd name="T33" fmla="*/ -1679 h 95"/>
                <a:gd name="T34" fmla="*/ 38 w 95"/>
                <a:gd name="T35" fmla="*/ -1676 h 95"/>
                <a:gd name="T36" fmla="*/ 87 w 95"/>
                <a:gd name="T37" fmla="*/ -1681 h 95"/>
                <a:gd name="T38" fmla="*/ 64 w 95"/>
                <a:gd name="T39" fmla="*/ -1676 h 95"/>
                <a:gd name="T40" fmla="*/ 87 w 95"/>
                <a:gd name="T41" fmla="*/ -1681 h 95"/>
                <a:gd name="T42" fmla="*/ 27 w 95"/>
                <a:gd name="T43" fmla="*/ -1681 h 95"/>
                <a:gd name="T44" fmla="*/ 30 w 95"/>
                <a:gd name="T45" fmla="*/ -1681 h 95"/>
                <a:gd name="T46" fmla="*/ 65 w 95"/>
                <a:gd name="T47" fmla="*/ -1679 h 95"/>
                <a:gd name="T48" fmla="*/ 87 w 95"/>
                <a:gd name="T49" fmla="*/ -1681 h 95"/>
                <a:gd name="T50" fmla="*/ 73 w 95"/>
                <a:gd name="T51" fmla="*/ -1692 h 95"/>
                <a:gd name="T52" fmla="*/ 24 w 95"/>
                <a:gd name="T53" fmla="*/ -1697 h 95"/>
                <a:gd name="T54" fmla="*/ 26 w 95"/>
                <a:gd name="T55" fmla="*/ -1692 h 95"/>
                <a:gd name="T56" fmla="*/ 92 w 95"/>
                <a:gd name="T57" fmla="*/ -1702 h 95"/>
                <a:gd name="T58" fmla="*/ 73 w 95"/>
                <a:gd name="T59" fmla="*/ -1692 h 95"/>
                <a:gd name="T60" fmla="*/ 95 w 95"/>
                <a:gd name="T61" fmla="*/ -1696 h 95"/>
                <a:gd name="T62" fmla="*/ 26 w 95"/>
                <a:gd name="T63" fmla="*/ -1702 h 95"/>
                <a:gd name="T64" fmla="*/ 24 w 95"/>
                <a:gd name="T65" fmla="*/ -1697 h 95"/>
                <a:gd name="T66" fmla="*/ 66 w 95"/>
                <a:gd name="T67" fmla="*/ -1713 h 95"/>
                <a:gd name="T68" fmla="*/ 73 w 95"/>
                <a:gd name="T69" fmla="*/ -1702 h 95"/>
                <a:gd name="T70" fmla="*/ 87 w 95"/>
                <a:gd name="T71" fmla="*/ -1712 h 95"/>
                <a:gd name="T72" fmla="*/ 66 w 95"/>
                <a:gd name="T73" fmla="*/ -1713 h 95"/>
                <a:gd name="T74" fmla="*/ 27 w 95"/>
                <a:gd name="T75" fmla="*/ -1712 h 95"/>
                <a:gd name="T76" fmla="*/ 30 w 95"/>
                <a:gd name="T77" fmla="*/ -1713 h 95"/>
                <a:gd name="T78" fmla="*/ 64 w 95"/>
                <a:gd name="T79" fmla="*/ -1718 h 95"/>
                <a:gd name="T80" fmla="*/ 87 w 95"/>
                <a:gd name="T81" fmla="*/ -1712 h 95"/>
                <a:gd name="T82" fmla="*/ 41 w 95"/>
                <a:gd name="T83" fmla="*/ -1718 h 95"/>
                <a:gd name="T84" fmla="*/ 30 w 95"/>
                <a:gd name="T85" fmla="*/ -1713 h 95"/>
                <a:gd name="T86" fmla="*/ 82 w 95"/>
                <a:gd name="T87" fmla="*/ -1723 h 95"/>
                <a:gd name="T88" fmla="*/ 48 w 95"/>
                <a:gd name="T89" fmla="*/ -1721 h 95"/>
                <a:gd name="T90" fmla="*/ 64 w 95"/>
                <a:gd name="T91" fmla="*/ -1718 h 95"/>
                <a:gd name="T92" fmla="*/ 82 w 95"/>
                <a:gd name="T93" fmla="*/ -1723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38" y="68"/>
                  </a:lnTo>
                  <a:lnTo>
                    <a:pt x="31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31" y="26"/>
                  </a:lnTo>
                  <a:lnTo>
                    <a:pt x="41" y="26"/>
                  </a:lnTo>
                  <a:lnTo>
                    <a:pt x="48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8" y="72"/>
                  </a:lnTo>
                  <a:lnTo>
                    <a:pt x="53" y="74"/>
                  </a:lnTo>
                  <a:lnTo>
                    <a:pt x="47" y="94"/>
                  </a:lnTo>
                  <a:lnTo>
                    <a:pt x="79" y="79"/>
                  </a:lnTo>
                  <a:lnTo>
                    <a:pt x="85" y="68"/>
                  </a:lnTo>
                  <a:lnTo>
                    <a:pt x="64" y="68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7" y="63"/>
                  </a:moveTo>
                  <a:lnTo>
                    <a:pt x="69" y="63"/>
                  </a:lnTo>
                  <a:lnTo>
                    <a:pt x="64" y="68"/>
                  </a:lnTo>
                  <a:lnTo>
                    <a:pt x="85" y="68"/>
                  </a:lnTo>
                  <a:lnTo>
                    <a:pt x="87" y="63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71" y="47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7" y="63"/>
                  </a:lnTo>
                  <a:lnTo>
                    <a:pt x="93" y="52"/>
                  </a:lnTo>
                  <a:lnTo>
                    <a:pt x="73" y="52"/>
                  </a:lnTo>
                  <a:lnTo>
                    <a:pt x="71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6" y="52"/>
                  </a:lnTo>
                  <a:lnTo>
                    <a:pt x="24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2"/>
                  </a:lnTo>
                  <a:lnTo>
                    <a:pt x="93" y="52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6" y="42"/>
                  </a:lnTo>
                  <a:close/>
                  <a:moveTo>
                    <a:pt x="66" y="31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9" y="32"/>
                  </a:lnTo>
                  <a:lnTo>
                    <a:pt x="66" y="31"/>
                  </a:lnTo>
                  <a:close/>
                  <a:moveTo>
                    <a:pt x="30" y="31"/>
                  </a:moveTo>
                  <a:lnTo>
                    <a:pt x="27" y="32"/>
                  </a:lnTo>
                  <a:lnTo>
                    <a:pt x="29" y="32"/>
                  </a:lnTo>
                  <a:lnTo>
                    <a:pt x="30" y="31"/>
                  </a:lnTo>
                  <a:close/>
                  <a:moveTo>
                    <a:pt x="84" y="26"/>
                  </a:moveTo>
                  <a:lnTo>
                    <a:pt x="64" y="26"/>
                  </a:lnTo>
                  <a:lnTo>
                    <a:pt x="69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1" y="26"/>
                  </a:lnTo>
                  <a:lnTo>
                    <a:pt x="30" y="31"/>
                  </a:lnTo>
                  <a:lnTo>
                    <a:pt x="41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8" y="23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84" y="26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5" name="Freeform 201"/>
            <p:cNvSpPr/>
            <p:nvPr/>
          </p:nvSpPr>
          <p:spPr bwMode="auto">
            <a:xfrm>
              <a:off x="7295" y="-3961"/>
              <a:ext cx="1638" cy="419"/>
            </a:xfrm>
            <a:custGeom>
              <a:avLst/>
              <a:gdLst>
                <a:gd name="T0" fmla="*/ 1268 w 1638"/>
                <a:gd name="T1" fmla="*/ -3961 h 419"/>
                <a:gd name="T2" fmla="*/ 1268 w 1638"/>
                <a:gd name="T3" fmla="*/ -3852 h 419"/>
                <a:gd name="T4" fmla="*/ 0 w 1638"/>
                <a:gd name="T5" fmla="*/ -3852 h 419"/>
                <a:gd name="T6" fmla="*/ 0 w 1638"/>
                <a:gd name="T7" fmla="*/ -3657 h 419"/>
                <a:gd name="T8" fmla="*/ 1268 w 1638"/>
                <a:gd name="T9" fmla="*/ -3657 h 419"/>
                <a:gd name="T10" fmla="*/ 1268 w 1638"/>
                <a:gd name="T11" fmla="*/ -3542 h 419"/>
                <a:gd name="T12" fmla="*/ 1638 w 1638"/>
                <a:gd name="T13" fmla="*/ -3752 h 419"/>
                <a:gd name="T14" fmla="*/ 1451 w 1638"/>
                <a:gd name="T15" fmla="*/ -3856 h 419"/>
                <a:gd name="T16" fmla="*/ 1268 w 1638"/>
                <a:gd name="T17" fmla="*/ -3961 h 4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8" h="419">
                  <a:moveTo>
                    <a:pt x="1268" y="0"/>
                  </a:moveTo>
                  <a:lnTo>
                    <a:pt x="1268" y="109"/>
                  </a:lnTo>
                  <a:lnTo>
                    <a:pt x="0" y="109"/>
                  </a:lnTo>
                  <a:lnTo>
                    <a:pt x="0" y="304"/>
                  </a:lnTo>
                  <a:lnTo>
                    <a:pt x="1268" y="304"/>
                  </a:lnTo>
                  <a:lnTo>
                    <a:pt x="1268" y="419"/>
                  </a:lnTo>
                  <a:lnTo>
                    <a:pt x="1638" y="209"/>
                  </a:lnTo>
                  <a:lnTo>
                    <a:pt x="1451" y="105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6" name="AutoShape 202"/>
            <p:cNvSpPr/>
            <p:nvPr/>
          </p:nvSpPr>
          <p:spPr bwMode="auto">
            <a:xfrm>
              <a:off x="7289" y="-3978"/>
              <a:ext cx="1665" cy="452"/>
            </a:xfrm>
            <a:custGeom>
              <a:avLst/>
              <a:gdLst>
                <a:gd name="T0" fmla="*/ 1263 w 1665"/>
                <a:gd name="T1" fmla="*/ -3526 h 452"/>
                <a:gd name="T2" fmla="*/ 1284 w 1665"/>
                <a:gd name="T3" fmla="*/ -3542 h 452"/>
                <a:gd name="T4" fmla="*/ 1283 w 1665"/>
                <a:gd name="T5" fmla="*/ -3561 h 452"/>
                <a:gd name="T6" fmla="*/ 1263 w 1665"/>
                <a:gd name="T7" fmla="*/ -3646 h 452"/>
                <a:gd name="T8" fmla="*/ 1283 w 1665"/>
                <a:gd name="T9" fmla="*/ -3561 h 452"/>
                <a:gd name="T10" fmla="*/ 1291 w 1665"/>
                <a:gd name="T11" fmla="*/ -3542 h 452"/>
                <a:gd name="T12" fmla="*/ 1638 w 1665"/>
                <a:gd name="T13" fmla="*/ -3741 h 452"/>
                <a:gd name="T14" fmla="*/ 15 w 1665"/>
                <a:gd name="T15" fmla="*/ -3668 h 452"/>
                <a:gd name="T16" fmla="*/ 1263 w 1665"/>
                <a:gd name="T17" fmla="*/ -3657 h 452"/>
                <a:gd name="T18" fmla="*/ 1280 w 1665"/>
                <a:gd name="T19" fmla="*/ -3646 h 452"/>
                <a:gd name="T20" fmla="*/ 15 w 1665"/>
                <a:gd name="T21" fmla="*/ -3668 h 452"/>
                <a:gd name="T22" fmla="*/ 0 w 1665"/>
                <a:gd name="T23" fmla="*/ -3856 h 452"/>
                <a:gd name="T24" fmla="*/ 1263 w 1665"/>
                <a:gd name="T25" fmla="*/ -3646 h 452"/>
                <a:gd name="T26" fmla="*/ 15 w 1665"/>
                <a:gd name="T27" fmla="*/ -3657 h 452"/>
                <a:gd name="T28" fmla="*/ 15 w 1665"/>
                <a:gd name="T29" fmla="*/ -3668 h 452"/>
                <a:gd name="T30" fmla="*/ 6 w 1665"/>
                <a:gd name="T31" fmla="*/ -3841 h 452"/>
                <a:gd name="T32" fmla="*/ 1263 w 1665"/>
                <a:gd name="T33" fmla="*/ -3852 h 452"/>
                <a:gd name="T34" fmla="*/ 15 w 1665"/>
                <a:gd name="T35" fmla="*/ -3668 h 452"/>
                <a:gd name="T36" fmla="*/ 15 w 1665"/>
                <a:gd name="T37" fmla="*/ -3668 h 452"/>
                <a:gd name="T38" fmla="*/ 1647 w 1665"/>
                <a:gd name="T39" fmla="*/ -3762 h 452"/>
                <a:gd name="T40" fmla="*/ 1638 w 1665"/>
                <a:gd name="T41" fmla="*/ -3741 h 452"/>
                <a:gd name="T42" fmla="*/ 1664 w 1665"/>
                <a:gd name="T43" fmla="*/ -3752 h 452"/>
                <a:gd name="T44" fmla="*/ 1293 w 1665"/>
                <a:gd name="T45" fmla="*/ -3961 h 452"/>
                <a:gd name="T46" fmla="*/ 1283 w 1665"/>
                <a:gd name="T47" fmla="*/ -3943 h 452"/>
                <a:gd name="T48" fmla="*/ 1638 w 1665"/>
                <a:gd name="T49" fmla="*/ -3762 h 452"/>
                <a:gd name="T50" fmla="*/ 1293 w 1665"/>
                <a:gd name="T51" fmla="*/ -3961 h 452"/>
                <a:gd name="T52" fmla="*/ 6 w 1665"/>
                <a:gd name="T53" fmla="*/ -3841 h 452"/>
                <a:gd name="T54" fmla="*/ 15 w 1665"/>
                <a:gd name="T55" fmla="*/ -3841 h 452"/>
                <a:gd name="T56" fmla="*/ 1274 w 1665"/>
                <a:gd name="T57" fmla="*/ -3861 h 452"/>
                <a:gd name="T58" fmla="*/ 15 w 1665"/>
                <a:gd name="T59" fmla="*/ -3852 h 452"/>
                <a:gd name="T60" fmla="*/ 1279 w 1665"/>
                <a:gd name="T61" fmla="*/ -3846 h 452"/>
                <a:gd name="T62" fmla="*/ 1263 w 1665"/>
                <a:gd name="T63" fmla="*/ -3978 h 452"/>
                <a:gd name="T64" fmla="*/ 1280 w 1665"/>
                <a:gd name="T65" fmla="*/ -3861 h 452"/>
                <a:gd name="T66" fmla="*/ 1268 w 1665"/>
                <a:gd name="T67" fmla="*/ -3951 h 452"/>
                <a:gd name="T68" fmla="*/ 1263 w 1665"/>
                <a:gd name="T69" fmla="*/ -3978 h 452"/>
                <a:gd name="T70" fmla="*/ 1284 w 1665"/>
                <a:gd name="T71" fmla="*/ -3961 h 452"/>
                <a:gd name="T72" fmla="*/ 1263 w 1665"/>
                <a:gd name="T73" fmla="*/ -3978 h 4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65" h="452">
                  <a:moveTo>
                    <a:pt x="1263" y="332"/>
                  </a:moveTo>
                  <a:lnTo>
                    <a:pt x="1263" y="452"/>
                  </a:lnTo>
                  <a:lnTo>
                    <a:pt x="1291" y="436"/>
                  </a:lnTo>
                  <a:lnTo>
                    <a:pt x="1284" y="436"/>
                  </a:lnTo>
                  <a:lnTo>
                    <a:pt x="1268" y="425"/>
                  </a:lnTo>
                  <a:lnTo>
                    <a:pt x="1283" y="417"/>
                  </a:lnTo>
                  <a:lnTo>
                    <a:pt x="1280" y="332"/>
                  </a:lnTo>
                  <a:lnTo>
                    <a:pt x="1263" y="332"/>
                  </a:lnTo>
                  <a:close/>
                  <a:moveTo>
                    <a:pt x="1620" y="227"/>
                  </a:moveTo>
                  <a:lnTo>
                    <a:pt x="1283" y="417"/>
                  </a:lnTo>
                  <a:lnTo>
                    <a:pt x="1284" y="436"/>
                  </a:lnTo>
                  <a:lnTo>
                    <a:pt x="1291" y="436"/>
                  </a:lnTo>
                  <a:lnTo>
                    <a:pt x="1645" y="237"/>
                  </a:lnTo>
                  <a:lnTo>
                    <a:pt x="1638" y="237"/>
                  </a:lnTo>
                  <a:lnTo>
                    <a:pt x="1620" y="227"/>
                  </a:lnTo>
                  <a:close/>
                  <a:moveTo>
                    <a:pt x="15" y="310"/>
                  </a:moveTo>
                  <a:lnTo>
                    <a:pt x="15" y="321"/>
                  </a:lnTo>
                  <a:lnTo>
                    <a:pt x="1263" y="321"/>
                  </a:lnTo>
                  <a:lnTo>
                    <a:pt x="1274" y="332"/>
                  </a:lnTo>
                  <a:lnTo>
                    <a:pt x="1280" y="332"/>
                  </a:lnTo>
                  <a:lnTo>
                    <a:pt x="1279" y="316"/>
                  </a:lnTo>
                  <a:lnTo>
                    <a:pt x="15" y="310"/>
                  </a:lnTo>
                  <a:close/>
                  <a:moveTo>
                    <a:pt x="1263" y="117"/>
                  </a:moveTo>
                  <a:lnTo>
                    <a:pt x="0" y="122"/>
                  </a:lnTo>
                  <a:lnTo>
                    <a:pt x="0" y="326"/>
                  </a:lnTo>
                  <a:lnTo>
                    <a:pt x="1263" y="332"/>
                  </a:lnTo>
                  <a:lnTo>
                    <a:pt x="1263" y="321"/>
                  </a:lnTo>
                  <a:lnTo>
                    <a:pt x="15" y="321"/>
                  </a:lnTo>
                  <a:lnTo>
                    <a:pt x="6" y="310"/>
                  </a:lnTo>
                  <a:lnTo>
                    <a:pt x="15" y="310"/>
                  </a:lnTo>
                  <a:lnTo>
                    <a:pt x="15" y="137"/>
                  </a:lnTo>
                  <a:lnTo>
                    <a:pt x="6" y="137"/>
                  </a:lnTo>
                  <a:lnTo>
                    <a:pt x="15" y="126"/>
                  </a:lnTo>
                  <a:lnTo>
                    <a:pt x="1263" y="126"/>
                  </a:lnTo>
                  <a:lnTo>
                    <a:pt x="1263" y="117"/>
                  </a:lnTo>
                  <a:close/>
                  <a:moveTo>
                    <a:pt x="15" y="310"/>
                  </a:moveTo>
                  <a:lnTo>
                    <a:pt x="6" y="310"/>
                  </a:lnTo>
                  <a:lnTo>
                    <a:pt x="15" y="310"/>
                  </a:lnTo>
                  <a:close/>
                  <a:moveTo>
                    <a:pt x="1647" y="216"/>
                  </a:moveTo>
                  <a:lnTo>
                    <a:pt x="1638" y="216"/>
                  </a:lnTo>
                  <a:lnTo>
                    <a:pt x="1638" y="237"/>
                  </a:lnTo>
                  <a:lnTo>
                    <a:pt x="1645" y="237"/>
                  </a:lnTo>
                  <a:lnTo>
                    <a:pt x="1664" y="226"/>
                  </a:lnTo>
                  <a:lnTo>
                    <a:pt x="1647" y="216"/>
                  </a:lnTo>
                  <a:close/>
                  <a:moveTo>
                    <a:pt x="1293" y="17"/>
                  </a:moveTo>
                  <a:lnTo>
                    <a:pt x="1284" y="17"/>
                  </a:lnTo>
                  <a:lnTo>
                    <a:pt x="1283" y="35"/>
                  </a:lnTo>
                  <a:lnTo>
                    <a:pt x="1620" y="227"/>
                  </a:lnTo>
                  <a:lnTo>
                    <a:pt x="1638" y="216"/>
                  </a:lnTo>
                  <a:lnTo>
                    <a:pt x="1647" y="216"/>
                  </a:lnTo>
                  <a:lnTo>
                    <a:pt x="1293" y="17"/>
                  </a:lnTo>
                  <a:close/>
                  <a:moveTo>
                    <a:pt x="15" y="137"/>
                  </a:moveTo>
                  <a:lnTo>
                    <a:pt x="6" y="137"/>
                  </a:lnTo>
                  <a:lnTo>
                    <a:pt x="15" y="137"/>
                  </a:lnTo>
                  <a:close/>
                  <a:moveTo>
                    <a:pt x="1280" y="117"/>
                  </a:moveTo>
                  <a:lnTo>
                    <a:pt x="1274" y="117"/>
                  </a:lnTo>
                  <a:lnTo>
                    <a:pt x="1263" y="126"/>
                  </a:lnTo>
                  <a:lnTo>
                    <a:pt x="15" y="126"/>
                  </a:lnTo>
                  <a:lnTo>
                    <a:pt x="15" y="137"/>
                  </a:lnTo>
                  <a:lnTo>
                    <a:pt x="1279" y="132"/>
                  </a:lnTo>
                  <a:lnTo>
                    <a:pt x="1280" y="117"/>
                  </a:lnTo>
                  <a:close/>
                  <a:moveTo>
                    <a:pt x="1263" y="0"/>
                  </a:moveTo>
                  <a:lnTo>
                    <a:pt x="1263" y="117"/>
                  </a:lnTo>
                  <a:lnTo>
                    <a:pt x="1280" y="117"/>
                  </a:lnTo>
                  <a:lnTo>
                    <a:pt x="1283" y="35"/>
                  </a:lnTo>
                  <a:lnTo>
                    <a:pt x="1268" y="27"/>
                  </a:lnTo>
                  <a:lnTo>
                    <a:pt x="1263" y="0"/>
                  </a:lnTo>
                  <a:close/>
                  <a:moveTo>
                    <a:pt x="1263" y="0"/>
                  </a:moveTo>
                  <a:lnTo>
                    <a:pt x="1268" y="27"/>
                  </a:lnTo>
                  <a:lnTo>
                    <a:pt x="1284" y="17"/>
                  </a:lnTo>
                  <a:lnTo>
                    <a:pt x="1293" y="17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7" name="Freeform 203"/>
            <p:cNvSpPr/>
            <p:nvPr/>
          </p:nvSpPr>
          <p:spPr bwMode="auto">
            <a:xfrm>
              <a:off x="5743" y="-9110"/>
              <a:ext cx="886" cy="420"/>
            </a:xfrm>
            <a:custGeom>
              <a:avLst/>
              <a:gdLst>
                <a:gd name="T0" fmla="*/ 525 w 886"/>
                <a:gd name="T1" fmla="*/ -9110 h 420"/>
                <a:gd name="T2" fmla="*/ 525 w 886"/>
                <a:gd name="T3" fmla="*/ -9000 h 420"/>
                <a:gd name="T4" fmla="*/ 0 w 886"/>
                <a:gd name="T5" fmla="*/ -9000 h 420"/>
                <a:gd name="T6" fmla="*/ 0 w 886"/>
                <a:gd name="T7" fmla="*/ -8811 h 420"/>
                <a:gd name="T8" fmla="*/ 525 w 886"/>
                <a:gd name="T9" fmla="*/ -8811 h 420"/>
                <a:gd name="T10" fmla="*/ 525 w 886"/>
                <a:gd name="T11" fmla="*/ -8690 h 420"/>
                <a:gd name="T12" fmla="*/ 707 w 886"/>
                <a:gd name="T13" fmla="*/ -8794 h 420"/>
                <a:gd name="T14" fmla="*/ 886 w 886"/>
                <a:gd name="T15" fmla="*/ -8900 h 420"/>
                <a:gd name="T16" fmla="*/ 525 w 886"/>
                <a:gd name="T17" fmla="*/ -9110 h 4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6" h="420">
                  <a:moveTo>
                    <a:pt x="525" y="0"/>
                  </a:moveTo>
                  <a:lnTo>
                    <a:pt x="525" y="110"/>
                  </a:lnTo>
                  <a:lnTo>
                    <a:pt x="0" y="110"/>
                  </a:lnTo>
                  <a:lnTo>
                    <a:pt x="0" y="299"/>
                  </a:lnTo>
                  <a:lnTo>
                    <a:pt x="525" y="299"/>
                  </a:lnTo>
                  <a:lnTo>
                    <a:pt x="525" y="420"/>
                  </a:lnTo>
                  <a:lnTo>
                    <a:pt x="707" y="316"/>
                  </a:lnTo>
                  <a:lnTo>
                    <a:pt x="886" y="21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8" name="AutoShape 204"/>
            <p:cNvSpPr/>
            <p:nvPr/>
          </p:nvSpPr>
          <p:spPr bwMode="auto">
            <a:xfrm>
              <a:off x="5737" y="-9126"/>
              <a:ext cx="908" cy="452"/>
            </a:xfrm>
            <a:custGeom>
              <a:avLst/>
              <a:gdLst>
                <a:gd name="T0" fmla="*/ 520 w 908"/>
                <a:gd name="T1" fmla="*/ -8674 h 452"/>
                <a:gd name="T2" fmla="*/ 540 w 908"/>
                <a:gd name="T3" fmla="*/ -8690 h 452"/>
                <a:gd name="T4" fmla="*/ 539 w 908"/>
                <a:gd name="T5" fmla="*/ -8709 h 452"/>
                <a:gd name="T6" fmla="*/ 531 w 908"/>
                <a:gd name="T7" fmla="*/ -8800 h 452"/>
                <a:gd name="T8" fmla="*/ 869 w 908"/>
                <a:gd name="T9" fmla="*/ -8900 h 452"/>
                <a:gd name="T10" fmla="*/ 539 w 908"/>
                <a:gd name="T11" fmla="*/ -8709 h 452"/>
                <a:gd name="T12" fmla="*/ 548 w 908"/>
                <a:gd name="T13" fmla="*/ -8690 h 452"/>
                <a:gd name="T14" fmla="*/ 890 w 908"/>
                <a:gd name="T15" fmla="*/ -8889 h 452"/>
                <a:gd name="T16" fmla="*/ 869 w 908"/>
                <a:gd name="T17" fmla="*/ -8900 h 452"/>
                <a:gd name="T18" fmla="*/ 17 w 908"/>
                <a:gd name="T19" fmla="*/ -8811 h 452"/>
                <a:gd name="T20" fmla="*/ 531 w 908"/>
                <a:gd name="T21" fmla="*/ -8800 h 452"/>
                <a:gd name="T22" fmla="*/ 535 w 908"/>
                <a:gd name="T23" fmla="*/ -8816 h 452"/>
                <a:gd name="T24" fmla="*/ 520 w 908"/>
                <a:gd name="T25" fmla="*/ -9010 h 452"/>
                <a:gd name="T26" fmla="*/ 0 w 908"/>
                <a:gd name="T27" fmla="*/ -8805 h 452"/>
                <a:gd name="T28" fmla="*/ 520 w 908"/>
                <a:gd name="T29" fmla="*/ -8811 h 452"/>
                <a:gd name="T30" fmla="*/ 6 w 908"/>
                <a:gd name="T31" fmla="*/ -8821 h 452"/>
                <a:gd name="T32" fmla="*/ 17 w 908"/>
                <a:gd name="T33" fmla="*/ -8989 h 452"/>
                <a:gd name="T34" fmla="*/ 17 w 908"/>
                <a:gd name="T35" fmla="*/ -9000 h 452"/>
                <a:gd name="T36" fmla="*/ 520 w 908"/>
                <a:gd name="T37" fmla="*/ -9010 h 452"/>
                <a:gd name="T38" fmla="*/ 6 w 908"/>
                <a:gd name="T39" fmla="*/ -8821 h 452"/>
                <a:gd name="T40" fmla="*/ 17 w 908"/>
                <a:gd name="T41" fmla="*/ -8821 h 452"/>
                <a:gd name="T42" fmla="*/ 887 w 908"/>
                <a:gd name="T43" fmla="*/ -8911 h 452"/>
                <a:gd name="T44" fmla="*/ 890 w 908"/>
                <a:gd name="T45" fmla="*/ -8889 h 452"/>
                <a:gd name="T46" fmla="*/ 890 w 908"/>
                <a:gd name="T47" fmla="*/ -8911 h 452"/>
                <a:gd name="T48" fmla="*/ 708 w 908"/>
                <a:gd name="T49" fmla="*/ -8994 h 452"/>
                <a:gd name="T50" fmla="*/ 887 w 908"/>
                <a:gd name="T51" fmla="*/ -8911 h 452"/>
                <a:gd name="T52" fmla="*/ 719 w 908"/>
                <a:gd name="T53" fmla="*/ -9015 h 452"/>
                <a:gd name="T54" fmla="*/ 6 w 908"/>
                <a:gd name="T55" fmla="*/ -8989 h 452"/>
                <a:gd name="T56" fmla="*/ 17 w 908"/>
                <a:gd name="T57" fmla="*/ -8989 h 452"/>
                <a:gd name="T58" fmla="*/ 531 w 908"/>
                <a:gd name="T59" fmla="*/ -9010 h 452"/>
                <a:gd name="T60" fmla="*/ 17 w 908"/>
                <a:gd name="T61" fmla="*/ -9000 h 452"/>
                <a:gd name="T62" fmla="*/ 535 w 908"/>
                <a:gd name="T63" fmla="*/ -8994 h 452"/>
                <a:gd name="T64" fmla="*/ 548 w 908"/>
                <a:gd name="T65" fmla="*/ -9110 h 452"/>
                <a:gd name="T66" fmla="*/ 539 w 908"/>
                <a:gd name="T67" fmla="*/ -9091 h 452"/>
                <a:gd name="T68" fmla="*/ 719 w 908"/>
                <a:gd name="T69" fmla="*/ -9015 h 452"/>
                <a:gd name="T70" fmla="*/ 520 w 908"/>
                <a:gd name="T71" fmla="*/ -9126 h 452"/>
                <a:gd name="T72" fmla="*/ 531 w 908"/>
                <a:gd name="T73" fmla="*/ -9010 h 452"/>
                <a:gd name="T74" fmla="*/ 539 w 908"/>
                <a:gd name="T75" fmla="*/ -9091 h 452"/>
                <a:gd name="T76" fmla="*/ 540 w 908"/>
                <a:gd name="T77" fmla="*/ -9110 h 452"/>
                <a:gd name="T78" fmla="*/ 520 w 908"/>
                <a:gd name="T79" fmla="*/ -9126 h 4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08" h="452">
                  <a:moveTo>
                    <a:pt x="520" y="326"/>
                  </a:moveTo>
                  <a:lnTo>
                    <a:pt x="520" y="452"/>
                  </a:lnTo>
                  <a:lnTo>
                    <a:pt x="548" y="436"/>
                  </a:lnTo>
                  <a:lnTo>
                    <a:pt x="540" y="436"/>
                  </a:lnTo>
                  <a:lnTo>
                    <a:pt x="525" y="425"/>
                  </a:lnTo>
                  <a:lnTo>
                    <a:pt x="539" y="417"/>
                  </a:lnTo>
                  <a:lnTo>
                    <a:pt x="536" y="326"/>
                  </a:lnTo>
                  <a:lnTo>
                    <a:pt x="531" y="326"/>
                  </a:lnTo>
                  <a:lnTo>
                    <a:pt x="520" y="326"/>
                  </a:lnTo>
                  <a:close/>
                  <a:moveTo>
                    <a:pt x="869" y="226"/>
                  </a:moveTo>
                  <a:lnTo>
                    <a:pt x="708" y="321"/>
                  </a:lnTo>
                  <a:lnTo>
                    <a:pt x="539" y="417"/>
                  </a:lnTo>
                  <a:lnTo>
                    <a:pt x="540" y="436"/>
                  </a:lnTo>
                  <a:lnTo>
                    <a:pt x="548" y="436"/>
                  </a:lnTo>
                  <a:lnTo>
                    <a:pt x="719" y="341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69" y="226"/>
                  </a:lnTo>
                  <a:close/>
                  <a:moveTo>
                    <a:pt x="17" y="305"/>
                  </a:moveTo>
                  <a:lnTo>
                    <a:pt x="17" y="315"/>
                  </a:lnTo>
                  <a:lnTo>
                    <a:pt x="520" y="315"/>
                  </a:lnTo>
                  <a:lnTo>
                    <a:pt x="531" y="326"/>
                  </a:lnTo>
                  <a:lnTo>
                    <a:pt x="536" y="326"/>
                  </a:lnTo>
                  <a:lnTo>
                    <a:pt x="535" y="310"/>
                  </a:lnTo>
                  <a:lnTo>
                    <a:pt x="17" y="305"/>
                  </a:lnTo>
                  <a:close/>
                  <a:moveTo>
                    <a:pt x="520" y="116"/>
                  </a:moveTo>
                  <a:lnTo>
                    <a:pt x="0" y="122"/>
                  </a:lnTo>
                  <a:lnTo>
                    <a:pt x="0" y="321"/>
                  </a:lnTo>
                  <a:lnTo>
                    <a:pt x="520" y="326"/>
                  </a:lnTo>
                  <a:lnTo>
                    <a:pt x="520" y="315"/>
                  </a:lnTo>
                  <a:lnTo>
                    <a:pt x="17" y="315"/>
                  </a:lnTo>
                  <a:lnTo>
                    <a:pt x="6" y="305"/>
                  </a:lnTo>
                  <a:lnTo>
                    <a:pt x="17" y="305"/>
                  </a:lnTo>
                  <a:lnTo>
                    <a:pt x="17" y="137"/>
                  </a:lnTo>
                  <a:lnTo>
                    <a:pt x="6" y="137"/>
                  </a:lnTo>
                  <a:lnTo>
                    <a:pt x="17" y="126"/>
                  </a:lnTo>
                  <a:lnTo>
                    <a:pt x="520" y="126"/>
                  </a:lnTo>
                  <a:lnTo>
                    <a:pt x="520" y="116"/>
                  </a:lnTo>
                  <a:close/>
                  <a:moveTo>
                    <a:pt x="17" y="305"/>
                  </a:moveTo>
                  <a:lnTo>
                    <a:pt x="6" y="305"/>
                  </a:lnTo>
                  <a:lnTo>
                    <a:pt x="17" y="305"/>
                  </a:lnTo>
                  <a:close/>
                  <a:moveTo>
                    <a:pt x="890" y="215"/>
                  </a:moveTo>
                  <a:lnTo>
                    <a:pt x="887" y="215"/>
                  </a:lnTo>
                  <a:lnTo>
                    <a:pt x="887" y="237"/>
                  </a:lnTo>
                  <a:lnTo>
                    <a:pt x="890" y="237"/>
                  </a:lnTo>
                  <a:lnTo>
                    <a:pt x="907" y="226"/>
                  </a:lnTo>
                  <a:lnTo>
                    <a:pt x="890" y="215"/>
                  </a:lnTo>
                  <a:close/>
                  <a:moveTo>
                    <a:pt x="719" y="111"/>
                  </a:moveTo>
                  <a:lnTo>
                    <a:pt x="708" y="132"/>
                  </a:lnTo>
                  <a:lnTo>
                    <a:pt x="869" y="226"/>
                  </a:lnTo>
                  <a:lnTo>
                    <a:pt x="887" y="215"/>
                  </a:lnTo>
                  <a:lnTo>
                    <a:pt x="890" y="215"/>
                  </a:lnTo>
                  <a:lnTo>
                    <a:pt x="719" y="111"/>
                  </a:lnTo>
                  <a:close/>
                  <a:moveTo>
                    <a:pt x="17" y="137"/>
                  </a:moveTo>
                  <a:lnTo>
                    <a:pt x="6" y="137"/>
                  </a:lnTo>
                  <a:lnTo>
                    <a:pt x="17" y="137"/>
                  </a:lnTo>
                  <a:close/>
                  <a:moveTo>
                    <a:pt x="536" y="116"/>
                  </a:moveTo>
                  <a:lnTo>
                    <a:pt x="531" y="116"/>
                  </a:lnTo>
                  <a:lnTo>
                    <a:pt x="520" y="126"/>
                  </a:lnTo>
                  <a:lnTo>
                    <a:pt x="17" y="126"/>
                  </a:lnTo>
                  <a:lnTo>
                    <a:pt x="17" y="137"/>
                  </a:lnTo>
                  <a:lnTo>
                    <a:pt x="535" y="132"/>
                  </a:lnTo>
                  <a:lnTo>
                    <a:pt x="536" y="116"/>
                  </a:lnTo>
                  <a:close/>
                  <a:moveTo>
                    <a:pt x="548" y="16"/>
                  </a:moveTo>
                  <a:lnTo>
                    <a:pt x="540" y="16"/>
                  </a:lnTo>
                  <a:lnTo>
                    <a:pt x="539" y="35"/>
                  </a:lnTo>
                  <a:lnTo>
                    <a:pt x="708" y="132"/>
                  </a:lnTo>
                  <a:lnTo>
                    <a:pt x="719" y="111"/>
                  </a:lnTo>
                  <a:lnTo>
                    <a:pt x="548" y="16"/>
                  </a:lnTo>
                  <a:close/>
                  <a:moveTo>
                    <a:pt x="520" y="0"/>
                  </a:moveTo>
                  <a:lnTo>
                    <a:pt x="520" y="116"/>
                  </a:lnTo>
                  <a:lnTo>
                    <a:pt x="531" y="116"/>
                  </a:lnTo>
                  <a:lnTo>
                    <a:pt x="536" y="116"/>
                  </a:lnTo>
                  <a:lnTo>
                    <a:pt x="539" y="35"/>
                  </a:lnTo>
                  <a:lnTo>
                    <a:pt x="525" y="27"/>
                  </a:lnTo>
                  <a:lnTo>
                    <a:pt x="540" y="16"/>
                  </a:lnTo>
                  <a:lnTo>
                    <a:pt x="548" y="1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9" name="Freeform 205"/>
            <p:cNvSpPr/>
            <p:nvPr/>
          </p:nvSpPr>
          <p:spPr bwMode="auto">
            <a:xfrm>
              <a:off x="5953" y="-3932"/>
              <a:ext cx="886" cy="419"/>
            </a:xfrm>
            <a:custGeom>
              <a:avLst/>
              <a:gdLst>
                <a:gd name="T0" fmla="*/ 361 w 886"/>
                <a:gd name="T1" fmla="*/ -3932 h 419"/>
                <a:gd name="T2" fmla="*/ 178 w 886"/>
                <a:gd name="T3" fmla="*/ -3828 h 419"/>
                <a:gd name="T4" fmla="*/ 0 w 886"/>
                <a:gd name="T5" fmla="*/ -3723 h 419"/>
                <a:gd name="T6" fmla="*/ 178 w 886"/>
                <a:gd name="T7" fmla="*/ -3618 h 419"/>
                <a:gd name="T8" fmla="*/ 361 w 886"/>
                <a:gd name="T9" fmla="*/ -3513 h 419"/>
                <a:gd name="T10" fmla="*/ 361 w 886"/>
                <a:gd name="T11" fmla="*/ -3624 h 419"/>
                <a:gd name="T12" fmla="*/ 886 w 886"/>
                <a:gd name="T13" fmla="*/ -3624 h 419"/>
                <a:gd name="T14" fmla="*/ 886 w 886"/>
                <a:gd name="T15" fmla="*/ -3812 h 419"/>
                <a:gd name="T16" fmla="*/ 361 w 886"/>
                <a:gd name="T17" fmla="*/ -3812 h 419"/>
                <a:gd name="T18" fmla="*/ 361 w 886"/>
                <a:gd name="T19" fmla="*/ -3932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" h="419">
                  <a:moveTo>
                    <a:pt x="361" y="0"/>
                  </a:moveTo>
                  <a:lnTo>
                    <a:pt x="178" y="104"/>
                  </a:lnTo>
                  <a:lnTo>
                    <a:pt x="0" y="209"/>
                  </a:lnTo>
                  <a:lnTo>
                    <a:pt x="178" y="314"/>
                  </a:lnTo>
                  <a:lnTo>
                    <a:pt x="361" y="419"/>
                  </a:lnTo>
                  <a:lnTo>
                    <a:pt x="361" y="308"/>
                  </a:lnTo>
                  <a:lnTo>
                    <a:pt x="886" y="308"/>
                  </a:lnTo>
                  <a:lnTo>
                    <a:pt x="886" y="120"/>
                  </a:lnTo>
                  <a:lnTo>
                    <a:pt x="361" y="12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0" name="AutoShape 206"/>
            <p:cNvSpPr/>
            <p:nvPr/>
          </p:nvSpPr>
          <p:spPr bwMode="auto">
            <a:xfrm>
              <a:off x="5936" y="-3949"/>
              <a:ext cx="908" cy="452"/>
            </a:xfrm>
            <a:custGeom>
              <a:avLst/>
              <a:gdLst>
                <a:gd name="T0" fmla="*/ 190 w 908"/>
                <a:gd name="T1" fmla="*/ -3608 h 452"/>
                <a:gd name="T2" fmla="*/ 389 w 908"/>
                <a:gd name="T3" fmla="*/ -3513 h 452"/>
                <a:gd name="T4" fmla="*/ 369 w 908"/>
                <a:gd name="T5" fmla="*/ -3532 h 452"/>
                <a:gd name="T6" fmla="*/ 892 w 908"/>
                <a:gd name="T7" fmla="*/ -3633 h 452"/>
                <a:gd name="T8" fmla="*/ 369 w 908"/>
                <a:gd name="T9" fmla="*/ -3532 h 452"/>
                <a:gd name="T10" fmla="*/ 368 w 908"/>
                <a:gd name="T11" fmla="*/ -3513 h 452"/>
                <a:gd name="T12" fmla="*/ 389 w 908"/>
                <a:gd name="T13" fmla="*/ -3613 h 452"/>
                <a:gd name="T14" fmla="*/ 389 w 908"/>
                <a:gd name="T15" fmla="*/ -3624 h 452"/>
                <a:gd name="T16" fmla="*/ 892 w 908"/>
                <a:gd name="T17" fmla="*/ -3633 h 452"/>
                <a:gd name="T18" fmla="*/ 190 w 908"/>
                <a:gd name="T19" fmla="*/ -3838 h 452"/>
                <a:gd name="T20" fmla="*/ 190 w 908"/>
                <a:gd name="T21" fmla="*/ -3608 h 452"/>
                <a:gd name="T22" fmla="*/ 57 w 908"/>
                <a:gd name="T23" fmla="*/ -3712 h 452"/>
                <a:gd name="T24" fmla="*/ 22 w 908"/>
                <a:gd name="T25" fmla="*/ -3733 h 452"/>
                <a:gd name="T26" fmla="*/ 200 w 908"/>
                <a:gd name="T27" fmla="*/ -3817 h 452"/>
                <a:gd name="T28" fmla="*/ 368 w 908"/>
                <a:gd name="T29" fmla="*/ -3932 h 452"/>
                <a:gd name="T30" fmla="*/ 389 w 908"/>
                <a:gd name="T31" fmla="*/ -3949 h 452"/>
                <a:gd name="T32" fmla="*/ 378 w 908"/>
                <a:gd name="T33" fmla="*/ -3613 h 452"/>
                <a:gd name="T34" fmla="*/ 389 w 908"/>
                <a:gd name="T35" fmla="*/ -3613 h 452"/>
                <a:gd name="T36" fmla="*/ 903 w 908"/>
                <a:gd name="T37" fmla="*/ -3633 h 452"/>
                <a:gd name="T38" fmla="*/ 389 w 908"/>
                <a:gd name="T39" fmla="*/ -3624 h 452"/>
                <a:gd name="T40" fmla="*/ 908 w 908"/>
                <a:gd name="T41" fmla="*/ -3618 h 452"/>
                <a:gd name="T42" fmla="*/ 892 w 908"/>
                <a:gd name="T43" fmla="*/ -3801 h 452"/>
                <a:gd name="T44" fmla="*/ 908 w 908"/>
                <a:gd name="T45" fmla="*/ -3633 h 452"/>
                <a:gd name="T46" fmla="*/ 903 w 908"/>
                <a:gd name="T47" fmla="*/ -3801 h 452"/>
                <a:gd name="T48" fmla="*/ 39 w 908"/>
                <a:gd name="T49" fmla="*/ -3723 h 452"/>
                <a:gd name="T50" fmla="*/ 57 w 908"/>
                <a:gd name="T51" fmla="*/ -3712 h 452"/>
                <a:gd name="T52" fmla="*/ 57 w 908"/>
                <a:gd name="T53" fmla="*/ -3733 h 452"/>
                <a:gd name="T54" fmla="*/ 39 w 908"/>
                <a:gd name="T55" fmla="*/ -3723 h 452"/>
                <a:gd name="T56" fmla="*/ 389 w 908"/>
                <a:gd name="T57" fmla="*/ -3823 h 452"/>
                <a:gd name="T58" fmla="*/ 892 w 908"/>
                <a:gd name="T59" fmla="*/ -3812 h 452"/>
                <a:gd name="T60" fmla="*/ 908 w 908"/>
                <a:gd name="T61" fmla="*/ -3801 h 452"/>
                <a:gd name="T62" fmla="*/ 389 w 908"/>
                <a:gd name="T63" fmla="*/ -3823 h 452"/>
                <a:gd name="T64" fmla="*/ 368 w 908"/>
                <a:gd name="T65" fmla="*/ -3932 h 452"/>
                <a:gd name="T66" fmla="*/ 368 w 908"/>
                <a:gd name="T67" fmla="*/ -3914 h 452"/>
                <a:gd name="T68" fmla="*/ 892 w 908"/>
                <a:gd name="T69" fmla="*/ -3801 h 452"/>
                <a:gd name="T70" fmla="*/ 389 w 908"/>
                <a:gd name="T71" fmla="*/ -3812 h 452"/>
                <a:gd name="T72" fmla="*/ 389 w 908"/>
                <a:gd name="T73" fmla="*/ -3823 h 452"/>
                <a:gd name="T74" fmla="*/ 389 w 908"/>
                <a:gd name="T75" fmla="*/ -3823 h 452"/>
                <a:gd name="T76" fmla="*/ 389 w 908"/>
                <a:gd name="T77" fmla="*/ -3823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08" h="452">
                  <a:moveTo>
                    <a:pt x="200" y="321"/>
                  </a:moveTo>
                  <a:lnTo>
                    <a:pt x="190" y="341"/>
                  </a:lnTo>
                  <a:lnTo>
                    <a:pt x="389" y="451"/>
                  </a:lnTo>
                  <a:lnTo>
                    <a:pt x="389" y="436"/>
                  </a:lnTo>
                  <a:lnTo>
                    <a:pt x="368" y="436"/>
                  </a:lnTo>
                  <a:lnTo>
                    <a:pt x="369" y="417"/>
                  </a:lnTo>
                  <a:lnTo>
                    <a:pt x="200" y="321"/>
                  </a:lnTo>
                  <a:close/>
                  <a:moveTo>
                    <a:pt x="892" y="316"/>
                  </a:moveTo>
                  <a:lnTo>
                    <a:pt x="374" y="321"/>
                  </a:lnTo>
                  <a:lnTo>
                    <a:pt x="369" y="417"/>
                  </a:lnTo>
                  <a:lnTo>
                    <a:pt x="383" y="425"/>
                  </a:lnTo>
                  <a:lnTo>
                    <a:pt x="368" y="436"/>
                  </a:lnTo>
                  <a:lnTo>
                    <a:pt x="389" y="436"/>
                  </a:lnTo>
                  <a:lnTo>
                    <a:pt x="389" y="336"/>
                  </a:lnTo>
                  <a:lnTo>
                    <a:pt x="378" y="336"/>
                  </a:lnTo>
                  <a:lnTo>
                    <a:pt x="389" y="325"/>
                  </a:lnTo>
                  <a:lnTo>
                    <a:pt x="892" y="325"/>
                  </a:lnTo>
                  <a:lnTo>
                    <a:pt x="892" y="316"/>
                  </a:lnTo>
                  <a:close/>
                  <a:moveTo>
                    <a:pt x="389" y="0"/>
                  </a:moveTo>
                  <a:lnTo>
                    <a:pt x="190" y="111"/>
                  </a:lnTo>
                  <a:lnTo>
                    <a:pt x="0" y="226"/>
                  </a:lnTo>
                  <a:lnTo>
                    <a:pt x="190" y="341"/>
                  </a:lnTo>
                  <a:lnTo>
                    <a:pt x="200" y="321"/>
                  </a:lnTo>
                  <a:lnTo>
                    <a:pt x="57" y="237"/>
                  </a:lnTo>
                  <a:lnTo>
                    <a:pt x="22" y="237"/>
                  </a:lnTo>
                  <a:lnTo>
                    <a:pt x="22" y="216"/>
                  </a:lnTo>
                  <a:lnTo>
                    <a:pt x="57" y="216"/>
                  </a:lnTo>
                  <a:lnTo>
                    <a:pt x="200" y="132"/>
                  </a:lnTo>
                  <a:lnTo>
                    <a:pt x="368" y="35"/>
                  </a:lnTo>
                  <a:lnTo>
                    <a:pt x="368" y="17"/>
                  </a:lnTo>
                  <a:lnTo>
                    <a:pt x="389" y="17"/>
                  </a:lnTo>
                  <a:lnTo>
                    <a:pt x="389" y="0"/>
                  </a:lnTo>
                  <a:close/>
                  <a:moveTo>
                    <a:pt x="389" y="336"/>
                  </a:moveTo>
                  <a:lnTo>
                    <a:pt x="378" y="336"/>
                  </a:lnTo>
                  <a:lnTo>
                    <a:pt x="389" y="336"/>
                  </a:lnTo>
                  <a:close/>
                  <a:moveTo>
                    <a:pt x="908" y="316"/>
                  </a:moveTo>
                  <a:lnTo>
                    <a:pt x="903" y="316"/>
                  </a:lnTo>
                  <a:lnTo>
                    <a:pt x="892" y="325"/>
                  </a:lnTo>
                  <a:lnTo>
                    <a:pt x="389" y="325"/>
                  </a:lnTo>
                  <a:lnTo>
                    <a:pt x="389" y="336"/>
                  </a:lnTo>
                  <a:lnTo>
                    <a:pt x="908" y="331"/>
                  </a:lnTo>
                  <a:lnTo>
                    <a:pt x="908" y="316"/>
                  </a:lnTo>
                  <a:close/>
                  <a:moveTo>
                    <a:pt x="892" y="148"/>
                  </a:moveTo>
                  <a:lnTo>
                    <a:pt x="892" y="316"/>
                  </a:lnTo>
                  <a:lnTo>
                    <a:pt x="908" y="316"/>
                  </a:lnTo>
                  <a:lnTo>
                    <a:pt x="908" y="148"/>
                  </a:lnTo>
                  <a:lnTo>
                    <a:pt x="903" y="148"/>
                  </a:lnTo>
                  <a:lnTo>
                    <a:pt x="892" y="148"/>
                  </a:lnTo>
                  <a:close/>
                  <a:moveTo>
                    <a:pt x="39" y="226"/>
                  </a:moveTo>
                  <a:lnTo>
                    <a:pt x="22" y="237"/>
                  </a:lnTo>
                  <a:lnTo>
                    <a:pt x="57" y="237"/>
                  </a:lnTo>
                  <a:lnTo>
                    <a:pt x="39" y="226"/>
                  </a:lnTo>
                  <a:close/>
                  <a:moveTo>
                    <a:pt x="57" y="216"/>
                  </a:moveTo>
                  <a:lnTo>
                    <a:pt x="22" y="216"/>
                  </a:lnTo>
                  <a:lnTo>
                    <a:pt x="39" y="226"/>
                  </a:lnTo>
                  <a:lnTo>
                    <a:pt x="57" y="216"/>
                  </a:lnTo>
                  <a:close/>
                  <a:moveTo>
                    <a:pt x="389" y="126"/>
                  </a:moveTo>
                  <a:lnTo>
                    <a:pt x="389" y="137"/>
                  </a:lnTo>
                  <a:lnTo>
                    <a:pt x="892" y="137"/>
                  </a:lnTo>
                  <a:lnTo>
                    <a:pt x="903" y="148"/>
                  </a:lnTo>
                  <a:lnTo>
                    <a:pt x="908" y="148"/>
                  </a:lnTo>
                  <a:lnTo>
                    <a:pt x="908" y="132"/>
                  </a:lnTo>
                  <a:lnTo>
                    <a:pt x="389" y="126"/>
                  </a:lnTo>
                  <a:close/>
                  <a:moveTo>
                    <a:pt x="389" y="17"/>
                  </a:moveTo>
                  <a:lnTo>
                    <a:pt x="368" y="17"/>
                  </a:lnTo>
                  <a:lnTo>
                    <a:pt x="383" y="27"/>
                  </a:lnTo>
                  <a:lnTo>
                    <a:pt x="368" y="35"/>
                  </a:lnTo>
                  <a:lnTo>
                    <a:pt x="374" y="142"/>
                  </a:lnTo>
                  <a:lnTo>
                    <a:pt x="892" y="148"/>
                  </a:lnTo>
                  <a:lnTo>
                    <a:pt x="892" y="137"/>
                  </a:lnTo>
                  <a:lnTo>
                    <a:pt x="389" y="137"/>
                  </a:lnTo>
                  <a:lnTo>
                    <a:pt x="378" y="126"/>
                  </a:lnTo>
                  <a:lnTo>
                    <a:pt x="389" y="126"/>
                  </a:lnTo>
                  <a:lnTo>
                    <a:pt x="389" y="17"/>
                  </a:lnTo>
                  <a:close/>
                  <a:moveTo>
                    <a:pt x="389" y="126"/>
                  </a:moveTo>
                  <a:lnTo>
                    <a:pt x="378" y="126"/>
                  </a:lnTo>
                  <a:lnTo>
                    <a:pt x="389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1" name="Freeform 207"/>
            <p:cNvSpPr/>
            <p:nvPr/>
          </p:nvSpPr>
          <p:spPr bwMode="auto">
            <a:xfrm>
              <a:off x="5953" y="-4910"/>
              <a:ext cx="886" cy="419"/>
            </a:xfrm>
            <a:custGeom>
              <a:avLst/>
              <a:gdLst>
                <a:gd name="T0" fmla="*/ 361 w 886"/>
                <a:gd name="T1" fmla="*/ -4910 h 419"/>
                <a:gd name="T2" fmla="*/ 178 w 886"/>
                <a:gd name="T3" fmla="*/ -4806 h 419"/>
                <a:gd name="T4" fmla="*/ 0 w 886"/>
                <a:gd name="T5" fmla="*/ -4700 h 419"/>
                <a:gd name="T6" fmla="*/ 178 w 886"/>
                <a:gd name="T7" fmla="*/ -4596 h 419"/>
                <a:gd name="T8" fmla="*/ 361 w 886"/>
                <a:gd name="T9" fmla="*/ -4491 h 419"/>
                <a:gd name="T10" fmla="*/ 361 w 886"/>
                <a:gd name="T11" fmla="*/ -4600 h 419"/>
                <a:gd name="T12" fmla="*/ 886 w 886"/>
                <a:gd name="T13" fmla="*/ -4600 h 419"/>
                <a:gd name="T14" fmla="*/ 886 w 886"/>
                <a:gd name="T15" fmla="*/ -4790 h 419"/>
                <a:gd name="T16" fmla="*/ 361 w 886"/>
                <a:gd name="T17" fmla="*/ -4790 h 419"/>
                <a:gd name="T18" fmla="*/ 361 w 886"/>
                <a:gd name="T19" fmla="*/ -4910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" h="419">
                  <a:moveTo>
                    <a:pt x="361" y="0"/>
                  </a:moveTo>
                  <a:lnTo>
                    <a:pt x="178" y="104"/>
                  </a:lnTo>
                  <a:lnTo>
                    <a:pt x="0" y="210"/>
                  </a:lnTo>
                  <a:lnTo>
                    <a:pt x="178" y="314"/>
                  </a:lnTo>
                  <a:lnTo>
                    <a:pt x="361" y="419"/>
                  </a:lnTo>
                  <a:lnTo>
                    <a:pt x="361" y="310"/>
                  </a:lnTo>
                  <a:lnTo>
                    <a:pt x="886" y="310"/>
                  </a:lnTo>
                  <a:lnTo>
                    <a:pt x="886" y="120"/>
                  </a:lnTo>
                  <a:lnTo>
                    <a:pt x="361" y="12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2" name="AutoShape 208"/>
            <p:cNvSpPr/>
            <p:nvPr/>
          </p:nvSpPr>
          <p:spPr bwMode="auto">
            <a:xfrm>
              <a:off x="5119" y="-9135"/>
              <a:ext cx="1725" cy="7092"/>
            </a:xfrm>
            <a:custGeom>
              <a:avLst/>
              <a:gdLst>
                <a:gd name="T0" fmla="*/ 498 w 1725"/>
                <a:gd name="T1" fmla="*/ -2577 h 7092"/>
                <a:gd name="T2" fmla="*/ 487 w 1725"/>
                <a:gd name="T3" fmla="*/ -2562 h 7092"/>
                <a:gd name="T4" fmla="*/ 498 w 1725"/>
                <a:gd name="T5" fmla="*/ -2059 h 7092"/>
                <a:gd name="T6" fmla="*/ 487 w 1725"/>
                <a:gd name="T7" fmla="*/ -2059 h 7092"/>
                <a:gd name="T8" fmla="*/ 16 w 1725"/>
                <a:gd name="T9" fmla="*/ -2048 h 7092"/>
                <a:gd name="T10" fmla="*/ 16 w 1725"/>
                <a:gd name="T11" fmla="*/ -2059 h 7092"/>
                <a:gd name="T12" fmla="*/ 5 w 1725"/>
                <a:gd name="T13" fmla="*/ -2562 h 7092"/>
                <a:gd name="T14" fmla="*/ 16 w 1725"/>
                <a:gd name="T15" fmla="*/ -2562 h 7092"/>
                <a:gd name="T16" fmla="*/ 487 w 1725"/>
                <a:gd name="T17" fmla="*/ -2572 h 7092"/>
                <a:gd name="T18" fmla="*/ 498 w 1725"/>
                <a:gd name="T19" fmla="*/ -2577 h 7092"/>
                <a:gd name="T20" fmla="*/ 0 w 1725"/>
                <a:gd name="T21" fmla="*/ -2043 h 7092"/>
                <a:gd name="T22" fmla="*/ 503 w 1725"/>
                <a:gd name="T23" fmla="*/ -2572 h 7092"/>
                <a:gd name="T24" fmla="*/ 789 w 1725"/>
                <a:gd name="T25" fmla="*/ -3969 h 7092"/>
                <a:gd name="T26" fmla="*/ 784 w 1725"/>
                <a:gd name="T27" fmla="*/ -3954 h 7092"/>
                <a:gd name="T28" fmla="*/ 773 w 1725"/>
                <a:gd name="T29" fmla="*/ -3451 h 7092"/>
                <a:gd name="T30" fmla="*/ 773 w 1725"/>
                <a:gd name="T31" fmla="*/ -3440 h 7092"/>
                <a:gd name="T32" fmla="*/ 301 w 1725"/>
                <a:gd name="T33" fmla="*/ -3451 h 7092"/>
                <a:gd name="T34" fmla="*/ 291 w 1725"/>
                <a:gd name="T35" fmla="*/ -3451 h 7092"/>
                <a:gd name="T36" fmla="*/ 301 w 1725"/>
                <a:gd name="T37" fmla="*/ -3954 h 7092"/>
                <a:gd name="T38" fmla="*/ 301 w 1725"/>
                <a:gd name="T39" fmla="*/ -3964 h 7092"/>
                <a:gd name="T40" fmla="*/ 773 w 1725"/>
                <a:gd name="T41" fmla="*/ -3954 h 7092"/>
                <a:gd name="T42" fmla="*/ 784 w 1725"/>
                <a:gd name="T43" fmla="*/ -3954 h 7092"/>
                <a:gd name="T44" fmla="*/ 286 w 1725"/>
                <a:gd name="T45" fmla="*/ -3969 h 7092"/>
                <a:gd name="T46" fmla="*/ 789 w 1725"/>
                <a:gd name="T47" fmla="*/ -3434 h 7092"/>
                <a:gd name="T48" fmla="*/ 789 w 1725"/>
                <a:gd name="T49" fmla="*/ -3969 h 7092"/>
                <a:gd name="T50" fmla="*/ 784 w 1725"/>
                <a:gd name="T51" fmla="*/ -9135 h 7092"/>
                <a:gd name="T52" fmla="*/ 773 w 1725"/>
                <a:gd name="T53" fmla="*/ -9120 h 7092"/>
                <a:gd name="T54" fmla="*/ 784 w 1725"/>
                <a:gd name="T55" fmla="*/ -8617 h 7092"/>
                <a:gd name="T56" fmla="*/ 773 w 1725"/>
                <a:gd name="T57" fmla="*/ -8617 h 7092"/>
                <a:gd name="T58" fmla="*/ 301 w 1725"/>
                <a:gd name="T59" fmla="*/ -8606 h 7092"/>
                <a:gd name="T60" fmla="*/ 301 w 1725"/>
                <a:gd name="T61" fmla="*/ -8617 h 7092"/>
                <a:gd name="T62" fmla="*/ 291 w 1725"/>
                <a:gd name="T63" fmla="*/ -9120 h 7092"/>
                <a:gd name="T64" fmla="*/ 301 w 1725"/>
                <a:gd name="T65" fmla="*/ -9120 h 7092"/>
                <a:gd name="T66" fmla="*/ 773 w 1725"/>
                <a:gd name="T67" fmla="*/ -9130 h 7092"/>
                <a:gd name="T68" fmla="*/ 784 w 1725"/>
                <a:gd name="T69" fmla="*/ -9135 h 7092"/>
                <a:gd name="T70" fmla="*/ 286 w 1725"/>
                <a:gd name="T71" fmla="*/ -8601 h 7092"/>
                <a:gd name="T72" fmla="*/ 789 w 1725"/>
                <a:gd name="T73" fmla="*/ -9130 h 7092"/>
                <a:gd name="T74" fmla="*/ 1725 w 1725"/>
                <a:gd name="T75" fmla="*/ -4795 h 7092"/>
                <a:gd name="T76" fmla="*/ 1720 w 1725"/>
                <a:gd name="T77" fmla="*/ -4779 h 7092"/>
                <a:gd name="T78" fmla="*/ 1709 w 1725"/>
                <a:gd name="T79" fmla="*/ -4611 h 7092"/>
                <a:gd name="T80" fmla="*/ 1709 w 1725"/>
                <a:gd name="T81" fmla="*/ -4600 h 7092"/>
                <a:gd name="T82" fmla="*/ 1191 w 1725"/>
                <a:gd name="T83" fmla="*/ -4606 h 7092"/>
                <a:gd name="T84" fmla="*/ 1200 w 1725"/>
                <a:gd name="T85" fmla="*/ -4501 h 7092"/>
                <a:gd name="T86" fmla="*/ 1186 w 1725"/>
                <a:gd name="T87" fmla="*/ -4509 h 7092"/>
                <a:gd name="T88" fmla="*/ 874 w 1725"/>
                <a:gd name="T89" fmla="*/ -4690 h 7092"/>
                <a:gd name="T90" fmla="*/ 839 w 1725"/>
                <a:gd name="T91" fmla="*/ -4690 h 7092"/>
                <a:gd name="T92" fmla="*/ 856 w 1725"/>
                <a:gd name="T93" fmla="*/ -4701 h 7092"/>
                <a:gd name="T94" fmla="*/ 1017 w 1725"/>
                <a:gd name="T95" fmla="*/ -4795 h 7092"/>
                <a:gd name="T96" fmla="*/ 1185 w 1725"/>
                <a:gd name="T97" fmla="*/ -4910 h 7092"/>
                <a:gd name="T98" fmla="*/ 1186 w 1725"/>
                <a:gd name="T99" fmla="*/ -4891 h 7092"/>
                <a:gd name="T100" fmla="*/ 1709 w 1725"/>
                <a:gd name="T101" fmla="*/ -4779 h 7092"/>
                <a:gd name="T102" fmla="*/ 1720 w 1725"/>
                <a:gd name="T103" fmla="*/ -4779 h 7092"/>
                <a:gd name="T104" fmla="*/ 1206 w 1725"/>
                <a:gd name="T105" fmla="*/ -4799 h 7092"/>
                <a:gd name="T106" fmla="*/ 1195 w 1725"/>
                <a:gd name="T107" fmla="*/ -4800 h 7092"/>
                <a:gd name="T108" fmla="*/ 1206 w 1725"/>
                <a:gd name="T109" fmla="*/ -4800 h 7092"/>
                <a:gd name="T110" fmla="*/ 1206 w 1725"/>
                <a:gd name="T111" fmla="*/ -4926 h 7092"/>
                <a:gd name="T112" fmla="*/ 817 w 1725"/>
                <a:gd name="T113" fmla="*/ -4700 h 7092"/>
                <a:gd name="T114" fmla="*/ 1206 w 1725"/>
                <a:gd name="T115" fmla="*/ -4476 h 7092"/>
                <a:gd name="T116" fmla="*/ 1206 w 1725"/>
                <a:gd name="T117" fmla="*/ -4591 h 7092"/>
                <a:gd name="T118" fmla="*/ 1195 w 1725"/>
                <a:gd name="T119" fmla="*/ -4591 h 7092"/>
                <a:gd name="T120" fmla="*/ 1206 w 1725"/>
                <a:gd name="T121" fmla="*/ -4591 h 7092"/>
                <a:gd name="T122" fmla="*/ 1725 w 1725"/>
                <a:gd name="T123" fmla="*/ -4611 h 7092"/>
                <a:gd name="T124" fmla="*/ 1725 w 1725"/>
                <a:gd name="T125" fmla="*/ -4795 h 70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25" h="7092">
                  <a:moveTo>
                    <a:pt x="503" y="6558"/>
                  </a:moveTo>
                  <a:lnTo>
                    <a:pt x="498" y="6558"/>
                  </a:lnTo>
                  <a:lnTo>
                    <a:pt x="498" y="6573"/>
                  </a:lnTo>
                  <a:lnTo>
                    <a:pt x="487" y="6573"/>
                  </a:lnTo>
                  <a:lnTo>
                    <a:pt x="487" y="7076"/>
                  </a:lnTo>
                  <a:lnTo>
                    <a:pt x="498" y="7076"/>
                  </a:lnTo>
                  <a:lnTo>
                    <a:pt x="487" y="7087"/>
                  </a:lnTo>
                  <a:lnTo>
                    <a:pt x="487" y="7076"/>
                  </a:lnTo>
                  <a:lnTo>
                    <a:pt x="16" y="7076"/>
                  </a:lnTo>
                  <a:lnTo>
                    <a:pt x="16" y="7087"/>
                  </a:lnTo>
                  <a:lnTo>
                    <a:pt x="5" y="7076"/>
                  </a:lnTo>
                  <a:lnTo>
                    <a:pt x="16" y="7076"/>
                  </a:lnTo>
                  <a:lnTo>
                    <a:pt x="16" y="6573"/>
                  </a:lnTo>
                  <a:lnTo>
                    <a:pt x="5" y="6573"/>
                  </a:lnTo>
                  <a:lnTo>
                    <a:pt x="16" y="6563"/>
                  </a:lnTo>
                  <a:lnTo>
                    <a:pt x="16" y="6573"/>
                  </a:lnTo>
                  <a:lnTo>
                    <a:pt x="487" y="6573"/>
                  </a:lnTo>
                  <a:lnTo>
                    <a:pt x="487" y="6563"/>
                  </a:lnTo>
                  <a:lnTo>
                    <a:pt x="498" y="6573"/>
                  </a:lnTo>
                  <a:lnTo>
                    <a:pt x="498" y="6558"/>
                  </a:lnTo>
                  <a:lnTo>
                    <a:pt x="0" y="6558"/>
                  </a:lnTo>
                  <a:lnTo>
                    <a:pt x="0" y="7092"/>
                  </a:lnTo>
                  <a:lnTo>
                    <a:pt x="503" y="7092"/>
                  </a:lnTo>
                  <a:lnTo>
                    <a:pt x="503" y="6563"/>
                  </a:lnTo>
                  <a:lnTo>
                    <a:pt x="503" y="6558"/>
                  </a:lnTo>
                  <a:moveTo>
                    <a:pt x="789" y="5166"/>
                  </a:moveTo>
                  <a:lnTo>
                    <a:pt x="784" y="5166"/>
                  </a:lnTo>
                  <a:lnTo>
                    <a:pt x="784" y="5181"/>
                  </a:lnTo>
                  <a:lnTo>
                    <a:pt x="773" y="5181"/>
                  </a:lnTo>
                  <a:lnTo>
                    <a:pt x="773" y="5684"/>
                  </a:lnTo>
                  <a:lnTo>
                    <a:pt x="784" y="5684"/>
                  </a:lnTo>
                  <a:lnTo>
                    <a:pt x="773" y="5695"/>
                  </a:lnTo>
                  <a:lnTo>
                    <a:pt x="773" y="5684"/>
                  </a:lnTo>
                  <a:lnTo>
                    <a:pt x="301" y="5684"/>
                  </a:lnTo>
                  <a:lnTo>
                    <a:pt x="301" y="5695"/>
                  </a:lnTo>
                  <a:lnTo>
                    <a:pt x="291" y="5684"/>
                  </a:lnTo>
                  <a:lnTo>
                    <a:pt x="301" y="5684"/>
                  </a:lnTo>
                  <a:lnTo>
                    <a:pt x="301" y="5181"/>
                  </a:lnTo>
                  <a:lnTo>
                    <a:pt x="291" y="5181"/>
                  </a:lnTo>
                  <a:lnTo>
                    <a:pt x="301" y="5171"/>
                  </a:lnTo>
                  <a:lnTo>
                    <a:pt x="301" y="5181"/>
                  </a:lnTo>
                  <a:lnTo>
                    <a:pt x="773" y="5181"/>
                  </a:lnTo>
                  <a:lnTo>
                    <a:pt x="773" y="5171"/>
                  </a:lnTo>
                  <a:lnTo>
                    <a:pt x="784" y="5181"/>
                  </a:lnTo>
                  <a:lnTo>
                    <a:pt x="784" y="5166"/>
                  </a:lnTo>
                  <a:lnTo>
                    <a:pt x="286" y="5166"/>
                  </a:lnTo>
                  <a:lnTo>
                    <a:pt x="286" y="5701"/>
                  </a:lnTo>
                  <a:lnTo>
                    <a:pt x="789" y="5701"/>
                  </a:lnTo>
                  <a:lnTo>
                    <a:pt x="789" y="5171"/>
                  </a:lnTo>
                  <a:lnTo>
                    <a:pt x="789" y="5166"/>
                  </a:lnTo>
                  <a:moveTo>
                    <a:pt x="789" y="0"/>
                  </a:moveTo>
                  <a:lnTo>
                    <a:pt x="784" y="0"/>
                  </a:lnTo>
                  <a:lnTo>
                    <a:pt x="784" y="15"/>
                  </a:lnTo>
                  <a:lnTo>
                    <a:pt x="773" y="15"/>
                  </a:lnTo>
                  <a:lnTo>
                    <a:pt x="773" y="518"/>
                  </a:lnTo>
                  <a:lnTo>
                    <a:pt x="784" y="518"/>
                  </a:lnTo>
                  <a:lnTo>
                    <a:pt x="773" y="529"/>
                  </a:lnTo>
                  <a:lnTo>
                    <a:pt x="773" y="518"/>
                  </a:lnTo>
                  <a:lnTo>
                    <a:pt x="301" y="518"/>
                  </a:lnTo>
                  <a:lnTo>
                    <a:pt x="301" y="529"/>
                  </a:lnTo>
                  <a:lnTo>
                    <a:pt x="291" y="518"/>
                  </a:lnTo>
                  <a:lnTo>
                    <a:pt x="301" y="518"/>
                  </a:lnTo>
                  <a:lnTo>
                    <a:pt x="301" y="15"/>
                  </a:lnTo>
                  <a:lnTo>
                    <a:pt x="291" y="15"/>
                  </a:lnTo>
                  <a:lnTo>
                    <a:pt x="301" y="5"/>
                  </a:lnTo>
                  <a:lnTo>
                    <a:pt x="301" y="15"/>
                  </a:lnTo>
                  <a:lnTo>
                    <a:pt x="773" y="15"/>
                  </a:lnTo>
                  <a:lnTo>
                    <a:pt x="773" y="5"/>
                  </a:lnTo>
                  <a:lnTo>
                    <a:pt x="784" y="15"/>
                  </a:lnTo>
                  <a:lnTo>
                    <a:pt x="784" y="0"/>
                  </a:lnTo>
                  <a:lnTo>
                    <a:pt x="286" y="0"/>
                  </a:lnTo>
                  <a:lnTo>
                    <a:pt x="286" y="534"/>
                  </a:lnTo>
                  <a:lnTo>
                    <a:pt x="789" y="534"/>
                  </a:lnTo>
                  <a:lnTo>
                    <a:pt x="789" y="5"/>
                  </a:lnTo>
                  <a:lnTo>
                    <a:pt x="789" y="0"/>
                  </a:lnTo>
                  <a:moveTo>
                    <a:pt x="1725" y="4340"/>
                  </a:moveTo>
                  <a:lnTo>
                    <a:pt x="1720" y="4340"/>
                  </a:lnTo>
                  <a:lnTo>
                    <a:pt x="1720" y="4356"/>
                  </a:lnTo>
                  <a:lnTo>
                    <a:pt x="1709" y="4356"/>
                  </a:lnTo>
                  <a:lnTo>
                    <a:pt x="1709" y="4524"/>
                  </a:lnTo>
                  <a:lnTo>
                    <a:pt x="1720" y="4524"/>
                  </a:lnTo>
                  <a:lnTo>
                    <a:pt x="1709" y="4535"/>
                  </a:lnTo>
                  <a:lnTo>
                    <a:pt x="1709" y="4524"/>
                  </a:lnTo>
                  <a:lnTo>
                    <a:pt x="1191" y="4529"/>
                  </a:lnTo>
                  <a:lnTo>
                    <a:pt x="1186" y="4626"/>
                  </a:lnTo>
                  <a:lnTo>
                    <a:pt x="1200" y="4634"/>
                  </a:lnTo>
                  <a:lnTo>
                    <a:pt x="1185" y="4644"/>
                  </a:lnTo>
                  <a:lnTo>
                    <a:pt x="1186" y="4626"/>
                  </a:lnTo>
                  <a:lnTo>
                    <a:pt x="1017" y="4529"/>
                  </a:lnTo>
                  <a:lnTo>
                    <a:pt x="874" y="4445"/>
                  </a:lnTo>
                  <a:lnTo>
                    <a:pt x="856" y="4434"/>
                  </a:lnTo>
                  <a:lnTo>
                    <a:pt x="839" y="4445"/>
                  </a:lnTo>
                  <a:lnTo>
                    <a:pt x="839" y="4424"/>
                  </a:lnTo>
                  <a:lnTo>
                    <a:pt x="856" y="4434"/>
                  </a:lnTo>
                  <a:lnTo>
                    <a:pt x="874" y="4424"/>
                  </a:lnTo>
                  <a:lnTo>
                    <a:pt x="1017" y="4340"/>
                  </a:lnTo>
                  <a:lnTo>
                    <a:pt x="1186" y="4244"/>
                  </a:lnTo>
                  <a:lnTo>
                    <a:pt x="1185" y="4225"/>
                  </a:lnTo>
                  <a:lnTo>
                    <a:pt x="1200" y="4236"/>
                  </a:lnTo>
                  <a:lnTo>
                    <a:pt x="1186" y="4244"/>
                  </a:lnTo>
                  <a:lnTo>
                    <a:pt x="1191" y="4351"/>
                  </a:lnTo>
                  <a:lnTo>
                    <a:pt x="1709" y="4356"/>
                  </a:lnTo>
                  <a:lnTo>
                    <a:pt x="1709" y="4345"/>
                  </a:lnTo>
                  <a:lnTo>
                    <a:pt x="1720" y="4356"/>
                  </a:lnTo>
                  <a:lnTo>
                    <a:pt x="1720" y="4340"/>
                  </a:lnTo>
                  <a:lnTo>
                    <a:pt x="1206" y="4336"/>
                  </a:lnTo>
                  <a:lnTo>
                    <a:pt x="1206" y="4345"/>
                  </a:lnTo>
                  <a:lnTo>
                    <a:pt x="1195" y="4335"/>
                  </a:lnTo>
                  <a:lnTo>
                    <a:pt x="1206" y="4336"/>
                  </a:lnTo>
                  <a:lnTo>
                    <a:pt x="1206" y="4335"/>
                  </a:lnTo>
                  <a:lnTo>
                    <a:pt x="1206" y="4225"/>
                  </a:lnTo>
                  <a:lnTo>
                    <a:pt x="1206" y="4209"/>
                  </a:lnTo>
                  <a:lnTo>
                    <a:pt x="1007" y="4319"/>
                  </a:lnTo>
                  <a:lnTo>
                    <a:pt x="817" y="4435"/>
                  </a:lnTo>
                  <a:lnTo>
                    <a:pt x="1007" y="4550"/>
                  </a:lnTo>
                  <a:lnTo>
                    <a:pt x="1206" y="4659"/>
                  </a:lnTo>
                  <a:lnTo>
                    <a:pt x="1206" y="4644"/>
                  </a:lnTo>
                  <a:lnTo>
                    <a:pt x="1206" y="4544"/>
                  </a:lnTo>
                  <a:lnTo>
                    <a:pt x="1195" y="4544"/>
                  </a:lnTo>
                  <a:lnTo>
                    <a:pt x="1206" y="4535"/>
                  </a:lnTo>
                  <a:lnTo>
                    <a:pt x="1206" y="4544"/>
                  </a:lnTo>
                  <a:lnTo>
                    <a:pt x="1725" y="4539"/>
                  </a:lnTo>
                  <a:lnTo>
                    <a:pt x="1725" y="4524"/>
                  </a:lnTo>
                  <a:lnTo>
                    <a:pt x="1725" y="4356"/>
                  </a:lnTo>
                  <a:lnTo>
                    <a:pt x="1725" y="43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3" name="Freeform 209"/>
            <p:cNvSpPr/>
            <p:nvPr/>
          </p:nvSpPr>
          <p:spPr bwMode="auto">
            <a:xfrm>
              <a:off x="5743" y="-7406"/>
              <a:ext cx="886" cy="420"/>
            </a:xfrm>
            <a:custGeom>
              <a:avLst/>
              <a:gdLst>
                <a:gd name="T0" fmla="*/ 525 w 886"/>
                <a:gd name="T1" fmla="*/ -7406 h 420"/>
                <a:gd name="T2" fmla="*/ 525 w 886"/>
                <a:gd name="T3" fmla="*/ -7300 h 420"/>
                <a:gd name="T4" fmla="*/ 0 w 886"/>
                <a:gd name="T5" fmla="*/ -7300 h 420"/>
                <a:gd name="T6" fmla="*/ 0 w 886"/>
                <a:gd name="T7" fmla="*/ -7112 h 420"/>
                <a:gd name="T8" fmla="*/ 525 w 886"/>
                <a:gd name="T9" fmla="*/ -7112 h 420"/>
                <a:gd name="T10" fmla="*/ 525 w 886"/>
                <a:gd name="T11" fmla="*/ -6986 h 420"/>
                <a:gd name="T12" fmla="*/ 886 w 886"/>
                <a:gd name="T13" fmla="*/ -7196 h 420"/>
                <a:gd name="T14" fmla="*/ 525 w 886"/>
                <a:gd name="T15" fmla="*/ -7406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6" h="420">
                  <a:moveTo>
                    <a:pt x="525" y="0"/>
                  </a:moveTo>
                  <a:lnTo>
                    <a:pt x="525" y="106"/>
                  </a:lnTo>
                  <a:lnTo>
                    <a:pt x="0" y="106"/>
                  </a:lnTo>
                  <a:lnTo>
                    <a:pt x="0" y="294"/>
                  </a:lnTo>
                  <a:lnTo>
                    <a:pt x="525" y="294"/>
                  </a:lnTo>
                  <a:lnTo>
                    <a:pt x="525" y="420"/>
                  </a:lnTo>
                  <a:lnTo>
                    <a:pt x="886" y="21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4" name="AutoShape 210"/>
            <p:cNvSpPr/>
            <p:nvPr/>
          </p:nvSpPr>
          <p:spPr bwMode="auto">
            <a:xfrm>
              <a:off x="5737" y="-7422"/>
              <a:ext cx="908" cy="452"/>
            </a:xfrm>
            <a:custGeom>
              <a:avLst/>
              <a:gdLst>
                <a:gd name="T0" fmla="*/ 520 w 908"/>
                <a:gd name="T1" fmla="*/ -6970 h 452"/>
                <a:gd name="T2" fmla="*/ 540 w 908"/>
                <a:gd name="T3" fmla="*/ -6986 h 452"/>
                <a:gd name="T4" fmla="*/ 539 w 908"/>
                <a:gd name="T5" fmla="*/ -7005 h 452"/>
                <a:gd name="T6" fmla="*/ 531 w 908"/>
                <a:gd name="T7" fmla="*/ -7101 h 452"/>
                <a:gd name="T8" fmla="*/ 869 w 908"/>
                <a:gd name="T9" fmla="*/ -7196 h 452"/>
                <a:gd name="T10" fmla="*/ 539 w 908"/>
                <a:gd name="T11" fmla="*/ -7005 h 452"/>
                <a:gd name="T12" fmla="*/ 548 w 908"/>
                <a:gd name="T13" fmla="*/ -6986 h 452"/>
                <a:gd name="T14" fmla="*/ 890 w 908"/>
                <a:gd name="T15" fmla="*/ -7185 h 452"/>
                <a:gd name="T16" fmla="*/ 869 w 908"/>
                <a:gd name="T17" fmla="*/ -7196 h 452"/>
                <a:gd name="T18" fmla="*/ 17 w 908"/>
                <a:gd name="T19" fmla="*/ -7112 h 452"/>
                <a:gd name="T20" fmla="*/ 531 w 908"/>
                <a:gd name="T21" fmla="*/ -7101 h 452"/>
                <a:gd name="T22" fmla="*/ 535 w 908"/>
                <a:gd name="T23" fmla="*/ -7117 h 452"/>
                <a:gd name="T24" fmla="*/ 520 w 908"/>
                <a:gd name="T25" fmla="*/ -7311 h 452"/>
                <a:gd name="T26" fmla="*/ 0 w 908"/>
                <a:gd name="T27" fmla="*/ -7107 h 452"/>
                <a:gd name="T28" fmla="*/ 520 w 908"/>
                <a:gd name="T29" fmla="*/ -7112 h 452"/>
                <a:gd name="T30" fmla="*/ 6 w 908"/>
                <a:gd name="T31" fmla="*/ -7123 h 452"/>
                <a:gd name="T32" fmla="*/ 17 w 908"/>
                <a:gd name="T33" fmla="*/ -7291 h 452"/>
                <a:gd name="T34" fmla="*/ 17 w 908"/>
                <a:gd name="T35" fmla="*/ -7300 h 452"/>
                <a:gd name="T36" fmla="*/ 520 w 908"/>
                <a:gd name="T37" fmla="*/ -7311 h 452"/>
                <a:gd name="T38" fmla="*/ 6 w 908"/>
                <a:gd name="T39" fmla="*/ -7123 h 452"/>
                <a:gd name="T40" fmla="*/ 17 w 908"/>
                <a:gd name="T41" fmla="*/ -7123 h 452"/>
                <a:gd name="T42" fmla="*/ 887 w 908"/>
                <a:gd name="T43" fmla="*/ -7207 h 452"/>
                <a:gd name="T44" fmla="*/ 890 w 908"/>
                <a:gd name="T45" fmla="*/ -7185 h 452"/>
                <a:gd name="T46" fmla="*/ 890 w 908"/>
                <a:gd name="T47" fmla="*/ -7207 h 452"/>
                <a:gd name="T48" fmla="*/ 708 w 908"/>
                <a:gd name="T49" fmla="*/ -7291 h 452"/>
                <a:gd name="T50" fmla="*/ 887 w 908"/>
                <a:gd name="T51" fmla="*/ -7207 h 452"/>
                <a:gd name="T52" fmla="*/ 719 w 908"/>
                <a:gd name="T53" fmla="*/ -7311 h 452"/>
                <a:gd name="T54" fmla="*/ 6 w 908"/>
                <a:gd name="T55" fmla="*/ -7291 h 452"/>
                <a:gd name="T56" fmla="*/ 17 w 908"/>
                <a:gd name="T57" fmla="*/ -7291 h 452"/>
                <a:gd name="T58" fmla="*/ 540 w 908"/>
                <a:gd name="T59" fmla="*/ -7406 h 452"/>
                <a:gd name="T60" fmla="*/ 708 w 908"/>
                <a:gd name="T61" fmla="*/ -7291 h 452"/>
                <a:gd name="T62" fmla="*/ 548 w 908"/>
                <a:gd name="T63" fmla="*/ -7406 h 452"/>
                <a:gd name="T64" fmla="*/ 531 w 908"/>
                <a:gd name="T65" fmla="*/ -7311 h 452"/>
                <a:gd name="T66" fmla="*/ 17 w 908"/>
                <a:gd name="T67" fmla="*/ -7300 h 452"/>
                <a:gd name="T68" fmla="*/ 535 w 908"/>
                <a:gd name="T69" fmla="*/ -7296 h 452"/>
                <a:gd name="T70" fmla="*/ 520 w 908"/>
                <a:gd name="T71" fmla="*/ -7422 h 452"/>
                <a:gd name="T72" fmla="*/ 536 w 908"/>
                <a:gd name="T73" fmla="*/ -7311 h 452"/>
                <a:gd name="T74" fmla="*/ 525 w 908"/>
                <a:gd name="T75" fmla="*/ -7395 h 452"/>
                <a:gd name="T76" fmla="*/ 548 w 908"/>
                <a:gd name="T77" fmla="*/ -7406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08" h="452">
                  <a:moveTo>
                    <a:pt x="520" y="321"/>
                  </a:moveTo>
                  <a:lnTo>
                    <a:pt x="520" y="452"/>
                  </a:lnTo>
                  <a:lnTo>
                    <a:pt x="548" y="436"/>
                  </a:lnTo>
                  <a:lnTo>
                    <a:pt x="540" y="436"/>
                  </a:lnTo>
                  <a:lnTo>
                    <a:pt x="525" y="425"/>
                  </a:lnTo>
                  <a:lnTo>
                    <a:pt x="539" y="417"/>
                  </a:lnTo>
                  <a:lnTo>
                    <a:pt x="536" y="321"/>
                  </a:lnTo>
                  <a:lnTo>
                    <a:pt x="531" y="321"/>
                  </a:lnTo>
                  <a:lnTo>
                    <a:pt x="520" y="321"/>
                  </a:lnTo>
                  <a:close/>
                  <a:moveTo>
                    <a:pt x="869" y="226"/>
                  </a:moveTo>
                  <a:lnTo>
                    <a:pt x="708" y="321"/>
                  </a:lnTo>
                  <a:lnTo>
                    <a:pt x="539" y="417"/>
                  </a:lnTo>
                  <a:lnTo>
                    <a:pt x="540" y="436"/>
                  </a:lnTo>
                  <a:lnTo>
                    <a:pt x="548" y="436"/>
                  </a:lnTo>
                  <a:lnTo>
                    <a:pt x="719" y="341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69" y="226"/>
                  </a:lnTo>
                  <a:close/>
                  <a:moveTo>
                    <a:pt x="17" y="299"/>
                  </a:moveTo>
                  <a:lnTo>
                    <a:pt x="17" y="310"/>
                  </a:lnTo>
                  <a:lnTo>
                    <a:pt x="520" y="310"/>
                  </a:lnTo>
                  <a:lnTo>
                    <a:pt x="531" y="321"/>
                  </a:lnTo>
                  <a:lnTo>
                    <a:pt x="536" y="321"/>
                  </a:lnTo>
                  <a:lnTo>
                    <a:pt x="535" y="305"/>
                  </a:lnTo>
                  <a:lnTo>
                    <a:pt x="17" y="299"/>
                  </a:lnTo>
                  <a:close/>
                  <a:moveTo>
                    <a:pt x="520" y="111"/>
                  </a:moveTo>
                  <a:lnTo>
                    <a:pt x="0" y="116"/>
                  </a:lnTo>
                  <a:lnTo>
                    <a:pt x="0" y="315"/>
                  </a:lnTo>
                  <a:lnTo>
                    <a:pt x="520" y="321"/>
                  </a:lnTo>
                  <a:lnTo>
                    <a:pt x="520" y="310"/>
                  </a:lnTo>
                  <a:lnTo>
                    <a:pt x="17" y="310"/>
                  </a:lnTo>
                  <a:lnTo>
                    <a:pt x="6" y="299"/>
                  </a:lnTo>
                  <a:lnTo>
                    <a:pt x="17" y="299"/>
                  </a:lnTo>
                  <a:lnTo>
                    <a:pt x="17" y="131"/>
                  </a:lnTo>
                  <a:lnTo>
                    <a:pt x="6" y="131"/>
                  </a:lnTo>
                  <a:lnTo>
                    <a:pt x="17" y="122"/>
                  </a:lnTo>
                  <a:lnTo>
                    <a:pt x="520" y="122"/>
                  </a:lnTo>
                  <a:lnTo>
                    <a:pt x="520" y="111"/>
                  </a:lnTo>
                  <a:close/>
                  <a:moveTo>
                    <a:pt x="17" y="299"/>
                  </a:moveTo>
                  <a:lnTo>
                    <a:pt x="6" y="299"/>
                  </a:lnTo>
                  <a:lnTo>
                    <a:pt x="17" y="299"/>
                  </a:lnTo>
                  <a:close/>
                  <a:moveTo>
                    <a:pt x="890" y="215"/>
                  </a:moveTo>
                  <a:lnTo>
                    <a:pt x="887" y="215"/>
                  </a:lnTo>
                  <a:lnTo>
                    <a:pt x="887" y="237"/>
                  </a:lnTo>
                  <a:lnTo>
                    <a:pt x="890" y="237"/>
                  </a:lnTo>
                  <a:lnTo>
                    <a:pt x="907" y="226"/>
                  </a:lnTo>
                  <a:lnTo>
                    <a:pt x="890" y="215"/>
                  </a:lnTo>
                  <a:close/>
                  <a:moveTo>
                    <a:pt x="719" y="111"/>
                  </a:moveTo>
                  <a:lnTo>
                    <a:pt x="708" y="131"/>
                  </a:lnTo>
                  <a:lnTo>
                    <a:pt x="869" y="226"/>
                  </a:lnTo>
                  <a:lnTo>
                    <a:pt x="887" y="215"/>
                  </a:lnTo>
                  <a:lnTo>
                    <a:pt x="890" y="215"/>
                  </a:lnTo>
                  <a:lnTo>
                    <a:pt x="719" y="111"/>
                  </a:lnTo>
                  <a:close/>
                  <a:moveTo>
                    <a:pt x="17" y="131"/>
                  </a:moveTo>
                  <a:lnTo>
                    <a:pt x="6" y="131"/>
                  </a:lnTo>
                  <a:lnTo>
                    <a:pt x="17" y="131"/>
                  </a:lnTo>
                  <a:close/>
                  <a:moveTo>
                    <a:pt x="548" y="16"/>
                  </a:moveTo>
                  <a:lnTo>
                    <a:pt x="540" y="16"/>
                  </a:lnTo>
                  <a:lnTo>
                    <a:pt x="539" y="35"/>
                  </a:lnTo>
                  <a:lnTo>
                    <a:pt x="708" y="131"/>
                  </a:lnTo>
                  <a:lnTo>
                    <a:pt x="719" y="111"/>
                  </a:lnTo>
                  <a:lnTo>
                    <a:pt x="548" y="16"/>
                  </a:lnTo>
                  <a:close/>
                  <a:moveTo>
                    <a:pt x="536" y="111"/>
                  </a:moveTo>
                  <a:lnTo>
                    <a:pt x="531" y="111"/>
                  </a:lnTo>
                  <a:lnTo>
                    <a:pt x="520" y="122"/>
                  </a:lnTo>
                  <a:lnTo>
                    <a:pt x="17" y="122"/>
                  </a:lnTo>
                  <a:lnTo>
                    <a:pt x="17" y="131"/>
                  </a:lnTo>
                  <a:lnTo>
                    <a:pt x="535" y="126"/>
                  </a:lnTo>
                  <a:lnTo>
                    <a:pt x="536" y="111"/>
                  </a:lnTo>
                  <a:close/>
                  <a:moveTo>
                    <a:pt x="520" y="0"/>
                  </a:moveTo>
                  <a:lnTo>
                    <a:pt x="520" y="111"/>
                  </a:lnTo>
                  <a:lnTo>
                    <a:pt x="536" y="111"/>
                  </a:lnTo>
                  <a:lnTo>
                    <a:pt x="539" y="35"/>
                  </a:lnTo>
                  <a:lnTo>
                    <a:pt x="525" y="27"/>
                  </a:lnTo>
                  <a:lnTo>
                    <a:pt x="540" y="16"/>
                  </a:lnTo>
                  <a:lnTo>
                    <a:pt x="548" y="1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5" name="Rectangle 211"/>
            <p:cNvSpPr>
              <a:spLocks noChangeArrowheads="1"/>
            </p:cNvSpPr>
            <p:nvPr/>
          </p:nvSpPr>
          <p:spPr bwMode="auto">
            <a:xfrm>
              <a:off x="5410" y="-7878"/>
              <a:ext cx="493" cy="1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6" name="AutoShape 212"/>
            <p:cNvSpPr/>
            <p:nvPr/>
          </p:nvSpPr>
          <p:spPr bwMode="auto">
            <a:xfrm>
              <a:off x="3631" y="-9675"/>
              <a:ext cx="665" cy="1017"/>
            </a:xfrm>
            <a:custGeom>
              <a:avLst/>
              <a:gdLst>
                <a:gd name="T0" fmla="*/ 665 w 665"/>
                <a:gd name="T1" fmla="*/ -9004 h 1017"/>
                <a:gd name="T2" fmla="*/ 361 w 665"/>
                <a:gd name="T3" fmla="*/ -9004 h 1017"/>
                <a:gd name="T4" fmla="*/ 660 w 665"/>
                <a:gd name="T5" fmla="*/ -9675 h 1017"/>
                <a:gd name="T6" fmla="*/ 0 w 665"/>
                <a:gd name="T7" fmla="*/ -9675 h 1017"/>
                <a:gd name="T8" fmla="*/ 0 w 665"/>
                <a:gd name="T9" fmla="*/ -9177 h 1017"/>
                <a:gd name="T10" fmla="*/ 0 w 665"/>
                <a:gd name="T11" fmla="*/ -8827 h 1017"/>
                <a:gd name="T12" fmla="*/ 0 w 665"/>
                <a:gd name="T13" fmla="*/ -8659 h 1017"/>
                <a:gd name="T14" fmla="*/ 660 w 665"/>
                <a:gd name="T15" fmla="*/ -8659 h 1017"/>
                <a:gd name="T16" fmla="*/ 309 w 665"/>
                <a:gd name="T17" fmla="*/ -8659 h 1017"/>
                <a:gd name="T18" fmla="*/ 309 w 665"/>
                <a:gd name="T19" fmla="*/ -9319 h 1017"/>
                <a:gd name="T20" fmla="*/ 309 w 665"/>
                <a:gd name="T21" fmla="*/ -9319 h 1017"/>
                <a:gd name="T22" fmla="*/ 660 w 665"/>
                <a:gd name="T23" fmla="*/ -9319 h 1017"/>
                <a:gd name="T24" fmla="*/ 357 w 665"/>
                <a:gd name="T25" fmla="*/ -9000 h 1017"/>
                <a:gd name="T26" fmla="*/ 351 w 665"/>
                <a:gd name="T27" fmla="*/ -9020 h 1017"/>
                <a:gd name="T28" fmla="*/ 330 w 665"/>
                <a:gd name="T29" fmla="*/ -9042 h 1017"/>
                <a:gd name="T30" fmla="*/ 309 w 665"/>
                <a:gd name="T31" fmla="*/ -9046 h 1017"/>
                <a:gd name="T32" fmla="*/ 309 w 665"/>
                <a:gd name="T33" fmla="*/ -9046 h 1017"/>
                <a:gd name="T34" fmla="*/ 288 w 665"/>
                <a:gd name="T35" fmla="*/ -9042 h 1017"/>
                <a:gd name="T36" fmla="*/ 267 w 665"/>
                <a:gd name="T37" fmla="*/ -9020 h 1017"/>
                <a:gd name="T38" fmla="*/ 262 w 665"/>
                <a:gd name="T39" fmla="*/ -9000 h 10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65" h="1017">
                  <a:moveTo>
                    <a:pt x="665" y="671"/>
                  </a:moveTo>
                  <a:lnTo>
                    <a:pt x="361" y="671"/>
                  </a:lnTo>
                  <a:moveTo>
                    <a:pt x="660" y="0"/>
                  </a:moveTo>
                  <a:lnTo>
                    <a:pt x="0" y="0"/>
                  </a:lnTo>
                  <a:lnTo>
                    <a:pt x="0" y="498"/>
                  </a:lnTo>
                  <a:moveTo>
                    <a:pt x="0" y="848"/>
                  </a:moveTo>
                  <a:lnTo>
                    <a:pt x="0" y="1016"/>
                  </a:lnTo>
                  <a:lnTo>
                    <a:pt x="660" y="1016"/>
                  </a:lnTo>
                  <a:moveTo>
                    <a:pt x="309" y="1016"/>
                  </a:moveTo>
                  <a:lnTo>
                    <a:pt x="309" y="356"/>
                  </a:lnTo>
                  <a:moveTo>
                    <a:pt x="309" y="356"/>
                  </a:moveTo>
                  <a:lnTo>
                    <a:pt x="660" y="356"/>
                  </a:lnTo>
                  <a:moveTo>
                    <a:pt x="357" y="675"/>
                  </a:moveTo>
                  <a:lnTo>
                    <a:pt x="351" y="655"/>
                  </a:lnTo>
                  <a:lnTo>
                    <a:pt x="330" y="633"/>
                  </a:lnTo>
                  <a:lnTo>
                    <a:pt x="309" y="629"/>
                  </a:lnTo>
                  <a:moveTo>
                    <a:pt x="309" y="629"/>
                  </a:moveTo>
                  <a:lnTo>
                    <a:pt x="288" y="633"/>
                  </a:lnTo>
                  <a:lnTo>
                    <a:pt x="267" y="655"/>
                  </a:lnTo>
                  <a:lnTo>
                    <a:pt x="262" y="675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7" name="Freeform 213"/>
            <p:cNvSpPr/>
            <p:nvPr/>
          </p:nvSpPr>
          <p:spPr bwMode="auto">
            <a:xfrm>
              <a:off x="3689" y="-9042"/>
              <a:ext cx="63" cy="74"/>
            </a:xfrm>
            <a:custGeom>
              <a:avLst/>
              <a:gdLst>
                <a:gd name="T0" fmla="*/ 62 w 63"/>
                <a:gd name="T1" fmla="*/ -9042 h 74"/>
                <a:gd name="T2" fmla="*/ 31 w 63"/>
                <a:gd name="T3" fmla="*/ -9020 h 74"/>
                <a:gd name="T4" fmla="*/ 0 w 63"/>
                <a:gd name="T5" fmla="*/ -9004 h 74"/>
                <a:gd name="T6" fmla="*/ 31 w 63"/>
                <a:gd name="T7" fmla="*/ -8989 h 74"/>
                <a:gd name="T8" fmla="*/ 62 w 63"/>
                <a:gd name="T9" fmla="*/ -8968 h 74"/>
                <a:gd name="T10" fmla="*/ 51 w 63"/>
                <a:gd name="T11" fmla="*/ -9004 h 74"/>
                <a:gd name="T12" fmla="*/ 62 w 63"/>
                <a:gd name="T13" fmla="*/ -9042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74">
                  <a:moveTo>
                    <a:pt x="62" y="0"/>
                  </a:moveTo>
                  <a:lnTo>
                    <a:pt x="31" y="22"/>
                  </a:lnTo>
                  <a:lnTo>
                    <a:pt x="0" y="38"/>
                  </a:lnTo>
                  <a:lnTo>
                    <a:pt x="31" y="53"/>
                  </a:lnTo>
                  <a:lnTo>
                    <a:pt x="62" y="74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8" name="Rectangle 214"/>
            <p:cNvSpPr>
              <a:spLocks noChangeArrowheads="1"/>
            </p:cNvSpPr>
            <p:nvPr/>
          </p:nvSpPr>
          <p:spPr bwMode="auto">
            <a:xfrm>
              <a:off x="3541" y="-9177"/>
              <a:ext cx="142" cy="350"/>
            </a:xfrm>
            <a:prstGeom prst="rect">
              <a:avLst/>
            </a:prstGeom>
            <a:noFill/>
            <a:ln w="9982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9" name="Rectangle 215"/>
            <p:cNvSpPr>
              <a:spLocks noChangeArrowheads="1"/>
            </p:cNvSpPr>
            <p:nvPr/>
          </p:nvSpPr>
          <p:spPr bwMode="auto">
            <a:xfrm>
              <a:off x="6640" y="-9230"/>
              <a:ext cx="760" cy="73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0" name="AutoShape 216"/>
            <p:cNvSpPr/>
            <p:nvPr/>
          </p:nvSpPr>
          <p:spPr bwMode="auto">
            <a:xfrm>
              <a:off x="6634" y="-9235"/>
              <a:ext cx="771" cy="7358"/>
            </a:xfrm>
            <a:custGeom>
              <a:avLst/>
              <a:gdLst>
                <a:gd name="T0" fmla="*/ 770 w 771"/>
                <a:gd name="T1" fmla="*/ -9235 h 7358"/>
                <a:gd name="T2" fmla="*/ 0 w 771"/>
                <a:gd name="T3" fmla="*/ -9235 h 7358"/>
                <a:gd name="T4" fmla="*/ 0 w 771"/>
                <a:gd name="T5" fmla="*/ -1878 h 7358"/>
                <a:gd name="T6" fmla="*/ 770 w 771"/>
                <a:gd name="T7" fmla="*/ -1878 h 7358"/>
                <a:gd name="T8" fmla="*/ 768 w 771"/>
                <a:gd name="T9" fmla="*/ -1882 h 7358"/>
                <a:gd name="T10" fmla="*/ 15 w 771"/>
                <a:gd name="T11" fmla="*/ -1882 h 7358"/>
                <a:gd name="T12" fmla="*/ 6 w 771"/>
                <a:gd name="T13" fmla="*/ -1891 h 7358"/>
                <a:gd name="T14" fmla="*/ 15 w 771"/>
                <a:gd name="T15" fmla="*/ -1891 h 7358"/>
                <a:gd name="T16" fmla="*/ 15 w 771"/>
                <a:gd name="T17" fmla="*/ -9225 h 7358"/>
                <a:gd name="T18" fmla="*/ 6 w 771"/>
                <a:gd name="T19" fmla="*/ -9225 h 7358"/>
                <a:gd name="T20" fmla="*/ 15 w 771"/>
                <a:gd name="T21" fmla="*/ -9232 h 7358"/>
                <a:gd name="T22" fmla="*/ 770 w 771"/>
                <a:gd name="T23" fmla="*/ -9232 h 7358"/>
                <a:gd name="T24" fmla="*/ 770 w 771"/>
                <a:gd name="T25" fmla="*/ -9235 h 7358"/>
                <a:gd name="T26" fmla="*/ 770 w 771"/>
                <a:gd name="T27" fmla="*/ -9232 h 7358"/>
                <a:gd name="T28" fmla="*/ 754 w 771"/>
                <a:gd name="T29" fmla="*/ -9232 h 7358"/>
                <a:gd name="T30" fmla="*/ 765 w 771"/>
                <a:gd name="T31" fmla="*/ -9225 h 7358"/>
                <a:gd name="T32" fmla="*/ 754 w 771"/>
                <a:gd name="T33" fmla="*/ -9225 h 7358"/>
                <a:gd name="T34" fmla="*/ 754 w 771"/>
                <a:gd name="T35" fmla="*/ -1891 h 7358"/>
                <a:gd name="T36" fmla="*/ 765 w 771"/>
                <a:gd name="T37" fmla="*/ -1891 h 7358"/>
                <a:gd name="T38" fmla="*/ 770 w 771"/>
                <a:gd name="T39" fmla="*/ -1878 h 7358"/>
                <a:gd name="T40" fmla="*/ 770 w 771"/>
                <a:gd name="T41" fmla="*/ -9232 h 7358"/>
                <a:gd name="T42" fmla="*/ 754 w 771"/>
                <a:gd name="T43" fmla="*/ -1891 h 7358"/>
                <a:gd name="T44" fmla="*/ 15 w 771"/>
                <a:gd name="T45" fmla="*/ -1891 h 7358"/>
                <a:gd name="T46" fmla="*/ 15 w 771"/>
                <a:gd name="T47" fmla="*/ -1882 h 7358"/>
                <a:gd name="T48" fmla="*/ 754 w 771"/>
                <a:gd name="T49" fmla="*/ -1882 h 7358"/>
                <a:gd name="T50" fmla="*/ 754 w 771"/>
                <a:gd name="T51" fmla="*/ -1891 h 7358"/>
                <a:gd name="T52" fmla="*/ 765 w 771"/>
                <a:gd name="T53" fmla="*/ -1891 h 7358"/>
                <a:gd name="T54" fmla="*/ 754 w 771"/>
                <a:gd name="T55" fmla="*/ -1882 h 7358"/>
                <a:gd name="T56" fmla="*/ 768 w 771"/>
                <a:gd name="T57" fmla="*/ -1882 h 7358"/>
                <a:gd name="T58" fmla="*/ 765 w 771"/>
                <a:gd name="T59" fmla="*/ -1891 h 7358"/>
                <a:gd name="T60" fmla="*/ 754 w 771"/>
                <a:gd name="T61" fmla="*/ -9232 h 7358"/>
                <a:gd name="T62" fmla="*/ 15 w 771"/>
                <a:gd name="T63" fmla="*/ -9232 h 7358"/>
                <a:gd name="T64" fmla="*/ 15 w 771"/>
                <a:gd name="T65" fmla="*/ -9225 h 7358"/>
                <a:gd name="T66" fmla="*/ 754 w 771"/>
                <a:gd name="T67" fmla="*/ -9225 h 7358"/>
                <a:gd name="T68" fmla="*/ 754 w 771"/>
                <a:gd name="T69" fmla="*/ -9232 h 73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71" h="7358">
                  <a:moveTo>
                    <a:pt x="770" y="0"/>
                  </a:moveTo>
                  <a:lnTo>
                    <a:pt x="0" y="0"/>
                  </a:lnTo>
                  <a:lnTo>
                    <a:pt x="0" y="7357"/>
                  </a:lnTo>
                  <a:lnTo>
                    <a:pt x="770" y="7357"/>
                  </a:lnTo>
                  <a:lnTo>
                    <a:pt x="768" y="7353"/>
                  </a:lnTo>
                  <a:lnTo>
                    <a:pt x="15" y="7353"/>
                  </a:lnTo>
                  <a:lnTo>
                    <a:pt x="6" y="7344"/>
                  </a:lnTo>
                  <a:lnTo>
                    <a:pt x="15" y="7344"/>
                  </a:lnTo>
                  <a:lnTo>
                    <a:pt x="15" y="10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770" y="3"/>
                  </a:lnTo>
                  <a:lnTo>
                    <a:pt x="770" y="0"/>
                  </a:lnTo>
                  <a:close/>
                  <a:moveTo>
                    <a:pt x="770" y="3"/>
                  </a:moveTo>
                  <a:lnTo>
                    <a:pt x="754" y="3"/>
                  </a:lnTo>
                  <a:lnTo>
                    <a:pt x="765" y="10"/>
                  </a:lnTo>
                  <a:lnTo>
                    <a:pt x="754" y="10"/>
                  </a:lnTo>
                  <a:lnTo>
                    <a:pt x="754" y="7344"/>
                  </a:lnTo>
                  <a:lnTo>
                    <a:pt x="765" y="7344"/>
                  </a:lnTo>
                  <a:lnTo>
                    <a:pt x="770" y="7357"/>
                  </a:lnTo>
                  <a:lnTo>
                    <a:pt x="770" y="3"/>
                  </a:lnTo>
                  <a:close/>
                  <a:moveTo>
                    <a:pt x="754" y="7344"/>
                  </a:moveTo>
                  <a:lnTo>
                    <a:pt x="15" y="7344"/>
                  </a:lnTo>
                  <a:lnTo>
                    <a:pt x="15" y="7353"/>
                  </a:lnTo>
                  <a:lnTo>
                    <a:pt x="754" y="7353"/>
                  </a:lnTo>
                  <a:lnTo>
                    <a:pt x="754" y="7344"/>
                  </a:lnTo>
                  <a:close/>
                  <a:moveTo>
                    <a:pt x="765" y="7344"/>
                  </a:moveTo>
                  <a:lnTo>
                    <a:pt x="754" y="7353"/>
                  </a:lnTo>
                  <a:lnTo>
                    <a:pt x="768" y="7353"/>
                  </a:lnTo>
                  <a:lnTo>
                    <a:pt x="765" y="7344"/>
                  </a:lnTo>
                  <a:close/>
                  <a:moveTo>
                    <a:pt x="754" y="3"/>
                  </a:moveTo>
                  <a:lnTo>
                    <a:pt x="15" y="3"/>
                  </a:lnTo>
                  <a:lnTo>
                    <a:pt x="15" y="10"/>
                  </a:lnTo>
                  <a:lnTo>
                    <a:pt x="754" y="10"/>
                  </a:lnTo>
                  <a:lnTo>
                    <a:pt x="75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1" name="AutoShape 217"/>
            <p:cNvSpPr/>
            <p:nvPr/>
          </p:nvSpPr>
          <p:spPr bwMode="auto">
            <a:xfrm>
              <a:off x="3631" y="-3832"/>
              <a:ext cx="399" cy="328"/>
            </a:xfrm>
            <a:custGeom>
              <a:avLst/>
              <a:gdLst>
                <a:gd name="T0" fmla="*/ 0 w 399"/>
                <a:gd name="T1" fmla="*/ -3591 h 328"/>
                <a:gd name="T2" fmla="*/ 0 w 399"/>
                <a:gd name="T3" fmla="*/ -3505 h 328"/>
                <a:gd name="T4" fmla="*/ 393 w 399"/>
                <a:gd name="T5" fmla="*/ -3505 h 328"/>
                <a:gd name="T6" fmla="*/ 399 w 399"/>
                <a:gd name="T7" fmla="*/ -3832 h 328"/>
                <a:gd name="T8" fmla="*/ 0 w 399"/>
                <a:gd name="T9" fmla="*/ -3832 h 328"/>
                <a:gd name="T10" fmla="*/ 0 w 399"/>
                <a:gd name="T11" fmla="*/ -3733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9" h="328">
                  <a:moveTo>
                    <a:pt x="0" y="241"/>
                  </a:moveTo>
                  <a:lnTo>
                    <a:pt x="0" y="327"/>
                  </a:lnTo>
                  <a:lnTo>
                    <a:pt x="393" y="327"/>
                  </a:lnTo>
                  <a:moveTo>
                    <a:pt x="399" y="0"/>
                  </a:moveTo>
                  <a:lnTo>
                    <a:pt x="0" y="0"/>
                  </a:lnTo>
                  <a:lnTo>
                    <a:pt x="0" y="99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2" name="Rectangle 218"/>
            <p:cNvSpPr>
              <a:spLocks noChangeArrowheads="1"/>
            </p:cNvSpPr>
            <p:nvPr/>
          </p:nvSpPr>
          <p:spPr bwMode="auto">
            <a:xfrm>
              <a:off x="5410" y="-5005"/>
              <a:ext cx="493" cy="6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3" name="AutoShape 219"/>
            <p:cNvSpPr/>
            <p:nvPr/>
          </p:nvSpPr>
          <p:spPr bwMode="auto">
            <a:xfrm>
              <a:off x="5405" y="-5010"/>
              <a:ext cx="503" cy="656"/>
            </a:xfrm>
            <a:custGeom>
              <a:avLst/>
              <a:gdLst>
                <a:gd name="T0" fmla="*/ 325 w 503"/>
                <a:gd name="T1" fmla="*/ -4810 h 656"/>
                <a:gd name="T2" fmla="*/ 320 w 503"/>
                <a:gd name="T3" fmla="*/ -4832 h 656"/>
                <a:gd name="T4" fmla="*/ 299 w 503"/>
                <a:gd name="T5" fmla="*/ -4837 h 656"/>
                <a:gd name="T6" fmla="*/ 283 w 503"/>
                <a:gd name="T7" fmla="*/ -4832 h 656"/>
                <a:gd name="T8" fmla="*/ 278 w 503"/>
                <a:gd name="T9" fmla="*/ -4810 h 656"/>
                <a:gd name="T10" fmla="*/ 283 w 503"/>
                <a:gd name="T11" fmla="*/ -4795 h 656"/>
                <a:gd name="T12" fmla="*/ 299 w 503"/>
                <a:gd name="T13" fmla="*/ -4790 h 656"/>
                <a:gd name="T14" fmla="*/ 320 w 503"/>
                <a:gd name="T15" fmla="*/ -4795 h 656"/>
                <a:gd name="T16" fmla="*/ 325 w 503"/>
                <a:gd name="T17" fmla="*/ -4810 h 656"/>
                <a:gd name="T18" fmla="*/ 503 w 503"/>
                <a:gd name="T19" fmla="*/ -5010 h 656"/>
                <a:gd name="T20" fmla="*/ 498 w 503"/>
                <a:gd name="T21" fmla="*/ -5010 h 656"/>
                <a:gd name="T22" fmla="*/ 498 w 503"/>
                <a:gd name="T23" fmla="*/ -4994 h 656"/>
                <a:gd name="T24" fmla="*/ 487 w 503"/>
                <a:gd name="T25" fmla="*/ -4994 h 656"/>
                <a:gd name="T26" fmla="*/ 487 w 503"/>
                <a:gd name="T27" fmla="*/ -4370 h 656"/>
                <a:gd name="T28" fmla="*/ 498 w 503"/>
                <a:gd name="T29" fmla="*/ -4370 h 656"/>
                <a:gd name="T30" fmla="*/ 487 w 503"/>
                <a:gd name="T31" fmla="*/ -4360 h 656"/>
                <a:gd name="T32" fmla="*/ 487 w 503"/>
                <a:gd name="T33" fmla="*/ -4370 h 656"/>
                <a:gd name="T34" fmla="*/ 15 w 503"/>
                <a:gd name="T35" fmla="*/ -4370 h 656"/>
                <a:gd name="T36" fmla="*/ 15 w 503"/>
                <a:gd name="T37" fmla="*/ -4360 h 656"/>
                <a:gd name="T38" fmla="*/ 5 w 503"/>
                <a:gd name="T39" fmla="*/ -4370 h 656"/>
                <a:gd name="T40" fmla="*/ 15 w 503"/>
                <a:gd name="T41" fmla="*/ -4370 h 656"/>
                <a:gd name="T42" fmla="*/ 15 w 503"/>
                <a:gd name="T43" fmla="*/ -4994 h 656"/>
                <a:gd name="T44" fmla="*/ 5 w 503"/>
                <a:gd name="T45" fmla="*/ -4994 h 656"/>
                <a:gd name="T46" fmla="*/ 15 w 503"/>
                <a:gd name="T47" fmla="*/ -5005 h 656"/>
                <a:gd name="T48" fmla="*/ 15 w 503"/>
                <a:gd name="T49" fmla="*/ -4994 h 656"/>
                <a:gd name="T50" fmla="*/ 487 w 503"/>
                <a:gd name="T51" fmla="*/ -4994 h 656"/>
                <a:gd name="T52" fmla="*/ 487 w 503"/>
                <a:gd name="T53" fmla="*/ -5005 h 656"/>
                <a:gd name="T54" fmla="*/ 498 w 503"/>
                <a:gd name="T55" fmla="*/ -4994 h 656"/>
                <a:gd name="T56" fmla="*/ 498 w 503"/>
                <a:gd name="T57" fmla="*/ -5010 h 656"/>
                <a:gd name="T58" fmla="*/ 0 w 503"/>
                <a:gd name="T59" fmla="*/ -5010 h 656"/>
                <a:gd name="T60" fmla="*/ 0 w 503"/>
                <a:gd name="T61" fmla="*/ -4354 h 656"/>
                <a:gd name="T62" fmla="*/ 503 w 503"/>
                <a:gd name="T63" fmla="*/ -4354 h 656"/>
                <a:gd name="T64" fmla="*/ 503 w 503"/>
                <a:gd name="T65" fmla="*/ -5005 h 656"/>
                <a:gd name="T66" fmla="*/ 503 w 503"/>
                <a:gd name="T67" fmla="*/ -5010 h 6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3" h="656">
                  <a:moveTo>
                    <a:pt x="325" y="200"/>
                  </a:moveTo>
                  <a:lnTo>
                    <a:pt x="320" y="178"/>
                  </a:lnTo>
                  <a:lnTo>
                    <a:pt x="299" y="173"/>
                  </a:lnTo>
                  <a:lnTo>
                    <a:pt x="283" y="178"/>
                  </a:lnTo>
                  <a:lnTo>
                    <a:pt x="278" y="200"/>
                  </a:lnTo>
                  <a:lnTo>
                    <a:pt x="283" y="215"/>
                  </a:lnTo>
                  <a:lnTo>
                    <a:pt x="299" y="220"/>
                  </a:lnTo>
                  <a:lnTo>
                    <a:pt x="320" y="215"/>
                  </a:lnTo>
                  <a:lnTo>
                    <a:pt x="325" y="200"/>
                  </a:lnTo>
                  <a:moveTo>
                    <a:pt x="503" y="0"/>
                  </a:moveTo>
                  <a:lnTo>
                    <a:pt x="498" y="0"/>
                  </a:lnTo>
                  <a:lnTo>
                    <a:pt x="498" y="16"/>
                  </a:lnTo>
                  <a:lnTo>
                    <a:pt x="487" y="16"/>
                  </a:lnTo>
                  <a:lnTo>
                    <a:pt x="487" y="640"/>
                  </a:lnTo>
                  <a:lnTo>
                    <a:pt x="498" y="640"/>
                  </a:lnTo>
                  <a:lnTo>
                    <a:pt x="487" y="650"/>
                  </a:lnTo>
                  <a:lnTo>
                    <a:pt x="487" y="640"/>
                  </a:lnTo>
                  <a:lnTo>
                    <a:pt x="15" y="640"/>
                  </a:lnTo>
                  <a:lnTo>
                    <a:pt x="15" y="650"/>
                  </a:lnTo>
                  <a:lnTo>
                    <a:pt x="5" y="640"/>
                  </a:lnTo>
                  <a:lnTo>
                    <a:pt x="15" y="640"/>
                  </a:lnTo>
                  <a:lnTo>
                    <a:pt x="15" y="16"/>
                  </a:lnTo>
                  <a:lnTo>
                    <a:pt x="5" y="16"/>
                  </a:lnTo>
                  <a:lnTo>
                    <a:pt x="15" y="5"/>
                  </a:lnTo>
                  <a:lnTo>
                    <a:pt x="15" y="16"/>
                  </a:lnTo>
                  <a:lnTo>
                    <a:pt x="487" y="16"/>
                  </a:lnTo>
                  <a:lnTo>
                    <a:pt x="487" y="5"/>
                  </a:lnTo>
                  <a:lnTo>
                    <a:pt x="498" y="16"/>
                  </a:lnTo>
                  <a:lnTo>
                    <a:pt x="49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503" y="656"/>
                  </a:lnTo>
                  <a:lnTo>
                    <a:pt x="503" y="5"/>
                  </a:lnTo>
                  <a:lnTo>
                    <a:pt x="50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38" name="Picture 2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" y="-3741"/>
              <a:ext cx="157" cy="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40" name="Line 221"/>
            <p:cNvSpPr>
              <a:spLocks noChangeShapeType="1"/>
            </p:cNvSpPr>
            <p:nvPr/>
          </p:nvSpPr>
          <p:spPr bwMode="auto">
            <a:xfrm>
              <a:off x="9874" y="-6614"/>
              <a:ext cx="0" cy="2401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1" name="Freeform 222"/>
            <p:cNvSpPr/>
            <p:nvPr/>
          </p:nvSpPr>
          <p:spPr bwMode="auto">
            <a:xfrm>
              <a:off x="9535" y="-9555"/>
              <a:ext cx="162" cy="80"/>
            </a:xfrm>
            <a:custGeom>
              <a:avLst/>
              <a:gdLst>
                <a:gd name="T0" fmla="*/ 151 w 162"/>
                <a:gd name="T1" fmla="*/ -9555 h 80"/>
                <a:gd name="T2" fmla="*/ 0 w 162"/>
                <a:gd name="T3" fmla="*/ -9498 h 80"/>
                <a:gd name="T4" fmla="*/ 11 w 162"/>
                <a:gd name="T5" fmla="*/ -9476 h 80"/>
                <a:gd name="T6" fmla="*/ 162 w 162"/>
                <a:gd name="T7" fmla="*/ -9534 h 80"/>
                <a:gd name="T8" fmla="*/ 151 w 162"/>
                <a:gd name="T9" fmla="*/ -9555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80">
                  <a:moveTo>
                    <a:pt x="151" y="0"/>
                  </a:moveTo>
                  <a:lnTo>
                    <a:pt x="0" y="57"/>
                  </a:lnTo>
                  <a:lnTo>
                    <a:pt x="11" y="79"/>
                  </a:lnTo>
                  <a:lnTo>
                    <a:pt x="162" y="2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2" name="Line 223"/>
            <p:cNvSpPr>
              <a:spLocks noChangeShapeType="1"/>
            </p:cNvSpPr>
            <p:nvPr/>
          </p:nvSpPr>
          <p:spPr bwMode="auto">
            <a:xfrm>
              <a:off x="9077" y="-6619"/>
              <a:ext cx="0" cy="2406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3" name="Freeform 224"/>
            <p:cNvSpPr/>
            <p:nvPr/>
          </p:nvSpPr>
          <p:spPr bwMode="auto">
            <a:xfrm>
              <a:off x="8938" y="-7548"/>
              <a:ext cx="1065" cy="939"/>
            </a:xfrm>
            <a:custGeom>
              <a:avLst/>
              <a:gdLst>
                <a:gd name="T0" fmla="*/ 1064 w 1065"/>
                <a:gd name="T1" fmla="*/ -7548 h 939"/>
                <a:gd name="T2" fmla="*/ 1058 w 1065"/>
                <a:gd name="T3" fmla="*/ -7548 h 939"/>
                <a:gd name="T4" fmla="*/ 1058 w 1065"/>
                <a:gd name="T5" fmla="*/ -6619 h 939"/>
                <a:gd name="T6" fmla="*/ 1053 w 1065"/>
                <a:gd name="T7" fmla="*/ -6614 h 939"/>
                <a:gd name="T8" fmla="*/ 1053 w 1065"/>
                <a:gd name="T9" fmla="*/ -6619 h 939"/>
                <a:gd name="T10" fmla="*/ 20 w 1065"/>
                <a:gd name="T11" fmla="*/ -6619 h 939"/>
                <a:gd name="T12" fmla="*/ 10 w 1065"/>
                <a:gd name="T13" fmla="*/ -6619 h 939"/>
                <a:gd name="T14" fmla="*/ 10 w 1065"/>
                <a:gd name="T15" fmla="*/ -6614 h 939"/>
                <a:gd name="T16" fmla="*/ 4 w 1065"/>
                <a:gd name="T17" fmla="*/ -6619 h 939"/>
                <a:gd name="T18" fmla="*/ 10 w 1065"/>
                <a:gd name="T19" fmla="*/ -6619 h 939"/>
                <a:gd name="T20" fmla="*/ 10 w 1065"/>
                <a:gd name="T21" fmla="*/ -6630 h 939"/>
                <a:gd name="T22" fmla="*/ 10 w 1065"/>
                <a:gd name="T23" fmla="*/ -7537 h 939"/>
                <a:gd name="T24" fmla="*/ 4 w 1065"/>
                <a:gd name="T25" fmla="*/ -7537 h 939"/>
                <a:gd name="T26" fmla="*/ 10 w 1065"/>
                <a:gd name="T27" fmla="*/ -7542 h 939"/>
                <a:gd name="T28" fmla="*/ 10 w 1065"/>
                <a:gd name="T29" fmla="*/ -7537 h 939"/>
                <a:gd name="T30" fmla="*/ 1041 w 1065"/>
                <a:gd name="T31" fmla="*/ -7537 h 939"/>
                <a:gd name="T32" fmla="*/ 10 w 1065"/>
                <a:gd name="T33" fmla="*/ -6630 h 939"/>
                <a:gd name="T34" fmla="*/ 20 w 1065"/>
                <a:gd name="T35" fmla="*/ -6619 h 939"/>
                <a:gd name="T36" fmla="*/ 1053 w 1065"/>
                <a:gd name="T37" fmla="*/ -7527 h 939"/>
                <a:gd name="T38" fmla="*/ 1053 w 1065"/>
                <a:gd name="T39" fmla="*/ -6619 h 939"/>
                <a:gd name="T40" fmla="*/ 1058 w 1065"/>
                <a:gd name="T41" fmla="*/ -6619 h 939"/>
                <a:gd name="T42" fmla="*/ 1058 w 1065"/>
                <a:gd name="T43" fmla="*/ -7548 h 939"/>
                <a:gd name="T44" fmla="*/ 1053 w 1065"/>
                <a:gd name="T45" fmla="*/ -7548 h 939"/>
                <a:gd name="T46" fmla="*/ 0 w 1065"/>
                <a:gd name="T47" fmla="*/ -7548 h 939"/>
                <a:gd name="T48" fmla="*/ 0 w 1065"/>
                <a:gd name="T49" fmla="*/ -6609 h 939"/>
                <a:gd name="T50" fmla="*/ 1064 w 1065"/>
                <a:gd name="T51" fmla="*/ -6609 h 939"/>
                <a:gd name="T52" fmla="*/ 1064 w 1065"/>
                <a:gd name="T53" fmla="*/ -7537 h 939"/>
                <a:gd name="T54" fmla="*/ 1064 w 1065"/>
                <a:gd name="T55" fmla="*/ -7542 h 939"/>
                <a:gd name="T56" fmla="*/ 1064 w 1065"/>
                <a:gd name="T57" fmla="*/ -7548 h 9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65" h="939">
                  <a:moveTo>
                    <a:pt x="1064" y="0"/>
                  </a:moveTo>
                  <a:lnTo>
                    <a:pt x="1058" y="0"/>
                  </a:lnTo>
                  <a:lnTo>
                    <a:pt x="1058" y="929"/>
                  </a:lnTo>
                  <a:lnTo>
                    <a:pt x="1053" y="934"/>
                  </a:lnTo>
                  <a:lnTo>
                    <a:pt x="1053" y="929"/>
                  </a:lnTo>
                  <a:lnTo>
                    <a:pt x="20" y="929"/>
                  </a:lnTo>
                  <a:lnTo>
                    <a:pt x="10" y="929"/>
                  </a:lnTo>
                  <a:lnTo>
                    <a:pt x="10" y="934"/>
                  </a:lnTo>
                  <a:lnTo>
                    <a:pt x="4" y="929"/>
                  </a:lnTo>
                  <a:lnTo>
                    <a:pt x="10" y="929"/>
                  </a:lnTo>
                  <a:lnTo>
                    <a:pt x="10" y="918"/>
                  </a:lnTo>
                  <a:lnTo>
                    <a:pt x="10" y="11"/>
                  </a:lnTo>
                  <a:lnTo>
                    <a:pt x="4" y="11"/>
                  </a:lnTo>
                  <a:lnTo>
                    <a:pt x="10" y="6"/>
                  </a:lnTo>
                  <a:lnTo>
                    <a:pt x="10" y="11"/>
                  </a:lnTo>
                  <a:lnTo>
                    <a:pt x="1041" y="11"/>
                  </a:lnTo>
                  <a:lnTo>
                    <a:pt x="10" y="918"/>
                  </a:lnTo>
                  <a:lnTo>
                    <a:pt x="20" y="929"/>
                  </a:lnTo>
                  <a:lnTo>
                    <a:pt x="1053" y="21"/>
                  </a:lnTo>
                  <a:lnTo>
                    <a:pt x="1053" y="929"/>
                  </a:lnTo>
                  <a:lnTo>
                    <a:pt x="1058" y="929"/>
                  </a:lnTo>
                  <a:lnTo>
                    <a:pt x="1058" y="0"/>
                  </a:lnTo>
                  <a:lnTo>
                    <a:pt x="1053" y="0"/>
                  </a:lnTo>
                  <a:lnTo>
                    <a:pt x="0" y="0"/>
                  </a:lnTo>
                  <a:lnTo>
                    <a:pt x="0" y="939"/>
                  </a:lnTo>
                  <a:lnTo>
                    <a:pt x="1064" y="939"/>
                  </a:lnTo>
                  <a:lnTo>
                    <a:pt x="1064" y="11"/>
                  </a:lnTo>
                  <a:lnTo>
                    <a:pt x="1064" y="6"/>
                  </a:lnTo>
                  <a:lnTo>
                    <a:pt x="10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4" name="AutoShape 225"/>
            <p:cNvSpPr/>
            <p:nvPr/>
          </p:nvSpPr>
          <p:spPr bwMode="auto">
            <a:xfrm>
              <a:off x="4030" y="-3832"/>
              <a:ext cx="587" cy="328"/>
            </a:xfrm>
            <a:custGeom>
              <a:avLst/>
              <a:gdLst>
                <a:gd name="T0" fmla="*/ 586 w 587"/>
                <a:gd name="T1" fmla="*/ -3832 h 328"/>
                <a:gd name="T2" fmla="*/ 555 w 587"/>
                <a:gd name="T3" fmla="*/ -3832 h 328"/>
                <a:gd name="T4" fmla="*/ 523 w 587"/>
                <a:gd name="T5" fmla="*/ -3832 h 328"/>
                <a:gd name="T6" fmla="*/ 492 w 587"/>
                <a:gd name="T7" fmla="*/ -3832 h 328"/>
                <a:gd name="T8" fmla="*/ 460 w 587"/>
                <a:gd name="T9" fmla="*/ -3832 h 328"/>
                <a:gd name="T10" fmla="*/ 429 w 587"/>
                <a:gd name="T11" fmla="*/ -3832 h 328"/>
                <a:gd name="T12" fmla="*/ 398 w 587"/>
                <a:gd name="T13" fmla="*/ -3832 h 328"/>
                <a:gd name="T14" fmla="*/ 366 w 587"/>
                <a:gd name="T15" fmla="*/ -3832 h 328"/>
                <a:gd name="T16" fmla="*/ 334 w 587"/>
                <a:gd name="T17" fmla="*/ -3832 h 328"/>
                <a:gd name="T18" fmla="*/ 303 w 587"/>
                <a:gd name="T19" fmla="*/ -3832 h 328"/>
                <a:gd name="T20" fmla="*/ 272 w 587"/>
                <a:gd name="T21" fmla="*/ -3832 h 328"/>
                <a:gd name="T22" fmla="*/ 240 w 587"/>
                <a:gd name="T23" fmla="*/ -3832 h 328"/>
                <a:gd name="T24" fmla="*/ 208 w 587"/>
                <a:gd name="T25" fmla="*/ -3832 h 328"/>
                <a:gd name="T26" fmla="*/ 177 w 587"/>
                <a:gd name="T27" fmla="*/ -3832 h 328"/>
                <a:gd name="T28" fmla="*/ 146 w 587"/>
                <a:gd name="T29" fmla="*/ -3832 h 328"/>
                <a:gd name="T30" fmla="*/ 115 w 587"/>
                <a:gd name="T31" fmla="*/ -3832 h 328"/>
                <a:gd name="T32" fmla="*/ 82 w 587"/>
                <a:gd name="T33" fmla="*/ -3832 h 328"/>
                <a:gd name="T34" fmla="*/ 51 w 587"/>
                <a:gd name="T35" fmla="*/ -3832 h 328"/>
                <a:gd name="T36" fmla="*/ 20 w 587"/>
                <a:gd name="T37" fmla="*/ -3832 h 328"/>
                <a:gd name="T38" fmla="*/ 0 w 587"/>
                <a:gd name="T39" fmla="*/ -3832 h 328"/>
                <a:gd name="T40" fmla="*/ 586 w 587"/>
                <a:gd name="T41" fmla="*/ -3505 h 328"/>
                <a:gd name="T42" fmla="*/ 555 w 587"/>
                <a:gd name="T43" fmla="*/ -3505 h 328"/>
                <a:gd name="T44" fmla="*/ 523 w 587"/>
                <a:gd name="T45" fmla="*/ -3505 h 328"/>
                <a:gd name="T46" fmla="*/ 492 w 587"/>
                <a:gd name="T47" fmla="*/ -3505 h 328"/>
                <a:gd name="T48" fmla="*/ 460 w 587"/>
                <a:gd name="T49" fmla="*/ -3505 h 328"/>
                <a:gd name="T50" fmla="*/ 429 w 587"/>
                <a:gd name="T51" fmla="*/ -3505 h 328"/>
                <a:gd name="T52" fmla="*/ 398 w 587"/>
                <a:gd name="T53" fmla="*/ -3505 h 328"/>
                <a:gd name="T54" fmla="*/ 366 w 587"/>
                <a:gd name="T55" fmla="*/ -3505 h 328"/>
                <a:gd name="T56" fmla="*/ 334 w 587"/>
                <a:gd name="T57" fmla="*/ -3505 h 328"/>
                <a:gd name="T58" fmla="*/ 303 w 587"/>
                <a:gd name="T59" fmla="*/ -3505 h 328"/>
                <a:gd name="T60" fmla="*/ 272 w 587"/>
                <a:gd name="T61" fmla="*/ -3505 h 328"/>
                <a:gd name="T62" fmla="*/ 240 w 587"/>
                <a:gd name="T63" fmla="*/ -3505 h 328"/>
                <a:gd name="T64" fmla="*/ 208 w 587"/>
                <a:gd name="T65" fmla="*/ -3505 h 328"/>
                <a:gd name="T66" fmla="*/ 177 w 587"/>
                <a:gd name="T67" fmla="*/ -3505 h 328"/>
                <a:gd name="T68" fmla="*/ 146 w 587"/>
                <a:gd name="T69" fmla="*/ -3505 h 328"/>
                <a:gd name="T70" fmla="*/ 115 w 587"/>
                <a:gd name="T71" fmla="*/ -3505 h 328"/>
                <a:gd name="T72" fmla="*/ 82 w 587"/>
                <a:gd name="T73" fmla="*/ -3505 h 328"/>
                <a:gd name="T74" fmla="*/ 51 w 587"/>
                <a:gd name="T75" fmla="*/ -3505 h 328"/>
                <a:gd name="T76" fmla="*/ 20 w 587"/>
                <a:gd name="T77" fmla="*/ -3505 h 328"/>
                <a:gd name="T78" fmla="*/ 0 w 587"/>
                <a:gd name="T79" fmla="*/ -3505 h 3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87" h="328">
                  <a:moveTo>
                    <a:pt x="586" y="0"/>
                  </a:moveTo>
                  <a:lnTo>
                    <a:pt x="555" y="0"/>
                  </a:lnTo>
                  <a:moveTo>
                    <a:pt x="523" y="0"/>
                  </a:moveTo>
                  <a:lnTo>
                    <a:pt x="492" y="0"/>
                  </a:lnTo>
                  <a:moveTo>
                    <a:pt x="460" y="0"/>
                  </a:moveTo>
                  <a:lnTo>
                    <a:pt x="429" y="0"/>
                  </a:lnTo>
                  <a:moveTo>
                    <a:pt x="398" y="0"/>
                  </a:moveTo>
                  <a:lnTo>
                    <a:pt x="366" y="0"/>
                  </a:lnTo>
                  <a:moveTo>
                    <a:pt x="334" y="0"/>
                  </a:moveTo>
                  <a:lnTo>
                    <a:pt x="303" y="0"/>
                  </a:lnTo>
                  <a:moveTo>
                    <a:pt x="272" y="0"/>
                  </a:moveTo>
                  <a:lnTo>
                    <a:pt x="240" y="0"/>
                  </a:lnTo>
                  <a:moveTo>
                    <a:pt x="208" y="0"/>
                  </a:moveTo>
                  <a:lnTo>
                    <a:pt x="177" y="0"/>
                  </a:lnTo>
                  <a:moveTo>
                    <a:pt x="146" y="0"/>
                  </a:moveTo>
                  <a:lnTo>
                    <a:pt x="115" y="0"/>
                  </a:lnTo>
                  <a:moveTo>
                    <a:pt x="82" y="0"/>
                  </a:moveTo>
                  <a:lnTo>
                    <a:pt x="51" y="0"/>
                  </a:lnTo>
                  <a:moveTo>
                    <a:pt x="20" y="0"/>
                  </a:moveTo>
                  <a:lnTo>
                    <a:pt x="0" y="0"/>
                  </a:lnTo>
                  <a:moveTo>
                    <a:pt x="586" y="327"/>
                  </a:moveTo>
                  <a:lnTo>
                    <a:pt x="555" y="327"/>
                  </a:lnTo>
                  <a:moveTo>
                    <a:pt x="523" y="327"/>
                  </a:moveTo>
                  <a:lnTo>
                    <a:pt x="492" y="327"/>
                  </a:lnTo>
                  <a:moveTo>
                    <a:pt x="460" y="327"/>
                  </a:moveTo>
                  <a:lnTo>
                    <a:pt x="429" y="327"/>
                  </a:lnTo>
                  <a:moveTo>
                    <a:pt x="398" y="327"/>
                  </a:moveTo>
                  <a:lnTo>
                    <a:pt x="366" y="327"/>
                  </a:lnTo>
                  <a:moveTo>
                    <a:pt x="334" y="327"/>
                  </a:moveTo>
                  <a:lnTo>
                    <a:pt x="303" y="327"/>
                  </a:lnTo>
                  <a:moveTo>
                    <a:pt x="272" y="327"/>
                  </a:moveTo>
                  <a:lnTo>
                    <a:pt x="240" y="327"/>
                  </a:lnTo>
                  <a:moveTo>
                    <a:pt x="208" y="327"/>
                  </a:moveTo>
                  <a:lnTo>
                    <a:pt x="177" y="327"/>
                  </a:lnTo>
                  <a:moveTo>
                    <a:pt x="146" y="327"/>
                  </a:moveTo>
                  <a:lnTo>
                    <a:pt x="115" y="327"/>
                  </a:lnTo>
                  <a:moveTo>
                    <a:pt x="82" y="327"/>
                  </a:moveTo>
                  <a:lnTo>
                    <a:pt x="51" y="327"/>
                  </a:lnTo>
                  <a:moveTo>
                    <a:pt x="20" y="327"/>
                  </a:moveTo>
                  <a:lnTo>
                    <a:pt x="0" y="327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5" name="Line 226"/>
            <p:cNvSpPr>
              <a:spLocks noChangeShapeType="1"/>
            </p:cNvSpPr>
            <p:nvPr/>
          </p:nvSpPr>
          <p:spPr bwMode="auto">
            <a:xfrm>
              <a:off x="4630" y="-9004"/>
              <a:ext cx="770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6" name="Line 227"/>
            <p:cNvSpPr>
              <a:spLocks noChangeShapeType="1"/>
            </p:cNvSpPr>
            <p:nvPr/>
          </p:nvSpPr>
          <p:spPr bwMode="auto">
            <a:xfrm>
              <a:off x="4621" y="-9676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7" name="Line 228"/>
            <p:cNvSpPr>
              <a:spLocks noChangeShapeType="1"/>
            </p:cNvSpPr>
            <p:nvPr/>
          </p:nvSpPr>
          <p:spPr bwMode="auto">
            <a:xfrm>
              <a:off x="4621" y="-8659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8" name="Line 229"/>
            <p:cNvSpPr>
              <a:spLocks noChangeShapeType="1"/>
            </p:cNvSpPr>
            <p:nvPr/>
          </p:nvSpPr>
          <p:spPr bwMode="auto">
            <a:xfrm>
              <a:off x="4621" y="-9319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9" name="Line 230"/>
            <p:cNvSpPr>
              <a:spLocks noChangeShapeType="1"/>
            </p:cNvSpPr>
            <p:nvPr/>
          </p:nvSpPr>
          <p:spPr bwMode="auto">
            <a:xfrm>
              <a:off x="4621" y="-7752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0" name="Line 231"/>
            <p:cNvSpPr>
              <a:spLocks noChangeShapeType="1"/>
            </p:cNvSpPr>
            <p:nvPr/>
          </p:nvSpPr>
          <p:spPr bwMode="auto">
            <a:xfrm>
              <a:off x="4621" y="-7372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1" name="Line 232"/>
            <p:cNvSpPr>
              <a:spLocks noChangeShapeType="1"/>
            </p:cNvSpPr>
            <p:nvPr/>
          </p:nvSpPr>
          <p:spPr bwMode="auto">
            <a:xfrm>
              <a:off x="4621" y="-6994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2" name="AutoShape 233"/>
            <p:cNvSpPr/>
            <p:nvPr/>
          </p:nvSpPr>
          <p:spPr bwMode="auto">
            <a:xfrm>
              <a:off x="4621" y="-6231"/>
              <a:ext cx="779" cy="2404"/>
            </a:xfrm>
            <a:custGeom>
              <a:avLst/>
              <a:gdLst>
                <a:gd name="T0" fmla="*/ 0 w 779"/>
                <a:gd name="T1" fmla="*/ -6231 h 2404"/>
                <a:gd name="T2" fmla="*/ 779 w 779"/>
                <a:gd name="T3" fmla="*/ -6231 h 2404"/>
                <a:gd name="T4" fmla="*/ 0 w 779"/>
                <a:gd name="T5" fmla="*/ -5731 h 2404"/>
                <a:gd name="T6" fmla="*/ 779 w 779"/>
                <a:gd name="T7" fmla="*/ -5731 h 2404"/>
                <a:gd name="T8" fmla="*/ 0 w 779"/>
                <a:gd name="T9" fmla="*/ -3828 h 2404"/>
                <a:gd name="T10" fmla="*/ 779 w 779"/>
                <a:gd name="T11" fmla="*/ -3828 h 2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9" h="2404">
                  <a:moveTo>
                    <a:pt x="0" y="0"/>
                  </a:moveTo>
                  <a:lnTo>
                    <a:pt x="779" y="0"/>
                  </a:lnTo>
                  <a:moveTo>
                    <a:pt x="0" y="500"/>
                  </a:moveTo>
                  <a:lnTo>
                    <a:pt x="779" y="500"/>
                  </a:lnTo>
                  <a:moveTo>
                    <a:pt x="0" y="2403"/>
                  </a:moveTo>
                  <a:lnTo>
                    <a:pt x="779" y="2403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3" name="Line 234"/>
            <p:cNvSpPr>
              <a:spLocks noChangeShapeType="1"/>
            </p:cNvSpPr>
            <p:nvPr/>
          </p:nvSpPr>
          <p:spPr bwMode="auto">
            <a:xfrm>
              <a:off x="4621" y="-3508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4" name="Freeform 235"/>
            <p:cNvSpPr/>
            <p:nvPr/>
          </p:nvSpPr>
          <p:spPr bwMode="auto">
            <a:xfrm>
              <a:off x="4585" y="-9708"/>
              <a:ext cx="74" cy="75"/>
            </a:xfrm>
            <a:custGeom>
              <a:avLst/>
              <a:gdLst>
                <a:gd name="T0" fmla="*/ 36 w 74"/>
                <a:gd name="T1" fmla="*/ -9708 h 75"/>
                <a:gd name="T2" fmla="*/ 10 w 74"/>
                <a:gd name="T3" fmla="*/ -9697 h 75"/>
                <a:gd name="T4" fmla="*/ 0 w 74"/>
                <a:gd name="T5" fmla="*/ -9670 h 75"/>
                <a:gd name="T6" fmla="*/ 10 w 74"/>
                <a:gd name="T7" fmla="*/ -9644 h 75"/>
                <a:gd name="T8" fmla="*/ 36 w 74"/>
                <a:gd name="T9" fmla="*/ -9633 h 75"/>
                <a:gd name="T10" fmla="*/ 63 w 74"/>
                <a:gd name="T11" fmla="*/ -9644 h 75"/>
                <a:gd name="T12" fmla="*/ 73 w 74"/>
                <a:gd name="T13" fmla="*/ -9670 h 75"/>
                <a:gd name="T14" fmla="*/ 63 w 74"/>
                <a:gd name="T15" fmla="*/ -9697 h 75"/>
                <a:gd name="T16" fmla="*/ 36 w 74"/>
                <a:gd name="T17" fmla="*/ -9708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5" name="AutoShape 236"/>
            <p:cNvSpPr/>
            <p:nvPr/>
          </p:nvSpPr>
          <p:spPr bwMode="auto">
            <a:xfrm>
              <a:off x="4574" y="-9717"/>
              <a:ext cx="94" cy="94"/>
            </a:xfrm>
            <a:custGeom>
              <a:avLst/>
              <a:gdLst>
                <a:gd name="T0" fmla="*/ 16 w 94"/>
                <a:gd name="T1" fmla="*/ -9702 h 94"/>
                <a:gd name="T2" fmla="*/ 16 w 94"/>
                <a:gd name="T3" fmla="*/ -9639 h 94"/>
                <a:gd name="T4" fmla="*/ 52 w 94"/>
                <a:gd name="T5" fmla="*/ -9644 h 94"/>
                <a:gd name="T6" fmla="*/ 47 w 94"/>
                <a:gd name="T7" fmla="*/ -9646 h 94"/>
                <a:gd name="T8" fmla="*/ 32 w 94"/>
                <a:gd name="T9" fmla="*/ -9650 h 94"/>
                <a:gd name="T10" fmla="*/ 30 w 94"/>
                <a:gd name="T11" fmla="*/ -9655 h 94"/>
                <a:gd name="T12" fmla="*/ 21 w 94"/>
                <a:gd name="T13" fmla="*/ -9666 h 94"/>
                <a:gd name="T14" fmla="*/ 25 w 94"/>
                <a:gd name="T15" fmla="*/ -9675 h 94"/>
                <a:gd name="T16" fmla="*/ 27 w 94"/>
                <a:gd name="T17" fmla="*/ -9686 h 94"/>
                <a:gd name="T18" fmla="*/ 38 w 94"/>
                <a:gd name="T19" fmla="*/ -9691 h 94"/>
                <a:gd name="T20" fmla="*/ 42 w 94"/>
                <a:gd name="T21" fmla="*/ -9697 h 94"/>
                <a:gd name="T22" fmla="*/ 78 w 94"/>
                <a:gd name="T23" fmla="*/ -9702 h 94"/>
                <a:gd name="T24" fmla="*/ 64 w 94"/>
                <a:gd name="T25" fmla="*/ -9653 h 94"/>
                <a:gd name="T26" fmla="*/ 52 w 94"/>
                <a:gd name="T27" fmla="*/ -9644 h 94"/>
                <a:gd name="T28" fmla="*/ 78 w 94"/>
                <a:gd name="T29" fmla="*/ -9639 h 94"/>
                <a:gd name="T30" fmla="*/ 63 w 94"/>
                <a:gd name="T31" fmla="*/ -9650 h 94"/>
                <a:gd name="T32" fmla="*/ 30 w 94"/>
                <a:gd name="T33" fmla="*/ -9653 h 94"/>
                <a:gd name="T34" fmla="*/ 38 w 94"/>
                <a:gd name="T35" fmla="*/ -9650 h 94"/>
                <a:gd name="T36" fmla="*/ 86 w 94"/>
                <a:gd name="T37" fmla="*/ -9655 h 94"/>
                <a:gd name="T38" fmla="*/ 63 w 94"/>
                <a:gd name="T39" fmla="*/ -9650 h 94"/>
                <a:gd name="T40" fmla="*/ 86 w 94"/>
                <a:gd name="T41" fmla="*/ -9655 h 94"/>
                <a:gd name="T42" fmla="*/ 64 w 94"/>
                <a:gd name="T43" fmla="*/ -9653 h 94"/>
                <a:gd name="T44" fmla="*/ 86 w 94"/>
                <a:gd name="T45" fmla="*/ -9655 h 94"/>
                <a:gd name="T46" fmla="*/ 74 w 94"/>
                <a:gd name="T47" fmla="*/ -9666 h 94"/>
                <a:gd name="T48" fmla="*/ 30 w 94"/>
                <a:gd name="T49" fmla="*/ -9655 h 94"/>
                <a:gd name="T50" fmla="*/ 30 w 94"/>
                <a:gd name="T51" fmla="*/ -9653 h 94"/>
                <a:gd name="T52" fmla="*/ 23 w 94"/>
                <a:gd name="T53" fmla="*/ -9670 h 94"/>
                <a:gd name="T54" fmla="*/ 25 w 94"/>
                <a:gd name="T55" fmla="*/ -9666 h 94"/>
                <a:gd name="T56" fmla="*/ 92 w 94"/>
                <a:gd name="T57" fmla="*/ -9675 h 94"/>
                <a:gd name="T58" fmla="*/ 74 w 94"/>
                <a:gd name="T59" fmla="*/ -9666 h 94"/>
                <a:gd name="T60" fmla="*/ 94 w 94"/>
                <a:gd name="T61" fmla="*/ -9670 h 94"/>
                <a:gd name="T62" fmla="*/ 25 w 94"/>
                <a:gd name="T63" fmla="*/ -9675 h 94"/>
                <a:gd name="T64" fmla="*/ 23 w 94"/>
                <a:gd name="T65" fmla="*/ -9670 h 94"/>
                <a:gd name="T66" fmla="*/ 64 w 94"/>
                <a:gd name="T67" fmla="*/ -9688 h 94"/>
                <a:gd name="T68" fmla="*/ 74 w 94"/>
                <a:gd name="T69" fmla="*/ -9675 h 94"/>
                <a:gd name="T70" fmla="*/ 86 w 94"/>
                <a:gd name="T71" fmla="*/ -9686 h 94"/>
                <a:gd name="T72" fmla="*/ 64 w 94"/>
                <a:gd name="T73" fmla="*/ -9688 h 94"/>
                <a:gd name="T74" fmla="*/ 27 w 94"/>
                <a:gd name="T75" fmla="*/ -9686 h 94"/>
                <a:gd name="T76" fmla="*/ 30 w 94"/>
                <a:gd name="T77" fmla="*/ -9687 h 94"/>
                <a:gd name="T78" fmla="*/ 63 w 94"/>
                <a:gd name="T79" fmla="*/ -9691 h 94"/>
                <a:gd name="T80" fmla="*/ 86 w 94"/>
                <a:gd name="T81" fmla="*/ -9686 h 94"/>
                <a:gd name="T82" fmla="*/ 38 w 94"/>
                <a:gd name="T83" fmla="*/ -9691 h 94"/>
                <a:gd name="T84" fmla="*/ 30 w 94"/>
                <a:gd name="T85" fmla="*/ -9687 h 94"/>
                <a:gd name="T86" fmla="*/ 81 w 94"/>
                <a:gd name="T87" fmla="*/ -9697 h 94"/>
                <a:gd name="T88" fmla="*/ 47 w 94"/>
                <a:gd name="T89" fmla="*/ -9695 h 94"/>
                <a:gd name="T90" fmla="*/ 63 w 94"/>
                <a:gd name="T91" fmla="*/ -9691 h 94"/>
                <a:gd name="T92" fmla="*/ 81 w 94"/>
                <a:gd name="T93" fmla="*/ -969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6" name="Freeform 237"/>
            <p:cNvSpPr/>
            <p:nvPr/>
          </p:nvSpPr>
          <p:spPr bwMode="auto">
            <a:xfrm>
              <a:off x="4585" y="-9356"/>
              <a:ext cx="74" cy="74"/>
            </a:xfrm>
            <a:custGeom>
              <a:avLst/>
              <a:gdLst>
                <a:gd name="T0" fmla="*/ 36 w 74"/>
                <a:gd name="T1" fmla="*/ -9356 h 74"/>
                <a:gd name="T2" fmla="*/ 10 w 74"/>
                <a:gd name="T3" fmla="*/ -9345 h 74"/>
                <a:gd name="T4" fmla="*/ 0 w 74"/>
                <a:gd name="T5" fmla="*/ -9319 h 74"/>
                <a:gd name="T6" fmla="*/ 10 w 74"/>
                <a:gd name="T7" fmla="*/ -9292 h 74"/>
                <a:gd name="T8" fmla="*/ 36 w 74"/>
                <a:gd name="T9" fmla="*/ -9283 h 74"/>
                <a:gd name="T10" fmla="*/ 63 w 74"/>
                <a:gd name="T11" fmla="*/ -9292 h 74"/>
                <a:gd name="T12" fmla="*/ 73 w 74"/>
                <a:gd name="T13" fmla="*/ -9319 h 74"/>
                <a:gd name="T14" fmla="*/ 63 w 74"/>
                <a:gd name="T15" fmla="*/ -9345 h 74"/>
                <a:gd name="T16" fmla="*/ 36 w 74"/>
                <a:gd name="T17" fmla="*/ -935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3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7" name="AutoShape 238"/>
            <p:cNvSpPr/>
            <p:nvPr/>
          </p:nvSpPr>
          <p:spPr bwMode="auto">
            <a:xfrm>
              <a:off x="4574" y="-9367"/>
              <a:ext cx="94" cy="95"/>
            </a:xfrm>
            <a:custGeom>
              <a:avLst/>
              <a:gdLst>
                <a:gd name="T0" fmla="*/ 16 w 94"/>
                <a:gd name="T1" fmla="*/ -9351 h 95"/>
                <a:gd name="T2" fmla="*/ 16 w 94"/>
                <a:gd name="T3" fmla="*/ -9288 h 95"/>
                <a:gd name="T4" fmla="*/ 52 w 94"/>
                <a:gd name="T5" fmla="*/ -9292 h 95"/>
                <a:gd name="T6" fmla="*/ 47 w 94"/>
                <a:gd name="T7" fmla="*/ -9294 h 95"/>
                <a:gd name="T8" fmla="*/ 32 w 94"/>
                <a:gd name="T9" fmla="*/ -9298 h 95"/>
                <a:gd name="T10" fmla="*/ 30 w 94"/>
                <a:gd name="T11" fmla="*/ -9303 h 95"/>
                <a:gd name="T12" fmla="*/ 21 w 94"/>
                <a:gd name="T13" fmla="*/ -9314 h 95"/>
                <a:gd name="T14" fmla="*/ 25 w 94"/>
                <a:gd name="T15" fmla="*/ -9325 h 95"/>
                <a:gd name="T16" fmla="*/ 27 w 94"/>
                <a:gd name="T17" fmla="*/ -9334 h 95"/>
                <a:gd name="T18" fmla="*/ 41 w 94"/>
                <a:gd name="T19" fmla="*/ -9340 h 95"/>
                <a:gd name="T20" fmla="*/ 42 w 94"/>
                <a:gd name="T21" fmla="*/ -9345 h 95"/>
                <a:gd name="T22" fmla="*/ 78 w 94"/>
                <a:gd name="T23" fmla="*/ -9351 h 95"/>
                <a:gd name="T24" fmla="*/ 64 w 94"/>
                <a:gd name="T25" fmla="*/ -9301 h 95"/>
                <a:gd name="T26" fmla="*/ 52 w 94"/>
                <a:gd name="T27" fmla="*/ -9292 h 95"/>
                <a:gd name="T28" fmla="*/ 78 w 94"/>
                <a:gd name="T29" fmla="*/ -9288 h 95"/>
                <a:gd name="T30" fmla="*/ 63 w 94"/>
                <a:gd name="T31" fmla="*/ -9298 h 95"/>
                <a:gd name="T32" fmla="*/ 30 w 94"/>
                <a:gd name="T33" fmla="*/ -9302 h 95"/>
                <a:gd name="T34" fmla="*/ 38 w 94"/>
                <a:gd name="T35" fmla="*/ -9298 h 95"/>
                <a:gd name="T36" fmla="*/ 86 w 94"/>
                <a:gd name="T37" fmla="*/ -9303 h 95"/>
                <a:gd name="T38" fmla="*/ 63 w 94"/>
                <a:gd name="T39" fmla="*/ -9298 h 95"/>
                <a:gd name="T40" fmla="*/ 86 w 94"/>
                <a:gd name="T41" fmla="*/ -9303 h 95"/>
                <a:gd name="T42" fmla="*/ 64 w 94"/>
                <a:gd name="T43" fmla="*/ -9301 h 95"/>
                <a:gd name="T44" fmla="*/ 86 w 94"/>
                <a:gd name="T45" fmla="*/ -9303 h 95"/>
                <a:gd name="T46" fmla="*/ 74 w 94"/>
                <a:gd name="T47" fmla="*/ -9314 h 95"/>
                <a:gd name="T48" fmla="*/ 30 w 94"/>
                <a:gd name="T49" fmla="*/ -9303 h 95"/>
                <a:gd name="T50" fmla="*/ 30 w 94"/>
                <a:gd name="T51" fmla="*/ -9302 h 95"/>
                <a:gd name="T52" fmla="*/ 23 w 94"/>
                <a:gd name="T53" fmla="*/ -9319 h 95"/>
                <a:gd name="T54" fmla="*/ 25 w 94"/>
                <a:gd name="T55" fmla="*/ -9314 h 95"/>
                <a:gd name="T56" fmla="*/ 91 w 94"/>
                <a:gd name="T57" fmla="*/ -9325 h 95"/>
                <a:gd name="T58" fmla="*/ 74 w 94"/>
                <a:gd name="T59" fmla="*/ -9314 h 95"/>
                <a:gd name="T60" fmla="*/ 94 w 94"/>
                <a:gd name="T61" fmla="*/ -9319 h 95"/>
                <a:gd name="T62" fmla="*/ 25 w 94"/>
                <a:gd name="T63" fmla="*/ -9325 h 95"/>
                <a:gd name="T64" fmla="*/ 23 w 94"/>
                <a:gd name="T65" fmla="*/ -9319 h 95"/>
                <a:gd name="T66" fmla="*/ 65 w 94"/>
                <a:gd name="T67" fmla="*/ -9336 h 95"/>
                <a:gd name="T68" fmla="*/ 74 w 94"/>
                <a:gd name="T69" fmla="*/ -9325 h 95"/>
                <a:gd name="T70" fmla="*/ 86 w 94"/>
                <a:gd name="T71" fmla="*/ -9334 h 95"/>
                <a:gd name="T72" fmla="*/ 65 w 94"/>
                <a:gd name="T73" fmla="*/ -9336 h 95"/>
                <a:gd name="T74" fmla="*/ 27 w 94"/>
                <a:gd name="T75" fmla="*/ -9334 h 95"/>
                <a:gd name="T76" fmla="*/ 30 w 94"/>
                <a:gd name="T77" fmla="*/ -9336 h 95"/>
                <a:gd name="T78" fmla="*/ 63 w 94"/>
                <a:gd name="T79" fmla="*/ -9340 h 95"/>
                <a:gd name="T80" fmla="*/ 86 w 94"/>
                <a:gd name="T81" fmla="*/ -9334 h 95"/>
                <a:gd name="T82" fmla="*/ 41 w 94"/>
                <a:gd name="T83" fmla="*/ -9340 h 95"/>
                <a:gd name="T84" fmla="*/ 30 w 94"/>
                <a:gd name="T85" fmla="*/ -9336 h 95"/>
                <a:gd name="T86" fmla="*/ 81 w 94"/>
                <a:gd name="T87" fmla="*/ -9345 h 95"/>
                <a:gd name="T88" fmla="*/ 47 w 94"/>
                <a:gd name="T89" fmla="*/ -9343 h 95"/>
                <a:gd name="T90" fmla="*/ 63 w 94"/>
                <a:gd name="T91" fmla="*/ -9340 h 95"/>
                <a:gd name="T92" fmla="*/ 81 w 94"/>
                <a:gd name="T93" fmla="*/ -9345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5"/>
                  </a:lnTo>
                  <a:lnTo>
                    <a:pt x="42" y="75"/>
                  </a:lnTo>
                  <a:lnTo>
                    <a:pt x="47" y="73"/>
                  </a:lnTo>
                  <a:lnTo>
                    <a:pt x="38" y="69"/>
                  </a:lnTo>
                  <a:lnTo>
                    <a:pt x="32" y="69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32" y="27"/>
                  </a:lnTo>
                  <a:lnTo>
                    <a:pt x="41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1" y="22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6"/>
                  </a:moveTo>
                  <a:lnTo>
                    <a:pt x="47" y="73"/>
                  </a:lnTo>
                  <a:lnTo>
                    <a:pt x="52" y="75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4" y="66"/>
                  </a:lnTo>
                  <a:close/>
                  <a:moveTo>
                    <a:pt x="30" y="65"/>
                  </a:moveTo>
                  <a:lnTo>
                    <a:pt x="32" y="69"/>
                  </a:lnTo>
                  <a:lnTo>
                    <a:pt x="38" y="69"/>
                  </a:lnTo>
                  <a:lnTo>
                    <a:pt x="30" y="65"/>
                  </a:lnTo>
                  <a:close/>
                  <a:moveTo>
                    <a:pt x="86" y="64"/>
                  </a:moveTo>
                  <a:lnTo>
                    <a:pt x="69" y="64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6" y="64"/>
                  </a:lnTo>
                  <a:close/>
                  <a:moveTo>
                    <a:pt x="71" y="48"/>
                  </a:moveTo>
                  <a:lnTo>
                    <a:pt x="64" y="66"/>
                  </a:lnTo>
                  <a:lnTo>
                    <a:pt x="69" y="64"/>
                  </a:lnTo>
                  <a:lnTo>
                    <a:pt x="86" y="64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30" y="64"/>
                  </a:moveTo>
                  <a:lnTo>
                    <a:pt x="27" y="64"/>
                  </a:lnTo>
                  <a:lnTo>
                    <a:pt x="30" y="65"/>
                  </a:lnTo>
                  <a:lnTo>
                    <a:pt x="30" y="64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3"/>
                  </a:lnTo>
                  <a:lnTo>
                    <a:pt x="69" y="33"/>
                  </a:lnTo>
                  <a:lnTo>
                    <a:pt x="65" y="31"/>
                  </a:lnTo>
                  <a:close/>
                  <a:moveTo>
                    <a:pt x="30" y="31"/>
                  </a:moveTo>
                  <a:lnTo>
                    <a:pt x="27" y="33"/>
                  </a:lnTo>
                  <a:lnTo>
                    <a:pt x="29" y="33"/>
                  </a:lnTo>
                  <a:lnTo>
                    <a:pt x="30" y="31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3"/>
                  </a:lnTo>
                  <a:lnTo>
                    <a:pt x="86" y="33"/>
                  </a:lnTo>
                  <a:lnTo>
                    <a:pt x="84" y="27"/>
                  </a:lnTo>
                  <a:close/>
                  <a:moveTo>
                    <a:pt x="41" y="27"/>
                  </a:moveTo>
                  <a:lnTo>
                    <a:pt x="32" y="27"/>
                  </a:lnTo>
                  <a:lnTo>
                    <a:pt x="30" y="31"/>
                  </a:lnTo>
                  <a:lnTo>
                    <a:pt x="41" y="27"/>
                  </a:lnTo>
                  <a:close/>
                  <a:moveTo>
                    <a:pt x="81" y="22"/>
                  </a:moveTo>
                  <a:lnTo>
                    <a:pt x="52" y="22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8" name="Freeform 239"/>
            <p:cNvSpPr/>
            <p:nvPr/>
          </p:nvSpPr>
          <p:spPr bwMode="auto">
            <a:xfrm>
              <a:off x="4585" y="-9042"/>
              <a:ext cx="74" cy="74"/>
            </a:xfrm>
            <a:custGeom>
              <a:avLst/>
              <a:gdLst>
                <a:gd name="T0" fmla="*/ 36 w 74"/>
                <a:gd name="T1" fmla="*/ -9042 h 74"/>
                <a:gd name="T2" fmla="*/ 10 w 74"/>
                <a:gd name="T3" fmla="*/ -9031 h 74"/>
                <a:gd name="T4" fmla="*/ 0 w 74"/>
                <a:gd name="T5" fmla="*/ -9004 h 74"/>
                <a:gd name="T6" fmla="*/ 10 w 74"/>
                <a:gd name="T7" fmla="*/ -8978 h 74"/>
                <a:gd name="T8" fmla="*/ 36 w 74"/>
                <a:gd name="T9" fmla="*/ -8968 h 74"/>
                <a:gd name="T10" fmla="*/ 63 w 74"/>
                <a:gd name="T11" fmla="*/ -8978 h 74"/>
                <a:gd name="T12" fmla="*/ 73 w 74"/>
                <a:gd name="T13" fmla="*/ -9004 h 74"/>
                <a:gd name="T14" fmla="*/ 63 w 74"/>
                <a:gd name="T15" fmla="*/ -9031 h 74"/>
                <a:gd name="T16" fmla="*/ 36 w 74"/>
                <a:gd name="T17" fmla="*/ -904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4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9" name="AutoShape 240"/>
            <p:cNvSpPr/>
            <p:nvPr/>
          </p:nvSpPr>
          <p:spPr bwMode="auto">
            <a:xfrm>
              <a:off x="4574" y="-9051"/>
              <a:ext cx="94" cy="94"/>
            </a:xfrm>
            <a:custGeom>
              <a:avLst/>
              <a:gdLst>
                <a:gd name="T0" fmla="*/ 16 w 94"/>
                <a:gd name="T1" fmla="*/ -9036 h 94"/>
                <a:gd name="T2" fmla="*/ 16 w 94"/>
                <a:gd name="T3" fmla="*/ -8973 h 94"/>
                <a:gd name="T4" fmla="*/ 52 w 94"/>
                <a:gd name="T5" fmla="*/ -8978 h 94"/>
                <a:gd name="T6" fmla="*/ 47 w 94"/>
                <a:gd name="T7" fmla="*/ -8980 h 94"/>
                <a:gd name="T8" fmla="*/ 32 w 94"/>
                <a:gd name="T9" fmla="*/ -8984 h 94"/>
                <a:gd name="T10" fmla="*/ 30 w 94"/>
                <a:gd name="T11" fmla="*/ -8989 h 94"/>
                <a:gd name="T12" fmla="*/ 21 w 94"/>
                <a:gd name="T13" fmla="*/ -9000 h 94"/>
                <a:gd name="T14" fmla="*/ 25 w 94"/>
                <a:gd name="T15" fmla="*/ -9010 h 94"/>
                <a:gd name="T16" fmla="*/ 27 w 94"/>
                <a:gd name="T17" fmla="*/ -9020 h 94"/>
                <a:gd name="T18" fmla="*/ 41 w 94"/>
                <a:gd name="T19" fmla="*/ -9026 h 94"/>
                <a:gd name="T20" fmla="*/ 42 w 94"/>
                <a:gd name="T21" fmla="*/ -9031 h 94"/>
                <a:gd name="T22" fmla="*/ 78 w 94"/>
                <a:gd name="T23" fmla="*/ -9036 h 94"/>
                <a:gd name="T24" fmla="*/ 64 w 94"/>
                <a:gd name="T25" fmla="*/ -8987 h 94"/>
                <a:gd name="T26" fmla="*/ 52 w 94"/>
                <a:gd name="T27" fmla="*/ -8978 h 94"/>
                <a:gd name="T28" fmla="*/ 78 w 94"/>
                <a:gd name="T29" fmla="*/ -8973 h 94"/>
                <a:gd name="T30" fmla="*/ 63 w 94"/>
                <a:gd name="T31" fmla="*/ -8984 h 94"/>
                <a:gd name="T32" fmla="*/ 30 w 94"/>
                <a:gd name="T33" fmla="*/ -8987 h 94"/>
                <a:gd name="T34" fmla="*/ 38 w 94"/>
                <a:gd name="T35" fmla="*/ -8984 h 94"/>
                <a:gd name="T36" fmla="*/ 86 w 94"/>
                <a:gd name="T37" fmla="*/ -8989 h 94"/>
                <a:gd name="T38" fmla="*/ 63 w 94"/>
                <a:gd name="T39" fmla="*/ -8984 h 94"/>
                <a:gd name="T40" fmla="*/ 86 w 94"/>
                <a:gd name="T41" fmla="*/ -8989 h 94"/>
                <a:gd name="T42" fmla="*/ 64 w 94"/>
                <a:gd name="T43" fmla="*/ -8987 h 94"/>
                <a:gd name="T44" fmla="*/ 86 w 94"/>
                <a:gd name="T45" fmla="*/ -8989 h 94"/>
                <a:gd name="T46" fmla="*/ 74 w 94"/>
                <a:gd name="T47" fmla="*/ -9000 h 94"/>
                <a:gd name="T48" fmla="*/ 30 w 94"/>
                <a:gd name="T49" fmla="*/ -8989 h 94"/>
                <a:gd name="T50" fmla="*/ 30 w 94"/>
                <a:gd name="T51" fmla="*/ -8987 h 94"/>
                <a:gd name="T52" fmla="*/ 23 w 94"/>
                <a:gd name="T53" fmla="*/ -9005 h 94"/>
                <a:gd name="T54" fmla="*/ 25 w 94"/>
                <a:gd name="T55" fmla="*/ -9000 h 94"/>
                <a:gd name="T56" fmla="*/ 91 w 94"/>
                <a:gd name="T57" fmla="*/ -9010 h 94"/>
                <a:gd name="T58" fmla="*/ 74 w 94"/>
                <a:gd name="T59" fmla="*/ -9000 h 94"/>
                <a:gd name="T60" fmla="*/ 94 w 94"/>
                <a:gd name="T61" fmla="*/ -9004 h 94"/>
                <a:gd name="T62" fmla="*/ 25 w 94"/>
                <a:gd name="T63" fmla="*/ -9010 h 94"/>
                <a:gd name="T64" fmla="*/ 23 w 94"/>
                <a:gd name="T65" fmla="*/ -9005 h 94"/>
                <a:gd name="T66" fmla="*/ 65 w 94"/>
                <a:gd name="T67" fmla="*/ -9022 h 94"/>
                <a:gd name="T68" fmla="*/ 74 w 94"/>
                <a:gd name="T69" fmla="*/ -9010 h 94"/>
                <a:gd name="T70" fmla="*/ 86 w 94"/>
                <a:gd name="T71" fmla="*/ -9020 h 94"/>
                <a:gd name="T72" fmla="*/ 65 w 94"/>
                <a:gd name="T73" fmla="*/ -9022 h 94"/>
                <a:gd name="T74" fmla="*/ 27 w 94"/>
                <a:gd name="T75" fmla="*/ -9020 h 94"/>
                <a:gd name="T76" fmla="*/ 30 w 94"/>
                <a:gd name="T77" fmla="*/ -9021 h 94"/>
                <a:gd name="T78" fmla="*/ 63 w 94"/>
                <a:gd name="T79" fmla="*/ -9026 h 94"/>
                <a:gd name="T80" fmla="*/ 86 w 94"/>
                <a:gd name="T81" fmla="*/ -9020 h 94"/>
                <a:gd name="T82" fmla="*/ 41 w 94"/>
                <a:gd name="T83" fmla="*/ -9026 h 94"/>
                <a:gd name="T84" fmla="*/ 30 w 94"/>
                <a:gd name="T85" fmla="*/ -9021 h 94"/>
                <a:gd name="T86" fmla="*/ 81 w 94"/>
                <a:gd name="T87" fmla="*/ -9031 h 94"/>
                <a:gd name="T88" fmla="*/ 47 w 94"/>
                <a:gd name="T89" fmla="*/ -9029 h 94"/>
                <a:gd name="T90" fmla="*/ 63 w 94"/>
                <a:gd name="T91" fmla="*/ -9026 h 94"/>
                <a:gd name="T92" fmla="*/ 81 w 94"/>
                <a:gd name="T93" fmla="*/ -9031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1"/>
                  </a:lnTo>
                  <a:lnTo>
                    <a:pt x="25" y="4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1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1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1" y="41"/>
                  </a:moveTo>
                  <a:lnTo>
                    <a:pt x="74" y="41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1" y="41"/>
                  </a:lnTo>
                  <a:close/>
                  <a:moveTo>
                    <a:pt x="25" y="41"/>
                  </a:moveTo>
                  <a:lnTo>
                    <a:pt x="21" y="41"/>
                  </a:lnTo>
                  <a:lnTo>
                    <a:pt x="23" y="46"/>
                  </a:lnTo>
                  <a:lnTo>
                    <a:pt x="25" y="41"/>
                  </a:lnTo>
                  <a:close/>
                  <a:moveTo>
                    <a:pt x="65" y="29"/>
                  </a:moveTo>
                  <a:lnTo>
                    <a:pt x="71" y="46"/>
                  </a:lnTo>
                  <a:lnTo>
                    <a:pt x="74" y="41"/>
                  </a:lnTo>
                  <a:lnTo>
                    <a:pt x="91" y="41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0" name="Freeform 241"/>
            <p:cNvSpPr/>
            <p:nvPr/>
          </p:nvSpPr>
          <p:spPr bwMode="auto">
            <a:xfrm>
              <a:off x="4585" y="-8695"/>
              <a:ext cx="74" cy="74"/>
            </a:xfrm>
            <a:custGeom>
              <a:avLst/>
              <a:gdLst>
                <a:gd name="T0" fmla="*/ 36 w 74"/>
                <a:gd name="T1" fmla="*/ -8695 h 74"/>
                <a:gd name="T2" fmla="*/ 10 w 74"/>
                <a:gd name="T3" fmla="*/ -8685 h 74"/>
                <a:gd name="T4" fmla="*/ 0 w 74"/>
                <a:gd name="T5" fmla="*/ -8659 h 74"/>
                <a:gd name="T6" fmla="*/ 10 w 74"/>
                <a:gd name="T7" fmla="*/ -8632 h 74"/>
                <a:gd name="T8" fmla="*/ 36 w 74"/>
                <a:gd name="T9" fmla="*/ -8622 h 74"/>
                <a:gd name="T10" fmla="*/ 63 w 74"/>
                <a:gd name="T11" fmla="*/ -8632 h 74"/>
                <a:gd name="T12" fmla="*/ 73 w 74"/>
                <a:gd name="T13" fmla="*/ -8659 h 74"/>
                <a:gd name="T14" fmla="*/ 63 w 74"/>
                <a:gd name="T15" fmla="*/ -8685 h 74"/>
                <a:gd name="T16" fmla="*/ 36 w 74"/>
                <a:gd name="T17" fmla="*/ -8695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1" name="AutoShape 242"/>
            <p:cNvSpPr/>
            <p:nvPr/>
          </p:nvSpPr>
          <p:spPr bwMode="auto">
            <a:xfrm>
              <a:off x="4574" y="-8706"/>
              <a:ext cx="94" cy="94"/>
            </a:xfrm>
            <a:custGeom>
              <a:avLst/>
              <a:gdLst>
                <a:gd name="T0" fmla="*/ 16 w 94"/>
                <a:gd name="T1" fmla="*/ -8690 h 94"/>
                <a:gd name="T2" fmla="*/ 16 w 94"/>
                <a:gd name="T3" fmla="*/ -8628 h 94"/>
                <a:gd name="T4" fmla="*/ 52 w 94"/>
                <a:gd name="T5" fmla="*/ -8632 h 94"/>
                <a:gd name="T6" fmla="*/ 47 w 94"/>
                <a:gd name="T7" fmla="*/ -8634 h 94"/>
                <a:gd name="T8" fmla="*/ 32 w 94"/>
                <a:gd name="T9" fmla="*/ -8637 h 94"/>
                <a:gd name="T10" fmla="*/ 29 w 94"/>
                <a:gd name="T11" fmla="*/ -8643 h 94"/>
                <a:gd name="T12" fmla="*/ 21 w 94"/>
                <a:gd name="T13" fmla="*/ -8653 h 94"/>
                <a:gd name="T14" fmla="*/ 25 w 94"/>
                <a:gd name="T15" fmla="*/ -8664 h 94"/>
                <a:gd name="T16" fmla="*/ 27 w 94"/>
                <a:gd name="T17" fmla="*/ -8674 h 94"/>
                <a:gd name="T18" fmla="*/ 38 w 94"/>
                <a:gd name="T19" fmla="*/ -8679 h 94"/>
                <a:gd name="T20" fmla="*/ 42 w 94"/>
                <a:gd name="T21" fmla="*/ -8685 h 94"/>
                <a:gd name="T22" fmla="*/ 78 w 94"/>
                <a:gd name="T23" fmla="*/ -8690 h 94"/>
                <a:gd name="T24" fmla="*/ 65 w 94"/>
                <a:gd name="T25" fmla="*/ -8641 h 94"/>
                <a:gd name="T26" fmla="*/ 52 w 94"/>
                <a:gd name="T27" fmla="*/ -8632 h 94"/>
                <a:gd name="T28" fmla="*/ 78 w 94"/>
                <a:gd name="T29" fmla="*/ -8628 h 94"/>
                <a:gd name="T30" fmla="*/ 63 w 94"/>
                <a:gd name="T31" fmla="*/ -8637 h 94"/>
                <a:gd name="T32" fmla="*/ 30 w 94"/>
                <a:gd name="T33" fmla="*/ -8642 h 94"/>
                <a:gd name="T34" fmla="*/ 41 w 94"/>
                <a:gd name="T35" fmla="*/ -8637 h 94"/>
                <a:gd name="T36" fmla="*/ 86 w 94"/>
                <a:gd name="T37" fmla="*/ -8643 h 94"/>
                <a:gd name="T38" fmla="*/ 63 w 94"/>
                <a:gd name="T39" fmla="*/ -8637 h 94"/>
                <a:gd name="T40" fmla="*/ 86 w 94"/>
                <a:gd name="T41" fmla="*/ -8643 h 94"/>
                <a:gd name="T42" fmla="*/ 65 w 94"/>
                <a:gd name="T43" fmla="*/ -8641 h 94"/>
                <a:gd name="T44" fmla="*/ 86 w 94"/>
                <a:gd name="T45" fmla="*/ -8643 h 94"/>
                <a:gd name="T46" fmla="*/ 74 w 94"/>
                <a:gd name="T47" fmla="*/ -8653 h 94"/>
                <a:gd name="T48" fmla="*/ 29 w 94"/>
                <a:gd name="T49" fmla="*/ -8643 h 94"/>
                <a:gd name="T50" fmla="*/ 30 w 94"/>
                <a:gd name="T51" fmla="*/ -8642 h 94"/>
                <a:gd name="T52" fmla="*/ 23 w 94"/>
                <a:gd name="T53" fmla="*/ -8658 h 94"/>
                <a:gd name="T54" fmla="*/ 25 w 94"/>
                <a:gd name="T55" fmla="*/ -8653 h 94"/>
                <a:gd name="T56" fmla="*/ 92 w 94"/>
                <a:gd name="T57" fmla="*/ -8664 h 94"/>
                <a:gd name="T58" fmla="*/ 74 w 94"/>
                <a:gd name="T59" fmla="*/ -8653 h 94"/>
                <a:gd name="T60" fmla="*/ 94 w 94"/>
                <a:gd name="T61" fmla="*/ -8659 h 94"/>
                <a:gd name="T62" fmla="*/ 25 w 94"/>
                <a:gd name="T63" fmla="*/ -8664 h 94"/>
                <a:gd name="T64" fmla="*/ 23 w 94"/>
                <a:gd name="T65" fmla="*/ -8658 h 94"/>
                <a:gd name="T66" fmla="*/ 64 w 94"/>
                <a:gd name="T67" fmla="*/ -8676 h 94"/>
                <a:gd name="T68" fmla="*/ 74 w 94"/>
                <a:gd name="T69" fmla="*/ -8664 h 94"/>
                <a:gd name="T70" fmla="*/ 86 w 94"/>
                <a:gd name="T71" fmla="*/ -8674 h 94"/>
                <a:gd name="T72" fmla="*/ 64 w 94"/>
                <a:gd name="T73" fmla="*/ -8676 h 94"/>
                <a:gd name="T74" fmla="*/ 27 w 94"/>
                <a:gd name="T75" fmla="*/ -8674 h 94"/>
                <a:gd name="T76" fmla="*/ 30 w 94"/>
                <a:gd name="T77" fmla="*/ -8676 h 94"/>
                <a:gd name="T78" fmla="*/ 63 w 94"/>
                <a:gd name="T79" fmla="*/ -8679 h 94"/>
                <a:gd name="T80" fmla="*/ 86 w 94"/>
                <a:gd name="T81" fmla="*/ -8674 h 94"/>
                <a:gd name="T82" fmla="*/ 38 w 94"/>
                <a:gd name="T83" fmla="*/ -8679 h 94"/>
                <a:gd name="T84" fmla="*/ 30 w 94"/>
                <a:gd name="T85" fmla="*/ -8676 h 94"/>
                <a:gd name="T86" fmla="*/ 81 w 94"/>
                <a:gd name="T87" fmla="*/ -8685 h 94"/>
                <a:gd name="T88" fmla="*/ 47 w 94"/>
                <a:gd name="T89" fmla="*/ -8683 h 94"/>
                <a:gd name="T90" fmla="*/ 63 w 94"/>
                <a:gd name="T91" fmla="*/ -8679 h 94"/>
                <a:gd name="T92" fmla="*/ 81 w 94"/>
                <a:gd name="T93" fmla="*/ -8685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2"/>
                  </a:lnTo>
                  <a:lnTo>
                    <a:pt x="27" y="32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5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1" y="48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2"/>
                  </a:lnTo>
                  <a:lnTo>
                    <a:pt x="30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2" name="Freeform 243"/>
            <p:cNvSpPr/>
            <p:nvPr/>
          </p:nvSpPr>
          <p:spPr bwMode="auto">
            <a:xfrm>
              <a:off x="4585" y="-7789"/>
              <a:ext cx="74" cy="75"/>
            </a:xfrm>
            <a:custGeom>
              <a:avLst/>
              <a:gdLst>
                <a:gd name="T0" fmla="*/ 36 w 74"/>
                <a:gd name="T1" fmla="*/ -7789 h 75"/>
                <a:gd name="T2" fmla="*/ 10 w 74"/>
                <a:gd name="T3" fmla="*/ -7778 h 75"/>
                <a:gd name="T4" fmla="*/ 0 w 74"/>
                <a:gd name="T5" fmla="*/ -7752 h 75"/>
                <a:gd name="T6" fmla="*/ 10 w 74"/>
                <a:gd name="T7" fmla="*/ -7725 h 75"/>
                <a:gd name="T8" fmla="*/ 36 w 74"/>
                <a:gd name="T9" fmla="*/ -7714 h 75"/>
                <a:gd name="T10" fmla="*/ 63 w 74"/>
                <a:gd name="T11" fmla="*/ -7725 h 75"/>
                <a:gd name="T12" fmla="*/ 73 w 74"/>
                <a:gd name="T13" fmla="*/ -7752 h 75"/>
                <a:gd name="T14" fmla="*/ 63 w 74"/>
                <a:gd name="T15" fmla="*/ -7778 h 75"/>
                <a:gd name="T16" fmla="*/ 36 w 74"/>
                <a:gd name="T17" fmla="*/ -7789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3" name="AutoShape 244"/>
            <p:cNvSpPr/>
            <p:nvPr/>
          </p:nvSpPr>
          <p:spPr bwMode="auto">
            <a:xfrm>
              <a:off x="4574" y="-7798"/>
              <a:ext cx="94" cy="94"/>
            </a:xfrm>
            <a:custGeom>
              <a:avLst/>
              <a:gdLst>
                <a:gd name="T0" fmla="*/ 16 w 94"/>
                <a:gd name="T1" fmla="*/ -7783 h 94"/>
                <a:gd name="T2" fmla="*/ 16 w 94"/>
                <a:gd name="T3" fmla="*/ -7720 h 94"/>
                <a:gd name="T4" fmla="*/ 52 w 94"/>
                <a:gd name="T5" fmla="*/ -7725 h 94"/>
                <a:gd name="T6" fmla="*/ 47 w 94"/>
                <a:gd name="T7" fmla="*/ -7727 h 94"/>
                <a:gd name="T8" fmla="*/ 32 w 94"/>
                <a:gd name="T9" fmla="*/ -7731 h 94"/>
                <a:gd name="T10" fmla="*/ 30 w 94"/>
                <a:gd name="T11" fmla="*/ -7736 h 94"/>
                <a:gd name="T12" fmla="*/ 21 w 94"/>
                <a:gd name="T13" fmla="*/ -7747 h 94"/>
                <a:gd name="T14" fmla="*/ 25 w 94"/>
                <a:gd name="T15" fmla="*/ -7756 h 94"/>
                <a:gd name="T16" fmla="*/ 27 w 94"/>
                <a:gd name="T17" fmla="*/ -7767 h 94"/>
                <a:gd name="T18" fmla="*/ 41 w 94"/>
                <a:gd name="T19" fmla="*/ -7773 h 94"/>
                <a:gd name="T20" fmla="*/ 42 w 94"/>
                <a:gd name="T21" fmla="*/ -7778 h 94"/>
                <a:gd name="T22" fmla="*/ 78 w 94"/>
                <a:gd name="T23" fmla="*/ -7783 h 94"/>
                <a:gd name="T24" fmla="*/ 64 w 94"/>
                <a:gd name="T25" fmla="*/ -7734 h 94"/>
                <a:gd name="T26" fmla="*/ 52 w 94"/>
                <a:gd name="T27" fmla="*/ -7725 h 94"/>
                <a:gd name="T28" fmla="*/ 78 w 94"/>
                <a:gd name="T29" fmla="*/ -7720 h 94"/>
                <a:gd name="T30" fmla="*/ 63 w 94"/>
                <a:gd name="T31" fmla="*/ -7731 h 94"/>
                <a:gd name="T32" fmla="*/ 30 w 94"/>
                <a:gd name="T33" fmla="*/ -7735 h 94"/>
                <a:gd name="T34" fmla="*/ 38 w 94"/>
                <a:gd name="T35" fmla="*/ -7731 h 94"/>
                <a:gd name="T36" fmla="*/ 86 w 94"/>
                <a:gd name="T37" fmla="*/ -7736 h 94"/>
                <a:gd name="T38" fmla="*/ 63 w 94"/>
                <a:gd name="T39" fmla="*/ -7731 h 94"/>
                <a:gd name="T40" fmla="*/ 86 w 94"/>
                <a:gd name="T41" fmla="*/ -7736 h 94"/>
                <a:gd name="T42" fmla="*/ 64 w 94"/>
                <a:gd name="T43" fmla="*/ -7734 h 94"/>
                <a:gd name="T44" fmla="*/ 86 w 94"/>
                <a:gd name="T45" fmla="*/ -7736 h 94"/>
                <a:gd name="T46" fmla="*/ 74 w 94"/>
                <a:gd name="T47" fmla="*/ -7747 h 94"/>
                <a:gd name="T48" fmla="*/ 30 w 94"/>
                <a:gd name="T49" fmla="*/ -7736 h 94"/>
                <a:gd name="T50" fmla="*/ 30 w 94"/>
                <a:gd name="T51" fmla="*/ -7735 h 94"/>
                <a:gd name="T52" fmla="*/ 23 w 94"/>
                <a:gd name="T53" fmla="*/ -7752 h 94"/>
                <a:gd name="T54" fmla="*/ 25 w 94"/>
                <a:gd name="T55" fmla="*/ -7747 h 94"/>
                <a:gd name="T56" fmla="*/ 92 w 94"/>
                <a:gd name="T57" fmla="*/ -7756 h 94"/>
                <a:gd name="T58" fmla="*/ 74 w 94"/>
                <a:gd name="T59" fmla="*/ -7747 h 94"/>
                <a:gd name="T60" fmla="*/ 94 w 94"/>
                <a:gd name="T61" fmla="*/ -7752 h 94"/>
                <a:gd name="T62" fmla="*/ 25 w 94"/>
                <a:gd name="T63" fmla="*/ -7756 h 94"/>
                <a:gd name="T64" fmla="*/ 23 w 94"/>
                <a:gd name="T65" fmla="*/ -7752 h 94"/>
                <a:gd name="T66" fmla="*/ 65 w 94"/>
                <a:gd name="T67" fmla="*/ -7769 h 94"/>
                <a:gd name="T68" fmla="*/ 74 w 94"/>
                <a:gd name="T69" fmla="*/ -7756 h 94"/>
                <a:gd name="T70" fmla="*/ 86 w 94"/>
                <a:gd name="T71" fmla="*/ -7767 h 94"/>
                <a:gd name="T72" fmla="*/ 65 w 94"/>
                <a:gd name="T73" fmla="*/ -7769 h 94"/>
                <a:gd name="T74" fmla="*/ 27 w 94"/>
                <a:gd name="T75" fmla="*/ -7767 h 94"/>
                <a:gd name="T76" fmla="*/ 30 w 94"/>
                <a:gd name="T77" fmla="*/ -7768 h 94"/>
                <a:gd name="T78" fmla="*/ 63 w 94"/>
                <a:gd name="T79" fmla="*/ -7773 h 94"/>
                <a:gd name="T80" fmla="*/ 86 w 94"/>
                <a:gd name="T81" fmla="*/ -7767 h 94"/>
                <a:gd name="T82" fmla="*/ 41 w 94"/>
                <a:gd name="T83" fmla="*/ -7773 h 94"/>
                <a:gd name="T84" fmla="*/ 30 w 94"/>
                <a:gd name="T85" fmla="*/ -7768 h 94"/>
                <a:gd name="T86" fmla="*/ 81 w 94"/>
                <a:gd name="T87" fmla="*/ -7778 h 94"/>
                <a:gd name="T88" fmla="*/ 47 w 94"/>
                <a:gd name="T89" fmla="*/ -7776 h 94"/>
                <a:gd name="T90" fmla="*/ 63 w 94"/>
                <a:gd name="T91" fmla="*/ -7773 h 94"/>
                <a:gd name="T92" fmla="*/ 81 w 94"/>
                <a:gd name="T93" fmla="*/ -777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6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3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29"/>
                  </a:moveTo>
                  <a:lnTo>
                    <a:pt x="72" y="46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5" name="Freeform 245"/>
            <p:cNvSpPr/>
            <p:nvPr/>
          </p:nvSpPr>
          <p:spPr bwMode="auto">
            <a:xfrm>
              <a:off x="4585" y="-7408"/>
              <a:ext cx="74" cy="74"/>
            </a:xfrm>
            <a:custGeom>
              <a:avLst/>
              <a:gdLst>
                <a:gd name="T0" fmla="*/ 36 w 74"/>
                <a:gd name="T1" fmla="*/ -7408 h 74"/>
                <a:gd name="T2" fmla="*/ 10 w 74"/>
                <a:gd name="T3" fmla="*/ -7398 h 74"/>
                <a:gd name="T4" fmla="*/ 0 w 74"/>
                <a:gd name="T5" fmla="*/ -7371 h 74"/>
                <a:gd name="T6" fmla="*/ 10 w 74"/>
                <a:gd name="T7" fmla="*/ -7345 h 74"/>
                <a:gd name="T8" fmla="*/ 36 w 74"/>
                <a:gd name="T9" fmla="*/ -7335 h 74"/>
                <a:gd name="T10" fmla="*/ 63 w 74"/>
                <a:gd name="T11" fmla="*/ -7345 h 74"/>
                <a:gd name="T12" fmla="*/ 73 w 74"/>
                <a:gd name="T13" fmla="*/ -7371 h 74"/>
                <a:gd name="T14" fmla="*/ 63 w 74"/>
                <a:gd name="T15" fmla="*/ -7398 h 74"/>
                <a:gd name="T16" fmla="*/ 36 w 74"/>
                <a:gd name="T17" fmla="*/ -740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6" name="AutoShape 246"/>
            <p:cNvSpPr/>
            <p:nvPr/>
          </p:nvSpPr>
          <p:spPr bwMode="auto">
            <a:xfrm>
              <a:off x="4574" y="-7419"/>
              <a:ext cx="94" cy="95"/>
            </a:xfrm>
            <a:custGeom>
              <a:avLst/>
              <a:gdLst>
                <a:gd name="T0" fmla="*/ 16 w 94"/>
                <a:gd name="T1" fmla="*/ -7404 h 95"/>
                <a:gd name="T2" fmla="*/ 16 w 94"/>
                <a:gd name="T3" fmla="*/ -7340 h 95"/>
                <a:gd name="T4" fmla="*/ 52 w 94"/>
                <a:gd name="T5" fmla="*/ -7345 h 95"/>
                <a:gd name="T6" fmla="*/ 47 w 94"/>
                <a:gd name="T7" fmla="*/ -7347 h 95"/>
                <a:gd name="T8" fmla="*/ 32 w 94"/>
                <a:gd name="T9" fmla="*/ -7351 h 95"/>
                <a:gd name="T10" fmla="*/ 30 w 94"/>
                <a:gd name="T11" fmla="*/ -7356 h 95"/>
                <a:gd name="T12" fmla="*/ 21 w 94"/>
                <a:gd name="T13" fmla="*/ -7366 h 95"/>
                <a:gd name="T14" fmla="*/ 25 w 94"/>
                <a:gd name="T15" fmla="*/ -7377 h 95"/>
                <a:gd name="T16" fmla="*/ 27 w 94"/>
                <a:gd name="T17" fmla="*/ -7387 h 95"/>
                <a:gd name="T18" fmla="*/ 41 w 94"/>
                <a:gd name="T19" fmla="*/ -7393 h 95"/>
                <a:gd name="T20" fmla="*/ 42 w 94"/>
                <a:gd name="T21" fmla="*/ -7398 h 95"/>
                <a:gd name="T22" fmla="*/ 78 w 94"/>
                <a:gd name="T23" fmla="*/ -7404 h 95"/>
                <a:gd name="T24" fmla="*/ 64 w 94"/>
                <a:gd name="T25" fmla="*/ -7354 h 95"/>
                <a:gd name="T26" fmla="*/ 52 w 94"/>
                <a:gd name="T27" fmla="*/ -7345 h 95"/>
                <a:gd name="T28" fmla="*/ 78 w 94"/>
                <a:gd name="T29" fmla="*/ -7340 h 95"/>
                <a:gd name="T30" fmla="*/ 63 w 94"/>
                <a:gd name="T31" fmla="*/ -7351 h 95"/>
                <a:gd name="T32" fmla="*/ 30 w 94"/>
                <a:gd name="T33" fmla="*/ -7354 h 95"/>
                <a:gd name="T34" fmla="*/ 38 w 94"/>
                <a:gd name="T35" fmla="*/ -7351 h 95"/>
                <a:gd name="T36" fmla="*/ 86 w 94"/>
                <a:gd name="T37" fmla="*/ -7356 h 95"/>
                <a:gd name="T38" fmla="*/ 63 w 94"/>
                <a:gd name="T39" fmla="*/ -7351 h 95"/>
                <a:gd name="T40" fmla="*/ 86 w 94"/>
                <a:gd name="T41" fmla="*/ -7356 h 95"/>
                <a:gd name="T42" fmla="*/ 64 w 94"/>
                <a:gd name="T43" fmla="*/ -7354 h 95"/>
                <a:gd name="T44" fmla="*/ 86 w 94"/>
                <a:gd name="T45" fmla="*/ -7356 h 95"/>
                <a:gd name="T46" fmla="*/ 74 w 94"/>
                <a:gd name="T47" fmla="*/ -7366 h 95"/>
                <a:gd name="T48" fmla="*/ 30 w 94"/>
                <a:gd name="T49" fmla="*/ -7356 h 95"/>
                <a:gd name="T50" fmla="*/ 30 w 94"/>
                <a:gd name="T51" fmla="*/ -7354 h 95"/>
                <a:gd name="T52" fmla="*/ 23 w 94"/>
                <a:gd name="T53" fmla="*/ -7372 h 95"/>
                <a:gd name="T54" fmla="*/ 25 w 94"/>
                <a:gd name="T55" fmla="*/ -7366 h 95"/>
                <a:gd name="T56" fmla="*/ 91 w 94"/>
                <a:gd name="T57" fmla="*/ -7377 h 95"/>
                <a:gd name="T58" fmla="*/ 74 w 94"/>
                <a:gd name="T59" fmla="*/ -7366 h 95"/>
                <a:gd name="T60" fmla="*/ 94 w 94"/>
                <a:gd name="T61" fmla="*/ -7371 h 95"/>
                <a:gd name="T62" fmla="*/ 25 w 94"/>
                <a:gd name="T63" fmla="*/ -7377 h 95"/>
                <a:gd name="T64" fmla="*/ 23 w 94"/>
                <a:gd name="T65" fmla="*/ -7372 h 95"/>
                <a:gd name="T66" fmla="*/ 65 w 94"/>
                <a:gd name="T67" fmla="*/ -7388 h 95"/>
                <a:gd name="T68" fmla="*/ 74 w 94"/>
                <a:gd name="T69" fmla="*/ -7377 h 95"/>
                <a:gd name="T70" fmla="*/ 86 w 94"/>
                <a:gd name="T71" fmla="*/ -7387 h 95"/>
                <a:gd name="T72" fmla="*/ 65 w 94"/>
                <a:gd name="T73" fmla="*/ -7388 h 95"/>
                <a:gd name="T74" fmla="*/ 27 w 94"/>
                <a:gd name="T75" fmla="*/ -7387 h 95"/>
                <a:gd name="T76" fmla="*/ 30 w 94"/>
                <a:gd name="T77" fmla="*/ -7388 h 95"/>
                <a:gd name="T78" fmla="*/ 63 w 94"/>
                <a:gd name="T79" fmla="*/ -7393 h 95"/>
                <a:gd name="T80" fmla="*/ 86 w 94"/>
                <a:gd name="T81" fmla="*/ -7387 h 95"/>
                <a:gd name="T82" fmla="*/ 41 w 94"/>
                <a:gd name="T83" fmla="*/ -7393 h 95"/>
                <a:gd name="T84" fmla="*/ 30 w 94"/>
                <a:gd name="T85" fmla="*/ -7388 h 95"/>
                <a:gd name="T86" fmla="*/ 81 w 94"/>
                <a:gd name="T87" fmla="*/ -7398 h 95"/>
                <a:gd name="T88" fmla="*/ 47 w 94"/>
                <a:gd name="T89" fmla="*/ -7396 h 95"/>
                <a:gd name="T90" fmla="*/ 63 w 94"/>
                <a:gd name="T91" fmla="*/ -7393 h 95"/>
                <a:gd name="T92" fmla="*/ 81 w 94"/>
                <a:gd name="T93" fmla="*/ -739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5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2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32" y="26"/>
                  </a:lnTo>
                  <a:lnTo>
                    <a:pt x="41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4" y="65"/>
                  </a:lnTo>
                  <a:close/>
                  <a:moveTo>
                    <a:pt x="30" y="65"/>
                  </a:moveTo>
                  <a:lnTo>
                    <a:pt x="32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6" y="63"/>
                  </a:lnTo>
                  <a:close/>
                  <a:moveTo>
                    <a:pt x="71" y="47"/>
                  </a:moveTo>
                  <a:lnTo>
                    <a:pt x="64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7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7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5" y="31"/>
                  </a:lnTo>
                  <a:close/>
                  <a:moveTo>
                    <a:pt x="30" y="31"/>
                  </a:moveTo>
                  <a:lnTo>
                    <a:pt x="27" y="32"/>
                  </a:lnTo>
                  <a:lnTo>
                    <a:pt x="29" y="32"/>
                  </a:lnTo>
                  <a:lnTo>
                    <a:pt x="30" y="31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2" y="26"/>
                  </a:lnTo>
                  <a:lnTo>
                    <a:pt x="30" y="31"/>
                  </a:lnTo>
                  <a:lnTo>
                    <a:pt x="41" y="26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7" name="Freeform 247"/>
            <p:cNvSpPr/>
            <p:nvPr/>
          </p:nvSpPr>
          <p:spPr bwMode="auto">
            <a:xfrm>
              <a:off x="4585" y="-7030"/>
              <a:ext cx="74" cy="78"/>
            </a:xfrm>
            <a:custGeom>
              <a:avLst/>
              <a:gdLst>
                <a:gd name="T0" fmla="*/ 36 w 74"/>
                <a:gd name="T1" fmla="*/ -7030 h 78"/>
                <a:gd name="T2" fmla="*/ 10 w 74"/>
                <a:gd name="T3" fmla="*/ -7021 h 78"/>
                <a:gd name="T4" fmla="*/ 0 w 74"/>
                <a:gd name="T5" fmla="*/ -6994 h 78"/>
                <a:gd name="T6" fmla="*/ 10 w 74"/>
                <a:gd name="T7" fmla="*/ -6963 h 78"/>
                <a:gd name="T8" fmla="*/ 36 w 74"/>
                <a:gd name="T9" fmla="*/ -6952 h 78"/>
                <a:gd name="T10" fmla="*/ 63 w 74"/>
                <a:gd name="T11" fmla="*/ -6963 h 78"/>
                <a:gd name="T12" fmla="*/ 73 w 74"/>
                <a:gd name="T13" fmla="*/ -6994 h 78"/>
                <a:gd name="T14" fmla="*/ 63 w 74"/>
                <a:gd name="T15" fmla="*/ -7021 h 78"/>
                <a:gd name="T16" fmla="*/ 36 w 74"/>
                <a:gd name="T17" fmla="*/ -703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8">
                  <a:moveTo>
                    <a:pt x="36" y="0"/>
                  </a:moveTo>
                  <a:lnTo>
                    <a:pt x="10" y="9"/>
                  </a:lnTo>
                  <a:lnTo>
                    <a:pt x="0" y="36"/>
                  </a:lnTo>
                  <a:lnTo>
                    <a:pt x="10" y="67"/>
                  </a:lnTo>
                  <a:lnTo>
                    <a:pt x="36" y="78"/>
                  </a:lnTo>
                  <a:lnTo>
                    <a:pt x="63" y="67"/>
                  </a:lnTo>
                  <a:lnTo>
                    <a:pt x="73" y="36"/>
                  </a:lnTo>
                  <a:lnTo>
                    <a:pt x="63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8" name="AutoShape 248"/>
            <p:cNvSpPr/>
            <p:nvPr/>
          </p:nvSpPr>
          <p:spPr bwMode="auto">
            <a:xfrm>
              <a:off x="4574" y="-7041"/>
              <a:ext cx="94" cy="100"/>
            </a:xfrm>
            <a:custGeom>
              <a:avLst/>
              <a:gdLst>
                <a:gd name="T0" fmla="*/ 16 w 94"/>
                <a:gd name="T1" fmla="*/ -7026 h 100"/>
                <a:gd name="T2" fmla="*/ 16 w 94"/>
                <a:gd name="T3" fmla="*/ -6957 h 100"/>
                <a:gd name="T4" fmla="*/ 52 w 94"/>
                <a:gd name="T5" fmla="*/ -6963 h 100"/>
                <a:gd name="T6" fmla="*/ 47 w 94"/>
                <a:gd name="T7" fmla="*/ -6965 h 100"/>
                <a:gd name="T8" fmla="*/ 32 w 94"/>
                <a:gd name="T9" fmla="*/ -6968 h 100"/>
                <a:gd name="T10" fmla="*/ 30 w 94"/>
                <a:gd name="T11" fmla="*/ -6973 h 100"/>
                <a:gd name="T12" fmla="*/ 21 w 94"/>
                <a:gd name="T13" fmla="*/ -6988 h 100"/>
                <a:gd name="T14" fmla="*/ 25 w 94"/>
                <a:gd name="T15" fmla="*/ -6999 h 100"/>
                <a:gd name="T16" fmla="*/ 27 w 94"/>
                <a:gd name="T17" fmla="*/ -7010 h 100"/>
                <a:gd name="T18" fmla="*/ 38 w 94"/>
                <a:gd name="T19" fmla="*/ -7015 h 100"/>
                <a:gd name="T20" fmla="*/ 42 w 94"/>
                <a:gd name="T21" fmla="*/ -7021 h 100"/>
                <a:gd name="T22" fmla="*/ 78 w 94"/>
                <a:gd name="T23" fmla="*/ -7026 h 100"/>
                <a:gd name="T24" fmla="*/ 64 w 94"/>
                <a:gd name="T25" fmla="*/ -6971 h 100"/>
                <a:gd name="T26" fmla="*/ 52 w 94"/>
                <a:gd name="T27" fmla="*/ -6963 h 100"/>
                <a:gd name="T28" fmla="*/ 78 w 94"/>
                <a:gd name="T29" fmla="*/ -6957 h 100"/>
                <a:gd name="T30" fmla="*/ 63 w 94"/>
                <a:gd name="T31" fmla="*/ -6968 h 100"/>
                <a:gd name="T32" fmla="*/ 30 w 94"/>
                <a:gd name="T33" fmla="*/ -6971 h 100"/>
                <a:gd name="T34" fmla="*/ 39 w 94"/>
                <a:gd name="T35" fmla="*/ -6968 h 100"/>
                <a:gd name="T36" fmla="*/ 85 w 94"/>
                <a:gd name="T37" fmla="*/ -6973 h 100"/>
                <a:gd name="T38" fmla="*/ 63 w 94"/>
                <a:gd name="T39" fmla="*/ -6968 h 100"/>
                <a:gd name="T40" fmla="*/ 85 w 94"/>
                <a:gd name="T41" fmla="*/ -6973 h 100"/>
                <a:gd name="T42" fmla="*/ 64 w 94"/>
                <a:gd name="T43" fmla="*/ -6971 h 100"/>
                <a:gd name="T44" fmla="*/ 85 w 94"/>
                <a:gd name="T45" fmla="*/ -6973 h 100"/>
                <a:gd name="T46" fmla="*/ 74 w 94"/>
                <a:gd name="T47" fmla="*/ -6988 h 100"/>
                <a:gd name="T48" fmla="*/ 30 w 94"/>
                <a:gd name="T49" fmla="*/ -6973 h 100"/>
                <a:gd name="T50" fmla="*/ 30 w 94"/>
                <a:gd name="T51" fmla="*/ -6971 h 100"/>
                <a:gd name="T52" fmla="*/ 23 w 94"/>
                <a:gd name="T53" fmla="*/ -6993 h 100"/>
                <a:gd name="T54" fmla="*/ 25 w 94"/>
                <a:gd name="T55" fmla="*/ -6988 h 100"/>
                <a:gd name="T56" fmla="*/ 92 w 94"/>
                <a:gd name="T57" fmla="*/ -6999 h 100"/>
                <a:gd name="T58" fmla="*/ 74 w 94"/>
                <a:gd name="T59" fmla="*/ -6988 h 100"/>
                <a:gd name="T60" fmla="*/ 94 w 94"/>
                <a:gd name="T61" fmla="*/ -6994 h 100"/>
                <a:gd name="T62" fmla="*/ 25 w 94"/>
                <a:gd name="T63" fmla="*/ -6999 h 100"/>
                <a:gd name="T64" fmla="*/ 23 w 94"/>
                <a:gd name="T65" fmla="*/ -6993 h 100"/>
                <a:gd name="T66" fmla="*/ 64 w 94"/>
                <a:gd name="T67" fmla="*/ -7012 h 100"/>
                <a:gd name="T68" fmla="*/ 74 w 94"/>
                <a:gd name="T69" fmla="*/ -6999 h 100"/>
                <a:gd name="T70" fmla="*/ 86 w 94"/>
                <a:gd name="T71" fmla="*/ -7010 h 100"/>
                <a:gd name="T72" fmla="*/ 64 w 94"/>
                <a:gd name="T73" fmla="*/ -7012 h 100"/>
                <a:gd name="T74" fmla="*/ 27 w 94"/>
                <a:gd name="T75" fmla="*/ -7010 h 100"/>
                <a:gd name="T76" fmla="*/ 30 w 94"/>
                <a:gd name="T77" fmla="*/ -7011 h 100"/>
                <a:gd name="T78" fmla="*/ 63 w 94"/>
                <a:gd name="T79" fmla="*/ -7015 h 100"/>
                <a:gd name="T80" fmla="*/ 86 w 94"/>
                <a:gd name="T81" fmla="*/ -7010 h 100"/>
                <a:gd name="T82" fmla="*/ 38 w 94"/>
                <a:gd name="T83" fmla="*/ -7015 h 100"/>
                <a:gd name="T84" fmla="*/ 30 w 94"/>
                <a:gd name="T85" fmla="*/ -7011 h 100"/>
                <a:gd name="T86" fmla="*/ 81 w 94"/>
                <a:gd name="T87" fmla="*/ -7021 h 100"/>
                <a:gd name="T88" fmla="*/ 47 w 94"/>
                <a:gd name="T89" fmla="*/ -7019 h 100"/>
                <a:gd name="T90" fmla="*/ 63 w 94"/>
                <a:gd name="T91" fmla="*/ -7015 h 100"/>
                <a:gd name="T92" fmla="*/ 81 w 94"/>
                <a:gd name="T93" fmla="*/ -7021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100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84"/>
                  </a:lnTo>
                  <a:lnTo>
                    <a:pt x="47" y="99"/>
                  </a:lnTo>
                  <a:lnTo>
                    <a:pt x="52" y="78"/>
                  </a:lnTo>
                  <a:lnTo>
                    <a:pt x="42" y="78"/>
                  </a:lnTo>
                  <a:lnTo>
                    <a:pt x="47" y="76"/>
                  </a:lnTo>
                  <a:lnTo>
                    <a:pt x="39" y="73"/>
                  </a:lnTo>
                  <a:lnTo>
                    <a:pt x="32" y="73"/>
                  </a:lnTo>
                  <a:lnTo>
                    <a:pt x="27" y="68"/>
                  </a:lnTo>
                  <a:lnTo>
                    <a:pt x="30" y="68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70"/>
                  </a:moveTo>
                  <a:lnTo>
                    <a:pt x="47" y="76"/>
                  </a:lnTo>
                  <a:lnTo>
                    <a:pt x="52" y="78"/>
                  </a:lnTo>
                  <a:lnTo>
                    <a:pt x="47" y="99"/>
                  </a:lnTo>
                  <a:lnTo>
                    <a:pt x="78" y="84"/>
                  </a:lnTo>
                  <a:lnTo>
                    <a:pt x="83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2" y="73"/>
                  </a:lnTo>
                  <a:lnTo>
                    <a:pt x="39" y="73"/>
                  </a:lnTo>
                  <a:lnTo>
                    <a:pt x="30" y="70"/>
                  </a:lnTo>
                  <a:close/>
                  <a:moveTo>
                    <a:pt x="85" y="68"/>
                  </a:moveTo>
                  <a:lnTo>
                    <a:pt x="69" y="68"/>
                  </a:lnTo>
                  <a:lnTo>
                    <a:pt x="63" y="73"/>
                  </a:lnTo>
                  <a:lnTo>
                    <a:pt x="83" y="73"/>
                  </a:lnTo>
                  <a:lnTo>
                    <a:pt x="85" y="68"/>
                  </a:lnTo>
                  <a:close/>
                  <a:moveTo>
                    <a:pt x="72" y="48"/>
                  </a:moveTo>
                  <a:lnTo>
                    <a:pt x="64" y="70"/>
                  </a:lnTo>
                  <a:lnTo>
                    <a:pt x="69" y="68"/>
                  </a:lnTo>
                  <a:lnTo>
                    <a:pt x="85" y="68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2" y="48"/>
                  </a:lnTo>
                  <a:close/>
                  <a:moveTo>
                    <a:pt x="30" y="68"/>
                  </a:moveTo>
                  <a:lnTo>
                    <a:pt x="27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9" name="Freeform 249"/>
            <p:cNvSpPr/>
            <p:nvPr/>
          </p:nvSpPr>
          <p:spPr bwMode="auto">
            <a:xfrm>
              <a:off x="4585" y="-6268"/>
              <a:ext cx="74" cy="74"/>
            </a:xfrm>
            <a:custGeom>
              <a:avLst/>
              <a:gdLst>
                <a:gd name="T0" fmla="*/ 36 w 74"/>
                <a:gd name="T1" fmla="*/ -6268 h 74"/>
                <a:gd name="T2" fmla="*/ 10 w 74"/>
                <a:gd name="T3" fmla="*/ -6258 h 74"/>
                <a:gd name="T4" fmla="*/ 0 w 74"/>
                <a:gd name="T5" fmla="*/ -6231 h 74"/>
                <a:gd name="T6" fmla="*/ 10 w 74"/>
                <a:gd name="T7" fmla="*/ -6205 h 74"/>
                <a:gd name="T8" fmla="*/ 36 w 74"/>
                <a:gd name="T9" fmla="*/ -6195 h 74"/>
                <a:gd name="T10" fmla="*/ 63 w 74"/>
                <a:gd name="T11" fmla="*/ -6205 h 74"/>
                <a:gd name="T12" fmla="*/ 73 w 74"/>
                <a:gd name="T13" fmla="*/ -6231 h 74"/>
                <a:gd name="T14" fmla="*/ 63 w 74"/>
                <a:gd name="T15" fmla="*/ -6258 h 74"/>
                <a:gd name="T16" fmla="*/ 36 w 74"/>
                <a:gd name="T17" fmla="*/ -626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0" name="AutoShape 250"/>
            <p:cNvSpPr/>
            <p:nvPr/>
          </p:nvSpPr>
          <p:spPr bwMode="auto">
            <a:xfrm>
              <a:off x="4574" y="-6278"/>
              <a:ext cx="94" cy="94"/>
            </a:xfrm>
            <a:custGeom>
              <a:avLst/>
              <a:gdLst>
                <a:gd name="T0" fmla="*/ 16 w 94"/>
                <a:gd name="T1" fmla="*/ -6262 h 94"/>
                <a:gd name="T2" fmla="*/ 16 w 94"/>
                <a:gd name="T3" fmla="*/ -6200 h 94"/>
                <a:gd name="T4" fmla="*/ 52 w 94"/>
                <a:gd name="T5" fmla="*/ -6205 h 94"/>
                <a:gd name="T6" fmla="*/ 47 w 94"/>
                <a:gd name="T7" fmla="*/ -6207 h 94"/>
                <a:gd name="T8" fmla="*/ 32 w 94"/>
                <a:gd name="T9" fmla="*/ -6211 h 94"/>
                <a:gd name="T10" fmla="*/ 30 w 94"/>
                <a:gd name="T11" fmla="*/ -6216 h 94"/>
                <a:gd name="T12" fmla="*/ 21 w 94"/>
                <a:gd name="T13" fmla="*/ -6226 h 94"/>
                <a:gd name="T14" fmla="*/ 25 w 94"/>
                <a:gd name="T15" fmla="*/ -6236 h 94"/>
                <a:gd name="T16" fmla="*/ 27 w 94"/>
                <a:gd name="T17" fmla="*/ -6247 h 94"/>
                <a:gd name="T18" fmla="*/ 41 w 94"/>
                <a:gd name="T19" fmla="*/ -6253 h 94"/>
                <a:gd name="T20" fmla="*/ 42 w 94"/>
                <a:gd name="T21" fmla="*/ -6258 h 94"/>
                <a:gd name="T22" fmla="*/ 78 w 94"/>
                <a:gd name="T23" fmla="*/ -6262 h 94"/>
                <a:gd name="T24" fmla="*/ 64 w 94"/>
                <a:gd name="T25" fmla="*/ -6214 h 94"/>
                <a:gd name="T26" fmla="*/ 52 w 94"/>
                <a:gd name="T27" fmla="*/ -6205 h 94"/>
                <a:gd name="T28" fmla="*/ 78 w 94"/>
                <a:gd name="T29" fmla="*/ -6200 h 94"/>
                <a:gd name="T30" fmla="*/ 63 w 94"/>
                <a:gd name="T31" fmla="*/ -6211 h 94"/>
                <a:gd name="T32" fmla="*/ 30 w 94"/>
                <a:gd name="T33" fmla="*/ -6214 h 94"/>
                <a:gd name="T34" fmla="*/ 38 w 94"/>
                <a:gd name="T35" fmla="*/ -6211 h 94"/>
                <a:gd name="T36" fmla="*/ 86 w 94"/>
                <a:gd name="T37" fmla="*/ -6216 h 94"/>
                <a:gd name="T38" fmla="*/ 63 w 94"/>
                <a:gd name="T39" fmla="*/ -6211 h 94"/>
                <a:gd name="T40" fmla="*/ 86 w 94"/>
                <a:gd name="T41" fmla="*/ -6216 h 94"/>
                <a:gd name="T42" fmla="*/ 64 w 94"/>
                <a:gd name="T43" fmla="*/ -6214 h 94"/>
                <a:gd name="T44" fmla="*/ 86 w 94"/>
                <a:gd name="T45" fmla="*/ -6216 h 94"/>
                <a:gd name="T46" fmla="*/ 74 w 94"/>
                <a:gd name="T47" fmla="*/ -6226 h 94"/>
                <a:gd name="T48" fmla="*/ 30 w 94"/>
                <a:gd name="T49" fmla="*/ -6216 h 94"/>
                <a:gd name="T50" fmla="*/ 30 w 94"/>
                <a:gd name="T51" fmla="*/ -6214 h 94"/>
                <a:gd name="T52" fmla="*/ 23 w 94"/>
                <a:gd name="T53" fmla="*/ -6231 h 94"/>
                <a:gd name="T54" fmla="*/ 25 w 94"/>
                <a:gd name="T55" fmla="*/ -6226 h 94"/>
                <a:gd name="T56" fmla="*/ 92 w 94"/>
                <a:gd name="T57" fmla="*/ -6236 h 94"/>
                <a:gd name="T58" fmla="*/ 74 w 94"/>
                <a:gd name="T59" fmla="*/ -6226 h 94"/>
                <a:gd name="T60" fmla="*/ 94 w 94"/>
                <a:gd name="T61" fmla="*/ -6231 h 94"/>
                <a:gd name="T62" fmla="*/ 25 w 94"/>
                <a:gd name="T63" fmla="*/ -6236 h 94"/>
                <a:gd name="T64" fmla="*/ 23 w 94"/>
                <a:gd name="T65" fmla="*/ -6231 h 94"/>
                <a:gd name="T66" fmla="*/ 65 w 94"/>
                <a:gd name="T67" fmla="*/ -6248 h 94"/>
                <a:gd name="T68" fmla="*/ 74 w 94"/>
                <a:gd name="T69" fmla="*/ -6236 h 94"/>
                <a:gd name="T70" fmla="*/ 86 w 94"/>
                <a:gd name="T71" fmla="*/ -6247 h 94"/>
                <a:gd name="T72" fmla="*/ 65 w 94"/>
                <a:gd name="T73" fmla="*/ -6248 h 94"/>
                <a:gd name="T74" fmla="*/ 27 w 94"/>
                <a:gd name="T75" fmla="*/ -6247 h 94"/>
                <a:gd name="T76" fmla="*/ 30 w 94"/>
                <a:gd name="T77" fmla="*/ -6248 h 94"/>
                <a:gd name="T78" fmla="*/ 63 w 94"/>
                <a:gd name="T79" fmla="*/ -6253 h 94"/>
                <a:gd name="T80" fmla="*/ 86 w 94"/>
                <a:gd name="T81" fmla="*/ -6247 h 94"/>
                <a:gd name="T82" fmla="*/ 41 w 94"/>
                <a:gd name="T83" fmla="*/ -6253 h 94"/>
                <a:gd name="T84" fmla="*/ 30 w 94"/>
                <a:gd name="T85" fmla="*/ -6248 h 94"/>
                <a:gd name="T86" fmla="*/ 81 w 94"/>
                <a:gd name="T87" fmla="*/ -6258 h 94"/>
                <a:gd name="T88" fmla="*/ 47 w 94"/>
                <a:gd name="T89" fmla="*/ -6256 h 94"/>
                <a:gd name="T90" fmla="*/ 63 w 94"/>
                <a:gd name="T91" fmla="*/ -6253 h 94"/>
                <a:gd name="T92" fmla="*/ 81 w 94"/>
                <a:gd name="T93" fmla="*/ -625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1" name="Freeform 251"/>
            <p:cNvSpPr/>
            <p:nvPr/>
          </p:nvSpPr>
          <p:spPr bwMode="auto">
            <a:xfrm>
              <a:off x="4585" y="-5767"/>
              <a:ext cx="74" cy="74"/>
            </a:xfrm>
            <a:custGeom>
              <a:avLst/>
              <a:gdLst>
                <a:gd name="T0" fmla="*/ 36 w 74"/>
                <a:gd name="T1" fmla="*/ -5767 h 74"/>
                <a:gd name="T2" fmla="*/ 10 w 74"/>
                <a:gd name="T3" fmla="*/ -5757 h 74"/>
                <a:gd name="T4" fmla="*/ 0 w 74"/>
                <a:gd name="T5" fmla="*/ -5731 h 74"/>
                <a:gd name="T6" fmla="*/ 10 w 74"/>
                <a:gd name="T7" fmla="*/ -5704 h 74"/>
                <a:gd name="T8" fmla="*/ 36 w 74"/>
                <a:gd name="T9" fmla="*/ -5694 h 74"/>
                <a:gd name="T10" fmla="*/ 63 w 74"/>
                <a:gd name="T11" fmla="*/ -5704 h 74"/>
                <a:gd name="T12" fmla="*/ 73 w 74"/>
                <a:gd name="T13" fmla="*/ -5731 h 74"/>
                <a:gd name="T14" fmla="*/ 63 w 74"/>
                <a:gd name="T15" fmla="*/ -5757 h 74"/>
                <a:gd name="T16" fmla="*/ 36 w 74"/>
                <a:gd name="T17" fmla="*/ -576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4" name="AutoShape 252"/>
            <p:cNvSpPr/>
            <p:nvPr/>
          </p:nvSpPr>
          <p:spPr bwMode="auto">
            <a:xfrm>
              <a:off x="4574" y="-5778"/>
              <a:ext cx="94" cy="94"/>
            </a:xfrm>
            <a:custGeom>
              <a:avLst/>
              <a:gdLst>
                <a:gd name="T0" fmla="*/ 16 w 94"/>
                <a:gd name="T1" fmla="*/ -5762 h 94"/>
                <a:gd name="T2" fmla="*/ 16 w 94"/>
                <a:gd name="T3" fmla="*/ -5700 h 94"/>
                <a:gd name="T4" fmla="*/ 52 w 94"/>
                <a:gd name="T5" fmla="*/ -5704 h 94"/>
                <a:gd name="T6" fmla="*/ 47 w 94"/>
                <a:gd name="T7" fmla="*/ -5706 h 94"/>
                <a:gd name="T8" fmla="*/ 32 w 94"/>
                <a:gd name="T9" fmla="*/ -5709 h 94"/>
                <a:gd name="T10" fmla="*/ 29 w 94"/>
                <a:gd name="T11" fmla="*/ -5715 h 94"/>
                <a:gd name="T12" fmla="*/ 21 w 94"/>
                <a:gd name="T13" fmla="*/ -5726 h 94"/>
                <a:gd name="T14" fmla="*/ 25 w 94"/>
                <a:gd name="T15" fmla="*/ -5736 h 94"/>
                <a:gd name="T16" fmla="*/ 27 w 94"/>
                <a:gd name="T17" fmla="*/ -5746 h 94"/>
                <a:gd name="T18" fmla="*/ 38 w 94"/>
                <a:gd name="T19" fmla="*/ -5751 h 94"/>
                <a:gd name="T20" fmla="*/ 42 w 94"/>
                <a:gd name="T21" fmla="*/ -5757 h 94"/>
                <a:gd name="T22" fmla="*/ 78 w 94"/>
                <a:gd name="T23" fmla="*/ -5762 h 94"/>
                <a:gd name="T24" fmla="*/ 65 w 94"/>
                <a:gd name="T25" fmla="*/ -5713 h 94"/>
                <a:gd name="T26" fmla="*/ 52 w 94"/>
                <a:gd name="T27" fmla="*/ -5704 h 94"/>
                <a:gd name="T28" fmla="*/ 78 w 94"/>
                <a:gd name="T29" fmla="*/ -5700 h 94"/>
                <a:gd name="T30" fmla="*/ 63 w 94"/>
                <a:gd name="T31" fmla="*/ -5709 h 94"/>
                <a:gd name="T32" fmla="*/ 30 w 94"/>
                <a:gd name="T33" fmla="*/ -5714 h 94"/>
                <a:gd name="T34" fmla="*/ 41 w 94"/>
                <a:gd name="T35" fmla="*/ -5709 h 94"/>
                <a:gd name="T36" fmla="*/ 86 w 94"/>
                <a:gd name="T37" fmla="*/ -5715 h 94"/>
                <a:gd name="T38" fmla="*/ 63 w 94"/>
                <a:gd name="T39" fmla="*/ -5709 h 94"/>
                <a:gd name="T40" fmla="*/ 86 w 94"/>
                <a:gd name="T41" fmla="*/ -5715 h 94"/>
                <a:gd name="T42" fmla="*/ 65 w 94"/>
                <a:gd name="T43" fmla="*/ -5713 h 94"/>
                <a:gd name="T44" fmla="*/ 86 w 94"/>
                <a:gd name="T45" fmla="*/ -5715 h 94"/>
                <a:gd name="T46" fmla="*/ 74 w 94"/>
                <a:gd name="T47" fmla="*/ -5726 h 94"/>
                <a:gd name="T48" fmla="*/ 29 w 94"/>
                <a:gd name="T49" fmla="*/ -5715 h 94"/>
                <a:gd name="T50" fmla="*/ 30 w 94"/>
                <a:gd name="T51" fmla="*/ -5714 h 94"/>
                <a:gd name="T52" fmla="*/ 23 w 94"/>
                <a:gd name="T53" fmla="*/ -5731 h 94"/>
                <a:gd name="T54" fmla="*/ 25 w 94"/>
                <a:gd name="T55" fmla="*/ -5726 h 94"/>
                <a:gd name="T56" fmla="*/ 92 w 94"/>
                <a:gd name="T57" fmla="*/ -5736 h 94"/>
                <a:gd name="T58" fmla="*/ 74 w 94"/>
                <a:gd name="T59" fmla="*/ -5726 h 94"/>
                <a:gd name="T60" fmla="*/ 94 w 94"/>
                <a:gd name="T61" fmla="*/ -5731 h 94"/>
                <a:gd name="T62" fmla="*/ 25 w 94"/>
                <a:gd name="T63" fmla="*/ -5736 h 94"/>
                <a:gd name="T64" fmla="*/ 23 w 94"/>
                <a:gd name="T65" fmla="*/ -5731 h 94"/>
                <a:gd name="T66" fmla="*/ 64 w 94"/>
                <a:gd name="T67" fmla="*/ -5748 h 94"/>
                <a:gd name="T68" fmla="*/ 74 w 94"/>
                <a:gd name="T69" fmla="*/ -5736 h 94"/>
                <a:gd name="T70" fmla="*/ 86 w 94"/>
                <a:gd name="T71" fmla="*/ -5746 h 94"/>
                <a:gd name="T72" fmla="*/ 64 w 94"/>
                <a:gd name="T73" fmla="*/ -5748 h 94"/>
                <a:gd name="T74" fmla="*/ 27 w 94"/>
                <a:gd name="T75" fmla="*/ -5746 h 94"/>
                <a:gd name="T76" fmla="*/ 30 w 94"/>
                <a:gd name="T77" fmla="*/ -5748 h 94"/>
                <a:gd name="T78" fmla="*/ 63 w 94"/>
                <a:gd name="T79" fmla="*/ -5751 h 94"/>
                <a:gd name="T80" fmla="*/ 86 w 94"/>
                <a:gd name="T81" fmla="*/ -5746 h 94"/>
                <a:gd name="T82" fmla="*/ 38 w 94"/>
                <a:gd name="T83" fmla="*/ -5751 h 94"/>
                <a:gd name="T84" fmla="*/ 30 w 94"/>
                <a:gd name="T85" fmla="*/ -5748 h 94"/>
                <a:gd name="T86" fmla="*/ 81 w 94"/>
                <a:gd name="T87" fmla="*/ -5757 h 94"/>
                <a:gd name="T88" fmla="*/ 47 w 94"/>
                <a:gd name="T89" fmla="*/ -5755 h 94"/>
                <a:gd name="T90" fmla="*/ 63 w 94"/>
                <a:gd name="T91" fmla="*/ -5751 h 94"/>
                <a:gd name="T92" fmla="*/ 81 w 94"/>
                <a:gd name="T93" fmla="*/ -575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2"/>
                  </a:lnTo>
                  <a:lnTo>
                    <a:pt x="27" y="32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5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2" y="47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2"/>
                  </a:lnTo>
                  <a:lnTo>
                    <a:pt x="30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5" name="Freeform 253"/>
            <p:cNvSpPr/>
            <p:nvPr/>
          </p:nvSpPr>
          <p:spPr bwMode="auto">
            <a:xfrm>
              <a:off x="4585" y="-3865"/>
              <a:ext cx="74" cy="75"/>
            </a:xfrm>
            <a:custGeom>
              <a:avLst/>
              <a:gdLst>
                <a:gd name="T0" fmla="*/ 36 w 74"/>
                <a:gd name="T1" fmla="*/ -3865 h 75"/>
                <a:gd name="T2" fmla="*/ 10 w 74"/>
                <a:gd name="T3" fmla="*/ -3854 h 75"/>
                <a:gd name="T4" fmla="*/ 0 w 74"/>
                <a:gd name="T5" fmla="*/ -3828 h 75"/>
                <a:gd name="T6" fmla="*/ 10 w 74"/>
                <a:gd name="T7" fmla="*/ -3801 h 75"/>
                <a:gd name="T8" fmla="*/ 36 w 74"/>
                <a:gd name="T9" fmla="*/ -3790 h 75"/>
                <a:gd name="T10" fmla="*/ 63 w 74"/>
                <a:gd name="T11" fmla="*/ -3801 h 75"/>
                <a:gd name="T12" fmla="*/ 73 w 74"/>
                <a:gd name="T13" fmla="*/ -3828 h 75"/>
                <a:gd name="T14" fmla="*/ 63 w 74"/>
                <a:gd name="T15" fmla="*/ -3854 h 75"/>
                <a:gd name="T16" fmla="*/ 36 w 74"/>
                <a:gd name="T17" fmla="*/ -3865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6" name="AutoShape 254"/>
            <p:cNvSpPr/>
            <p:nvPr/>
          </p:nvSpPr>
          <p:spPr bwMode="auto">
            <a:xfrm>
              <a:off x="4574" y="-3874"/>
              <a:ext cx="94" cy="94"/>
            </a:xfrm>
            <a:custGeom>
              <a:avLst/>
              <a:gdLst>
                <a:gd name="T0" fmla="*/ 16 w 94"/>
                <a:gd name="T1" fmla="*/ -3859 h 94"/>
                <a:gd name="T2" fmla="*/ 16 w 94"/>
                <a:gd name="T3" fmla="*/ -3796 h 94"/>
                <a:gd name="T4" fmla="*/ 52 w 94"/>
                <a:gd name="T5" fmla="*/ -3801 h 94"/>
                <a:gd name="T6" fmla="*/ 47 w 94"/>
                <a:gd name="T7" fmla="*/ -3803 h 94"/>
                <a:gd name="T8" fmla="*/ 32 w 94"/>
                <a:gd name="T9" fmla="*/ -3807 h 94"/>
                <a:gd name="T10" fmla="*/ 30 w 94"/>
                <a:gd name="T11" fmla="*/ -3812 h 94"/>
                <a:gd name="T12" fmla="*/ 21 w 94"/>
                <a:gd name="T13" fmla="*/ -3823 h 94"/>
                <a:gd name="T14" fmla="*/ 25 w 94"/>
                <a:gd name="T15" fmla="*/ -3832 h 94"/>
                <a:gd name="T16" fmla="*/ 27 w 94"/>
                <a:gd name="T17" fmla="*/ -3843 h 94"/>
                <a:gd name="T18" fmla="*/ 41 w 94"/>
                <a:gd name="T19" fmla="*/ -3849 h 94"/>
                <a:gd name="T20" fmla="*/ 42 w 94"/>
                <a:gd name="T21" fmla="*/ -3854 h 94"/>
                <a:gd name="T22" fmla="*/ 78 w 94"/>
                <a:gd name="T23" fmla="*/ -3859 h 94"/>
                <a:gd name="T24" fmla="*/ 64 w 94"/>
                <a:gd name="T25" fmla="*/ -3810 h 94"/>
                <a:gd name="T26" fmla="*/ 52 w 94"/>
                <a:gd name="T27" fmla="*/ -3801 h 94"/>
                <a:gd name="T28" fmla="*/ 78 w 94"/>
                <a:gd name="T29" fmla="*/ -3796 h 94"/>
                <a:gd name="T30" fmla="*/ 63 w 94"/>
                <a:gd name="T31" fmla="*/ -3807 h 94"/>
                <a:gd name="T32" fmla="*/ 30 w 94"/>
                <a:gd name="T33" fmla="*/ -3811 h 94"/>
                <a:gd name="T34" fmla="*/ 38 w 94"/>
                <a:gd name="T35" fmla="*/ -3807 h 94"/>
                <a:gd name="T36" fmla="*/ 86 w 94"/>
                <a:gd name="T37" fmla="*/ -3812 h 94"/>
                <a:gd name="T38" fmla="*/ 63 w 94"/>
                <a:gd name="T39" fmla="*/ -3807 h 94"/>
                <a:gd name="T40" fmla="*/ 86 w 94"/>
                <a:gd name="T41" fmla="*/ -3812 h 94"/>
                <a:gd name="T42" fmla="*/ 64 w 94"/>
                <a:gd name="T43" fmla="*/ -3810 h 94"/>
                <a:gd name="T44" fmla="*/ 86 w 94"/>
                <a:gd name="T45" fmla="*/ -3812 h 94"/>
                <a:gd name="T46" fmla="*/ 74 w 94"/>
                <a:gd name="T47" fmla="*/ -3823 h 94"/>
                <a:gd name="T48" fmla="*/ 30 w 94"/>
                <a:gd name="T49" fmla="*/ -3812 h 94"/>
                <a:gd name="T50" fmla="*/ 30 w 94"/>
                <a:gd name="T51" fmla="*/ -3811 h 94"/>
                <a:gd name="T52" fmla="*/ 23 w 94"/>
                <a:gd name="T53" fmla="*/ -3828 h 94"/>
                <a:gd name="T54" fmla="*/ 25 w 94"/>
                <a:gd name="T55" fmla="*/ -3823 h 94"/>
                <a:gd name="T56" fmla="*/ 92 w 94"/>
                <a:gd name="T57" fmla="*/ -3832 h 94"/>
                <a:gd name="T58" fmla="*/ 74 w 94"/>
                <a:gd name="T59" fmla="*/ -3823 h 94"/>
                <a:gd name="T60" fmla="*/ 94 w 94"/>
                <a:gd name="T61" fmla="*/ -3828 h 94"/>
                <a:gd name="T62" fmla="*/ 25 w 94"/>
                <a:gd name="T63" fmla="*/ -3832 h 94"/>
                <a:gd name="T64" fmla="*/ 23 w 94"/>
                <a:gd name="T65" fmla="*/ -3828 h 94"/>
                <a:gd name="T66" fmla="*/ 65 w 94"/>
                <a:gd name="T67" fmla="*/ -3845 h 94"/>
                <a:gd name="T68" fmla="*/ 74 w 94"/>
                <a:gd name="T69" fmla="*/ -3832 h 94"/>
                <a:gd name="T70" fmla="*/ 86 w 94"/>
                <a:gd name="T71" fmla="*/ -3843 h 94"/>
                <a:gd name="T72" fmla="*/ 65 w 94"/>
                <a:gd name="T73" fmla="*/ -3845 h 94"/>
                <a:gd name="T74" fmla="*/ 27 w 94"/>
                <a:gd name="T75" fmla="*/ -3843 h 94"/>
                <a:gd name="T76" fmla="*/ 30 w 94"/>
                <a:gd name="T77" fmla="*/ -3844 h 94"/>
                <a:gd name="T78" fmla="*/ 63 w 94"/>
                <a:gd name="T79" fmla="*/ -3849 h 94"/>
                <a:gd name="T80" fmla="*/ 86 w 94"/>
                <a:gd name="T81" fmla="*/ -3843 h 94"/>
                <a:gd name="T82" fmla="*/ 41 w 94"/>
                <a:gd name="T83" fmla="*/ -3849 h 94"/>
                <a:gd name="T84" fmla="*/ 30 w 94"/>
                <a:gd name="T85" fmla="*/ -3844 h 94"/>
                <a:gd name="T86" fmla="*/ 81 w 94"/>
                <a:gd name="T87" fmla="*/ -3854 h 94"/>
                <a:gd name="T88" fmla="*/ 47 w 94"/>
                <a:gd name="T89" fmla="*/ -3852 h 94"/>
                <a:gd name="T90" fmla="*/ 63 w 94"/>
                <a:gd name="T91" fmla="*/ -3849 h 94"/>
                <a:gd name="T92" fmla="*/ 81 w 94"/>
                <a:gd name="T93" fmla="*/ -3854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6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3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29"/>
                  </a:moveTo>
                  <a:lnTo>
                    <a:pt x="72" y="46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7" name="Freeform 255"/>
            <p:cNvSpPr/>
            <p:nvPr/>
          </p:nvSpPr>
          <p:spPr bwMode="auto">
            <a:xfrm>
              <a:off x="4585" y="-3544"/>
              <a:ext cx="74" cy="74"/>
            </a:xfrm>
            <a:custGeom>
              <a:avLst/>
              <a:gdLst>
                <a:gd name="T0" fmla="*/ 36 w 74"/>
                <a:gd name="T1" fmla="*/ -3544 h 74"/>
                <a:gd name="T2" fmla="*/ 10 w 74"/>
                <a:gd name="T3" fmla="*/ -3534 h 74"/>
                <a:gd name="T4" fmla="*/ 0 w 74"/>
                <a:gd name="T5" fmla="*/ -3508 h 74"/>
                <a:gd name="T6" fmla="*/ 10 w 74"/>
                <a:gd name="T7" fmla="*/ -3482 h 74"/>
                <a:gd name="T8" fmla="*/ 36 w 74"/>
                <a:gd name="T9" fmla="*/ -3471 h 74"/>
                <a:gd name="T10" fmla="*/ 63 w 74"/>
                <a:gd name="T11" fmla="*/ -3482 h 74"/>
                <a:gd name="T12" fmla="*/ 73 w 74"/>
                <a:gd name="T13" fmla="*/ -3508 h 74"/>
                <a:gd name="T14" fmla="*/ 63 w 74"/>
                <a:gd name="T15" fmla="*/ -3534 h 74"/>
                <a:gd name="T16" fmla="*/ 36 w 74"/>
                <a:gd name="T17" fmla="*/ -354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8" name="AutoShape 256"/>
            <p:cNvSpPr/>
            <p:nvPr/>
          </p:nvSpPr>
          <p:spPr bwMode="auto">
            <a:xfrm>
              <a:off x="4574" y="-3555"/>
              <a:ext cx="94" cy="95"/>
            </a:xfrm>
            <a:custGeom>
              <a:avLst/>
              <a:gdLst>
                <a:gd name="T0" fmla="*/ 16 w 94"/>
                <a:gd name="T1" fmla="*/ -3540 h 95"/>
                <a:gd name="T2" fmla="*/ 16 w 94"/>
                <a:gd name="T3" fmla="*/ -3476 h 95"/>
                <a:gd name="T4" fmla="*/ 52 w 94"/>
                <a:gd name="T5" fmla="*/ -3482 h 95"/>
                <a:gd name="T6" fmla="*/ 47 w 94"/>
                <a:gd name="T7" fmla="*/ -3484 h 95"/>
                <a:gd name="T8" fmla="*/ 32 w 94"/>
                <a:gd name="T9" fmla="*/ -3487 h 95"/>
                <a:gd name="T10" fmla="*/ 30 w 94"/>
                <a:gd name="T11" fmla="*/ -3492 h 95"/>
                <a:gd name="T12" fmla="*/ 21 w 94"/>
                <a:gd name="T13" fmla="*/ -3502 h 95"/>
                <a:gd name="T14" fmla="*/ 25 w 94"/>
                <a:gd name="T15" fmla="*/ -3513 h 95"/>
                <a:gd name="T16" fmla="*/ 27 w 94"/>
                <a:gd name="T17" fmla="*/ -3524 h 95"/>
                <a:gd name="T18" fmla="*/ 39 w 94"/>
                <a:gd name="T19" fmla="*/ -3529 h 95"/>
                <a:gd name="T20" fmla="*/ 42 w 94"/>
                <a:gd name="T21" fmla="*/ -3534 h 95"/>
                <a:gd name="T22" fmla="*/ 78 w 94"/>
                <a:gd name="T23" fmla="*/ -3540 h 95"/>
                <a:gd name="T24" fmla="*/ 64 w 94"/>
                <a:gd name="T25" fmla="*/ -3490 h 95"/>
                <a:gd name="T26" fmla="*/ 52 w 94"/>
                <a:gd name="T27" fmla="*/ -3482 h 95"/>
                <a:gd name="T28" fmla="*/ 78 w 94"/>
                <a:gd name="T29" fmla="*/ -3476 h 95"/>
                <a:gd name="T30" fmla="*/ 63 w 94"/>
                <a:gd name="T31" fmla="*/ -3487 h 95"/>
                <a:gd name="T32" fmla="*/ 30 w 94"/>
                <a:gd name="T33" fmla="*/ -3490 h 95"/>
                <a:gd name="T34" fmla="*/ 39 w 94"/>
                <a:gd name="T35" fmla="*/ -3487 h 95"/>
                <a:gd name="T36" fmla="*/ 86 w 94"/>
                <a:gd name="T37" fmla="*/ -3492 h 95"/>
                <a:gd name="T38" fmla="*/ 63 w 94"/>
                <a:gd name="T39" fmla="*/ -3487 h 95"/>
                <a:gd name="T40" fmla="*/ 86 w 94"/>
                <a:gd name="T41" fmla="*/ -3492 h 95"/>
                <a:gd name="T42" fmla="*/ 64 w 94"/>
                <a:gd name="T43" fmla="*/ -3490 h 95"/>
                <a:gd name="T44" fmla="*/ 86 w 94"/>
                <a:gd name="T45" fmla="*/ -3492 h 95"/>
                <a:gd name="T46" fmla="*/ 74 w 94"/>
                <a:gd name="T47" fmla="*/ -3502 h 95"/>
                <a:gd name="T48" fmla="*/ 30 w 94"/>
                <a:gd name="T49" fmla="*/ -3492 h 95"/>
                <a:gd name="T50" fmla="*/ 30 w 94"/>
                <a:gd name="T51" fmla="*/ -3490 h 95"/>
                <a:gd name="T52" fmla="*/ 23 w 94"/>
                <a:gd name="T53" fmla="*/ -3508 h 95"/>
                <a:gd name="T54" fmla="*/ 25 w 94"/>
                <a:gd name="T55" fmla="*/ -3502 h 95"/>
                <a:gd name="T56" fmla="*/ 92 w 94"/>
                <a:gd name="T57" fmla="*/ -3513 h 95"/>
                <a:gd name="T58" fmla="*/ 74 w 94"/>
                <a:gd name="T59" fmla="*/ -3502 h 95"/>
                <a:gd name="T60" fmla="*/ 94 w 94"/>
                <a:gd name="T61" fmla="*/ -3508 h 95"/>
                <a:gd name="T62" fmla="*/ 25 w 94"/>
                <a:gd name="T63" fmla="*/ -3513 h 95"/>
                <a:gd name="T64" fmla="*/ 23 w 94"/>
                <a:gd name="T65" fmla="*/ -3508 h 95"/>
                <a:gd name="T66" fmla="*/ 64 w 94"/>
                <a:gd name="T67" fmla="*/ -3526 h 95"/>
                <a:gd name="T68" fmla="*/ 74 w 94"/>
                <a:gd name="T69" fmla="*/ -3513 h 95"/>
                <a:gd name="T70" fmla="*/ 86 w 94"/>
                <a:gd name="T71" fmla="*/ -3524 h 95"/>
                <a:gd name="T72" fmla="*/ 64 w 94"/>
                <a:gd name="T73" fmla="*/ -3526 h 95"/>
                <a:gd name="T74" fmla="*/ 27 w 94"/>
                <a:gd name="T75" fmla="*/ -3524 h 95"/>
                <a:gd name="T76" fmla="*/ 30 w 94"/>
                <a:gd name="T77" fmla="*/ -3525 h 95"/>
                <a:gd name="T78" fmla="*/ 63 w 94"/>
                <a:gd name="T79" fmla="*/ -3529 h 95"/>
                <a:gd name="T80" fmla="*/ 86 w 94"/>
                <a:gd name="T81" fmla="*/ -3524 h 95"/>
                <a:gd name="T82" fmla="*/ 39 w 94"/>
                <a:gd name="T83" fmla="*/ -3529 h 95"/>
                <a:gd name="T84" fmla="*/ 30 w 94"/>
                <a:gd name="T85" fmla="*/ -3525 h 95"/>
                <a:gd name="T86" fmla="*/ 81 w 94"/>
                <a:gd name="T87" fmla="*/ -3534 h 95"/>
                <a:gd name="T88" fmla="*/ 47 w 94"/>
                <a:gd name="T89" fmla="*/ -3532 h 95"/>
                <a:gd name="T90" fmla="*/ 63 w 94"/>
                <a:gd name="T91" fmla="*/ -3529 h 95"/>
                <a:gd name="T92" fmla="*/ 81 w 94"/>
                <a:gd name="T93" fmla="*/ -3534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9" y="68"/>
                  </a:lnTo>
                  <a:lnTo>
                    <a:pt x="32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9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5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4" y="65"/>
                  </a:lnTo>
                  <a:close/>
                  <a:moveTo>
                    <a:pt x="30" y="65"/>
                  </a:moveTo>
                  <a:lnTo>
                    <a:pt x="32" y="68"/>
                  </a:lnTo>
                  <a:lnTo>
                    <a:pt x="39" y="68"/>
                  </a:lnTo>
                  <a:lnTo>
                    <a:pt x="30" y="65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6" y="63"/>
                  </a:lnTo>
                  <a:close/>
                  <a:moveTo>
                    <a:pt x="71" y="47"/>
                  </a:moveTo>
                  <a:lnTo>
                    <a:pt x="64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7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1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9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9" y="26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0" name="Freeform 257"/>
            <p:cNvSpPr/>
            <p:nvPr/>
          </p:nvSpPr>
          <p:spPr bwMode="auto">
            <a:xfrm>
              <a:off x="4585" y="-4826"/>
              <a:ext cx="74" cy="74"/>
            </a:xfrm>
            <a:custGeom>
              <a:avLst/>
              <a:gdLst>
                <a:gd name="T0" fmla="*/ 36 w 74"/>
                <a:gd name="T1" fmla="*/ -4826 h 74"/>
                <a:gd name="T2" fmla="*/ 10 w 74"/>
                <a:gd name="T3" fmla="*/ -4816 h 74"/>
                <a:gd name="T4" fmla="*/ 0 w 74"/>
                <a:gd name="T5" fmla="*/ -4790 h 74"/>
                <a:gd name="T6" fmla="*/ 10 w 74"/>
                <a:gd name="T7" fmla="*/ -4764 h 74"/>
                <a:gd name="T8" fmla="*/ 36 w 74"/>
                <a:gd name="T9" fmla="*/ -4753 h 74"/>
                <a:gd name="T10" fmla="*/ 63 w 74"/>
                <a:gd name="T11" fmla="*/ -4764 h 74"/>
                <a:gd name="T12" fmla="*/ 73 w 74"/>
                <a:gd name="T13" fmla="*/ -4790 h 74"/>
                <a:gd name="T14" fmla="*/ 63 w 74"/>
                <a:gd name="T15" fmla="*/ -4816 h 74"/>
                <a:gd name="T16" fmla="*/ 36 w 74"/>
                <a:gd name="T17" fmla="*/ -482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1" name="AutoShape 258"/>
            <p:cNvSpPr/>
            <p:nvPr/>
          </p:nvSpPr>
          <p:spPr bwMode="auto">
            <a:xfrm>
              <a:off x="4574" y="-4837"/>
              <a:ext cx="94" cy="95"/>
            </a:xfrm>
            <a:custGeom>
              <a:avLst/>
              <a:gdLst>
                <a:gd name="T0" fmla="*/ 16 w 94"/>
                <a:gd name="T1" fmla="*/ -4821 h 95"/>
                <a:gd name="T2" fmla="*/ 16 w 94"/>
                <a:gd name="T3" fmla="*/ -4759 h 95"/>
                <a:gd name="T4" fmla="*/ 52 w 94"/>
                <a:gd name="T5" fmla="*/ -4764 h 95"/>
                <a:gd name="T6" fmla="*/ 47 w 94"/>
                <a:gd name="T7" fmla="*/ -4766 h 95"/>
                <a:gd name="T8" fmla="*/ 32 w 94"/>
                <a:gd name="T9" fmla="*/ -4768 h 95"/>
                <a:gd name="T10" fmla="*/ 29 w 94"/>
                <a:gd name="T11" fmla="*/ -4774 h 95"/>
                <a:gd name="T12" fmla="*/ 21 w 94"/>
                <a:gd name="T13" fmla="*/ -4784 h 95"/>
                <a:gd name="T14" fmla="*/ 25 w 94"/>
                <a:gd name="T15" fmla="*/ -4795 h 95"/>
                <a:gd name="T16" fmla="*/ 27 w 94"/>
                <a:gd name="T17" fmla="*/ -4806 h 95"/>
                <a:gd name="T18" fmla="*/ 38 w 94"/>
                <a:gd name="T19" fmla="*/ -4810 h 95"/>
                <a:gd name="T20" fmla="*/ 42 w 94"/>
                <a:gd name="T21" fmla="*/ -4816 h 95"/>
                <a:gd name="T22" fmla="*/ 78 w 94"/>
                <a:gd name="T23" fmla="*/ -4821 h 95"/>
                <a:gd name="T24" fmla="*/ 65 w 94"/>
                <a:gd name="T25" fmla="*/ -4773 h 95"/>
                <a:gd name="T26" fmla="*/ 52 w 94"/>
                <a:gd name="T27" fmla="*/ -4764 h 95"/>
                <a:gd name="T28" fmla="*/ 78 w 94"/>
                <a:gd name="T29" fmla="*/ -4759 h 95"/>
                <a:gd name="T30" fmla="*/ 63 w 94"/>
                <a:gd name="T31" fmla="*/ -4768 h 95"/>
                <a:gd name="T32" fmla="*/ 30 w 94"/>
                <a:gd name="T33" fmla="*/ -4773 h 95"/>
                <a:gd name="T34" fmla="*/ 41 w 94"/>
                <a:gd name="T35" fmla="*/ -4768 h 95"/>
                <a:gd name="T36" fmla="*/ 86 w 94"/>
                <a:gd name="T37" fmla="*/ -4774 h 95"/>
                <a:gd name="T38" fmla="*/ 63 w 94"/>
                <a:gd name="T39" fmla="*/ -4768 h 95"/>
                <a:gd name="T40" fmla="*/ 86 w 94"/>
                <a:gd name="T41" fmla="*/ -4774 h 95"/>
                <a:gd name="T42" fmla="*/ 65 w 94"/>
                <a:gd name="T43" fmla="*/ -4773 h 95"/>
                <a:gd name="T44" fmla="*/ 86 w 94"/>
                <a:gd name="T45" fmla="*/ -4774 h 95"/>
                <a:gd name="T46" fmla="*/ 74 w 94"/>
                <a:gd name="T47" fmla="*/ -4784 h 95"/>
                <a:gd name="T48" fmla="*/ 29 w 94"/>
                <a:gd name="T49" fmla="*/ -4774 h 95"/>
                <a:gd name="T50" fmla="*/ 30 w 94"/>
                <a:gd name="T51" fmla="*/ -4773 h 95"/>
                <a:gd name="T52" fmla="*/ 23 w 94"/>
                <a:gd name="T53" fmla="*/ -4789 h 95"/>
                <a:gd name="T54" fmla="*/ 25 w 94"/>
                <a:gd name="T55" fmla="*/ -4784 h 95"/>
                <a:gd name="T56" fmla="*/ 92 w 94"/>
                <a:gd name="T57" fmla="*/ -4795 h 95"/>
                <a:gd name="T58" fmla="*/ 74 w 94"/>
                <a:gd name="T59" fmla="*/ -4784 h 95"/>
                <a:gd name="T60" fmla="*/ 94 w 94"/>
                <a:gd name="T61" fmla="*/ -4790 h 95"/>
                <a:gd name="T62" fmla="*/ 25 w 94"/>
                <a:gd name="T63" fmla="*/ -4795 h 95"/>
                <a:gd name="T64" fmla="*/ 23 w 94"/>
                <a:gd name="T65" fmla="*/ -4789 h 95"/>
                <a:gd name="T66" fmla="*/ 64 w 94"/>
                <a:gd name="T67" fmla="*/ -4808 h 95"/>
                <a:gd name="T68" fmla="*/ 74 w 94"/>
                <a:gd name="T69" fmla="*/ -4795 h 95"/>
                <a:gd name="T70" fmla="*/ 86 w 94"/>
                <a:gd name="T71" fmla="*/ -4806 h 95"/>
                <a:gd name="T72" fmla="*/ 64 w 94"/>
                <a:gd name="T73" fmla="*/ -4808 h 95"/>
                <a:gd name="T74" fmla="*/ 27 w 94"/>
                <a:gd name="T75" fmla="*/ -4806 h 95"/>
                <a:gd name="T76" fmla="*/ 30 w 94"/>
                <a:gd name="T77" fmla="*/ -4807 h 95"/>
                <a:gd name="T78" fmla="*/ 63 w 94"/>
                <a:gd name="T79" fmla="*/ -4810 h 95"/>
                <a:gd name="T80" fmla="*/ 86 w 94"/>
                <a:gd name="T81" fmla="*/ -4806 h 95"/>
                <a:gd name="T82" fmla="*/ 38 w 94"/>
                <a:gd name="T83" fmla="*/ -4810 h 95"/>
                <a:gd name="T84" fmla="*/ 30 w 94"/>
                <a:gd name="T85" fmla="*/ -4807 h 95"/>
                <a:gd name="T86" fmla="*/ 81 w 94"/>
                <a:gd name="T87" fmla="*/ -4816 h 95"/>
                <a:gd name="T88" fmla="*/ 47 w 94"/>
                <a:gd name="T89" fmla="*/ -4814 h 95"/>
                <a:gd name="T90" fmla="*/ 63 w 94"/>
                <a:gd name="T91" fmla="*/ -4810 h 95"/>
                <a:gd name="T92" fmla="*/ 81 w 94"/>
                <a:gd name="T93" fmla="*/ -4816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4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1" y="48"/>
                  </a:moveTo>
                  <a:lnTo>
                    <a:pt x="65" y="64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29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2" name="Freeform 259"/>
            <p:cNvSpPr/>
            <p:nvPr/>
          </p:nvSpPr>
          <p:spPr bwMode="auto">
            <a:xfrm>
              <a:off x="4585" y="-4580"/>
              <a:ext cx="74" cy="74"/>
            </a:xfrm>
            <a:custGeom>
              <a:avLst/>
              <a:gdLst>
                <a:gd name="T0" fmla="*/ 36 w 74"/>
                <a:gd name="T1" fmla="*/ -4580 h 74"/>
                <a:gd name="T2" fmla="*/ 10 w 74"/>
                <a:gd name="T3" fmla="*/ -4569 h 74"/>
                <a:gd name="T4" fmla="*/ 0 w 74"/>
                <a:gd name="T5" fmla="*/ -4543 h 74"/>
                <a:gd name="T6" fmla="*/ 10 w 74"/>
                <a:gd name="T7" fmla="*/ -4518 h 74"/>
                <a:gd name="T8" fmla="*/ 36 w 74"/>
                <a:gd name="T9" fmla="*/ -4507 h 74"/>
                <a:gd name="T10" fmla="*/ 63 w 74"/>
                <a:gd name="T11" fmla="*/ -4518 h 74"/>
                <a:gd name="T12" fmla="*/ 73 w 74"/>
                <a:gd name="T13" fmla="*/ -4543 h 74"/>
                <a:gd name="T14" fmla="*/ 63 w 74"/>
                <a:gd name="T15" fmla="*/ -4569 h 74"/>
                <a:gd name="T16" fmla="*/ 36 w 74"/>
                <a:gd name="T17" fmla="*/ -458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3" name="AutoShape 260"/>
            <p:cNvSpPr/>
            <p:nvPr/>
          </p:nvSpPr>
          <p:spPr bwMode="auto">
            <a:xfrm>
              <a:off x="4574" y="-4591"/>
              <a:ext cx="94" cy="95"/>
            </a:xfrm>
            <a:custGeom>
              <a:avLst/>
              <a:gdLst>
                <a:gd name="T0" fmla="*/ 16 w 94"/>
                <a:gd name="T1" fmla="*/ -4575 h 95"/>
                <a:gd name="T2" fmla="*/ 16 w 94"/>
                <a:gd name="T3" fmla="*/ -4512 h 95"/>
                <a:gd name="T4" fmla="*/ 52 w 94"/>
                <a:gd name="T5" fmla="*/ -4518 h 95"/>
                <a:gd name="T6" fmla="*/ 47 w 94"/>
                <a:gd name="T7" fmla="*/ -4519 h 95"/>
                <a:gd name="T8" fmla="*/ 32 w 94"/>
                <a:gd name="T9" fmla="*/ -4522 h 95"/>
                <a:gd name="T10" fmla="*/ 30 w 94"/>
                <a:gd name="T11" fmla="*/ -4527 h 95"/>
                <a:gd name="T12" fmla="*/ 21 w 94"/>
                <a:gd name="T13" fmla="*/ -4538 h 95"/>
                <a:gd name="T14" fmla="*/ 25 w 94"/>
                <a:gd name="T15" fmla="*/ -4549 h 95"/>
                <a:gd name="T16" fmla="*/ 27 w 94"/>
                <a:gd name="T17" fmla="*/ -4560 h 95"/>
                <a:gd name="T18" fmla="*/ 39 w 94"/>
                <a:gd name="T19" fmla="*/ -4564 h 95"/>
                <a:gd name="T20" fmla="*/ 42 w 94"/>
                <a:gd name="T21" fmla="*/ -4569 h 95"/>
                <a:gd name="T22" fmla="*/ 78 w 94"/>
                <a:gd name="T23" fmla="*/ -4575 h 95"/>
                <a:gd name="T24" fmla="*/ 64 w 94"/>
                <a:gd name="T25" fmla="*/ -4525 h 95"/>
                <a:gd name="T26" fmla="*/ 52 w 94"/>
                <a:gd name="T27" fmla="*/ -4518 h 95"/>
                <a:gd name="T28" fmla="*/ 78 w 94"/>
                <a:gd name="T29" fmla="*/ -4512 h 95"/>
                <a:gd name="T30" fmla="*/ 63 w 94"/>
                <a:gd name="T31" fmla="*/ -4522 h 95"/>
                <a:gd name="T32" fmla="*/ 30 w 94"/>
                <a:gd name="T33" fmla="*/ -4526 h 95"/>
                <a:gd name="T34" fmla="*/ 39 w 94"/>
                <a:gd name="T35" fmla="*/ -4522 h 95"/>
                <a:gd name="T36" fmla="*/ 86 w 94"/>
                <a:gd name="T37" fmla="*/ -4527 h 95"/>
                <a:gd name="T38" fmla="*/ 63 w 94"/>
                <a:gd name="T39" fmla="*/ -4522 h 95"/>
                <a:gd name="T40" fmla="*/ 86 w 94"/>
                <a:gd name="T41" fmla="*/ -4527 h 95"/>
                <a:gd name="T42" fmla="*/ 64 w 94"/>
                <a:gd name="T43" fmla="*/ -4525 h 95"/>
                <a:gd name="T44" fmla="*/ 86 w 94"/>
                <a:gd name="T45" fmla="*/ -4527 h 95"/>
                <a:gd name="T46" fmla="*/ 74 w 94"/>
                <a:gd name="T47" fmla="*/ -4538 h 95"/>
                <a:gd name="T48" fmla="*/ 30 w 94"/>
                <a:gd name="T49" fmla="*/ -4527 h 95"/>
                <a:gd name="T50" fmla="*/ 30 w 94"/>
                <a:gd name="T51" fmla="*/ -4526 h 95"/>
                <a:gd name="T52" fmla="*/ 23 w 94"/>
                <a:gd name="T53" fmla="*/ -4543 h 95"/>
                <a:gd name="T54" fmla="*/ 25 w 94"/>
                <a:gd name="T55" fmla="*/ -4538 h 95"/>
                <a:gd name="T56" fmla="*/ 91 w 94"/>
                <a:gd name="T57" fmla="*/ -4549 h 95"/>
                <a:gd name="T58" fmla="*/ 74 w 94"/>
                <a:gd name="T59" fmla="*/ -4538 h 95"/>
                <a:gd name="T60" fmla="*/ 94 w 94"/>
                <a:gd name="T61" fmla="*/ -4543 h 95"/>
                <a:gd name="T62" fmla="*/ 25 w 94"/>
                <a:gd name="T63" fmla="*/ -4549 h 95"/>
                <a:gd name="T64" fmla="*/ 23 w 94"/>
                <a:gd name="T65" fmla="*/ -4543 h 95"/>
                <a:gd name="T66" fmla="*/ 64 w 94"/>
                <a:gd name="T67" fmla="*/ -4561 h 95"/>
                <a:gd name="T68" fmla="*/ 74 w 94"/>
                <a:gd name="T69" fmla="*/ -4549 h 95"/>
                <a:gd name="T70" fmla="*/ 86 w 94"/>
                <a:gd name="T71" fmla="*/ -4560 h 95"/>
                <a:gd name="T72" fmla="*/ 64 w 94"/>
                <a:gd name="T73" fmla="*/ -4561 h 95"/>
                <a:gd name="T74" fmla="*/ 27 w 94"/>
                <a:gd name="T75" fmla="*/ -4560 h 95"/>
                <a:gd name="T76" fmla="*/ 30 w 94"/>
                <a:gd name="T77" fmla="*/ -4561 h 95"/>
                <a:gd name="T78" fmla="*/ 63 w 94"/>
                <a:gd name="T79" fmla="*/ -4564 h 95"/>
                <a:gd name="T80" fmla="*/ 86 w 94"/>
                <a:gd name="T81" fmla="*/ -4560 h 95"/>
                <a:gd name="T82" fmla="*/ 39 w 94"/>
                <a:gd name="T83" fmla="*/ -4564 h 95"/>
                <a:gd name="T84" fmla="*/ 30 w 94"/>
                <a:gd name="T85" fmla="*/ -4561 h 95"/>
                <a:gd name="T86" fmla="*/ 81 w 94"/>
                <a:gd name="T87" fmla="*/ -4569 h 95"/>
                <a:gd name="T88" fmla="*/ 47 w 94"/>
                <a:gd name="T89" fmla="*/ -4567 h 95"/>
                <a:gd name="T90" fmla="*/ 63 w 94"/>
                <a:gd name="T91" fmla="*/ -4564 h 95"/>
                <a:gd name="T92" fmla="*/ 81 w 94"/>
                <a:gd name="T93" fmla="*/ -4569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2"/>
                  </a:lnTo>
                  <a:lnTo>
                    <a:pt x="39" y="69"/>
                  </a:lnTo>
                  <a:lnTo>
                    <a:pt x="32" y="69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7"/>
                  </a:lnTo>
                  <a:lnTo>
                    <a:pt x="39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1" y="22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6"/>
                  </a:moveTo>
                  <a:lnTo>
                    <a:pt x="47" y="72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4" y="66"/>
                  </a:lnTo>
                  <a:close/>
                  <a:moveTo>
                    <a:pt x="30" y="65"/>
                  </a:moveTo>
                  <a:lnTo>
                    <a:pt x="32" y="69"/>
                  </a:lnTo>
                  <a:lnTo>
                    <a:pt x="39" y="69"/>
                  </a:lnTo>
                  <a:lnTo>
                    <a:pt x="30" y="65"/>
                  </a:lnTo>
                  <a:close/>
                  <a:moveTo>
                    <a:pt x="86" y="64"/>
                  </a:moveTo>
                  <a:lnTo>
                    <a:pt x="69" y="64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6" y="64"/>
                  </a:lnTo>
                  <a:close/>
                  <a:moveTo>
                    <a:pt x="71" y="48"/>
                  </a:moveTo>
                  <a:lnTo>
                    <a:pt x="64" y="66"/>
                  </a:lnTo>
                  <a:lnTo>
                    <a:pt x="69" y="64"/>
                  </a:lnTo>
                  <a:lnTo>
                    <a:pt x="86" y="64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30" y="64"/>
                  </a:moveTo>
                  <a:lnTo>
                    <a:pt x="27" y="64"/>
                  </a:lnTo>
                  <a:lnTo>
                    <a:pt x="30" y="65"/>
                  </a:lnTo>
                  <a:lnTo>
                    <a:pt x="30" y="64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7"/>
                  </a:lnTo>
                  <a:close/>
                  <a:moveTo>
                    <a:pt x="39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9" y="27"/>
                  </a:lnTo>
                  <a:close/>
                  <a:moveTo>
                    <a:pt x="81" y="22"/>
                  </a:moveTo>
                  <a:lnTo>
                    <a:pt x="52" y="22"/>
                  </a:lnTo>
                  <a:lnTo>
                    <a:pt x="47" y="24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4" name="Freeform 261"/>
            <p:cNvSpPr/>
            <p:nvPr/>
          </p:nvSpPr>
          <p:spPr bwMode="auto">
            <a:xfrm>
              <a:off x="4585" y="-2484"/>
              <a:ext cx="74" cy="75"/>
            </a:xfrm>
            <a:custGeom>
              <a:avLst/>
              <a:gdLst>
                <a:gd name="T0" fmla="*/ 36 w 74"/>
                <a:gd name="T1" fmla="*/ -2484 h 75"/>
                <a:gd name="T2" fmla="*/ 10 w 74"/>
                <a:gd name="T3" fmla="*/ -2473 h 75"/>
                <a:gd name="T4" fmla="*/ 0 w 74"/>
                <a:gd name="T5" fmla="*/ -2446 h 75"/>
                <a:gd name="T6" fmla="*/ 10 w 74"/>
                <a:gd name="T7" fmla="*/ -2420 h 75"/>
                <a:gd name="T8" fmla="*/ 36 w 74"/>
                <a:gd name="T9" fmla="*/ -2409 h 75"/>
                <a:gd name="T10" fmla="*/ 63 w 74"/>
                <a:gd name="T11" fmla="*/ -2420 h 75"/>
                <a:gd name="T12" fmla="*/ 73 w 74"/>
                <a:gd name="T13" fmla="*/ -2446 h 75"/>
                <a:gd name="T14" fmla="*/ 63 w 74"/>
                <a:gd name="T15" fmla="*/ -2473 h 75"/>
                <a:gd name="T16" fmla="*/ 36 w 74"/>
                <a:gd name="T17" fmla="*/ -2484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5" name="AutoShape 262"/>
            <p:cNvSpPr/>
            <p:nvPr/>
          </p:nvSpPr>
          <p:spPr bwMode="auto">
            <a:xfrm>
              <a:off x="4574" y="-2493"/>
              <a:ext cx="94" cy="94"/>
            </a:xfrm>
            <a:custGeom>
              <a:avLst/>
              <a:gdLst>
                <a:gd name="T0" fmla="*/ 16 w 94"/>
                <a:gd name="T1" fmla="*/ -2478 h 94"/>
                <a:gd name="T2" fmla="*/ 16 w 94"/>
                <a:gd name="T3" fmla="*/ -2415 h 94"/>
                <a:gd name="T4" fmla="*/ 52 w 94"/>
                <a:gd name="T5" fmla="*/ -2420 h 94"/>
                <a:gd name="T6" fmla="*/ 47 w 94"/>
                <a:gd name="T7" fmla="*/ -2422 h 94"/>
                <a:gd name="T8" fmla="*/ 32 w 94"/>
                <a:gd name="T9" fmla="*/ -2425 h 94"/>
                <a:gd name="T10" fmla="*/ 29 w 94"/>
                <a:gd name="T11" fmla="*/ -2431 h 94"/>
                <a:gd name="T12" fmla="*/ 21 w 94"/>
                <a:gd name="T13" fmla="*/ -2442 h 94"/>
                <a:gd name="T14" fmla="*/ 25 w 94"/>
                <a:gd name="T15" fmla="*/ -2451 h 94"/>
                <a:gd name="T16" fmla="*/ 27 w 94"/>
                <a:gd name="T17" fmla="*/ -2462 h 94"/>
                <a:gd name="T18" fmla="*/ 38 w 94"/>
                <a:gd name="T19" fmla="*/ -2467 h 94"/>
                <a:gd name="T20" fmla="*/ 42 w 94"/>
                <a:gd name="T21" fmla="*/ -2473 h 94"/>
                <a:gd name="T22" fmla="*/ 78 w 94"/>
                <a:gd name="T23" fmla="*/ -2478 h 94"/>
                <a:gd name="T24" fmla="*/ 65 w 94"/>
                <a:gd name="T25" fmla="*/ -2429 h 94"/>
                <a:gd name="T26" fmla="*/ 52 w 94"/>
                <a:gd name="T27" fmla="*/ -2420 h 94"/>
                <a:gd name="T28" fmla="*/ 78 w 94"/>
                <a:gd name="T29" fmla="*/ -2415 h 94"/>
                <a:gd name="T30" fmla="*/ 63 w 94"/>
                <a:gd name="T31" fmla="*/ -2425 h 94"/>
                <a:gd name="T32" fmla="*/ 30 w 94"/>
                <a:gd name="T33" fmla="*/ -2430 h 94"/>
                <a:gd name="T34" fmla="*/ 41 w 94"/>
                <a:gd name="T35" fmla="*/ -2425 h 94"/>
                <a:gd name="T36" fmla="*/ 86 w 94"/>
                <a:gd name="T37" fmla="*/ -2431 h 94"/>
                <a:gd name="T38" fmla="*/ 63 w 94"/>
                <a:gd name="T39" fmla="*/ -2425 h 94"/>
                <a:gd name="T40" fmla="*/ 86 w 94"/>
                <a:gd name="T41" fmla="*/ -2431 h 94"/>
                <a:gd name="T42" fmla="*/ 65 w 94"/>
                <a:gd name="T43" fmla="*/ -2429 h 94"/>
                <a:gd name="T44" fmla="*/ 86 w 94"/>
                <a:gd name="T45" fmla="*/ -2431 h 94"/>
                <a:gd name="T46" fmla="*/ 74 w 94"/>
                <a:gd name="T47" fmla="*/ -2442 h 94"/>
                <a:gd name="T48" fmla="*/ 29 w 94"/>
                <a:gd name="T49" fmla="*/ -2431 h 94"/>
                <a:gd name="T50" fmla="*/ 30 w 94"/>
                <a:gd name="T51" fmla="*/ -2430 h 94"/>
                <a:gd name="T52" fmla="*/ 23 w 94"/>
                <a:gd name="T53" fmla="*/ -2446 h 94"/>
                <a:gd name="T54" fmla="*/ 25 w 94"/>
                <a:gd name="T55" fmla="*/ -2442 h 94"/>
                <a:gd name="T56" fmla="*/ 92 w 94"/>
                <a:gd name="T57" fmla="*/ -2451 h 94"/>
                <a:gd name="T58" fmla="*/ 74 w 94"/>
                <a:gd name="T59" fmla="*/ -2442 h 94"/>
                <a:gd name="T60" fmla="*/ 94 w 94"/>
                <a:gd name="T61" fmla="*/ -2446 h 94"/>
                <a:gd name="T62" fmla="*/ 25 w 94"/>
                <a:gd name="T63" fmla="*/ -2451 h 94"/>
                <a:gd name="T64" fmla="*/ 23 w 94"/>
                <a:gd name="T65" fmla="*/ -2446 h 94"/>
                <a:gd name="T66" fmla="*/ 64 w 94"/>
                <a:gd name="T67" fmla="*/ -2464 h 94"/>
                <a:gd name="T68" fmla="*/ 74 w 94"/>
                <a:gd name="T69" fmla="*/ -2451 h 94"/>
                <a:gd name="T70" fmla="*/ 86 w 94"/>
                <a:gd name="T71" fmla="*/ -2462 h 94"/>
                <a:gd name="T72" fmla="*/ 64 w 94"/>
                <a:gd name="T73" fmla="*/ -2464 h 94"/>
                <a:gd name="T74" fmla="*/ 27 w 94"/>
                <a:gd name="T75" fmla="*/ -2462 h 94"/>
                <a:gd name="T76" fmla="*/ 30 w 94"/>
                <a:gd name="T77" fmla="*/ -2463 h 94"/>
                <a:gd name="T78" fmla="*/ 63 w 94"/>
                <a:gd name="T79" fmla="*/ -2467 h 94"/>
                <a:gd name="T80" fmla="*/ 86 w 94"/>
                <a:gd name="T81" fmla="*/ -2462 h 94"/>
                <a:gd name="T82" fmla="*/ 38 w 94"/>
                <a:gd name="T83" fmla="*/ -2467 h 94"/>
                <a:gd name="T84" fmla="*/ 30 w 94"/>
                <a:gd name="T85" fmla="*/ -2463 h 94"/>
                <a:gd name="T86" fmla="*/ 81 w 94"/>
                <a:gd name="T87" fmla="*/ -2473 h 94"/>
                <a:gd name="T88" fmla="*/ 47 w 94"/>
                <a:gd name="T89" fmla="*/ -2471 h 94"/>
                <a:gd name="T90" fmla="*/ 63 w 94"/>
                <a:gd name="T91" fmla="*/ -2467 h 94"/>
                <a:gd name="T92" fmla="*/ 81 w 94"/>
                <a:gd name="T93" fmla="*/ -2473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8"/>
                  </a:lnTo>
                  <a:lnTo>
                    <a:pt x="32" y="68"/>
                  </a:lnTo>
                  <a:lnTo>
                    <a:pt x="27" y="62"/>
                  </a:lnTo>
                  <a:lnTo>
                    <a:pt x="29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3" y="68"/>
                  </a:lnTo>
                  <a:lnTo>
                    <a:pt x="63" y="68"/>
                  </a:lnTo>
                  <a:lnTo>
                    <a:pt x="65" y="64"/>
                  </a:lnTo>
                  <a:close/>
                  <a:moveTo>
                    <a:pt x="30" y="63"/>
                  </a:moveTo>
                  <a:lnTo>
                    <a:pt x="32" y="68"/>
                  </a:lnTo>
                  <a:lnTo>
                    <a:pt x="41" y="68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8"/>
                  </a:lnTo>
                  <a:lnTo>
                    <a:pt x="83" y="68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5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7"/>
                  </a:lnTo>
                  <a:close/>
                  <a:moveTo>
                    <a:pt x="29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29" y="62"/>
                  </a:lnTo>
                  <a:close/>
                  <a:moveTo>
                    <a:pt x="23" y="47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6" name="Freeform 263"/>
            <p:cNvSpPr/>
            <p:nvPr/>
          </p:nvSpPr>
          <p:spPr bwMode="auto">
            <a:xfrm>
              <a:off x="4585" y="-2163"/>
              <a:ext cx="74" cy="80"/>
            </a:xfrm>
            <a:custGeom>
              <a:avLst/>
              <a:gdLst>
                <a:gd name="T0" fmla="*/ 36 w 74"/>
                <a:gd name="T1" fmla="*/ -2163 h 80"/>
                <a:gd name="T2" fmla="*/ 10 w 74"/>
                <a:gd name="T3" fmla="*/ -2148 h 80"/>
                <a:gd name="T4" fmla="*/ 0 w 74"/>
                <a:gd name="T5" fmla="*/ -2121 h 80"/>
                <a:gd name="T6" fmla="*/ 10 w 74"/>
                <a:gd name="T7" fmla="*/ -2095 h 80"/>
                <a:gd name="T8" fmla="*/ 36 w 74"/>
                <a:gd name="T9" fmla="*/ -2084 h 80"/>
                <a:gd name="T10" fmla="*/ 63 w 74"/>
                <a:gd name="T11" fmla="*/ -2095 h 80"/>
                <a:gd name="T12" fmla="*/ 73 w 74"/>
                <a:gd name="T13" fmla="*/ -2121 h 80"/>
                <a:gd name="T14" fmla="*/ 63 w 74"/>
                <a:gd name="T15" fmla="*/ -2148 h 80"/>
                <a:gd name="T16" fmla="*/ 36 w 74"/>
                <a:gd name="T17" fmla="*/ -2163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80">
                  <a:moveTo>
                    <a:pt x="36" y="0"/>
                  </a:moveTo>
                  <a:lnTo>
                    <a:pt x="10" y="15"/>
                  </a:lnTo>
                  <a:lnTo>
                    <a:pt x="0" y="42"/>
                  </a:lnTo>
                  <a:lnTo>
                    <a:pt x="10" y="68"/>
                  </a:lnTo>
                  <a:lnTo>
                    <a:pt x="36" y="79"/>
                  </a:lnTo>
                  <a:lnTo>
                    <a:pt x="63" y="68"/>
                  </a:lnTo>
                  <a:lnTo>
                    <a:pt x="73" y="42"/>
                  </a:lnTo>
                  <a:lnTo>
                    <a:pt x="63" y="1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7" name="AutoShape 264"/>
            <p:cNvSpPr/>
            <p:nvPr/>
          </p:nvSpPr>
          <p:spPr bwMode="auto">
            <a:xfrm>
              <a:off x="4574" y="-2174"/>
              <a:ext cx="94" cy="100"/>
            </a:xfrm>
            <a:custGeom>
              <a:avLst/>
              <a:gdLst>
                <a:gd name="T0" fmla="*/ 11 w 94"/>
                <a:gd name="T1" fmla="*/ -2152 h 100"/>
                <a:gd name="T2" fmla="*/ 16 w 94"/>
                <a:gd name="T3" fmla="*/ -2090 h 100"/>
                <a:gd name="T4" fmla="*/ 52 w 94"/>
                <a:gd name="T5" fmla="*/ -2095 h 100"/>
                <a:gd name="T6" fmla="*/ 47 w 94"/>
                <a:gd name="T7" fmla="*/ -2097 h 100"/>
                <a:gd name="T8" fmla="*/ 32 w 94"/>
                <a:gd name="T9" fmla="*/ -2101 h 100"/>
                <a:gd name="T10" fmla="*/ 30 w 94"/>
                <a:gd name="T11" fmla="*/ -2106 h 100"/>
                <a:gd name="T12" fmla="*/ 21 w 94"/>
                <a:gd name="T13" fmla="*/ -2116 h 100"/>
                <a:gd name="T14" fmla="*/ 25 w 94"/>
                <a:gd name="T15" fmla="*/ -2126 h 100"/>
                <a:gd name="T16" fmla="*/ 27 w 94"/>
                <a:gd name="T17" fmla="*/ -2137 h 100"/>
                <a:gd name="T18" fmla="*/ 36 w 94"/>
                <a:gd name="T19" fmla="*/ -2143 h 100"/>
                <a:gd name="T20" fmla="*/ 42 w 94"/>
                <a:gd name="T21" fmla="*/ -2152 h 100"/>
                <a:gd name="T22" fmla="*/ 47 w 94"/>
                <a:gd name="T23" fmla="*/ -2174 h 100"/>
                <a:gd name="T24" fmla="*/ 47 w 94"/>
                <a:gd name="T25" fmla="*/ -2097 h 100"/>
                <a:gd name="T26" fmla="*/ 47 w 94"/>
                <a:gd name="T27" fmla="*/ -2074 h 100"/>
                <a:gd name="T28" fmla="*/ 84 w 94"/>
                <a:gd name="T29" fmla="*/ -2101 h 100"/>
                <a:gd name="T30" fmla="*/ 64 w 94"/>
                <a:gd name="T31" fmla="*/ -2104 h 100"/>
                <a:gd name="T32" fmla="*/ 32 w 94"/>
                <a:gd name="T33" fmla="*/ -2101 h 100"/>
                <a:gd name="T34" fmla="*/ 30 w 94"/>
                <a:gd name="T35" fmla="*/ -2104 h 100"/>
                <a:gd name="T36" fmla="*/ 69 w 94"/>
                <a:gd name="T37" fmla="*/ -2106 h 100"/>
                <a:gd name="T38" fmla="*/ 84 w 94"/>
                <a:gd name="T39" fmla="*/ -2101 h 100"/>
                <a:gd name="T40" fmla="*/ 72 w 94"/>
                <a:gd name="T41" fmla="*/ -2121 h 100"/>
                <a:gd name="T42" fmla="*/ 69 w 94"/>
                <a:gd name="T43" fmla="*/ -2106 h 100"/>
                <a:gd name="T44" fmla="*/ 92 w 94"/>
                <a:gd name="T45" fmla="*/ -2116 h 100"/>
                <a:gd name="T46" fmla="*/ 72 w 94"/>
                <a:gd name="T47" fmla="*/ -2121 h 100"/>
                <a:gd name="T48" fmla="*/ 27 w 94"/>
                <a:gd name="T49" fmla="*/ -2106 h 100"/>
                <a:gd name="T50" fmla="*/ 30 w 94"/>
                <a:gd name="T51" fmla="*/ -2106 h 100"/>
                <a:gd name="T52" fmla="*/ 21 w 94"/>
                <a:gd name="T53" fmla="*/ -2116 h 100"/>
                <a:gd name="T54" fmla="*/ 23 w 94"/>
                <a:gd name="T55" fmla="*/ -2121 h 100"/>
                <a:gd name="T56" fmla="*/ 74 w 94"/>
                <a:gd name="T57" fmla="*/ -2126 h 100"/>
                <a:gd name="T58" fmla="*/ 92 w 94"/>
                <a:gd name="T59" fmla="*/ -2116 h 100"/>
                <a:gd name="T60" fmla="*/ 93 w 94"/>
                <a:gd name="T61" fmla="*/ -2126 h 100"/>
                <a:gd name="T62" fmla="*/ 21 w 94"/>
                <a:gd name="T63" fmla="*/ -2126 h 100"/>
                <a:gd name="T64" fmla="*/ 25 w 94"/>
                <a:gd name="T65" fmla="*/ -2126 h 100"/>
                <a:gd name="T66" fmla="*/ 72 w 94"/>
                <a:gd name="T67" fmla="*/ -2121 h 100"/>
                <a:gd name="T68" fmla="*/ 93 w 94"/>
                <a:gd name="T69" fmla="*/ -2126 h 100"/>
                <a:gd name="T70" fmla="*/ 69 w 94"/>
                <a:gd name="T71" fmla="*/ -2137 h 100"/>
                <a:gd name="T72" fmla="*/ 30 w 94"/>
                <a:gd name="T73" fmla="*/ -2139 h 100"/>
                <a:gd name="T74" fmla="*/ 29 w 94"/>
                <a:gd name="T75" fmla="*/ -2137 h 100"/>
                <a:gd name="T76" fmla="*/ 87 w 94"/>
                <a:gd name="T77" fmla="*/ -2143 h 100"/>
                <a:gd name="T78" fmla="*/ 69 w 94"/>
                <a:gd name="T79" fmla="*/ -2137 h 100"/>
                <a:gd name="T80" fmla="*/ 87 w 94"/>
                <a:gd name="T81" fmla="*/ -2143 h 100"/>
                <a:gd name="T82" fmla="*/ 32 w 94"/>
                <a:gd name="T83" fmla="*/ -2143 h 100"/>
                <a:gd name="T84" fmla="*/ 36 w 94"/>
                <a:gd name="T85" fmla="*/ -2143 h 100"/>
                <a:gd name="T86" fmla="*/ 52 w 94"/>
                <a:gd name="T87" fmla="*/ -2152 h 100"/>
                <a:gd name="T88" fmla="*/ 64 w 94"/>
                <a:gd name="T89" fmla="*/ -2140 h 100"/>
                <a:gd name="T90" fmla="*/ 87 w 94"/>
                <a:gd name="T91" fmla="*/ -2143 h 1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4" h="100">
                  <a:moveTo>
                    <a:pt x="47" y="0"/>
                  </a:moveTo>
                  <a:lnTo>
                    <a:pt x="11" y="22"/>
                  </a:lnTo>
                  <a:lnTo>
                    <a:pt x="0" y="53"/>
                  </a:lnTo>
                  <a:lnTo>
                    <a:pt x="16" y="84"/>
                  </a:lnTo>
                  <a:lnTo>
                    <a:pt x="47" y="100"/>
                  </a:lnTo>
                  <a:lnTo>
                    <a:pt x="52" y="79"/>
                  </a:lnTo>
                  <a:lnTo>
                    <a:pt x="42" y="79"/>
                  </a:lnTo>
                  <a:lnTo>
                    <a:pt x="47" y="77"/>
                  </a:lnTo>
                  <a:lnTo>
                    <a:pt x="38" y="73"/>
                  </a:lnTo>
                  <a:lnTo>
                    <a:pt x="32" y="73"/>
                  </a:lnTo>
                  <a:lnTo>
                    <a:pt x="27" y="68"/>
                  </a:lnTo>
                  <a:lnTo>
                    <a:pt x="30" y="68"/>
                  </a:lnTo>
                  <a:lnTo>
                    <a:pt x="25" y="58"/>
                  </a:lnTo>
                  <a:lnTo>
                    <a:pt x="21" y="58"/>
                  </a:lnTo>
                  <a:lnTo>
                    <a:pt x="21" y="48"/>
                  </a:lnTo>
                  <a:lnTo>
                    <a:pt x="25" y="48"/>
                  </a:lnTo>
                  <a:lnTo>
                    <a:pt x="29" y="37"/>
                  </a:lnTo>
                  <a:lnTo>
                    <a:pt x="27" y="37"/>
                  </a:lnTo>
                  <a:lnTo>
                    <a:pt x="32" y="31"/>
                  </a:lnTo>
                  <a:lnTo>
                    <a:pt x="36" y="31"/>
                  </a:lnTo>
                  <a:lnTo>
                    <a:pt x="47" y="25"/>
                  </a:lnTo>
                  <a:lnTo>
                    <a:pt x="42" y="22"/>
                  </a:lnTo>
                  <a:lnTo>
                    <a:pt x="84" y="22"/>
                  </a:lnTo>
                  <a:lnTo>
                    <a:pt x="47" y="0"/>
                  </a:lnTo>
                  <a:close/>
                  <a:moveTo>
                    <a:pt x="64" y="70"/>
                  </a:moveTo>
                  <a:lnTo>
                    <a:pt x="47" y="77"/>
                  </a:lnTo>
                  <a:lnTo>
                    <a:pt x="52" y="79"/>
                  </a:lnTo>
                  <a:lnTo>
                    <a:pt x="47" y="100"/>
                  </a:lnTo>
                  <a:lnTo>
                    <a:pt x="78" y="84"/>
                  </a:lnTo>
                  <a:lnTo>
                    <a:pt x="84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2" y="73"/>
                  </a:lnTo>
                  <a:lnTo>
                    <a:pt x="38" y="73"/>
                  </a:lnTo>
                  <a:lnTo>
                    <a:pt x="30" y="70"/>
                  </a:lnTo>
                  <a:close/>
                  <a:moveTo>
                    <a:pt x="86" y="68"/>
                  </a:moveTo>
                  <a:lnTo>
                    <a:pt x="69" y="68"/>
                  </a:lnTo>
                  <a:lnTo>
                    <a:pt x="63" y="73"/>
                  </a:lnTo>
                  <a:lnTo>
                    <a:pt x="84" y="73"/>
                  </a:lnTo>
                  <a:lnTo>
                    <a:pt x="86" y="68"/>
                  </a:lnTo>
                  <a:close/>
                  <a:moveTo>
                    <a:pt x="72" y="53"/>
                  </a:moveTo>
                  <a:lnTo>
                    <a:pt x="64" y="70"/>
                  </a:lnTo>
                  <a:lnTo>
                    <a:pt x="69" y="68"/>
                  </a:lnTo>
                  <a:lnTo>
                    <a:pt x="86" y="68"/>
                  </a:lnTo>
                  <a:lnTo>
                    <a:pt x="92" y="58"/>
                  </a:lnTo>
                  <a:lnTo>
                    <a:pt x="74" y="58"/>
                  </a:lnTo>
                  <a:lnTo>
                    <a:pt x="72" y="53"/>
                  </a:lnTo>
                  <a:close/>
                  <a:moveTo>
                    <a:pt x="30" y="68"/>
                  </a:moveTo>
                  <a:lnTo>
                    <a:pt x="27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23" y="53"/>
                  </a:moveTo>
                  <a:lnTo>
                    <a:pt x="21" y="58"/>
                  </a:lnTo>
                  <a:lnTo>
                    <a:pt x="25" y="58"/>
                  </a:lnTo>
                  <a:lnTo>
                    <a:pt x="23" y="53"/>
                  </a:lnTo>
                  <a:close/>
                  <a:moveTo>
                    <a:pt x="93" y="48"/>
                  </a:moveTo>
                  <a:lnTo>
                    <a:pt x="74" y="48"/>
                  </a:lnTo>
                  <a:lnTo>
                    <a:pt x="74" y="58"/>
                  </a:lnTo>
                  <a:lnTo>
                    <a:pt x="92" y="58"/>
                  </a:lnTo>
                  <a:lnTo>
                    <a:pt x="94" y="53"/>
                  </a:lnTo>
                  <a:lnTo>
                    <a:pt x="93" y="48"/>
                  </a:lnTo>
                  <a:close/>
                  <a:moveTo>
                    <a:pt x="25" y="48"/>
                  </a:moveTo>
                  <a:lnTo>
                    <a:pt x="21" y="48"/>
                  </a:lnTo>
                  <a:lnTo>
                    <a:pt x="23" y="53"/>
                  </a:lnTo>
                  <a:lnTo>
                    <a:pt x="25" y="48"/>
                  </a:lnTo>
                  <a:close/>
                  <a:moveTo>
                    <a:pt x="64" y="34"/>
                  </a:moveTo>
                  <a:lnTo>
                    <a:pt x="72" y="53"/>
                  </a:lnTo>
                  <a:lnTo>
                    <a:pt x="74" y="48"/>
                  </a:lnTo>
                  <a:lnTo>
                    <a:pt x="93" y="48"/>
                  </a:lnTo>
                  <a:lnTo>
                    <a:pt x="89" y="37"/>
                  </a:lnTo>
                  <a:lnTo>
                    <a:pt x="69" y="37"/>
                  </a:lnTo>
                  <a:lnTo>
                    <a:pt x="64" y="34"/>
                  </a:lnTo>
                  <a:close/>
                  <a:moveTo>
                    <a:pt x="30" y="35"/>
                  </a:moveTo>
                  <a:lnTo>
                    <a:pt x="27" y="37"/>
                  </a:lnTo>
                  <a:lnTo>
                    <a:pt x="29" y="37"/>
                  </a:lnTo>
                  <a:lnTo>
                    <a:pt x="30" y="35"/>
                  </a:lnTo>
                  <a:close/>
                  <a:moveTo>
                    <a:pt x="87" y="31"/>
                  </a:moveTo>
                  <a:lnTo>
                    <a:pt x="63" y="31"/>
                  </a:lnTo>
                  <a:lnTo>
                    <a:pt x="69" y="37"/>
                  </a:lnTo>
                  <a:lnTo>
                    <a:pt x="89" y="37"/>
                  </a:lnTo>
                  <a:lnTo>
                    <a:pt x="87" y="31"/>
                  </a:lnTo>
                  <a:close/>
                  <a:moveTo>
                    <a:pt x="36" y="31"/>
                  </a:moveTo>
                  <a:lnTo>
                    <a:pt x="32" y="31"/>
                  </a:lnTo>
                  <a:lnTo>
                    <a:pt x="30" y="35"/>
                  </a:lnTo>
                  <a:lnTo>
                    <a:pt x="36" y="31"/>
                  </a:lnTo>
                  <a:close/>
                  <a:moveTo>
                    <a:pt x="84" y="22"/>
                  </a:moveTo>
                  <a:lnTo>
                    <a:pt x="52" y="22"/>
                  </a:lnTo>
                  <a:lnTo>
                    <a:pt x="47" y="25"/>
                  </a:lnTo>
                  <a:lnTo>
                    <a:pt x="64" y="34"/>
                  </a:lnTo>
                  <a:lnTo>
                    <a:pt x="63" y="31"/>
                  </a:lnTo>
                  <a:lnTo>
                    <a:pt x="87" y="31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8" name="AutoShape 265"/>
            <p:cNvSpPr/>
            <p:nvPr/>
          </p:nvSpPr>
          <p:spPr bwMode="auto">
            <a:xfrm>
              <a:off x="4661" y="-4945"/>
              <a:ext cx="1054" cy="399"/>
            </a:xfrm>
            <a:custGeom>
              <a:avLst/>
              <a:gdLst>
                <a:gd name="T0" fmla="*/ 0 w 1054"/>
                <a:gd name="T1" fmla="*/ -4546 h 399"/>
                <a:gd name="T2" fmla="*/ 1053 w 1054"/>
                <a:gd name="T3" fmla="*/ -4546 h 399"/>
                <a:gd name="T4" fmla="*/ 1053 w 1054"/>
                <a:gd name="T5" fmla="*/ -4795 h 399"/>
                <a:gd name="T6" fmla="*/ 0 w 1054"/>
                <a:gd name="T7" fmla="*/ -4795 h 399"/>
                <a:gd name="T8" fmla="*/ 883 w 1054"/>
                <a:gd name="T9" fmla="*/ -4795 h 399"/>
                <a:gd name="T10" fmla="*/ 1040 w 1054"/>
                <a:gd name="T11" fmla="*/ -4945 h 3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4" h="399">
                  <a:moveTo>
                    <a:pt x="0" y="399"/>
                  </a:moveTo>
                  <a:lnTo>
                    <a:pt x="1053" y="399"/>
                  </a:lnTo>
                  <a:lnTo>
                    <a:pt x="1053" y="150"/>
                  </a:lnTo>
                  <a:moveTo>
                    <a:pt x="0" y="150"/>
                  </a:moveTo>
                  <a:lnTo>
                    <a:pt x="883" y="150"/>
                  </a:lnTo>
                  <a:lnTo>
                    <a:pt x="104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9" name="AutoShape 266"/>
            <p:cNvSpPr/>
            <p:nvPr/>
          </p:nvSpPr>
          <p:spPr bwMode="auto">
            <a:xfrm>
              <a:off x="6184" y="-2179"/>
              <a:ext cx="450" cy="341"/>
            </a:xfrm>
            <a:custGeom>
              <a:avLst/>
              <a:gdLst>
                <a:gd name="T0" fmla="*/ 154 w 450"/>
                <a:gd name="T1" fmla="*/ -2179 h 341"/>
                <a:gd name="T2" fmla="*/ 0 w 450"/>
                <a:gd name="T3" fmla="*/ -2011 h 341"/>
                <a:gd name="T4" fmla="*/ 75 w 450"/>
                <a:gd name="T5" fmla="*/ -1927 h 341"/>
                <a:gd name="T6" fmla="*/ 154 w 450"/>
                <a:gd name="T7" fmla="*/ -1838 h 341"/>
                <a:gd name="T8" fmla="*/ 154 w 450"/>
                <a:gd name="T9" fmla="*/ -1891 h 341"/>
                <a:gd name="T10" fmla="*/ 342 w 450"/>
                <a:gd name="T11" fmla="*/ -1891 h 341"/>
                <a:gd name="T12" fmla="*/ 374 w 450"/>
                <a:gd name="T13" fmla="*/ -1927 h 341"/>
                <a:gd name="T14" fmla="*/ 450 w 450"/>
                <a:gd name="T15" fmla="*/ -2011 h 341"/>
                <a:gd name="T16" fmla="*/ 374 w 450"/>
                <a:gd name="T17" fmla="*/ -2095 h 341"/>
                <a:gd name="T18" fmla="*/ 339 w 450"/>
                <a:gd name="T19" fmla="*/ -2132 h 341"/>
                <a:gd name="T20" fmla="*/ 154 w 450"/>
                <a:gd name="T21" fmla="*/ -2132 h 341"/>
                <a:gd name="T22" fmla="*/ 154 w 450"/>
                <a:gd name="T23" fmla="*/ -2179 h 341"/>
                <a:gd name="T24" fmla="*/ 342 w 450"/>
                <a:gd name="T25" fmla="*/ -1891 h 341"/>
                <a:gd name="T26" fmla="*/ 295 w 450"/>
                <a:gd name="T27" fmla="*/ -1891 h 341"/>
                <a:gd name="T28" fmla="*/ 295 w 450"/>
                <a:gd name="T29" fmla="*/ -1838 h 341"/>
                <a:gd name="T30" fmla="*/ 342 w 450"/>
                <a:gd name="T31" fmla="*/ -1891 h 341"/>
                <a:gd name="T32" fmla="*/ 295 w 450"/>
                <a:gd name="T33" fmla="*/ -2179 h 341"/>
                <a:gd name="T34" fmla="*/ 295 w 450"/>
                <a:gd name="T35" fmla="*/ -2132 h 341"/>
                <a:gd name="T36" fmla="*/ 339 w 450"/>
                <a:gd name="T37" fmla="*/ -2132 h 341"/>
                <a:gd name="T38" fmla="*/ 295 w 450"/>
                <a:gd name="T39" fmla="*/ -2179 h 3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0" h="341">
                  <a:moveTo>
                    <a:pt x="154" y="0"/>
                  </a:moveTo>
                  <a:lnTo>
                    <a:pt x="0" y="168"/>
                  </a:lnTo>
                  <a:lnTo>
                    <a:pt x="75" y="252"/>
                  </a:lnTo>
                  <a:lnTo>
                    <a:pt x="154" y="341"/>
                  </a:lnTo>
                  <a:lnTo>
                    <a:pt x="154" y="288"/>
                  </a:lnTo>
                  <a:lnTo>
                    <a:pt x="342" y="288"/>
                  </a:lnTo>
                  <a:lnTo>
                    <a:pt x="374" y="252"/>
                  </a:lnTo>
                  <a:lnTo>
                    <a:pt x="450" y="168"/>
                  </a:lnTo>
                  <a:lnTo>
                    <a:pt x="374" y="84"/>
                  </a:lnTo>
                  <a:lnTo>
                    <a:pt x="339" y="47"/>
                  </a:lnTo>
                  <a:lnTo>
                    <a:pt x="154" y="47"/>
                  </a:lnTo>
                  <a:lnTo>
                    <a:pt x="154" y="0"/>
                  </a:lnTo>
                  <a:close/>
                  <a:moveTo>
                    <a:pt x="342" y="288"/>
                  </a:moveTo>
                  <a:lnTo>
                    <a:pt x="295" y="288"/>
                  </a:lnTo>
                  <a:lnTo>
                    <a:pt x="295" y="341"/>
                  </a:lnTo>
                  <a:lnTo>
                    <a:pt x="342" y="288"/>
                  </a:lnTo>
                  <a:close/>
                  <a:moveTo>
                    <a:pt x="295" y="0"/>
                  </a:moveTo>
                  <a:lnTo>
                    <a:pt x="295" y="47"/>
                  </a:lnTo>
                  <a:lnTo>
                    <a:pt x="339" y="47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0" name="AutoShape 267"/>
            <p:cNvSpPr/>
            <p:nvPr/>
          </p:nvSpPr>
          <p:spPr bwMode="auto">
            <a:xfrm>
              <a:off x="6173" y="-2200"/>
              <a:ext cx="472" cy="383"/>
            </a:xfrm>
            <a:custGeom>
              <a:avLst/>
              <a:gdLst>
                <a:gd name="T0" fmla="*/ 0 w 472"/>
                <a:gd name="T1" fmla="*/ -2011 h 383"/>
                <a:gd name="T2" fmla="*/ 170 w 472"/>
                <a:gd name="T3" fmla="*/ -1818 h 383"/>
                <a:gd name="T4" fmla="*/ 157 w 472"/>
                <a:gd name="T5" fmla="*/ -1838 h 383"/>
                <a:gd name="T6" fmla="*/ 91 w 472"/>
                <a:gd name="T7" fmla="*/ -1938 h 383"/>
                <a:gd name="T8" fmla="*/ 13 w 472"/>
                <a:gd name="T9" fmla="*/ -2001 h 383"/>
                <a:gd name="T10" fmla="*/ 32 w 472"/>
                <a:gd name="T11" fmla="*/ -2022 h 383"/>
                <a:gd name="T12" fmla="*/ 157 w 472"/>
                <a:gd name="T13" fmla="*/ -2179 h 383"/>
                <a:gd name="T14" fmla="*/ 170 w 472"/>
                <a:gd name="T15" fmla="*/ -2200 h 383"/>
                <a:gd name="T16" fmla="*/ 301 w 472"/>
                <a:gd name="T17" fmla="*/ -1891 h 383"/>
                <a:gd name="T18" fmla="*/ 301 w 472"/>
                <a:gd name="T19" fmla="*/ -1880 h 383"/>
                <a:gd name="T20" fmla="*/ 319 w 472"/>
                <a:gd name="T21" fmla="*/ -1838 h 383"/>
                <a:gd name="T22" fmla="*/ 303 w 472"/>
                <a:gd name="T23" fmla="*/ -1849 h 383"/>
                <a:gd name="T24" fmla="*/ 312 w 472"/>
                <a:gd name="T25" fmla="*/ -1891 h 383"/>
                <a:gd name="T26" fmla="*/ 159 w 472"/>
                <a:gd name="T27" fmla="*/ -1896 h 383"/>
                <a:gd name="T28" fmla="*/ 168 w 472"/>
                <a:gd name="T29" fmla="*/ -1849 h 383"/>
                <a:gd name="T30" fmla="*/ 170 w 472"/>
                <a:gd name="T31" fmla="*/ -1838 h 383"/>
                <a:gd name="T32" fmla="*/ 165 w 472"/>
                <a:gd name="T33" fmla="*/ -1880 h 383"/>
                <a:gd name="T34" fmla="*/ 312 w 472"/>
                <a:gd name="T35" fmla="*/ -1891 h 383"/>
                <a:gd name="T36" fmla="*/ 449 w 472"/>
                <a:gd name="T37" fmla="*/ -2011 h 383"/>
                <a:gd name="T38" fmla="*/ 313 w 472"/>
                <a:gd name="T39" fmla="*/ -1860 h 383"/>
                <a:gd name="T40" fmla="*/ 319 w 472"/>
                <a:gd name="T41" fmla="*/ -1838 h 383"/>
                <a:gd name="T42" fmla="*/ 463 w 472"/>
                <a:gd name="T43" fmla="*/ -2001 h 383"/>
                <a:gd name="T44" fmla="*/ 449 w 472"/>
                <a:gd name="T45" fmla="*/ -2011 h 383"/>
                <a:gd name="T46" fmla="*/ 170 w 472"/>
                <a:gd name="T47" fmla="*/ -1891 h 383"/>
                <a:gd name="T48" fmla="*/ 301 w 472"/>
                <a:gd name="T49" fmla="*/ -1880 h 383"/>
                <a:gd name="T50" fmla="*/ 22 w 472"/>
                <a:gd name="T51" fmla="*/ -2011 h 383"/>
                <a:gd name="T52" fmla="*/ 32 w 472"/>
                <a:gd name="T53" fmla="*/ -2001 h 383"/>
                <a:gd name="T54" fmla="*/ 462 w 472"/>
                <a:gd name="T55" fmla="*/ -2022 h 383"/>
                <a:gd name="T56" fmla="*/ 458 w 472"/>
                <a:gd name="T57" fmla="*/ -2001 h 383"/>
                <a:gd name="T58" fmla="*/ 471 w 472"/>
                <a:gd name="T59" fmla="*/ -2011 h 383"/>
                <a:gd name="T60" fmla="*/ 320 w 472"/>
                <a:gd name="T61" fmla="*/ -2179 h 383"/>
                <a:gd name="T62" fmla="*/ 313 w 472"/>
                <a:gd name="T63" fmla="*/ -2157 h 383"/>
                <a:gd name="T64" fmla="*/ 458 w 472"/>
                <a:gd name="T65" fmla="*/ -2022 h 383"/>
                <a:gd name="T66" fmla="*/ 320 w 472"/>
                <a:gd name="T67" fmla="*/ -2179 h 383"/>
                <a:gd name="T68" fmla="*/ 13 w 472"/>
                <a:gd name="T69" fmla="*/ -2022 h 383"/>
                <a:gd name="T70" fmla="*/ 32 w 472"/>
                <a:gd name="T71" fmla="*/ -2022 h 383"/>
                <a:gd name="T72" fmla="*/ 157 w 472"/>
                <a:gd name="T73" fmla="*/ -2179 h 383"/>
                <a:gd name="T74" fmla="*/ 158 w 472"/>
                <a:gd name="T75" fmla="*/ -2157 h 383"/>
                <a:gd name="T76" fmla="*/ 312 w 472"/>
                <a:gd name="T77" fmla="*/ -2126 h 383"/>
                <a:gd name="T78" fmla="*/ 170 w 472"/>
                <a:gd name="T79" fmla="*/ -2132 h 383"/>
                <a:gd name="T80" fmla="*/ 170 w 472"/>
                <a:gd name="T81" fmla="*/ -2143 h 383"/>
                <a:gd name="T82" fmla="*/ 301 w 472"/>
                <a:gd name="T83" fmla="*/ -2143 h 383"/>
                <a:gd name="T84" fmla="*/ 170 w 472"/>
                <a:gd name="T85" fmla="*/ -2132 h 383"/>
                <a:gd name="T86" fmla="*/ 301 w 472"/>
                <a:gd name="T87" fmla="*/ -2143 h 383"/>
                <a:gd name="T88" fmla="*/ 301 w 472"/>
                <a:gd name="T89" fmla="*/ -2143 h 383"/>
                <a:gd name="T90" fmla="*/ 301 w 472"/>
                <a:gd name="T91" fmla="*/ -2132 h 383"/>
                <a:gd name="T92" fmla="*/ 313 w 472"/>
                <a:gd name="T93" fmla="*/ -2157 h 383"/>
                <a:gd name="T94" fmla="*/ 301 w 472"/>
                <a:gd name="T95" fmla="*/ -2200 h 383"/>
                <a:gd name="T96" fmla="*/ 303 w 472"/>
                <a:gd name="T97" fmla="*/ -2168 h 383"/>
                <a:gd name="T98" fmla="*/ 320 w 472"/>
                <a:gd name="T99" fmla="*/ -2179 h 3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72" h="383">
                  <a:moveTo>
                    <a:pt x="170" y="0"/>
                  </a:moveTo>
                  <a:lnTo>
                    <a:pt x="0" y="189"/>
                  </a:lnTo>
                  <a:lnTo>
                    <a:pt x="84" y="283"/>
                  </a:lnTo>
                  <a:lnTo>
                    <a:pt x="170" y="382"/>
                  </a:lnTo>
                  <a:lnTo>
                    <a:pt x="170" y="362"/>
                  </a:lnTo>
                  <a:lnTo>
                    <a:pt x="157" y="362"/>
                  </a:lnTo>
                  <a:lnTo>
                    <a:pt x="158" y="340"/>
                  </a:lnTo>
                  <a:lnTo>
                    <a:pt x="91" y="262"/>
                  </a:lnTo>
                  <a:lnTo>
                    <a:pt x="32" y="199"/>
                  </a:lnTo>
                  <a:lnTo>
                    <a:pt x="13" y="199"/>
                  </a:lnTo>
                  <a:lnTo>
                    <a:pt x="13" y="178"/>
                  </a:lnTo>
                  <a:lnTo>
                    <a:pt x="32" y="178"/>
                  </a:lnTo>
                  <a:lnTo>
                    <a:pt x="158" y="43"/>
                  </a:lnTo>
                  <a:lnTo>
                    <a:pt x="157" y="21"/>
                  </a:lnTo>
                  <a:lnTo>
                    <a:pt x="170" y="21"/>
                  </a:lnTo>
                  <a:lnTo>
                    <a:pt x="170" y="0"/>
                  </a:lnTo>
                  <a:close/>
                  <a:moveTo>
                    <a:pt x="312" y="309"/>
                  </a:moveTo>
                  <a:lnTo>
                    <a:pt x="301" y="309"/>
                  </a:lnTo>
                  <a:lnTo>
                    <a:pt x="306" y="320"/>
                  </a:lnTo>
                  <a:lnTo>
                    <a:pt x="301" y="320"/>
                  </a:lnTo>
                  <a:lnTo>
                    <a:pt x="301" y="382"/>
                  </a:lnTo>
                  <a:lnTo>
                    <a:pt x="319" y="362"/>
                  </a:lnTo>
                  <a:lnTo>
                    <a:pt x="314" y="362"/>
                  </a:lnTo>
                  <a:lnTo>
                    <a:pt x="303" y="351"/>
                  </a:lnTo>
                  <a:lnTo>
                    <a:pt x="313" y="340"/>
                  </a:lnTo>
                  <a:lnTo>
                    <a:pt x="312" y="309"/>
                  </a:lnTo>
                  <a:close/>
                  <a:moveTo>
                    <a:pt x="312" y="304"/>
                  </a:moveTo>
                  <a:lnTo>
                    <a:pt x="159" y="304"/>
                  </a:lnTo>
                  <a:lnTo>
                    <a:pt x="158" y="340"/>
                  </a:lnTo>
                  <a:lnTo>
                    <a:pt x="168" y="351"/>
                  </a:lnTo>
                  <a:lnTo>
                    <a:pt x="157" y="362"/>
                  </a:lnTo>
                  <a:lnTo>
                    <a:pt x="170" y="362"/>
                  </a:lnTo>
                  <a:lnTo>
                    <a:pt x="170" y="320"/>
                  </a:lnTo>
                  <a:lnTo>
                    <a:pt x="165" y="320"/>
                  </a:lnTo>
                  <a:lnTo>
                    <a:pt x="170" y="309"/>
                  </a:lnTo>
                  <a:lnTo>
                    <a:pt x="312" y="309"/>
                  </a:lnTo>
                  <a:lnTo>
                    <a:pt x="312" y="304"/>
                  </a:lnTo>
                  <a:close/>
                  <a:moveTo>
                    <a:pt x="449" y="189"/>
                  </a:moveTo>
                  <a:lnTo>
                    <a:pt x="383" y="262"/>
                  </a:lnTo>
                  <a:lnTo>
                    <a:pt x="313" y="340"/>
                  </a:lnTo>
                  <a:lnTo>
                    <a:pt x="314" y="362"/>
                  </a:lnTo>
                  <a:lnTo>
                    <a:pt x="319" y="362"/>
                  </a:lnTo>
                  <a:lnTo>
                    <a:pt x="387" y="283"/>
                  </a:lnTo>
                  <a:lnTo>
                    <a:pt x="463" y="199"/>
                  </a:lnTo>
                  <a:lnTo>
                    <a:pt x="458" y="199"/>
                  </a:lnTo>
                  <a:lnTo>
                    <a:pt x="449" y="189"/>
                  </a:lnTo>
                  <a:close/>
                  <a:moveTo>
                    <a:pt x="301" y="309"/>
                  </a:moveTo>
                  <a:lnTo>
                    <a:pt x="170" y="309"/>
                  </a:lnTo>
                  <a:lnTo>
                    <a:pt x="170" y="320"/>
                  </a:lnTo>
                  <a:lnTo>
                    <a:pt x="301" y="320"/>
                  </a:lnTo>
                  <a:lnTo>
                    <a:pt x="301" y="309"/>
                  </a:lnTo>
                  <a:close/>
                  <a:moveTo>
                    <a:pt x="22" y="189"/>
                  </a:moveTo>
                  <a:lnTo>
                    <a:pt x="13" y="199"/>
                  </a:lnTo>
                  <a:lnTo>
                    <a:pt x="32" y="199"/>
                  </a:lnTo>
                  <a:lnTo>
                    <a:pt x="22" y="189"/>
                  </a:lnTo>
                  <a:close/>
                  <a:moveTo>
                    <a:pt x="462" y="178"/>
                  </a:moveTo>
                  <a:lnTo>
                    <a:pt x="458" y="178"/>
                  </a:lnTo>
                  <a:lnTo>
                    <a:pt x="458" y="199"/>
                  </a:lnTo>
                  <a:lnTo>
                    <a:pt x="463" y="199"/>
                  </a:lnTo>
                  <a:lnTo>
                    <a:pt x="471" y="189"/>
                  </a:lnTo>
                  <a:lnTo>
                    <a:pt x="462" y="178"/>
                  </a:lnTo>
                  <a:close/>
                  <a:moveTo>
                    <a:pt x="320" y="21"/>
                  </a:moveTo>
                  <a:lnTo>
                    <a:pt x="314" y="21"/>
                  </a:lnTo>
                  <a:lnTo>
                    <a:pt x="313" y="43"/>
                  </a:lnTo>
                  <a:lnTo>
                    <a:pt x="449" y="189"/>
                  </a:lnTo>
                  <a:lnTo>
                    <a:pt x="458" y="178"/>
                  </a:lnTo>
                  <a:lnTo>
                    <a:pt x="462" y="178"/>
                  </a:lnTo>
                  <a:lnTo>
                    <a:pt x="320" y="21"/>
                  </a:lnTo>
                  <a:close/>
                  <a:moveTo>
                    <a:pt x="32" y="178"/>
                  </a:moveTo>
                  <a:lnTo>
                    <a:pt x="13" y="178"/>
                  </a:lnTo>
                  <a:lnTo>
                    <a:pt x="22" y="189"/>
                  </a:lnTo>
                  <a:lnTo>
                    <a:pt x="32" y="178"/>
                  </a:lnTo>
                  <a:close/>
                  <a:moveTo>
                    <a:pt x="170" y="21"/>
                  </a:moveTo>
                  <a:lnTo>
                    <a:pt x="157" y="21"/>
                  </a:lnTo>
                  <a:lnTo>
                    <a:pt x="168" y="32"/>
                  </a:lnTo>
                  <a:lnTo>
                    <a:pt x="158" y="43"/>
                  </a:lnTo>
                  <a:lnTo>
                    <a:pt x="159" y="74"/>
                  </a:lnTo>
                  <a:lnTo>
                    <a:pt x="312" y="74"/>
                  </a:lnTo>
                  <a:lnTo>
                    <a:pt x="312" y="68"/>
                  </a:lnTo>
                  <a:lnTo>
                    <a:pt x="170" y="68"/>
                  </a:lnTo>
                  <a:lnTo>
                    <a:pt x="165" y="57"/>
                  </a:lnTo>
                  <a:lnTo>
                    <a:pt x="170" y="57"/>
                  </a:lnTo>
                  <a:lnTo>
                    <a:pt x="170" y="21"/>
                  </a:lnTo>
                  <a:close/>
                  <a:moveTo>
                    <a:pt x="301" y="57"/>
                  </a:moveTo>
                  <a:lnTo>
                    <a:pt x="170" y="57"/>
                  </a:lnTo>
                  <a:lnTo>
                    <a:pt x="170" y="68"/>
                  </a:lnTo>
                  <a:lnTo>
                    <a:pt x="301" y="68"/>
                  </a:lnTo>
                  <a:lnTo>
                    <a:pt x="301" y="57"/>
                  </a:lnTo>
                  <a:close/>
                  <a:moveTo>
                    <a:pt x="301" y="0"/>
                  </a:moveTo>
                  <a:lnTo>
                    <a:pt x="301" y="57"/>
                  </a:lnTo>
                  <a:lnTo>
                    <a:pt x="306" y="57"/>
                  </a:lnTo>
                  <a:lnTo>
                    <a:pt x="301" y="68"/>
                  </a:lnTo>
                  <a:lnTo>
                    <a:pt x="312" y="68"/>
                  </a:lnTo>
                  <a:lnTo>
                    <a:pt x="313" y="43"/>
                  </a:lnTo>
                  <a:lnTo>
                    <a:pt x="303" y="32"/>
                  </a:lnTo>
                  <a:lnTo>
                    <a:pt x="301" y="0"/>
                  </a:lnTo>
                  <a:close/>
                  <a:moveTo>
                    <a:pt x="301" y="0"/>
                  </a:moveTo>
                  <a:lnTo>
                    <a:pt x="303" y="32"/>
                  </a:lnTo>
                  <a:lnTo>
                    <a:pt x="314" y="21"/>
                  </a:lnTo>
                  <a:lnTo>
                    <a:pt x="320" y="2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90" name="Picture 26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-2139"/>
              <a:ext cx="501" cy="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89" name="Picture 26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" y="-1856"/>
              <a:ext cx="873" cy="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1" name="AutoShape 270"/>
            <p:cNvSpPr/>
            <p:nvPr/>
          </p:nvSpPr>
          <p:spPr bwMode="auto">
            <a:xfrm>
              <a:off x="5675" y="-1586"/>
              <a:ext cx="158" cy="2"/>
            </a:xfrm>
            <a:custGeom>
              <a:avLst/>
              <a:gdLst>
                <a:gd name="T0" fmla="*/ 157 w 158"/>
                <a:gd name="T1" fmla="*/ 0 h 2"/>
                <a:gd name="T2" fmla="*/ 126 w 158"/>
                <a:gd name="T3" fmla="*/ 0 h 2"/>
                <a:gd name="T4" fmla="*/ 95 w 158"/>
                <a:gd name="T5" fmla="*/ 0 h 2"/>
                <a:gd name="T6" fmla="*/ 62 w 158"/>
                <a:gd name="T7" fmla="*/ 0 h 2"/>
                <a:gd name="T8" fmla="*/ 31 w 158"/>
                <a:gd name="T9" fmla="*/ 0 h 2"/>
                <a:gd name="T10" fmla="*/ 0 w 158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"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2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2" name="AutoShape 271"/>
            <p:cNvSpPr/>
            <p:nvPr/>
          </p:nvSpPr>
          <p:spPr bwMode="auto">
            <a:xfrm>
              <a:off x="9071" y="-6247"/>
              <a:ext cx="1200" cy="503"/>
            </a:xfrm>
            <a:custGeom>
              <a:avLst/>
              <a:gdLst>
                <a:gd name="T0" fmla="*/ 805 w 1200"/>
                <a:gd name="T1" fmla="*/ -6247 h 503"/>
                <a:gd name="T2" fmla="*/ 1200 w 1200"/>
                <a:gd name="T3" fmla="*/ -6247 h 503"/>
                <a:gd name="T4" fmla="*/ 0 w 1200"/>
                <a:gd name="T5" fmla="*/ -5744 h 503"/>
                <a:gd name="T6" fmla="*/ 1200 w 1200"/>
                <a:gd name="T7" fmla="*/ -5744 h 5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0" h="503">
                  <a:moveTo>
                    <a:pt x="805" y="0"/>
                  </a:moveTo>
                  <a:lnTo>
                    <a:pt x="1200" y="0"/>
                  </a:lnTo>
                  <a:moveTo>
                    <a:pt x="0" y="503"/>
                  </a:moveTo>
                  <a:lnTo>
                    <a:pt x="1200" y="503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3" name="Freeform 272"/>
            <p:cNvSpPr/>
            <p:nvPr/>
          </p:nvSpPr>
          <p:spPr bwMode="auto">
            <a:xfrm>
              <a:off x="10235" y="-6284"/>
              <a:ext cx="74" cy="74"/>
            </a:xfrm>
            <a:custGeom>
              <a:avLst/>
              <a:gdLst>
                <a:gd name="T0" fmla="*/ 36 w 74"/>
                <a:gd name="T1" fmla="*/ -6284 h 74"/>
                <a:gd name="T2" fmla="*/ 11 w 74"/>
                <a:gd name="T3" fmla="*/ -6273 h 74"/>
                <a:gd name="T4" fmla="*/ 0 w 74"/>
                <a:gd name="T5" fmla="*/ -6247 h 74"/>
                <a:gd name="T6" fmla="*/ 11 w 74"/>
                <a:gd name="T7" fmla="*/ -6220 h 74"/>
                <a:gd name="T8" fmla="*/ 36 w 74"/>
                <a:gd name="T9" fmla="*/ -6211 h 74"/>
                <a:gd name="T10" fmla="*/ 62 w 74"/>
                <a:gd name="T11" fmla="*/ -6220 h 74"/>
                <a:gd name="T12" fmla="*/ 73 w 74"/>
                <a:gd name="T13" fmla="*/ -6247 h 74"/>
                <a:gd name="T14" fmla="*/ 62 w 74"/>
                <a:gd name="T15" fmla="*/ -6273 h 74"/>
                <a:gd name="T16" fmla="*/ 36 w 74"/>
                <a:gd name="T17" fmla="*/ -628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1"/>
                  </a:lnTo>
                  <a:lnTo>
                    <a:pt x="0" y="37"/>
                  </a:lnTo>
                  <a:lnTo>
                    <a:pt x="11" y="64"/>
                  </a:lnTo>
                  <a:lnTo>
                    <a:pt x="36" y="73"/>
                  </a:lnTo>
                  <a:lnTo>
                    <a:pt x="62" y="64"/>
                  </a:lnTo>
                  <a:lnTo>
                    <a:pt x="73" y="37"/>
                  </a:lnTo>
                  <a:lnTo>
                    <a:pt x="62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4" name="AutoShape 273"/>
            <p:cNvSpPr/>
            <p:nvPr/>
          </p:nvSpPr>
          <p:spPr bwMode="auto">
            <a:xfrm>
              <a:off x="10224" y="-6295"/>
              <a:ext cx="95" cy="95"/>
            </a:xfrm>
            <a:custGeom>
              <a:avLst/>
              <a:gdLst>
                <a:gd name="T0" fmla="*/ 16 w 95"/>
                <a:gd name="T1" fmla="*/ -6278 h 95"/>
                <a:gd name="T2" fmla="*/ 16 w 95"/>
                <a:gd name="T3" fmla="*/ -6216 h 95"/>
                <a:gd name="T4" fmla="*/ 42 w 95"/>
                <a:gd name="T5" fmla="*/ -6220 h 95"/>
                <a:gd name="T6" fmla="*/ 38 w 95"/>
                <a:gd name="T7" fmla="*/ -6226 h 95"/>
                <a:gd name="T8" fmla="*/ 26 w 95"/>
                <a:gd name="T9" fmla="*/ -6231 h 95"/>
                <a:gd name="T10" fmla="*/ 26 w 95"/>
                <a:gd name="T11" fmla="*/ -6242 h 95"/>
                <a:gd name="T12" fmla="*/ 22 w 95"/>
                <a:gd name="T13" fmla="*/ -6253 h 95"/>
                <a:gd name="T14" fmla="*/ 29 w 95"/>
                <a:gd name="T15" fmla="*/ -6262 h 95"/>
                <a:gd name="T16" fmla="*/ 31 w 95"/>
                <a:gd name="T17" fmla="*/ -6268 h 95"/>
                <a:gd name="T18" fmla="*/ 47 w 95"/>
                <a:gd name="T19" fmla="*/ -6271 h 95"/>
                <a:gd name="T20" fmla="*/ 82 w 95"/>
                <a:gd name="T21" fmla="*/ -6273 h 95"/>
                <a:gd name="T22" fmla="*/ 47 w 95"/>
                <a:gd name="T23" fmla="*/ -6295 h 95"/>
                <a:gd name="T24" fmla="*/ 47 w 95"/>
                <a:gd name="T25" fmla="*/ -6223 h 95"/>
                <a:gd name="T26" fmla="*/ 42 w 95"/>
                <a:gd name="T27" fmla="*/ -6220 h 95"/>
                <a:gd name="T28" fmla="*/ 79 w 95"/>
                <a:gd name="T29" fmla="*/ -6216 h 95"/>
                <a:gd name="T30" fmla="*/ 64 w 95"/>
                <a:gd name="T31" fmla="*/ -6226 h 95"/>
                <a:gd name="T32" fmla="*/ 30 w 95"/>
                <a:gd name="T33" fmla="*/ -6230 h 95"/>
                <a:gd name="T34" fmla="*/ 38 w 95"/>
                <a:gd name="T35" fmla="*/ -6226 h 95"/>
                <a:gd name="T36" fmla="*/ 87 w 95"/>
                <a:gd name="T37" fmla="*/ -6231 h 95"/>
                <a:gd name="T38" fmla="*/ 64 w 95"/>
                <a:gd name="T39" fmla="*/ -6226 h 95"/>
                <a:gd name="T40" fmla="*/ 87 w 95"/>
                <a:gd name="T41" fmla="*/ -6231 h 95"/>
                <a:gd name="T42" fmla="*/ 26 w 95"/>
                <a:gd name="T43" fmla="*/ -6231 h 95"/>
                <a:gd name="T44" fmla="*/ 29 w 95"/>
                <a:gd name="T45" fmla="*/ -6231 h 95"/>
                <a:gd name="T46" fmla="*/ 65 w 95"/>
                <a:gd name="T47" fmla="*/ -6230 h 95"/>
                <a:gd name="T48" fmla="*/ 87 w 95"/>
                <a:gd name="T49" fmla="*/ -6231 h 95"/>
                <a:gd name="T50" fmla="*/ 73 w 95"/>
                <a:gd name="T51" fmla="*/ -6242 h 95"/>
                <a:gd name="T52" fmla="*/ 24 w 95"/>
                <a:gd name="T53" fmla="*/ -6247 h 95"/>
                <a:gd name="T54" fmla="*/ 26 w 95"/>
                <a:gd name="T55" fmla="*/ -6242 h 95"/>
                <a:gd name="T56" fmla="*/ 92 w 95"/>
                <a:gd name="T57" fmla="*/ -6253 h 95"/>
                <a:gd name="T58" fmla="*/ 73 w 95"/>
                <a:gd name="T59" fmla="*/ -6242 h 95"/>
                <a:gd name="T60" fmla="*/ 95 w 95"/>
                <a:gd name="T61" fmla="*/ -6247 h 95"/>
                <a:gd name="T62" fmla="*/ 26 w 95"/>
                <a:gd name="T63" fmla="*/ -6253 h 95"/>
                <a:gd name="T64" fmla="*/ 24 w 95"/>
                <a:gd name="T65" fmla="*/ -6247 h 95"/>
                <a:gd name="T66" fmla="*/ 65 w 95"/>
                <a:gd name="T67" fmla="*/ -6264 h 95"/>
                <a:gd name="T68" fmla="*/ 73 w 95"/>
                <a:gd name="T69" fmla="*/ -6253 h 95"/>
                <a:gd name="T70" fmla="*/ 87 w 95"/>
                <a:gd name="T71" fmla="*/ -6262 h 95"/>
                <a:gd name="T72" fmla="*/ 65 w 95"/>
                <a:gd name="T73" fmla="*/ -6264 h 95"/>
                <a:gd name="T74" fmla="*/ 26 w 95"/>
                <a:gd name="T75" fmla="*/ -6262 h 95"/>
                <a:gd name="T76" fmla="*/ 29 w 95"/>
                <a:gd name="T77" fmla="*/ -6264 h 95"/>
                <a:gd name="T78" fmla="*/ 64 w 95"/>
                <a:gd name="T79" fmla="*/ -6268 h 95"/>
                <a:gd name="T80" fmla="*/ 87 w 95"/>
                <a:gd name="T81" fmla="*/ -6262 h 95"/>
                <a:gd name="T82" fmla="*/ 41 w 95"/>
                <a:gd name="T83" fmla="*/ -6268 h 95"/>
                <a:gd name="T84" fmla="*/ 29 w 95"/>
                <a:gd name="T85" fmla="*/ -6264 h 95"/>
                <a:gd name="T86" fmla="*/ 82 w 95"/>
                <a:gd name="T87" fmla="*/ -6273 h 95"/>
                <a:gd name="T88" fmla="*/ 47 w 95"/>
                <a:gd name="T89" fmla="*/ -6271 h 95"/>
                <a:gd name="T90" fmla="*/ 64 w 95"/>
                <a:gd name="T91" fmla="*/ -6268 h 95"/>
                <a:gd name="T92" fmla="*/ 82 w 95"/>
                <a:gd name="T93" fmla="*/ -6273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7" y="0"/>
                  </a:moveTo>
                  <a:lnTo>
                    <a:pt x="16" y="17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42" y="75"/>
                  </a:lnTo>
                  <a:lnTo>
                    <a:pt x="47" y="72"/>
                  </a:lnTo>
                  <a:lnTo>
                    <a:pt x="38" y="69"/>
                  </a:lnTo>
                  <a:lnTo>
                    <a:pt x="31" y="69"/>
                  </a:lnTo>
                  <a:lnTo>
                    <a:pt x="26" y="64"/>
                  </a:lnTo>
                  <a:lnTo>
                    <a:pt x="29" y="64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3"/>
                  </a:lnTo>
                  <a:lnTo>
                    <a:pt x="26" y="33"/>
                  </a:lnTo>
                  <a:lnTo>
                    <a:pt x="31" y="27"/>
                  </a:lnTo>
                  <a:lnTo>
                    <a:pt x="41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2" y="22"/>
                  </a:lnTo>
                  <a:lnTo>
                    <a:pt x="79" y="17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5"/>
                  </a:lnTo>
                  <a:lnTo>
                    <a:pt x="42" y="75"/>
                  </a:lnTo>
                  <a:lnTo>
                    <a:pt x="47" y="95"/>
                  </a:lnTo>
                  <a:lnTo>
                    <a:pt x="79" y="79"/>
                  </a:lnTo>
                  <a:lnTo>
                    <a:pt x="85" y="69"/>
                  </a:lnTo>
                  <a:lnTo>
                    <a:pt x="64" y="69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9"/>
                  </a:lnTo>
                  <a:lnTo>
                    <a:pt x="38" y="69"/>
                  </a:lnTo>
                  <a:lnTo>
                    <a:pt x="30" y="65"/>
                  </a:lnTo>
                  <a:close/>
                  <a:moveTo>
                    <a:pt x="87" y="64"/>
                  </a:moveTo>
                  <a:lnTo>
                    <a:pt x="68" y="64"/>
                  </a:lnTo>
                  <a:lnTo>
                    <a:pt x="64" y="69"/>
                  </a:lnTo>
                  <a:lnTo>
                    <a:pt x="85" y="69"/>
                  </a:lnTo>
                  <a:lnTo>
                    <a:pt x="87" y="64"/>
                  </a:lnTo>
                  <a:close/>
                  <a:moveTo>
                    <a:pt x="29" y="64"/>
                  </a:moveTo>
                  <a:lnTo>
                    <a:pt x="26" y="64"/>
                  </a:lnTo>
                  <a:lnTo>
                    <a:pt x="30" y="65"/>
                  </a:lnTo>
                  <a:lnTo>
                    <a:pt x="29" y="64"/>
                  </a:lnTo>
                  <a:close/>
                  <a:moveTo>
                    <a:pt x="71" y="48"/>
                  </a:moveTo>
                  <a:lnTo>
                    <a:pt x="65" y="65"/>
                  </a:lnTo>
                  <a:lnTo>
                    <a:pt x="68" y="64"/>
                  </a:lnTo>
                  <a:lnTo>
                    <a:pt x="87" y="64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4" y="48"/>
                  </a:moveTo>
                  <a:lnTo>
                    <a:pt x="22" y="53"/>
                  </a:lnTo>
                  <a:lnTo>
                    <a:pt x="26" y="53"/>
                  </a:lnTo>
                  <a:lnTo>
                    <a:pt x="24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8"/>
                  </a:lnTo>
                  <a:lnTo>
                    <a:pt x="26" y="42"/>
                  </a:lnTo>
                  <a:close/>
                  <a:moveTo>
                    <a:pt x="65" y="31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3"/>
                  </a:lnTo>
                  <a:lnTo>
                    <a:pt x="68" y="33"/>
                  </a:lnTo>
                  <a:lnTo>
                    <a:pt x="65" y="31"/>
                  </a:lnTo>
                  <a:close/>
                  <a:moveTo>
                    <a:pt x="29" y="31"/>
                  </a:moveTo>
                  <a:lnTo>
                    <a:pt x="26" y="33"/>
                  </a:lnTo>
                  <a:lnTo>
                    <a:pt x="29" y="33"/>
                  </a:lnTo>
                  <a:lnTo>
                    <a:pt x="29" y="31"/>
                  </a:lnTo>
                  <a:close/>
                  <a:moveTo>
                    <a:pt x="84" y="27"/>
                  </a:moveTo>
                  <a:lnTo>
                    <a:pt x="64" y="27"/>
                  </a:lnTo>
                  <a:lnTo>
                    <a:pt x="68" y="33"/>
                  </a:lnTo>
                  <a:lnTo>
                    <a:pt x="87" y="33"/>
                  </a:lnTo>
                  <a:lnTo>
                    <a:pt x="84" y="27"/>
                  </a:lnTo>
                  <a:close/>
                  <a:moveTo>
                    <a:pt x="41" y="27"/>
                  </a:moveTo>
                  <a:lnTo>
                    <a:pt x="31" y="27"/>
                  </a:lnTo>
                  <a:lnTo>
                    <a:pt x="29" y="31"/>
                  </a:lnTo>
                  <a:lnTo>
                    <a:pt x="41" y="27"/>
                  </a:lnTo>
                  <a:close/>
                  <a:moveTo>
                    <a:pt x="82" y="22"/>
                  </a:moveTo>
                  <a:lnTo>
                    <a:pt x="53" y="22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4" y="27"/>
                  </a:lnTo>
                  <a:lnTo>
                    <a:pt x="84" y="27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5" name="Freeform 274"/>
            <p:cNvSpPr/>
            <p:nvPr/>
          </p:nvSpPr>
          <p:spPr bwMode="auto">
            <a:xfrm>
              <a:off x="10235" y="-5780"/>
              <a:ext cx="74" cy="74"/>
            </a:xfrm>
            <a:custGeom>
              <a:avLst/>
              <a:gdLst>
                <a:gd name="T0" fmla="*/ 36 w 74"/>
                <a:gd name="T1" fmla="*/ -5780 h 74"/>
                <a:gd name="T2" fmla="*/ 11 w 74"/>
                <a:gd name="T3" fmla="*/ -5770 h 74"/>
                <a:gd name="T4" fmla="*/ 0 w 74"/>
                <a:gd name="T5" fmla="*/ -5744 h 74"/>
                <a:gd name="T6" fmla="*/ 11 w 74"/>
                <a:gd name="T7" fmla="*/ -5718 h 74"/>
                <a:gd name="T8" fmla="*/ 36 w 74"/>
                <a:gd name="T9" fmla="*/ -5707 h 74"/>
                <a:gd name="T10" fmla="*/ 62 w 74"/>
                <a:gd name="T11" fmla="*/ -5718 h 74"/>
                <a:gd name="T12" fmla="*/ 73 w 74"/>
                <a:gd name="T13" fmla="*/ -5744 h 74"/>
                <a:gd name="T14" fmla="*/ 62 w 74"/>
                <a:gd name="T15" fmla="*/ -5770 h 74"/>
                <a:gd name="T16" fmla="*/ 36 w 74"/>
                <a:gd name="T17" fmla="*/ -578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0"/>
                  </a:lnTo>
                  <a:lnTo>
                    <a:pt x="0" y="36"/>
                  </a:lnTo>
                  <a:lnTo>
                    <a:pt x="11" y="62"/>
                  </a:lnTo>
                  <a:lnTo>
                    <a:pt x="36" y="73"/>
                  </a:lnTo>
                  <a:lnTo>
                    <a:pt x="62" y="62"/>
                  </a:lnTo>
                  <a:lnTo>
                    <a:pt x="73" y="36"/>
                  </a:lnTo>
                  <a:lnTo>
                    <a:pt x="62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6" name="AutoShape 275"/>
            <p:cNvSpPr/>
            <p:nvPr/>
          </p:nvSpPr>
          <p:spPr bwMode="auto">
            <a:xfrm>
              <a:off x="10224" y="-5791"/>
              <a:ext cx="95" cy="94"/>
            </a:xfrm>
            <a:custGeom>
              <a:avLst/>
              <a:gdLst>
                <a:gd name="T0" fmla="*/ 16 w 95"/>
                <a:gd name="T1" fmla="*/ -5775 h 94"/>
                <a:gd name="T2" fmla="*/ 16 w 95"/>
                <a:gd name="T3" fmla="*/ -5713 h 94"/>
                <a:gd name="T4" fmla="*/ 42 w 95"/>
                <a:gd name="T5" fmla="*/ -5718 h 94"/>
                <a:gd name="T6" fmla="*/ 41 w 95"/>
                <a:gd name="T7" fmla="*/ -5722 h 94"/>
                <a:gd name="T8" fmla="*/ 26 w 95"/>
                <a:gd name="T9" fmla="*/ -5728 h 94"/>
                <a:gd name="T10" fmla="*/ 26 w 95"/>
                <a:gd name="T11" fmla="*/ -5738 h 94"/>
                <a:gd name="T12" fmla="*/ 22 w 95"/>
                <a:gd name="T13" fmla="*/ -5749 h 94"/>
                <a:gd name="T14" fmla="*/ 29 w 95"/>
                <a:gd name="T15" fmla="*/ -5760 h 94"/>
                <a:gd name="T16" fmla="*/ 31 w 95"/>
                <a:gd name="T17" fmla="*/ -5764 h 94"/>
                <a:gd name="T18" fmla="*/ 47 w 95"/>
                <a:gd name="T19" fmla="*/ -5768 h 94"/>
                <a:gd name="T20" fmla="*/ 82 w 95"/>
                <a:gd name="T21" fmla="*/ -5770 h 94"/>
                <a:gd name="T22" fmla="*/ 47 w 95"/>
                <a:gd name="T23" fmla="*/ -5791 h 94"/>
                <a:gd name="T24" fmla="*/ 47 w 95"/>
                <a:gd name="T25" fmla="*/ -5720 h 94"/>
                <a:gd name="T26" fmla="*/ 42 w 95"/>
                <a:gd name="T27" fmla="*/ -5718 h 94"/>
                <a:gd name="T28" fmla="*/ 79 w 95"/>
                <a:gd name="T29" fmla="*/ -5713 h 94"/>
                <a:gd name="T30" fmla="*/ 64 w 95"/>
                <a:gd name="T31" fmla="*/ -5722 h 94"/>
                <a:gd name="T32" fmla="*/ 29 w 95"/>
                <a:gd name="T33" fmla="*/ -5727 h 94"/>
                <a:gd name="T34" fmla="*/ 41 w 95"/>
                <a:gd name="T35" fmla="*/ -5722 h 94"/>
                <a:gd name="T36" fmla="*/ 87 w 95"/>
                <a:gd name="T37" fmla="*/ -5728 h 94"/>
                <a:gd name="T38" fmla="*/ 64 w 95"/>
                <a:gd name="T39" fmla="*/ -5722 h 94"/>
                <a:gd name="T40" fmla="*/ 87 w 95"/>
                <a:gd name="T41" fmla="*/ -5728 h 94"/>
                <a:gd name="T42" fmla="*/ 26 w 95"/>
                <a:gd name="T43" fmla="*/ -5728 h 94"/>
                <a:gd name="T44" fmla="*/ 29 w 95"/>
                <a:gd name="T45" fmla="*/ -5728 h 94"/>
                <a:gd name="T46" fmla="*/ 65 w 95"/>
                <a:gd name="T47" fmla="*/ -5727 h 94"/>
                <a:gd name="T48" fmla="*/ 87 w 95"/>
                <a:gd name="T49" fmla="*/ -5728 h 94"/>
                <a:gd name="T50" fmla="*/ 73 w 95"/>
                <a:gd name="T51" fmla="*/ -5738 h 94"/>
                <a:gd name="T52" fmla="*/ 24 w 95"/>
                <a:gd name="T53" fmla="*/ -5743 h 94"/>
                <a:gd name="T54" fmla="*/ 26 w 95"/>
                <a:gd name="T55" fmla="*/ -5738 h 94"/>
                <a:gd name="T56" fmla="*/ 92 w 95"/>
                <a:gd name="T57" fmla="*/ -5749 h 94"/>
                <a:gd name="T58" fmla="*/ 73 w 95"/>
                <a:gd name="T59" fmla="*/ -5738 h 94"/>
                <a:gd name="T60" fmla="*/ 95 w 95"/>
                <a:gd name="T61" fmla="*/ -5744 h 94"/>
                <a:gd name="T62" fmla="*/ 26 w 95"/>
                <a:gd name="T63" fmla="*/ -5749 h 94"/>
                <a:gd name="T64" fmla="*/ 24 w 95"/>
                <a:gd name="T65" fmla="*/ -5743 h 94"/>
                <a:gd name="T66" fmla="*/ 65 w 95"/>
                <a:gd name="T67" fmla="*/ -5761 h 94"/>
                <a:gd name="T68" fmla="*/ 73 w 95"/>
                <a:gd name="T69" fmla="*/ -5749 h 94"/>
                <a:gd name="T70" fmla="*/ 87 w 95"/>
                <a:gd name="T71" fmla="*/ -5760 h 94"/>
                <a:gd name="T72" fmla="*/ 65 w 95"/>
                <a:gd name="T73" fmla="*/ -5761 h 94"/>
                <a:gd name="T74" fmla="*/ 26 w 95"/>
                <a:gd name="T75" fmla="*/ -5760 h 94"/>
                <a:gd name="T76" fmla="*/ 30 w 95"/>
                <a:gd name="T77" fmla="*/ -5761 h 94"/>
                <a:gd name="T78" fmla="*/ 64 w 95"/>
                <a:gd name="T79" fmla="*/ -5764 h 94"/>
                <a:gd name="T80" fmla="*/ 87 w 95"/>
                <a:gd name="T81" fmla="*/ -5760 h 94"/>
                <a:gd name="T82" fmla="*/ 38 w 95"/>
                <a:gd name="T83" fmla="*/ -5764 h 94"/>
                <a:gd name="T84" fmla="*/ 30 w 95"/>
                <a:gd name="T85" fmla="*/ -5761 h 94"/>
                <a:gd name="T86" fmla="*/ 82 w 95"/>
                <a:gd name="T87" fmla="*/ -5770 h 94"/>
                <a:gd name="T88" fmla="*/ 47 w 95"/>
                <a:gd name="T89" fmla="*/ -5768 h 94"/>
                <a:gd name="T90" fmla="*/ 64 w 95"/>
                <a:gd name="T91" fmla="*/ -5764 h 94"/>
                <a:gd name="T92" fmla="*/ 82 w 95"/>
                <a:gd name="T93" fmla="*/ -577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1" y="69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7" y="94"/>
                  </a:lnTo>
                  <a:lnTo>
                    <a:pt x="79" y="78"/>
                  </a:lnTo>
                  <a:lnTo>
                    <a:pt x="84" y="69"/>
                  </a:lnTo>
                  <a:lnTo>
                    <a:pt x="64" y="69"/>
                  </a:lnTo>
                  <a:lnTo>
                    <a:pt x="65" y="64"/>
                  </a:lnTo>
                  <a:close/>
                  <a:moveTo>
                    <a:pt x="29" y="64"/>
                  </a:moveTo>
                  <a:lnTo>
                    <a:pt x="31" y="69"/>
                  </a:lnTo>
                  <a:lnTo>
                    <a:pt x="41" y="69"/>
                  </a:lnTo>
                  <a:lnTo>
                    <a:pt x="29" y="64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4" y="69"/>
                  </a:lnTo>
                  <a:lnTo>
                    <a:pt x="84" y="69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29" y="64"/>
                  </a:lnTo>
                  <a:lnTo>
                    <a:pt x="29" y="63"/>
                  </a:lnTo>
                  <a:close/>
                  <a:moveTo>
                    <a:pt x="71" y="48"/>
                  </a:moveTo>
                  <a:lnTo>
                    <a:pt x="65" y="64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4" y="48"/>
                  </a:moveTo>
                  <a:lnTo>
                    <a:pt x="22" y="53"/>
                  </a:lnTo>
                  <a:lnTo>
                    <a:pt x="26" y="53"/>
                  </a:lnTo>
                  <a:lnTo>
                    <a:pt x="24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8"/>
                  </a:lnTo>
                  <a:lnTo>
                    <a:pt x="26" y="42"/>
                  </a:lnTo>
                  <a:close/>
                  <a:moveTo>
                    <a:pt x="65" y="30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5" y="27"/>
                  </a:moveTo>
                  <a:lnTo>
                    <a:pt x="64" y="27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5" y="27"/>
                  </a:lnTo>
                  <a:close/>
                  <a:moveTo>
                    <a:pt x="38" y="27"/>
                  </a:moveTo>
                  <a:lnTo>
                    <a:pt x="31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5" y="30"/>
                  </a:lnTo>
                  <a:lnTo>
                    <a:pt x="64" y="27"/>
                  </a:lnTo>
                  <a:lnTo>
                    <a:pt x="85" y="27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7" name="Freeform 276"/>
            <p:cNvSpPr/>
            <p:nvPr/>
          </p:nvSpPr>
          <p:spPr bwMode="auto">
            <a:xfrm>
              <a:off x="9040" y="-5780"/>
              <a:ext cx="63" cy="63"/>
            </a:xfrm>
            <a:custGeom>
              <a:avLst/>
              <a:gdLst>
                <a:gd name="T0" fmla="*/ 31 w 63"/>
                <a:gd name="T1" fmla="*/ -5780 h 63"/>
                <a:gd name="T2" fmla="*/ 15 w 63"/>
                <a:gd name="T3" fmla="*/ -5775 h 63"/>
                <a:gd name="T4" fmla="*/ 4 w 63"/>
                <a:gd name="T5" fmla="*/ -5764 h 63"/>
                <a:gd name="T6" fmla="*/ 0 w 63"/>
                <a:gd name="T7" fmla="*/ -5749 h 63"/>
                <a:gd name="T8" fmla="*/ 4 w 63"/>
                <a:gd name="T9" fmla="*/ -5733 h 63"/>
                <a:gd name="T10" fmla="*/ 15 w 63"/>
                <a:gd name="T11" fmla="*/ -5722 h 63"/>
                <a:gd name="T12" fmla="*/ 31 w 63"/>
                <a:gd name="T13" fmla="*/ -5718 h 63"/>
                <a:gd name="T14" fmla="*/ 46 w 63"/>
                <a:gd name="T15" fmla="*/ -5722 h 63"/>
                <a:gd name="T16" fmla="*/ 57 w 63"/>
                <a:gd name="T17" fmla="*/ -5733 h 63"/>
                <a:gd name="T18" fmla="*/ 62 w 63"/>
                <a:gd name="T19" fmla="*/ -5749 h 63"/>
                <a:gd name="T20" fmla="*/ 57 w 63"/>
                <a:gd name="T21" fmla="*/ -5764 h 63"/>
                <a:gd name="T22" fmla="*/ 46 w 63"/>
                <a:gd name="T23" fmla="*/ -5775 h 63"/>
                <a:gd name="T24" fmla="*/ 31 w 63"/>
                <a:gd name="T25" fmla="*/ -578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15" y="5"/>
                  </a:lnTo>
                  <a:lnTo>
                    <a:pt x="4" y="16"/>
                  </a:lnTo>
                  <a:lnTo>
                    <a:pt x="0" y="31"/>
                  </a:lnTo>
                  <a:lnTo>
                    <a:pt x="4" y="47"/>
                  </a:lnTo>
                  <a:lnTo>
                    <a:pt x="15" y="58"/>
                  </a:lnTo>
                  <a:lnTo>
                    <a:pt x="31" y="62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2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8" name="Freeform 277"/>
            <p:cNvSpPr/>
            <p:nvPr/>
          </p:nvSpPr>
          <p:spPr bwMode="auto">
            <a:xfrm>
              <a:off x="9040" y="-5780"/>
              <a:ext cx="63" cy="63"/>
            </a:xfrm>
            <a:custGeom>
              <a:avLst/>
              <a:gdLst>
                <a:gd name="T0" fmla="*/ 0 w 63"/>
                <a:gd name="T1" fmla="*/ -5749 h 63"/>
                <a:gd name="T2" fmla="*/ 4 w 63"/>
                <a:gd name="T3" fmla="*/ -5764 h 63"/>
                <a:gd name="T4" fmla="*/ 15 w 63"/>
                <a:gd name="T5" fmla="*/ -5775 h 63"/>
                <a:gd name="T6" fmla="*/ 31 w 63"/>
                <a:gd name="T7" fmla="*/ -5780 h 63"/>
                <a:gd name="T8" fmla="*/ 46 w 63"/>
                <a:gd name="T9" fmla="*/ -5775 h 63"/>
                <a:gd name="T10" fmla="*/ 57 w 63"/>
                <a:gd name="T11" fmla="*/ -5764 h 63"/>
                <a:gd name="T12" fmla="*/ 62 w 63"/>
                <a:gd name="T13" fmla="*/ -5749 h 63"/>
                <a:gd name="T14" fmla="*/ 57 w 63"/>
                <a:gd name="T15" fmla="*/ -5733 h 63"/>
                <a:gd name="T16" fmla="*/ 46 w 63"/>
                <a:gd name="T17" fmla="*/ -5722 h 63"/>
                <a:gd name="T18" fmla="*/ 31 w 63"/>
                <a:gd name="T19" fmla="*/ -5718 h 63"/>
                <a:gd name="T20" fmla="*/ 15 w 63"/>
                <a:gd name="T21" fmla="*/ -5722 h 63"/>
                <a:gd name="T22" fmla="*/ 4 w 63"/>
                <a:gd name="T23" fmla="*/ -5733 h 63"/>
                <a:gd name="T24" fmla="*/ 0 w 63"/>
                <a:gd name="T25" fmla="*/ -5749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4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2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2"/>
                  </a:lnTo>
                  <a:lnTo>
                    <a:pt x="15" y="58"/>
                  </a:lnTo>
                  <a:lnTo>
                    <a:pt x="4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9" name="Freeform 278"/>
            <p:cNvSpPr/>
            <p:nvPr/>
          </p:nvSpPr>
          <p:spPr bwMode="auto">
            <a:xfrm>
              <a:off x="9845" y="-6276"/>
              <a:ext cx="63" cy="63"/>
            </a:xfrm>
            <a:custGeom>
              <a:avLst/>
              <a:gdLst>
                <a:gd name="T0" fmla="*/ 31 w 63"/>
                <a:gd name="T1" fmla="*/ -6276 h 63"/>
                <a:gd name="T2" fmla="*/ 15 w 63"/>
                <a:gd name="T3" fmla="*/ -6271 h 63"/>
                <a:gd name="T4" fmla="*/ 5 w 63"/>
                <a:gd name="T5" fmla="*/ -6260 h 63"/>
                <a:gd name="T6" fmla="*/ 0 w 63"/>
                <a:gd name="T7" fmla="*/ -6244 h 63"/>
                <a:gd name="T8" fmla="*/ 5 w 63"/>
                <a:gd name="T9" fmla="*/ -6229 h 63"/>
                <a:gd name="T10" fmla="*/ 15 w 63"/>
                <a:gd name="T11" fmla="*/ -6218 h 63"/>
                <a:gd name="T12" fmla="*/ 31 w 63"/>
                <a:gd name="T13" fmla="*/ -6213 h 63"/>
                <a:gd name="T14" fmla="*/ 47 w 63"/>
                <a:gd name="T15" fmla="*/ -6218 h 63"/>
                <a:gd name="T16" fmla="*/ 57 w 63"/>
                <a:gd name="T17" fmla="*/ -6229 h 63"/>
                <a:gd name="T18" fmla="*/ 62 w 63"/>
                <a:gd name="T19" fmla="*/ -6244 h 63"/>
                <a:gd name="T20" fmla="*/ 57 w 63"/>
                <a:gd name="T21" fmla="*/ -6260 h 63"/>
                <a:gd name="T22" fmla="*/ 47 w 63"/>
                <a:gd name="T23" fmla="*/ -6271 h 63"/>
                <a:gd name="T24" fmla="*/ 31 w 63"/>
                <a:gd name="T25" fmla="*/ -6276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15" y="5"/>
                  </a:lnTo>
                  <a:lnTo>
                    <a:pt x="5" y="16"/>
                  </a:lnTo>
                  <a:lnTo>
                    <a:pt x="0" y="32"/>
                  </a:lnTo>
                  <a:lnTo>
                    <a:pt x="5" y="47"/>
                  </a:lnTo>
                  <a:lnTo>
                    <a:pt x="15" y="58"/>
                  </a:lnTo>
                  <a:lnTo>
                    <a:pt x="31" y="63"/>
                  </a:lnTo>
                  <a:lnTo>
                    <a:pt x="47" y="58"/>
                  </a:lnTo>
                  <a:lnTo>
                    <a:pt x="57" y="47"/>
                  </a:lnTo>
                  <a:lnTo>
                    <a:pt x="62" y="32"/>
                  </a:lnTo>
                  <a:lnTo>
                    <a:pt x="57" y="16"/>
                  </a:lnTo>
                  <a:lnTo>
                    <a:pt x="47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0" name="Freeform 279"/>
            <p:cNvSpPr/>
            <p:nvPr/>
          </p:nvSpPr>
          <p:spPr bwMode="auto">
            <a:xfrm>
              <a:off x="9845" y="-6276"/>
              <a:ext cx="63" cy="63"/>
            </a:xfrm>
            <a:custGeom>
              <a:avLst/>
              <a:gdLst>
                <a:gd name="T0" fmla="*/ 0 w 63"/>
                <a:gd name="T1" fmla="*/ -6244 h 63"/>
                <a:gd name="T2" fmla="*/ 5 w 63"/>
                <a:gd name="T3" fmla="*/ -6260 h 63"/>
                <a:gd name="T4" fmla="*/ 15 w 63"/>
                <a:gd name="T5" fmla="*/ -6271 h 63"/>
                <a:gd name="T6" fmla="*/ 31 w 63"/>
                <a:gd name="T7" fmla="*/ -6276 h 63"/>
                <a:gd name="T8" fmla="*/ 47 w 63"/>
                <a:gd name="T9" fmla="*/ -6271 h 63"/>
                <a:gd name="T10" fmla="*/ 57 w 63"/>
                <a:gd name="T11" fmla="*/ -6260 h 63"/>
                <a:gd name="T12" fmla="*/ 62 w 63"/>
                <a:gd name="T13" fmla="*/ -6244 h 63"/>
                <a:gd name="T14" fmla="*/ 57 w 63"/>
                <a:gd name="T15" fmla="*/ -6229 h 63"/>
                <a:gd name="T16" fmla="*/ 47 w 63"/>
                <a:gd name="T17" fmla="*/ -6218 h 63"/>
                <a:gd name="T18" fmla="*/ 31 w 63"/>
                <a:gd name="T19" fmla="*/ -6213 h 63"/>
                <a:gd name="T20" fmla="*/ 15 w 63"/>
                <a:gd name="T21" fmla="*/ -6218 h 63"/>
                <a:gd name="T22" fmla="*/ 5 w 63"/>
                <a:gd name="T23" fmla="*/ -6229 h 63"/>
                <a:gd name="T24" fmla="*/ 0 w 63"/>
                <a:gd name="T25" fmla="*/ -624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0" y="32"/>
                  </a:moveTo>
                  <a:lnTo>
                    <a:pt x="5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7" y="5"/>
                  </a:lnTo>
                  <a:lnTo>
                    <a:pt x="57" y="16"/>
                  </a:lnTo>
                  <a:lnTo>
                    <a:pt x="62" y="32"/>
                  </a:lnTo>
                  <a:lnTo>
                    <a:pt x="57" y="47"/>
                  </a:lnTo>
                  <a:lnTo>
                    <a:pt x="47" y="58"/>
                  </a:lnTo>
                  <a:lnTo>
                    <a:pt x="31" y="63"/>
                  </a:lnTo>
                  <a:lnTo>
                    <a:pt x="15" y="58"/>
                  </a:lnTo>
                  <a:lnTo>
                    <a:pt x="5" y="47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1" name="AutoShape 280"/>
            <p:cNvSpPr/>
            <p:nvPr/>
          </p:nvSpPr>
          <p:spPr bwMode="auto">
            <a:xfrm>
              <a:off x="9037" y="-6286"/>
              <a:ext cx="881" cy="585"/>
            </a:xfrm>
            <a:custGeom>
              <a:avLst/>
              <a:gdLst>
                <a:gd name="T0" fmla="*/ 73 w 881"/>
                <a:gd name="T1" fmla="*/ -5738 h 585"/>
                <a:gd name="T2" fmla="*/ 63 w 881"/>
                <a:gd name="T3" fmla="*/ -5764 h 585"/>
                <a:gd name="T4" fmla="*/ 36 w 881"/>
                <a:gd name="T5" fmla="*/ -5780 h 585"/>
                <a:gd name="T6" fmla="*/ 11 w 881"/>
                <a:gd name="T7" fmla="*/ -5764 h 585"/>
                <a:gd name="T8" fmla="*/ 0 w 881"/>
                <a:gd name="T9" fmla="*/ -5738 h 585"/>
                <a:gd name="T10" fmla="*/ 11 w 881"/>
                <a:gd name="T11" fmla="*/ -5713 h 585"/>
                <a:gd name="T12" fmla="*/ 36 w 881"/>
                <a:gd name="T13" fmla="*/ -5702 h 585"/>
                <a:gd name="T14" fmla="*/ 63 w 881"/>
                <a:gd name="T15" fmla="*/ -5713 h 585"/>
                <a:gd name="T16" fmla="*/ 73 w 881"/>
                <a:gd name="T17" fmla="*/ -5738 h 585"/>
                <a:gd name="T18" fmla="*/ 881 w 881"/>
                <a:gd name="T19" fmla="*/ -6249 h 585"/>
                <a:gd name="T20" fmla="*/ 870 w 881"/>
                <a:gd name="T21" fmla="*/ -6276 h 585"/>
                <a:gd name="T22" fmla="*/ 844 w 881"/>
                <a:gd name="T23" fmla="*/ -6286 h 585"/>
                <a:gd name="T24" fmla="*/ 817 w 881"/>
                <a:gd name="T25" fmla="*/ -6276 h 585"/>
                <a:gd name="T26" fmla="*/ 808 w 881"/>
                <a:gd name="T27" fmla="*/ -6249 h 585"/>
                <a:gd name="T28" fmla="*/ 817 w 881"/>
                <a:gd name="T29" fmla="*/ -6224 h 585"/>
                <a:gd name="T30" fmla="*/ 844 w 881"/>
                <a:gd name="T31" fmla="*/ -6213 h 585"/>
                <a:gd name="T32" fmla="*/ 870 w 881"/>
                <a:gd name="T33" fmla="*/ -6224 h 585"/>
                <a:gd name="T34" fmla="*/ 881 w 881"/>
                <a:gd name="T35" fmla="*/ -6249 h 5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81" h="585">
                  <a:moveTo>
                    <a:pt x="73" y="548"/>
                  </a:moveTo>
                  <a:lnTo>
                    <a:pt x="63" y="522"/>
                  </a:lnTo>
                  <a:lnTo>
                    <a:pt x="36" y="506"/>
                  </a:lnTo>
                  <a:lnTo>
                    <a:pt x="11" y="522"/>
                  </a:lnTo>
                  <a:lnTo>
                    <a:pt x="0" y="548"/>
                  </a:lnTo>
                  <a:lnTo>
                    <a:pt x="11" y="573"/>
                  </a:lnTo>
                  <a:lnTo>
                    <a:pt x="36" y="584"/>
                  </a:lnTo>
                  <a:lnTo>
                    <a:pt x="63" y="573"/>
                  </a:lnTo>
                  <a:lnTo>
                    <a:pt x="73" y="548"/>
                  </a:lnTo>
                  <a:moveTo>
                    <a:pt x="881" y="37"/>
                  </a:moveTo>
                  <a:lnTo>
                    <a:pt x="870" y="10"/>
                  </a:lnTo>
                  <a:lnTo>
                    <a:pt x="844" y="0"/>
                  </a:lnTo>
                  <a:lnTo>
                    <a:pt x="817" y="10"/>
                  </a:lnTo>
                  <a:lnTo>
                    <a:pt x="808" y="37"/>
                  </a:lnTo>
                  <a:lnTo>
                    <a:pt x="817" y="62"/>
                  </a:lnTo>
                  <a:lnTo>
                    <a:pt x="844" y="73"/>
                  </a:lnTo>
                  <a:lnTo>
                    <a:pt x="870" y="62"/>
                  </a:lnTo>
                  <a:lnTo>
                    <a:pt x="881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77" name="Picture 28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-1548"/>
              <a:ext cx="618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2" name="AutoShape 282"/>
            <p:cNvSpPr/>
            <p:nvPr/>
          </p:nvSpPr>
          <p:spPr bwMode="auto">
            <a:xfrm>
              <a:off x="2538" y="-1432"/>
              <a:ext cx="1122" cy="905"/>
            </a:xfrm>
            <a:custGeom>
              <a:avLst/>
              <a:gdLst>
                <a:gd name="T0" fmla="*/ 1122 w 1122"/>
                <a:gd name="T1" fmla="*/ -577 h 905"/>
                <a:gd name="T2" fmla="*/ 875 w 1122"/>
                <a:gd name="T3" fmla="*/ -577 h 905"/>
                <a:gd name="T4" fmla="*/ 875 w 1122"/>
                <a:gd name="T5" fmla="*/ -924 h 905"/>
                <a:gd name="T6" fmla="*/ 1122 w 1122"/>
                <a:gd name="T7" fmla="*/ -924 h 905"/>
                <a:gd name="T8" fmla="*/ 868 w 1122"/>
                <a:gd name="T9" fmla="*/ -577 h 905"/>
                <a:gd name="T10" fmla="*/ 126 w 1122"/>
                <a:gd name="T11" fmla="*/ -577 h 905"/>
                <a:gd name="T12" fmla="*/ 126 w 1122"/>
                <a:gd name="T13" fmla="*/ -700 h 905"/>
                <a:gd name="T14" fmla="*/ 0 w 1122"/>
                <a:gd name="T15" fmla="*/ -946 h 905"/>
                <a:gd name="T16" fmla="*/ 1116 w 1122"/>
                <a:gd name="T17" fmla="*/ -1183 h 905"/>
                <a:gd name="T18" fmla="*/ 126 w 1122"/>
                <a:gd name="T19" fmla="*/ -1183 h 905"/>
                <a:gd name="T20" fmla="*/ 126 w 1122"/>
                <a:gd name="T21" fmla="*/ -1183 h 905"/>
                <a:gd name="T22" fmla="*/ 126 w 1122"/>
                <a:gd name="T23" fmla="*/ -984 h 905"/>
                <a:gd name="T24" fmla="*/ 1122 w 1122"/>
                <a:gd name="T25" fmla="*/ -924 h 905"/>
                <a:gd name="T26" fmla="*/ 875 w 1122"/>
                <a:gd name="T27" fmla="*/ -924 h 905"/>
                <a:gd name="T28" fmla="*/ 875 w 1122"/>
                <a:gd name="T29" fmla="*/ -1432 h 905"/>
                <a:gd name="T30" fmla="*/ 1122 w 1122"/>
                <a:gd name="T31" fmla="*/ -1432 h 905"/>
                <a:gd name="T32" fmla="*/ 571 w 1122"/>
                <a:gd name="T33" fmla="*/ -638 h 905"/>
                <a:gd name="T34" fmla="*/ 571 w 1122"/>
                <a:gd name="T35" fmla="*/ -528 h 9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2" h="905">
                  <a:moveTo>
                    <a:pt x="1122" y="855"/>
                  </a:moveTo>
                  <a:lnTo>
                    <a:pt x="875" y="855"/>
                  </a:lnTo>
                  <a:lnTo>
                    <a:pt x="875" y="508"/>
                  </a:lnTo>
                  <a:lnTo>
                    <a:pt x="1122" y="508"/>
                  </a:lnTo>
                  <a:moveTo>
                    <a:pt x="868" y="855"/>
                  </a:moveTo>
                  <a:lnTo>
                    <a:pt x="126" y="855"/>
                  </a:lnTo>
                  <a:lnTo>
                    <a:pt x="126" y="732"/>
                  </a:lnTo>
                  <a:lnTo>
                    <a:pt x="0" y="486"/>
                  </a:lnTo>
                  <a:moveTo>
                    <a:pt x="1116" y="249"/>
                  </a:moveTo>
                  <a:lnTo>
                    <a:pt x="126" y="249"/>
                  </a:lnTo>
                  <a:moveTo>
                    <a:pt x="126" y="249"/>
                  </a:moveTo>
                  <a:lnTo>
                    <a:pt x="126" y="448"/>
                  </a:lnTo>
                  <a:moveTo>
                    <a:pt x="1122" y="508"/>
                  </a:moveTo>
                  <a:lnTo>
                    <a:pt x="875" y="508"/>
                  </a:lnTo>
                  <a:lnTo>
                    <a:pt x="875" y="0"/>
                  </a:lnTo>
                  <a:lnTo>
                    <a:pt x="1122" y="0"/>
                  </a:lnTo>
                  <a:moveTo>
                    <a:pt x="571" y="794"/>
                  </a:moveTo>
                  <a:lnTo>
                    <a:pt x="571" y="904"/>
                  </a:lnTo>
                </a:path>
              </a:pathLst>
            </a:custGeom>
            <a:noFill/>
            <a:ln w="1663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3" name="Line 283"/>
            <p:cNvSpPr>
              <a:spLocks noChangeShapeType="1"/>
            </p:cNvSpPr>
            <p:nvPr/>
          </p:nvSpPr>
          <p:spPr bwMode="auto">
            <a:xfrm>
              <a:off x="3036" y="-687"/>
              <a:ext cx="0" cy="210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4" name="Line 284"/>
            <p:cNvSpPr>
              <a:spLocks noChangeShapeType="1"/>
            </p:cNvSpPr>
            <p:nvPr/>
          </p:nvSpPr>
          <p:spPr bwMode="auto">
            <a:xfrm>
              <a:off x="3070" y="-658"/>
              <a:ext cx="0" cy="151"/>
            </a:xfrm>
            <a:prstGeom prst="line">
              <a:avLst/>
            </a:prstGeom>
            <a:noFill/>
            <a:ln w="33528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73" name="Picture 28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995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2" name="Picture 28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1241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1" name="Picture 2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645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0" name="Picture 28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1489"/>
              <a:ext cx="128" cy="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5" name="Freeform 289"/>
            <p:cNvSpPr/>
            <p:nvPr/>
          </p:nvSpPr>
          <p:spPr bwMode="auto">
            <a:xfrm>
              <a:off x="3382" y="-955"/>
              <a:ext cx="60" cy="63"/>
            </a:xfrm>
            <a:custGeom>
              <a:avLst/>
              <a:gdLst>
                <a:gd name="T0" fmla="*/ 31 w 60"/>
                <a:gd name="T1" fmla="*/ -955 h 63"/>
                <a:gd name="T2" fmla="*/ 15 w 60"/>
                <a:gd name="T3" fmla="*/ -950 h 63"/>
                <a:gd name="T4" fmla="*/ 2 w 60"/>
                <a:gd name="T5" fmla="*/ -939 h 63"/>
                <a:gd name="T6" fmla="*/ 0 w 60"/>
                <a:gd name="T7" fmla="*/ -924 h 63"/>
                <a:gd name="T8" fmla="*/ 2 w 60"/>
                <a:gd name="T9" fmla="*/ -908 h 63"/>
                <a:gd name="T10" fmla="*/ 15 w 60"/>
                <a:gd name="T11" fmla="*/ -897 h 63"/>
                <a:gd name="T12" fmla="*/ 31 w 60"/>
                <a:gd name="T13" fmla="*/ -892 h 63"/>
                <a:gd name="T14" fmla="*/ 46 w 60"/>
                <a:gd name="T15" fmla="*/ -897 h 63"/>
                <a:gd name="T16" fmla="*/ 57 w 60"/>
                <a:gd name="T17" fmla="*/ -908 h 63"/>
                <a:gd name="T18" fmla="*/ 60 w 60"/>
                <a:gd name="T19" fmla="*/ -924 h 63"/>
                <a:gd name="T20" fmla="*/ 57 w 60"/>
                <a:gd name="T21" fmla="*/ -939 h 63"/>
                <a:gd name="T22" fmla="*/ 46 w 60"/>
                <a:gd name="T23" fmla="*/ -950 h 63"/>
                <a:gd name="T24" fmla="*/ 31 w 60"/>
                <a:gd name="T25" fmla="*/ -95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31" y="0"/>
                  </a:moveTo>
                  <a:lnTo>
                    <a:pt x="15" y="5"/>
                  </a:lnTo>
                  <a:lnTo>
                    <a:pt x="2" y="16"/>
                  </a:lnTo>
                  <a:lnTo>
                    <a:pt x="0" y="31"/>
                  </a:lnTo>
                  <a:lnTo>
                    <a:pt x="2" y="47"/>
                  </a:lnTo>
                  <a:lnTo>
                    <a:pt x="15" y="58"/>
                  </a:lnTo>
                  <a:lnTo>
                    <a:pt x="31" y="63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0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4" name="Freeform 290"/>
            <p:cNvSpPr/>
            <p:nvPr/>
          </p:nvSpPr>
          <p:spPr bwMode="auto">
            <a:xfrm>
              <a:off x="3382" y="-955"/>
              <a:ext cx="60" cy="63"/>
            </a:xfrm>
            <a:custGeom>
              <a:avLst/>
              <a:gdLst>
                <a:gd name="T0" fmla="*/ 0 w 60"/>
                <a:gd name="T1" fmla="*/ -924 h 63"/>
                <a:gd name="T2" fmla="*/ 2 w 60"/>
                <a:gd name="T3" fmla="*/ -939 h 63"/>
                <a:gd name="T4" fmla="*/ 15 w 60"/>
                <a:gd name="T5" fmla="*/ -950 h 63"/>
                <a:gd name="T6" fmla="*/ 31 w 60"/>
                <a:gd name="T7" fmla="*/ -955 h 63"/>
                <a:gd name="T8" fmla="*/ 46 w 60"/>
                <a:gd name="T9" fmla="*/ -950 h 63"/>
                <a:gd name="T10" fmla="*/ 57 w 60"/>
                <a:gd name="T11" fmla="*/ -939 h 63"/>
                <a:gd name="T12" fmla="*/ 60 w 60"/>
                <a:gd name="T13" fmla="*/ -924 h 63"/>
                <a:gd name="T14" fmla="*/ 57 w 60"/>
                <a:gd name="T15" fmla="*/ -908 h 63"/>
                <a:gd name="T16" fmla="*/ 46 w 60"/>
                <a:gd name="T17" fmla="*/ -897 h 63"/>
                <a:gd name="T18" fmla="*/ 31 w 60"/>
                <a:gd name="T19" fmla="*/ -892 h 63"/>
                <a:gd name="T20" fmla="*/ 15 w 60"/>
                <a:gd name="T21" fmla="*/ -897 h 63"/>
                <a:gd name="T22" fmla="*/ 2 w 60"/>
                <a:gd name="T23" fmla="*/ -908 h 63"/>
                <a:gd name="T24" fmla="*/ 0 w 60"/>
                <a:gd name="T25" fmla="*/ -92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0" y="31"/>
                  </a:moveTo>
                  <a:lnTo>
                    <a:pt x="2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0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3"/>
                  </a:lnTo>
                  <a:lnTo>
                    <a:pt x="15" y="58"/>
                  </a:lnTo>
                  <a:lnTo>
                    <a:pt x="2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5" name="Freeform 291"/>
            <p:cNvSpPr/>
            <p:nvPr/>
          </p:nvSpPr>
          <p:spPr bwMode="auto">
            <a:xfrm>
              <a:off x="3382" y="-614"/>
              <a:ext cx="60" cy="63"/>
            </a:xfrm>
            <a:custGeom>
              <a:avLst/>
              <a:gdLst>
                <a:gd name="T0" fmla="*/ 31 w 60"/>
                <a:gd name="T1" fmla="*/ -614 h 63"/>
                <a:gd name="T2" fmla="*/ 15 w 60"/>
                <a:gd name="T3" fmla="*/ -609 h 63"/>
                <a:gd name="T4" fmla="*/ 2 w 60"/>
                <a:gd name="T5" fmla="*/ -598 h 63"/>
                <a:gd name="T6" fmla="*/ 0 w 60"/>
                <a:gd name="T7" fmla="*/ -583 h 63"/>
                <a:gd name="T8" fmla="*/ 2 w 60"/>
                <a:gd name="T9" fmla="*/ -567 h 63"/>
                <a:gd name="T10" fmla="*/ 15 w 60"/>
                <a:gd name="T11" fmla="*/ -556 h 63"/>
                <a:gd name="T12" fmla="*/ 31 w 60"/>
                <a:gd name="T13" fmla="*/ -552 h 63"/>
                <a:gd name="T14" fmla="*/ 46 w 60"/>
                <a:gd name="T15" fmla="*/ -556 h 63"/>
                <a:gd name="T16" fmla="*/ 57 w 60"/>
                <a:gd name="T17" fmla="*/ -567 h 63"/>
                <a:gd name="T18" fmla="*/ 60 w 60"/>
                <a:gd name="T19" fmla="*/ -583 h 63"/>
                <a:gd name="T20" fmla="*/ 57 w 60"/>
                <a:gd name="T21" fmla="*/ -598 h 63"/>
                <a:gd name="T22" fmla="*/ 46 w 60"/>
                <a:gd name="T23" fmla="*/ -609 h 63"/>
                <a:gd name="T24" fmla="*/ 31 w 60"/>
                <a:gd name="T25" fmla="*/ -61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31" y="0"/>
                  </a:moveTo>
                  <a:lnTo>
                    <a:pt x="15" y="5"/>
                  </a:lnTo>
                  <a:lnTo>
                    <a:pt x="2" y="16"/>
                  </a:lnTo>
                  <a:lnTo>
                    <a:pt x="0" y="31"/>
                  </a:lnTo>
                  <a:lnTo>
                    <a:pt x="2" y="47"/>
                  </a:lnTo>
                  <a:lnTo>
                    <a:pt x="15" y="58"/>
                  </a:lnTo>
                  <a:lnTo>
                    <a:pt x="31" y="62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0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6" name="Freeform 292"/>
            <p:cNvSpPr/>
            <p:nvPr/>
          </p:nvSpPr>
          <p:spPr bwMode="auto">
            <a:xfrm>
              <a:off x="3382" y="-614"/>
              <a:ext cx="60" cy="63"/>
            </a:xfrm>
            <a:custGeom>
              <a:avLst/>
              <a:gdLst>
                <a:gd name="T0" fmla="*/ 0 w 60"/>
                <a:gd name="T1" fmla="*/ -583 h 63"/>
                <a:gd name="T2" fmla="*/ 2 w 60"/>
                <a:gd name="T3" fmla="*/ -598 h 63"/>
                <a:gd name="T4" fmla="*/ 15 w 60"/>
                <a:gd name="T5" fmla="*/ -609 h 63"/>
                <a:gd name="T6" fmla="*/ 31 w 60"/>
                <a:gd name="T7" fmla="*/ -614 h 63"/>
                <a:gd name="T8" fmla="*/ 46 w 60"/>
                <a:gd name="T9" fmla="*/ -609 h 63"/>
                <a:gd name="T10" fmla="*/ 57 w 60"/>
                <a:gd name="T11" fmla="*/ -598 h 63"/>
                <a:gd name="T12" fmla="*/ 60 w 60"/>
                <a:gd name="T13" fmla="*/ -583 h 63"/>
                <a:gd name="T14" fmla="*/ 57 w 60"/>
                <a:gd name="T15" fmla="*/ -567 h 63"/>
                <a:gd name="T16" fmla="*/ 46 w 60"/>
                <a:gd name="T17" fmla="*/ -556 h 63"/>
                <a:gd name="T18" fmla="*/ 31 w 60"/>
                <a:gd name="T19" fmla="*/ -552 h 63"/>
                <a:gd name="T20" fmla="*/ 15 w 60"/>
                <a:gd name="T21" fmla="*/ -556 h 63"/>
                <a:gd name="T22" fmla="*/ 2 w 60"/>
                <a:gd name="T23" fmla="*/ -567 h 63"/>
                <a:gd name="T24" fmla="*/ 0 w 60"/>
                <a:gd name="T25" fmla="*/ -583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0" y="31"/>
                  </a:moveTo>
                  <a:lnTo>
                    <a:pt x="2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0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2"/>
                  </a:lnTo>
                  <a:lnTo>
                    <a:pt x="15" y="58"/>
                  </a:lnTo>
                  <a:lnTo>
                    <a:pt x="2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7" name="Rectangle 293"/>
            <p:cNvSpPr>
              <a:spLocks noChangeArrowheads="1"/>
            </p:cNvSpPr>
            <p:nvPr/>
          </p:nvSpPr>
          <p:spPr bwMode="auto">
            <a:xfrm>
              <a:off x="7654" y="-3052"/>
              <a:ext cx="1216" cy="1190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64" name="Picture 29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8" y="-2758"/>
              <a:ext cx="221" cy="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3" name="Picture 29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" y="-2758"/>
              <a:ext cx="220" cy="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2" name="Picture 29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" y="-8579"/>
              <a:ext cx="422" cy="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48" name="AutoShape 297"/>
            <p:cNvSpPr/>
            <p:nvPr/>
          </p:nvSpPr>
          <p:spPr bwMode="auto">
            <a:xfrm>
              <a:off x="7408" y="-8630"/>
              <a:ext cx="453" cy="341"/>
            </a:xfrm>
            <a:custGeom>
              <a:avLst/>
              <a:gdLst>
                <a:gd name="T0" fmla="*/ 153 w 453"/>
                <a:gd name="T1" fmla="*/ -8630 h 341"/>
                <a:gd name="T2" fmla="*/ 0 w 453"/>
                <a:gd name="T3" fmla="*/ -8462 h 341"/>
                <a:gd name="T4" fmla="*/ 78 w 453"/>
                <a:gd name="T5" fmla="*/ -8378 h 341"/>
                <a:gd name="T6" fmla="*/ 153 w 453"/>
                <a:gd name="T7" fmla="*/ -8289 h 341"/>
                <a:gd name="T8" fmla="*/ 153 w 453"/>
                <a:gd name="T9" fmla="*/ -8342 h 341"/>
                <a:gd name="T10" fmla="*/ 343 w 453"/>
                <a:gd name="T11" fmla="*/ -8342 h 341"/>
                <a:gd name="T12" fmla="*/ 374 w 453"/>
                <a:gd name="T13" fmla="*/ -8378 h 341"/>
                <a:gd name="T14" fmla="*/ 452 w 453"/>
                <a:gd name="T15" fmla="*/ -8462 h 341"/>
                <a:gd name="T16" fmla="*/ 374 w 453"/>
                <a:gd name="T17" fmla="*/ -8546 h 341"/>
                <a:gd name="T18" fmla="*/ 341 w 453"/>
                <a:gd name="T19" fmla="*/ -8582 h 341"/>
                <a:gd name="T20" fmla="*/ 153 w 453"/>
                <a:gd name="T21" fmla="*/ -8582 h 341"/>
                <a:gd name="T22" fmla="*/ 153 w 453"/>
                <a:gd name="T23" fmla="*/ -8630 h 341"/>
                <a:gd name="T24" fmla="*/ 343 w 453"/>
                <a:gd name="T25" fmla="*/ -8342 h 341"/>
                <a:gd name="T26" fmla="*/ 297 w 453"/>
                <a:gd name="T27" fmla="*/ -8342 h 341"/>
                <a:gd name="T28" fmla="*/ 297 w 453"/>
                <a:gd name="T29" fmla="*/ -8289 h 341"/>
                <a:gd name="T30" fmla="*/ 343 w 453"/>
                <a:gd name="T31" fmla="*/ -8342 h 341"/>
                <a:gd name="T32" fmla="*/ 297 w 453"/>
                <a:gd name="T33" fmla="*/ -8630 h 341"/>
                <a:gd name="T34" fmla="*/ 297 w 453"/>
                <a:gd name="T35" fmla="*/ -8582 h 341"/>
                <a:gd name="T36" fmla="*/ 341 w 453"/>
                <a:gd name="T37" fmla="*/ -8582 h 341"/>
                <a:gd name="T38" fmla="*/ 297 w 453"/>
                <a:gd name="T39" fmla="*/ -8630 h 3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3" h="341">
                  <a:moveTo>
                    <a:pt x="153" y="0"/>
                  </a:moveTo>
                  <a:lnTo>
                    <a:pt x="0" y="168"/>
                  </a:lnTo>
                  <a:lnTo>
                    <a:pt x="78" y="252"/>
                  </a:lnTo>
                  <a:lnTo>
                    <a:pt x="153" y="341"/>
                  </a:lnTo>
                  <a:lnTo>
                    <a:pt x="153" y="288"/>
                  </a:lnTo>
                  <a:lnTo>
                    <a:pt x="343" y="288"/>
                  </a:lnTo>
                  <a:lnTo>
                    <a:pt x="374" y="252"/>
                  </a:lnTo>
                  <a:lnTo>
                    <a:pt x="452" y="168"/>
                  </a:lnTo>
                  <a:lnTo>
                    <a:pt x="374" y="84"/>
                  </a:lnTo>
                  <a:lnTo>
                    <a:pt x="341" y="48"/>
                  </a:lnTo>
                  <a:lnTo>
                    <a:pt x="153" y="48"/>
                  </a:lnTo>
                  <a:lnTo>
                    <a:pt x="153" y="0"/>
                  </a:lnTo>
                  <a:close/>
                  <a:moveTo>
                    <a:pt x="343" y="288"/>
                  </a:moveTo>
                  <a:lnTo>
                    <a:pt x="297" y="288"/>
                  </a:lnTo>
                  <a:lnTo>
                    <a:pt x="297" y="341"/>
                  </a:lnTo>
                  <a:lnTo>
                    <a:pt x="343" y="288"/>
                  </a:lnTo>
                  <a:close/>
                  <a:moveTo>
                    <a:pt x="297" y="0"/>
                  </a:moveTo>
                  <a:lnTo>
                    <a:pt x="297" y="48"/>
                  </a:lnTo>
                  <a:lnTo>
                    <a:pt x="341" y="48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9" name="AutoShape 298"/>
            <p:cNvSpPr/>
            <p:nvPr/>
          </p:nvSpPr>
          <p:spPr bwMode="auto">
            <a:xfrm>
              <a:off x="7397" y="-8650"/>
              <a:ext cx="474" cy="383"/>
            </a:xfrm>
            <a:custGeom>
              <a:avLst/>
              <a:gdLst>
                <a:gd name="T0" fmla="*/ 0 w 474"/>
                <a:gd name="T1" fmla="*/ -8462 h 383"/>
                <a:gd name="T2" fmla="*/ 173 w 474"/>
                <a:gd name="T3" fmla="*/ -8268 h 383"/>
                <a:gd name="T4" fmla="*/ 157 w 474"/>
                <a:gd name="T5" fmla="*/ -8289 h 383"/>
                <a:gd name="T6" fmla="*/ 91 w 474"/>
                <a:gd name="T7" fmla="*/ -8389 h 383"/>
                <a:gd name="T8" fmla="*/ 13 w 474"/>
                <a:gd name="T9" fmla="*/ -8451 h 383"/>
                <a:gd name="T10" fmla="*/ 33 w 474"/>
                <a:gd name="T11" fmla="*/ -8473 h 383"/>
                <a:gd name="T12" fmla="*/ 157 w 474"/>
                <a:gd name="T13" fmla="*/ -8630 h 383"/>
                <a:gd name="T14" fmla="*/ 173 w 474"/>
                <a:gd name="T15" fmla="*/ -8650 h 383"/>
                <a:gd name="T16" fmla="*/ 301 w 474"/>
                <a:gd name="T17" fmla="*/ -8342 h 383"/>
                <a:gd name="T18" fmla="*/ 301 w 474"/>
                <a:gd name="T19" fmla="*/ -8331 h 383"/>
                <a:gd name="T20" fmla="*/ 320 w 474"/>
                <a:gd name="T21" fmla="*/ -8289 h 383"/>
                <a:gd name="T22" fmla="*/ 303 w 474"/>
                <a:gd name="T23" fmla="*/ -8300 h 383"/>
                <a:gd name="T24" fmla="*/ 312 w 474"/>
                <a:gd name="T25" fmla="*/ -8342 h 383"/>
                <a:gd name="T26" fmla="*/ 162 w 474"/>
                <a:gd name="T27" fmla="*/ -8347 h 383"/>
                <a:gd name="T28" fmla="*/ 168 w 474"/>
                <a:gd name="T29" fmla="*/ -8300 h 383"/>
                <a:gd name="T30" fmla="*/ 173 w 474"/>
                <a:gd name="T31" fmla="*/ -8289 h 383"/>
                <a:gd name="T32" fmla="*/ 164 w 474"/>
                <a:gd name="T33" fmla="*/ -8331 h 383"/>
                <a:gd name="T34" fmla="*/ 312 w 474"/>
                <a:gd name="T35" fmla="*/ -8342 h 383"/>
                <a:gd name="T36" fmla="*/ 448 w 474"/>
                <a:gd name="T37" fmla="*/ -8462 h 383"/>
                <a:gd name="T38" fmla="*/ 313 w 474"/>
                <a:gd name="T39" fmla="*/ -8311 h 383"/>
                <a:gd name="T40" fmla="*/ 320 w 474"/>
                <a:gd name="T41" fmla="*/ -8289 h 383"/>
                <a:gd name="T42" fmla="*/ 464 w 474"/>
                <a:gd name="T43" fmla="*/ -8451 h 383"/>
                <a:gd name="T44" fmla="*/ 448 w 474"/>
                <a:gd name="T45" fmla="*/ -8462 h 383"/>
                <a:gd name="T46" fmla="*/ 173 w 474"/>
                <a:gd name="T47" fmla="*/ -8342 h 383"/>
                <a:gd name="T48" fmla="*/ 301 w 474"/>
                <a:gd name="T49" fmla="*/ -8331 h 383"/>
                <a:gd name="T50" fmla="*/ 23 w 474"/>
                <a:gd name="T51" fmla="*/ -8462 h 383"/>
                <a:gd name="T52" fmla="*/ 33 w 474"/>
                <a:gd name="T53" fmla="*/ -8451 h 383"/>
                <a:gd name="T54" fmla="*/ 464 w 474"/>
                <a:gd name="T55" fmla="*/ -8473 h 383"/>
                <a:gd name="T56" fmla="*/ 458 w 474"/>
                <a:gd name="T57" fmla="*/ -8451 h 383"/>
                <a:gd name="T58" fmla="*/ 474 w 474"/>
                <a:gd name="T59" fmla="*/ -8462 h 383"/>
                <a:gd name="T60" fmla="*/ 464 w 474"/>
                <a:gd name="T61" fmla="*/ -8473 h 383"/>
                <a:gd name="T62" fmla="*/ 314 w 474"/>
                <a:gd name="T63" fmla="*/ -8630 h 383"/>
                <a:gd name="T64" fmla="*/ 448 w 474"/>
                <a:gd name="T65" fmla="*/ -8462 h 383"/>
                <a:gd name="T66" fmla="*/ 464 w 474"/>
                <a:gd name="T67" fmla="*/ -8473 h 383"/>
                <a:gd name="T68" fmla="*/ 33 w 474"/>
                <a:gd name="T69" fmla="*/ -8473 h 383"/>
                <a:gd name="T70" fmla="*/ 23 w 474"/>
                <a:gd name="T71" fmla="*/ -8462 h 383"/>
                <a:gd name="T72" fmla="*/ 173 w 474"/>
                <a:gd name="T73" fmla="*/ -8630 h 383"/>
                <a:gd name="T74" fmla="*/ 168 w 474"/>
                <a:gd name="T75" fmla="*/ -8619 h 383"/>
                <a:gd name="T76" fmla="*/ 162 w 474"/>
                <a:gd name="T77" fmla="*/ -8577 h 383"/>
                <a:gd name="T78" fmla="*/ 312 w 474"/>
                <a:gd name="T79" fmla="*/ -8582 h 383"/>
                <a:gd name="T80" fmla="*/ 164 w 474"/>
                <a:gd name="T81" fmla="*/ -8593 h 383"/>
                <a:gd name="T82" fmla="*/ 173 w 474"/>
                <a:gd name="T83" fmla="*/ -8630 h 383"/>
                <a:gd name="T84" fmla="*/ 173 w 474"/>
                <a:gd name="T85" fmla="*/ -8593 h 383"/>
                <a:gd name="T86" fmla="*/ 301 w 474"/>
                <a:gd name="T87" fmla="*/ -8582 h 383"/>
                <a:gd name="T88" fmla="*/ 301 w 474"/>
                <a:gd name="T89" fmla="*/ -8650 h 383"/>
                <a:gd name="T90" fmla="*/ 308 w 474"/>
                <a:gd name="T91" fmla="*/ -8593 h 383"/>
                <a:gd name="T92" fmla="*/ 312 w 474"/>
                <a:gd name="T93" fmla="*/ -8582 h 383"/>
                <a:gd name="T94" fmla="*/ 303 w 474"/>
                <a:gd name="T95" fmla="*/ -8619 h 383"/>
                <a:gd name="T96" fmla="*/ 301 w 474"/>
                <a:gd name="T97" fmla="*/ -8650 h 383"/>
                <a:gd name="T98" fmla="*/ 314 w 474"/>
                <a:gd name="T99" fmla="*/ -8630 h 383"/>
                <a:gd name="T100" fmla="*/ 301 w 474"/>
                <a:gd name="T101" fmla="*/ -8650 h 3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4" h="383">
                  <a:moveTo>
                    <a:pt x="173" y="0"/>
                  </a:moveTo>
                  <a:lnTo>
                    <a:pt x="0" y="188"/>
                  </a:lnTo>
                  <a:lnTo>
                    <a:pt x="173" y="382"/>
                  </a:lnTo>
                  <a:lnTo>
                    <a:pt x="173" y="361"/>
                  </a:lnTo>
                  <a:lnTo>
                    <a:pt x="157" y="361"/>
                  </a:lnTo>
                  <a:lnTo>
                    <a:pt x="159" y="340"/>
                  </a:lnTo>
                  <a:lnTo>
                    <a:pt x="91" y="261"/>
                  </a:lnTo>
                  <a:lnTo>
                    <a:pt x="33" y="199"/>
                  </a:lnTo>
                  <a:lnTo>
                    <a:pt x="13" y="199"/>
                  </a:lnTo>
                  <a:lnTo>
                    <a:pt x="13" y="177"/>
                  </a:lnTo>
                  <a:lnTo>
                    <a:pt x="33" y="177"/>
                  </a:lnTo>
                  <a:lnTo>
                    <a:pt x="159" y="41"/>
                  </a:lnTo>
                  <a:lnTo>
                    <a:pt x="157" y="20"/>
                  </a:lnTo>
                  <a:lnTo>
                    <a:pt x="173" y="20"/>
                  </a:lnTo>
                  <a:lnTo>
                    <a:pt x="173" y="0"/>
                  </a:lnTo>
                  <a:close/>
                  <a:moveTo>
                    <a:pt x="312" y="308"/>
                  </a:moveTo>
                  <a:lnTo>
                    <a:pt x="301" y="308"/>
                  </a:lnTo>
                  <a:lnTo>
                    <a:pt x="308" y="319"/>
                  </a:lnTo>
                  <a:lnTo>
                    <a:pt x="301" y="319"/>
                  </a:lnTo>
                  <a:lnTo>
                    <a:pt x="301" y="382"/>
                  </a:lnTo>
                  <a:lnTo>
                    <a:pt x="320" y="361"/>
                  </a:lnTo>
                  <a:lnTo>
                    <a:pt x="314" y="361"/>
                  </a:lnTo>
                  <a:lnTo>
                    <a:pt x="303" y="350"/>
                  </a:lnTo>
                  <a:lnTo>
                    <a:pt x="313" y="339"/>
                  </a:lnTo>
                  <a:lnTo>
                    <a:pt x="312" y="308"/>
                  </a:lnTo>
                  <a:close/>
                  <a:moveTo>
                    <a:pt x="312" y="303"/>
                  </a:moveTo>
                  <a:lnTo>
                    <a:pt x="162" y="303"/>
                  </a:lnTo>
                  <a:lnTo>
                    <a:pt x="159" y="340"/>
                  </a:lnTo>
                  <a:lnTo>
                    <a:pt x="168" y="350"/>
                  </a:lnTo>
                  <a:lnTo>
                    <a:pt x="157" y="361"/>
                  </a:lnTo>
                  <a:lnTo>
                    <a:pt x="173" y="361"/>
                  </a:lnTo>
                  <a:lnTo>
                    <a:pt x="173" y="319"/>
                  </a:lnTo>
                  <a:lnTo>
                    <a:pt x="164" y="319"/>
                  </a:lnTo>
                  <a:lnTo>
                    <a:pt x="173" y="308"/>
                  </a:lnTo>
                  <a:lnTo>
                    <a:pt x="312" y="308"/>
                  </a:lnTo>
                  <a:lnTo>
                    <a:pt x="312" y="303"/>
                  </a:lnTo>
                  <a:close/>
                  <a:moveTo>
                    <a:pt x="448" y="188"/>
                  </a:moveTo>
                  <a:lnTo>
                    <a:pt x="383" y="261"/>
                  </a:lnTo>
                  <a:lnTo>
                    <a:pt x="313" y="339"/>
                  </a:lnTo>
                  <a:lnTo>
                    <a:pt x="314" y="361"/>
                  </a:lnTo>
                  <a:lnTo>
                    <a:pt x="320" y="361"/>
                  </a:lnTo>
                  <a:lnTo>
                    <a:pt x="387" y="283"/>
                  </a:lnTo>
                  <a:lnTo>
                    <a:pt x="464" y="199"/>
                  </a:lnTo>
                  <a:lnTo>
                    <a:pt x="458" y="199"/>
                  </a:lnTo>
                  <a:lnTo>
                    <a:pt x="448" y="188"/>
                  </a:lnTo>
                  <a:close/>
                  <a:moveTo>
                    <a:pt x="301" y="308"/>
                  </a:moveTo>
                  <a:lnTo>
                    <a:pt x="173" y="308"/>
                  </a:lnTo>
                  <a:lnTo>
                    <a:pt x="173" y="319"/>
                  </a:lnTo>
                  <a:lnTo>
                    <a:pt x="301" y="319"/>
                  </a:lnTo>
                  <a:lnTo>
                    <a:pt x="301" y="308"/>
                  </a:lnTo>
                  <a:close/>
                  <a:moveTo>
                    <a:pt x="23" y="188"/>
                  </a:moveTo>
                  <a:lnTo>
                    <a:pt x="13" y="199"/>
                  </a:lnTo>
                  <a:lnTo>
                    <a:pt x="33" y="199"/>
                  </a:lnTo>
                  <a:lnTo>
                    <a:pt x="23" y="188"/>
                  </a:lnTo>
                  <a:close/>
                  <a:moveTo>
                    <a:pt x="464" y="177"/>
                  </a:moveTo>
                  <a:lnTo>
                    <a:pt x="458" y="177"/>
                  </a:lnTo>
                  <a:lnTo>
                    <a:pt x="458" y="199"/>
                  </a:lnTo>
                  <a:lnTo>
                    <a:pt x="464" y="199"/>
                  </a:lnTo>
                  <a:lnTo>
                    <a:pt x="474" y="188"/>
                  </a:lnTo>
                  <a:lnTo>
                    <a:pt x="464" y="177"/>
                  </a:lnTo>
                  <a:close/>
                  <a:moveTo>
                    <a:pt x="320" y="20"/>
                  </a:moveTo>
                  <a:lnTo>
                    <a:pt x="314" y="20"/>
                  </a:lnTo>
                  <a:lnTo>
                    <a:pt x="313" y="42"/>
                  </a:lnTo>
                  <a:lnTo>
                    <a:pt x="448" y="188"/>
                  </a:lnTo>
                  <a:lnTo>
                    <a:pt x="458" y="177"/>
                  </a:lnTo>
                  <a:lnTo>
                    <a:pt x="464" y="177"/>
                  </a:lnTo>
                  <a:lnTo>
                    <a:pt x="320" y="20"/>
                  </a:lnTo>
                  <a:close/>
                  <a:moveTo>
                    <a:pt x="33" y="177"/>
                  </a:moveTo>
                  <a:lnTo>
                    <a:pt x="13" y="177"/>
                  </a:lnTo>
                  <a:lnTo>
                    <a:pt x="23" y="188"/>
                  </a:lnTo>
                  <a:lnTo>
                    <a:pt x="33" y="177"/>
                  </a:lnTo>
                  <a:close/>
                  <a:moveTo>
                    <a:pt x="173" y="20"/>
                  </a:moveTo>
                  <a:lnTo>
                    <a:pt x="157" y="20"/>
                  </a:lnTo>
                  <a:lnTo>
                    <a:pt x="168" y="31"/>
                  </a:lnTo>
                  <a:lnTo>
                    <a:pt x="159" y="41"/>
                  </a:lnTo>
                  <a:lnTo>
                    <a:pt x="162" y="73"/>
                  </a:lnTo>
                  <a:lnTo>
                    <a:pt x="312" y="73"/>
                  </a:lnTo>
                  <a:lnTo>
                    <a:pt x="312" y="68"/>
                  </a:lnTo>
                  <a:lnTo>
                    <a:pt x="173" y="68"/>
                  </a:lnTo>
                  <a:lnTo>
                    <a:pt x="164" y="57"/>
                  </a:lnTo>
                  <a:lnTo>
                    <a:pt x="173" y="57"/>
                  </a:lnTo>
                  <a:lnTo>
                    <a:pt x="173" y="20"/>
                  </a:lnTo>
                  <a:close/>
                  <a:moveTo>
                    <a:pt x="301" y="57"/>
                  </a:moveTo>
                  <a:lnTo>
                    <a:pt x="173" y="57"/>
                  </a:lnTo>
                  <a:lnTo>
                    <a:pt x="173" y="68"/>
                  </a:lnTo>
                  <a:lnTo>
                    <a:pt x="301" y="68"/>
                  </a:lnTo>
                  <a:lnTo>
                    <a:pt x="301" y="57"/>
                  </a:lnTo>
                  <a:close/>
                  <a:moveTo>
                    <a:pt x="301" y="0"/>
                  </a:moveTo>
                  <a:lnTo>
                    <a:pt x="301" y="57"/>
                  </a:lnTo>
                  <a:lnTo>
                    <a:pt x="308" y="57"/>
                  </a:lnTo>
                  <a:lnTo>
                    <a:pt x="301" y="68"/>
                  </a:lnTo>
                  <a:lnTo>
                    <a:pt x="312" y="68"/>
                  </a:lnTo>
                  <a:lnTo>
                    <a:pt x="313" y="42"/>
                  </a:lnTo>
                  <a:lnTo>
                    <a:pt x="303" y="31"/>
                  </a:lnTo>
                  <a:lnTo>
                    <a:pt x="301" y="0"/>
                  </a:lnTo>
                  <a:close/>
                  <a:moveTo>
                    <a:pt x="301" y="0"/>
                  </a:moveTo>
                  <a:lnTo>
                    <a:pt x="303" y="31"/>
                  </a:lnTo>
                  <a:lnTo>
                    <a:pt x="314" y="20"/>
                  </a:lnTo>
                  <a:lnTo>
                    <a:pt x="320" y="2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59" name="Picture 29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0" y="-8798"/>
              <a:ext cx="180" cy="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8" name="Picture 30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3" y="-8362"/>
              <a:ext cx="520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0" name="AutoShape 301"/>
            <p:cNvSpPr/>
            <p:nvPr/>
          </p:nvSpPr>
          <p:spPr bwMode="auto">
            <a:xfrm>
              <a:off x="5405" y="-7882"/>
              <a:ext cx="503" cy="1331"/>
            </a:xfrm>
            <a:custGeom>
              <a:avLst/>
              <a:gdLst>
                <a:gd name="T0" fmla="*/ 503 w 503"/>
                <a:gd name="T1" fmla="*/ -7882 h 1331"/>
                <a:gd name="T2" fmla="*/ 0 w 503"/>
                <a:gd name="T3" fmla="*/ -7882 h 1331"/>
                <a:gd name="T4" fmla="*/ 0 w 503"/>
                <a:gd name="T5" fmla="*/ -6552 h 1331"/>
                <a:gd name="T6" fmla="*/ 503 w 503"/>
                <a:gd name="T7" fmla="*/ -6552 h 1331"/>
                <a:gd name="T8" fmla="*/ 501 w 503"/>
                <a:gd name="T9" fmla="*/ -6554 h 1331"/>
                <a:gd name="T10" fmla="*/ 15 w 503"/>
                <a:gd name="T11" fmla="*/ -6554 h 1331"/>
                <a:gd name="T12" fmla="*/ 5 w 503"/>
                <a:gd name="T13" fmla="*/ -6561 h 1331"/>
                <a:gd name="T14" fmla="*/ 15 w 503"/>
                <a:gd name="T15" fmla="*/ -6561 h 1331"/>
                <a:gd name="T16" fmla="*/ 15 w 503"/>
                <a:gd name="T17" fmla="*/ -7873 h 1331"/>
                <a:gd name="T18" fmla="*/ 5 w 503"/>
                <a:gd name="T19" fmla="*/ -7873 h 1331"/>
                <a:gd name="T20" fmla="*/ 15 w 503"/>
                <a:gd name="T21" fmla="*/ -7878 h 1331"/>
                <a:gd name="T22" fmla="*/ 503 w 503"/>
                <a:gd name="T23" fmla="*/ -7878 h 1331"/>
                <a:gd name="T24" fmla="*/ 503 w 503"/>
                <a:gd name="T25" fmla="*/ -7882 h 1331"/>
                <a:gd name="T26" fmla="*/ 503 w 503"/>
                <a:gd name="T27" fmla="*/ -7878 h 1331"/>
                <a:gd name="T28" fmla="*/ 487 w 503"/>
                <a:gd name="T29" fmla="*/ -7878 h 1331"/>
                <a:gd name="T30" fmla="*/ 498 w 503"/>
                <a:gd name="T31" fmla="*/ -7873 h 1331"/>
                <a:gd name="T32" fmla="*/ 487 w 503"/>
                <a:gd name="T33" fmla="*/ -7873 h 1331"/>
                <a:gd name="T34" fmla="*/ 487 w 503"/>
                <a:gd name="T35" fmla="*/ -6561 h 1331"/>
                <a:gd name="T36" fmla="*/ 498 w 503"/>
                <a:gd name="T37" fmla="*/ -6561 h 1331"/>
                <a:gd name="T38" fmla="*/ 503 w 503"/>
                <a:gd name="T39" fmla="*/ -6552 h 1331"/>
                <a:gd name="T40" fmla="*/ 503 w 503"/>
                <a:gd name="T41" fmla="*/ -7878 h 1331"/>
                <a:gd name="T42" fmla="*/ 487 w 503"/>
                <a:gd name="T43" fmla="*/ -6561 h 1331"/>
                <a:gd name="T44" fmla="*/ 15 w 503"/>
                <a:gd name="T45" fmla="*/ -6561 h 1331"/>
                <a:gd name="T46" fmla="*/ 15 w 503"/>
                <a:gd name="T47" fmla="*/ -6554 h 1331"/>
                <a:gd name="T48" fmla="*/ 487 w 503"/>
                <a:gd name="T49" fmla="*/ -6554 h 1331"/>
                <a:gd name="T50" fmla="*/ 487 w 503"/>
                <a:gd name="T51" fmla="*/ -6561 h 1331"/>
                <a:gd name="T52" fmla="*/ 498 w 503"/>
                <a:gd name="T53" fmla="*/ -6561 h 1331"/>
                <a:gd name="T54" fmla="*/ 487 w 503"/>
                <a:gd name="T55" fmla="*/ -6554 h 1331"/>
                <a:gd name="T56" fmla="*/ 501 w 503"/>
                <a:gd name="T57" fmla="*/ -6554 h 1331"/>
                <a:gd name="T58" fmla="*/ 498 w 503"/>
                <a:gd name="T59" fmla="*/ -6561 h 1331"/>
                <a:gd name="T60" fmla="*/ 487 w 503"/>
                <a:gd name="T61" fmla="*/ -7878 h 1331"/>
                <a:gd name="T62" fmla="*/ 15 w 503"/>
                <a:gd name="T63" fmla="*/ -7878 h 1331"/>
                <a:gd name="T64" fmla="*/ 15 w 503"/>
                <a:gd name="T65" fmla="*/ -7873 h 1331"/>
                <a:gd name="T66" fmla="*/ 487 w 503"/>
                <a:gd name="T67" fmla="*/ -7873 h 1331"/>
                <a:gd name="T68" fmla="*/ 487 w 503"/>
                <a:gd name="T69" fmla="*/ -7878 h 13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3" h="1331">
                  <a:moveTo>
                    <a:pt x="503" y="0"/>
                  </a:moveTo>
                  <a:lnTo>
                    <a:pt x="0" y="0"/>
                  </a:lnTo>
                  <a:lnTo>
                    <a:pt x="0" y="1330"/>
                  </a:lnTo>
                  <a:lnTo>
                    <a:pt x="503" y="1330"/>
                  </a:lnTo>
                  <a:lnTo>
                    <a:pt x="501" y="1328"/>
                  </a:lnTo>
                  <a:lnTo>
                    <a:pt x="15" y="1328"/>
                  </a:lnTo>
                  <a:lnTo>
                    <a:pt x="5" y="1321"/>
                  </a:lnTo>
                  <a:lnTo>
                    <a:pt x="15" y="1321"/>
                  </a:lnTo>
                  <a:lnTo>
                    <a:pt x="15" y="9"/>
                  </a:lnTo>
                  <a:lnTo>
                    <a:pt x="5" y="9"/>
                  </a:lnTo>
                  <a:lnTo>
                    <a:pt x="15" y="4"/>
                  </a:lnTo>
                  <a:lnTo>
                    <a:pt x="503" y="4"/>
                  </a:lnTo>
                  <a:lnTo>
                    <a:pt x="503" y="0"/>
                  </a:lnTo>
                  <a:close/>
                  <a:moveTo>
                    <a:pt x="503" y="4"/>
                  </a:moveTo>
                  <a:lnTo>
                    <a:pt x="487" y="4"/>
                  </a:lnTo>
                  <a:lnTo>
                    <a:pt x="498" y="9"/>
                  </a:lnTo>
                  <a:lnTo>
                    <a:pt x="487" y="9"/>
                  </a:lnTo>
                  <a:lnTo>
                    <a:pt x="487" y="1321"/>
                  </a:lnTo>
                  <a:lnTo>
                    <a:pt x="498" y="1321"/>
                  </a:lnTo>
                  <a:lnTo>
                    <a:pt x="503" y="1330"/>
                  </a:lnTo>
                  <a:lnTo>
                    <a:pt x="503" y="4"/>
                  </a:lnTo>
                  <a:close/>
                  <a:moveTo>
                    <a:pt x="487" y="1321"/>
                  </a:moveTo>
                  <a:lnTo>
                    <a:pt x="15" y="1321"/>
                  </a:lnTo>
                  <a:lnTo>
                    <a:pt x="15" y="1328"/>
                  </a:lnTo>
                  <a:lnTo>
                    <a:pt x="487" y="1328"/>
                  </a:lnTo>
                  <a:lnTo>
                    <a:pt x="487" y="1321"/>
                  </a:lnTo>
                  <a:close/>
                  <a:moveTo>
                    <a:pt x="498" y="1321"/>
                  </a:moveTo>
                  <a:lnTo>
                    <a:pt x="487" y="1328"/>
                  </a:lnTo>
                  <a:lnTo>
                    <a:pt x="501" y="1328"/>
                  </a:lnTo>
                  <a:lnTo>
                    <a:pt x="498" y="1321"/>
                  </a:lnTo>
                  <a:close/>
                  <a:moveTo>
                    <a:pt x="487" y="4"/>
                  </a:moveTo>
                  <a:lnTo>
                    <a:pt x="15" y="4"/>
                  </a:lnTo>
                  <a:lnTo>
                    <a:pt x="15" y="9"/>
                  </a:lnTo>
                  <a:lnTo>
                    <a:pt x="487" y="9"/>
                  </a:lnTo>
                  <a:lnTo>
                    <a:pt x="48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1" name="AutoShape 302"/>
            <p:cNvSpPr/>
            <p:nvPr/>
          </p:nvSpPr>
          <p:spPr bwMode="auto">
            <a:xfrm>
              <a:off x="5542" y="-7298"/>
              <a:ext cx="249" cy="173"/>
            </a:xfrm>
            <a:custGeom>
              <a:avLst/>
              <a:gdLst>
                <a:gd name="T0" fmla="*/ 0 w 249"/>
                <a:gd name="T1" fmla="*/ -7125 h 173"/>
                <a:gd name="T2" fmla="*/ 162 w 249"/>
                <a:gd name="T3" fmla="*/ -7125 h 173"/>
                <a:gd name="T4" fmla="*/ 86 w 249"/>
                <a:gd name="T5" fmla="*/ -7298 h 173"/>
                <a:gd name="T6" fmla="*/ 86 w 249"/>
                <a:gd name="T7" fmla="*/ -7125 h 173"/>
                <a:gd name="T8" fmla="*/ 162 w 249"/>
                <a:gd name="T9" fmla="*/ -7298 h 173"/>
                <a:gd name="T10" fmla="*/ 162 w 249"/>
                <a:gd name="T11" fmla="*/ -7125 h 173"/>
                <a:gd name="T12" fmla="*/ 86 w 249"/>
                <a:gd name="T13" fmla="*/ -7298 h 173"/>
                <a:gd name="T14" fmla="*/ 248 w 249"/>
                <a:gd name="T15" fmla="*/ -7298 h 1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9" h="173">
                  <a:moveTo>
                    <a:pt x="0" y="173"/>
                  </a:moveTo>
                  <a:lnTo>
                    <a:pt x="162" y="173"/>
                  </a:lnTo>
                  <a:moveTo>
                    <a:pt x="86" y="0"/>
                  </a:moveTo>
                  <a:lnTo>
                    <a:pt x="86" y="173"/>
                  </a:lnTo>
                  <a:moveTo>
                    <a:pt x="162" y="0"/>
                  </a:moveTo>
                  <a:lnTo>
                    <a:pt x="162" y="173"/>
                  </a:lnTo>
                  <a:moveTo>
                    <a:pt x="86" y="0"/>
                  </a:moveTo>
                  <a:lnTo>
                    <a:pt x="248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2" name="Rectangle 303"/>
            <p:cNvSpPr>
              <a:spLocks noChangeArrowheads="1"/>
            </p:cNvSpPr>
            <p:nvPr/>
          </p:nvSpPr>
          <p:spPr bwMode="auto">
            <a:xfrm>
              <a:off x="8464" y="-9106"/>
              <a:ext cx="527" cy="5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3" name="Rectangle 304"/>
            <p:cNvSpPr>
              <a:spLocks noChangeArrowheads="1"/>
            </p:cNvSpPr>
            <p:nvPr/>
          </p:nvSpPr>
          <p:spPr bwMode="auto">
            <a:xfrm>
              <a:off x="8464" y="-9106"/>
              <a:ext cx="527" cy="527"/>
            </a:xfrm>
            <a:prstGeom prst="rect">
              <a:avLst/>
            </a:prstGeom>
            <a:noFill/>
            <a:ln w="9982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54" name="Picture 30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" y="-9044"/>
              <a:ext cx="320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5" name="AutoShape 306"/>
            <p:cNvSpPr/>
            <p:nvPr/>
          </p:nvSpPr>
          <p:spPr bwMode="auto">
            <a:xfrm>
              <a:off x="2903" y="-5728"/>
              <a:ext cx="408" cy="2"/>
            </a:xfrm>
            <a:custGeom>
              <a:avLst/>
              <a:gdLst>
                <a:gd name="T0" fmla="*/ 408 w 408"/>
                <a:gd name="T1" fmla="*/ 0 h 2"/>
                <a:gd name="T2" fmla="*/ 377 w 408"/>
                <a:gd name="T3" fmla="*/ 0 h 2"/>
                <a:gd name="T4" fmla="*/ 345 w 408"/>
                <a:gd name="T5" fmla="*/ 0 h 2"/>
                <a:gd name="T6" fmla="*/ 314 w 408"/>
                <a:gd name="T7" fmla="*/ 0 h 2"/>
                <a:gd name="T8" fmla="*/ 282 w 408"/>
                <a:gd name="T9" fmla="*/ 0 h 2"/>
                <a:gd name="T10" fmla="*/ 251 w 408"/>
                <a:gd name="T11" fmla="*/ 0 h 2"/>
                <a:gd name="T12" fmla="*/ 219 w 408"/>
                <a:gd name="T13" fmla="*/ 0 h 2"/>
                <a:gd name="T14" fmla="*/ 188 w 408"/>
                <a:gd name="T15" fmla="*/ 0 h 2"/>
                <a:gd name="T16" fmla="*/ 157 w 408"/>
                <a:gd name="T17" fmla="*/ 0 h 2"/>
                <a:gd name="T18" fmla="*/ 125 w 408"/>
                <a:gd name="T19" fmla="*/ 0 h 2"/>
                <a:gd name="T20" fmla="*/ 93 w 408"/>
                <a:gd name="T21" fmla="*/ 0 h 2"/>
                <a:gd name="T22" fmla="*/ 62 w 408"/>
                <a:gd name="T23" fmla="*/ 0 h 2"/>
                <a:gd name="T24" fmla="*/ 31 w 408"/>
                <a:gd name="T25" fmla="*/ 0 h 2"/>
                <a:gd name="T26" fmla="*/ 0 w 408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8" h="2">
                  <a:moveTo>
                    <a:pt x="408" y="0"/>
                  </a:moveTo>
                  <a:lnTo>
                    <a:pt x="377" y="0"/>
                  </a:lnTo>
                  <a:moveTo>
                    <a:pt x="345" y="0"/>
                  </a:moveTo>
                  <a:lnTo>
                    <a:pt x="314" y="0"/>
                  </a:lnTo>
                  <a:moveTo>
                    <a:pt x="282" y="0"/>
                  </a:moveTo>
                  <a:lnTo>
                    <a:pt x="251" y="0"/>
                  </a:lnTo>
                  <a:moveTo>
                    <a:pt x="219" y="0"/>
                  </a:moveTo>
                  <a:lnTo>
                    <a:pt x="188" y="0"/>
                  </a:lnTo>
                  <a:moveTo>
                    <a:pt x="157" y="0"/>
                  </a:moveTo>
                  <a:lnTo>
                    <a:pt x="125" y="0"/>
                  </a:lnTo>
                  <a:moveTo>
                    <a:pt x="93" y="0"/>
                  </a:moveTo>
                  <a:lnTo>
                    <a:pt x="62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6" name="Line 307"/>
            <p:cNvSpPr>
              <a:spLocks noChangeShapeType="1"/>
            </p:cNvSpPr>
            <p:nvPr/>
          </p:nvSpPr>
          <p:spPr bwMode="auto">
            <a:xfrm>
              <a:off x="2869" y="-5736"/>
              <a:ext cx="0" cy="16"/>
            </a:xfrm>
            <a:prstGeom prst="line">
              <a:avLst/>
            </a:prstGeom>
            <a:noFill/>
            <a:ln w="152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7" name="Freeform 308"/>
            <p:cNvSpPr/>
            <p:nvPr/>
          </p:nvSpPr>
          <p:spPr bwMode="auto">
            <a:xfrm>
              <a:off x="3280" y="-7789"/>
              <a:ext cx="74" cy="75"/>
            </a:xfrm>
            <a:custGeom>
              <a:avLst/>
              <a:gdLst>
                <a:gd name="T0" fmla="*/ 37 w 74"/>
                <a:gd name="T1" fmla="*/ -7789 h 75"/>
                <a:gd name="T2" fmla="*/ 10 w 74"/>
                <a:gd name="T3" fmla="*/ -7778 h 75"/>
                <a:gd name="T4" fmla="*/ 0 w 74"/>
                <a:gd name="T5" fmla="*/ -7752 h 75"/>
                <a:gd name="T6" fmla="*/ 10 w 74"/>
                <a:gd name="T7" fmla="*/ -7725 h 75"/>
                <a:gd name="T8" fmla="*/ 37 w 74"/>
                <a:gd name="T9" fmla="*/ -7714 h 75"/>
                <a:gd name="T10" fmla="*/ 62 w 74"/>
                <a:gd name="T11" fmla="*/ -7725 h 75"/>
                <a:gd name="T12" fmla="*/ 73 w 74"/>
                <a:gd name="T13" fmla="*/ -7752 h 75"/>
                <a:gd name="T14" fmla="*/ 62 w 74"/>
                <a:gd name="T15" fmla="*/ -7778 h 75"/>
                <a:gd name="T16" fmla="*/ 37 w 74"/>
                <a:gd name="T17" fmla="*/ -7789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7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7" y="75"/>
                  </a:lnTo>
                  <a:lnTo>
                    <a:pt x="62" y="64"/>
                  </a:lnTo>
                  <a:lnTo>
                    <a:pt x="73" y="37"/>
                  </a:lnTo>
                  <a:lnTo>
                    <a:pt x="62" y="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0" name="AutoShape 309"/>
            <p:cNvSpPr/>
            <p:nvPr/>
          </p:nvSpPr>
          <p:spPr bwMode="auto">
            <a:xfrm>
              <a:off x="3269" y="-7798"/>
              <a:ext cx="95" cy="94"/>
            </a:xfrm>
            <a:custGeom>
              <a:avLst/>
              <a:gdLst>
                <a:gd name="T0" fmla="*/ 15 w 95"/>
                <a:gd name="T1" fmla="*/ -7783 h 94"/>
                <a:gd name="T2" fmla="*/ 15 w 95"/>
                <a:gd name="T3" fmla="*/ -7720 h 94"/>
                <a:gd name="T4" fmla="*/ 53 w 95"/>
                <a:gd name="T5" fmla="*/ -7725 h 94"/>
                <a:gd name="T6" fmla="*/ 47 w 95"/>
                <a:gd name="T7" fmla="*/ -7727 h 94"/>
                <a:gd name="T8" fmla="*/ 31 w 95"/>
                <a:gd name="T9" fmla="*/ -7731 h 94"/>
                <a:gd name="T10" fmla="*/ 29 w 95"/>
                <a:gd name="T11" fmla="*/ -7736 h 94"/>
                <a:gd name="T12" fmla="*/ 21 w 95"/>
                <a:gd name="T13" fmla="*/ -7747 h 94"/>
                <a:gd name="T14" fmla="*/ 25 w 95"/>
                <a:gd name="T15" fmla="*/ -7756 h 94"/>
                <a:gd name="T16" fmla="*/ 26 w 95"/>
                <a:gd name="T17" fmla="*/ -7767 h 94"/>
                <a:gd name="T18" fmla="*/ 41 w 95"/>
                <a:gd name="T19" fmla="*/ -7773 h 94"/>
                <a:gd name="T20" fmla="*/ 42 w 95"/>
                <a:gd name="T21" fmla="*/ -7778 h 94"/>
                <a:gd name="T22" fmla="*/ 79 w 95"/>
                <a:gd name="T23" fmla="*/ -7783 h 94"/>
                <a:gd name="T24" fmla="*/ 65 w 95"/>
                <a:gd name="T25" fmla="*/ -7735 h 94"/>
                <a:gd name="T26" fmla="*/ 53 w 95"/>
                <a:gd name="T27" fmla="*/ -7725 h 94"/>
                <a:gd name="T28" fmla="*/ 79 w 95"/>
                <a:gd name="T29" fmla="*/ -7720 h 94"/>
                <a:gd name="T30" fmla="*/ 63 w 95"/>
                <a:gd name="T31" fmla="*/ -7731 h 94"/>
                <a:gd name="T32" fmla="*/ 30 w 95"/>
                <a:gd name="T33" fmla="*/ -7735 h 94"/>
                <a:gd name="T34" fmla="*/ 38 w 95"/>
                <a:gd name="T35" fmla="*/ -7731 h 94"/>
                <a:gd name="T36" fmla="*/ 87 w 95"/>
                <a:gd name="T37" fmla="*/ -7736 h 94"/>
                <a:gd name="T38" fmla="*/ 63 w 95"/>
                <a:gd name="T39" fmla="*/ -7731 h 94"/>
                <a:gd name="T40" fmla="*/ 87 w 95"/>
                <a:gd name="T41" fmla="*/ -7736 h 94"/>
                <a:gd name="T42" fmla="*/ 26 w 95"/>
                <a:gd name="T43" fmla="*/ -7736 h 94"/>
                <a:gd name="T44" fmla="*/ 29 w 95"/>
                <a:gd name="T45" fmla="*/ -7736 h 94"/>
                <a:gd name="T46" fmla="*/ 65 w 95"/>
                <a:gd name="T47" fmla="*/ -7735 h 94"/>
                <a:gd name="T48" fmla="*/ 87 w 95"/>
                <a:gd name="T49" fmla="*/ -7736 h 94"/>
                <a:gd name="T50" fmla="*/ 73 w 95"/>
                <a:gd name="T51" fmla="*/ -7747 h 94"/>
                <a:gd name="T52" fmla="*/ 23 w 95"/>
                <a:gd name="T53" fmla="*/ -7752 h 94"/>
                <a:gd name="T54" fmla="*/ 25 w 95"/>
                <a:gd name="T55" fmla="*/ -7747 h 94"/>
                <a:gd name="T56" fmla="*/ 92 w 95"/>
                <a:gd name="T57" fmla="*/ -7756 h 94"/>
                <a:gd name="T58" fmla="*/ 73 w 95"/>
                <a:gd name="T59" fmla="*/ -7747 h 94"/>
                <a:gd name="T60" fmla="*/ 95 w 95"/>
                <a:gd name="T61" fmla="*/ -7752 h 94"/>
                <a:gd name="T62" fmla="*/ 25 w 95"/>
                <a:gd name="T63" fmla="*/ -7756 h 94"/>
                <a:gd name="T64" fmla="*/ 23 w 95"/>
                <a:gd name="T65" fmla="*/ -7752 h 94"/>
                <a:gd name="T66" fmla="*/ 65 w 95"/>
                <a:gd name="T67" fmla="*/ -7768 h 94"/>
                <a:gd name="T68" fmla="*/ 73 w 95"/>
                <a:gd name="T69" fmla="*/ -7756 h 94"/>
                <a:gd name="T70" fmla="*/ 87 w 95"/>
                <a:gd name="T71" fmla="*/ -7767 h 94"/>
                <a:gd name="T72" fmla="*/ 65 w 95"/>
                <a:gd name="T73" fmla="*/ -7768 h 94"/>
                <a:gd name="T74" fmla="*/ 26 w 95"/>
                <a:gd name="T75" fmla="*/ -7767 h 94"/>
                <a:gd name="T76" fmla="*/ 29 w 95"/>
                <a:gd name="T77" fmla="*/ -7768 h 94"/>
                <a:gd name="T78" fmla="*/ 63 w 95"/>
                <a:gd name="T79" fmla="*/ -7773 h 94"/>
                <a:gd name="T80" fmla="*/ 87 w 95"/>
                <a:gd name="T81" fmla="*/ -7767 h 94"/>
                <a:gd name="T82" fmla="*/ 41 w 95"/>
                <a:gd name="T83" fmla="*/ -7773 h 94"/>
                <a:gd name="T84" fmla="*/ 29 w 95"/>
                <a:gd name="T85" fmla="*/ -7768 h 94"/>
                <a:gd name="T86" fmla="*/ 81 w 95"/>
                <a:gd name="T87" fmla="*/ -7778 h 94"/>
                <a:gd name="T88" fmla="*/ 47 w 95"/>
                <a:gd name="T89" fmla="*/ -7776 h 94"/>
                <a:gd name="T90" fmla="*/ 63 w 95"/>
                <a:gd name="T91" fmla="*/ -7773 h 94"/>
                <a:gd name="T92" fmla="*/ 81 w 95"/>
                <a:gd name="T93" fmla="*/ -777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8" y="0"/>
                  </a:moveTo>
                  <a:lnTo>
                    <a:pt x="15" y="15"/>
                  </a:lnTo>
                  <a:lnTo>
                    <a:pt x="0" y="46"/>
                  </a:lnTo>
                  <a:lnTo>
                    <a:pt x="15" y="78"/>
                  </a:lnTo>
                  <a:lnTo>
                    <a:pt x="48" y="93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1" y="67"/>
                  </a:lnTo>
                  <a:lnTo>
                    <a:pt x="26" y="62"/>
                  </a:lnTo>
                  <a:lnTo>
                    <a:pt x="29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5" y="63"/>
                  </a:moveTo>
                  <a:lnTo>
                    <a:pt x="47" y="71"/>
                  </a:lnTo>
                  <a:lnTo>
                    <a:pt x="53" y="73"/>
                  </a:lnTo>
                  <a:lnTo>
                    <a:pt x="48" y="93"/>
                  </a:lnTo>
                  <a:lnTo>
                    <a:pt x="79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5" y="63"/>
                  </a:lnTo>
                  <a:close/>
                  <a:moveTo>
                    <a:pt x="30" y="63"/>
                  </a:moveTo>
                  <a:lnTo>
                    <a:pt x="31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7" y="62"/>
                  </a:moveTo>
                  <a:lnTo>
                    <a:pt x="68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7" y="62"/>
                  </a:lnTo>
                  <a:close/>
                  <a:moveTo>
                    <a:pt x="29" y="62"/>
                  </a:moveTo>
                  <a:lnTo>
                    <a:pt x="26" y="62"/>
                  </a:lnTo>
                  <a:lnTo>
                    <a:pt x="30" y="63"/>
                  </a:lnTo>
                  <a:lnTo>
                    <a:pt x="29" y="62"/>
                  </a:lnTo>
                  <a:close/>
                  <a:moveTo>
                    <a:pt x="71" y="46"/>
                  </a:moveTo>
                  <a:lnTo>
                    <a:pt x="65" y="63"/>
                  </a:lnTo>
                  <a:lnTo>
                    <a:pt x="68" y="62"/>
                  </a:lnTo>
                  <a:lnTo>
                    <a:pt x="87" y="62"/>
                  </a:lnTo>
                  <a:lnTo>
                    <a:pt x="92" y="51"/>
                  </a:lnTo>
                  <a:lnTo>
                    <a:pt x="73" y="51"/>
                  </a:lnTo>
                  <a:lnTo>
                    <a:pt x="71" y="46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1"/>
                  </a:lnTo>
                  <a:lnTo>
                    <a:pt x="92" y="51"/>
                  </a:lnTo>
                  <a:lnTo>
                    <a:pt x="95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6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29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29" y="30"/>
                  </a:lnTo>
                  <a:close/>
                  <a:moveTo>
                    <a:pt x="84" y="25"/>
                  </a:moveTo>
                  <a:lnTo>
                    <a:pt x="63" y="25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4" y="25"/>
                  </a:lnTo>
                  <a:close/>
                  <a:moveTo>
                    <a:pt x="41" y="25"/>
                  </a:moveTo>
                  <a:lnTo>
                    <a:pt x="31" y="25"/>
                  </a:lnTo>
                  <a:lnTo>
                    <a:pt x="29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3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4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1" name="Freeform 310"/>
            <p:cNvSpPr/>
            <p:nvPr/>
          </p:nvSpPr>
          <p:spPr bwMode="auto">
            <a:xfrm>
              <a:off x="3280" y="-7408"/>
              <a:ext cx="74" cy="74"/>
            </a:xfrm>
            <a:custGeom>
              <a:avLst/>
              <a:gdLst>
                <a:gd name="T0" fmla="*/ 37 w 74"/>
                <a:gd name="T1" fmla="*/ -7408 h 74"/>
                <a:gd name="T2" fmla="*/ 10 w 74"/>
                <a:gd name="T3" fmla="*/ -7398 h 74"/>
                <a:gd name="T4" fmla="*/ 0 w 74"/>
                <a:gd name="T5" fmla="*/ -7371 h 74"/>
                <a:gd name="T6" fmla="*/ 10 w 74"/>
                <a:gd name="T7" fmla="*/ -7345 h 74"/>
                <a:gd name="T8" fmla="*/ 37 w 74"/>
                <a:gd name="T9" fmla="*/ -7335 h 74"/>
                <a:gd name="T10" fmla="*/ 62 w 74"/>
                <a:gd name="T11" fmla="*/ -7345 h 74"/>
                <a:gd name="T12" fmla="*/ 73 w 74"/>
                <a:gd name="T13" fmla="*/ -7371 h 74"/>
                <a:gd name="T14" fmla="*/ 62 w 74"/>
                <a:gd name="T15" fmla="*/ -7398 h 74"/>
                <a:gd name="T16" fmla="*/ 37 w 74"/>
                <a:gd name="T17" fmla="*/ -740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7" y="73"/>
                  </a:lnTo>
                  <a:lnTo>
                    <a:pt x="62" y="63"/>
                  </a:lnTo>
                  <a:lnTo>
                    <a:pt x="73" y="37"/>
                  </a:lnTo>
                  <a:lnTo>
                    <a:pt x="62" y="1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5" name="AutoShape 311"/>
            <p:cNvSpPr/>
            <p:nvPr/>
          </p:nvSpPr>
          <p:spPr bwMode="auto">
            <a:xfrm>
              <a:off x="3269" y="-7419"/>
              <a:ext cx="95" cy="95"/>
            </a:xfrm>
            <a:custGeom>
              <a:avLst/>
              <a:gdLst>
                <a:gd name="T0" fmla="*/ 15 w 95"/>
                <a:gd name="T1" fmla="*/ -7404 h 95"/>
                <a:gd name="T2" fmla="*/ 15 w 95"/>
                <a:gd name="T3" fmla="*/ -7340 h 95"/>
                <a:gd name="T4" fmla="*/ 53 w 95"/>
                <a:gd name="T5" fmla="*/ -7345 h 95"/>
                <a:gd name="T6" fmla="*/ 47 w 95"/>
                <a:gd name="T7" fmla="*/ -7347 h 95"/>
                <a:gd name="T8" fmla="*/ 31 w 95"/>
                <a:gd name="T9" fmla="*/ -7351 h 95"/>
                <a:gd name="T10" fmla="*/ 29 w 95"/>
                <a:gd name="T11" fmla="*/ -7356 h 95"/>
                <a:gd name="T12" fmla="*/ 21 w 95"/>
                <a:gd name="T13" fmla="*/ -7366 h 95"/>
                <a:gd name="T14" fmla="*/ 25 w 95"/>
                <a:gd name="T15" fmla="*/ -7377 h 95"/>
                <a:gd name="T16" fmla="*/ 26 w 95"/>
                <a:gd name="T17" fmla="*/ -7387 h 95"/>
                <a:gd name="T18" fmla="*/ 41 w 95"/>
                <a:gd name="T19" fmla="*/ -7393 h 95"/>
                <a:gd name="T20" fmla="*/ 42 w 95"/>
                <a:gd name="T21" fmla="*/ -7398 h 95"/>
                <a:gd name="T22" fmla="*/ 79 w 95"/>
                <a:gd name="T23" fmla="*/ -7404 h 95"/>
                <a:gd name="T24" fmla="*/ 65 w 95"/>
                <a:gd name="T25" fmla="*/ -7354 h 95"/>
                <a:gd name="T26" fmla="*/ 53 w 95"/>
                <a:gd name="T27" fmla="*/ -7345 h 95"/>
                <a:gd name="T28" fmla="*/ 79 w 95"/>
                <a:gd name="T29" fmla="*/ -7340 h 95"/>
                <a:gd name="T30" fmla="*/ 63 w 95"/>
                <a:gd name="T31" fmla="*/ -7351 h 95"/>
                <a:gd name="T32" fmla="*/ 30 w 95"/>
                <a:gd name="T33" fmla="*/ -7354 h 95"/>
                <a:gd name="T34" fmla="*/ 38 w 95"/>
                <a:gd name="T35" fmla="*/ -7351 h 95"/>
                <a:gd name="T36" fmla="*/ 87 w 95"/>
                <a:gd name="T37" fmla="*/ -7356 h 95"/>
                <a:gd name="T38" fmla="*/ 63 w 95"/>
                <a:gd name="T39" fmla="*/ -7351 h 95"/>
                <a:gd name="T40" fmla="*/ 87 w 95"/>
                <a:gd name="T41" fmla="*/ -7356 h 95"/>
                <a:gd name="T42" fmla="*/ 26 w 95"/>
                <a:gd name="T43" fmla="*/ -7356 h 95"/>
                <a:gd name="T44" fmla="*/ 29 w 95"/>
                <a:gd name="T45" fmla="*/ -7356 h 95"/>
                <a:gd name="T46" fmla="*/ 65 w 95"/>
                <a:gd name="T47" fmla="*/ -7354 h 95"/>
                <a:gd name="T48" fmla="*/ 87 w 95"/>
                <a:gd name="T49" fmla="*/ -7356 h 95"/>
                <a:gd name="T50" fmla="*/ 73 w 95"/>
                <a:gd name="T51" fmla="*/ -7366 h 95"/>
                <a:gd name="T52" fmla="*/ 23 w 95"/>
                <a:gd name="T53" fmla="*/ -7372 h 95"/>
                <a:gd name="T54" fmla="*/ 25 w 95"/>
                <a:gd name="T55" fmla="*/ -7366 h 95"/>
                <a:gd name="T56" fmla="*/ 92 w 95"/>
                <a:gd name="T57" fmla="*/ -7377 h 95"/>
                <a:gd name="T58" fmla="*/ 73 w 95"/>
                <a:gd name="T59" fmla="*/ -7366 h 95"/>
                <a:gd name="T60" fmla="*/ 95 w 95"/>
                <a:gd name="T61" fmla="*/ -7371 h 95"/>
                <a:gd name="T62" fmla="*/ 25 w 95"/>
                <a:gd name="T63" fmla="*/ -7377 h 95"/>
                <a:gd name="T64" fmla="*/ 23 w 95"/>
                <a:gd name="T65" fmla="*/ -7372 h 95"/>
                <a:gd name="T66" fmla="*/ 65 w 95"/>
                <a:gd name="T67" fmla="*/ -7388 h 95"/>
                <a:gd name="T68" fmla="*/ 73 w 95"/>
                <a:gd name="T69" fmla="*/ -7377 h 95"/>
                <a:gd name="T70" fmla="*/ 87 w 95"/>
                <a:gd name="T71" fmla="*/ -7387 h 95"/>
                <a:gd name="T72" fmla="*/ 65 w 95"/>
                <a:gd name="T73" fmla="*/ -7388 h 95"/>
                <a:gd name="T74" fmla="*/ 26 w 95"/>
                <a:gd name="T75" fmla="*/ -7387 h 95"/>
                <a:gd name="T76" fmla="*/ 29 w 95"/>
                <a:gd name="T77" fmla="*/ -7388 h 95"/>
                <a:gd name="T78" fmla="*/ 63 w 95"/>
                <a:gd name="T79" fmla="*/ -7393 h 95"/>
                <a:gd name="T80" fmla="*/ 87 w 95"/>
                <a:gd name="T81" fmla="*/ -7387 h 95"/>
                <a:gd name="T82" fmla="*/ 41 w 95"/>
                <a:gd name="T83" fmla="*/ -7393 h 95"/>
                <a:gd name="T84" fmla="*/ 29 w 95"/>
                <a:gd name="T85" fmla="*/ -7388 h 95"/>
                <a:gd name="T86" fmla="*/ 82 w 95"/>
                <a:gd name="T87" fmla="*/ -7398 h 95"/>
                <a:gd name="T88" fmla="*/ 47 w 95"/>
                <a:gd name="T89" fmla="*/ -7395 h 95"/>
                <a:gd name="T90" fmla="*/ 63 w 95"/>
                <a:gd name="T91" fmla="*/ -7393 h 95"/>
                <a:gd name="T92" fmla="*/ 82 w 95"/>
                <a:gd name="T93" fmla="*/ -739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8" y="0"/>
                  </a:moveTo>
                  <a:lnTo>
                    <a:pt x="15" y="15"/>
                  </a:lnTo>
                  <a:lnTo>
                    <a:pt x="0" y="48"/>
                  </a:lnTo>
                  <a:lnTo>
                    <a:pt x="15" y="79"/>
                  </a:lnTo>
                  <a:lnTo>
                    <a:pt x="48" y="95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1" y="68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6" y="32"/>
                  </a:lnTo>
                  <a:lnTo>
                    <a:pt x="31" y="26"/>
                  </a:lnTo>
                  <a:lnTo>
                    <a:pt x="41" y="26"/>
                  </a:lnTo>
                  <a:lnTo>
                    <a:pt x="47" y="24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4"/>
                  </a:lnTo>
                  <a:lnTo>
                    <a:pt x="48" y="95"/>
                  </a:lnTo>
                  <a:lnTo>
                    <a:pt x="79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30" y="65"/>
                  </a:lnTo>
                  <a:lnTo>
                    <a:pt x="29" y="63"/>
                  </a:lnTo>
                  <a:close/>
                  <a:moveTo>
                    <a:pt x="71" y="47"/>
                  </a:moveTo>
                  <a:lnTo>
                    <a:pt x="65" y="65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7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5" y="31"/>
                  </a:lnTo>
                  <a:close/>
                  <a:moveTo>
                    <a:pt x="29" y="31"/>
                  </a:moveTo>
                  <a:lnTo>
                    <a:pt x="26" y="32"/>
                  </a:lnTo>
                  <a:lnTo>
                    <a:pt x="29" y="32"/>
                  </a:lnTo>
                  <a:lnTo>
                    <a:pt x="29" y="31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1" y="26"/>
                  </a:lnTo>
                  <a:lnTo>
                    <a:pt x="29" y="31"/>
                  </a:lnTo>
                  <a:lnTo>
                    <a:pt x="41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6" name="Freeform 312"/>
            <p:cNvSpPr/>
            <p:nvPr/>
          </p:nvSpPr>
          <p:spPr bwMode="auto">
            <a:xfrm>
              <a:off x="3280" y="-7030"/>
              <a:ext cx="74" cy="78"/>
            </a:xfrm>
            <a:custGeom>
              <a:avLst/>
              <a:gdLst>
                <a:gd name="T0" fmla="*/ 37 w 74"/>
                <a:gd name="T1" fmla="*/ -7030 h 78"/>
                <a:gd name="T2" fmla="*/ 10 w 74"/>
                <a:gd name="T3" fmla="*/ -7021 h 78"/>
                <a:gd name="T4" fmla="*/ 0 w 74"/>
                <a:gd name="T5" fmla="*/ -6994 h 78"/>
                <a:gd name="T6" fmla="*/ 10 w 74"/>
                <a:gd name="T7" fmla="*/ -6963 h 78"/>
                <a:gd name="T8" fmla="*/ 37 w 74"/>
                <a:gd name="T9" fmla="*/ -6952 h 78"/>
                <a:gd name="T10" fmla="*/ 62 w 74"/>
                <a:gd name="T11" fmla="*/ -6963 h 78"/>
                <a:gd name="T12" fmla="*/ 73 w 74"/>
                <a:gd name="T13" fmla="*/ -6994 h 78"/>
                <a:gd name="T14" fmla="*/ 62 w 74"/>
                <a:gd name="T15" fmla="*/ -7021 h 78"/>
                <a:gd name="T16" fmla="*/ 37 w 74"/>
                <a:gd name="T17" fmla="*/ -703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8">
                  <a:moveTo>
                    <a:pt x="37" y="0"/>
                  </a:moveTo>
                  <a:lnTo>
                    <a:pt x="10" y="9"/>
                  </a:lnTo>
                  <a:lnTo>
                    <a:pt x="0" y="36"/>
                  </a:lnTo>
                  <a:lnTo>
                    <a:pt x="10" y="67"/>
                  </a:lnTo>
                  <a:lnTo>
                    <a:pt x="37" y="78"/>
                  </a:lnTo>
                  <a:lnTo>
                    <a:pt x="62" y="67"/>
                  </a:lnTo>
                  <a:lnTo>
                    <a:pt x="73" y="36"/>
                  </a:lnTo>
                  <a:lnTo>
                    <a:pt x="62" y="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7" name="AutoShape 313"/>
            <p:cNvSpPr/>
            <p:nvPr/>
          </p:nvSpPr>
          <p:spPr bwMode="auto">
            <a:xfrm>
              <a:off x="3269" y="-7041"/>
              <a:ext cx="95" cy="100"/>
            </a:xfrm>
            <a:custGeom>
              <a:avLst/>
              <a:gdLst>
                <a:gd name="T0" fmla="*/ 15 w 95"/>
                <a:gd name="T1" fmla="*/ -7026 h 100"/>
                <a:gd name="T2" fmla="*/ 15 w 95"/>
                <a:gd name="T3" fmla="*/ -6957 h 100"/>
                <a:gd name="T4" fmla="*/ 53 w 95"/>
                <a:gd name="T5" fmla="*/ -6963 h 100"/>
                <a:gd name="T6" fmla="*/ 47 w 95"/>
                <a:gd name="T7" fmla="*/ -6965 h 100"/>
                <a:gd name="T8" fmla="*/ 31 w 95"/>
                <a:gd name="T9" fmla="*/ -6968 h 100"/>
                <a:gd name="T10" fmla="*/ 30 w 95"/>
                <a:gd name="T11" fmla="*/ -6973 h 100"/>
                <a:gd name="T12" fmla="*/ 21 w 95"/>
                <a:gd name="T13" fmla="*/ -6988 h 100"/>
                <a:gd name="T14" fmla="*/ 25 w 95"/>
                <a:gd name="T15" fmla="*/ -6999 h 100"/>
                <a:gd name="T16" fmla="*/ 26 w 95"/>
                <a:gd name="T17" fmla="*/ -7010 h 100"/>
                <a:gd name="T18" fmla="*/ 38 w 95"/>
                <a:gd name="T19" fmla="*/ -7015 h 100"/>
                <a:gd name="T20" fmla="*/ 42 w 95"/>
                <a:gd name="T21" fmla="*/ -7021 h 100"/>
                <a:gd name="T22" fmla="*/ 79 w 95"/>
                <a:gd name="T23" fmla="*/ -7026 h 100"/>
                <a:gd name="T24" fmla="*/ 64 w 95"/>
                <a:gd name="T25" fmla="*/ -6971 h 100"/>
                <a:gd name="T26" fmla="*/ 53 w 95"/>
                <a:gd name="T27" fmla="*/ -6963 h 100"/>
                <a:gd name="T28" fmla="*/ 79 w 95"/>
                <a:gd name="T29" fmla="*/ -6957 h 100"/>
                <a:gd name="T30" fmla="*/ 63 w 95"/>
                <a:gd name="T31" fmla="*/ -6968 h 100"/>
                <a:gd name="T32" fmla="*/ 30 w 95"/>
                <a:gd name="T33" fmla="*/ -6971 h 100"/>
                <a:gd name="T34" fmla="*/ 39 w 95"/>
                <a:gd name="T35" fmla="*/ -6968 h 100"/>
                <a:gd name="T36" fmla="*/ 86 w 95"/>
                <a:gd name="T37" fmla="*/ -6973 h 100"/>
                <a:gd name="T38" fmla="*/ 63 w 95"/>
                <a:gd name="T39" fmla="*/ -6968 h 100"/>
                <a:gd name="T40" fmla="*/ 86 w 95"/>
                <a:gd name="T41" fmla="*/ -6973 h 100"/>
                <a:gd name="T42" fmla="*/ 26 w 95"/>
                <a:gd name="T43" fmla="*/ -6973 h 100"/>
                <a:gd name="T44" fmla="*/ 30 w 95"/>
                <a:gd name="T45" fmla="*/ -6973 h 100"/>
                <a:gd name="T46" fmla="*/ 64 w 95"/>
                <a:gd name="T47" fmla="*/ -6971 h 100"/>
                <a:gd name="T48" fmla="*/ 86 w 95"/>
                <a:gd name="T49" fmla="*/ -6973 h 100"/>
                <a:gd name="T50" fmla="*/ 73 w 95"/>
                <a:gd name="T51" fmla="*/ -6988 h 100"/>
                <a:gd name="T52" fmla="*/ 23 w 95"/>
                <a:gd name="T53" fmla="*/ -6993 h 100"/>
                <a:gd name="T54" fmla="*/ 25 w 95"/>
                <a:gd name="T55" fmla="*/ -6988 h 100"/>
                <a:gd name="T56" fmla="*/ 92 w 95"/>
                <a:gd name="T57" fmla="*/ -6999 h 100"/>
                <a:gd name="T58" fmla="*/ 73 w 95"/>
                <a:gd name="T59" fmla="*/ -6988 h 100"/>
                <a:gd name="T60" fmla="*/ 95 w 95"/>
                <a:gd name="T61" fmla="*/ -6994 h 100"/>
                <a:gd name="T62" fmla="*/ 25 w 95"/>
                <a:gd name="T63" fmla="*/ -6999 h 100"/>
                <a:gd name="T64" fmla="*/ 23 w 95"/>
                <a:gd name="T65" fmla="*/ -6993 h 100"/>
                <a:gd name="T66" fmla="*/ 65 w 95"/>
                <a:gd name="T67" fmla="*/ -7011 h 100"/>
                <a:gd name="T68" fmla="*/ 73 w 95"/>
                <a:gd name="T69" fmla="*/ -6999 h 100"/>
                <a:gd name="T70" fmla="*/ 87 w 95"/>
                <a:gd name="T71" fmla="*/ -7010 h 100"/>
                <a:gd name="T72" fmla="*/ 65 w 95"/>
                <a:gd name="T73" fmla="*/ -7011 h 100"/>
                <a:gd name="T74" fmla="*/ 26 w 95"/>
                <a:gd name="T75" fmla="*/ -7010 h 100"/>
                <a:gd name="T76" fmla="*/ 30 w 95"/>
                <a:gd name="T77" fmla="*/ -7011 h 100"/>
                <a:gd name="T78" fmla="*/ 63 w 95"/>
                <a:gd name="T79" fmla="*/ -7015 h 100"/>
                <a:gd name="T80" fmla="*/ 87 w 95"/>
                <a:gd name="T81" fmla="*/ -7010 h 100"/>
                <a:gd name="T82" fmla="*/ 38 w 95"/>
                <a:gd name="T83" fmla="*/ -7015 h 100"/>
                <a:gd name="T84" fmla="*/ 30 w 95"/>
                <a:gd name="T85" fmla="*/ -7011 h 100"/>
                <a:gd name="T86" fmla="*/ 81 w 95"/>
                <a:gd name="T87" fmla="*/ -7021 h 100"/>
                <a:gd name="T88" fmla="*/ 47 w 95"/>
                <a:gd name="T89" fmla="*/ -7019 h 100"/>
                <a:gd name="T90" fmla="*/ 63 w 95"/>
                <a:gd name="T91" fmla="*/ -7015 h 100"/>
                <a:gd name="T92" fmla="*/ 81 w 95"/>
                <a:gd name="T93" fmla="*/ -7021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100">
                  <a:moveTo>
                    <a:pt x="48" y="0"/>
                  </a:moveTo>
                  <a:lnTo>
                    <a:pt x="15" y="15"/>
                  </a:lnTo>
                  <a:lnTo>
                    <a:pt x="0" y="47"/>
                  </a:lnTo>
                  <a:lnTo>
                    <a:pt x="15" y="84"/>
                  </a:lnTo>
                  <a:lnTo>
                    <a:pt x="48" y="99"/>
                  </a:lnTo>
                  <a:lnTo>
                    <a:pt x="53" y="78"/>
                  </a:lnTo>
                  <a:lnTo>
                    <a:pt x="42" y="78"/>
                  </a:lnTo>
                  <a:lnTo>
                    <a:pt x="47" y="76"/>
                  </a:lnTo>
                  <a:lnTo>
                    <a:pt x="39" y="73"/>
                  </a:lnTo>
                  <a:lnTo>
                    <a:pt x="31" y="73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4" y="70"/>
                  </a:moveTo>
                  <a:lnTo>
                    <a:pt x="47" y="76"/>
                  </a:lnTo>
                  <a:lnTo>
                    <a:pt x="53" y="78"/>
                  </a:lnTo>
                  <a:lnTo>
                    <a:pt x="48" y="99"/>
                  </a:lnTo>
                  <a:lnTo>
                    <a:pt x="79" y="84"/>
                  </a:lnTo>
                  <a:lnTo>
                    <a:pt x="84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1" y="73"/>
                  </a:lnTo>
                  <a:lnTo>
                    <a:pt x="39" y="73"/>
                  </a:lnTo>
                  <a:lnTo>
                    <a:pt x="30" y="70"/>
                  </a:lnTo>
                  <a:close/>
                  <a:moveTo>
                    <a:pt x="86" y="68"/>
                  </a:moveTo>
                  <a:lnTo>
                    <a:pt x="68" y="68"/>
                  </a:lnTo>
                  <a:lnTo>
                    <a:pt x="63" y="73"/>
                  </a:lnTo>
                  <a:lnTo>
                    <a:pt x="84" y="73"/>
                  </a:lnTo>
                  <a:lnTo>
                    <a:pt x="86" y="68"/>
                  </a:lnTo>
                  <a:close/>
                  <a:moveTo>
                    <a:pt x="30" y="68"/>
                  </a:moveTo>
                  <a:lnTo>
                    <a:pt x="26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71" y="48"/>
                  </a:moveTo>
                  <a:lnTo>
                    <a:pt x="64" y="70"/>
                  </a:lnTo>
                  <a:lnTo>
                    <a:pt x="68" y="68"/>
                  </a:lnTo>
                  <a:lnTo>
                    <a:pt x="86" y="68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1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3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8" name="Freeform 314"/>
            <p:cNvSpPr/>
            <p:nvPr/>
          </p:nvSpPr>
          <p:spPr bwMode="auto">
            <a:xfrm>
              <a:off x="3280" y="-5767"/>
              <a:ext cx="74" cy="74"/>
            </a:xfrm>
            <a:custGeom>
              <a:avLst/>
              <a:gdLst>
                <a:gd name="T0" fmla="*/ 37 w 74"/>
                <a:gd name="T1" fmla="*/ -5767 h 74"/>
                <a:gd name="T2" fmla="*/ 10 w 74"/>
                <a:gd name="T3" fmla="*/ -5757 h 74"/>
                <a:gd name="T4" fmla="*/ 0 w 74"/>
                <a:gd name="T5" fmla="*/ -5731 h 74"/>
                <a:gd name="T6" fmla="*/ 10 w 74"/>
                <a:gd name="T7" fmla="*/ -5704 h 74"/>
                <a:gd name="T8" fmla="*/ 37 w 74"/>
                <a:gd name="T9" fmla="*/ -5694 h 74"/>
                <a:gd name="T10" fmla="*/ 62 w 74"/>
                <a:gd name="T11" fmla="*/ -5704 h 74"/>
                <a:gd name="T12" fmla="*/ 73 w 74"/>
                <a:gd name="T13" fmla="*/ -5731 h 74"/>
                <a:gd name="T14" fmla="*/ 62 w 74"/>
                <a:gd name="T15" fmla="*/ -5757 h 74"/>
                <a:gd name="T16" fmla="*/ 37 w 74"/>
                <a:gd name="T17" fmla="*/ -576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7" y="73"/>
                  </a:lnTo>
                  <a:lnTo>
                    <a:pt x="62" y="63"/>
                  </a:lnTo>
                  <a:lnTo>
                    <a:pt x="73" y="36"/>
                  </a:lnTo>
                  <a:lnTo>
                    <a:pt x="62" y="1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9" name="AutoShape 315"/>
            <p:cNvSpPr/>
            <p:nvPr/>
          </p:nvSpPr>
          <p:spPr bwMode="auto">
            <a:xfrm>
              <a:off x="3269" y="-5778"/>
              <a:ext cx="95" cy="94"/>
            </a:xfrm>
            <a:custGeom>
              <a:avLst/>
              <a:gdLst>
                <a:gd name="T0" fmla="*/ 15 w 95"/>
                <a:gd name="T1" fmla="*/ -5762 h 94"/>
                <a:gd name="T2" fmla="*/ 15 w 95"/>
                <a:gd name="T3" fmla="*/ -5700 h 94"/>
                <a:gd name="T4" fmla="*/ 53 w 95"/>
                <a:gd name="T5" fmla="*/ -5704 h 94"/>
                <a:gd name="T6" fmla="*/ 47 w 95"/>
                <a:gd name="T7" fmla="*/ -5707 h 94"/>
                <a:gd name="T8" fmla="*/ 31 w 95"/>
                <a:gd name="T9" fmla="*/ -5709 h 94"/>
                <a:gd name="T10" fmla="*/ 29 w 95"/>
                <a:gd name="T11" fmla="*/ -5715 h 94"/>
                <a:gd name="T12" fmla="*/ 21 w 95"/>
                <a:gd name="T13" fmla="*/ -5726 h 94"/>
                <a:gd name="T14" fmla="*/ 25 w 95"/>
                <a:gd name="T15" fmla="*/ -5736 h 94"/>
                <a:gd name="T16" fmla="*/ 26 w 95"/>
                <a:gd name="T17" fmla="*/ -5746 h 94"/>
                <a:gd name="T18" fmla="*/ 38 w 95"/>
                <a:gd name="T19" fmla="*/ -5751 h 94"/>
                <a:gd name="T20" fmla="*/ 42 w 95"/>
                <a:gd name="T21" fmla="*/ -5757 h 94"/>
                <a:gd name="T22" fmla="*/ 79 w 95"/>
                <a:gd name="T23" fmla="*/ -5762 h 94"/>
                <a:gd name="T24" fmla="*/ 65 w 95"/>
                <a:gd name="T25" fmla="*/ -5714 h 94"/>
                <a:gd name="T26" fmla="*/ 53 w 95"/>
                <a:gd name="T27" fmla="*/ -5704 h 94"/>
                <a:gd name="T28" fmla="*/ 79 w 95"/>
                <a:gd name="T29" fmla="*/ -5700 h 94"/>
                <a:gd name="T30" fmla="*/ 63 w 95"/>
                <a:gd name="T31" fmla="*/ -5709 h 94"/>
                <a:gd name="T32" fmla="*/ 29 w 95"/>
                <a:gd name="T33" fmla="*/ -5714 h 94"/>
                <a:gd name="T34" fmla="*/ 41 w 95"/>
                <a:gd name="T35" fmla="*/ -5709 h 94"/>
                <a:gd name="T36" fmla="*/ 87 w 95"/>
                <a:gd name="T37" fmla="*/ -5715 h 94"/>
                <a:gd name="T38" fmla="*/ 63 w 95"/>
                <a:gd name="T39" fmla="*/ -5709 h 94"/>
                <a:gd name="T40" fmla="*/ 87 w 95"/>
                <a:gd name="T41" fmla="*/ -5715 h 94"/>
                <a:gd name="T42" fmla="*/ 26 w 95"/>
                <a:gd name="T43" fmla="*/ -5715 h 94"/>
                <a:gd name="T44" fmla="*/ 29 w 95"/>
                <a:gd name="T45" fmla="*/ -5715 h 94"/>
                <a:gd name="T46" fmla="*/ 65 w 95"/>
                <a:gd name="T47" fmla="*/ -5714 h 94"/>
                <a:gd name="T48" fmla="*/ 87 w 95"/>
                <a:gd name="T49" fmla="*/ -5715 h 94"/>
                <a:gd name="T50" fmla="*/ 73 w 95"/>
                <a:gd name="T51" fmla="*/ -5726 h 94"/>
                <a:gd name="T52" fmla="*/ 23 w 95"/>
                <a:gd name="T53" fmla="*/ -5731 h 94"/>
                <a:gd name="T54" fmla="*/ 25 w 95"/>
                <a:gd name="T55" fmla="*/ -5726 h 94"/>
                <a:gd name="T56" fmla="*/ 92 w 95"/>
                <a:gd name="T57" fmla="*/ -5736 h 94"/>
                <a:gd name="T58" fmla="*/ 73 w 95"/>
                <a:gd name="T59" fmla="*/ -5726 h 94"/>
                <a:gd name="T60" fmla="*/ 95 w 95"/>
                <a:gd name="T61" fmla="*/ -5731 h 94"/>
                <a:gd name="T62" fmla="*/ 25 w 95"/>
                <a:gd name="T63" fmla="*/ -5736 h 94"/>
                <a:gd name="T64" fmla="*/ 23 w 95"/>
                <a:gd name="T65" fmla="*/ -5731 h 94"/>
                <a:gd name="T66" fmla="*/ 65 w 95"/>
                <a:gd name="T67" fmla="*/ -5748 h 94"/>
                <a:gd name="T68" fmla="*/ 73 w 95"/>
                <a:gd name="T69" fmla="*/ -5736 h 94"/>
                <a:gd name="T70" fmla="*/ 87 w 95"/>
                <a:gd name="T71" fmla="*/ -5746 h 94"/>
                <a:gd name="T72" fmla="*/ 65 w 95"/>
                <a:gd name="T73" fmla="*/ -5748 h 94"/>
                <a:gd name="T74" fmla="*/ 26 w 95"/>
                <a:gd name="T75" fmla="*/ -5746 h 94"/>
                <a:gd name="T76" fmla="*/ 30 w 95"/>
                <a:gd name="T77" fmla="*/ -5748 h 94"/>
                <a:gd name="T78" fmla="*/ 63 w 95"/>
                <a:gd name="T79" fmla="*/ -5751 h 94"/>
                <a:gd name="T80" fmla="*/ 87 w 95"/>
                <a:gd name="T81" fmla="*/ -5746 h 94"/>
                <a:gd name="T82" fmla="*/ 38 w 95"/>
                <a:gd name="T83" fmla="*/ -5751 h 94"/>
                <a:gd name="T84" fmla="*/ 30 w 95"/>
                <a:gd name="T85" fmla="*/ -5748 h 94"/>
                <a:gd name="T86" fmla="*/ 81 w 95"/>
                <a:gd name="T87" fmla="*/ -5757 h 94"/>
                <a:gd name="T88" fmla="*/ 47 w 95"/>
                <a:gd name="T89" fmla="*/ -5755 h 94"/>
                <a:gd name="T90" fmla="*/ 63 w 95"/>
                <a:gd name="T91" fmla="*/ -5751 h 94"/>
                <a:gd name="T92" fmla="*/ 81 w 95"/>
                <a:gd name="T93" fmla="*/ -575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8" y="0"/>
                  </a:moveTo>
                  <a:lnTo>
                    <a:pt x="15" y="16"/>
                  </a:lnTo>
                  <a:lnTo>
                    <a:pt x="0" y="47"/>
                  </a:lnTo>
                  <a:lnTo>
                    <a:pt x="15" y="78"/>
                  </a:lnTo>
                  <a:lnTo>
                    <a:pt x="48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1" y="69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6" y="32"/>
                  </a:lnTo>
                  <a:lnTo>
                    <a:pt x="31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9" y="16"/>
                  </a:lnTo>
                  <a:lnTo>
                    <a:pt x="48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3" y="74"/>
                  </a:lnTo>
                  <a:lnTo>
                    <a:pt x="48" y="94"/>
                  </a:lnTo>
                  <a:lnTo>
                    <a:pt x="79" y="78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5" y="64"/>
                  </a:lnTo>
                  <a:close/>
                  <a:moveTo>
                    <a:pt x="29" y="64"/>
                  </a:moveTo>
                  <a:lnTo>
                    <a:pt x="31" y="69"/>
                  </a:lnTo>
                  <a:lnTo>
                    <a:pt x="41" y="69"/>
                  </a:lnTo>
                  <a:lnTo>
                    <a:pt x="29" y="64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29" y="64"/>
                  </a:lnTo>
                  <a:lnTo>
                    <a:pt x="29" y="63"/>
                  </a:lnTo>
                  <a:close/>
                  <a:moveTo>
                    <a:pt x="71" y="47"/>
                  </a:moveTo>
                  <a:lnTo>
                    <a:pt x="65" y="64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2"/>
                  </a:lnTo>
                  <a:lnTo>
                    <a:pt x="73" y="52"/>
                  </a:lnTo>
                  <a:lnTo>
                    <a:pt x="71" y="47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2"/>
                  </a:lnTo>
                  <a:lnTo>
                    <a:pt x="92" y="52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2"/>
                  </a:lnTo>
                  <a:lnTo>
                    <a:pt x="29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1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5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4" name="AutoShape 316"/>
            <p:cNvSpPr/>
            <p:nvPr/>
          </p:nvSpPr>
          <p:spPr bwMode="auto">
            <a:xfrm>
              <a:off x="2569" y="-7867"/>
              <a:ext cx="270" cy="2136"/>
            </a:xfrm>
            <a:custGeom>
              <a:avLst/>
              <a:gdLst>
                <a:gd name="T0" fmla="*/ 268 w 270"/>
                <a:gd name="T1" fmla="*/ -7500 h 2136"/>
                <a:gd name="T2" fmla="*/ 97 w 270"/>
                <a:gd name="T3" fmla="*/ -7371 h 2136"/>
                <a:gd name="T4" fmla="*/ 97 w 270"/>
                <a:gd name="T5" fmla="*/ -7371 h 2136"/>
                <a:gd name="T6" fmla="*/ 3 w 270"/>
                <a:gd name="T7" fmla="*/ -7371 h 2136"/>
                <a:gd name="T8" fmla="*/ 97 w 270"/>
                <a:gd name="T9" fmla="*/ -7752 h 2136"/>
                <a:gd name="T10" fmla="*/ 268 w 270"/>
                <a:gd name="T11" fmla="*/ -7867 h 2136"/>
                <a:gd name="T12" fmla="*/ 270 w 270"/>
                <a:gd name="T13" fmla="*/ -5731 h 2136"/>
                <a:gd name="T14" fmla="*/ 0 w 270"/>
                <a:gd name="T15" fmla="*/ -5731 h 2136"/>
                <a:gd name="T16" fmla="*/ 0 w 270"/>
                <a:gd name="T17" fmla="*/ -6231 h 2136"/>
                <a:gd name="T18" fmla="*/ 0 w 270"/>
                <a:gd name="T19" fmla="*/ -7743 h 2136"/>
                <a:gd name="T20" fmla="*/ 95 w 270"/>
                <a:gd name="T21" fmla="*/ -7743 h 2136"/>
                <a:gd name="T22" fmla="*/ 270 w 270"/>
                <a:gd name="T23" fmla="*/ -7099 h 2136"/>
                <a:gd name="T24" fmla="*/ 97 w 270"/>
                <a:gd name="T25" fmla="*/ -6988 h 2136"/>
                <a:gd name="T26" fmla="*/ 97 w 270"/>
                <a:gd name="T27" fmla="*/ -6988 h 2136"/>
                <a:gd name="T28" fmla="*/ 3 w 270"/>
                <a:gd name="T29" fmla="*/ -6988 h 2136"/>
                <a:gd name="T30" fmla="*/ 3 w 270"/>
                <a:gd name="T31" fmla="*/ -6249 h 2136"/>
                <a:gd name="T32" fmla="*/ 3 w 270"/>
                <a:gd name="T33" fmla="*/ -5731 h 2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0" h="2136">
                  <a:moveTo>
                    <a:pt x="268" y="367"/>
                  </a:moveTo>
                  <a:lnTo>
                    <a:pt x="97" y="496"/>
                  </a:lnTo>
                  <a:moveTo>
                    <a:pt x="97" y="496"/>
                  </a:moveTo>
                  <a:lnTo>
                    <a:pt x="3" y="496"/>
                  </a:lnTo>
                  <a:moveTo>
                    <a:pt x="97" y="115"/>
                  </a:moveTo>
                  <a:lnTo>
                    <a:pt x="268" y="0"/>
                  </a:lnTo>
                  <a:moveTo>
                    <a:pt x="270" y="2136"/>
                  </a:moveTo>
                  <a:lnTo>
                    <a:pt x="0" y="2136"/>
                  </a:lnTo>
                  <a:moveTo>
                    <a:pt x="0" y="1636"/>
                  </a:moveTo>
                  <a:lnTo>
                    <a:pt x="0" y="124"/>
                  </a:lnTo>
                  <a:lnTo>
                    <a:pt x="95" y="124"/>
                  </a:lnTo>
                  <a:moveTo>
                    <a:pt x="270" y="768"/>
                  </a:moveTo>
                  <a:lnTo>
                    <a:pt x="97" y="879"/>
                  </a:lnTo>
                  <a:moveTo>
                    <a:pt x="97" y="879"/>
                  </a:moveTo>
                  <a:lnTo>
                    <a:pt x="3" y="879"/>
                  </a:lnTo>
                  <a:moveTo>
                    <a:pt x="3" y="1618"/>
                  </a:moveTo>
                  <a:lnTo>
                    <a:pt x="3" y="2136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5" name="Freeform 317"/>
            <p:cNvSpPr/>
            <p:nvPr/>
          </p:nvSpPr>
          <p:spPr bwMode="auto">
            <a:xfrm>
              <a:off x="2562" y="-7387"/>
              <a:ext cx="29" cy="32"/>
            </a:xfrm>
            <a:custGeom>
              <a:avLst/>
              <a:gdLst>
                <a:gd name="T0" fmla="*/ 13 w 29"/>
                <a:gd name="T1" fmla="*/ -7387 h 32"/>
                <a:gd name="T2" fmla="*/ 2 w 29"/>
                <a:gd name="T3" fmla="*/ -7384 h 32"/>
                <a:gd name="T4" fmla="*/ 0 w 29"/>
                <a:gd name="T5" fmla="*/ -7371 h 32"/>
                <a:gd name="T6" fmla="*/ 2 w 29"/>
                <a:gd name="T7" fmla="*/ -7362 h 32"/>
                <a:gd name="T8" fmla="*/ 13 w 29"/>
                <a:gd name="T9" fmla="*/ -7356 h 32"/>
                <a:gd name="T10" fmla="*/ 25 w 29"/>
                <a:gd name="T11" fmla="*/ -7362 h 32"/>
                <a:gd name="T12" fmla="*/ 29 w 29"/>
                <a:gd name="T13" fmla="*/ -7371 h 32"/>
                <a:gd name="T14" fmla="*/ 25 w 29"/>
                <a:gd name="T15" fmla="*/ -7384 h 32"/>
                <a:gd name="T16" fmla="*/ 13 w 29"/>
                <a:gd name="T17" fmla="*/ -738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5" y="25"/>
                  </a:lnTo>
                  <a:lnTo>
                    <a:pt x="29" y="16"/>
                  </a:lnTo>
                  <a:lnTo>
                    <a:pt x="25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6" name="Freeform 318"/>
            <p:cNvSpPr/>
            <p:nvPr/>
          </p:nvSpPr>
          <p:spPr bwMode="auto">
            <a:xfrm>
              <a:off x="2562" y="-7387"/>
              <a:ext cx="29" cy="32"/>
            </a:xfrm>
            <a:custGeom>
              <a:avLst/>
              <a:gdLst>
                <a:gd name="T0" fmla="*/ 29 w 29"/>
                <a:gd name="T1" fmla="*/ -7371 h 32"/>
                <a:gd name="T2" fmla="*/ 25 w 29"/>
                <a:gd name="T3" fmla="*/ -7384 h 32"/>
                <a:gd name="T4" fmla="*/ 13 w 29"/>
                <a:gd name="T5" fmla="*/ -7387 h 32"/>
                <a:gd name="T6" fmla="*/ 2 w 29"/>
                <a:gd name="T7" fmla="*/ -7384 h 32"/>
                <a:gd name="T8" fmla="*/ 0 w 29"/>
                <a:gd name="T9" fmla="*/ -7371 h 32"/>
                <a:gd name="T10" fmla="*/ 2 w 29"/>
                <a:gd name="T11" fmla="*/ -7362 h 32"/>
                <a:gd name="T12" fmla="*/ 13 w 29"/>
                <a:gd name="T13" fmla="*/ -7356 h 32"/>
                <a:gd name="T14" fmla="*/ 25 w 29"/>
                <a:gd name="T15" fmla="*/ -7362 h 32"/>
                <a:gd name="T16" fmla="*/ 29 w 29"/>
                <a:gd name="T17" fmla="*/ -737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9" y="16"/>
                  </a:moveTo>
                  <a:lnTo>
                    <a:pt x="25" y="3"/>
                  </a:lnTo>
                  <a:lnTo>
                    <a:pt x="13" y="0"/>
                  </a:ln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5" y="25"/>
                  </a:lnTo>
                  <a:lnTo>
                    <a:pt x="29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8" name="Freeform 319"/>
            <p:cNvSpPr/>
            <p:nvPr/>
          </p:nvSpPr>
          <p:spPr bwMode="auto">
            <a:xfrm>
              <a:off x="2562" y="-7002"/>
              <a:ext cx="29" cy="32"/>
            </a:xfrm>
            <a:custGeom>
              <a:avLst/>
              <a:gdLst>
                <a:gd name="T0" fmla="*/ 13 w 29"/>
                <a:gd name="T1" fmla="*/ -7002 h 32"/>
                <a:gd name="T2" fmla="*/ 2 w 29"/>
                <a:gd name="T3" fmla="*/ -6997 h 32"/>
                <a:gd name="T4" fmla="*/ 0 w 29"/>
                <a:gd name="T5" fmla="*/ -6986 h 32"/>
                <a:gd name="T6" fmla="*/ 2 w 29"/>
                <a:gd name="T7" fmla="*/ -6975 h 32"/>
                <a:gd name="T8" fmla="*/ 13 w 29"/>
                <a:gd name="T9" fmla="*/ -6970 h 32"/>
                <a:gd name="T10" fmla="*/ 25 w 29"/>
                <a:gd name="T11" fmla="*/ -6975 h 32"/>
                <a:gd name="T12" fmla="*/ 29 w 29"/>
                <a:gd name="T13" fmla="*/ -6986 h 32"/>
                <a:gd name="T14" fmla="*/ 25 w 29"/>
                <a:gd name="T15" fmla="*/ -6997 h 32"/>
                <a:gd name="T16" fmla="*/ 13 w 29"/>
                <a:gd name="T17" fmla="*/ -7002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5" y="27"/>
                  </a:lnTo>
                  <a:lnTo>
                    <a:pt x="29" y="16"/>
                  </a:lnTo>
                  <a:lnTo>
                    <a:pt x="25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9" name="AutoShape 320"/>
            <p:cNvSpPr/>
            <p:nvPr/>
          </p:nvSpPr>
          <p:spPr bwMode="auto">
            <a:xfrm>
              <a:off x="2562" y="-7752"/>
              <a:ext cx="2026" cy="2024"/>
            </a:xfrm>
            <a:custGeom>
              <a:avLst/>
              <a:gdLst>
                <a:gd name="T0" fmla="*/ 29 w 2026"/>
                <a:gd name="T1" fmla="*/ -6986 h 2024"/>
                <a:gd name="T2" fmla="*/ 25 w 2026"/>
                <a:gd name="T3" fmla="*/ -6997 h 2024"/>
                <a:gd name="T4" fmla="*/ 13 w 2026"/>
                <a:gd name="T5" fmla="*/ -7002 h 2024"/>
                <a:gd name="T6" fmla="*/ 2 w 2026"/>
                <a:gd name="T7" fmla="*/ -6997 h 2024"/>
                <a:gd name="T8" fmla="*/ 0 w 2026"/>
                <a:gd name="T9" fmla="*/ -6986 h 2024"/>
                <a:gd name="T10" fmla="*/ 2 w 2026"/>
                <a:gd name="T11" fmla="*/ -6975 h 2024"/>
                <a:gd name="T12" fmla="*/ 13 w 2026"/>
                <a:gd name="T13" fmla="*/ -6970 h 2024"/>
                <a:gd name="T14" fmla="*/ 25 w 2026"/>
                <a:gd name="T15" fmla="*/ -6975 h 2024"/>
                <a:gd name="T16" fmla="*/ 29 w 2026"/>
                <a:gd name="T17" fmla="*/ -6986 h 2024"/>
                <a:gd name="T18" fmla="*/ 2026 w 2026"/>
                <a:gd name="T19" fmla="*/ -5728 h 2024"/>
                <a:gd name="T20" fmla="*/ 1994 w 2026"/>
                <a:gd name="T21" fmla="*/ -5728 h 2024"/>
                <a:gd name="T22" fmla="*/ 1962 w 2026"/>
                <a:gd name="T23" fmla="*/ -5728 h 2024"/>
                <a:gd name="T24" fmla="*/ 1931 w 2026"/>
                <a:gd name="T25" fmla="*/ -5728 h 2024"/>
                <a:gd name="T26" fmla="*/ 1900 w 2026"/>
                <a:gd name="T27" fmla="*/ -5728 h 2024"/>
                <a:gd name="T28" fmla="*/ 1868 w 2026"/>
                <a:gd name="T29" fmla="*/ -5728 h 2024"/>
                <a:gd name="T30" fmla="*/ 1836 w 2026"/>
                <a:gd name="T31" fmla="*/ -5728 h 2024"/>
                <a:gd name="T32" fmla="*/ 1805 w 2026"/>
                <a:gd name="T33" fmla="*/ -5728 h 2024"/>
                <a:gd name="T34" fmla="*/ 1774 w 2026"/>
                <a:gd name="T35" fmla="*/ -5728 h 2024"/>
                <a:gd name="T36" fmla="*/ 1742 w 2026"/>
                <a:gd name="T37" fmla="*/ -5728 h 2024"/>
                <a:gd name="T38" fmla="*/ 1711 w 2026"/>
                <a:gd name="T39" fmla="*/ -5728 h 2024"/>
                <a:gd name="T40" fmla="*/ 1679 w 2026"/>
                <a:gd name="T41" fmla="*/ -5728 h 2024"/>
                <a:gd name="T42" fmla="*/ 1648 w 2026"/>
                <a:gd name="T43" fmla="*/ -5728 h 2024"/>
                <a:gd name="T44" fmla="*/ 1616 w 2026"/>
                <a:gd name="T45" fmla="*/ -5728 h 2024"/>
                <a:gd name="T46" fmla="*/ 2026 w 2026"/>
                <a:gd name="T47" fmla="*/ -6234 h 2024"/>
                <a:gd name="T48" fmla="*/ 1994 w 2026"/>
                <a:gd name="T49" fmla="*/ -6234 h 2024"/>
                <a:gd name="T50" fmla="*/ 1962 w 2026"/>
                <a:gd name="T51" fmla="*/ -6234 h 2024"/>
                <a:gd name="T52" fmla="*/ 1931 w 2026"/>
                <a:gd name="T53" fmla="*/ -6234 h 2024"/>
                <a:gd name="T54" fmla="*/ 1900 w 2026"/>
                <a:gd name="T55" fmla="*/ -6234 h 2024"/>
                <a:gd name="T56" fmla="*/ 1868 w 2026"/>
                <a:gd name="T57" fmla="*/ -6234 h 2024"/>
                <a:gd name="T58" fmla="*/ 1836 w 2026"/>
                <a:gd name="T59" fmla="*/ -6234 h 2024"/>
                <a:gd name="T60" fmla="*/ 1805 w 2026"/>
                <a:gd name="T61" fmla="*/ -6234 h 2024"/>
                <a:gd name="T62" fmla="*/ 1774 w 2026"/>
                <a:gd name="T63" fmla="*/ -6234 h 2024"/>
                <a:gd name="T64" fmla="*/ 1742 w 2026"/>
                <a:gd name="T65" fmla="*/ -6234 h 2024"/>
                <a:gd name="T66" fmla="*/ 1711 w 2026"/>
                <a:gd name="T67" fmla="*/ -6234 h 2024"/>
                <a:gd name="T68" fmla="*/ 1679 w 2026"/>
                <a:gd name="T69" fmla="*/ -6234 h 2024"/>
                <a:gd name="T70" fmla="*/ 1648 w 2026"/>
                <a:gd name="T71" fmla="*/ -6234 h 2024"/>
                <a:gd name="T72" fmla="*/ 1616 w 2026"/>
                <a:gd name="T73" fmla="*/ -6234 h 2024"/>
                <a:gd name="T74" fmla="*/ 2026 w 2026"/>
                <a:gd name="T75" fmla="*/ -7752 h 2024"/>
                <a:gd name="T76" fmla="*/ 1994 w 2026"/>
                <a:gd name="T77" fmla="*/ -7752 h 2024"/>
                <a:gd name="T78" fmla="*/ 1962 w 2026"/>
                <a:gd name="T79" fmla="*/ -7752 h 2024"/>
                <a:gd name="T80" fmla="*/ 1931 w 2026"/>
                <a:gd name="T81" fmla="*/ -7752 h 2024"/>
                <a:gd name="T82" fmla="*/ 1900 w 2026"/>
                <a:gd name="T83" fmla="*/ -7752 h 2024"/>
                <a:gd name="T84" fmla="*/ 1868 w 2026"/>
                <a:gd name="T85" fmla="*/ -7752 h 2024"/>
                <a:gd name="T86" fmla="*/ 1836 w 2026"/>
                <a:gd name="T87" fmla="*/ -7752 h 2024"/>
                <a:gd name="T88" fmla="*/ 1805 w 2026"/>
                <a:gd name="T89" fmla="*/ -7752 h 20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26" h="2024">
                  <a:moveTo>
                    <a:pt x="29" y="766"/>
                  </a:moveTo>
                  <a:lnTo>
                    <a:pt x="25" y="755"/>
                  </a:lnTo>
                  <a:lnTo>
                    <a:pt x="13" y="750"/>
                  </a:lnTo>
                  <a:lnTo>
                    <a:pt x="2" y="755"/>
                  </a:lnTo>
                  <a:lnTo>
                    <a:pt x="0" y="766"/>
                  </a:lnTo>
                  <a:lnTo>
                    <a:pt x="2" y="777"/>
                  </a:lnTo>
                  <a:lnTo>
                    <a:pt x="13" y="782"/>
                  </a:lnTo>
                  <a:lnTo>
                    <a:pt x="25" y="777"/>
                  </a:lnTo>
                  <a:lnTo>
                    <a:pt x="29" y="766"/>
                  </a:lnTo>
                  <a:close/>
                  <a:moveTo>
                    <a:pt x="2026" y="2024"/>
                  </a:moveTo>
                  <a:lnTo>
                    <a:pt x="1994" y="2024"/>
                  </a:lnTo>
                  <a:moveTo>
                    <a:pt x="1962" y="2024"/>
                  </a:moveTo>
                  <a:lnTo>
                    <a:pt x="1931" y="2024"/>
                  </a:lnTo>
                  <a:moveTo>
                    <a:pt x="1900" y="2024"/>
                  </a:moveTo>
                  <a:lnTo>
                    <a:pt x="1868" y="2024"/>
                  </a:lnTo>
                  <a:moveTo>
                    <a:pt x="1836" y="2024"/>
                  </a:moveTo>
                  <a:lnTo>
                    <a:pt x="1805" y="2024"/>
                  </a:lnTo>
                  <a:moveTo>
                    <a:pt x="1774" y="2024"/>
                  </a:moveTo>
                  <a:lnTo>
                    <a:pt x="1742" y="2024"/>
                  </a:lnTo>
                  <a:moveTo>
                    <a:pt x="1711" y="2024"/>
                  </a:moveTo>
                  <a:lnTo>
                    <a:pt x="1679" y="2024"/>
                  </a:lnTo>
                  <a:moveTo>
                    <a:pt x="1648" y="2024"/>
                  </a:moveTo>
                  <a:lnTo>
                    <a:pt x="1616" y="2024"/>
                  </a:lnTo>
                  <a:moveTo>
                    <a:pt x="2026" y="1518"/>
                  </a:moveTo>
                  <a:lnTo>
                    <a:pt x="1994" y="1518"/>
                  </a:lnTo>
                  <a:moveTo>
                    <a:pt x="1962" y="1518"/>
                  </a:moveTo>
                  <a:lnTo>
                    <a:pt x="1931" y="1518"/>
                  </a:lnTo>
                  <a:moveTo>
                    <a:pt x="1900" y="1518"/>
                  </a:moveTo>
                  <a:lnTo>
                    <a:pt x="1868" y="1518"/>
                  </a:lnTo>
                  <a:moveTo>
                    <a:pt x="1836" y="1518"/>
                  </a:moveTo>
                  <a:lnTo>
                    <a:pt x="1805" y="1518"/>
                  </a:lnTo>
                  <a:moveTo>
                    <a:pt x="1774" y="1518"/>
                  </a:moveTo>
                  <a:lnTo>
                    <a:pt x="1742" y="1518"/>
                  </a:lnTo>
                  <a:moveTo>
                    <a:pt x="1711" y="1518"/>
                  </a:moveTo>
                  <a:lnTo>
                    <a:pt x="1679" y="1518"/>
                  </a:lnTo>
                  <a:moveTo>
                    <a:pt x="1648" y="1518"/>
                  </a:moveTo>
                  <a:lnTo>
                    <a:pt x="1616" y="1518"/>
                  </a:lnTo>
                  <a:moveTo>
                    <a:pt x="2026" y="0"/>
                  </a:moveTo>
                  <a:lnTo>
                    <a:pt x="1994" y="0"/>
                  </a:lnTo>
                  <a:moveTo>
                    <a:pt x="1962" y="0"/>
                  </a:moveTo>
                  <a:lnTo>
                    <a:pt x="1931" y="0"/>
                  </a:lnTo>
                  <a:moveTo>
                    <a:pt x="1900" y="0"/>
                  </a:moveTo>
                  <a:lnTo>
                    <a:pt x="1868" y="0"/>
                  </a:lnTo>
                  <a:moveTo>
                    <a:pt x="1836" y="0"/>
                  </a:moveTo>
                  <a:lnTo>
                    <a:pt x="1805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0" name="Line 321"/>
            <p:cNvSpPr>
              <a:spLocks noChangeShapeType="1"/>
            </p:cNvSpPr>
            <p:nvPr/>
          </p:nvSpPr>
          <p:spPr bwMode="auto">
            <a:xfrm>
              <a:off x="4332" y="-7759"/>
              <a:ext cx="0" cy="15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1" name="AutoShape 322"/>
            <p:cNvSpPr/>
            <p:nvPr/>
          </p:nvSpPr>
          <p:spPr bwMode="auto">
            <a:xfrm>
              <a:off x="4367" y="-7375"/>
              <a:ext cx="221" cy="2"/>
            </a:xfrm>
            <a:custGeom>
              <a:avLst/>
              <a:gdLst>
                <a:gd name="T0" fmla="*/ 221 w 221"/>
                <a:gd name="T1" fmla="*/ 0 h 2"/>
                <a:gd name="T2" fmla="*/ 189 w 221"/>
                <a:gd name="T3" fmla="*/ 0 h 2"/>
                <a:gd name="T4" fmla="*/ 157 w 221"/>
                <a:gd name="T5" fmla="*/ 0 h 2"/>
                <a:gd name="T6" fmla="*/ 126 w 221"/>
                <a:gd name="T7" fmla="*/ 0 h 2"/>
                <a:gd name="T8" fmla="*/ 95 w 221"/>
                <a:gd name="T9" fmla="*/ 0 h 2"/>
                <a:gd name="T10" fmla="*/ 63 w 221"/>
                <a:gd name="T11" fmla="*/ 0 h 2"/>
                <a:gd name="T12" fmla="*/ 31 w 221"/>
                <a:gd name="T13" fmla="*/ 0 h 2"/>
                <a:gd name="T14" fmla="*/ 0 w 221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1" h="2">
                  <a:moveTo>
                    <a:pt x="221" y="0"/>
                  </a:moveTo>
                  <a:lnTo>
                    <a:pt x="189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3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2" name="Line 323"/>
            <p:cNvSpPr>
              <a:spLocks noChangeShapeType="1"/>
            </p:cNvSpPr>
            <p:nvPr/>
          </p:nvSpPr>
          <p:spPr bwMode="auto">
            <a:xfrm>
              <a:off x="4332" y="-7383"/>
              <a:ext cx="0" cy="16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3" name="AutoShape 324"/>
            <p:cNvSpPr/>
            <p:nvPr/>
          </p:nvSpPr>
          <p:spPr bwMode="auto">
            <a:xfrm>
              <a:off x="4367" y="-6992"/>
              <a:ext cx="221" cy="2"/>
            </a:xfrm>
            <a:custGeom>
              <a:avLst/>
              <a:gdLst>
                <a:gd name="T0" fmla="*/ 221 w 221"/>
                <a:gd name="T1" fmla="*/ 0 h 2"/>
                <a:gd name="T2" fmla="*/ 189 w 221"/>
                <a:gd name="T3" fmla="*/ 0 h 2"/>
                <a:gd name="T4" fmla="*/ 157 w 221"/>
                <a:gd name="T5" fmla="*/ 0 h 2"/>
                <a:gd name="T6" fmla="*/ 126 w 221"/>
                <a:gd name="T7" fmla="*/ 0 h 2"/>
                <a:gd name="T8" fmla="*/ 95 w 221"/>
                <a:gd name="T9" fmla="*/ 0 h 2"/>
                <a:gd name="T10" fmla="*/ 63 w 221"/>
                <a:gd name="T11" fmla="*/ 0 h 2"/>
                <a:gd name="T12" fmla="*/ 31 w 221"/>
                <a:gd name="T13" fmla="*/ 0 h 2"/>
                <a:gd name="T14" fmla="*/ 0 w 221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1" h="2">
                  <a:moveTo>
                    <a:pt x="221" y="0"/>
                  </a:moveTo>
                  <a:lnTo>
                    <a:pt x="189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3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4" name="Line 325"/>
            <p:cNvSpPr>
              <a:spLocks noChangeShapeType="1"/>
            </p:cNvSpPr>
            <p:nvPr/>
          </p:nvSpPr>
          <p:spPr bwMode="auto">
            <a:xfrm>
              <a:off x="4332" y="-7000"/>
              <a:ext cx="0" cy="16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5" name="AutoShape 326"/>
            <p:cNvSpPr/>
            <p:nvPr/>
          </p:nvSpPr>
          <p:spPr bwMode="auto">
            <a:xfrm>
              <a:off x="3875" y="-7867"/>
              <a:ext cx="459" cy="2136"/>
            </a:xfrm>
            <a:custGeom>
              <a:avLst/>
              <a:gdLst>
                <a:gd name="T0" fmla="*/ 456 w 459"/>
                <a:gd name="T1" fmla="*/ -7371 h 2136"/>
                <a:gd name="T2" fmla="*/ 257 w 459"/>
                <a:gd name="T3" fmla="*/ -7371 h 2136"/>
                <a:gd name="T4" fmla="*/ 257 w 459"/>
                <a:gd name="T5" fmla="*/ -7500 h 2136"/>
                <a:gd name="T6" fmla="*/ 93 w 459"/>
                <a:gd name="T7" fmla="*/ -7371 h 2136"/>
                <a:gd name="T8" fmla="*/ 93 w 459"/>
                <a:gd name="T9" fmla="*/ -7371 h 2136"/>
                <a:gd name="T10" fmla="*/ 2 w 459"/>
                <a:gd name="T11" fmla="*/ -7371 h 2136"/>
                <a:gd name="T12" fmla="*/ 93 w 459"/>
                <a:gd name="T13" fmla="*/ -7752 h 2136"/>
                <a:gd name="T14" fmla="*/ 257 w 459"/>
                <a:gd name="T15" fmla="*/ -7867 h 2136"/>
                <a:gd name="T16" fmla="*/ 257 w 459"/>
                <a:gd name="T17" fmla="*/ -7752 h 2136"/>
                <a:gd name="T18" fmla="*/ 458 w 459"/>
                <a:gd name="T19" fmla="*/ -7752 h 2136"/>
                <a:gd name="T20" fmla="*/ 261 w 459"/>
                <a:gd name="T21" fmla="*/ -5731 h 2136"/>
                <a:gd name="T22" fmla="*/ 0 w 459"/>
                <a:gd name="T23" fmla="*/ -5731 h 2136"/>
                <a:gd name="T24" fmla="*/ 2 w 459"/>
                <a:gd name="T25" fmla="*/ -6240 h 2136"/>
                <a:gd name="T26" fmla="*/ 2 w 459"/>
                <a:gd name="T27" fmla="*/ -7752 h 2136"/>
                <a:gd name="T28" fmla="*/ 93 w 459"/>
                <a:gd name="T29" fmla="*/ -7752 h 2136"/>
                <a:gd name="T30" fmla="*/ 458 w 459"/>
                <a:gd name="T31" fmla="*/ -6988 h 2136"/>
                <a:gd name="T32" fmla="*/ 261 w 459"/>
                <a:gd name="T33" fmla="*/ -6988 h 2136"/>
                <a:gd name="T34" fmla="*/ 261 w 459"/>
                <a:gd name="T35" fmla="*/ -7099 h 2136"/>
                <a:gd name="T36" fmla="*/ 93 w 459"/>
                <a:gd name="T37" fmla="*/ -6988 h 2136"/>
                <a:gd name="T38" fmla="*/ 93 w 459"/>
                <a:gd name="T39" fmla="*/ -6988 h 2136"/>
                <a:gd name="T40" fmla="*/ 2 w 459"/>
                <a:gd name="T41" fmla="*/ -6988 h 2136"/>
                <a:gd name="T42" fmla="*/ 261 w 459"/>
                <a:gd name="T43" fmla="*/ -6234 h 2136"/>
                <a:gd name="T44" fmla="*/ 0 w 459"/>
                <a:gd name="T45" fmla="*/ -6234 h 21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59" h="2136">
                  <a:moveTo>
                    <a:pt x="456" y="496"/>
                  </a:moveTo>
                  <a:lnTo>
                    <a:pt x="257" y="496"/>
                  </a:lnTo>
                  <a:moveTo>
                    <a:pt x="257" y="367"/>
                  </a:moveTo>
                  <a:lnTo>
                    <a:pt x="93" y="496"/>
                  </a:lnTo>
                  <a:moveTo>
                    <a:pt x="93" y="496"/>
                  </a:moveTo>
                  <a:lnTo>
                    <a:pt x="2" y="496"/>
                  </a:lnTo>
                  <a:moveTo>
                    <a:pt x="93" y="115"/>
                  </a:moveTo>
                  <a:lnTo>
                    <a:pt x="257" y="0"/>
                  </a:lnTo>
                  <a:moveTo>
                    <a:pt x="257" y="115"/>
                  </a:moveTo>
                  <a:lnTo>
                    <a:pt x="458" y="115"/>
                  </a:lnTo>
                  <a:moveTo>
                    <a:pt x="261" y="2136"/>
                  </a:moveTo>
                  <a:lnTo>
                    <a:pt x="0" y="2136"/>
                  </a:lnTo>
                  <a:moveTo>
                    <a:pt x="2" y="1627"/>
                  </a:moveTo>
                  <a:lnTo>
                    <a:pt x="2" y="115"/>
                  </a:lnTo>
                  <a:lnTo>
                    <a:pt x="93" y="115"/>
                  </a:lnTo>
                  <a:moveTo>
                    <a:pt x="458" y="879"/>
                  </a:moveTo>
                  <a:lnTo>
                    <a:pt x="261" y="879"/>
                  </a:lnTo>
                  <a:moveTo>
                    <a:pt x="261" y="768"/>
                  </a:moveTo>
                  <a:lnTo>
                    <a:pt x="93" y="879"/>
                  </a:lnTo>
                  <a:moveTo>
                    <a:pt x="93" y="879"/>
                  </a:moveTo>
                  <a:lnTo>
                    <a:pt x="2" y="879"/>
                  </a:lnTo>
                  <a:moveTo>
                    <a:pt x="261" y="1633"/>
                  </a:moveTo>
                  <a:lnTo>
                    <a:pt x="0" y="1633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6" name="AutoShape 327"/>
            <p:cNvSpPr/>
            <p:nvPr/>
          </p:nvSpPr>
          <p:spPr bwMode="auto">
            <a:xfrm>
              <a:off x="3869" y="-6234"/>
              <a:ext cx="16" cy="63"/>
            </a:xfrm>
            <a:custGeom>
              <a:avLst/>
              <a:gdLst>
                <a:gd name="T0" fmla="*/ 0 w 16"/>
                <a:gd name="T1" fmla="*/ -6234 h 63"/>
                <a:gd name="T2" fmla="*/ 16 w 16"/>
                <a:gd name="T3" fmla="*/ -6234 h 63"/>
                <a:gd name="T4" fmla="*/ 0 w 16"/>
                <a:gd name="T5" fmla="*/ -6171 h 63"/>
                <a:gd name="T6" fmla="*/ 16 w 16"/>
                <a:gd name="T7" fmla="*/ -6171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63">
                  <a:moveTo>
                    <a:pt x="0" y="0"/>
                  </a:moveTo>
                  <a:lnTo>
                    <a:pt x="16" y="0"/>
                  </a:lnTo>
                  <a:moveTo>
                    <a:pt x="0" y="63"/>
                  </a:moveTo>
                  <a:lnTo>
                    <a:pt x="16" y="63"/>
                  </a:lnTo>
                </a:path>
              </a:pathLst>
            </a:custGeom>
            <a:noFill/>
            <a:ln w="1981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7" name="Line 328"/>
            <p:cNvSpPr>
              <a:spLocks noChangeShapeType="1"/>
            </p:cNvSpPr>
            <p:nvPr/>
          </p:nvSpPr>
          <p:spPr bwMode="auto">
            <a:xfrm>
              <a:off x="3877" y="-6124"/>
              <a:ext cx="0" cy="32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8" name="AutoShape 329"/>
            <p:cNvSpPr/>
            <p:nvPr/>
          </p:nvSpPr>
          <p:spPr bwMode="auto">
            <a:xfrm>
              <a:off x="3869" y="-6045"/>
              <a:ext cx="16" cy="252"/>
            </a:xfrm>
            <a:custGeom>
              <a:avLst/>
              <a:gdLst>
                <a:gd name="T0" fmla="*/ 0 w 16"/>
                <a:gd name="T1" fmla="*/ -6045 h 252"/>
                <a:gd name="T2" fmla="*/ 16 w 16"/>
                <a:gd name="T3" fmla="*/ -6045 h 252"/>
                <a:gd name="T4" fmla="*/ 0 w 16"/>
                <a:gd name="T5" fmla="*/ -5983 h 252"/>
                <a:gd name="T6" fmla="*/ 16 w 16"/>
                <a:gd name="T7" fmla="*/ -5983 h 252"/>
                <a:gd name="T8" fmla="*/ 0 w 16"/>
                <a:gd name="T9" fmla="*/ -5919 h 252"/>
                <a:gd name="T10" fmla="*/ 16 w 16"/>
                <a:gd name="T11" fmla="*/ -5919 h 252"/>
                <a:gd name="T12" fmla="*/ 0 w 16"/>
                <a:gd name="T13" fmla="*/ -5857 h 252"/>
                <a:gd name="T14" fmla="*/ 16 w 16"/>
                <a:gd name="T15" fmla="*/ -5857 h 252"/>
                <a:gd name="T16" fmla="*/ 0 w 16"/>
                <a:gd name="T17" fmla="*/ -5793 h 252"/>
                <a:gd name="T18" fmla="*/ 16 w 16"/>
                <a:gd name="T19" fmla="*/ -5793 h 2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252">
                  <a:moveTo>
                    <a:pt x="0" y="0"/>
                  </a:moveTo>
                  <a:lnTo>
                    <a:pt x="16" y="0"/>
                  </a:lnTo>
                  <a:moveTo>
                    <a:pt x="0" y="62"/>
                  </a:moveTo>
                  <a:lnTo>
                    <a:pt x="16" y="62"/>
                  </a:lnTo>
                  <a:moveTo>
                    <a:pt x="0" y="126"/>
                  </a:moveTo>
                  <a:lnTo>
                    <a:pt x="16" y="126"/>
                  </a:lnTo>
                  <a:moveTo>
                    <a:pt x="0" y="188"/>
                  </a:moveTo>
                  <a:lnTo>
                    <a:pt x="16" y="188"/>
                  </a:lnTo>
                  <a:moveTo>
                    <a:pt x="0" y="252"/>
                  </a:moveTo>
                  <a:lnTo>
                    <a:pt x="16" y="252"/>
                  </a:lnTo>
                </a:path>
              </a:pathLst>
            </a:custGeom>
            <a:noFill/>
            <a:ln w="1981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1" name="Line 330"/>
            <p:cNvSpPr>
              <a:spLocks noChangeShapeType="1"/>
            </p:cNvSpPr>
            <p:nvPr/>
          </p:nvSpPr>
          <p:spPr bwMode="auto">
            <a:xfrm>
              <a:off x="3869" y="-5739"/>
              <a:ext cx="16" cy="0"/>
            </a:xfrm>
            <a:prstGeom prst="line">
              <a:avLst/>
            </a:prstGeom>
            <a:noFill/>
            <a:ln w="990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2" name="Freeform 331"/>
            <p:cNvSpPr/>
            <p:nvPr/>
          </p:nvSpPr>
          <p:spPr bwMode="auto">
            <a:xfrm>
              <a:off x="3862" y="-7387"/>
              <a:ext cx="29" cy="32"/>
            </a:xfrm>
            <a:custGeom>
              <a:avLst/>
              <a:gdLst>
                <a:gd name="T0" fmla="*/ 13 w 29"/>
                <a:gd name="T1" fmla="*/ -7387 h 32"/>
                <a:gd name="T2" fmla="*/ 2 w 29"/>
                <a:gd name="T3" fmla="*/ -7384 h 32"/>
                <a:gd name="T4" fmla="*/ 0 w 29"/>
                <a:gd name="T5" fmla="*/ -7371 h 32"/>
                <a:gd name="T6" fmla="*/ 2 w 29"/>
                <a:gd name="T7" fmla="*/ -7362 h 32"/>
                <a:gd name="T8" fmla="*/ 13 w 29"/>
                <a:gd name="T9" fmla="*/ -7356 h 32"/>
                <a:gd name="T10" fmla="*/ 22 w 29"/>
                <a:gd name="T11" fmla="*/ -7362 h 32"/>
                <a:gd name="T12" fmla="*/ 28 w 29"/>
                <a:gd name="T13" fmla="*/ -7371 h 32"/>
                <a:gd name="T14" fmla="*/ 22 w 29"/>
                <a:gd name="T15" fmla="*/ -7384 h 32"/>
                <a:gd name="T16" fmla="*/ 13 w 29"/>
                <a:gd name="T17" fmla="*/ -738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2" y="25"/>
                  </a:lnTo>
                  <a:lnTo>
                    <a:pt x="28" y="16"/>
                  </a:lnTo>
                  <a:lnTo>
                    <a:pt x="22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3" name="Freeform 332"/>
            <p:cNvSpPr/>
            <p:nvPr/>
          </p:nvSpPr>
          <p:spPr bwMode="auto">
            <a:xfrm>
              <a:off x="3862" y="-7387"/>
              <a:ext cx="29" cy="32"/>
            </a:xfrm>
            <a:custGeom>
              <a:avLst/>
              <a:gdLst>
                <a:gd name="T0" fmla="*/ 28 w 29"/>
                <a:gd name="T1" fmla="*/ -7371 h 32"/>
                <a:gd name="T2" fmla="*/ 22 w 29"/>
                <a:gd name="T3" fmla="*/ -7384 h 32"/>
                <a:gd name="T4" fmla="*/ 13 w 29"/>
                <a:gd name="T5" fmla="*/ -7387 h 32"/>
                <a:gd name="T6" fmla="*/ 2 w 29"/>
                <a:gd name="T7" fmla="*/ -7384 h 32"/>
                <a:gd name="T8" fmla="*/ 0 w 29"/>
                <a:gd name="T9" fmla="*/ -7371 h 32"/>
                <a:gd name="T10" fmla="*/ 2 w 29"/>
                <a:gd name="T11" fmla="*/ -7362 h 32"/>
                <a:gd name="T12" fmla="*/ 13 w 29"/>
                <a:gd name="T13" fmla="*/ -7356 h 32"/>
                <a:gd name="T14" fmla="*/ 22 w 29"/>
                <a:gd name="T15" fmla="*/ -7362 h 32"/>
                <a:gd name="T16" fmla="*/ 28 w 29"/>
                <a:gd name="T17" fmla="*/ -737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8" y="16"/>
                  </a:moveTo>
                  <a:lnTo>
                    <a:pt x="22" y="3"/>
                  </a:lnTo>
                  <a:lnTo>
                    <a:pt x="13" y="0"/>
                  </a:ln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2" y="25"/>
                  </a:lnTo>
                  <a:lnTo>
                    <a:pt x="28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4" name="Freeform 333"/>
            <p:cNvSpPr/>
            <p:nvPr/>
          </p:nvSpPr>
          <p:spPr bwMode="auto">
            <a:xfrm>
              <a:off x="3862" y="-7002"/>
              <a:ext cx="29" cy="32"/>
            </a:xfrm>
            <a:custGeom>
              <a:avLst/>
              <a:gdLst>
                <a:gd name="T0" fmla="*/ 13 w 29"/>
                <a:gd name="T1" fmla="*/ -7002 h 32"/>
                <a:gd name="T2" fmla="*/ 2 w 29"/>
                <a:gd name="T3" fmla="*/ -6997 h 32"/>
                <a:gd name="T4" fmla="*/ 0 w 29"/>
                <a:gd name="T5" fmla="*/ -6986 h 32"/>
                <a:gd name="T6" fmla="*/ 2 w 29"/>
                <a:gd name="T7" fmla="*/ -6975 h 32"/>
                <a:gd name="T8" fmla="*/ 13 w 29"/>
                <a:gd name="T9" fmla="*/ -6970 h 32"/>
                <a:gd name="T10" fmla="*/ 22 w 29"/>
                <a:gd name="T11" fmla="*/ -6975 h 32"/>
                <a:gd name="T12" fmla="*/ 28 w 29"/>
                <a:gd name="T13" fmla="*/ -6986 h 32"/>
                <a:gd name="T14" fmla="*/ 22 w 29"/>
                <a:gd name="T15" fmla="*/ -6997 h 32"/>
                <a:gd name="T16" fmla="*/ 13 w 29"/>
                <a:gd name="T17" fmla="*/ -7002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2" y="27"/>
                  </a:lnTo>
                  <a:lnTo>
                    <a:pt x="28" y="16"/>
                  </a:lnTo>
                  <a:lnTo>
                    <a:pt x="22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5" name="Freeform 334"/>
            <p:cNvSpPr/>
            <p:nvPr/>
          </p:nvSpPr>
          <p:spPr bwMode="auto">
            <a:xfrm>
              <a:off x="3862" y="-7002"/>
              <a:ext cx="29" cy="32"/>
            </a:xfrm>
            <a:custGeom>
              <a:avLst/>
              <a:gdLst>
                <a:gd name="T0" fmla="*/ 28 w 29"/>
                <a:gd name="T1" fmla="*/ -6986 h 32"/>
                <a:gd name="T2" fmla="*/ 22 w 29"/>
                <a:gd name="T3" fmla="*/ -6997 h 32"/>
                <a:gd name="T4" fmla="*/ 13 w 29"/>
                <a:gd name="T5" fmla="*/ -7002 h 32"/>
                <a:gd name="T6" fmla="*/ 2 w 29"/>
                <a:gd name="T7" fmla="*/ -6997 h 32"/>
                <a:gd name="T8" fmla="*/ 0 w 29"/>
                <a:gd name="T9" fmla="*/ -6986 h 32"/>
                <a:gd name="T10" fmla="*/ 2 w 29"/>
                <a:gd name="T11" fmla="*/ -6975 h 32"/>
                <a:gd name="T12" fmla="*/ 13 w 29"/>
                <a:gd name="T13" fmla="*/ -6970 h 32"/>
                <a:gd name="T14" fmla="*/ 22 w 29"/>
                <a:gd name="T15" fmla="*/ -6975 h 32"/>
                <a:gd name="T16" fmla="*/ 28 w 29"/>
                <a:gd name="T17" fmla="*/ -6986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8" y="16"/>
                  </a:moveTo>
                  <a:lnTo>
                    <a:pt x="22" y="5"/>
                  </a:lnTo>
                  <a:lnTo>
                    <a:pt x="13" y="0"/>
                  </a:ln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2" y="27"/>
                  </a:lnTo>
                  <a:lnTo>
                    <a:pt x="28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6" name="Line 335"/>
            <p:cNvSpPr>
              <a:spLocks noChangeShapeType="1"/>
            </p:cNvSpPr>
            <p:nvPr/>
          </p:nvSpPr>
          <p:spPr bwMode="auto">
            <a:xfrm>
              <a:off x="2447" y="-6444"/>
              <a:ext cx="248" cy="0"/>
            </a:xfrm>
            <a:prstGeom prst="line">
              <a:avLst/>
            </a:prstGeom>
            <a:noFill/>
            <a:ln w="39624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7" name="Line 336"/>
            <p:cNvSpPr>
              <a:spLocks noChangeShapeType="1"/>
            </p:cNvSpPr>
            <p:nvPr/>
          </p:nvSpPr>
          <p:spPr bwMode="auto">
            <a:xfrm>
              <a:off x="2478" y="-6475"/>
              <a:ext cx="186" cy="0"/>
            </a:xfrm>
            <a:prstGeom prst="line">
              <a:avLst/>
            </a:prstGeom>
            <a:noFill/>
            <a:ln w="1663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8" name="Line 337"/>
            <p:cNvSpPr>
              <a:spLocks noChangeShapeType="1"/>
            </p:cNvSpPr>
            <p:nvPr/>
          </p:nvSpPr>
          <p:spPr bwMode="auto">
            <a:xfrm>
              <a:off x="2509" y="-6412"/>
              <a:ext cx="124" cy="0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9" name="Freeform 338"/>
            <p:cNvSpPr/>
            <p:nvPr/>
          </p:nvSpPr>
          <p:spPr bwMode="auto">
            <a:xfrm>
              <a:off x="3924" y="-8674"/>
              <a:ext cx="29" cy="32"/>
            </a:xfrm>
            <a:custGeom>
              <a:avLst/>
              <a:gdLst>
                <a:gd name="T0" fmla="*/ 13 w 29"/>
                <a:gd name="T1" fmla="*/ -8674 h 32"/>
                <a:gd name="T2" fmla="*/ 2 w 29"/>
                <a:gd name="T3" fmla="*/ -8670 h 32"/>
                <a:gd name="T4" fmla="*/ 0 w 29"/>
                <a:gd name="T5" fmla="*/ -8659 h 32"/>
                <a:gd name="T6" fmla="*/ 2 w 29"/>
                <a:gd name="T7" fmla="*/ -8646 h 32"/>
                <a:gd name="T8" fmla="*/ 13 w 29"/>
                <a:gd name="T9" fmla="*/ -8643 h 32"/>
                <a:gd name="T10" fmla="*/ 24 w 29"/>
                <a:gd name="T11" fmla="*/ -8646 h 32"/>
                <a:gd name="T12" fmla="*/ 29 w 29"/>
                <a:gd name="T13" fmla="*/ -8659 h 32"/>
                <a:gd name="T14" fmla="*/ 24 w 29"/>
                <a:gd name="T15" fmla="*/ -8670 h 32"/>
                <a:gd name="T16" fmla="*/ 13 w 29"/>
                <a:gd name="T17" fmla="*/ -867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4"/>
                  </a:lnTo>
                  <a:lnTo>
                    <a:pt x="0" y="15"/>
                  </a:lnTo>
                  <a:lnTo>
                    <a:pt x="2" y="28"/>
                  </a:lnTo>
                  <a:lnTo>
                    <a:pt x="13" y="31"/>
                  </a:lnTo>
                  <a:lnTo>
                    <a:pt x="24" y="28"/>
                  </a:lnTo>
                  <a:lnTo>
                    <a:pt x="29" y="15"/>
                  </a:lnTo>
                  <a:lnTo>
                    <a:pt x="24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0" name="Freeform 339"/>
            <p:cNvSpPr/>
            <p:nvPr/>
          </p:nvSpPr>
          <p:spPr bwMode="auto">
            <a:xfrm>
              <a:off x="3924" y="-8674"/>
              <a:ext cx="29" cy="32"/>
            </a:xfrm>
            <a:custGeom>
              <a:avLst/>
              <a:gdLst>
                <a:gd name="T0" fmla="*/ 29 w 29"/>
                <a:gd name="T1" fmla="*/ -8659 h 32"/>
                <a:gd name="T2" fmla="*/ 24 w 29"/>
                <a:gd name="T3" fmla="*/ -8670 h 32"/>
                <a:gd name="T4" fmla="*/ 13 w 29"/>
                <a:gd name="T5" fmla="*/ -8674 h 32"/>
                <a:gd name="T6" fmla="*/ 2 w 29"/>
                <a:gd name="T7" fmla="*/ -8670 h 32"/>
                <a:gd name="T8" fmla="*/ 0 w 29"/>
                <a:gd name="T9" fmla="*/ -8659 h 32"/>
                <a:gd name="T10" fmla="*/ 2 w 29"/>
                <a:gd name="T11" fmla="*/ -8646 h 32"/>
                <a:gd name="T12" fmla="*/ 13 w 29"/>
                <a:gd name="T13" fmla="*/ -8643 h 32"/>
                <a:gd name="T14" fmla="*/ 24 w 29"/>
                <a:gd name="T15" fmla="*/ -8646 h 32"/>
                <a:gd name="T16" fmla="*/ 29 w 29"/>
                <a:gd name="T17" fmla="*/ -8659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9" y="15"/>
                  </a:moveTo>
                  <a:lnTo>
                    <a:pt x="24" y="4"/>
                  </a:lnTo>
                  <a:lnTo>
                    <a:pt x="13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2" y="28"/>
                  </a:lnTo>
                  <a:lnTo>
                    <a:pt x="13" y="31"/>
                  </a:lnTo>
                  <a:lnTo>
                    <a:pt x="24" y="28"/>
                  </a:lnTo>
                  <a:lnTo>
                    <a:pt x="29" y="15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1" name="AutoShape 340"/>
            <p:cNvSpPr/>
            <p:nvPr/>
          </p:nvSpPr>
          <p:spPr bwMode="auto">
            <a:xfrm>
              <a:off x="2278" y="-10808"/>
              <a:ext cx="8478" cy="10712"/>
            </a:xfrm>
            <a:custGeom>
              <a:avLst/>
              <a:gdLst>
                <a:gd name="T0" fmla="*/ 0 w 8478"/>
                <a:gd name="T1" fmla="*/ -10803 h 10712"/>
                <a:gd name="T2" fmla="*/ 8478 w 8478"/>
                <a:gd name="T3" fmla="*/ -10803 h 10712"/>
                <a:gd name="T4" fmla="*/ 4 w 8478"/>
                <a:gd name="T5" fmla="*/ -10808 h 10712"/>
                <a:gd name="T6" fmla="*/ 4 w 8478"/>
                <a:gd name="T7" fmla="*/ -97 h 107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78" h="10712">
                  <a:moveTo>
                    <a:pt x="0" y="5"/>
                  </a:moveTo>
                  <a:lnTo>
                    <a:pt x="8478" y="5"/>
                  </a:lnTo>
                  <a:moveTo>
                    <a:pt x="4" y="0"/>
                  </a:moveTo>
                  <a:lnTo>
                    <a:pt x="4" y="10711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2" name="Line 341"/>
            <p:cNvSpPr>
              <a:spLocks noChangeShapeType="1"/>
            </p:cNvSpPr>
            <p:nvPr/>
          </p:nvSpPr>
          <p:spPr bwMode="auto">
            <a:xfrm>
              <a:off x="2278" y="-102"/>
              <a:ext cx="8468" cy="0"/>
            </a:xfrm>
            <a:prstGeom prst="line">
              <a:avLst/>
            </a:pr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3" name="Line 342"/>
            <p:cNvSpPr>
              <a:spLocks noChangeShapeType="1"/>
            </p:cNvSpPr>
            <p:nvPr/>
          </p:nvSpPr>
          <p:spPr bwMode="auto">
            <a:xfrm>
              <a:off x="10751" y="-10808"/>
              <a:ext cx="0" cy="10711"/>
            </a:xfrm>
            <a:prstGeom prst="line">
              <a:avLst/>
            </a:pr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4" name="AutoShape 343"/>
            <p:cNvSpPr/>
            <p:nvPr/>
          </p:nvSpPr>
          <p:spPr bwMode="auto">
            <a:xfrm>
              <a:off x="2400" y="-8308"/>
              <a:ext cx="1694" cy="4780"/>
            </a:xfrm>
            <a:custGeom>
              <a:avLst/>
              <a:gdLst>
                <a:gd name="T0" fmla="*/ 709 w 1694"/>
                <a:gd name="T1" fmla="*/ -3684 h 4780"/>
                <a:gd name="T2" fmla="*/ 176 w 1694"/>
                <a:gd name="T3" fmla="*/ -3684 h 4780"/>
                <a:gd name="T4" fmla="*/ 176 w 1694"/>
                <a:gd name="T5" fmla="*/ -3529 h 4780"/>
                <a:gd name="T6" fmla="*/ 709 w 1694"/>
                <a:gd name="T7" fmla="*/ -3529 h 4780"/>
                <a:gd name="T8" fmla="*/ 709 w 1694"/>
                <a:gd name="T9" fmla="*/ -3684 h 4780"/>
                <a:gd name="T10" fmla="*/ 1207 w 1694"/>
                <a:gd name="T11" fmla="*/ -8308 h 4780"/>
                <a:gd name="T12" fmla="*/ 0 w 1694"/>
                <a:gd name="T13" fmla="*/ -8308 h 4780"/>
                <a:gd name="T14" fmla="*/ 0 w 1694"/>
                <a:gd name="T15" fmla="*/ -8083 h 4780"/>
                <a:gd name="T16" fmla="*/ 1207 w 1694"/>
                <a:gd name="T17" fmla="*/ -8083 h 4780"/>
                <a:gd name="T18" fmla="*/ 1207 w 1694"/>
                <a:gd name="T19" fmla="*/ -8308 h 4780"/>
                <a:gd name="T20" fmla="*/ 1618 w 1694"/>
                <a:gd name="T21" fmla="*/ -4862 h 4780"/>
                <a:gd name="T22" fmla="*/ 838 w 1694"/>
                <a:gd name="T23" fmla="*/ -4862 h 4780"/>
                <a:gd name="T24" fmla="*/ 838 w 1694"/>
                <a:gd name="T25" fmla="*/ -4707 h 4780"/>
                <a:gd name="T26" fmla="*/ 1618 w 1694"/>
                <a:gd name="T27" fmla="*/ -4707 h 4780"/>
                <a:gd name="T28" fmla="*/ 1618 w 1694"/>
                <a:gd name="T29" fmla="*/ -4862 h 4780"/>
                <a:gd name="T30" fmla="*/ 1693 w 1694"/>
                <a:gd name="T31" fmla="*/ -4706 h 4780"/>
                <a:gd name="T32" fmla="*/ 914 w 1694"/>
                <a:gd name="T33" fmla="*/ -4706 h 4780"/>
                <a:gd name="T34" fmla="*/ 914 w 1694"/>
                <a:gd name="T35" fmla="*/ -4551 h 4780"/>
                <a:gd name="T36" fmla="*/ 1693 w 1694"/>
                <a:gd name="T37" fmla="*/ -4551 h 4780"/>
                <a:gd name="T38" fmla="*/ 1693 w 1694"/>
                <a:gd name="T39" fmla="*/ -4706 h 47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94" h="4780">
                  <a:moveTo>
                    <a:pt x="709" y="4624"/>
                  </a:moveTo>
                  <a:lnTo>
                    <a:pt x="176" y="4624"/>
                  </a:lnTo>
                  <a:lnTo>
                    <a:pt x="176" y="4779"/>
                  </a:lnTo>
                  <a:lnTo>
                    <a:pt x="709" y="4779"/>
                  </a:lnTo>
                  <a:lnTo>
                    <a:pt x="709" y="4624"/>
                  </a:lnTo>
                  <a:moveTo>
                    <a:pt x="1207" y="0"/>
                  </a:moveTo>
                  <a:lnTo>
                    <a:pt x="0" y="0"/>
                  </a:lnTo>
                  <a:lnTo>
                    <a:pt x="0" y="225"/>
                  </a:lnTo>
                  <a:lnTo>
                    <a:pt x="1207" y="225"/>
                  </a:lnTo>
                  <a:lnTo>
                    <a:pt x="1207" y="0"/>
                  </a:lnTo>
                  <a:moveTo>
                    <a:pt x="1618" y="3446"/>
                  </a:moveTo>
                  <a:lnTo>
                    <a:pt x="838" y="3446"/>
                  </a:lnTo>
                  <a:lnTo>
                    <a:pt x="838" y="3601"/>
                  </a:lnTo>
                  <a:lnTo>
                    <a:pt x="1618" y="3601"/>
                  </a:lnTo>
                  <a:lnTo>
                    <a:pt x="1618" y="3446"/>
                  </a:lnTo>
                  <a:moveTo>
                    <a:pt x="1693" y="3602"/>
                  </a:moveTo>
                  <a:lnTo>
                    <a:pt x="914" y="3602"/>
                  </a:lnTo>
                  <a:lnTo>
                    <a:pt x="914" y="3757"/>
                  </a:lnTo>
                  <a:lnTo>
                    <a:pt x="1693" y="3757"/>
                  </a:lnTo>
                  <a:lnTo>
                    <a:pt x="1693" y="360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5" name="Line 344"/>
            <p:cNvSpPr>
              <a:spLocks noChangeShapeType="1"/>
            </p:cNvSpPr>
            <p:nvPr/>
          </p:nvSpPr>
          <p:spPr bwMode="auto">
            <a:xfrm>
              <a:off x="3348" y="-1536"/>
              <a:ext cx="5" cy="0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6" name="Rectangle 345"/>
            <p:cNvSpPr>
              <a:spLocks noChangeArrowheads="1"/>
            </p:cNvSpPr>
            <p:nvPr/>
          </p:nvSpPr>
          <p:spPr bwMode="auto">
            <a:xfrm>
              <a:off x="2525" y="-2157"/>
              <a:ext cx="1852" cy="5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7" name="Rectangle 346"/>
            <p:cNvSpPr>
              <a:spLocks noChangeArrowheads="1"/>
            </p:cNvSpPr>
            <p:nvPr/>
          </p:nvSpPr>
          <p:spPr bwMode="auto">
            <a:xfrm>
              <a:off x="6145" y="-2439"/>
              <a:ext cx="425" cy="17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8" name="AutoShape 347"/>
            <p:cNvSpPr/>
            <p:nvPr/>
          </p:nvSpPr>
          <p:spPr bwMode="auto">
            <a:xfrm>
              <a:off x="4100" y="-6909"/>
              <a:ext cx="6468" cy="5411"/>
            </a:xfrm>
            <a:custGeom>
              <a:avLst/>
              <a:gdLst>
                <a:gd name="T0" fmla="*/ 425 w 6468"/>
                <a:gd name="T1" fmla="*/ -4777 h 5411"/>
                <a:gd name="T2" fmla="*/ 0 w 6468"/>
                <a:gd name="T3" fmla="*/ -4777 h 5411"/>
                <a:gd name="T4" fmla="*/ 0 w 6468"/>
                <a:gd name="T5" fmla="*/ -4605 h 5411"/>
                <a:gd name="T6" fmla="*/ 425 w 6468"/>
                <a:gd name="T7" fmla="*/ -4605 h 5411"/>
                <a:gd name="T8" fmla="*/ 425 w 6468"/>
                <a:gd name="T9" fmla="*/ -4777 h 5411"/>
                <a:gd name="T10" fmla="*/ 2552 w 6468"/>
                <a:gd name="T11" fmla="*/ -1653 h 5411"/>
                <a:gd name="T12" fmla="*/ 1833 w 6468"/>
                <a:gd name="T13" fmla="*/ -1653 h 5411"/>
                <a:gd name="T14" fmla="*/ 1833 w 6468"/>
                <a:gd name="T15" fmla="*/ -1498 h 5411"/>
                <a:gd name="T16" fmla="*/ 2552 w 6468"/>
                <a:gd name="T17" fmla="*/ -1498 h 5411"/>
                <a:gd name="T18" fmla="*/ 2552 w 6468"/>
                <a:gd name="T19" fmla="*/ -1653 h 5411"/>
                <a:gd name="T20" fmla="*/ 6468 w 6468"/>
                <a:gd name="T21" fmla="*/ -6909 h 5411"/>
                <a:gd name="T22" fmla="*/ 6268 w 6468"/>
                <a:gd name="T23" fmla="*/ -6909 h 5411"/>
                <a:gd name="T24" fmla="*/ 6268 w 6468"/>
                <a:gd name="T25" fmla="*/ -5395 h 5411"/>
                <a:gd name="T26" fmla="*/ 6468 w 6468"/>
                <a:gd name="T27" fmla="*/ -5395 h 5411"/>
                <a:gd name="T28" fmla="*/ 6468 w 6468"/>
                <a:gd name="T29" fmla="*/ -6909 h 54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68" h="5411">
                  <a:moveTo>
                    <a:pt x="425" y="2132"/>
                  </a:moveTo>
                  <a:lnTo>
                    <a:pt x="0" y="2132"/>
                  </a:lnTo>
                  <a:lnTo>
                    <a:pt x="0" y="2304"/>
                  </a:lnTo>
                  <a:lnTo>
                    <a:pt x="425" y="2304"/>
                  </a:lnTo>
                  <a:lnTo>
                    <a:pt x="425" y="2132"/>
                  </a:lnTo>
                  <a:moveTo>
                    <a:pt x="2552" y="5256"/>
                  </a:moveTo>
                  <a:lnTo>
                    <a:pt x="1833" y="5256"/>
                  </a:lnTo>
                  <a:lnTo>
                    <a:pt x="1833" y="5411"/>
                  </a:lnTo>
                  <a:lnTo>
                    <a:pt x="2552" y="5411"/>
                  </a:lnTo>
                  <a:lnTo>
                    <a:pt x="2552" y="5256"/>
                  </a:lnTo>
                  <a:moveTo>
                    <a:pt x="6468" y="0"/>
                  </a:moveTo>
                  <a:lnTo>
                    <a:pt x="6268" y="0"/>
                  </a:lnTo>
                  <a:lnTo>
                    <a:pt x="6268" y="1514"/>
                  </a:lnTo>
                  <a:lnTo>
                    <a:pt x="6468" y="1514"/>
                  </a:lnTo>
                  <a:lnTo>
                    <a:pt x="646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9" name="AutoShape 348"/>
            <p:cNvSpPr/>
            <p:nvPr/>
          </p:nvSpPr>
          <p:spPr bwMode="auto">
            <a:xfrm>
              <a:off x="5470" y="-9729"/>
              <a:ext cx="4451" cy="4293"/>
            </a:xfrm>
            <a:custGeom>
              <a:avLst/>
              <a:gdLst>
                <a:gd name="T0" fmla="*/ 891 w 4451"/>
                <a:gd name="T1" fmla="*/ -5946 h 4293"/>
                <a:gd name="T2" fmla="*/ 0 w 4451"/>
                <a:gd name="T3" fmla="*/ -5946 h 4293"/>
                <a:gd name="T4" fmla="*/ 0 w 4451"/>
                <a:gd name="T5" fmla="*/ -5437 h 4293"/>
                <a:gd name="T6" fmla="*/ 891 w 4451"/>
                <a:gd name="T7" fmla="*/ -5437 h 4293"/>
                <a:gd name="T8" fmla="*/ 891 w 4451"/>
                <a:gd name="T9" fmla="*/ -5946 h 4293"/>
                <a:gd name="T10" fmla="*/ 918 w 4451"/>
                <a:gd name="T11" fmla="*/ -6487 h 4293"/>
                <a:gd name="T12" fmla="*/ 0 w 4451"/>
                <a:gd name="T13" fmla="*/ -6487 h 4293"/>
                <a:gd name="T14" fmla="*/ 0 w 4451"/>
                <a:gd name="T15" fmla="*/ -5978 h 4293"/>
                <a:gd name="T16" fmla="*/ 918 w 4451"/>
                <a:gd name="T17" fmla="*/ -5978 h 4293"/>
                <a:gd name="T18" fmla="*/ 918 w 4451"/>
                <a:gd name="T19" fmla="*/ -6487 h 4293"/>
                <a:gd name="T20" fmla="*/ 2706 w 4451"/>
                <a:gd name="T21" fmla="*/ -8989 h 4293"/>
                <a:gd name="T22" fmla="*/ 2281 w 4451"/>
                <a:gd name="T23" fmla="*/ -8989 h 4293"/>
                <a:gd name="T24" fmla="*/ 2281 w 4451"/>
                <a:gd name="T25" fmla="*/ -8817 h 4293"/>
                <a:gd name="T26" fmla="*/ 2706 w 4451"/>
                <a:gd name="T27" fmla="*/ -8817 h 4293"/>
                <a:gd name="T28" fmla="*/ 2706 w 4451"/>
                <a:gd name="T29" fmla="*/ -8989 h 4293"/>
                <a:gd name="T30" fmla="*/ 4441 w 4451"/>
                <a:gd name="T31" fmla="*/ -9414 h 4293"/>
                <a:gd name="T32" fmla="*/ 4262 w 4451"/>
                <a:gd name="T33" fmla="*/ -9414 h 4293"/>
                <a:gd name="T34" fmla="*/ 4262 w 4451"/>
                <a:gd name="T35" fmla="*/ -9259 h 4293"/>
                <a:gd name="T36" fmla="*/ 4441 w 4451"/>
                <a:gd name="T37" fmla="*/ -9259 h 4293"/>
                <a:gd name="T38" fmla="*/ 4441 w 4451"/>
                <a:gd name="T39" fmla="*/ -9414 h 4293"/>
                <a:gd name="T40" fmla="*/ 4450 w 4451"/>
                <a:gd name="T41" fmla="*/ -9729 h 4293"/>
                <a:gd name="T42" fmla="*/ 4272 w 4451"/>
                <a:gd name="T43" fmla="*/ -9729 h 4293"/>
                <a:gd name="T44" fmla="*/ 4272 w 4451"/>
                <a:gd name="T45" fmla="*/ -9574 h 4293"/>
                <a:gd name="T46" fmla="*/ 4450 w 4451"/>
                <a:gd name="T47" fmla="*/ -9574 h 4293"/>
                <a:gd name="T48" fmla="*/ 4450 w 4451"/>
                <a:gd name="T49" fmla="*/ -9729 h 42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451" h="4293">
                  <a:moveTo>
                    <a:pt x="891" y="3783"/>
                  </a:moveTo>
                  <a:lnTo>
                    <a:pt x="0" y="3783"/>
                  </a:lnTo>
                  <a:lnTo>
                    <a:pt x="0" y="4292"/>
                  </a:lnTo>
                  <a:lnTo>
                    <a:pt x="891" y="4292"/>
                  </a:lnTo>
                  <a:lnTo>
                    <a:pt x="891" y="3783"/>
                  </a:lnTo>
                  <a:moveTo>
                    <a:pt x="918" y="3242"/>
                  </a:moveTo>
                  <a:lnTo>
                    <a:pt x="0" y="3242"/>
                  </a:lnTo>
                  <a:lnTo>
                    <a:pt x="0" y="3751"/>
                  </a:lnTo>
                  <a:lnTo>
                    <a:pt x="918" y="3751"/>
                  </a:lnTo>
                  <a:lnTo>
                    <a:pt x="918" y="3242"/>
                  </a:lnTo>
                  <a:moveTo>
                    <a:pt x="2706" y="740"/>
                  </a:moveTo>
                  <a:lnTo>
                    <a:pt x="2281" y="740"/>
                  </a:lnTo>
                  <a:lnTo>
                    <a:pt x="2281" y="912"/>
                  </a:lnTo>
                  <a:lnTo>
                    <a:pt x="2706" y="912"/>
                  </a:lnTo>
                  <a:lnTo>
                    <a:pt x="2706" y="740"/>
                  </a:lnTo>
                  <a:moveTo>
                    <a:pt x="4441" y="315"/>
                  </a:moveTo>
                  <a:lnTo>
                    <a:pt x="4262" y="315"/>
                  </a:lnTo>
                  <a:lnTo>
                    <a:pt x="4262" y="470"/>
                  </a:lnTo>
                  <a:lnTo>
                    <a:pt x="4441" y="470"/>
                  </a:lnTo>
                  <a:lnTo>
                    <a:pt x="4441" y="315"/>
                  </a:lnTo>
                  <a:moveTo>
                    <a:pt x="4450" y="0"/>
                  </a:moveTo>
                  <a:lnTo>
                    <a:pt x="4272" y="0"/>
                  </a:lnTo>
                  <a:lnTo>
                    <a:pt x="4272" y="155"/>
                  </a:lnTo>
                  <a:lnTo>
                    <a:pt x="4450" y="155"/>
                  </a:lnTo>
                  <a:lnTo>
                    <a:pt x="4450" y="0"/>
                  </a:lnTo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0" name="Rectangle 349"/>
            <p:cNvSpPr>
              <a:spLocks noChangeArrowheads="1"/>
            </p:cNvSpPr>
            <p:nvPr/>
          </p:nvSpPr>
          <p:spPr bwMode="auto">
            <a:xfrm>
              <a:off x="3901" y="-6116"/>
              <a:ext cx="179" cy="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1" name="Rectangle 350"/>
            <p:cNvSpPr>
              <a:spLocks noChangeArrowheads="1"/>
            </p:cNvSpPr>
            <p:nvPr/>
          </p:nvSpPr>
          <p:spPr bwMode="auto">
            <a:xfrm>
              <a:off x="7646" y="-2683"/>
              <a:ext cx="326" cy="28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2" name="Rectangle 351"/>
            <p:cNvSpPr>
              <a:spLocks noChangeArrowheads="1"/>
            </p:cNvSpPr>
            <p:nvPr/>
          </p:nvSpPr>
          <p:spPr bwMode="auto">
            <a:xfrm>
              <a:off x="7465" y="-2652"/>
              <a:ext cx="179" cy="193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3" name="Rectangle 352"/>
            <p:cNvSpPr>
              <a:spLocks noChangeArrowheads="1"/>
            </p:cNvSpPr>
            <p:nvPr/>
          </p:nvSpPr>
          <p:spPr bwMode="auto">
            <a:xfrm>
              <a:off x="8182" y="-2155"/>
              <a:ext cx="430" cy="157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4" name="Text Box 353"/>
            <p:cNvSpPr txBox="1">
              <a:spLocks noChangeArrowheads="1"/>
            </p:cNvSpPr>
            <p:nvPr/>
          </p:nvSpPr>
          <p:spPr bwMode="auto">
            <a:xfrm>
              <a:off x="9205" y="-9820"/>
              <a:ext cx="19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5" name="Text Box 354"/>
            <p:cNvSpPr txBox="1">
              <a:spLocks noChangeArrowheads="1"/>
            </p:cNvSpPr>
            <p:nvPr/>
          </p:nvSpPr>
          <p:spPr bwMode="auto">
            <a:xfrm>
              <a:off x="4648" y="-9683"/>
              <a:ext cx="118" cy="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6" name="Text Box 355"/>
            <p:cNvSpPr txBox="1">
              <a:spLocks noChangeArrowheads="1"/>
            </p:cNvSpPr>
            <p:nvPr/>
          </p:nvSpPr>
          <p:spPr bwMode="auto">
            <a:xfrm>
              <a:off x="5426" y="-9747"/>
              <a:ext cx="367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+10 V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7" name="Text Box 356"/>
            <p:cNvSpPr txBox="1">
              <a:spLocks noChangeArrowheads="1"/>
            </p:cNvSpPr>
            <p:nvPr/>
          </p:nvSpPr>
          <p:spPr bwMode="auto">
            <a:xfrm>
              <a:off x="9692" y="-9871"/>
              <a:ext cx="888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L/L1, N/L2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L/L1, N/L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L1, L2, L3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8" name="Text Box 357"/>
            <p:cNvSpPr txBox="1">
              <a:spLocks noChangeArrowheads="1"/>
            </p:cNvSpPr>
            <p:nvPr/>
          </p:nvSpPr>
          <p:spPr bwMode="auto">
            <a:xfrm>
              <a:off x="4810" y="-9234"/>
              <a:ext cx="37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ADC+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9" name="Text Box 358"/>
            <p:cNvSpPr txBox="1">
              <a:spLocks noChangeArrowheads="1"/>
            </p:cNvSpPr>
            <p:nvPr/>
          </p:nvSpPr>
          <p:spPr bwMode="auto">
            <a:xfrm>
              <a:off x="7459" y="-8977"/>
              <a:ext cx="59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BOP 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链路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0" name="Text Box 359"/>
            <p:cNvSpPr txBox="1">
              <a:spLocks noChangeArrowheads="1"/>
            </p:cNvSpPr>
            <p:nvPr/>
          </p:nvSpPr>
          <p:spPr bwMode="auto">
            <a:xfrm>
              <a:off x="4813" y="-8906"/>
              <a:ext cx="33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ADC-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1" name="Text Box 360"/>
            <p:cNvSpPr txBox="1">
              <a:spLocks noChangeArrowheads="1"/>
            </p:cNvSpPr>
            <p:nvPr/>
          </p:nvSpPr>
          <p:spPr bwMode="auto">
            <a:xfrm>
              <a:off x="8531" y="-8563"/>
              <a:ext cx="409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RS232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2" name="Text Box 361"/>
            <p:cNvSpPr txBox="1">
              <a:spLocks noChangeArrowheads="1"/>
            </p:cNvSpPr>
            <p:nvPr/>
          </p:nvSpPr>
          <p:spPr bwMode="auto">
            <a:xfrm>
              <a:off x="8502" y="-8238"/>
              <a:ext cx="46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150.00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Hz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I          </a:t>
              </a: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Fn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3" name="Text Box 362"/>
            <p:cNvSpPr txBox="1">
              <a:spLocks noChangeArrowheads="1"/>
            </p:cNvSpPr>
            <p:nvPr/>
          </p:nvSpPr>
          <p:spPr bwMode="auto">
            <a:xfrm>
              <a:off x="4791" y="-798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DIN1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4" name="Text Box 363"/>
            <p:cNvSpPr txBox="1">
              <a:spLocks noChangeArrowheads="1"/>
            </p:cNvSpPr>
            <p:nvPr/>
          </p:nvSpPr>
          <p:spPr bwMode="auto">
            <a:xfrm>
              <a:off x="4648" y="-775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5" name="Text Box 364"/>
            <p:cNvSpPr txBox="1">
              <a:spLocks noChangeArrowheads="1"/>
            </p:cNvSpPr>
            <p:nvPr/>
          </p:nvSpPr>
          <p:spPr bwMode="auto">
            <a:xfrm>
              <a:off x="8435" y="-7909"/>
              <a:ext cx="63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   </a:t>
              </a:r>
              <a:r>
                <a:rPr kumimoji="0" lang="en-US" altLang="zh-CN" sz="7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Jog  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BOP/AOP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6" name="Text Box 365"/>
            <p:cNvSpPr txBox="1">
              <a:spLocks noChangeArrowheads="1"/>
            </p:cNvSpPr>
            <p:nvPr/>
          </p:nvSpPr>
          <p:spPr bwMode="auto">
            <a:xfrm>
              <a:off x="4783" y="-760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7" name="Text Box 366"/>
            <p:cNvSpPr txBox="1">
              <a:spLocks noChangeArrowheads="1"/>
            </p:cNvSpPr>
            <p:nvPr/>
          </p:nvSpPr>
          <p:spPr bwMode="auto">
            <a:xfrm>
              <a:off x="4648" y="-7381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8" name="Text Box 367"/>
            <p:cNvSpPr txBox="1">
              <a:spLocks noChangeArrowheads="1"/>
            </p:cNvSpPr>
            <p:nvPr/>
          </p:nvSpPr>
          <p:spPr bwMode="auto">
            <a:xfrm>
              <a:off x="4783" y="-724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9" name="Text Box 368"/>
            <p:cNvSpPr txBox="1">
              <a:spLocks noChangeArrowheads="1"/>
            </p:cNvSpPr>
            <p:nvPr/>
          </p:nvSpPr>
          <p:spPr bwMode="auto">
            <a:xfrm>
              <a:off x="4650" y="-698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7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0" name="Text Box 369"/>
            <p:cNvSpPr txBox="1">
              <a:spLocks noChangeArrowheads="1"/>
            </p:cNvSpPr>
            <p:nvPr/>
          </p:nvSpPr>
          <p:spPr bwMode="auto">
            <a:xfrm>
              <a:off x="4648" y="-6246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8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1" name="Text Box 370"/>
            <p:cNvSpPr txBox="1">
              <a:spLocks noChangeArrowheads="1"/>
            </p:cNvSpPr>
            <p:nvPr/>
          </p:nvSpPr>
          <p:spPr bwMode="auto">
            <a:xfrm>
              <a:off x="5468" y="-6487"/>
              <a:ext cx="863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+24V </a:t>
              </a: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输出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100 mA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（带隔离的）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V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100 mA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（带隔离的）</a:t>
              </a: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2" name="Text Box 371"/>
            <p:cNvSpPr txBox="1">
              <a:spLocks noChangeArrowheads="1"/>
            </p:cNvSpPr>
            <p:nvPr/>
          </p:nvSpPr>
          <p:spPr bwMode="auto">
            <a:xfrm>
              <a:off x="10067" y="-6220"/>
              <a:ext cx="45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DC+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3" name="Text Box 372"/>
            <p:cNvSpPr txBox="1">
              <a:spLocks noChangeArrowheads="1"/>
            </p:cNvSpPr>
            <p:nvPr/>
          </p:nvSpPr>
          <p:spPr bwMode="auto">
            <a:xfrm>
              <a:off x="4648" y="-573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9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4" name="Text Box 373"/>
            <p:cNvSpPr txBox="1">
              <a:spLocks noChangeArrowheads="1"/>
            </p:cNvSpPr>
            <p:nvPr/>
          </p:nvSpPr>
          <p:spPr bwMode="auto">
            <a:xfrm>
              <a:off x="6862" y="-5692"/>
              <a:ext cx="36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CPU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5" name="Text Box 374"/>
            <p:cNvSpPr txBox="1">
              <a:spLocks noChangeArrowheads="1"/>
            </p:cNvSpPr>
            <p:nvPr/>
          </p:nvSpPr>
          <p:spPr bwMode="auto">
            <a:xfrm>
              <a:off x="10073" y="-5720"/>
              <a:ext cx="45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DC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-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6" name="Text Box 375"/>
            <p:cNvSpPr txBox="1">
              <a:spLocks noChangeArrowheads="1"/>
            </p:cNvSpPr>
            <p:nvPr/>
          </p:nvSpPr>
          <p:spPr bwMode="auto">
            <a:xfrm>
              <a:off x="4804" y="-4756"/>
              <a:ext cx="693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RL1-B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RL1-C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11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7" name="Text Box 376"/>
            <p:cNvSpPr txBox="1">
              <a:spLocks noChangeArrowheads="1"/>
            </p:cNvSpPr>
            <p:nvPr/>
          </p:nvSpPr>
          <p:spPr bwMode="auto">
            <a:xfrm>
              <a:off x="4648" y="-4812"/>
              <a:ext cx="215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9" name="Text Box 377"/>
            <p:cNvSpPr txBox="1">
              <a:spLocks noChangeArrowheads="1"/>
            </p:cNvSpPr>
            <p:nvPr/>
          </p:nvSpPr>
          <p:spPr bwMode="auto">
            <a:xfrm>
              <a:off x="4621" y="-2589"/>
              <a:ext cx="51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  P+ 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14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  N- 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6" name="Text Box 378"/>
            <p:cNvSpPr txBox="1">
              <a:spLocks noChangeArrowheads="1"/>
            </p:cNvSpPr>
            <p:nvPr/>
          </p:nvSpPr>
          <p:spPr bwMode="auto">
            <a:xfrm>
              <a:off x="5827" y="-2434"/>
              <a:ext cx="61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COM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链路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7" name="Text Box 379"/>
            <p:cNvSpPr txBox="1">
              <a:spLocks noChangeArrowheads="1"/>
            </p:cNvSpPr>
            <p:nvPr/>
          </p:nvSpPr>
          <p:spPr bwMode="auto">
            <a:xfrm>
              <a:off x="9064" y="-1873"/>
              <a:ext cx="19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8" name="Text Box 380"/>
            <p:cNvSpPr txBox="1">
              <a:spLocks noChangeArrowheads="1"/>
            </p:cNvSpPr>
            <p:nvPr/>
          </p:nvSpPr>
          <p:spPr bwMode="auto">
            <a:xfrm>
              <a:off x="9529" y="-1868"/>
              <a:ext cx="39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U,V,W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9" name="Text Box 381"/>
            <p:cNvSpPr txBox="1">
              <a:spLocks noChangeArrowheads="1"/>
            </p:cNvSpPr>
            <p:nvPr/>
          </p:nvSpPr>
          <p:spPr bwMode="auto">
            <a:xfrm>
              <a:off x="7658" y="-10625"/>
              <a:ext cx="1141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1/3AC 200-240V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 AC 380-480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0" name="Text Box 382"/>
            <p:cNvSpPr txBox="1">
              <a:spLocks noChangeArrowheads="1"/>
            </p:cNvSpPr>
            <p:nvPr/>
          </p:nvSpPr>
          <p:spPr bwMode="auto">
            <a:xfrm>
              <a:off x="9734" y="-10258"/>
              <a:ext cx="142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SI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1" name="Text Box 383"/>
            <p:cNvSpPr txBox="1">
              <a:spLocks noChangeArrowheads="1"/>
            </p:cNvSpPr>
            <p:nvPr/>
          </p:nvSpPr>
          <p:spPr bwMode="auto">
            <a:xfrm>
              <a:off x="10261" y="-9572"/>
              <a:ext cx="31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2, L3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2" name="Text Box 384"/>
            <p:cNvSpPr txBox="1">
              <a:spLocks noChangeArrowheads="1"/>
            </p:cNvSpPr>
            <p:nvPr/>
          </p:nvSpPr>
          <p:spPr bwMode="auto">
            <a:xfrm>
              <a:off x="2957" y="-9121"/>
              <a:ext cx="95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90220" algn="l"/>
                </a:tabLst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³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4.7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k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W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kumimoji="0" lang="en-US" altLang="zh-CN" sz="7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3" name="Text Box 385"/>
            <p:cNvSpPr txBox="1">
              <a:spLocks noChangeArrowheads="1"/>
            </p:cNvSpPr>
            <p:nvPr/>
          </p:nvSpPr>
          <p:spPr bwMode="auto">
            <a:xfrm>
              <a:off x="2400" y="-8293"/>
              <a:ext cx="1090" cy="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外接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24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V </a:t>
              </a: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电源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</a:t>
              </a: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DIN1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DIN2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DIN3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7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_ 24 V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4" name="Text Box 386"/>
            <p:cNvSpPr txBox="1">
              <a:spLocks noChangeArrowheads="1"/>
            </p:cNvSpPr>
            <p:nvPr/>
          </p:nvSpPr>
          <p:spPr bwMode="auto">
            <a:xfrm>
              <a:off x="3901" y="-6397"/>
              <a:ext cx="294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PNP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NPN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5" name="Text Box 387"/>
            <p:cNvSpPr txBox="1">
              <a:spLocks noChangeArrowheads="1"/>
            </p:cNvSpPr>
            <p:nvPr/>
          </p:nvSpPr>
          <p:spPr bwMode="auto">
            <a:xfrm>
              <a:off x="3342" y="-573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9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6" name="Text Box 388"/>
            <p:cNvSpPr txBox="1">
              <a:spLocks noChangeArrowheads="1"/>
            </p:cNvSpPr>
            <p:nvPr/>
          </p:nvSpPr>
          <p:spPr bwMode="auto">
            <a:xfrm>
              <a:off x="2420" y="-4858"/>
              <a:ext cx="1570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30V DC/5A(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电阻负载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)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250V AC/2A(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感性负载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)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7" name="Text Box 389"/>
            <p:cNvSpPr txBox="1">
              <a:spLocks noChangeArrowheads="1"/>
            </p:cNvSpPr>
            <p:nvPr/>
          </p:nvSpPr>
          <p:spPr bwMode="auto">
            <a:xfrm>
              <a:off x="4030" y="-4751"/>
              <a:ext cx="5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继电器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8" name="Text Box 390"/>
            <p:cNvSpPr txBox="1">
              <a:spLocks noChangeArrowheads="1"/>
            </p:cNvSpPr>
            <p:nvPr/>
          </p:nvSpPr>
          <p:spPr bwMode="auto">
            <a:xfrm>
              <a:off x="2828" y="-3820"/>
              <a:ext cx="70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0 - 20 mA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500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W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9" name="Text Box 391"/>
            <p:cNvSpPr txBox="1">
              <a:spLocks noChangeArrowheads="1"/>
            </p:cNvSpPr>
            <p:nvPr/>
          </p:nvSpPr>
          <p:spPr bwMode="auto">
            <a:xfrm>
              <a:off x="4657" y="-4015"/>
              <a:ext cx="535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DAC+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12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DAC-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0" name="Text Box 392"/>
            <p:cNvSpPr txBox="1">
              <a:spLocks noChangeArrowheads="1"/>
            </p:cNvSpPr>
            <p:nvPr/>
          </p:nvSpPr>
          <p:spPr bwMode="auto">
            <a:xfrm>
              <a:off x="9064" y="-4053"/>
              <a:ext cx="149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=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1" name="Text Box 393"/>
            <p:cNvSpPr txBox="1">
              <a:spLocks noChangeArrowheads="1"/>
            </p:cNvSpPr>
            <p:nvPr/>
          </p:nvSpPr>
          <p:spPr bwMode="auto">
            <a:xfrm>
              <a:off x="9551" y="-3681"/>
              <a:ext cx="33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 ~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2" name="Text Box 394"/>
            <p:cNvSpPr txBox="1">
              <a:spLocks noChangeArrowheads="1"/>
            </p:cNvSpPr>
            <p:nvPr/>
          </p:nvSpPr>
          <p:spPr bwMode="auto">
            <a:xfrm>
              <a:off x="2525" y="-2137"/>
              <a:ext cx="1570" cy="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模拟输入回路可以配置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为一个附加的数字输入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 4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），如下图所示：</a:t>
              </a:r>
              <a:endParaRPr kumimoji="0" lang="zh-CN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3" name="Text Box 395"/>
            <p:cNvSpPr txBox="1">
              <a:spLocks noChangeArrowheads="1"/>
            </p:cNvSpPr>
            <p:nvPr/>
          </p:nvSpPr>
          <p:spPr bwMode="auto">
            <a:xfrm>
              <a:off x="5287" y="-1733"/>
              <a:ext cx="20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CB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4" name="Text Box 396"/>
            <p:cNvSpPr txBox="1">
              <a:spLocks noChangeArrowheads="1"/>
            </p:cNvSpPr>
            <p:nvPr/>
          </p:nvSpPr>
          <p:spPr bwMode="auto">
            <a:xfrm>
              <a:off x="5933" y="-1633"/>
              <a:ext cx="30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自动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5" name="Text Box 397"/>
            <p:cNvSpPr txBox="1">
              <a:spLocks noChangeArrowheads="1"/>
            </p:cNvSpPr>
            <p:nvPr/>
          </p:nvSpPr>
          <p:spPr bwMode="auto">
            <a:xfrm>
              <a:off x="2700" y="-1381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6" name="Text Box 398"/>
            <p:cNvSpPr txBox="1">
              <a:spLocks noChangeArrowheads="1"/>
            </p:cNvSpPr>
            <p:nvPr/>
          </p:nvSpPr>
          <p:spPr bwMode="auto">
            <a:xfrm>
              <a:off x="3552" y="-1339"/>
              <a:ext cx="9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7" name="Text Box 399"/>
            <p:cNvSpPr txBox="1">
              <a:spLocks noChangeArrowheads="1"/>
            </p:cNvSpPr>
            <p:nvPr/>
          </p:nvSpPr>
          <p:spPr bwMode="auto">
            <a:xfrm>
              <a:off x="9398" y="-1450"/>
              <a:ext cx="16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M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8" name="Text Box 400"/>
            <p:cNvSpPr txBox="1">
              <a:spLocks noChangeArrowheads="1"/>
            </p:cNvSpPr>
            <p:nvPr/>
          </p:nvSpPr>
          <p:spPr bwMode="auto">
            <a:xfrm>
              <a:off x="2908" y="-743"/>
              <a:ext cx="738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09575" algn="l"/>
                </a:tabLst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     -	9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09575" algn="l"/>
                </a:tabLst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24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9" name="Text Box 401"/>
            <p:cNvSpPr txBox="1">
              <a:spLocks noChangeArrowheads="1"/>
            </p:cNvSpPr>
            <p:nvPr/>
          </p:nvSpPr>
          <p:spPr bwMode="auto">
            <a:xfrm>
              <a:off x="5235" y="-1472"/>
              <a:ext cx="262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选件</a:t>
              </a: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0" name="Text Box 402"/>
            <p:cNvSpPr txBox="1">
              <a:spLocks noChangeArrowheads="1"/>
            </p:cNvSpPr>
            <p:nvPr/>
          </p:nvSpPr>
          <p:spPr bwMode="auto">
            <a:xfrm>
              <a:off x="5410" y="-9130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A/D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1" name="Text Box 403"/>
            <p:cNvSpPr txBox="1">
              <a:spLocks noChangeArrowheads="1"/>
            </p:cNvSpPr>
            <p:nvPr/>
          </p:nvSpPr>
          <p:spPr bwMode="auto">
            <a:xfrm>
              <a:off x="8942" y="-7542"/>
              <a:ext cx="1054" cy="9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~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=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2" name="Text Box 404"/>
            <p:cNvSpPr txBox="1">
              <a:spLocks noChangeArrowheads="1"/>
            </p:cNvSpPr>
            <p:nvPr/>
          </p:nvSpPr>
          <p:spPr bwMode="auto">
            <a:xfrm>
              <a:off x="5410" y="-3964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D/A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3" name="Text Box 405"/>
            <p:cNvSpPr txBox="1">
              <a:spLocks noChangeArrowheads="1"/>
            </p:cNvSpPr>
            <p:nvPr/>
          </p:nvSpPr>
          <p:spPr bwMode="auto">
            <a:xfrm>
              <a:off x="7646" y="-2666"/>
              <a:ext cx="32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未使用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4" name="Text Box 406"/>
            <p:cNvSpPr txBox="1">
              <a:spLocks noChangeArrowheads="1"/>
            </p:cNvSpPr>
            <p:nvPr/>
          </p:nvSpPr>
          <p:spPr bwMode="auto">
            <a:xfrm>
              <a:off x="8484" y="-2771"/>
              <a:ext cx="36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60 Hz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50 Hz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5" name="Text Box 407"/>
            <p:cNvSpPr txBox="1">
              <a:spLocks noChangeArrowheads="1"/>
            </p:cNvSpPr>
            <p:nvPr/>
          </p:nvSpPr>
          <p:spPr bwMode="auto">
            <a:xfrm>
              <a:off x="7944" y="-2349"/>
              <a:ext cx="500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5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1      2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DIP 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开关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6" name="Text Box 408"/>
            <p:cNvSpPr txBox="1">
              <a:spLocks noChangeArrowheads="1"/>
            </p:cNvSpPr>
            <p:nvPr/>
          </p:nvSpPr>
          <p:spPr bwMode="auto">
            <a:xfrm>
              <a:off x="5124" y="-2572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RS485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8" name="矩形: 圆角 247"/>
          <p:cNvSpPr/>
          <p:nvPr/>
        </p:nvSpPr>
        <p:spPr>
          <a:xfrm>
            <a:off x="5100306" y="672850"/>
            <a:ext cx="1522137" cy="9395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矩形 249"/>
          <p:cNvSpPr/>
          <p:nvPr/>
        </p:nvSpPr>
        <p:spPr>
          <a:xfrm>
            <a:off x="5224719" y="1611103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操作面板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924981" y="4744337"/>
            <a:ext cx="781044" cy="296575"/>
          </a:xfrm>
        </p:spPr>
        <p:txBody>
          <a:bodyPr/>
          <a:lstStyle/>
          <a:p>
            <a:pPr>
              <a:defRPr/>
            </a:pPr>
            <a:fld id="{3AF0AF5C-DE98-4004-B168-2E6E0D7089E0}" type="slidenum">
              <a:rPr lang="zh-CN" altLang="en-US">
                <a:solidFill>
                  <a:srgbClr val="04617B">
                    <a:shade val="90000"/>
                  </a:srgbClr>
                </a:solidFill>
              </a:rPr>
            </a:fld>
            <a:endParaRPr lang="zh-CN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209477" y="40154"/>
            <a:ext cx="563303" cy="5134475"/>
          </a:xfrm>
        </p:spPr>
        <p:txBody>
          <a:bodyPr vert="eaVert"/>
          <a:lstStyle/>
          <a:p>
            <a:pPr algn="ctr"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西门子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MM420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变频器方框图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Rectangle 241"/>
          <p:cNvSpPr>
            <a:spLocks noChangeArrowheads="1"/>
          </p:cNvSpPr>
          <p:nvPr/>
        </p:nvSpPr>
        <p:spPr bwMode="auto">
          <a:xfrm>
            <a:off x="2979296" y="777239"/>
            <a:ext cx="71248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14" name="组合 952"/>
          <p:cNvGrpSpPr/>
          <p:nvPr/>
        </p:nvGrpSpPr>
        <p:grpSpPr bwMode="auto">
          <a:xfrm>
            <a:off x="869975" y="-101600"/>
            <a:ext cx="7124824" cy="5311083"/>
            <a:chOff x="2278" y="-10808"/>
            <a:chExt cx="8478" cy="10712"/>
          </a:xfrm>
        </p:grpSpPr>
        <p:sp>
          <p:nvSpPr>
            <p:cNvPr id="15" name="AutoShape 170"/>
            <p:cNvSpPr/>
            <p:nvPr/>
          </p:nvSpPr>
          <p:spPr bwMode="auto">
            <a:xfrm>
              <a:off x="4267" y="-9675"/>
              <a:ext cx="350" cy="1017"/>
            </a:xfrm>
            <a:custGeom>
              <a:avLst/>
              <a:gdLst>
                <a:gd name="T0" fmla="*/ 347 w 350"/>
                <a:gd name="T1" fmla="*/ -9675 h 1017"/>
                <a:gd name="T2" fmla="*/ 315 w 350"/>
                <a:gd name="T3" fmla="*/ -9675 h 1017"/>
                <a:gd name="T4" fmla="*/ 283 w 350"/>
                <a:gd name="T5" fmla="*/ -9675 h 1017"/>
                <a:gd name="T6" fmla="*/ 252 w 350"/>
                <a:gd name="T7" fmla="*/ -9675 h 1017"/>
                <a:gd name="T8" fmla="*/ 221 w 350"/>
                <a:gd name="T9" fmla="*/ -9675 h 1017"/>
                <a:gd name="T10" fmla="*/ 190 w 350"/>
                <a:gd name="T11" fmla="*/ -9675 h 1017"/>
                <a:gd name="T12" fmla="*/ 157 w 350"/>
                <a:gd name="T13" fmla="*/ -9675 h 1017"/>
                <a:gd name="T14" fmla="*/ 126 w 350"/>
                <a:gd name="T15" fmla="*/ -9675 h 1017"/>
                <a:gd name="T16" fmla="*/ 95 w 350"/>
                <a:gd name="T17" fmla="*/ -9675 h 1017"/>
                <a:gd name="T18" fmla="*/ 64 w 350"/>
                <a:gd name="T19" fmla="*/ -9675 h 1017"/>
                <a:gd name="T20" fmla="*/ 33 w 350"/>
                <a:gd name="T21" fmla="*/ -9675 h 1017"/>
                <a:gd name="T22" fmla="*/ 0 w 350"/>
                <a:gd name="T23" fmla="*/ -9675 h 1017"/>
                <a:gd name="T24" fmla="*/ 349 w 350"/>
                <a:gd name="T25" fmla="*/ -9319 h 1017"/>
                <a:gd name="T26" fmla="*/ 318 w 350"/>
                <a:gd name="T27" fmla="*/ -9319 h 1017"/>
                <a:gd name="T28" fmla="*/ 286 w 350"/>
                <a:gd name="T29" fmla="*/ -9319 h 1017"/>
                <a:gd name="T30" fmla="*/ 255 w 350"/>
                <a:gd name="T31" fmla="*/ -9319 h 1017"/>
                <a:gd name="T32" fmla="*/ 223 w 350"/>
                <a:gd name="T33" fmla="*/ -9319 h 1017"/>
                <a:gd name="T34" fmla="*/ 192 w 350"/>
                <a:gd name="T35" fmla="*/ -9319 h 1017"/>
                <a:gd name="T36" fmla="*/ 161 w 350"/>
                <a:gd name="T37" fmla="*/ -9319 h 1017"/>
                <a:gd name="T38" fmla="*/ 129 w 350"/>
                <a:gd name="T39" fmla="*/ -9319 h 1017"/>
                <a:gd name="T40" fmla="*/ 97 w 350"/>
                <a:gd name="T41" fmla="*/ -9319 h 1017"/>
                <a:gd name="T42" fmla="*/ 66 w 350"/>
                <a:gd name="T43" fmla="*/ -9319 h 1017"/>
                <a:gd name="T44" fmla="*/ 35 w 350"/>
                <a:gd name="T45" fmla="*/ -9319 h 1017"/>
                <a:gd name="T46" fmla="*/ 3 w 350"/>
                <a:gd name="T47" fmla="*/ -9319 h 1017"/>
                <a:gd name="T48" fmla="*/ 315 w 350"/>
                <a:gd name="T49" fmla="*/ -9000 h 1017"/>
                <a:gd name="T50" fmla="*/ 283 w 350"/>
                <a:gd name="T51" fmla="*/ -9000 h 1017"/>
                <a:gd name="T52" fmla="*/ 252 w 350"/>
                <a:gd name="T53" fmla="*/ -9000 h 1017"/>
                <a:gd name="T54" fmla="*/ 221 w 350"/>
                <a:gd name="T55" fmla="*/ -9000 h 1017"/>
                <a:gd name="T56" fmla="*/ 190 w 350"/>
                <a:gd name="T57" fmla="*/ -9000 h 1017"/>
                <a:gd name="T58" fmla="*/ 157 w 350"/>
                <a:gd name="T59" fmla="*/ -9000 h 1017"/>
                <a:gd name="T60" fmla="*/ 126 w 350"/>
                <a:gd name="T61" fmla="*/ -9000 h 1017"/>
                <a:gd name="T62" fmla="*/ 95 w 350"/>
                <a:gd name="T63" fmla="*/ -9000 h 1017"/>
                <a:gd name="T64" fmla="*/ 64 w 350"/>
                <a:gd name="T65" fmla="*/ -9000 h 1017"/>
                <a:gd name="T66" fmla="*/ 33 w 350"/>
                <a:gd name="T67" fmla="*/ -9000 h 1017"/>
                <a:gd name="T68" fmla="*/ 315 w 350"/>
                <a:gd name="T69" fmla="*/ -8659 h 1017"/>
                <a:gd name="T70" fmla="*/ 283 w 350"/>
                <a:gd name="T71" fmla="*/ -8659 h 1017"/>
                <a:gd name="T72" fmla="*/ 252 w 350"/>
                <a:gd name="T73" fmla="*/ -8659 h 1017"/>
                <a:gd name="T74" fmla="*/ 221 w 350"/>
                <a:gd name="T75" fmla="*/ -8659 h 1017"/>
                <a:gd name="T76" fmla="*/ 190 w 350"/>
                <a:gd name="T77" fmla="*/ -8659 h 1017"/>
                <a:gd name="T78" fmla="*/ 157 w 350"/>
                <a:gd name="T79" fmla="*/ -8659 h 1017"/>
                <a:gd name="T80" fmla="*/ 126 w 350"/>
                <a:gd name="T81" fmla="*/ -8659 h 1017"/>
                <a:gd name="T82" fmla="*/ 95 w 350"/>
                <a:gd name="T83" fmla="*/ -8659 h 1017"/>
                <a:gd name="T84" fmla="*/ 64 w 350"/>
                <a:gd name="T85" fmla="*/ -8659 h 1017"/>
                <a:gd name="T86" fmla="*/ 33 w 350"/>
                <a:gd name="T87" fmla="*/ -8659 h 10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0" h="1017">
                  <a:moveTo>
                    <a:pt x="347" y="0"/>
                  </a:moveTo>
                  <a:lnTo>
                    <a:pt x="315" y="0"/>
                  </a:lnTo>
                  <a:moveTo>
                    <a:pt x="283" y="0"/>
                  </a:moveTo>
                  <a:lnTo>
                    <a:pt x="252" y="0"/>
                  </a:lnTo>
                  <a:moveTo>
                    <a:pt x="221" y="0"/>
                  </a:moveTo>
                  <a:lnTo>
                    <a:pt x="190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4" y="0"/>
                  </a:lnTo>
                  <a:moveTo>
                    <a:pt x="33" y="0"/>
                  </a:moveTo>
                  <a:lnTo>
                    <a:pt x="0" y="0"/>
                  </a:lnTo>
                  <a:moveTo>
                    <a:pt x="349" y="356"/>
                  </a:moveTo>
                  <a:lnTo>
                    <a:pt x="318" y="356"/>
                  </a:lnTo>
                  <a:moveTo>
                    <a:pt x="286" y="356"/>
                  </a:moveTo>
                  <a:lnTo>
                    <a:pt x="255" y="356"/>
                  </a:lnTo>
                  <a:moveTo>
                    <a:pt x="223" y="356"/>
                  </a:moveTo>
                  <a:lnTo>
                    <a:pt x="192" y="356"/>
                  </a:lnTo>
                  <a:moveTo>
                    <a:pt x="161" y="356"/>
                  </a:moveTo>
                  <a:lnTo>
                    <a:pt x="129" y="356"/>
                  </a:lnTo>
                  <a:moveTo>
                    <a:pt x="97" y="356"/>
                  </a:moveTo>
                  <a:lnTo>
                    <a:pt x="66" y="356"/>
                  </a:lnTo>
                  <a:moveTo>
                    <a:pt x="35" y="356"/>
                  </a:moveTo>
                  <a:lnTo>
                    <a:pt x="3" y="356"/>
                  </a:lnTo>
                  <a:moveTo>
                    <a:pt x="315" y="675"/>
                  </a:moveTo>
                  <a:lnTo>
                    <a:pt x="283" y="675"/>
                  </a:lnTo>
                  <a:moveTo>
                    <a:pt x="252" y="675"/>
                  </a:moveTo>
                  <a:lnTo>
                    <a:pt x="221" y="675"/>
                  </a:lnTo>
                  <a:moveTo>
                    <a:pt x="190" y="675"/>
                  </a:moveTo>
                  <a:lnTo>
                    <a:pt x="157" y="675"/>
                  </a:lnTo>
                  <a:moveTo>
                    <a:pt x="126" y="675"/>
                  </a:moveTo>
                  <a:lnTo>
                    <a:pt x="95" y="675"/>
                  </a:lnTo>
                  <a:moveTo>
                    <a:pt x="64" y="675"/>
                  </a:moveTo>
                  <a:lnTo>
                    <a:pt x="33" y="675"/>
                  </a:lnTo>
                  <a:moveTo>
                    <a:pt x="315" y="1016"/>
                  </a:moveTo>
                  <a:lnTo>
                    <a:pt x="283" y="1016"/>
                  </a:lnTo>
                  <a:moveTo>
                    <a:pt x="252" y="1016"/>
                  </a:moveTo>
                  <a:lnTo>
                    <a:pt x="221" y="1016"/>
                  </a:lnTo>
                  <a:moveTo>
                    <a:pt x="190" y="1016"/>
                  </a:moveTo>
                  <a:lnTo>
                    <a:pt x="157" y="1016"/>
                  </a:lnTo>
                  <a:moveTo>
                    <a:pt x="126" y="1016"/>
                  </a:moveTo>
                  <a:lnTo>
                    <a:pt x="95" y="1016"/>
                  </a:lnTo>
                  <a:moveTo>
                    <a:pt x="64" y="1016"/>
                  </a:moveTo>
                  <a:lnTo>
                    <a:pt x="33" y="1016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71"/>
            <p:cNvSpPr>
              <a:spLocks noChangeArrowheads="1"/>
            </p:cNvSpPr>
            <p:nvPr/>
          </p:nvSpPr>
          <p:spPr bwMode="auto">
            <a:xfrm>
              <a:off x="5976" y="-1940"/>
              <a:ext cx="4303" cy="246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2"/>
            <p:cNvSpPr/>
            <p:nvPr/>
          </p:nvSpPr>
          <p:spPr bwMode="auto">
            <a:xfrm>
              <a:off x="9144" y="-1723"/>
              <a:ext cx="186" cy="328"/>
            </a:xfrm>
            <a:custGeom>
              <a:avLst/>
              <a:gdLst>
                <a:gd name="T0" fmla="*/ 186 w 186"/>
                <a:gd name="T1" fmla="*/ -1395 h 328"/>
                <a:gd name="T2" fmla="*/ 0 w 186"/>
                <a:gd name="T3" fmla="*/ -1532 h 328"/>
                <a:gd name="T4" fmla="*/ 0 w 186"/>
                <a:gd name="T5" fmla="*/ -1723 h 3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6" h="328">
                  <a:moveTo>
                    <a:pt x="186" y="328"/>
                  </a:moveTo>
                  <a:lnTo>
                    <a:pt x="0" y="191"/>
                  </a:ln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73"/>
            <p:cNvSpPr>
              <a:spLocks noChangeArrowheads="1"/>
            </p:cNvSpPr>
            <p:nvPr/>
          </p:nvSpPr>
          <p:spPr bwMode="auto">
            <a:xfrm>
              <a:off x="4614" y="-9867"/>
              <a:ext cx="5663" cy="7927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AutoShape 174"/>
            <p:cNvSpPr/>
            <p:nvPr/>
          </p:nvSpPr>
          <p:spPr bwMode="auto">
            <a:xfrm>
              <a:off x="7871" y="-10546"/>
              <a:ext cx="2655" cy="100"/>
            </a:xfrm>
            <a:custGeom>
              <a:avLst/>
              <a:gdLst>
                <a:gd name="T0" fmla="*/ 0 w 2655"/>
                <a:gd name="T1" fmla="*/ -10546 h 100"/>
                <a:gd name="T2" fmla="*/ 2654 w 2655"/>
                <a:gd name="T3" fmla="*/ -10546 h 100"/>
                <a:gd name="T4" fmla="*/ 0 w 2655"/>
                <a:gd name="T5" fmla="*/ -10446 h 100"/>
                <a:gd name="T6" fmla="*/ 2654 w 2655"/>
                <a:gd name="T7" fmla="*/ -10446 h 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55" h="100">
                  <a:moveTo>
                    <a:pt x="0" y="0"/>
                  </a:moveTo>
                  <a:lnTo>
                    <a:pt x="2654" y="0"/>
                  </a:lnTo>
                  <a:moveTo>
                    <a:pt x="0" y="100"/>
                  </a:moveTo>
                  <a:lnTo>
                    <a:pt x="2654" y="100"/>
                  </a:lnTo>
                </a:path>
              </a:pathLst>
            </a:cu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AutoShape 175"/>
            <p:cNvSpPr/>
            <p:nvPr/>
          </p:nvSpPr>
          <p:spPr bwMode="auto">
            <a:xfrm>
              <a:off x="9294" y="-10588"/>
              <a:ext cx="357" cy="184"/>
            </a:xfrm>
            <a:custGeom>
              <a:avLst/>
              <a:gdLst>
                <a:gd name="T0" fmla="*/ 78 w 357"/>
                <a:gd name="T1" fmla="*/ -10551 h 184"/>
                <a:gd name="T2" fmla="*/ 68 w 357"/>
                <a:gd name="T3" fmla="*/ -10578 h 184"/>
                <a:gd name="T4" fmla="*/ 36 w 357"/>
                <a:gd name="T5" fmla="*/ -10588 h 184"/>
                <a:gd name="T6" fmla="*/ 11 w 357"/>
                <a:gd name="T7" fmla="*/ -10578 h 184"/>
                <a:gd name="T8" fmla="*/ 0 w 357"/>
                <a:gd name="T9" fmla="*/ -10551 h 184"/>
                <a:gd name="T10" fmla="*/ 11 w 357"/>
                <a:gd name="T11" fmla="*/ -10525 h 184"/>
                <a:gd name="T12" fmla="*/ 36 w 357"/>
                <a:gd name="T13" fmla="*/ -10514 h 184"/>
                <a:gd name="T14" fmla="*/ 68 w 357"/>
                <a:gd name="T15" fmla="*/ -10525 h 184"/>
                <a:gd name="T16" fmla="*/ 78 w 357"/>
                <a:gd name="T17" fmla="*/ -10551 h 184"/>
                <a:gd name="T18" fmla="*/ 356 w 357"/>
                <a:gd name="T19" fmla="*/ -10447 h 184"/>
                <a:gd name="T20" fmla="*/ 346 w 357"/>
                <a:gd name="T21" fmla="*/ -10472 h 184"/>
                <a:gd name="T22" fmla="*/ 319 w 357"/>
                <a:gd name="T23" fmla="*/ -10483 h 184"/>
                <a:gd name="T24" fmla="*/ 293 w 357"/>
                <a:gd name="T25" fmla="*/ -10472 h 184"/>
                <a:gd name="T26" fmla="*/ 283 w 357"/>
                <a:gd name="T27" fmla="*/ -10447 h 184"/>
                <a:gd name="T28" fmla="*/ 293 w 357"/>
                <a:gd name="T29" fmla="*/ -10414 h 184"/>
                <a:gd name="T30" fmla="*/ 319 w 357"/>
                <a:gd name="T31" fmla="*/ -10405 h 184"/>
                <a:gd name="T32" fmla="*/ 346 w 357"/>
                <a:gd name="T33" fmla="*/ -10414 h 184"/>
                <a:gd name="T34" fmla="*/ 356 w 357"/>
                <a:gd name="T35" fmla="*/ -10447 h 1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7" h="184">
                  <a:moveTo>
                    <a:pt x="78" y="37"/>
                  </a:moveTo>
                  <a:lnTo>
                    <a:pt x="68" y="10"/>
                  </a:lnTo>
                  <a:lnTo>
                    <a:pt x="36" y="0"/>
                  </a:lnTo>
                  <a:lnTo>
                    <a:pt x="11" y="10"/>
                  </a:lnTo>
                  <a:lnTo>
                    <a:pt x="0" y="37"/>
                  </a:lnTo>
                  <a:lnTo>
                    <a:pt x="11" y="63"/>
                  </a:lnTo>
                  <a:lnTo>
                    <a:pt x="36" y="74"/>
                  </a:lnTo>
                  <a:lnTo>
                    <a:pt x="68" y="63"/>
                  </a:lnTo>
                  <a:lnTo>
                    <a:pt x="78" y="37"/>
                  </a:lnTo>
                  <a:moveTo>
                    <a:pt x="356" y="141"/>
                  </a:moveTo>
                  <a:lnTo>
                    <a:pt x="346" y="116"/>
                  </a:lnTo>
                  <a:lnTo>
                    <a:pt x="319" y="105"/>
                  </a:lnTo>
                  <a:lnTo>
                    <a:pt x="293" y="116"/>
                  </a:lnTo>
                  <a:lnTo>
                    <a:pt x="283" y="141"/>
                  </a:lnTo>
                  <a:lnTo>
                    <a:pt x="293" y="174"/>
                  </a:lnTo>
                  <a:lnTo>
                    <a:pt x="319" y="183"/>
                  </a:lnTo>
                  <a:lnTo>
                    <a:pt x="346" y="174"/>
                  </a:lnTo>
                  <a:lnTo>
                    <a:pt x="356" y="1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176"/>
            <p:cNvSpPr>
              <a:spLocks noChangeShapeType="1"/>
            </p:cNvSpPr>
            <p:nvPr/>
          </p:nvSpPr>
          <p:spPr bwMode="auto">
            <a:xfrm>
              <a:off x="9336" y="-10551"/>
              <a:ext cx="0" cy="642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7"/>
            <p:cNvSpPr/>
            <p:nvPr/>
          </p:nvSpPr>
          <p:spPr bwMode="auto">
            <a:xfrm>
              <a:off x="9294" y="-9922"/>
              <a:ext cx="78" cy="74"/>
            </a:xfrm>
            <a:custGeom>
              <a:avLst/>
              <a:gdLst>
                <a:gd name="T0" fmla="*/ 36 w 78"/>
                <a:gd name="T1" fmla="*/ -9922 h 74"/>
                <a:gd name="T2" fmla="*/ 11 w 78"/>
                <a:gd name="T3" fmla="*/ -9912 h 74"/>
                <a:gd name="T4" fmla="*/ 0 w 78"/>
                <a:gd name="T5" fmla="*/ -9885 h 74"/>
                <a:gd name="T6" fmla="*/ 11 w 78"/>
                <a:gd name="T7" fmla="*/ -9859 h 74"/>
                <a:gd name="T8" fmla="*/ 36 w 78"/>
                <a:gd name="T9" fmla="*/ -9849 h 74"/>
                <a:gd name="T10" fmla="*/ 68 w 78"/>
                <a:gd name="T11" fmla="*/ -9859 h 74"/>
                <a:gd name="T12" fmla="*/ 78 w 78"/>
                <a:gd name="T13" fmla="*/ -9885 h 74"/>
                <a:gd name="T14" fmla="*/ 68 w 78"/>
                <a:gd name="T15" fmla="*/ -9912 h 74"/>
                <a:gd name="T16" fmla="*/ 36 w 78"/>
                <a:gd name="T17" fmla="*/ -992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74">
                  <a:moveTo>
                    <a:pt x="36" y="0"/>
                  </a:moveTo>
                  <a:lnTo>
                    <a:pt x="11" y="10"/>
                  </a:lnTo>
                  <a:lnTo>
                    <a:pt x="0" y="37"/>
                  </a:lnTo>
                  <a:lnTo>
                    <a:pt x="11" y="63"/>
                  </a:lnTo>
                  <a:lnTo>
                    <a:pt x="36" y="73"/>
                  </a:lnTo>
                  <a:lnTo>
                    <a:pt x="68" y="63"/>
                  </a:lnTo>
                  <a:lnTo>
                    <a:pt x="78" y="37"/>
                  </a:lnTo>
                  <a:lnTo>
                    <a:pt x="68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AutoShape 178"/>
            <p:cNvSpPr/>
            <p:nvPr/>
          </p:nvSpPr>
          <p:spPr bwMode="auto">
            <a:xfrm>
              <a:off x="9283" y="-9932"/>
              <a:ext cx="100" cy="94"/>
            </a:xfrm>
            <a:custGeom>
              <a:avLst/>
              <a:gdLst>
                <a:gd name="T0" fmla="*/ 16 w 100"/>
                <a:gd name="T1" fmla="*/ -9916 h 94"/>
                <a:gd name="T2" fmla="*/ 16 w 100"/>
                <a:gd name="T3" fmla="*/ -9854 h 94"/>
                <a:gd name="T4" fmla="*/ 53 w 100"/>
                <a:gd name="T5" fmla="*/ -9859 h 94"/>
                <a:gd name="T6" fmla="*/ 48 w 100"/>
                <a:gd name="T7" fmla="*/ -9861 h 94"/>
                <a:gd name="T8" fmla="*/ 31 w 100"/>
                <a:gd name="T9" fmla="*/ -9865 h 94"/>
                <a:gd name="T10" fmla="*/ 30 w 100"/>
                <a:gd name="T11" fmla="*/ -9870 h 94"/>
                <a:gd name="T12" fmla="*/ 22 w 100"/>
                <a:gd name="T13" fmla="*/ -9880 h 94"/>
                <a:gd name="T14" fmla="*/ 25 w 100"/>
                <a:gd name="T15" fmla="*/ -9890 h 94"/>
                <a:gd name="T16" fmla="*/ 27 w 100"/>
                <a:gd name="T17" fmla="*/ -9901 h 94"/>
                <a:gd name="T18" fmla="*/ 41 w 100"/>
                <a:gd name="T19" fmla="*/ -9907 h 94"/>
                <a:gd name="T20" fmla="*/ 42 w 100"/>
                <a:gd name="T21" fmla="*/ -9912 h 94"/>
                <a:gd name="T22" fmla="*/ 84 w 100"/>
                <a:gd name="T23" fmla="*/ -9916 h 94"/>
                <a:gd name="T24" fmla="*/ 70 w 100"/>
                <a:gd name="T25" fmla="*/ -9868 h 94"/>
                <a:gd name="T26" fmla="*/ 53 w 100"/>
                <a:gd name="T27" fmla="*/ -9859 h 94"/>
                <a:gd name="T28" fmla="*/ 84 w 100"/>
                <a:gd name="T29" fmla="*/ -9854 h 94"/>
                <a:gd name="T30" fmla="*/ 69 w 100"/>
                <a:gd name="T31" fmla="*/ -9865 h 94"/>
                <a:gd name="T32" fmla="*/ 30 w 100"/>
                <a:gd name="T33" fmla="*/ -9868 h 94"/>
                <a:gd name="T34" fmla="*/ 38 w 100"/>
                <a:gd name="T35" fmla="*/ -9865 h 94"/>
                <a:gd name="T36" fmla="*/ 92 w 100"/>
                <a:gd name="T37" fmla="*/ -9870 h 94"/>
                <a:gd name="T38" fmla="*/ 69 w 100"/>
                <a:gd name="T39" fmla="*/ -9865 h 94"/>
                <a:gd name="T40" fmla="*/ 92 w 100"/>
                <a:gd name="T41" fmla="*/ -9870 h 94"/>
                <a:gd name="T42" fmla="*/ 27 w 100"/>
                <a:gd name="T43" fmla="*/ -9870 h 94"/>
                <a:gd name="T44" fmla="*/ 30 w 100"/>
                <a:gd name="T45" fmla="*/ -9870 h 94"/>
                <a:gd name="T46" fmla="*/ 70 w 100"/>
                <a:gd name="T47" fmla="*/ -9868 h 94"/>
                <a:gd name="T48" fmla="*/ 92 w 100"/>
                <a:gd name="T49" fmla="*/ -9870 h 94"/>
                <a:gd name="T50" fmla="*/ 79 w 100"/>
                <a:gd name="T51" fmla="*/ -9880 h 94"/>
                <a:gd name="T52" fmla="*/ 24 w 100"/>
                <a:gd name="T53" fmla="*/ -9885 h 94"/>
                <a:gd name="T54" fmla="*/ 25 w 100"/>
                <a:gd name="T55" fmla="*/ -9880 h 94"/>
                <a:gd name="T56" fmla="*/ 97 w 100"/>
                <a:gd name="T57" fmla="*/ -9890 h 94"/>
                <a:gd name="T58" fmla="*/ 79 w 100"/>
                <a:gd name="T59" fmla="*/ -9880 h 94"/>
                <a:gd name="T60" fmla="*/ 100 w 100"/>
                <a:gd name="T61" fmla="*/ -9885 h 94"/>
                <a:gd name="T62" fmla="*/ 25 w 100"/>
                <a:gd name="T63" fmla="*/ -9890 h 94"/>
                <a:gd name="T64" fmla="*/ 24 w 100"/>
                <a:gd name="T65" fmla="*/ -9885 h 94"/>
                <a:gd name="T66" fmla="*/ 71 w 100"/>
                <a:gd name="T67" fmla="*/ -9902 h 94"/>
                <a:gd name="T68" fmla="*/ 79 w 100"/>
                <a:gd name="T69" fmla="*/ -9890 h 94"/>
                <a:gd name="T70" fmla="*/ 92 w 100"/>
                <a:gd name="T71" fmla="*/ -9901 h 94"/>
                <a:gd name="T72" fmla="*/ 71 w 100"/>
                <a:gd name="T73" fmla="*/ -9902 h 94"/>
                <a:gd name="T74" fmla="*/ 27 w 100"/>
                <a:gd name="T75" fmla="*/ -9901 h 94"/>
                <a:gd name="T76" fmla="*/ 30 w 100"/>
                <a:gd name="T77" fmla="*/ -9902 h 94"/>
                <a:gd name="T78" fmla="*/ 69 w 100"/>
                <a:gd name="T79" fmla="*/ -9907 h 94"/>
                <a:gd name="T80" fmla="*/ 92 w 100"/>
                <a:gd name="T81" fmla="*/ -9901 h 94"/>
                <a:gd name="T82" fmla="*/ 87 w 100"/>
                <a:gd name="T83" fmla="*/ -9912 h 94"/>
                <a:gd name="T84" fmla="*/ 48 w 100"/>
                <a:gd name="T85" fmla="*/ -9910 h 94"/>
                <a:gd name="T86" fmla="*/ 69 w 100"/>
                <a:gd name="T87" fmla="*/ -9907 h 94"/>
                <a:gd name="T88" fmla="*/ 87 w 100"/>
                <a:gd name="T89" fmla="*/ -9912 h 94"/>
                <a:gd name="T90" fmla="*/ 31 w 100"/>
                <a:gd name="T91" fmla="*/ -9907 h 94"/>
                <a:gd name="T92" fmla="*/ 41 w 100"/>
                <a:gd name="T93" fmla="*/ -990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0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8" y="71"/>
                  </a:lnTo>
                  <a:lnTo>
                    <a:pt x="38" y="67"/>
                  </a:lnTo>
                  <a:lnTo>
                    <a:pt x="31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1" y="25"/>
                  </a:lnTo>
                  <a:lnTo>
                    <a:pt x="41" y="25"/>
                  </a:lnTo>
                  <a:lnTo>
                    <a:pt x="48" y="22"/>
                  </a:lnTo>
                  <a:lnTo>
                    <a:pt x="42" y="20"/>
                  </a:lnTo>
                  <a:lnTo>
                    <a:pt x="87" y="20"/>
                  </a:lnTo>
                  <a:lnTo>
                    <a:pt x="84" y="16"/>
                  </a:lnTo>
                  <a:lnTo>
                    <a:pt x="47" y="0"/>
                  </a:lnTo>
                  <a:close/>
                  <a:moveTo>
                    <a:pt x="70" y="64"/>
                  </a:moveTo>
                  <a:lnTo>
                    <a:pt x="48" y="71"/>
                  </a:lnTo>
                  <a:lnTo>
                    <a:pt x="53" y="73"/>
                  </a:lnTo>
                  <a:lnTo>
                    <a:pt x="47" y="94"/>
                  </a:lnTo>
                  <a:lnTo>
                    <a:pt x="84" y="78"/>
                  </a:lnTo>
                  <a:lnTo>
                    <a:pt x="90" y="67"/>
                  </a:lnTo>
                  <a:lnTo>
                    <a:pt x="69" y="67"/>
                  </a:lnTo>
                  <a:lnTo>
                    <a:pt x="70" y="64"/>
                  </a:lnTo>
                  <a:close/>
                  <a:moveTo>
                    <a:pt x="30" y="64"/>
                  </a:moveTo>
                  <a:lnTo>
                    <a:pt x="31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92" y="62"/>
                  </a:moveTo>
                  <a:lnTo>
                    <a:pt x="73" y="62"/>
                  </a:lnTo>
                  <a:lnTo>
                    <a:pt x="69" y="67"/>
                  </a:lnTo>
                  <a:lnTo>
                    <a:pt x="90" y="67"/>
                  </a:lnTo>
                  <a:lnTo>
                    <a:pt x="92" y="62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77" y="47"/>
                  </a:moveTo>
                  <a:lnTo>
                    <a:pt x="70" y="64"/>
                  </a:lnTo>
                  <a:lnTo>
                    <a:pt x="73" y="62"/>
                  </a:lnTo>
                  <a:lnTo>
                    <a:pt x="92" y="62"/>
                  </a:lnTo>
                  <a:lnTo>
                    <a:pt x="97" y="52"/>
                  </a:lnTo>
                  <a:lnTo>
                    <a:pt x="79" y="52"/>
                  </a:lnTo>
                  <a:lnTo>
                    <a:pt x="77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5" y="52"/>
                  </a:lnTo>
                  <a:lnTo>
                    <a:pt x="24" y="47"/>
                  </a:lnTo>
                  <a:close/>
                  <a:moveTo>
                    <a:pt x="97" y="42"/>
                  </a:moveTo>
                  <a:lnTo>
                    <a:pt x="79" y="42"/>
                  </a:lnTo>
                  <a:lnTo>
                    <a:pt x="79" y="52"/>
                  </a:lnTo>
                  <a:lnTo>
                    <a:pt x="97" y="52"/>
                  </a:lnTo>
                  <a:lnTo>
                    <a:pt x="100" y="47"/>
                  </a:lnTo>
                  <a:lnTo>
                    <a:pt x="97" y="42"/>
                  </a:lnTo>
                  <a:close/>
                  <a:moveTo>
                    <a:pt x="25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5" y="42"/>
                  </a:lnTo>
                  <a:close/>
                  <a:moveTo>
                    <a:pt x="71" y="30"/>
                  </a:moveTo>
                  <a:lnTo>
                    <a:pt x="77" y="47"/>
                  </a:lnTo>
                  <a:lnTo>
                    <a:pt x="79" y="42"/>
                  </a:lnTo>
                  <a:lnTo>
                    <a:pt x="97" y="42"/>
                  </a:lnTo>
                  <a:lnTo>
                    <a:pt x="92" y="31"/>
                  </a:lnTo>
                  <a:lnTo>
                    <a:pt x="73" y="31"/>
                  </a:lnTo>
                  <a:lnTo>
                    <a:pt x="71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9" y="25"/>
                  </a:moveTo>
                  <a:lnTo>
                    <a:pt x="69" y="25"/>
                  </a:lnTo>
                  <a:lnTo>
                    <a:pt x="73" y="31"/>
                  </a:lnTo>
                  <a:lnTo>
                    <a:pt x="92" y="31"/>
                  </a:lnTo>
                  <a:lnTo>
                    <a:pt x="89" y="25"/>
                  </a:lnTo>
                  <a:close/>
                  <a:moveTo>
                    <a:pt x="87" y="20"/>
                  </a:moveTo>
                  <a:lnTo>
                    <a:pt x="53" y="20"/>
                  </a:lnTo>
                  <a:lnTo>
                    <a:pt x="48" y="22"/>
                  </a:lnTo>
                  <a:lnTo>
                    <a:pt x="71" y="30"/>
                  </a:lnTo>
                  <a:lnTo>
                    <a:pt x="69" y="25"/>
                  </a:lnTo>
                  <a:lnTo>
                    <a:pt x="89" y="25"/>
                  </a:lnTo>
                  <a:lnTo>
                    <a:pt x="87" y="20"/>
                  </a:lnTo>
                  <a:close/>
                  <a:moveTo>
                    <a:pt x="41" y="25"/>
                  </a:moveTo>
                  <a:lnTo>
                    <a:pt x="31" y="25"/>
                  </a:lnTo>
                  <a:lnTo>
                    <a:pt x="30" y="30"/>
                  </a:lnTo>
                  <a:lnTo>
                    <a:pt x="4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179"/>
            <p:cNvSpPr>
              <a:spLocks noChangeShapeType="1"/>
            </p:cNvSpPr>
            <p:nvPr/>
          </p:nvSpPr>
          <p:spPr bwMode="auto">
            <a:xfrm>
              <a:off x="9614" y="-10447"/>
              <a:ext cx="0" cy="2905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80"/>
            <p:cNvSpPr/>
            <p:nvPr/>
          </p:nvSpPr>
          <p:spPr bwMode="auto">
            <a:xfrm>
              <a:off x="9577" y="-9922"/>
              <a:ext cx="74" cy="74"/>
            </a:xfrm>
            <a:custGeom>
              <a:avLst/>
              <a:gdLst>
                <a:gd name="T0" fmla="*/ 36 w 74"/>
                <a:gd name="T1" fmla="*/ -9922 h 74"/>
                <a:gd name="T2" fmla="*/ 10 w 74"/>
                <a:gd name="T3" fmla="*/ -9912 h 74"/>
                <a:gd name="T4" fmla="*/ 0 w 74"/>
                <a:gd name="T5" fmla="*/ -9885 h 74"/>
                <a:gd name="T6" fmla="*/ 10 w 74"/>
                <a:gd name="T7" fmla="*/ -9859 h 74"/>
                <a:gd name="T8" fmla="*/ 36 w 74"/>
                <a:gd name="T9" fmla="*/ -9849 h 74"/>
                <a:gd name="T10" fmla="*/ 63 w 74"/>
                <a:gd name="T11" fmla="*/ -9859 h 74"/>
                <a:gd name="T12" fmla="*/ 73 w 74"/>
                <a:gd name="T13" fmla="*/ -9885 h 74"/>
                <a:gd name="T14" fmla="*/ 63 w 74"/>
                <a:gd name="T15" fmla="*/ -9912 h 74"/>
                <a:gd name="T16" fmla="*/ 36 w 74"/>
                <a:gd name="T17" fmla="*/ -992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AutoShape 181"/>
            <p:cNvSpPr/>
            <p:nvPr/>
          </p:nvSpPr>
          <p:spPr bwMode="auto">
            <a:xfrm>
              <a:off x="9566" y="-9932"/>
              <a:ext cx="95" cy="94"/>
            </a:xfrm>
            <a:custGeom>
              <a:avLst/>
              <a:gdLst>
                <a:gd name="T0" fmla="*/ 16 w 95"/>
                <a:gd name="T1" fmla="*/ -9916 h 94"/>
                <a:gd name="T2" fmla="*/ 16 w 95"/>
                <a:gd name="T3" fmla="*/ -9854 h 94"/>
                <a:gd name="T4" fmla="*/ 53 w 95"/>
                <a:gd name="T5" fmla="*/ -9859 h 94"/>
                <a:gd name="T6" fmla="*/ 48 w 95"/>
                <a:gd name="T7" fmla="*/ -9861 h 94"/>
                <a:gd name="T8" fmla="*/ 32 w 95"/>
                <a:gd name="T9" fmla="*/ -9865 h 94"/>
                <a:gd name="T10" fmla="*/ 30 w 95"/>
                <a:gd name="T11" fmla="*/ -9870 h 94"/>
                <a:gd name="T12" fmla="*/ 21 w 95"/>
                <a:gd name="T13" fmla="*/ -9880 h 94"/>
                <a:gd name="T14" fmla="*/ 25 w 95"/>
                <a:gd name="T15" fmla="*/ -9890 h 94"/>
                <a:gd name="T16" fmla="*/ 27 w 95"/>
                <a:gd name="T17" fmla="*/ -9901 h 94"/>
                <a:gd name="T18" fmla="*/ 41 w 95"/>
                <a:gd name="T19" fmla="*/ -9907 h 94"/>
                <a:gd name="T20" fmla="*/ 42 w 95"/>
                <a:gd name="T21" fmla="*/ -9912 h 94"/>
                <a:gd name="T22" fmla="*/ 80 w 95"/>
                <a:gd name="T23" fmla="*/ -9916 h 94"/>
                <a:gd name="T24" fmla="*/ 64 w 95"/>
                <a:gd name="T25" fmla="*/ -9868 h 94"/>
                <a:gd name="T26" fmla="*/ 53 w 95"/>
                <a:gd name="T27" fmla="*/ -9859 h 94"/>
                <a:gd name="T28" fmla="*/ 80 w 95"/>
                <a:gd name="T29" fmla="*/ -9854 h 94"/>
                <a:gd name="T30" fmla="*/ 63 w 95"/>
                <a:gd name="T31" fmla="*/ -9865 h 94"/>
                <a:gd name="T32" fmla="*/ 30 w 95"/>
                <a:gd name="T33" fmla="*/ -9868 h 94"/>
                <a:gd name="T34" fmla="*/ 39 w 95"/>
                <a:gd name="T35" fmla="*/ -9865 h 94"/>
                <a:gd name="T36" fmla="*/ 87 w 95"/>
                <a:gd name="T37" fmla="*/ -9870 h 94"/>
                <a:gd name="T38" fmla="*/ 63 w 95"/>
                <a:gd name="T39" fmla="*/ -9865 h 94"/>
                <a:gd name="T40" fmla="*/ 87 w 95"/>
                <a:gd name="T41" fmla="*/ -9870 h 94"/>
                <a:gd name="T42" fmla="*/ 64 w 95"/>
                <a:gd name="T43" fmla="*/ -9868 h 94"/>
                <a:gd name="T44" fmla="*/ 87 w 95"/>
                <a:gd name="T45" fmla="*/ -9870 h 94"/>
                <a:gd name="T46" fmla="*/ 74 w 95"/>
                <a:gd name="T47" fmla="*/ -9880 h 94"/>
                <a:gd name="T48" fmla="*/ 30 w 95"/>
                <a:gd name="T49" fmla="*/ -9870 h 94"/>
                <a:gd name="T50" fmla="*/ 30 w 95"/>
                <a:gd name="T51" fmla="*/ -9868 h 94"/>
                <a:gd name="T52" fmla="*/ 23 w 95"/>
                <a:gd name="T53" fmla="*/ -9885 h 94"/>
                <a:gd name="T54" fmla="*/ 25 w 95"/>
                <a:gd name="T55" fmla="*/ -9880 h 94"/>
                <a:gd name="T56" fmla="*/ 93 w 95"/>
                <a:gd name="T57" fmla="*/ -9890 h 94"/>
                <a:gd name="T58" fmla="*/ 74 w 95"/>
                <a:gd name="T59" fmla="*/ -9880 h 94"/>
                <a:gd name="T60" fmla="*/ 95 w 95"/>
                <a:gd name="T61" fmla="*/ -9885 h 94"/>
                <a:gd name="T62" fmla="*/ 25 w 95"/>
                <a:gd name="T63" fmla="*/ -9890 h 94"/>
                <a:gd name="T64" fmla="*/ 23 w 95"/>
                <a:gd name="T65" fmla="*/ -9885 h 94"/>
                <a:gd name="T66" fmla="*/ 65 w 95"/>
                <a:gd name="T67" fmla="*/ -9902 h 94"/>
                <a:gd name="T68" fmla="*/ 74 w 95"/>
                <a:gd name="T69" fmla="*/ -9890 h 94"/>
                <a:gd name="T70" fmla="*/ 87 w 95"/>
                <a:gd name="T71" fmla="*/ -9901 h 94"/>
                <a:gd name="T72" fmla="*/ 65 w 95"/>
                <a:gd name="T73" fmla="*/ -9902 h 94"/>
                <a:gd name="T74" fmla="*/ 27 w 95"/>
                <a:gd name="T75" fmla="*/ -9901 h 94"/>
                <a:gd name="T76" fmla="*/ 30 w 95"/>
                <a:gd name="T77" fmla="*/ -9902 h 94"/>
                <a:gd name="T78" fmla="*/ 63 w 95"/>
                <a:gd name="T79" fmla="*/ -9907 h 94"/>
                <a:gd name="T80" fmla="*/ 87 w 95"/>
                <a:gd name="T81" fmla="*/ -9901 h 94"/>
                <a:gd name="T82" fmla="*/ 41 w 95"/>
                <a:gd name="T83" fmla="*/ -9907 h 94"/>
                <a:gd name="T84" fmla="*/ 30 w 95"/>
                <a:gd name="T85" fmla="*/ -9902 h 94"/>
                <a:gd name="T86" fmla="*/ 82 w 95"/>
                <a:gd name="T87" fmla="*/ -9912 h 94"/>
                <a:gd name="T88" fmla="*/ 48 w 95"/>
                <a:gd name="T89" fmla="*/ -9909 h 94"/>
                <a:gd name="T90" fmla="*/ 63 w 95"/>
                <a:gd name="T91" fmla="*/ -9907 h 94"/>
                <a:gd name="T92" fmla="*/ 82 w 95"/>
                <a:gd name="T93" fmla="*/ -9912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8" y="71"/>
                  </a:lnTo>
                  <a:lnTo>
                    <a:pt x="39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8" y="23"/>
                  </a:lnTo>
                  <a:lnTo>
                    <a:pt x="42" y="20"/>
                  </a:lnTo>
                  <a:lnTo>
                    <a:pt x="82" y="20"/>
                  </a:lnTo>
                  <a:lnTo>
                    <a:pt x="80" y="16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8" y="71"/>
                  </a:lnTo>
                  <a:lnTo>
                    <a:pt x="53" y="73"/>
                  </a:lnTo>
                  <a:lnTo>
                    <a:pt x="47" y="94"/>
                  </a:lnTo>
                  <a:lnTo>
                    <a:pt x="80" y="78"/>
                  </a:lnTo>
                  <a:lnTo>
                    <a:pt x="85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9" y="67"/>
                  </a:lnTo>
                  <a:lnTo>
                    <a:pt x="30" y="64"/>
                  </a:lnTo>
                  <a:close/>
                  <a:moveTo>
                    <a:pt x="87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5" y="67"/>
                  </a:lnTo>
                  <a:lnTo>
                    <a:pt x="87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7" y="62"/>
                  </a:lnTo>
                  <a:lnTo>
                    <a:pt x="93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3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3" y="52"/>
                  </a:lnTo>
                  <a:lnTo>
                    <a:pt x="95" y="47"/>
                  </a:lnTo>
                  <a:lnTo>
                    <a:pt x="93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3" y="42"/>
                  </a:lnTo>
                  <a:lnTo>
                    <a:pt x="87" y="31"/>
                  </a:lnTo>
                  <a:lnTo>
                    <a:pt x="69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4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7" y="31"/>
                  </a:lnTo>
                  <a:lnTo>
                    <a:pt x="84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2" y="20"/>
                  </a:moveTo>
                  <a:lnTo>
                    <a:pt x="53" y="20"/>
                  </a:lnTo>
                  <a:lnTo>
                    <a:pt x="48" y="23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4" y="25"/>
                  </a:lnTo>
                  <a:lnTo>
                    <a:pt x="8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76" name="Picture 18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6" y="-10321"/>
              <a:ext cx="110" cy="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5" name="Picture 18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" y="-9624"/>
              <a:ext cx="162" cy="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184"/>
            <p:cNvSpPr>
              <a:spLocks noChangeArrowheads="1"/>
            </p:cNvSpPr>
            <p:nvPr/>
          </p:nvSpPr>
          <p:spPr bwMode="auto">
            <a:xfrm>
              <a:off x="8927" y="-4208"/>
              <a:ext cx="1054" cy="9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5"/>
            <p:cNvSpPr/>
            <p:nvPr/>
          </p:nvSpPr>
          <p:spPr bwMode="auto">
            <a:xfrm>
              <a:off x="8922" y="-4213"/>
              <a:ext cx="1064" cy="944"/>
            </a:xfrm>
            <a:custGeom>
              <a:avLst/>
              <a:gdLst>
                <a:gd name="T0" fmla="*/ 1063 w 1064"/>
                <a:gd name="T1" fmla="*/ -4213 h 944"/>
                <a:gd name="T2" fmla="*/ 1058 w 1064"/>
                <a:gd name="T3" fmla="*/ -4213 h 944"/>
                <a:gd name="T4" fmla="*/ 1058 w 1064"/>
                <a:gd name="T5" fmla="*/ -4197 h 944"/>
                <a:gd name="T6" fmla="*/ 1058 w 1064"/>
                <a:gd name="T7" fmla="*/ -3285 h 944"/>
                <a:gd name="T8" fmla="*/ 1048 w 1064"/>
                <a:gd name="T9" fmla="*/ -3274 h 944"/>
                <a:gd name="T10" fmla="*/ 1048 w 1064"/>
                <a:gd name="T11" fmla="*/ -3285 h 944"/>
                <a:gd name="T12" fmla="*/ 26 w 1064"/>
                <a:gd name="T13" fmla="*/ -3285 h 944"/>
                <a:gd name="T14" fmla="*/ 1048 w 1064"/>
                <a:gd name="T15" fmla="*/ -4188 h 944"/>
                <a:gd name="T16" fmla="*/ 1048 w 1064"/>
                <a:gd name="T17" fmla="*/ -3285 h 944"/>
                <a:gd name="T18" fmla="*/ 1058 w 1064"/>
                <a:gd name="T19" fmla="*/ -3285 h 944"/>
                <a:gd name="T20" fmla="*/ 1058 w 1064"/>
                <a:gd name="T21" fmla="*/ -4197 h 944"/>
                <a:gd name="T22" fmla="*/ 1058 w 1064"/>
                <a:gd name="T23" fmla="*/ -4197 h 944"/>
                <a:gd name="T24" fmla="*/ 1058 w 1064"/>
                <a:gd name="T25" fmla="*/ -4197 h 944"/>
                <a:gd name="T26" fmla="*/ 1058 w 1064"/>
                <a:gd name="T27" fmla="*/ -4197 h 944"/>
                <a:gd name="T28" fmla="*/ 1058 w 1064"/>
                <a:gd name="T29" fmla="*/ -4213 h 944"/>
                <a:gd name="T30" fmla="*/ 1054 w 1064"/>
                <a:gd name="T31" fmla="*/ -4213 h 944"/>
                <a:gd name="T32" fmla="*/ 1048 w 1064"/>
                <a:gd name="T33" fmla="*/ -4213 h 944"/>
                <a:gd name="T34" fmla="*/ 1048 w 1064"/>
                <a:gd name="T35" fmla="*/ -4208 h 944"/>
                <a:gd name="T36" fmla="*/ 1048 w 1064"/>
                <a:gd name="T37" fmla="*/ -4207 h 944"/>
                <a:gd name="T38" fmla="*/ 1048 w 1064"/>
                <a:gd name="T39" fmla="*/ -4208 h 944"/>
                <a:gd name="T40" fmla="*/ 1048 w 1064"/>
                <a:gd name="T41" fmla="*/ -4208 h 944"/>
                <a:gd name="T42" fmla="*/ 1048 w 1064"/>
                <a:gd name="T43" fmla="*/ -4213 h 944"/>
                <a:gd name="T44" fmla="*/ 1036 w 1064"/>
                <a:gd name="T45" fmla="*/ -4213 h 944"/>
                <a:gd name="T46" fmla="*/ 1036 w 1064"/>
                <a:gd name="T47" fmla="*/ -4197 h 944"/>
                <a:gd name="T48" fmla="*/ 16 w 1064"/>
                <a:gd name="T49" fmla="*/ -3294 h 944"/>
                <a:gd name="T50" fmla="*/ 16 w 1064"/>
                <a:gd name="T51" fmla="*/ -3285 h 944"/>
                <a:gd name="T52" fmla="*/ 16 w 1064"/>
                <a:gd name="T53" fmla="*/ -3274 h 944"/>
                <a:gd name="T54" fmla="*/ 5 w 1064"/>
                <a:gd name="T55" fmla="*/ -3285 h 944"/>
                <a:gd name="T56" fmla="*/ 16 w 1064"/>
                <a:gd name="T57" fmla="*/ -3285 h 944"/>
                <a:gd name="T58" fmla="*/ 16 w 1064"/>
                <a:gd name="T59" fmla="*/ -3294 h 944"/>
                <a:gd name="T60" fmla="*/ 16 w 1064"/>
                <a:gd name="T61" fmla="*/ -4197 h 944"/>
                <a:gd name="T62" fmla="*/ 5 w 1064"/>
                <a:gd name="T63" fmla="*/ -4197 h 944"/>
                <a:gd name="T64" fmla="*/ 16 w 1064"/>
                <a:gd name="T65" fmla="*/ -4208 h 944"/>
                <a:gd name="T66" fmla="*/ 16 w 1064"/>
                <a:gd name="T67" fmla="*/ -4197 h 944"/>
                <a:gd name="T68" fmla="*/ 1036 w 1064"/>
                <a:gd name="T69" fmla="*/ -4197 h 944"/>
                <a:gd name="T70" fmla="*/ 1036 w 1064"/>
                <a:gd name="T71" fmla="*/ -4213 h 944"/>
                <a:gd name="T72" fmla="*/ 0 w 1064"/>
                <a:gd name="T73" fmla="*/ -4213 h 944"/>
                <a:gd name="T74" fmla="*/ 0 w 1064"/>
                <a:gd name="T75" fmla="*/ -3270 h 944"/>
                <a:gd name="T76" fmla="*/ 1063 w 1064"/>
                <a:gd name="T77" fmla="*/ -3270 h 944"/>
                <a:gd name="T78" fmla="*/ 1063 w 1064"/>
                <a:gd name="T79" fmla="*/ -4202 h 944"/>
                <a:gd name="T80" fmla="*/ 1063 w 1064"/>
                <a:gd name="T81" fmla="*/ -4208 h 944"/>
                <a:gd name="T82" fmla="*/ 1063 w 1064"/>
                <a:gd name="T83" fmla="*/ -4213 h 9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64" h="944">
                  <a:moveTo>
                    <a:pt x="1063" y="0"/>
                  </a:moveTo>
                  <a:lnTo>
                    <a:pt x="1058" y="0"/>
                  </a:lnTo>
                  <a:lnTo>
                    <a:pt x="1058" y="16"/>
                  </a:lnTo>
                  <a:lnTo>
                    <a:pt x="1058" y="928"/>
                  </a:lnTo>
                  <a:lnTo>
                    <a:pt x="1048" y="939"/>
                  </a:lnTo>
                  <a:lnTo>
                    <a:pt x="1048" y="928"/>
                  </a:lnTo>
                  <a:lnTo>
                    <a:pt x="26" y="928"/>
                  </a:lnTo>
                  <a:lnTo>
                    <a:pt x="1048" y="25"/>
                  </a:lnTo>
                  <a:lnTo>
                    <a:pt x="1048" y="928"/>
                  </a:lnTo>
                  <a:lnTo>
                    <a:pt x="1058" y="928"/>
                  </a:lnTo>
                  <a:lnTo>
                    <a:pt x="1058" y="16"/>
                  </a:lnTo>
                  <a:lnTo>
                    <a:pt x="1058" y="0"/>
                  </a:lnTo>
                  <a:lnTo>
                    <a:pt x="1054" y="0"/>
                  </a:lnTo>
                  <a:lnTo>
                    <a:pt x="1048" y="0"/>
                  </a:lnTo>
                  <a:lnTo>
                    <a:pt x="1048" y="5"/>
                  </a:lnTo>
                  <a:lnTo>
                    <a:pt x="1048" y="6"/>
                  </a:lnTo>
                  <a:lnTo>
                    <a:pt x="1048" y="5"/>
                  </a:lnTo>
                  <a:lnTo>
                    <a:pt x="1048" y="0"/>
                  </a:lnTo>
                  <a:lnTo>
                    <a:pt x="1036" y="0"/>
                  </a:lnTo>
                  <a:lnTo>
                    <a:pt x="1036" y="16"/>
                  </a:lnTo>
                  <a:lnTo>
                    <a:pt x="16" y="919"/>
                  </a:lnTo>
                  <a:lnTo>
                    <a:pt x="16" y="928"/>
                  </a:lnTo>
                  <a:lnTo>
                    <a:pt x="16" y="939"/>
                  </a:lnTo>
                  <a:lnTo>
                    <a:pt x="5" y="928"/>
                  </a:lnTo>
                  <a:lnTo>
                    <a:pt x="16" y="928"/>
                  </a:lnTo>
                  <a:lnTo>
                    <a:pt x="16" y="919"/>
                  </a:lnTo>
                  <a:lnTo>
                    <a:pt x="16" y="16"/>
                  </a:lnTo>
                  <a:lnTo>
                    <a:pt x="5" y="16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1036" y="16"/>
                  </a:lnTo>
                  <a:lnTo>
                    <a:pt x="1036" y="0"/>
                  </a:lnTo>
                  <a:lnTo>
                    <a:pt x="0" y="0"/>
                  </a:lnTo>
                  <a:lnTo>
                    <a:pt x="0" y="943"/>
                  </a:lnTo>
                  <a:lnTo>
                    <a:pt x="1063" y="943"/>
                  </a:lnTo>
                  <a:lnTo>
                    <a:pt x="1063" y="11"/>
                  </a:lnTo>
                  <a:lnTo>
                    <a:pt x="1063" y="5"/>
                  </a:lnTo>
                  <a:lnTo>
                    <a:pt x="10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186"/>
            <p:cNvSpPr>
              <a:spLocks noChangeShapeType="1"/>
            </p:cNvSpPr>
            <p:nvPr/>
          </p:nvSpPr>
          <p:spPr bwMode="auto">
            <a:xfrm>
              <a:off x="9079" y="-5937"/>
              <a:ext cx="0" cy="203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AutoShape 187"/>
            <p:cNvSpPr/>
            <p:nvPr/>
          </p:nvSpPr>
          <p:spPr bwMode="auto">
            <a:xfrm>
              <a:off x="9037" y="-5047"/>
              <a:ext cx="881" cy="80"/>
            </a:xfrm>
            <a:custGeom>
              <a:avLst/>
              <a:gdLst>
                <a:gd name="T0" fmla="*/ 73 w 881"/>
                <a:gd name="T1" fmla="*/ -5005 h 80"/>
                <a:gd name="T2" fmla="*/ 63 w 881"/>
                <a:gd name="T3" fmla="*/ -5031 h 80"/>
                <a:gd name="T4" fmla="*/ 36 w 881"/>
                <a:gd name="T5" fmla="*/ -5047 h 80"/>
                <a:gd name="T6" fmla="*/ 11 w 881"/>
                <a:gd name="T7" fmla="*/ -5031 h 80"/>
                <a:gd name="T8" fmla="*/ 0 w 881"/>
                <a:gd name="T9" fmla="*/ -5005 h 80"/>
                <a:gd name="T10" fmla="*/ 11 w 881"/>
                <a:gd name="T11" fmla="*/ -4978 h 80"/>
                <a:gd name="T12" fmla="*/ 36 w 881"/>
                <a:gd name="T13" fmla="*/ -4968 h 80"/>
                <a:gd name="T14" fmla="*/ 63 w 881"/>
                <a:gd name="T15" fmla="*/ -4978 h 80"/>
                <a:gd name="T16" fmla="*/ 73 w 881"/>
                <a:gd name="T17" fmla="*/ -5005 h 80"/>
                <a:gd name="T18" fmla="*/ 881 w 881"/>
                <a:gd name="T19" fmla="*/ -5010 h 80"/>
                <a:gd name="T20" fmla="*/ 870 w 881"/>
                <a:gd name="T21" fmla="*/ -5036 h 80"/>
                <a:gd name="T22" fmla="*/ 844 w 881"/>
                <a:gd name="T23" fmla="*/ -5047 h 80"/>
                <a:gd name="T24" fmla="*/ 817 w 881"/>
                <a:gd name="T25" fmla="*/ -5036 h 80"/>
                <a:gd name="T26" fmla="*/ 808 w 881"/>
                <a:gd name="T27" fmla="*/ -5010 h 80"/>
                <a:gd name="T28" fmla="*/ 817 w 881"/>
                <a:gd name="T29" fmla="*/ -4983 h 80"/>
                <a:gd name="T30" fmla="*/ 844 w 881"/>
                <a:gd name="T31" fmla="*/ -4974 h 80"/>
                <a:gd name="T32" fmla="*/ 870 w 881"/>
                <a:gd name="T33" fmla="*/ -4983 h 80"/>
                <a:gd name="T34" fmla="*/ 881 w 881"/>
                <a:gd name="T35" fmla="*/ -5010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81" h="80">
                  <a:moveTo>
                    <a:pt x="73" y="42"/>
                  </a:moveTo>
                  <a:lnTo>
                    <a:pt x="63" y="16"/>
                  </a:lnTo>
                  <a:lnTo>
                    <a:pt x="36" y="0"/>
                  </a:lnTo>
                  <a:lnTo>
                    <a:pt x="11" y="16"/>
                  </a:lnTo>
                  <a:lnTo>
                    <a:pt x="0" y="42"/>
                  </a:lnTo>
                  <a:lnTo>
                    <a:pt x="11" y="69"/>
                  </a:lnTo>
                  <a:lnTo>
                    <a:pt x="36" y="79"/>
                  </a:lnTo>
                  <a:lnTo>
                    <a:pt x="63" y="69"/>
                  </a:lnTo>
                  <a:lnTo>
                    <a:pt x="73" y="42"/>
                  </a:lnTo>
                  <a:moveTo>
                    <a:pt x="881" y="37"/>
                  </a:moveTo>
                  <a:lnTo>
                    <a:pt x="870" y="11"/>
                  </a:lnTo>
                  <a:lnTo>
                    <a:pt x="844" y="0"/>
                  </a:lnTo>
                  <a:lnTo>
                    <a:pt x="817" y="11"/>
                  </a:lnTo>
                  <a:lnTo>
                    <a:pt x="808" y="37"/>
                  </a:lnTo>
                  <a:lnTo>
                    <a:pt x="817" y="64"/>
                  </a:lnTo>
                  <a:lnTo>
                    <a:pt x="844" y="73"/>
                  </a:lnTo>
                  <a:lnTo>
                    <a:pt x="870" y="64"/>
                  </a:lnTo>
                  <a:lnTo>
                    <a:pt x="881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AutoShape 188"/>
            <p:cNvSpPr/>
            <p:nvPr/>
          </p:nvSpPr>
          <p:spPr bwMode="auto">
            <a:xfrm>
              <a:off x="9073" y="-5005"/>
              <a:ext cx="808" cy="2"/>
            </a:xfrm>
            <a:custGeom>
              <a:avLst/>
              <a:gdLst>
                <a:gd name="T0" fmla="*/ 0 w 808"/>
                <a:gd name="T1" fmla="*/ 0 h 2"/>
                <a:gd name="T2" fmla="*/ 331 w 808"/>
                <a:gd name="T3" fmla="*/ 0 h 2"/>
                <a:gd name="T4" fmla="*/ 520 w 808"/>
                <a:gd name="T5" fmla="*/ 0 h 2"/>
                <a:gd name="T6" fmla="*/ 808 w 808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8" h="2">
                  <a:moveTo>
                    <a:pt x="0" y="0"/>
                  </a:moveTo>
                  <a:lnTo>
                    <a:pt x="331" y="0"/>
                  </a:lnTo>
                  <a:moveTo>
                    <a:pt x="520" y="0"/>
                  </a:moveTo>
                  <a:lnTo>
                    <a:pt x="808" y="0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2" name="Line 189"/>
            <p:cNvSpPr>
              <a:spLocks noChangeShapeType="1"/>
            </p:cNvSpPr>
            <p:nvPr/>
          </p:nvSpPr>
          <p:spPr bwMode="auto">
            <a:xfrm>
              <a:off x="9433" y="-5151"/>
              <a:ext cx="0" cy="277"/>
            </a:xfrm>
            <a:prstGeom prst="line">
              <a:avLst/>
            </a:prstGeom>
            <a:noFill/>
            <a:ln w="4343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3" name="AutoShape 190"/>
            <p:cNvSpPr/>
            <p:nvPr/>
          </p:nvSpPr>
          <p:spPr bwMode="auto">
            <a:xfrm>
              <a:off x="9394" y="-5157"/>
              <a:ext cx="78" cy="290"/>
            </a:xfrm>
            <a:custGeom>
              <a:avLst/>
              <a:gdLst>
                <a:gd name="T0" fmla="*/ 78 w 78"/>
                <a:gd name="T1" fmla="*/ -5157 h 290"/>
                <a:gd name="T2" fmla="*/ 0 w 78"/>
                <a:gd name="T3" fmla="*/ -5157 h 290"/>
                <a:gd name="T4" fmla="*/ 0 w 78"/>
                <a:gd name="T5" fmla="*/ -4868 h 290"/>
                <a:gd name="T6" fmla="*/ 78 w 78"/>
                <a:gd name="T7" fmla="*/ -4868 h 290"/>
                <a:gd name="T8" fmla="*/ 76 w 78"/>
                <a:gd name="T9" fmla="*/ -4874 h 290"/>
                <a:gd name="T10" fmla="*/ 15 w 78"/>
                <a:gd name="T11" fmla="*/ -4874 h 290"/>
                <a:gd name="T12" fmla="*/ 4 w 78"/>
                <a:gd name="T13" fmla="*/ -4884 h 290"/>
                <a:gd name="T14" fmla="*/ 15 w 78"/>
                <a:gd name="T15" fmla="*/ -4884 h 290"/>
                <a:gd name="T16" fmla="*/ 15 w 78"/>
                <a:gd name="T17" fmla="*/ -5140 h 290"/>
                <a:gd name="T18" fmla="*/ 4 w 78"/>
                <a:gd name="T19" fmla="*/ -5140 h 290"/>
                <a:gd name="T20" fmla="*/ 15 w 78"/>
                <a:gd name="T21" fmla="*/ -5151 h 290"/>
                <a:gd name="T22" fmla="*/ 78 w 78"/>
                <a:gd name="T23" fmla="*/ -5151 h 290"/>
                <a:gd name="T24" fmla="*/ 78 w 78"/>
                <a:gd name="T25" fmla="*/ -5157 h 290"/>
                <a:gd name="T26" fmla="*/ 78 w 78"/>
                <a:gd name="T27" fmla="*/ -5151 h 290"/>
                <a:gd name="T28" fmla="*/ 62 w 78"/>
                <a:gd name="T29" fmla="*/ -5151 h 290"/>
                <a:gd name="T30" fmla="*/ 73 w 78"/>
                <a:gd name="T31" fmla="*/ -5140 h 290"/>
                <a:gd name="T32" fmla="*/ 62 w 78"/>
                <a:gd name="T33" fmla="*/ -5140 h 290"/>
                <a:gd name="T34" fmla="*/ 62 w 78"/>
                <a:gd name="T35" fmla="*/ -4884 h 290"/>
                <a:gd name="T36" fmla="*/ 73 w 78"/>
                <a:gd name="T37" fmla="*/ -4884 h 290"/>
                <a:gd name="T38" fmla="*/ 78 w 78"/>
                <a:gd name="T39" fmla="*/ -4868 h 290"/>
                <a:gd name="T40" fmla="*/ 78 w 78"/>
                <a:gd name="T41" fmla="*/ -5151 h 290"/>
                <a:gd name="T42" fmla="*/ 62 w 78"/>
                <a:gd name="T43" fmla="*/ -4884 h 290"/>
                <a:gd name="T44" fmla="*/ 15 w 78"/>
                <a:gd name="T45" fmla="*/ -4884 h 290"/>
                <a:gd name="T46" fmla="*/ 15 w 78"/>
                <a:gd name="T47" fmla="*/ -4874 h 290"/>
                <a:gd name="T48" fmla="*/ 62 w 78"/>
                <a:gd name="T49" fmla="*/ -4874 h 290"/>
                <a:gd name="T50" fmla="*/ 62 w 78"/>
                <a:gd name="T51" fmla="*/ -4884 h 290"/>
                <a:gd name="T52" fmla="*/ 73 w 78"/>
                <a:gd name="T53" fmla="*/ -4884 h 290"/>
                <a:gd name="T54" fmla="*/ 62 w 78"/>
                <a:gd name="T55" fmla="*/ -4874 h 290"/>
                <a:gd name="T56" fmla="*/ 76 w 78"/>
                <a:gd name="T57" fmla="*/ -4874 h 290"/>
                <a:gd name="T58" fmla="*/ 73 w 78"/>
                <a:gd name="T59" fmla="*/ -4884 h 290"/>
                <a:gd name="T60" fmla="*/ 62 w 78"/>
                <a:gd name="T61" fmla="*/ -5151 h 290"/>
                <a:gd name="T62" fmla="*/ 15 w 78"/>
                <a:gd name="T63" fmla="*/ -5151 h 290"/>
                <a:gd name="T64" fmla="*/ 15 w 78"/>
                <a:gd name="T65" fmla="*/ -5140 h 290"/>
                <a:gd name="T66" fmla="*/ 62 w 78"/>
                <a:gd name="T67" fmla="*/ -5140 h 290"/>
                <a:gd name="T68" fmla="*/ 62 w 78"/>
                <a:gd name="T69" fmla="*/ -5151 h 2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290">
                  <a:moveTo>
                    <a:pt x="78" y="0"/>
                  </a:moveTo>
                  <a:lnTo>
                    <a:pt x="0" y="0"/>
                  </a:lnTo>
                  <a:lnTo>
                    <a:pt x="0" y="289"/>
                  </a:lnTo>
                  <a:lnTo>
                    <a:pt x="78" y="289"/>
                  </a:lnTo>
                  <a:lnTo>
                    <a:pt x="76" y="283"/>
                  </a:lnTo>
                  <a:lnTo>
                    <a:pt x="15" y="283"/>
                  </a:lnTo>
                  <a:lnTo>
                    <a:pt x="4" y="273"/>
                  </a:lnTo>
                  <a:lnTo>
                    <a:pt x="15" y="273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15" y="6"/>
                  </a:lnTo>
                  <a:lnTo>
                    <a:pt x="78" y="6"/>
                  </a:lnTo>
                  <a:lnTo>
                    <a:pt x="78" y="0"/>
                  </a:lnTo>
                  <a:close/>
                  <a:moveTo>
                    <a:pt x="78" y="6"/>
                  </a:moveTo>
                  <a:lnTo>
                    <a:pt x="62" y="6"/>
                  </a:lnTo>
                  <a:lnTo>
                    <a:pt x="73" y="17"/>
                  </a:lnTo>
                  <a:lnTo>
                    <a:pt x="62" y="17"/>
                  </a:lnTo>
                  <a:lnTo>
                    <a:pt x="62" y="273"/>
                  </a:lnTo>
                  <a:lnTo>
                    <a:pt x="73" y="273"/>
                  </a:lnTo>
                  <a:lnTo>
                    <a:pt x="78" y="289"/>
                  </a:lnTo>
                  <a:lnTo>
                    <a:pt x="78" y="6"/>
                  </a:lnTo>
                  <a:close/>
                  <a:moveTo>
                    <a:pt x="62" y="273"/>
                  </a:moveTo>
                  <a:lnTo>
                    <a:pt x="15" y="273"/>
                  </a:lnTo>
                  <a:lnTo>
                    <a:pt x="15" y="283"/>
                  </a:lnTo>
                  <a:lnTo>
                    <a:pt x="62" y="283"/>
                  </a:lnTo>
                  <a:lnTo>
                    <a:pt x="62" y="273"/>
                  </a:lnTo>
                  <a:close/>
                  <a:moveTo>
                    <a:pt x="73" y="273"/>
                  </a:moveTo>
                  <a:lnTo>
                    <a:pt x="62" y="283"/>
                  </a:lnTo>
                  <a:lnTo>
                    <a:pt x="76" y="283"/>
                  </a:lnTo>
                  <a:lnTo>
                    <a:pt x="73" y="273"/>
                  </a:lnTo>
                  <a:close/>
                  <a:moveTo>
                    <a:pt x="62" y="6"/>
                  </a:moveTo>
                  <a:lnTo>
                    <a:pt x="15" y="6"/>
                  </a:lnTo>
                  <a:lnTo>
                    <a:pt x="15" y="17"/>
                  </a:lnTo>
                  <a:lnTo>
                    <a:pt x="62" y="17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4" name="Line 191"/>
            <p:cNvSpPr>
              <a:spLocks noChangeShapeType="1"/>
            </p:cNvSpPr>
            <p:nvPr/>
          </p:nvSpPr>
          <p:spPr bwMode="auto">
            <a:xfrm>
              <a:off x="9559" y="-5151"/>
              <a:ext cx="0" cy="277"/>
            </a:xfrm>
            <a:prstGeom prst="line">
              <a:avLst/>
            </a:prstGeom>
            <a:noFill/>
            <a:ln w="43434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7" name="AutoShape 192"/>
            <p:cNvSpPr/>
            <p:nvPr/>
          </p:nvSpPr>
          <p:spPr bwMode="auto">
            <a:xfrm>
              <a:off x="9520" y="-5157"/>
              <a:ext cx="78" cy="290"/>
            </a:xfrm>
            <a:custGeom>
              <a:avLst/>
              <a:gdLst>
                <a:gd name="T0" fmla="*/ 78 w 78"/>
                <a:gd name="T1" fmla="*/ -5157 h 290"/>
                <a:gd name="T2" fmla="*/ 0 w 78"/>
                <a:gd name="T3" fmla="*/ -5157 h 290"/>
                <a:gd name="T4" fmla="*/ 0 w 78"/>
                <a:gd name="T5" fmla="*/ -4868 h 290"/>
                <a:gd name="T6" fmla="*/ 78 w 78"/>
                <a:gd name="T7" fmla="*/ -4868 h 290"/>
                <a:gd name="T8" fmla="*/ 76 w 78"/>
                <a:gd name="T9" fmla="*/ -4874 h 290"/>
                <a:gd name="T10" fmla="*/ 15 w 78"/>
                <a:gd name="T11" fmla="*/ -4874 h 290"/>
                <a:gd name="T12" fmla="*/ 4 w 78"/>
                <a:gd name="T13" fmla="*/ -4884 h 290"/>
                <a:gd name="T14" fmla="*/ 15 w 78"/>
                <a:gd name="T15" fmla="*/ -4884 h 290"/>
                <a:gd name="T16" fmla="*/ 15 w 78"/>
                <a:gd name="T17" fmla="*/ -5140 h 290"/>
                <a:gd name="T18" fmla="*/ 4 w 78"/>
                <a:gd name="T19" fmla="*/ -5140 h 290"/>
                <a:gd name="T20" fmla="*/ 15 w 78"/>
                <a:gd name="T21" fmla="*/ -5151 h 290"/>
                <a:gd name="T22" fmla="*/ 78 w 78"/>
                <a:gd name="T23" fmla="*/ -5151 h 290"/>
                <a:gd name="T24" fmla="*/ 78 w 78"/>
                <a:gd name="T25" fmla="*/ -5157 h 290"/>
                <a:gd name="T26" fmla="*/ 78 w 78"/>
                <a:gd name="T27" fmla="*/ -5151 h 290"/>
                <a:gd name="T28" fmla="*/ 62 w 78"/>
                <a:gd name="T29" fmla="*/ -5151 h 290"/>
                <a:gd name="T30" fmla="*/ 73 w 78"/>
                <a:gd name="T31" fmla="*/ -5140 h 290"/>
                <a:gd name="T32" fmla="*/ 62 w 78"/>
                <a:gd name="T33" fmla="*/ -5140 h 290"/>
                <a:gd name="T34" fmla="*/ 62 w 78"/>
                <a:gd name="T35" fmla="*/ -4884 h 290"/>
                <a:gd name="T36" fmla="*/ 73 w 78"/>
                <a:gd name="T37" fmla="*/ -4884 h 290"/>
                <a:gd name="T38" fmla="*/ 78 w 78"/>
                <a:gd name="T39" fmla="*/ -4868 h 290"/>
                <a:gd name="T40" fmla="*/ 78 w 78"/>
                <a:gd name="T41" fmla="*/ -5151 h 290"/>
                <a:gd name="T42" fmla="*/ 62 w 78"/>
                <a:gd name="T43" fmla="*/ -4884 h 290"/>
                <a:gd name="T44" fmla="*/ 15 w 78"/>
                <a:gd name="T45" fmla="*/ -4884 h 290"/>
                <a:gd name="T46" fmla="*/ 15 w 78"/>
                <a:gd name="T47" fmla="*/ -4874 h 290"/>
                <a:gd name="T48" fmla="*/ 62 w 78"/>
                <a:gd name="T49" fmla="*/ -4874 h 290"/>
                <a:gd name="T50" fmla="*/ 62 w 78"/>
                <a:gd name="T51" fmla="*/ -4884 h 290"/>
                <a:gd name="T52" fmla="*/ 73 w 78"/>
                <a:gd name="T53" fmla="*/ -4884 h 290"/>
                <a:gd name="T54" fmla="*/ 62 w 78"/>
                <a:gd name="T55" fmla="*/ -4874 h 290"/>
                <a:gd name="T56" fmla="*/ 76 w 78"/>
                <a:gd name="T57" fmla="*/ -4874 h 290"/>
                <a:gd name="T58" fmla="*/ 73 w 78"/>
                <a:gd name="T59" fmla="*/ -4884 h 290"/>
                <a:gd name="T60" fmla="*/ 62 w 78"/>
                <a:gd name="T61" fmla="*/ -5151 h 290"/>
                <a:gd name="T62" fmla="*/ 15 w 78"/>
                <a:gd name="T63" fmla="*/ -5151 h 290"/>
                <a:gd name="T64" fmla="*/ 15 w 78"/>
                <a:gd name="T65" fmla="*/ -5140 h 290"/>
                <a:gd name="T66" fmla="*/ 62 w 78"/>
                <a:gd name="T67" fmla="*/ -5140 h 290"/>
                <a:gd name="T68" fmla="*/ 62 w 78"/>
                <a:gd name="T69" fmla="*/ -5151 h 2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290">
                  <a:moveTo>
                    <a:pt x="78" y="0"/>
                  </a:moveTo>
                  <a:lnTo>
                    <a:pt x="0" y="0"/>
                  </a:lnTo>
                  <a:lnTo>
                    <a:pt x="0" y="289"/>
                  </a:lnTo>
                  <a:lnTo>
                    <a:pt x="78" y="289"/>
                  </a:lnTo>
                  <a:lnTo>
                    <a:pt x="76" y="283"/>
                  </a:lnTo>
                  <a:lnTo>
                    <a:pt x="15" y="283"/>
                  </a:lnTo>
                  <a:lnTo>
                    <a:pt x="4" y="273"/>
                  </a:lnTo>
                  <a:lnTo>
                    <a:pt x="15" y="273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15" y="6"/>
                  </a:lnTo>
                  <a:lnTo>
                    <a:pt x="78" y="6"/>
                  </a:lnTo>
                  <a:lnTo>
                    <a:pt x="78" y="0"/>
                  </a:lnTo>
                  <a:close/>
                  <a:moveTo>
                    <a:pt x="78" y="6"/>
                  </a:moveTo>
                  <a:lnTo>
                    <a:pt x="62" y="6"/>
                  </a:lnTo>
                  <a:lnTo>
                    <a:pt x="73" y="17"/>
                  </a:lnTo>
                  <a:lnTo>
                    <a:pt x="62" y="17"/>
                  </a:lnTo>
                  <a:lnTo>
                    <a:pt x="62" y="273"/>
                  </a:lnTo>
                  <a:lnTo>
                    <a:pt x="73" y="273"/>
                  </a:lnTo>
                  <a:lnTo>
                    <a:pt x="78" y="289"/>
                  </a:lnTo>
                  <a:lnTo>
                    <a:pt x="78" y="6"/>
                  </a:lnTo>
                  <a:close/>
                  <a:moveTo>
                    <a:pt x="62" y="273"/>
                  </a:moveTo>
                  <a:lnTo>
                    <a:pt x="15" y="273"/>
                  </a:lnTo>
                  <a:lnTo>
                    <a:pt x="15" y="283"/>
                  </a:lnTo>
                  <a:lnTo>
                    <a:pt x="62" y="283"/>
                  </a:lnTo>
                  <a:lnTo>
                    <a:pt x="62" y="273"/>
                  </a:lnTo>
                  <a:close/>
                  <a:moveTo>
                    <a:pt x="73" y="273"/>
                  </a:moveTo>
                  <a:lnTo>
                    <a:pt x="62" y="283"/>
                  </a:lnTo>
                  <a:lnTo>
                    <a:pt x="76" y="283"/>
                  </a:lnTo>
                  <a:lnTo>
                    <a:pt x="73" y="273"/>
                  </a:lnTo>
                  <a:close/>
                  <a:moveTo>
                    <a:pt x="62" y="6"/>
                  </a:moveTo>
                  <a:lnTo>
                    <a:pt x="15" y="6"/>
                  </a:lnTo>
                  <a:lnTo>
                    <a:pt x="15" y="17"/>
                  </a:lnTo>
                  <a:lnTo>
                    <a:pt x="62" y="17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8" name="Line 193"/>
            <p:cNvSpPr>
              <a:spLocks noChangeShapeType="1"/>
            </p:cNvSpPr>
            <p:nvPr/>
          </p:nvSpPr>
          <p:spPr bwMode="auto">
            <a:xfrm>
              <a:off x="9460" y="-3285"/>
              <a:ext cx="0" cy="1717"/>
            </a:xfrm>
            <a:prstGeom prst="line">
              <a:avLst/>
            </a:prstGeom>
            <a:noFill/>
            <a:ln w="14478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64" name="Picture 19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9" y="-2628"/>
              <a:ext cx="162" cy="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79" name="Freeform 195"/>
            <p:cNvSpPr/>
            <p:nvPr/>
          </p:nvSpPr>
          <p:spPr bwMode="auto">
            <a:xfrm>
              <a:off x="9425" y="-1734"/>
              <a:ext cx="74" cy="74"/>
            </a:xfrm>
            <a:custGeom>
              <a:avLst/>
              <a:gdLst>
                <a:gd name="T0" fmla="*/ 37 w 74"/>
                <a:gd name="T1" fmla="*/ -1734 h 74"/>
                <a:gd name="T2" fmla="*/ 11 w 74"/>
                <a:gd name="T3" fmla="*/ -1723 h 74"/>
                <a:gd name="T4" fmla="*/ 0 w 74"/>
                <a:gd name="T5" fmla="*/ -1696 h 74"/>
                <a:gd name="T6" fmla="*/ 11 w 74"/>
                <a:gd name="T7" fmla="*/ -1670 h 74"/>
                <a:gd name="T8" fmla="*/ 37 w 74"/>
                <a:gd name="T9" fmla="*/ -1660 h 74"/>
                <a:gd name="T10" fmla="*/ 63 w 74"/>
                <a:gd name="T11" fmla="*/ -1670 h 74"/>
                <a:gd name="T12" fmla="*/ 73 w 74"/>
                <a:gd name="T13" fmla="*/ -1696 h 74"/>
                <a:gd name="T14" fmla="*/ 63 w 74"/>
                <a:gd name="T15" fmla="*/ -1723 h 74"/>
                <a:gd name="T16" fmla="*/ 37 w 74"/>
                <a:gd name="T17" fmla="*/ -173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1" y="11"/>
                  </a:lnTo>
                  <a:lnTo>
                    <a:pt x="0" y="38"/>
                  </a:lnTo>
                  <a:lnTo>
                    <a:pt x="11" y="64"/>
                  </a:lnTo>
                  <a:lnTo>
                    <a:pt x="37" y="74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0" name="AutoShape 196"/>
            <p:cNvSpPr/>
            <p:nvPr/>
          </p:nvSpPr>
          <p:spPr bwMode="auto">
            <a:xfrm>
              <a:off x="9414" y="-1744"/>
              <a:ext cx="95" cy="95"/>
            </a:xfrm>
            <a:custGeom>
              <a:avLst/>
              <a:gdLst>
                <a:gd name="T0" fmla="*/ 16 w 95"/>
                <a:gd name="T1" fmla="*/ -1728 h 95"/>
                <a:gd name="T2" fmla="*/ 16 w 95"/>
                <a:gd name="T3" fmla="*/ -1665 h 95"/>
                <a:gd name="T4" fmla="*/ 53 w 95"/>
                <a:gd name="T5" fmla="*/ -1670 h 95"/>
                <a:gd name="T6" fmla="*/ 47 w 95"/>
                <a:gd name="T7" fmla="*/ -1672 h 95"/>
                <a:gd name="T8" fmla="*/ 32 w 95"/>
                <a:gd name="T9" fmla="*/ -1676 h 95"/>
                <a:gd name="T10" fmla="*/ 30 w 95"/>
                <a:gd name="T11" fmla="*/ -1681 h 95"/>
                <a:gd name="T12" fmla="*/ 22 w 95"/>
                <a:gd name="T13" fmla="*/ -1692 h 95"/>
                <a:gd name="T14" fmla="*/ 26 w 95"/>
                <a:gd name="T15" fmla="*/ -1702 h 95"/>
                <a:gd name="T16" fmla="*/ 26 w 95"/>
                <a:gd name="T17" fmla="*/ -1712 h 95"/>
                <a:gd name="T18" fmla="*/ 41 w 95"/>
                <a:gd name="T19" fmla="*/ -1718 h 95"/>
                <a:gd name="T20" fmla="*/ 42 w 95"/>
                <a:gd name="T21" fmla="*/ -1723 h 95"/>
                <a:gd name="T22" fmla="*/ 79 w 95"/>
                <a:gd name="T23" fmla="*/ -1728 h 95"/>
                <a:gd name="T24" fmla="*/ 65 w 95"/>
                <a:gd name="T25" fmla="*/ -1679 h 95"/>
                <a:gd name="T26" fmla="*/ 53 w 95"/>
                <a:gd name="T27" fmla="*/ -1670 h 95"/>
                <a:gd name="T28" fmla="*/ 79 w 95"/>
                <a:gd name="T29" fmla="*/ -1665 h 95"/>
                <a:gd name="T30" fmla="*/ 64 w 95"/>
                <a:gd name="T31" fmla="*/ -1676 h 95"/>
                <a:gd name="T32" fmla="*/ 31 w 95"/>
                <a:gd name="T33" fmla="*/ -1679 h 95"/>
                <a:gd name="T34" fmla="*/ 38 w 95"/>
                <a:gd name="T35" fmla="*/ -1676 h 95"/>
                <a:gd name="T36" fmla="*/ 87 w 95"/>
                <a:gd name="T37" fmla="*/ -1681 h 95"/>
                <a:gd name="T38" fmla="*/ 64 w 95"/>
                <a:gd name="T39" fmla="*/ -1676 h 95"/>
                <a:gd name="T40" fmla="*/ 87 w 95"/>
                <a:gd name="T41" fmla="*/ -1681 h 95"/>
                <a:gd name="T42" fmla="*/ 26 w 95"/>
                <a:gd name="T43" fmla="*/ -1681 h 95"/>
                <a:gd name="T44" fmla="*/ 30 w 95"/>
                <a:gd name="T45" fmla="*/ -1681 h 95"/>
                <a:gd name="T46" fmla="*/ 65 w 95"/>
                <a:gd name="T47" fmla="*/ -1679 h 95"/>
                <a:gd name="T48" fmla="*/ 87 w 95"/>
                <a:gd name="T49" fmla="*/ -1681 h 95"/>
                <a:gd name="T50" fmla="*/ 74 w 95"/>
                <a:gd name="T51" fmla="*/ -1692 h 95"/>
                <a:gd name="T52" fmla="*/ 24 w 95"/>
                <a:gd name="T53" fmla="*/ -1697 h 95"/>
                <a:gd name="T54" fmla="*/ 26 w 95"/>
                <a:gd name="T55" fmla="*/ -1692 h 95"/>
                <a:gd name="T56" fmla="*/ 92 w 95"/>
                <a:gd name="T57" fmla="*/ -1702 h 95"/>
                <a:gd name="T58" fmla="*/ 74 w 95"/>
                <a:gd name="T59" fmla="*/ -1692 h 95"/>
                <a:gd name="T60" fmla="*/ 95 w 95"/>
                <a:gd name="T61" fmla="*/ -1696 h 95"/>
                <a:gd name="T62" fmla="*/ 26 w 95"/>
                <a:gd name="T63" fmla="*/ -1702 h 95"/>
                <a:gd name="T64" fmla="*/ 24 w 95"/>
                <a:gd name="T65" fmla="*/ -1697 h 95"/>
                <a:gd name="T66" fmla="*/ 66 w 95"/>
                <a:gd name="T67" fmla="*/ -1713 h 95"/>
                <a:gd name="T68" fmla="*/ 74 w 95"/>
                <a:gd name="T69" fmla="*/ -1702 h 95"/>
                <a:gd name="T70" fmla="*/ 87 w 95"/>
                <a:gd name="T71" fmla="*/ -1712 h 95"/>
                <a:gd name="T72" fmla="*/ 66 w 95"/>
                <a:gd name="T73" fmla="*/ -1713 h 95"/>
                <a:gd name="T74" fmla="*/ 26 w 95"/>
                <a:gd name="T75" fmla="*/ -1712 h 95"/>
                <a:gd name="T76" fmla="*/ 31 w 95"/>
                <a:gd name="T77" fmla="*/ -1714 h 95"/>
                <a:gd name="T78" fmla="*/ 64 w 95"/>
                <a:gd name="T79" fmla="*/ -1718 h 95"/>
                <a:gd name="T80" fmla="*/ 87 w 95"/>
                <a:gd name="T81" fmla="*/ -1712 h 95"/>
                <a:gd name="T82" fmla="*/ 82 w 95"/>
                <a:gd name="T83" fmla="*/ -1723 h 95"/>
                <a:gd name="T84" fmla="*/ 47 w 95"/>
                <a:gd name="T85" fmla="*/ -1721 h 95"/>
                <a:gd name="T86" fmla="*/ 64 w 95"/>
                <a:gd name="T87" fmla="*/ -1718 h 95"/>
                <a:gd name="T88" fmla="*/ 82 w 95"/>
                <a:gd name="T89" fmla="*/ -1723 h 95"/>
                <a:gd name="T90" fmla="*/ 32 w 95"/>
                <a:gd name="T91" fmla="*/ -1718 h 95"/>
                <a:gd name="T92" fmla="*/ 41 w 95"/>
                <a:gd name="T93" fmla="*/ -171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8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8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2" y="68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26" y="32"/>
                  </a:lnTo>
                  <a:lnTo>
                    <a:pt x="32" y="26"/>
                  </a:lnTo>
                  <a:lnTo>
                    <a:pt x="41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8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4"/>
                  </a:lnTo>
                  <a:lnTo>
                    <a:pt x="48" y="94"/>
                  </a:lnTo>
                  <a:lnTo>
                    <a:pt x="79" y="79"/>
                  </a:lnTo>
                  <a:lnTo>
                    <a:pt x="85" y="68"/>
                  </a:lnTo>
                  <a:lnTo>
                    <a:pt x="64" y="68"/>
                  </a:lnTo>
                  <a:lnTo>
                    <a:pt x="65" y="65"/>
                  </a:lnTo>
                  <a:close/>
                  <a:moveTo>
                    <a:pt x="31" y="65"/>
                  </a:moveTo>
                  <a:lnTo>
                    <a:pt x="32" y="68"/>
                  </a:lnTo>
                  <a:lnTo>
                    <a:pt x="38" y="68"/>
                  </a:lnTo>
                  <a:lnTo>
                    <a:pt x="31" y="65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4" y="68"/>
                  </a:lnTo>
                  <a:lnTo>
                    <a:pt x="85" y="68"/>
                  </a:lnTo>
                  <a:lnTo>
                    <a:pt x="87" y="63"/>
                  </a:lnTo>
                  <a:close/>
                  <a:moveTo>
                    <a:pt x="30" y="63"/>
                  </a:moveTo>
                  <a:lnTo>
                    <a:pt x="26" y="63"/>
                  </a:lnTo>
                  <a:lnTo>
                    <a:pt x="31" y="65"/>
                  </a:lnTo>
                  <a:lnTo>
                    <a:pt x="30" y="63"/>
                  </a:lnTo>
                  <a:close/>
                  <a:moveTo>
                    <a:pt x="72" y="47"/>
                  </a:moveTo>
                  <a:lnTo>
                    <a:pt x="65" y="65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6" y="52"/>
                  </a:lnTo>
                  <a:lnTo>
                    <a:pt x="24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6" y="42"/>
                  </a:lnTo>
                  <a:close/>
                  <a:moveTo>
                    <a:pt x="66" y="31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6" y="31"/>
                  </a:lnTo>
                  <a:close/>
                  <a:moveTo>
                    <a:pt x="31" y="30"/>
                  </a:moveTo>
                  <a:lnTo>
                    <a:pt x="26" y="32"/>
                  </a:lnTo>
                  <a:lnTo>
                    <a:pt x="30" y="32"/>
                  </a:lnTo>
                  <a:lnTo>
                    <a:pt x="31" y="30"/>
                  </a:lnTo>
                  <a:close/>
                  <a:moveTo>
                    <a:pt x="84" y="26"/>
                  </a:moveTo>
                  <a:lnTo>
                    <a:pt x="64" y="26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84" y="26"/>
                  </a:lnTo>
                  <a:lnTo>
                    <a:pt x="82" y="21"/>
                  </a:lnTo>
                  <a:close/>
                  <a:moveTo>
                    <a:pt x="41" y="26"/>
                  </a:moveTo>
                  <a:lnTo>
                    <a:pt x="32" y="26"/>
                  </a:lnTo>
                  <a:lnTo>
                    <a:pt x="31" y="30"/>
                  </a:lnTo>
                  <a:lnTo>
                    <a:pt x="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1" name="Freeform 197"/>
            <p:cNvSpPr/>
            <p:nvPr/>
          </p:nvSpPr>
          <p:spPr bwMode="auto">
            <a:xfrm>
              <a:off x="9252" y="-1570"/>
              <a:ext cx="430" cy="425"/>
            </a:xfrm>
            <a:custGeom>
              <a:avLst/>
              <a:gdLst>
                <a:gd name="T0" fmla="*/ 215 w 430"/>
                <a:gd name="T1" fmla="*/ -1570 h 425"/>
                <a:gd name="T2" fmla="*/ 131 w 430"/>
                <a:gd name="T3" fmla="*/ -1555 h 425"/>
                <a:gd name="T4" fmla="*/ 62 w 430"/>
                <a:gd name="T5" fmla="*/ -1508 h 425"/>
                <a:gd name="T6" fmla="*/ 16 w 430"/>
                <a:gd name="T7" fmla="*/ -1446 h 425"/>
                <a:gd name="T8" fmla="*/ 0 w 430"/>
                <a:gd name="T9" fmla="*/ -1362 h 425"/>
                <a:gd name="T10" fmla="*/ 5 w 430"/>
                <a:gd name="T11" fmla="*/ -1320 h 425"/>
                <a:gd name="T12" fmla="*/ 37 w 430"/>
                <a:gd name="T13" fmla="*/ -1240 h 425"/>
                <a:gd name="T14" fmla="*/ 95 w 430"/>
                <a:gd name="T15" fmla="*/ -1183 h 425"/>
                <a:gd name="T16" fmla="*/ 173 w 430"/>
                <a:gd name="T17" fmla="*/ -1152 h 425"/>
                <a:gd name="T18" fmla="*/ 215 w 430"/>
                <a:gd name="T19" fmla="*/ -1146 h 425"/>
                <a:gd name="T20" fmla="*/ 257 w 430"/>
                <a:gd name="T21" fmla="*/ -1152 h 425"/>
                <a:gd name="T22" fmla="*/ 335 w 430"/>
                <a:gd name="T23" fmla="*/ -1183 h 425"/>
                <a:gd name="T24" fmla="*/ 394 w 430"/>
                <a:gd name="T25" fmla="*/ -1240 h 425"/>
                <a:gd name="T26" fmla="*/ 425 w 430"/>
                <a:gd name="T27" fmla="*/ -1320 h 425"/>
                <a:gd name="T28" fmla="*/ 430 w 430"/>
                <a:gd name="T29" fmla="*/ -1362 h 425"/>
                <a:gd name="T30" fmla="*/ 425 w 430"/>
                <a:gd name="T31" fmla="*/ -1404 h 425"/>
                <a:gd name="T32" fmla="*/ 394 w 430"/>
                <a:gd name="T33" fmla="*/ -1477 h 425"/>
                <a:gd name="T34" fmla="*/ 335 w 430"/>
                <a:gd name="T35" fmla="*/ -1534 h 425"/>
                <a:gd name="T36" fmla="*/ 257 w 430"/>
                <a:gd name="T37" fmla="*/ -1566 h 425"/>
                <a:gd name="T38" fmla="*/ 215 w 430"/>
                <a:gd name="T39" fmla="*/ -1570 h 4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0" h="425">
                  <a:moveTo>
                    <a:pt x="215" y="0"/>
                  </a:moveTo>
                  <a:lnTo>
                    <a:pt x="131" y="15"/>
                  </a:lnTo>
                  <a:lnTo>
                    <a:pt x="62" y="62"/>
                  </a:lnTo>
                  <a:lnTo>
                    <a:pt x="16" y="124"/>
                  </a:lnTo>
                  <a:lnTo>
                    <a:pt x="0" y="208"/>
                  </a:lnTo>
                  <a:lnTo>
                    <a:pt x="5" y="250"/>
                  </a:lnTo>
                  <a:lnTo>
                    <a:pt x="37" y="330"/>
                  </a:lnTo>
                  <a:lnTo>
                    <a:pt x="95" y="387"/>
                  </a:lnTo>
                  <a:lnTo>
                    <a:pt x="173" y="418"/>
                  </a:lnTo>
                  <a:lnTo>
                    <a:pt x="215" y="424"/>
                  </a:lnTo>
                  <a:lnTo>
                    <a:pt x="257" y="418"/>
                  </a:lnTo>
                  <a:lnTo>
                    <a:pt x="335" y="387"/>
                  </a:lnTo>
                  <a:lnTo>
                    <a:pt x="394" y="330"/>
                  </a:lnTo>
                  <a:lnTo>
                    <a:pt x="425" y="250"/>
                  </a:lnTo>
                  <a:lnTo>
                    <a:pt x="430" y="208"/>
                  </a:lnTo>
                  <a:lnTo>
                    <a:pt x="425" y="166"/>
                  </a:lnTo>
                  <a:lnTo>
                    <a:pt x="394" y="93"/>
                  </a:lnTo>
                  <a:lnTo>
                    <a:pt x="335" y="36"/>
                  </a:lnTo>
                  <a:lnTo>
                    <a:pt x="257" y="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2" name="AutoShape 198"/>
            <p:cNvSpPr/>
            <p:nvPr/>
          </p:nvSpPr>
          <p:spPr bwMode="auto">
            <a:xfrm>
              <a:off x="9241" y="-1581"/>
              <a:ext cx="452" cy="446"/>
            </a:xfrm>
            <a:custGeom>
              <a:avLst/>
              <a:gdLst>
                <a:gd name="T0" fmla="*/ 184 w 452"/>
                <a:gd name="T1" fmla="*/ -1576 h 446"/>
                <a:gd name="T2" fmla="*/ 100 w 452"/>
                <a:gd name="T3" fmla="*/ -1545 h 446"/>
                <a:gd name="T4" fmla="*/ 16 w 452"/>
                <a:gd name="T5" fmla="*/ -1450 h 446"/>
                <a:gd name="T6" fmla="*/ 0 w 452"/>
                <a:gd name="T7" fmla="*/ -1362 h 446"/>
                <a:gd name="T8" fmla="*/ 16 w 452"/>
                <a:gd name="T9" fmla="*/ -1272 h 446"/>
                <a:gd name="T10" fmla="*/ 100 w 452"/>
                <a:gd name="T11" fmla="*/ -1172 h 446"/>
                <a:gd name="T12" fmla="*/ 184 w 452"/>
                <a:gd name="T13" fmla="*/ -1141 h 446"/>
                <a:gd name="T14" fmla="*/ 226 w 452"/>
                <a:gd name="T15" fmla="*/ -1156 h 446"/>
                <a:gd name="T16" fmla="*/ 142 w 452"/>
                <a:gd name="T17" fmla="*/ -1172 h 446"/>
                <a:gd name="T18" fmla="*/ 111 w 452"/>
                <a:gd name="T19" fmla="*/ -1194 h 446"/>
                <a:gd name="T20" fmla="*/ 84 w 452"/>
                <a:gd name="T21" fmla="*/ -1214 h 446"/>
                <a:gd name="T22" fmla="*/ 40 w 452"/>
                <a:gd name="T23" fmla="*/ -1278 h 446"/>
                <a:gd name="T24" fmla="*/ 27 w 452"/>
                <a:gd name="T25" fmla="*/ -1320 h 446"/>
                <a:gd name="T26" fmla="*/ 27 w 452"/>
                <a:gd name="T27" fmla="*/ -1404 h 446"/>
                <a:gd name="T28" fmla="*/ 41 w 452"/>
                <a:gd name="T29" fmla="*/ -1446 h 446"/>
                <a:gd name="T30" fmla="*/ 84 w 452"/>
                <a:gd name="T31" fmla="*/ -1503 h 446"/>
                <a:gd name="T32" fmla="*/ 111 w 452"/>
                <a:gd name="T33" fmla="*/ -1524 h 446"/>
                <a:gd name="T34" fmla="*/ 142 w 452"/>
                <a:gd name="T35" fmla="*/ -1545 h 446"/>
                <a:gd name="T36" fmla="*/ 226 w 452"/>
                <a:gd name="T37" fmla="*/ -1561 h 446"/>
                <a:gd name="T38" fmla="*/ 315 w 452"/>
                <a:gd name="T39" fmla="*/ -1566 h 446"/>
                <a:gd name="T40" fmla="*/ 226 w 452"/>
                <a:gd name="T41" fmla="*/ -1581 h 446"/>
                <a:gd name="T42" fmla="*/ 341 w 452"/>
                <a:gd name="T43" fmla="*/ -1194 h 446"/>
                <a:gd name="T44" fmla="*/ 310 w 452"/>
                <a:gd name="T45" fmla="*/ -1172 h 446"/>
                <a:gd name="T46" fmla="*/ 226 w 452"/>
                <a:gd name="T47" fmla="*/ -1156 h 446"/>
                <a:gd name="T48" fmla="*/ 268 w 452"/>
                <a:gd name="T49" fmla="*/ -1141 h 446"/>
                <a:gd name="T50" fmla="*/ 352 w 452"/>
                <a:gd name="T51" fmla="*/ -1172 h 446"/>
                <a:gd name="T52" fmla="*/ 367 w 452"/>
                <a:gd name="T53" fmla="*/ -1214 h 446"/>
                <a:gd name="T54" fmla="*/ 79 w 452"/>
                <a:gd name="T55" fmla="*/ -1220 h 446"/>
                <a:gd name="T56" fmla="*/ 86 w 452"/>
                <a:gd name="T57" fmla="*/ -1214 h 446"/>
                <a:gd name="T58" fmla="*/ 414 w 452"/>
                <a:gd name="T59" fmla="*/ -1282 h 446"/>
                <a:gd name="T60" fmla="*/ 367 w 452"/>
                <a:gd name="T61" fmla="*/ -1214 h 446"/>
                <a:gd name="T62" fmla="*/ 414 w 452"/>
                <a:gd name="T63" fmla="*/ -1236 h 446"/>
                <a:gd name="T64" fmla="*/ 437 w 452"/>
                <a:gd name="T65" fmla="*/ -1278 h 446"/>
                <a:gd name="T66" fmla="*/ 414 w 452"/>
                <a:gd name="T67" fmla="*/ -1282 h 446"/>
                <a:gd name="T68" fmla="*/ 37 w 452"/>
                <a:gd name="T69" fmla="*/ -1278 h 446"/>
                <a:gd name="T70" fmla="*/ 37 w 452"/>
                <a:gd name="T71" fmla="*/ -1282 h 446"/>
                <a:gd name="T72" fmla="*/ 414 w 452"/>
                <a:gd name="T73" fmla="*/ -1446 h 446"/>
                <a:gd name="T74" fmla="*/ 430 w 452"/>
                <a:gd name="T75" fmla="*/ -1362 h 446"/>
                <a:gd name="T76" fmla="*/ 414 w 452"/>
                <a:gd name="T77" fmla="*/ -1278 h 446"/>
                <a:gd name="T78" fmla="*/ 445 w 452"/>
                <a:gd name="T79" fmla="*/ -1320 h 446"/>
                <a:gd name="T80" fmla="*/ 445 w 452"/>
                <a:gd name="T81" fmla="*/ -1404 h 446"/>
                <a:gd name="T82" fmla="*/ 41 w 452"/>
                <a:gd name="T83" fmla="*/ -1446 h 446"/>
                <a:gd name="T84" fmla="*/ 37 w 452"/>
                <a:gd name="T85" fmla="*/ -1440 h 446"/>
                <a:gd name="T86" fmla="*/ 393 w 452"/>
                <a:gd name="T87" fmla="*/ -1503 h 446"/>
                <a:gd name="T88" fmla="*/ 394 w 452"/>
                <a:gd name="T89" fmla="*/ -1471 h 446"/>
                <a:gd name="T90" fmla="*/ 414 w 452"/>
                <a:gd name="T91" fmla="*/ -1446 h 446"/>
                <a:gd name="T92" fmla="*/ 436 w 452"/>
                <a:gd name="T93" fmla="*/ -1450 h 446"/>
                <a:gd name="T94" fmla="*/ 393 w 452"/>
                <a:gd name="T95" fmla="*/ -1503 h 446"/>
                <a:gd name="T96" fmla="*/ 84 w 452"/>
                <a:gd name="T97" fmla="*/ -1503 h 446"/>
                <a:gd name="T98" fmla="*/ 86 w 452"/>
                <a:gd name="T99" fmla="*/ -1503 h 446"/>
                <a:gd name="T100" fmla="*/ 226 w 452"/>
                <a:gd name="T101" fmla="*/ -1561 h 446"/>
                <a:gd name="T102" fmla="*/ 310 w 452"/>
                <a:gd name="T103" fmla="*/ -1545 h 446"/>
                <a:gd name="T104" fmla="*/ 341 w 452"/>
                <a:gd name="T105" fmla="*/ -1524 h 446"/>
                <a:gd name="T106" fmla="*/ 367 w 452"/>
                <a:gd name="T107" fmla="*/ -1503 h 446"/>
                <a:gd name="T108" fmla="*/ 352 w 452"/>
                <a:gd name="T109" fmla="*/ -1545 h 4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52" h="446">
                  <a:moveTo>
                    <a:pt x="226" y="0"/>
                  </a:moveTo>
                  <a:lnTo>
                    <a:pt x="184" y="5"/>
                  </a:lnTo>
                  <a:lnTo>
                    <a:pt x="137" y="15"/>
                  </a:lnTo>
                  <a:lnTo>
                    <a:pt x="100" y="36"/>
                  </a:lnTo>
                  <a:lnTo>
                    <a:pt x="37" y="99"/>
                  </a:lnTo>
                  <a:lnTo>
                    <a:pt x="16" y="131"/>
                  </a:lnTo>
                  <a:lnTo>
                    <a:pt x="6" y="177"/>
                  </a:lnTo>
                  <a:lnTo>
                    <a:pt x="0" y="219"/>
                  </a:lnTo>
                  <a:lnTo>
                    <a:pt x="6" y="261"/>
                  </a:lnTo>
                  <a:lnTo>
                    <a:pt x="16" y="309"/>
                  </a:lnTo>
                  <a:lnTo>
                    <a:pt x="37" y="345"/>
                  </a:lnTo>
                  <a:lnTo>
                    <a:pt x="100" y="409"/>
                  </a:lnTo>
                  <a:lnTo>
                    <a:pt x="137" y="429"/>
                  </a:lnTo>
                  <a:lnTo>
                    <a:pt x="184" y="440"/>
                  </a:lnTo>
                  <a:lnTo>
                    <a:pt x="226" y="445"/>
                  </a:lnTo>
                  <a:lnTo>
                    <a:pt x="226" y="425"/>
                  </a:lnTo>
                  <a:lnTo>
                    <a:pt x="184" y="419"/>
                  </a:lnTo>
                  <a:lnTo>
                    <a:pt x="142" y="409"/>
                  </a:lnTo>
                  <a:lnTo>
                    <a:pt x="148" y="409"/>
                  </a:lnTo>
                  <a:lnTo>
                    <a:pt x="111" y="387"/>
                  </a:lnTo>
                  <a:lnTo>
                    <a:pt x="86" y="367"/>
                  </a:lnTo>
                  <a:lnTo>
                    <a:pt x="84" y="367"/>
                  </a:lnTo>
                  <a:lnTo>
                    <a:pt x="58" y="336"/>
                  </a:lnTo>
                  <a:lnTo>
                    <a:pt x="40" y="303"/>
                  </a:lnTo>
                  <a:lnTo>
                    <a:pt x="37" y="303"/>
                  </a:lnTo>
                  <a:lnTo>
                    <a:pt x="27" y="261"/>
                  </a:lnTo>
                  <a:lnTo>
                    <a:pt x="22" y="219"/>
                  </a:lnTo>
                  <a:lnTo>
                    <a:pt x="27" y="177"/>
                  </a:lnTo>
                  <a:lnTo>
                    <a:pt x="37" y="135"/>
                  </a:lnTo>
                  <a:lnTo>
                    <a:pt x="41" y="135"/>
                  </a:lnTo>
                  <a:lnTo>
                    <a:pt x="58" y="110"/>
                  </a:lnTo>
                  <a:lnTo>
                    <a:pt x="84" y="78"/>
                  </a:lnTo>
                  <a:lnTo>
                    <a:pt x="86" y="78"/>
                  </a:lnTo>
                  <a:lnTo>
                    <a:pt x="111" y="57"/>
                  </a:lnTo>
                  <a:lnTo>
                    <a:pt x="148" y="36"/>
                  </a:lnTo>
                  <a:lnTo>
                    <a:pt x="142" y="36"/>
                  </a:lnTo>
                  <a:lnTo>
                    <a:pt x="184" y="26"/>
                  </a:lnTo>
                  <a:lnTo>
                    <a:pt x="226" y="20"/>
                  </a:lnTo>
                  <a:lnTo>
                    <a:pt x="323" y="20"/>
                  </a:lnTo>
                  <a:lnTo>
                    <a:pt x="315" y="15"/>
                  </a:lnTo>
                  <a:lnTo>
                    <a:pt x="268" y="5"/>
                  </a:lnTo>
                  <a:lnTo>
                    <a:pt x="226" y="0"/>
                  </a:lnTo>
                  <a:close/>
                  <a:moveTo>
                    <a:pt x="372" y="361"/>
                  </a:moveTo>
                  <a:lnTo>
                    <a:pt x="341" y="387"/>
                  </a:lnTo>
                  <a:lnTo>
                    <a:pt x="305" y="409"/>
                  </a:lnTo>
                  <a:lnTo>
                    <a:pt x="310" y="409"/>
                  </a:lnTo>
                  <a:lnTo>
                    <a:pt x="268" y="419"/>
                  </a:lnTo>
                  <a:lnTo>
                    <a:pt x="226" y="425"/>
                  </a:lnTo>
                  <a:lnTo>
                    <a:pt x="226" y="445"/>
                  </a:lnTo>
                  <a:lnTo>
                    <a:pt x="268" y="440"/>
                  </a:lnTo>
                  <a:lnTo>
                    <a:pt x="315" y="429"/>
                  </a:lnTo>
                  <a:lnTo>
                    <a:pt x="352" y="409"/>
                  </a:lnTo>
                  <a:lnTo>
                    <a:pt x="393" y="367"/>
                  </a:lnTo>
                  <a:lnTo>
                    <a:pt x="367" y="367"/>
                  </a:lnTo>
                  <a:lnTo>
                    <a:pt x="372" y="361"/>
                  </a:lnTo>
                  <a:close/>
                  <a:moveTo>
                    <a:pt x="79" y="361"/>
                  </a:moveTo>
                  <a:lnTo>
                    <a:pt x="84" y="367"/>
                  </a:lnTo>
                  <a:lnTo>
                    <a:pt x="86" y="367"/>
                  </a:lnTo>
                  <a:lnTo>
                    <a:pt x="79" y="361"/>
                  </a:lnTo>
                  <a:close/>
                  <a:moveTo>
                    <a:pt x="414" y="299"/>
                  </a:moveTo>
                  <a:lnTo>
                    <a:pt x="394" y="336"/>
                  </a:lnTo>
                  <a:lnTo>
                    <a:pt x="367" y="367"/>
                  </a:lnTo>
                  <a:lnTo>
                    <a:pt x="393" y="367"/>
                  </a:lnTo>
                  <a:lnTo>
                    <a:pt x="414" y="345"/>
                  </a:lnTo>
                  <a:lnTo>
                    <a:pt x="436" y="309"/>
                  </a:lnTo>
                  <a:lnTo>
                    <a:pt x="437" y="303"/>
                  </a:lnTo>
                  <a:lnTo>
                    <a:pt x="414" y="303"/>
                  </a:lnTo>
                  <a:lnTo>
                    <a:pt x="414" y="299"/>
                  </a:lnTo>
                  <a:close/>
                  <a:moveTo>
                    <a:pt x="37" y="299"/>
                  </a:moveTo>
                  <a:lnTo>
                    <a:pt x="37" y="303"/>
                  </a:lnTo>
                  <a:lnTo>
                    <a:pt x="40" y="303"/>
                  </a:lnTo>
                  <a:lnTo>
                    <a:pt x="37" y="299"/>
                  </a:lnTo>
                  <a:close/>
                  <a:moveTo>
                    <a:pt x="437" y="135"/>
                  </a:moveTo>
                  <a:lnTo>
                    <a:pt x="414" y="135"/>
                  </a:lnTo>
                  <a:lnTo>
                    <a:pt x="425" y="177"/>
                  </a:lnTo>
                  <a:lnTo>
                    <a:pt x="430" y="219"/>
                  </a:lnTo>
                  <a:lnTo>
                    <a:pt x="425" y="261"/>
                  </a:lnTo>
                  <a:lnTo>
                    <a:pt x="414" y="303"/>
                  </a:lnTo>
                  <a:lnTo>
                    <a:pt x="437" y="303"/>
                  </a:lnTo>
                  <a:lnTo>
                    <a:pt x="445" y="261"/>
                  </a:lnTo>
                  <a:lnTo>
                    <a:pt x="451" y="219"/>
                  </a:lnTo>
                  <a:lnTo>
                    <a:pt x="445" y="177"/>
                  </a:lnTo>
                  <a:lnTo>
                    <a:pt x="437" y="135"/>
                  </a:lnTo>
                  <a:close/>
                  <a:moveTo>
                    <a:pt x="41" y="135"/>
                  </a:moveTo>
                  <a:lnTo>
                    <a:pt x="37" y="135"/>
                  </a:lnTo>
                  <a:lnTo>
                    <a:pt x="37" y="141"/>
                  </a:lnTo>
                  <a:lnTo>
                    <a:pt x="41" y="135"/>
                  </a:lnTo>
                  <a:close/>
                  <a:moveTo>
                    <a:pt x="393" y="78"/>
                  </a:moveTo>
                  <a:lnTo>
                    <a:pt x="367" y="78"/>
                  </a:lnTo>
                  <a:lnTo>
                    <a:pt x="394" y="110"/>
                  </a:lnTo>
                  <a:lnTo>
                    <a:pt x="414" y="141"/>
                  </a:lnTo>
                  <a:lnTo>
                    <a:pt x="414" y="135"/>
                  </a:lnTo>
                  <a:lnTo>
                    <a:pt x="437" y="135"/>
                  </a:lnTo>
                  <a:lnTo>
                    <a:pt x="436" y="131"/>
                  </a:lnTo>
                  <a:lnTo>
                    <a:pt x="414" y="99"/>
                  </a:lnTo>
                  <a:lnTo>
                    <a:pt x="393" y="78"/>
                  </a:lnTo>
                  <a:close/>
                  <a:moveTo>
                    <a:pt x="86" y="78"/>
                  </a:moveTo>
                  <a:lnTo>
                    <a:pt x="84" y="78"/>
                  </a:lnTo>
                  <a:lnTo>
                    <a:pt x="79" y="84"/>
                  </a:lnTo>
                  <a:lnTo>
                    <a:pt x="86" y="78"/>
                  </a:lnTo>
                  <a:close/>
                  <a:moveTo>
                    <a:pt x="323" y="20"/>
                  </a:moveTo>
                  <a:lnTo>
                    <a:pt x="226" y="20"/>
                  </a:lnTo>
                  <a:lnTo>
                    <a:pt x="268" y="26"/>
                  </a:lnTo>
                  <a:lnTo>
                    <a:pt x="310" y="36"/>
                  </a:lnTo>
                  <a:lnTo>
                    <a:pt x="305" y="36"/>
                  </a:lnTo>
                  <a:lnTo>
                    <a:pt x="341" y="57"/>
                  </a:lnTo>
                  <a:lnTo>
                    <a:pt x="372" y="84"/>
                  </a:lnTo>
                  <a:lnTo>
                    <a:pt x="367" y="78"/>
                  </a:lnTo>
                  <a:lnTo>
                    <a:pt x="393" y="78"/>
                  </a:lnTo>
                  <a:lnTo>
                    <a:pt x="352" y="36"/>
                  </a:lnTo>
                  <a:lnTo>
                    <a:pt x="3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3" name="Freeform 199"/>
            <p:cNvSpPr/>
            <p:nvPr/>
          </p:nvSpPr>
          <p:spPr bwMode="auto">
            <a:xfrm>
              <a:off x="9108" y="-1734"/>
              <a:ext cx="74" cy="74"/>
            </a:xfrm>
            <a:custGeom>
              <a:avLst/>
              <a:gdLst>
                <a:gd name="T0" fmla="*/ 36 w 74"/>
                <a:gd name="T1" fmla="*/ -1734 h 74"/>
                <a:gd name="T2" fmla="*/ 11 w 74"/>
                <a:gd name="T3" fmla="*/ -1723 h 74"/>
                <a:gd name="T4" fmla="*/ 0 w 74"/>
                <a:gd name="T5" fmla="*/ -1696 h 74"/>
                <a:gd name="T6" fmla="*/ 11 w 74"/>
                <a:gd name="T7" fmla="*/ -1670 h 74"/>
                <a:gd name="T8" fmla="*/ 36 w 74"/>
                <a:gd name="T9" fmla="*/ -1660 h 74"/>
                <a:gd name="T10" fmla="*/ 62 w 74"/>
                <a:gd name="T11" fmla="*/ -1670 h 74"/>
                <a:gd name="T12" fmla="*/ 73 w 74"/>
                <a:gd name="T13" fmla="*/ -1696 h 74"/>
                <a:gd name="T14" fmla="*/ 62 w 74"/>
                <a:gd name="T15" fmla="*/ -1723 h 74"/>
                <a:gd name="T16" fmla="*/ 36 w 74"/>
                <a:gd name="T17" fmla="*/ -173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1"/>
                  </a:lnTo>
                  <a:lnTo>
                    <a:pt x="0" y="38"/>
                  </a:lnTo>
                  <a:lnTo>
                    <a:pt x="11" y="64"/>
                  </a:lnTo>
                  <a:lnTo>
                    <a:pt x="36" y="74"/>
                  </a:lnTo>
                  <a:lnTo>
                    <a:pt x="62" y="64"/>
                  </a:lnTo>
                  <a:lnTo>
                    <a:pt x="73" y="38"/>
                  </a:lnTo>
                  <a:lnTo>
                    <a:pt x="62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4" name="AutoShape 200"/>
            <p:cNvSpPr/>
            <p:nvPr/>
          </p:nvSpPr>
          <p:spPr bwMode="auto">
            <a:xfrm>
              <a:off x="9097" y="-1744"/>
              <a:ext cx="95" cy="95"/>
            </a:xfrm>
            <a:custGeom>
              <a:avLst/>
              <a:gdLst>
                <a:gd name="T0" fmla="*/ 16 w 95"/>
                <a:gd name="T1" fmla="*/ -1728 h 95"/>
                <a:gd name="T2" fmla="*/ 16 w 95"/>
                <a:gd name="T3" fmla="*/ -1665 h 95"/>
                <a:gd name="T4" fmla="*/ 53 w 95"/>
                <a:gd name="T5" fmla="*/ -1670 h 95"/>
                <a:gd name="T6" fmla="*/ 48 w 95"/>
                <a:gd name="T7" fmla="*/ -1672 h 95"/>
                <a:gd name="T8" fmla="*/ 31 w 95"/>
                <a:gd name="T9" fmla="*/ -1676 h 95"/>
                <a:gd name="T10" fmla="*/ 30 w 95"/>
                <a:gd name="T11" fmla="*/ -1681 h 95"/>
                <a:gd name="T12" fmla="*/ 22 w 95"/>
                <a:gd name="T13" fmla="*/ -1692 h 95"/>
                <a:gd name="T14" fmla="*/ 26 w 95"/>
                <a:gd name="T15" fmla="*/ -1702 h 95"/>
                <a:gd name="T16" fmla="*/ 27 w 95"/>
                <a:gd name="T17" fmla="*/ -1712 h 95"/>
                <a:gd name="T18" fmla="*/ 41 w 95"/>
                <a:gd name="T19" fmla="*/ -1718 h 95"/>
                <a:gd name="T20" fmla="*/ 42 w 95"/>
                <a:gd name="T21" fmla="*/ -1723 h 95"/>
                <a:gd name="T22" fmla="*/ 79 w 95"/>
                <a:gd name="T23" fmla="*/ -1728 h 95"/>
                <a:gd name="T24" fmla="*/ 65 w 95"/>
                <a:gd name="T25" fmla="*/ -1679 h 95"/>
                <a:gd name="T26" fmla="*/ 53 w 95"/>
                <a:gd name="T27" fmla="*/ -1670 h 95"/>
                <a:gd name="T28" fmla="*/ 79 w 95"/>
                <a:gd name="T29" fmla="*/ -1665 h 95"/>
                <a:gd name="T30" fmla="*/ 64 w 95"/>
                <a:gd name="T31" fmla="*/ -1676 h 95"/>
                <a:gd name="T32" fmla="*/ 30 w 95"/>
                <a:gd name="T33" fmla="*/ -1679 h 95"/>
                <a:gd name="T34" fmla="*/ 38 w 95"/>
                <a:gd name="T35" fmla="*/ -1676 h 95"/>
                <a:gd name="T36" fmla="*/ 87 w 95"/>
                <a:gd name="T37" fmla="*/ -1681 h 95"/>
                <a:gd name="T38" fmla="*/ 64 w 95"/>
                <a:gd name="T39" fmla="*/ -1676 h 95"/>
                <a:gd name="T40" fmla="*/ 87 w 95"/>
                <a:gd name="T41" fmla="*/ -1681 h 95"/>
                <a:gd name="T42" fmla="*/ 27 w 95"/>
                <a:gd name="T43" fmla="*/ -1681 h 95"/>
                <a:gd name="T44" fmla="*/ 30 w 95"/>
                <a:gd name="T45" fmla="*/ -1681 h 95"/>
                <a:gd name="T46" fmla="*/ 65 w 95"/>
                <a:gd name="T47" fmla="*/ -1679 h 95"/>
                <a:gd name="T48" fmla="*/ 87 w 95"/>
                <a:gd name="T49" fmla="*/ -1681 h 95"/>
                <a:gd name="T50" fmla="*/ 73 w 95"/>
                <a:gd name="T51" fmla="*/ -1692 h 95"/>
                <a:gd name="T52" fmla="*/ 24 w 95"/>
                <a:gd name="T53" fmla="*/ -1697 h 95"/>
                <a:gd name="T54" fmla="*/ 26 w 95"/>
                <a:gd name="T55" fmla="*/ -1692 h 95"/>
                <a:gd name="T56" fmla="*/ 92 w 95"/>
                <a:gd name="T57" fmla="*/ -1702 h 95"/>
                <a:gd name="T58" fmla="*/ 73 w 95"/>
                <a:gd name="T59" fmla="*/ -1692 h 95"/>
                <a:gd name="T60" fmla="*/ 95 w 95"/>
                <a:gd name="T61" fmla="*/ -1696 h 95"/>
                <a:gd name="T62" fmla="*/ 26 w 95"/>
                <a:gd name="T63" fmla="*/ -1702 h 95"/>
                <a:gd name="T64" fmla="*/ 24 w 95"/>
                <a:gd name="T65" fmla="*/ -1697 h 95"/>
                <a:gd name="T66" fmla="*/ 66 w 95"/>
                <a:gd name="T67" fmla="*/ -1713 h 95"/>
                <a:gd name="T68" fmla="*/ 73 w 95"/>
                <a:gd name="T69" fmla="*/ -1702 h 95"/>
                <a:gd name="T70" fmla="*/ 87 w 95"/>
                <a:gd name="T71" fmla="*/ -1712 h 95"/>
                <a:gd name="T72" fmla="*/ 66 w 95"/>
                <a:gd name="T73" fmla="*/ -1713 h 95"/>
                <a:gd name="T74" fmla="*/ 27 w 95"/>
                <a:gd name="T75" fmla="*/ -1712 h 95"/>
                <a:gd name="T76" fmla="*/ 30 w 95"/>
                <a:gd name="T77" fmla="*/ -1713 h 95"/>
                <a:gd name="T78" fmla="*/ 64 w 95"/>
                <a:gd name="T79" fmla="*/ -1718 h 95"/>
                <a:gd name="T80" fmla="*/ 87 w 95"/>
                <a:gd name="T81" fmla="*/ -1712 h 95"/>
                <a:gd name="T82" fmla="*/ 41 w 95"/>
                <a:gd name="T83" fmla="*/ -1718 h 95"/>
                <a:gd name="T84" fmla="*/ 30 w 95"/>
                <a:gd name="T85" fmla="*/ -1713 h 95"/>
                <a:gd name="T86" fmla="*/ 82 w 95"/>
                <a:gd name="T87" fmla="*/ -1723 h 95"/>
                <a:gd name="T88" fmla="*/ 48 w 95"/>
                <a:gd name="T89" fmla="*/ -1721 h 95"/>
                <a:gd name="T90" fmla="*/ 64 w 95"/>
                <a:gd name="T91" fmla="*/ -1718 h 95"/>
                <a:gd name="T92" fmla="*/ 82 w 95"/>
                <a:gd name="T93" fmla="*/ -1723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38" y="68"/>
                  </a:lnTo>
                  <a:lnTo>
                    <a:pt x="31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31" y="26"/>
                  </a:lnTo>
                  <a:lnTo>
                    <a:pt x="41" y="26"/>
                  </a:lnTo>
                  <a:lnTo>
                    <a:pt x="48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8" y="72"/>
                  </a:lnTo>
                  <a:lnTo>
                    <a:pt x="53" y="74"/>
                  </a:lnTo>
                  <a:lnTo>
                    <a:pt x="47" y="94"/>
                  </a:lnTo>
                  <a:lnTo>
                    <a:pt x="79" y="79"/>
                  </a:lnTo>
                  <a:lnTo>
                    <a:pt x="85" y="68"/>
                  </a:lnTo>
                  <a:lnTo>
                    <a:pt x="64" y="68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7" y="63"/>
                  </a:moveTo>
                  <a:lnTo>
                    <a:pt x="69" y="63"/>
                  </a:lnTo>
                  <a:lnTo>
                    <a:pt x="64" y="68"/>
                  </a:lnTo>
                  <a:lnTo>
                    <a:pt x="85" y="68"/>
                  </a:lnTo>
                  <a:lnTo>
                    <a:pt x="87" y="63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71" y="47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7" y="63"/>
                  </a:lnTo>
                  <a:lnTo>
                    <a:pt x="93" y="52"/>
                  </a:lnTo>
                  <a:lnTo>
                    <a:pt x="73" y="52"/>
                  </a:lnTo>
                  <a:lnTo>
                    <a:pt x="71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6" y="52"/>
                  </a:lnTo>
                  <a:lnTo>
                    <a:pt x="24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2"/>
                  </a:lnTo>
                  <a:lnTo>
                    <a:pt x="93" y="52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6" y="42"/>
                  </a:lnTo>
                  <a:close/>
                  <a:moveTo>
                    <a:pt x="66" y="31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9" y="32"/>
                  </a:lnTo>
                  <a:lnTo>
                    <a:pt x="66" y="31"/>
                  </a:lnTo>
                  <a:close/>
                  <a:moveTo>
                    <a:pt x="30" y="31"/>
                  </a:moveTo>
                  <a:lnTo>
                    <a:pt x="27" y="32"/>
                  </a:lnTo>
                  <a:lnTo>
                    <a:pt x="29" y="32"/>
                  </a:lnTo>
                  <a:lnTo>
                    <a:pt x="30" y="31"/>
                  </a:lnTo>
                  <a:close/>
                  <a:moveTo>
                    <a:pt x="84" y="26"/>
                  </a:moveTo>
                  <a:lnTo>
                    <a:pt x="64" y="26"/>
                  </a:lnTo>
                  <a:lnTo>
                    <a:pt x="69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1" y="26"/>
                  </a:lnTo>
                  <a:lnTo>
                    <a:pt x="30" y="31"/>
                  </a:lnTo>
                  <a:lnTo>
                    <a:pt x="41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8" y="23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84" y="26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5" name="Freeform 201"/>
            <p:cNvSpPr/>
            <p:nvPr/>
          </p:nvSpPr>
          <p:spPr bwMode="auto">
            <a:xfrm>
              <a:off x="7295" y="-3961"/>
              <a:ext cx="1638" cy="419"/>
            </a:xfrm>
            <a:custGeom>
              <a:avLst/>
              <a:gdLst>
                <a:gd name="T0" fmla="*/ 1268 w 1638"/>
                <a:gd name="T1" fmla="*/ -3961 h 419"/>
                <a:gd name="T2" fmla="*/ 1268 w 1638"/>
                <a:gd name="T3" fmla="*/ -3852 h 419"/>
                <a:gd name="T4" fmla="*/ 0 w 1638"/>
                <a:gd name="T5" fmla="*/ -3852 h 419"/>
                <a:gd name="T6" fmla="*/ 0 w 1638"/>
                <a:gd name="T7" fmla="*/ -3657 h 419"/>
                <a:gd name="T8" fmla="*/ 1268 w 1638"/>
                <a:gd name="T9" fmla="*/ -3657 h 419"/>
                <a:gd name="T10" fmla="*/ 1268 w 1638"/>
                <a:gd name="T11" fmla="*/ -3542 h 419"/>
                <a:gd name="T12" fmla="*/ 1638 w 1638"/>
                <a:gd name="T13" fmla="*/ -3752 h 419"/>
                <a:gd name="T14" fmla="*/ 1451 w 1638"/>
                <a:gd name="T15" fmla="*/ -3856 h 419"/>
                <a:gd name="T16" fmla="*/ 1268 w 1638"/>
                <a:gd name="T17" fmla="*/ -3961 h 4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8" h="419">
                  <a:moveTo>
                    <a:pt x="1268" y="0"/>
                  </a:moveTo>
                  <a:lnTo>
                    <a:pt x="1268" y="109"/>
                  </a:lnTo>
                  <a:lnTo>
                    <a:pt x="0" y="109"/>
                  </a:lnTo>
                  <a:lnTo>
                    <a:pt x="0" y="304"/>
                  </a:lnTo>
                  <a:lnTo>
                    <a:pt x="1268" y="304"/>
                  </a:lnTo>
                  <a:lnTo>
                    <a:pt x="1268" y="419"/>
                  </a:lnTo>
                  <a:lnTo>
                    <a:pt x="1638" y="209"/>
                  </a:lnTo>
                  <a:lnTo>
                    <a:pt x="1451" y="105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6" name="AutoShape 202"/>
            <p:cNvSpPr/>
            <p:nvPr/>
          </p:nvSpPr>
          <p:spPr bwMode="auto">
            <a:xfrm>
              <a:off x="7289" y="-3978"/>
              <a:ext cx="1665" cy="452"/>
            </a:xfrm>
            <a:custGeom>
              <a:avLst/>
              <a:gdLst>
                <a:gd name="T0" fmla="*/ 1263 w 1665"/>
                <a:gd name="T1" fmla="*/ -3526 h 452"/>
                <a:gd name="T2" fmla="*/ 1284 w 1665"/>
                <a:gd name="T3" fmla="*/ -3542 h 452"/>
                <a:gd name="T4" fmla="*/ 1283 w 1665"/>
                <a:gd name="T5" fmla="*/ -3561 h 452"/>
                <a:gd name="T6" fmla="*/ 1263 w 1665"/>
                <a:gd name="T7" fmla="*/ -3646 h 452"/>
                <a:gd name="T8" fmla="*/ 1283 w 1665"/>
                <a:gd name="T9" fmla="*/ -3561 h 452"/>
                <a:gd name="T10" fmla="*/ 1291 w 1665"/>
                <a:gd name="T11" fmla="*/ -3542 h 452"/>
                <a:gd name="T12" fmla="*/ 1638 w 1665"/>
                <a:gd name="T13" fmla="*/ -3741 h 452"/>
                <a:gd name="T14" fmla="*/ 15 w 1665"/>
                <a:gd name="T15" fmla="*/ -3668 h 452"/>
                <a:gd name="T16" fmla="*/ 1263 w 1665"/>
                <a:gd name="T17" fmla="*/ -3657 h 452"/>
                <a:gd name="T18" fmla="*/ 1280 w 1665"/>
                <a:gd name="T19" fmla="*/ -3646 h 452"/>
                <a:gd name="T20" fmla="*/ 15 w 1665"/>
                <a:gd name="T21" fmla="*/ -3668 h 452"/>
                <a:gd name="T22" fmla="*/ 0 w 1665"/>
                <a:gd name="T23" fmla="*/ -3856 h 452"/>
                <a:gd name="T24" fmla="*/ 1263 w 1665"/>
                <a:gd name="T25" fmla="*/ -3646 h 452"/>
                <a:gd name="T26" fmla="*/ 15 w 1665"/>
                <a:gd name="T27" fmla="*/ -3657 h 452"/>
                <a:gd name="T28" fmla="*/ 15 w 1665"/>
                <a:gd name="T29" fmla="*/ -3668 h 452"/>
                <a:gd name="T30" fmla="*/ 6 w 1665"/>
                <a:gd name="T31" fmla="*/ -3841 h 452"/>
                <a:gd name="T32" fmla="*/ 1263 w 1665"/>
                <a:gd name="T33" fmla="*/ -3852 h 452"/>
                <a:gd name="T34" fmla="*/ 15 w 1665"/>
                <a:gd name="T35" fmla="*/ -3668 h 452"/>
                <a:gd name="T36" fmla="*/ 15 w 1665"/>
                <a:gd name="T37" fmla="*/ -3668 h 452"/>
                <a:gd name="T38" fmla="*/ 1647 w 1665"/>
                <a:gd name="T39" fmla="*/ -3762 h 452"/>
                <a:gd name="T40" fmla="*/ 1638 w 1665"/>
                <a:gd name="T41" fmla="*/ -3741 h 452"/>
                <a:gd name="T42" fmla="*/ 1664 w 1665"/>
                <a:gd name="T43" fmla="*/ -3752 h 452"/>
                <a:gd name="T44" fmla="*/ 1293 w 1665"/>
                <a:gd name="T45" fmla="*/ -3961 h 452"/>
                <a:gd name="T46" fmla="*/ 1283 w 1665"/>
                <a:gd name="T47" fmla="*/ -3943 h 452"/>
                <a:gd name="T48" fmla="*/ 1638 w 1665"/>
                <a:gd name="T49" fmla="*/ -3762 h 452"/>
                <a:gd name="T50" fmla="*/ 1293 w 1665"/>
                <a:gd name="T51" fmla="*/ -3961 h 452"/>
                <a:gd name="T52" fmla="*/ 6 w 1665"/>
                <a:gd name="T53" fmla="*/ -3841 h 452"/>
                <a:gd name="T54" fmla="*/ 15 w 1665"/>
                <a:gd name="T55" fmla="*/ -3841 h 452"/>
                <a:gd name="T56" fmla="*/ 1274 w 1665"/>
                <a:gd name="T57" fmla="*/ -3861 h 452"/>
                <a:gd name="T58" fmla="*/ 15 w 1665"/>
                <a:gd name="T59" fmla="*/ -3852 h 452"/>
                <a:gd name="T60" fmla="*/ 1279 w 1665"/>
                <a:gd name="T61" fmla="*/ -3846 h 452"/>
                <a:gd name="T62" fmla="*/ 1263 w 1665"/>
                <a:gd name="T63" fmla="*/ -3978 h 452"/>
                <a:gd name="T64" fmla="*/ 1280 w 1665"/>
                <a:gd name="T65" fmla="*/ -3861 h 452"/>
                <a:gd name="T66" fmla="*/ 1268 w 1665"/>
                <a:gd name="T67" fmla="*/ -3951 h 452"/>
                <a:gd name="T68" fmla="*/ 1263 w 1665"/>
                <a:gd name="T69" fmla="*/ -3978 h 452"/>
                <a:gd name="T70" fmla="*/ 1284 w 1665"/>
                <a:gd name="T71" fmla="*/ -3961 h 452"/>
                <a:gd name="T72" fmla="*/ 1263 w 1665"/>
                <a:gd name="T73" fmla="*/ -3978 h 4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65" h="452">
                  <a:moveTo>
                    <a:pt x="1263" y="332"/>
                  </a:moveTo>
                  <a:lnTo>
                    <a:pt x="1263" y="452"/>
                  </a:lnTo>
                  <a:lnTo>
                    <a:pt x="1291" y="436"/>
                  </a:lnTo>
                  <a:lnTo>
                    <a:pt x="1284" y="436"/>
                  </a:lnTo>
                  <a:lnTo>
                    <a:pt x="1268" y="425"/>
                  </a:lnTo>
                  <a:lnTo>
                    <a:pt x="1283" y="417"/>
                  </a:lnTo>
                  <a:lnTo>
                    <a:pt x="1280" y="332"/>
                  </a:lnTo>
                  <a:lnTo>
                    <a:pt x="1263" y="332"/>
                  </a:lnTo>
                  <a:close/>
                  <a:moveTo>
                    <a:pt x="1620" y="227"/>
                  </a:moveTo>
                  <a:lnTo>
                    <a:pt x="1283" y="417"/>
                  </a:lnTo>
                  <a:lnTo>
                    <a:pt x="1284" y="436"/>
                  </a:lnTo>
                  <a:lnTo>
                    <a:pt x="1291" y="436"/>
                  </a:lnTo>
                  <a:lnTo>
                    <a:pt x="1645" y="237"/>
                  </a:lnTo>
                  <a:lnTo>
                    <a:pt x="1638" y="237"/>
                  </a:lnTo>
                  <a:lnTo>
                    <a:pt x="1620" y="227"/>
                  </a:lnTo>
                  <a:close/>
                  <a:moveTo>
                    <a:pt x="15" y="310"/>
                  </a:moveTo>
                  <a:lnTo>
                    <a:pt x="15" y="321"/>
                  </a:lnTo>
                  <a:lnTo>
                    <a:pt x="1263" y="321"/>
                  </a:lnTo>
                  <a:lnTo>
                    <a:pt x="1274" y="332"/>
                  </a:lnTo>
                  <a:lnTo>
                    <a:pt x="1280" y="332"/>
                  </a:lnTo>
                  <a:lnTo>
                    <a:pt x="1279" y="316"/>
                  </a:lnTo>
                  <a:lnTo>
                    <a:pt x="15" y="310"/>
                  </a:lnTo>
                  <a:close/>
                  <a:moveTo>
                    <a:pt x="1263" y="117"/>
                  </a:moveTo>
                  <a:lnTo>
                    <a:pt x="0" y="122"/>
                  </a:lnTo>
                  <a:lnTo>
                    <a:pt x="0" y="326"/>
                  </a:lnTo>
                  <a:lnTo>
                    <a:pt x="1263" y="332"/>
                  </a:lnTo>
                  <a:lnTo>
                    <a:pt x="1263" y="321"/>
                  </a:lnTo>
                  <a:lnTo>
                    <a:pt x="15" y="321"/>
                  </a:lnTo>
                  <a:lnTo>
                    <a:pt x="6" y="310"/>
                  </a:lnTo>
                  <a:lnTo>
                    <a:pt x="15" y="310"/>
                  </a:lnTo>
                  <a:lnTo>
                    <a:pt x="15" y="137"/>
                  </a:lnTo>
                  <a:lnTo>
                    <a:pt x="6" y="137"/>
                  </a:lnTo>
                  <a:lnTo>
                    <a:pt x="15" y="126"/>
                  </a:lnTo>
                  <a:lnTo>
                    <a:pt x="1263" y="126"/>
                  </a:lnTo>
                  <a:lnTo>
                    <a:pt x="1263" y="117"/>
                  </a:lnTo>
                  <a:close/>
                  <a:moveTo>
                    <a:pt x="15" y="310"/>
                  </a:moveTo>
                  <a:lnTo>
                    <a:pt x="6" y="310"/>
                  </a:lnTo>
                  <a:lnTo>
                    <a:pt x="15" y="310"/>
                  </a:lnTo>
                  <a:close/>
                  <a:moveTo>
                    <a:pt x="1647" y="216"/>
                  </a:moveTo>
                  <a:lnTo>
                    <a:pt x="1638" y="216"/>
                  </a:lnTo>
                  <a:lnTo>
                    <a:pt x="1638" y="237"/>
                  </a:lnTo>
                  <a:lnTo>
                    <a:pt x="1645" y="237"/>
                  </a:lnTo>
                  <a:lnTo>
                    <a:pt x="1664" y="226"/>
                  </a:lnTo>
                  <a:lnTo>
                    <a:pt x="1647" y="216"/>
                  </a:lnTo>
                  <a:close/>
                  <a:moveTo>
                    <a:pt x="1293" y="17"/>
                  </a:moveTo>
                  <a:lnTo>
                    <a:pt x="1284" y="17"/>
                  </a:lnTo>
                  <a:lnTo>
                    <a:pt x="1283" y="35"/>
                  </a:lnTo>
                  <a:lnTo>
                    <a:pt x="1620" y="227"/>
                  </a:lnTo>
                  <a:lnTo>
                    <a:pt x="1638" y="216"/>
                  </a:lnTo>
                  <a:lnTo>
                    <a:pt x="1647" y="216"/>
                  </a:lnTo>
                  <a:lnTo>
                    <a:pt x="1293" y="17"/>
                  </a:lnTo>
                  <a:close/>
                  <a:moveTo>
                    <a:pt x="15" y="137"/>
                  </a:moveTo>
                  <a:lnTo>
                    <a:pt x="6" y="137"/>
                  </a:lnTo>
                  <a:lnTo>
                    <a:pt x="15" y="137"/>
                  </a:lnTo>
                  <a:close/>
                  <a:moveTo>
                    <a:pt x="1280" y="117"/>
                  </a:moveTo>
                  <a:lnTo>
                    <a:pt x="1274" y="117"/>
                  </a:lnTo>
                  <a:lnTo>
                    <a:pt x="1263" y="126"/>
                  </a:lnTo>
                  <a:lnTo>
                    <a:pt x="15" y="126"/>
                  </a:lnTo>
                  <a:lnTo>
                    <a:pt x="15" y="137"/>
                  </a:lnTo>
                  <a:lnTo>
                    <a:pt x="1279" y="132"/>
                  </a:lnTo>
                  <a:lnTo>
                    <a:pt x="1280" y="117"/>
                  </a:lnTo>
                  <a:close/>
                  <a:moveTo>
                    <a:pt x="1263" y="0"/>
                  </a:moveTo>
                  <a:lnTo>
                    <a:pt x="1263" y="117"/>
                  </a:lnTo>
                  <a:lnTo>
                    <a:pt x="1280" y="117"/>
                  </a:lnTo>
                  <a:lnTo>
                    <a:pt x="1283" y="35"/>
                  </a:lnTo>
                  <a:lnTo>
                    <a:pt x="1268" y="27"/>
                  </a:lnTo>
                  <a:lnTo>
                    <a:pt x="1263" y="0"/>
                  </a:lnTo>
                  <a:close/>
                  <a:moveTo>
                    <a:pt x="1263" y="0"/>
                  </a:moveTo>
                  <a:lnTo>
                    <a:pt x="1268" y="27"/>
                  </a:lnTo>
                  <a:lnTo>
                    <a:pt x="1284" y="17"/>
                  </a:lnTo>
                  <a:lnTo>
                    <a:pt x="1293" y="17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7" name="Freeform 203"/>
            <p:cNvSpPr/>
            <p:nvPr/>
          </p:nvSpPr>
          <p:spPr bwMode="auto">
            <a:xfrm>
              <a:off x="5743" y="-9110"/>
              <a:ext cx="886" cy="420"/>
            </a:xfrm>
            <a:custGeom>
              <a:avLst/>
              <a:gdLst>
                <a:gd name="T0" fmla="*/ 525 w 886"/>
                <a:gd name="T1" fmla="*/ -9110 h 420"/>
                <a:gd name="T2" fmla="*/ 525 w 886"/>
                <a:gd name="T3" fmla="*/ -9000 h 420"/>
                <a:gd name="T4" fmla="*/ 0 w 886"/>
                <a:gd name="T5" fmla="*/ -9000 h 420"/>
                <a:gd name="T6" fmla="*/ 0 w 886"/>
                <a:gd name="T7" fmla="*/ -8811 h 420"/>
                <a:gd name="T8" fmla="*/ 525 w 886"/>
                <a:gd name="T9" fmla="*/ -8811 h 420"/>
                <a:gd name="T10" fmla="*/ 525 w 886"/>
                <a:gd name="T11" fmla="*/ -8690 h 420"/>
                <a:gd name="T12" fmla="*/ 707 w 886"/>
                <a:gd name="T13" fmla="*/ -8794 h 420"/>
                <a:gd name="T14" fmla="*/ 886 w 886"/>
                <a:gd name="T15" fmla="*/ -8900 h 420"/>
                <a:gd name="T16" fmla="*/ 525 w 886"/>
                <a:gd name="T17" fmla="*/ -9110 h 4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6" h="420">
                  <a:moveTo>
                    <a:pt x="525" y="0"/>
                  </a:moveTo>
                  <a:lnTo>
                    <a:pt x="525" y="110"/>
                  </a:lnTo>
                  <a:lnTo>
                    <a:pt x="0" y="110"/>
                  </a:lnTo>
                  <a:lnTo>
                    <a:pt x="0" y="299"/>
                  </a:lnTo>
                  <a:lnTo>
                    <a:pt x="525" y="299"/>
                  </a:lnTo>
                  <a:lnTo>
                    <a:pt x="525" y="420"/>
                  </a:lnTo>
                  <a:lnTo>
                    <a:pt x="707" y="316"/>
                  </a:lnTo>
                  <a:lnTo>
                    <a:pt x="886" y="21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8" name="AutoShape 204"/>
            <p:cNvSpPr/>
            <p:nvPr/>
          </p:nvSpPr>
          <p:spPr bwMode="auto">
            <a:xfrm>
              <a:off x="5737" y="-9126"/>
              <a:ext cx="908" cy="452"/>
            </a:xfrm>
            <a:custGeom>
              <a:avLst/>
              <a:gdLst>
                <a:gd name="T0" fmla="*/ 520 w 908"/>
                <a:gd name="T1" fmla="*/ -8674 h 452"/>
                <a:gd name="T2" fmla="*/ 540 w 908"/>
                <a:gd name="T3" fmla="*/ -8690 h 452"/>
                <a:gd name="T4" fmla="*/ 539 w 908"/>
                <a:gd name="T5" fmla="*/ -8709 h 452"/>
                <a:gd name="T6" fmla="*/ 531 w 908"/>
                <a:gd name="T7" fmla="*/ -8800 h 452"/>
                <a:gd name="T8" fmla="*/ 869 w 908"/>
                <a:gd name="T9" fmla="*/ -8900 h 452"/>
                <a:gd name="T10" fmla="*/ 539 w 908"/>
                <a:gd name="T11" fmla="*/ -8709 h 452"/>
                <a:gd name="T12" fmla="*/ 548 w 908"/>
                <a:gd name="T13" fmla="*/ -8690 h 452"/>
                <a:gd name="T14" fmla="*/ 890 w 908"/>
                <a:gd name="T15" fmla="*/ -8889 h 452"/>
                <a:gd name="T16" fmla="*/ 869 w 908"/>
                <a:gd name="T17" fmla="*/ -8900 h 452"/>
                <a:gd name="T18" fmla="*/ 17 w 908"/>
                <a:gd name="T19" fmla="*/ -8811 h 452"/>
                <a:gd name="T20" fmla="*/ 531 w 908"/>
                <a:gd name="T21" fmla="*/ -8800 h 452"/>
                <a:gd name="T22" fmla="*/ 535 w 908"/>
                <a:gd name="T23" fmla="*/ -8816 h 452"/>
                <a:gd name="T24" fmla="*/ 520 w 908"/>
                <a:gd name="T25" fmla="*/ -9010 h 452"/>
                <a:gd name="T26" fmla="*/ 0 w 908"/>
                <a:gd name="T27" fmla="*/ -8805 h 452"/>
                <a:gd name="T28" fmla="*/ 520 w 908"/>
                <a:gd name="T29" fmla="*/ -8811 h 452"/>
                <a:gd name="T30" fmla="*/ 6 w 908"/>
                <a:gd name="T31" fmla="*/ -8821 h 452"/>
                <a:gd name="T32" fmla="*/ 17 w 908"/>
                <a:gd name="T33" fmla="*/ -8989 h 452"/>
                <a:gd name="T34" fmla="*/ 17 w 908"/>
                <a:gd name="T35" fmla="*/ -9000 h 452"/>
                <a:gd name="T36" fmla="*/ 520 w 908"/>
                <a:gd name="T37" fmla="*/ -9010 h 452"/>
                <a:gd name="T38" fmla="*/ 6 w 908"/>
                <a:gd name="T39" fmla="*/ -8821 h 452"/>
                <a:gd name="T40" fmla="*/ 17 w 908"/>
                <a:gd name="T41" fmla="*/ -8821 h 452"/>
                <a:gd name="T42" fmla="*/ 887 w 908"/>
                <a:gd name="T43" fmla="*/ -8911 h 452"/>
                <a:gd name="T44" fmla="*/ 890 w 908"/>
                <a:gd name="T45" fmla="*/ -8889 h 452"/>
                <a:gd name="T46" fmla="*/ 890 w 908"/>
                <a:gd name="T47" fmla="*/ -8911 h 452"/>
                <a:gd name="T48" fmla="*/ 708 w 908"/>
                <a:gd name="T49" fmla="*/ -8994 h 452"/>
                <a:gd name="T50" fmla="*/ 887 w 908"/>
                <a:gd name="T51" fmla="*/ -8911 h 452"/>
                <a:gd name="T52" fmla="*/ 719 w 908"/>
                <a:gd name="T53" fmla="*/ -9015 h 452"/>
                <a:gd name="T54" fmla="*/ 6 w 908"/>
                <a:gd name="T55" fmla="*/ -8989 h 452"/>
                <a:gd name="T56" fmla="*/ 17 w 908"/>
                <a:gd name="T57" fmla="*/ -8989 h 452"/>
                <a:gd name="T58" fmla="*/ 531 w 908"/>
                <a:gd name="T59" fmla="*/ -9010 h 452"/>
                <a:gd name="T60" fmla="*/ 17 w 908"/>
                <a:gd name="T61" fmla="*/ -9000 h 452"/>
                <a:gd name="T62" fmla="*/ 535 w 908"/>
                <a:gd name="T63" fmla="*/ -8994 h 452"/>
                <a:gd name="T64" fmla="*/ 548 w 908"/>
                <a:gd name="T65" fmla="*/ -9110 h 452"/>
                <a:gd name="T66" fmla="*/ 539 w 908"/>
                <a:gd name="T67" fmla="*/ -9091 h 452"/>
                <a:gd name="T68" fmla="*/ 719 w 908"/>
                <a:gd name="T69" fmla="*/ -9015 h 452"/>
                <a:gd name="T70" fmla="*/ 520 w 908"/>
                <a:gd name="T71" fmla="*/ -9126 h 452"/>
                <a:gd name="T72" fmla="*/ 531 w 908"/>
                <a:gd name="T73" fmla="*/ -9010 h 452"/>
                <a:gd name="T74" fmla="*/ 539 w 908"/>
                <a:gd name="T75" fmla="*/ -9091 h 452"/>
                <a:gd name="T76" fmla="*/ 540 w 908"/>
                <a:gd name="T77" fmla="*/ -9110 h 452"/>
                <a:gd name="T78" fmla="*/ 520 w 908"/>
                <a:gd name="T79" fmla="*/ -9126 h 4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08" h="452">
                  <a:moveTo>
                    <a:pt x="520" y="326"/>
                  </a:moveTo>
                  <a:lnTo>
                    <a:pt x="520" y="452"/>
                  </a:lnTo>
                  <a:lnTo>
                    <a:pt x="548" y="436"/>
                  </a:lnTo>
                  <a:lnTo>
                    <a:pt x="540" y="436"/>
                  </a:lnTo>
                  <a:lnTo>
                    <a:pt x="525" y="425"/>
                  </a:lnTo>
                  <a:lnTo>
                    <a:pt x="539" y="417"/>
                  </a:lnTo>
                  <a:lnTo>
                    <a:pt x="536" y="326"/>
                  </a:lnTo>
                  <a:lnTo>
                    <a:pt x="531" y="326"/>
                  </a:lnTo>
                  <a:lnTo>
                    <a:pt x="520" y="326"/>
                  </a:lnTo>
                  <a:close/>
                  <a:moveTo>
                    <a:pt x="869" y="226"/>
                  </a:moveTo>
                  <a:lnTo>
                    <a:pt x="708" y="321"/>
                  </a:lnTo>
                  <a:lnTo>
                    <a:pt x="539" y="417"/>
                  </a:lnTo>
                  <a:lnTo>
                    <a:pt x="540" y="436"/>
                  </a:lnTo>
                  <a:lnTo>
                    <a:pt x="548" y="436"/>
                  </a:lnTo>
                  <a:lnTo>
                    <a:pt x="719" y="341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69" y="226"/>
                  </a:lnTo>
                  <a:close/>
                  <a:moveTo>
                    <a:pt x="17" y="305"/>
                  </a:moveTo>
                  <a:lnTo>
                    <a:pt x="17" y="315"/>
                  </a:lnTo>
                  <a:lnTo>
                    <a:pt x="520" y="315"/>
                  </a:lnTo>
                  <a:lnTo>
                    <a:pt x="531" y="326"/>
                  </a:lnTo>
                  <a:lnTo>
                    <a:pt x="536" y="326"/>
                  </a:lnTo>
                  <a:lnTo>
                    <a:pt x="535" y="310"/>
                  </a:lnTo>
                  <a:lnTo>
                    <a:pt x="17" y="305"/>
                  </a:lnTo>
                  <a:close/>
                  <a:moveTo>
                    <a:pt x="520" y="116"/>
                  </a:moveTo>
                  <a:lnTo>
                    <a:pt x="0" y="122"/>
                  </a:lnTo>
                  <a:lnTo>
                    <a:pt x="0" y="321"/>
                  </a:lnTo>
                  <a:lnTo>
                    <a:pt x="520" y="326"/>
                  </a:lnTo>
                  <a:lnTo>
                    <a:pt x="520" y="315"/>
                  </a:lnTo>
                  <a:lnTo>
                    <a:pt x="17" y="315"/>
                  </a:lnTo>
                  <a:lnTo>
                    <a:pt x="6" y="305"/>
                  </a:lnTo>
                  <a:lnTo>
                    <a:pt x="17" y="305"/>
                  </a:lnTo>
                  <a:lnTo>
                    <a:pt x="17" y="137"/>
                  </a:lnTo>
                  <a:lnTo>
                    <a:pt x="6" y="137"/>
                  </a:lnTo>
                  <a:lnTo>
                    <a:pt x="17" y="126"/>
                  </a:lnTo>
                  <a:lnTo>
                    <a:pt x="520" y="126"/>
                  </a:lnTo>
                  <a:lnTo>
                    <a:pt x="520" y="116"/>
                  </a:lnTo>
                  <a:close/>
                  <a:moveTo>
                    <a:pt x="17" y="305"/>
                  </a:moveTo>
                  <a:lnTo>
                    <a:pt x="6" y="305"/>
                  </a:lnTo>
                  <a:lnTo>
                    <a:pt x="17" y="305"/>
                  </a:lnTo>
                  <a:close/>
                  <a:moveTo>
                    <a:pt x="890" y="215"/>
                  </a:moveTo>
                  <a:lnTo>
                    <a:pt x="887" y="215"/>
                  </a:lnTo>
                  <a:lnTo>
                    <a:pt x="887" y="237"/>
                  </a:lnTo>
                  <a:lnTo>
                    <a:pt x="890" y="237"/>
                  </a:lnTo>
                  <a:lnTo>
                    <a:pt x="907" y="226"/>
                  </a:lnTo>
                  <a:lnTo>
                    <a:pt x="890" y="215"/>
                  </a:lnTo>
                  <a:close/>
                  <a:moveTo>
                    <a:pt x="719" y="111"/>
                  </a:moveTo>
                  <a:lnTo>
                    <a:pt x="708" y="132"/>
                  </a:lnTo>
                  <a:lnTo>
                    <a:pt x="869" y="226"/>
                  </a:lnTo>
                  <a:lnTo>
                    <a:pt x="887" y="215"/>
                  </a:lnTo>
                  <a:lnTo>
                    <a:pt x="890" y="215"/>
                  </a:lnTo>
                  <a:lnTo>
                    <a:pt x="719" y="111"/>
                  </a:lnTo>
                  <a:close/>
                  <a:moveTo>
                    <a:pt x="17" y="137"/>
                  </a:moveTo>
                  <a:lnTo>
                    <a:pt x="6" y="137"/>
                  </a:lnTo>
                  <a:lnTo>
                    <a:pt x="17" y="137"/>
                  </a:lnTo>
                  <a:close/>
                  <a:moveTo>
                    <a:pt x="536" y="116"/>
                  </a:moveTo>
                  <a:lnTo>
                    <a:pt x="531" y="116"/>
                  </a:lnTo>
                  <a:lnTo>
                    <a:pt x="520" y="126"/>
                  </a:lnTo>
                  <a:lnTo>
                    <a:pt x="17" y="126"/>
                  </a:lnTo>
                  <a:lnTo>
                    <a:pt x="17" y="137"/>
                  </a:lnTo>
                  <a:lnTo>
                    <a:pt x="535" y="132"/>
                  </a:lnTo>
                  <a:lnTo>
                    <a:pt x="536" y="116"/>
                  </a:lnTo>
                  <a:close/>
                  <a:moveTo>
                    <a:pt x="548" y="16"/>
                  </a:moveTo>
                  <a:lnTo>
                    <a:pt x="540" y="16"/>
                  </a:lnTo>
                  <a:lnTo>
                    <a:pt x="539" y="35"/>
                  </a:lnTo>
                  <a:lnTo>
                    <a:pt x="708" y="132"/>
                  </a:lnTo>
                  <a:lnTo>
                    <a:pt x="719" y="111"/>
                  </a:lnTo>
                  <a:lnTo>
                    <a:pt x="548" y="16"/>
                  </a:lnTo>
                  <a:close/>
                  <a:moveTo>
                    <a:pt x="520" y="0"/>
                  </a:moveTo>
                  <a:lnTo>
                    <a:pt x="520" y="116"/>
                  </a:lnTo>
                  <a:lnTo>
                    <a:pt x="531" y="116"/>
                  </a:lnTo>
                  <a:lnTo>
                    <a:pt x="536" y="116"/>
                  </a:lnTo>
                  <a:lnTo>
                    <a:pt x="539" y="35"/>
                  </a:lnTo>
                  <a:lnTo>
                    <a:pt x="525" y="27"/>
                  </a:lnTo>
                  <a:lnTo>
                    <a:pt x="540" y="16"/>
                  </a:lnTo>
                  <a:lnTo>
                    <a:pt x="548" y="1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9" name="Freeform 205"/>
            <p:cNvSpPr/>
            <p:nvPr/>
          </p:nvSpPr>
          <p:spPr bwMode="auto">
            <a:xfrm>
              <a:off x="5953" y="-3932"/>
              <a:ext cx="886" cy="419"/>
            </a:xfrm>
            <a:custGeom>
              <a:avLst/>
              <a:gdLst>
                <a:gd name="T0" fmla="*/ 361 w 886"/>
                <a:gd name="T1" fmla="*/ -3932 h 419"/>
                <a:gd name="T2" fmla="*/ 178 w 886"/>
                <a:gd name="T3" fmla="*/ -3828 h 419"/>
                <a:gd name="T4" fmla="*/ 0 w 886"/>
                <a:gd name="T5" fmla="*/ -3723 h 419"/>
                <a:gd name="T6" fmla="*/ 178 w 886"/>
                <a:gd name="T7" fmla="*/ -3618 h 419"/>
                <a:gd name="T8" fmla="*/ 361 w 886"/>
                <a:gd name="T9" fmla="*/ -3513 h 419"/>
                <a:gd name="T10" fmla="*/ 361 w 886"/>
                <a:gd name="T11" fmla="*/ -3624 h 419"/>
                <a:gd name="T12" fmla="*/ 886 w 886"/>
                <a:gd name="T13" fmla="*/ -3624 h 419"/>
                <a:gd name="T14" fmla="*/ 886 w 886"/>
                <a:gd name="T15" fmla="*/ -3812 h 419"/>
                <a:gd name="T16" fmla="*/ 361 w 886"/>
                <a:gd name="T17" fmla="*/ -3812 h 419"/>
                <a:gd name="T18" fmla="*/ 361 w 886"/>
                <a:gd name="T19" fmla="*/ -3932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" h="419">
                  <a:moveTo>
                    <a:pt x="361" y="0"/>
                  </a:moveTo>
                  <a:lnTo>
                    <a:pt x="178" y="104"/>
                  </a:lnTo>
                  <a:lnTo>
                    <a:pt x="0" y="209"/>
                  </a:lnTo>
                  <a:lnTo>
                    <a:pt x="178" y="314"/>
                  </a:lnTo>
                  <a:lnTo>
                    <a:pt x="361" y="419"/>
                  </a:lnTo>
                  <a:lnTo>
                    <a:pt x="361" y="308"/>
                  </a:lnTo>
                  <a:lnTo>
                    <a:pt x="886" y="308"/>
                  </a:lnTo>
                  <a:lnTo>
                    <a:pt x="886" y="120"/>
                  </a:lnTo>
                  <a:lnTo>
                    <a:pt x="361" y="12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0" name="AutoShape 206"/>
            <p:cNvSpPr/>
            <p:nvPr/>
          </p:nvSpPr>
          <p:spPr bwMode="auto">
            <a:xfrm>
              <a:off x="5936" y="-3949"/>
              <a:ext cx="908" cy="452"/>
            </a:xfrm>
            <a:custGeom>
              <a:avLst/>
              <a:gdLst>
                <a:gd name="T0" fmla="*/ 190 w 908"/>
                <a:gd name="T1" fmla="*/ -3608 h 452"/>
                <a:gd name="T2" fmla="*/ 389 w 908"/>
                <a:gd name="T3" fmla="*/ -3513 h 452"/>
                <a:gd name="T4" fmla="*/ 369 w 908"/>
                <a:gd name="T5" fmla="*/ -3532 h 452"/>
                <a:gd name="T6" fmla="*/ 892 w 908"/>
                <a:gd name="T7" fmla="*/ -3633 h 452"/>
                <a:gd name="T8" fmla="*/ 369 w 908"/>
                <a:gd name="T9" fmla="*/ -3532 h 452"/>
                <a:gd name="T10" fmla="*/ 368 w 908"/>
                <a:gd name="T11" fmla="*/ -3513 h 452"/>
                <a:gd name="T12" fmla="*/ 389 w 908"/>
                <a:gd name="T13" fmla="*/ -3613 h 452"/>
                <a:gd name="T14" fmla="*/ 389 w 908"/>
                <a:gd name="T15" fmla="*/ -3624 h 452"/>
                <a:gd name="T16" fmla="*/ 892 w 908"/>
                <a:gd name="T17" fmla="*/ -3633 h 452"/>
                <a:gd name="T18" fmla="*/ 190 w 908"/>
                <a:gd name="T19" fmla="*/ -3838 h 452"/>
                <a:gd name="T20" fmla="*/ 190 w 908"/>
                <a:gd name="T21" fmla="*/ -3608 h 452"/>
                <a:gd name="T22" fmla="*/ 57 w 908"/>
                <a:gd name="T23" fmla="*/ -3712 h 452"/>
                <a:gd name="T24" fmla="*/ 22 w 908"/>
                <a:gd name="T25" fmla="*/ -3733 h 452"/>
                <a:gd name="T26" fmla="*/ 200 w 908"/>
                <a:gd name="T27" fmla="*/ -3817 h 452"/>
                <a:gd name="T28" fmla="*/ 368 w 908"/>
                <a:gd name="T29" fmla="*/ -3932 h 452"/>
                <a:gd name="T30" fmla="*/ 389 w 908"/>
                <a:gd name="T31" fmla="*/ -3949 h 452"/>
                <a:gd name="T32" fmla="*/ 378 w 908"/>
                <a:gd name="T33" fmla="*/ -3613 h 452"/>
                <a:gd name="T34" fmla="*/ 389 w 908"/>
                <a:gd name="T35" fmla="*/ -3613 h 452"/>
                <a:gd name="T36" fmla="*/ 903 w 908"/>
                <a:gd name="T37" fmla="*/ -3633 h 452"/>
                <a:gd name="T38" fmla="*/ 389 w 908"/>
                <a:gd name="T39" fmla="*/ -3624 h 452"/>
                <a:gd name="T40" fmla="*/ 908 w 908"/>
                <a:gd name="T41" fmla="*/ -3618 h 452"/>
                <a:gd name="T42" fmla="*/ 892 w 908"/>
                <a:gd name="T43" fmla="*/ -3801 h 452"/>
                <a:gd name="T44" fmla="*/ 908 w 908"/>
                <a:gd name="T45" fmla="*/ -3633 h 452"/>
                <a:gd name="T46" fmla="*/ 903 w 908"/>
                <a:gd name="T47" fmla="*/ -3801 h 452"/>
                <a:gd name="T48" fmla="*/ 39 w 908"/>
                <a:gd name="T49" fmla="*/ -3723 h 452"/>
                <a:gd name="T50" fmla="*/ 57 w 908"/>
                <a:gd name="T51" fmla="*/ -3712 h 452"/>
                <a:gd name="T52" fmla="*/ 57 w 908"/>
                <a:gd name="T53" fmla="*/ -3733 h 452"/>
                <a:gd name="T54" fmla="*/ 39 w 908"/>
                <a:gd name="T55" fmla="*/ -3723 h 452"/>
                <a:gd name="T56" fmla="*/ 389 w 908"/>
                <a:gd name="T57" fmla="*/ -3823 h 452"/>
                <a:gd name="T58" fmla="*/ 892 w 908"/>
                <a:gd name="T59" fmla="*/ -3812 h 452"/>
                <a:gd name="T60" fmla="*/ 908 w 908"/>
                <a:gd name="T61" fmla="*/ -3801 h 452"/>
                <a:gd name="T62" fmla="*/ 389 w 908"/>
                <a:gd name="T63" fmla="*/ -3823 h 452"/>
                <a:gd name="T64" fmla="*/ 368 w 908"/>
                <a:gd name="T65" fmla="*/ -3932 h 452"/>
                <a:gd name="T66" fmla="*/ 368 w 908"/>
                <a:gd name="T67" fmla="*/ -3914 h 452"/>
                <a:gd name="T68" fmla="*/ 892 w 908"/>
                <a:gd name="T69" fmla="*/ -3801 h 452"/>
                <a:gd name="T70" fmla="*/ 389 w 908"/>
                <a:gd name="T71" fmla="*/ -3812 h 452"/>
                <a:gd name="T72" fmla="*/ 389 w 908"/>
                <a:gd name="T73" fmla="*/ -3823 h 452"/>
                <a:gd name="T74" fmla="*/ 389 w 908"/>
                <a:gd name="T75" fmla="*/ -3823 h 452"/>
                <a:gd name="T76" fmla="*/ 389 w 908"/>
                <a:gd name="T77" fmla="*/ -3823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08" h="452">
                  <a:moveTo>
                    <a:pt x="200" y="321"/>
                  </a:moveTo>
                  <a:lnTo>
                    <a:pt x="190" y="341"/>
                  </a:lnTo>
                  <a:lnTo>
                    <a:pt x="389" y="451"/>
                  </a:lnTo>
                  <a:lnTo>
                    <a:pt x="389" y="436"/>
                  </a:lnTo>
                  <a:lnTo>
                    <a:pt x="368" y="436"/>
                  </a:lnTo>
                  <a:lnTo>
                    <a:pt x="369" y="417"/>
                  </a:lnTo>
                  <a:lnTo>
                    <a:pt x="200" y="321"/>
                  </a:lnTo>
                  <a:close/>
                  <a:moveTo>
                    <a:pt x="892" y="316"/>
                  </a:moveTo>
                  <a:lnTo>
                    <a:pt x="374" y="321"/>
                  </a:lnTo>
                  <a:lnTo>
                    <a:pt x="369" y="417"/>
                  </a:lnTo>
                  <a:lnTo>
                    <a:pt x="383" y="425"/>
                  </a:lnTo>
                  <a:lnTo>
                    <a:pt x="368" y="436"/>
                  </a:lnTo>
                  <a:lnTo>
                    <a:pt x="389" y="436"/>
                  </a:lnTo>
                  <a:lnTo>
                    <a:pt x="389" y="336"/>
                  </a:lnTo>
                  <a:lnTo>
                    <a:pt x="378" y="336"/>
                  </a:lnTo>
                  <a:lnTo>
                    <a:pt x="389" y="325"/>
                  </a:lnTo>
                  <a:lnTo>
                    <a:pt x="892" y="325"/>
                  </a:lnTo>
                  <a:lnTo>
                    <a:pt x="892" y="316"/>
                  </a:lnTo>
                  <a:close/>
                  <a:moveTo>
                    <a:pt x="389" y="0"/>
                  </a:moveTo>
                  <a:lnTo>
                    <a:pt x="190" y="111"/>
                  </a:lnTo>
                  <a:lnTo>
                    <a:pt x="0" y="226"/>
                  </a:lnTo>
                  <a:lnTo>
                    <a:pt x="190" y="341"/>
                  </a:lnTo>
                  <a:lnTo>
                    <a:pt x="200" y="321"/>
                  </a:lnTo>
                  <a:lnTo>
                    <a:pt x="57" y="237"/>
                  </a:lnTo>
                  <a:lnTo>
                    <a:pt x="22" y="237"/>
                  </a:lnTo>
                  <a:lnTo>
                    <a:pt x="22" y="216"/>
                  </a:lnTo>
                  <a:lnTo>
                    <a:pt x="57" y="216"/>
                  </a:lnTo>
                  <a:lnTo>
                    <a:pt x="200" y="132"/>
                  </a:lnTo>
                  <a:lnTo>
                    <a:pt x="368" y="35"/>
                  </a:lnTo>
                  <a:lnTo>
                    <a:pt x="368" y="17"/>
                  </a:lnTo>
                  <a:lnTo>
                    <a:pt x="389" y="17"/>
                  </a:lnTo>
                  <a:lnTo>
                    <a:pt x="389" y="0"/>
                  </a:lnTo>
                  <a:close/>
                  <a:moveTo>
                    <a:pt x="389" y="336"/>
                  </a:moveTo>
                  <a:lnTo>
                    <a:pt x="378" y="336"/>
                  </a:lnTo>
                  <a:lnTo>
                    <a:pt x="389" y="336"/>
                  </a:lnTo>
                  <a:close/>
                  <a:moveTo>
                    <a:pt x="908" y="316"/>
                  </a:moveTo>
                  <a:lnTo>
                    <a:pt x="903" y="316"/>
                  </a:lnTo>
                  <a:lnTo>
                    <a:pt x="892" y="325"/>
                  </a:lnTo>
                  <a:lnTo>
                    <a:pt x="389" y="325"/>
                  </a:lnTo>
                  <a:lnTo>
                    <a:pt x="389" y="336"/>
                  </a:lnTo>
                  <a:lnTo>
                    <a:pt x="908" y="331"/>
                  </a:lnTo>
                  <a:lnTo>
                    <a:pt x="908" y="316"/>
                  </a:lnTo>
                  <a:close/>
                  <a:moveTo>
                    <a:pt x="892" y="148"/>
                  </a:moveTo>
                  <a:lnTo>
                    <a:pt x="892" y="316"/>
                  </a:lnTo>
                  <a:lnTo>
                    <a:pt x="908" y="316"/>
                  </a:lnTo>
                  <a:lnTo>
                    <a:pt x="908" y="148"/>
                  </a:lnTo>
                  <a:lnTo>
                    <a:pt x="903" y="148"/>
                  </a:lnTo>
                  <a:lnTo>
                    <a:pt x="892" y="148"/>
                  </a:lnTo>
                  <a:close/>
                  <a:moveTo>
                    <a:pt x="39" y="226"/>
                  </a:moveTo>
                  <a:lnTo>
                    <a:pt x="22" y="237"/>
                  </a:lnTo>
                  <a:lnTo>
                    <a:pt x="57" y="237"/>
                  </a:lnTo>
                  <a:lnTo>
                    <a:pt x="39" y="226"/>
                  </a:lnTo>
                  <a:close/>
                  <a:moveTo>
                    <a:pt x="57" y="216"/>
                  </a:moveTo>
                  <a:lnTo>
                    <a:pt x="22" y="216"/>
                  </a:lnTo>
                  <a:lnTo>
                    <a:pt x="39" y="226"/>
                  </a:lnTo>
                  <a:lnTo>
                    <a:pt x="57" y="216"/>
                  </a:lnTo>
                  <a:close/>
                  <a:moveTo>
                    <a:pt x="389" y="126"/>
                  </a:moveTo>
                  <a:lnTo>
                    <a:pt x="389" y="137"/>
                  </a:lnTo>
                  <a:lnTo>
                    <a:pt x="892" y="137"/>
                  </a:lnTo>
                  <a:lnTo>
                    <a:pt x="903" y="148"/>
                  </a:lnTo>
                  <a:lnTo>
                    <a:pt x="908" y="148"/>
                  </a:lnTo>
                  <a:lnTo>
                    <a:pt x="908" y="132"/>
                  </a:lnTo>
                  <a:lnTo>
                    <a:pt x="389" y="126"/>
                  </a:lnTo>
                  <a:close/>
                  <a:moveTo>
                    <a:pt x="389" y="17"/>
                  </a:moveTo>
                  <a:lnTo>
                    <a:pt x="368" y="17"/>
                  </a:lnTo>
                  <a:lnTo>
                    <a:pt x="383" y="27"/>
                  </a:lnTo>
                  <a:lnTo>
                    <a:pt x="368" y="35"/>
                  </a:lnTo>
                  <a:lnTo>
                    <a:pt x="374" y="142"/>
                  </a:lnTo>
                  <a:lnTo>
                    <a:pt x="892" y="148"/>
                  </a:lnTo>
                  <a:lnTo>
                    <a:pt x="892" y="137"/>
                  </a:lnTo>
                  <a:lnTo>
                    <a:pt x="389" y="137"/>
                  </a:lnTo>
                  <a:lnTo>
                    <a:pt x="378" y="126"/>
                  </a:lnTo>
                  <a:lnTo>
                    <a:pt x="389" y="126"/>
                  </a:lnTo>
                  <a:lnTo>
                    <a:pt x="389" y="17"/>
                  </a:lnTo>
                  <a:close/>
                  <a:moveTo>
                    <a:pt x="389" y="126"/>
                  </a:moveTo>
                  <a:lnTo>
                    <a:pt x="378" y="126"/>
                  </a:lnTo>
                  <a:lnTo>
                    <a:pt x="389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1" name="Freeform 207"/>
            <p:cNvSpPr/>
            <p:nvPr/>
          </p:nvSpPr>
          <p:spPr bwMode="auto">
            <a:xfrm>
              <a:off x="5953" y="-4910"/>
              <a:ext cx="886" cy="419"/>
            </a:xfrm>
            <a:custGeom>
              <a:avLst/>
              <a:gdLst>
                <a:gd name="T0" fmla="*/ 361 w 886"/>
                <a:gd name="T1" fmla="*/ -4910 h 419"/>
                <a:gd name="T2" fmla="*/ 178 w 886"/>
                <a:gd name="T3" fmla="*/ -4806 h 419"/>
                <a:gd name="T4" fmla="*/ 0 w 886"/>
                <a:gd name="T5" fmla="*/ -4700 h 419"/>
                <a:gd name="T6" fmla="*/ 178 w 886"/>
                <a:gd name="T7" fmla="*/ -4596 h 419"/>
                <a:gd name="T8" fmla="*/ 361 w 886"/>
                <a:gd name="T9" fmla="*/ -4491 h 419"/>
                <a:gd name="T10" fmla="*/ 361 w 886"/>
                <a:gd name="T11" fmla="*/ -4600 h 419"/>
                <a:gd name="T12" fmla="*/ 886 w 886"/>
                <a:gd name="T13" fmla="*/ -4600 h 419"/>
                <a:gd name="T14" fmla="*/ 886 w 886"/>
                <a:gd name="T15" fmla="*/ -4790 h 419"/>
                <a:gd name="T16" fmla="*/ 361 w 886"/>
                <a:gd name="T17" fmla="*/ -4790 h 419"/>
                <a:gd name="T18" fmla="*/ 361 w 886"/>
                <a:gd name="T19" fmla="*/ -4910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" h="419">
                  <a:moveTo>
                    <a:pt x="361" y="0"/>
                  </a:moveTo>
                  <a:lnTo>
                    <a:pt x="178" y="104"/>
                  </a:lnTo>
                  <a:lnTo>
                    <a:pt x="0" y="210"/>
                  </a:lnTo>
                  <a:lnTo>
                    <a:pt x="178" y="314"/>
                  </a:lnTo>
                  <a:lnTo>
                    <a:pt x="361" y="419"/>
                  </a:lnTo>
                  <a:lnTo>
                    <a:pt x="361" y="310"/>
                  </a:lnTo>
                  <a:lnTo>
                    <a:pt x="886" y="310"/>
                  </a:lnTo>
                  <a:lnTo>
                    <a:pt x="886" y="120"/>
                  </a:lnTo>
                  <a:lnTo>
                    <a:pt x="361" y="12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2" name="AutoShape 208"/>
            <p:cNvSpPr/>
            <p:nvPr/>
          </p:nvSpPr>
          <p:spPr bwMode="auto">
            <a:xfrm>
              <a:off x="5119" y="-9135"/>
              <a:ext cx="1725" cy="7092"/>
            </a:xfrm>
            <a:custGeom>
              <a:avLst/>
              <a:gdLst>
                <a:gd name="T0" fmla="*/ 498 w 1725"/>
                <a:gd name="T1" fmla="*/ -2577 h 7092"/>
                <a:gd name="T2" fmla="*/ 487 w 1725"/>
                <a:gd name="T3" fmla="*/ -2562 h 7092"/>
                <a:gd name="T4" fmla="*/ 498 w 1725"/>
                <a:gd name="T5" fmla="*/ -2059 h 7092"/>
                <a:gd name="T6" fmla="*/ 487 w 1725"/>
                <a:gd name="T7" fmla="*/ -2059 h 7092"/>
                <a:gd name="T8" fmla="*/ 16 w 1725"/>
                <a:gd name="T9" fmla="*/ -2048 h 7092"/>
                <a:gd name="T10" fmla="*/ 16 w 1725"/>
                <a:gd name="T11" fmla="*/ -2059 h 7092"/>
                <a:gd name="T12" fmla="*/ 5 w 1725"/>
                <a:gd name="T13" fmla="*/ -2562 h 7092"/>
                <a:gd name="T14" fmla="*/ 16 w 1725"/>
                <a:gd name="T15" fmla="*/ -2562 h 7092"/>
                <a:gd name="T16" fmla="*/ 487 w 1725"/>
                <a:gd name="T17" fmla="*/ -2572 h 7092"/>
                <a:gd name="T18" fmla="*/ 498 w 1725"/>
                <a:gd name="T19" fmla="*/ -2577 h 7092"/>
                <a:gd name="T20" fmla="*/ 0 w 1725"/>
                <a:gd name="T21" fmla="*/ -2043 h 7092"/>
                <a:gd name="T22" fmla="*/ 503 w 1725"/>
                <a:gd name="T23" fmla="*/ -2572 h 7092"/>
                <a:gd name="T24" fmla="*/ 789 w 1725"/>
                <a:gd name="T25" fmla="*/ -3969 h 7092"/>
                <a:gd name="T26" fmla="*/ 784 w 1725"/>
                <a:gd name="T27" fmla="*/ -3954 h 7092"/>
                <a:gd name="T28" fmla="*/ 773 w 1725"/>
                <a:gd name="T29" fmla="*/ -3451 h 7092"/>
                <a:gd name="T30" fmla="*/ 773 w 1725"/>
                <a:gd name="T31" fmla="*/ -3440 h 7092"/>
                <a:gd name="T32" fmla="*/ 301 w 1725"/>
                <a:gd name="T33" fmla="*/ -3451 h 7092"/>
                <a:gd name="T34" fmla="*/ 291 w 1725"/>
                <a:gd name="T35" fmla="*/ -3451 h 7092"/>
                <a:gd name="T36" fmla="*/ 301 w 1725"/>
                <a:gd name="T37" fmla="*/ -3954 h 7092"/>
                <a:gd name="T38" fmla="*/ 301 w 1725"/>
                <a:gd name="T39" fmla="*/ -3964 h 7092"/>
                <a:gd name="T40" fmla="*/ 773 w 1725"/>
                <a:gd name="T41" fmla="*/ -3954 h 7092"/>
                <a:gd name="T42" fmla="*/ 784 w 1725"/>
                <a:gd name="T43" fmla="*/ -3954 h 7092"/>
                <a:gd name="T44" fmla="*/ 286 w 1725"/>
                <a:gd name="T45" fmla="*/ -3969 h 7092"/>
                <a:gd name="T46" fmla="*/ 789 w 1725"/>
                <a:gd name="T47" fmla="*/ -3434 h 7092"/>
                <a:gd name="T48" fmla="*/ 789 w 1725"/>
                <a:gd name="T49" fmla="*/ -3969 h 7092"/>
                <a:gd name="T50" fmla="*/ 784 w 1725"/>
                <a:gd name="T51" fmla="*/ -9135 h 7092"/>
                <a:gd name="T52" fmla="*/ 773 w 1725"/>
                <a:gd name="T53" fmla="*/ -9120 h 7092"/>
                <a:gd name="T54" fmla="*/ 784 w 1725"/>
                <a:gd name="T55" fmla="*/ -8617 h 7092"/>
                <a:gd name="T56" fmla="*/ 773 w 1725"/>
                <a:gd name="T57" fmla="*/ -8617 h 7092"/>
                <a:gd name="T58" fmla="*/ 301 w 1725"/>
                <a:gd name="T59" fmla="*/ -8606 h 7092"/>
                <a:gd name="T60" fmla="*/ 301 w 1725"/>
                <a:gd name="T61" fmla="*/ -8617 h 7092"/>
                <a:gd name="T62" fmla="*/ 291 w 1725"/>
                <a:gd name="T63" fmla="*/ -9120 h 7092"/>
                <a:gd name="T64" fmla="*/ 301 w 1725"/>
                <a:gd name="T65" fmla="*/ -9120 h 7092"/>
                <a:gd name="T66" fmla="*/ 773 w 1725"/>
                <a:gd name="T67" fmla="*/ -9130 h 7092"/>
                <a:gd name="T68" fmla="*/ 784 w 1725"/>
                <a:gd name="T69" fmla="*/ -9135 h 7092"/>
                <a:gd name="T70" fmla="*/ 286 w 1725"/>
                <a:gd name="T71" fmla="*/ -8601 h 7092"/>
                <a:gd name="T72" fmla="*/ 789 w 1725"/>
                <a:gd name="T73" fmla="*/ -9130 h 7092"/>
                <a:gd name="T74" fmla="*/ 1725 w 1725"/>
                <a:gd name="T75" fmla="*/ -4795 h 7092"/>
                <a:gd name="T76" fmla="*/ 1720 w 1725"/>
                <a:gd name="T77" fmla="*/ -4779 h 7092"/>
                <a:gd name="T78" fmla="*/ 1709 w 1725"/>
                <a:gd name="T79" fmla="*/ -4611 h 7092"/>
                <a:gd name="T80" fmla="*/ 1709 w 1725"/>
                <a:gd name="T81" fmla="*/ -4600 h 7092"/>
                <a:gd name="T82" fmla="*/ 1191 w 1725"/>
                <a:gd name="T83" fmla="*/ -4606 h 7092"/>
                <a:gd name="T84" fmla="*/ 1200 w 1725"/>
                <a:gd name="T85" fmla="*/ -4501 h 7092"/>
                <a:gd name="T86" fmla="*/ 1186 w 1725"/>
                <a:gd name="T87" fmla="*/ -4509 h 7092"/>
                <a:gd name="T88" fmla="*/ 874 w 1725"/>
                <a:gd name="T89" fmla="*/ -4690 h 7092"/>
                <a:gd name="T90" fmla="*/ 839 w 1725"/>
                <a:gd name="T91" fmla="*/ -4690 h 7092"/>
                <a:gd name="T92" fmla="*/ 856 w 1725"/>
                <a:gd name="T93" fmla="*/ -4701 h 7092"/>
                <a:gd name="T94" fmla="*/ 1017 w 1725"/>
                <a:gd name="T95" fmla="*/ -4795 h 7092"/>
                <a:gd name="T96" fmla="*/ 1185 w 1725"/>
                <a:gd name="T97" fmla="*/ -4910 h 7092"/>
                <a:gd name="T98" fmla="*/ 1186 w 1725"/>
                <a:gd name="T99" fmla="*/ -4891 h 7092"/>
                <a:gd name="T100" fmla="*/ 1709 w 1725"/>
                <a:gd name="T101" fmla="*/ -4779 h 7092"/>
                <a:gd name="T102" fmla="*/ 1720 w 1725"/>
                <a:gd name="T103" fmla="*/ -4779 h 7092"/>
                <a:gd name="T104" fmla="*/ 1206 w 1725"/>
                <a:gd name="T105" fmla="*/ -4799 h 7092"/>
                <a:gd name="T106" fmla="*/ 1195 w 1725"/>
                <a:gd name="T107" fmla="*/ -4800 h 7092"/>
                <a:gd name="T108" fmla="*/ 1206 w 1725"/>
                <a:gd name="T109" fmla="*/ -4800 h 7092"/>
                <a:gd name="T110" fmla="*/ 1206 w 1725"/>
                <a:gd name="T111" fmla="*/ -4926 h 7092"/>
                <a:gd name="T112" fmla="*/ 817 w 1725"/>
                <a:gd name="T113" fmla="*/ -4700 h 7092"/>
                <a:gd name="T114" fmla="*/ 1206 w 1725"/>
                <a:gd name="T115" fmla="*/ -4476 h 7092"/>
                <a:gd name="T116" fmla="*/ 1206 w 1725"/>
                <a:gd name="T117" fmla="*/ -4591 h 7092"/>
                <a:gd name="T118" fmla="*/ 1195 w 1725"/>
                <a:gd name="T119" fmla="*/ -4591 h 7092"/>
                <a:gd name="T120" fmla="*/ 1206 w 1725"/>
                <a:gd name="T121" fmla="*/ -4591 h 7092"/>
                <a:gd name="T122" fmla="*/ 1725 w 1725"/>
                <a:gd name="T123" fmla="*/ -4611 h 7092"/>
                <a:gd name="T124" fmla="*/ 1725 w 1725"/>
                <a:gd name="T125" fmla="*/ -4795 h 70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25" h="7092">
                  <a:moveTo>
                    <a:pt x="503" y="6558"/>
                  </a:moveTo>
                  <a:lnTo>
                    <a:pt x="498" y="6558"/>
                  </a:lnTo>
                  <a:lnTo>
                    <a:pt x="498" y="6573"/>
                  </a:lnTo>
                  <a:lnTo>
                    <a:pt x="487" y="6573"/>
                  </a:lnTo>
                  <a:lnTo>
                    <a:pt x="487" y="7076"/>
                  </a:lnTo>
                  <a:lnTo>
                    <a:pt x="498" y="7076"/>
                  </a:lnTo>
                  <a:lnTo>
                    <a:pt x="487" y="7087"/>
                  </a:lnTo>
                  <a:lnTo>
                    <a:pt x="487" y="7076"/>
                  </a:lnTo>
                  <a:lnTo>
                    <a:pt x="16" y="7076"/>
                  </a:lnTo>
                  <a:lnTo>
                    <a:pt x="16" y="7087"/>
                  </a:lnTo>
                  <a:lnTo>
                    <a:pt x="5" y="7076"/>
                  </a:lnTo>
                  <a:lnTo>
                    <a:pt x="16" y="7076"/>
                  </a:lnTo>
                  <a:lnTo>
                    <a:pt x="16" y="6573"/>
                  </a:lnTo>
                  <a:lnTo>
                    <a:pt x="5" y="6573"/>
                  </a:lnTo>
                  <a:lnTo>
                    <a:pt x="16" y="6563"/>
                  </a:lnTo>
                  <a:lnTo>
                    <a:pt x="16" y="6573"/>
                  </a:lnTo>
                  <a:lnTo>
                    <a:pt x="487" y="6573"/>
                  </a:lnTo>
                  <a:lnTo>
                    <a:pt x="487" y="6563"/>
                  </a:lnTo>
                  <a:lnTo>
                    <a:pt x="498" y="6573"/>
                  </a:lnTo>
                  <a:lnTo>
                    <a:pt x="498" y="6558"/>
                  </a:lnTo>
                  <a:lnTo>
                    <a:pt x="0" y="6558"/>
                  </a:lnTo>
                  <a:lnTo>
                    <a:pt x="0" y="7092"/>
                  </a:lnTo>
                  <a:lnTo>
                    <a:pt x="503" y="7092"/>
                  </a:lnTo>
                  <a:lnTo>
                    <a:pt x="503" y="6563"/>
                  </a:lnTo>
                  <a:lnTo>
                    <a:pt x="503" y="6558"/>
                  </a:lnTo>
                  <a:moveTo>
                    <a:pt x="789" y="5166"/>
                  </a:moveTo>
                  <a:lnTo>
                    <a:pt x="784" y="5166"/>
                  </a:lnTo>
                  <a:lnTo>
                    <a:pt x="784" y="5181"/>
                  </a:lnTo>
                  <a:lnTo>
                    <a:pt x="773" y="5181"/>
                  </a:lnTo>
                  <a:lnTo>
                    <a:pt x="773" y="5684"/>
                  </a:lnTo>
                  <a:lnTo>
                    <a:pt x="784" y="5684"/>
                  </a:lnTo>
                  <a:lnTo>
                    <a:pt x="773" y="5695"/>
                  </a:lnTo>
                  <a:lnTo>
                    <a:pt x="773" y="5684"/>
                  </a:lnTo>
                  <a:lnTo>
                    <a:pt x="301" y="5684"/>
                  </a:lnTo>
                  <a:lnTo>
                    <a:pt x="301" y="5695"/>
                  </a:lnTo>
                  <a:lnTo>
                    <a:pt x="291" y="5684"/>
                  </a:lnTo>
                  <a:lnTo>
                    <a:pt x="301" y="5684"/>
                  </a:lnTo>
                  <a:lnTo>
                    <a:pt x="301" y="5181"/>
                  </a:lnTo>
                  <a:lnTo>
                    <a:pt x="291" y="5181"/>
                  </a:lnTo>
                  <a:lnTo>
                    <a:pt x="301" y="5171"/>
                  </a:lnTo>
                  <a:lnTo>
                    <a:pt x="301" y="5181"/>
                  </a:lnTo>
                  <a:lnTo>
                    <a:pt x="773" y="5181"/>
                  </a:lnTo>
                  <a:lnTo>
                    <a:pt x="773" y="5171"/>
                  </a:lnTo>
                  <a:lnTo>
                    <a:pt x="784" y="5181"/>
                  </a:lnTo>
                  <a:lnTo>
                    <a:pt x="784" y="5166"/>
                  </a:lnTo>
                  <a:lnTo>
                    <a:pt x="286" y="5166"/>
                  </a:lnTo>
                  <a:lnTo>
                    <a:pt x="286" y="5701"/>
                  </a:lnTo>
                  <a:lnTo>
                    <a:pt x="789" y="5701"/>
                  </a:lnTo>
                  <a:lnTo>
                    <a:pt x="789" y="5171"/>
                  </a:lnTo>
                  <a:lnTo>
                    <a:pt x="789" y="5166"/>
                  </a:lnTo>
                  <a:moveTo>
                    <a:pt x="789" y="0"/>
                  </a:moveTo>
                  <a:lnTo>
                    <a:pt x="784" y="0"/>
                  </a:lnTo>
                  <a:lnTo>
                    <a:pt x="784" y="15"/>
                  </a:lnTo>
                  <a:lnTo>
                    <a:pt x="773" y="15"/>
                  </a:lnTo>
                  <a:lnTo>
                    <a:pt x="773" y="518"/>
                  </a:lnTo>
                  <a:lnTo>
                    <a:pt x="784" y="518"/>
                  </a:lnTo>
                  <a:lnTo>
                    <a:pt x="773" y="529"/>
                  </a:lnTo>
                  <a:lnTo>
                    <a:pt x="773" y="518"/>
                  </a:lnTo>
                  <a:lnTo>
                    <a:pt x="301" y="518"/>
                  </a:lnTo>
                  <a:lnTo>
                    <a:pt x="301" y="529"/>
                  </a:lnTo>
                  <a:lnTo>
                    <a:pt x="291" y="518"/>
                  </a:lnTo>
                  <a:lnTo>
                    <a:pt x="301" y="518"/>
                  </a:lnTo>
                  <a:lnTo>
                    <a:pt x="301" y="15"/>
                  </a:lnTo>
                  <a:lnTo>
                    <a:pt x="291" y="15"/>
                  </a:lnTo>
                  <a:lnTo>
                    <a:pt x="301" y="5"/>
                  </a:lnTo>
                  <a:lnTo>
                    <a:pt x="301" y="15"/>
                  </a:lnTo>
                  <a:lnTo>
                    <a:pt x="773" y="15"/>
                  </a:lnTo>
                  <a:lnTo>
                    <a:pt x="773" y="5"/>
                  </a:lnTo>
                  <a:lnTo>
                    <a:pt x="784" y="15"/>
                  </a:lnTo>
                  <a:lnTo>
                    <a:pt x="784" y="0"/>
                  </a:lnTo>
                  <a:lnTo>
                    <a:pt x="286" y="0"/>
                  </a:lnTo>
                  <a:lnTo>
                    <a:pt x="286" y="534"/>
                  </a:lnTo>
                  <a:lnTo>
                    <a:pt x="789" y="534"/>
                  </a:lnTo>
                  <a:lnTo>
                    <a:pt x="789" y="5"/>
                  </a:lnTo>
                  <a:lnTo>
                    <a:pt x="789" y="0"/>
                  </a:lnTo>
                  <a:moveTo>
                    <a:pt x="1725" y="4340"/>
                  </a:moveTo>
                  <a:lnTo>
                    <a:pt x="1720" y="4340"/>
                  </a:lnTo>
                  <a:lnTo>
                    <a:pt x="1720" y="4356"/>
                  </a:lnTo>
                  <a:lnTo>
                    <a:pt x="1709" y="4356"/>
                  </a:lnTo>
                  <a:lnTo>
                    <a:pt x="1709" y="4524"/>
                  </a:lnTo>
                  <a:lnTo>
                    <a:pt x="1720" y="4524"/>
                  </a:lnTo>
                  <a:lnTo>
                    <a:pt x="1709" y="4535"/>
                  </a:lnTo>
                  <a:lnTo>
                    <a:pt x="1709" y="4524"/>
                  </a:lnTo>
                  <a:lnTo>
                    <a:pt x="1191" y="4529"/>
                  </a:lnTo>
                  <a:lnTo>
                    <a:pt x="1186" y="4626"/>
                  </a:lnTo>
                  <a:lnTo>
                    <a:pt x="1200" y="4634"/>
                  </a:lnTo>
                  <a:lnTo>
                    <a:pt x="1185" y="4644"/>
                  </a:lnTo>
                  <a:lnTo>
                    <a:pt x="1186" y="4626"/>
                  </a:lnTo>
                  <a:lnTo>
                    <a:pt x="1017" y="4529"/>
                  </a:lnTo>
                  <a:lnTo>
                    <a:pt x="874" y="4445"/>
                  </a:lnTo>
                  <a:lnTo>
                    <a:pt x="856" y="4434"/>
                  </a:lnTo>
                  <a:lnTo>
                    <a:pt x="839" y="4445"/>
                  </a:lnTo>
                  <a:lnTo>
                    <a:pt x="839" y="4424"/>
                  </a:lnTo>
                  <a:lnTo>
                    <a:pt x="856" y="4434"/>
                  </a:lnTo>
                  <a:lnTo>
                    <a:pt x="874" y="4424"/>
                  </a:lnTo>
                  <a:lnTo>
                    <a:pt x="1017" y="4340"/>
                  </a:lnTo>
                  <a:lnTo>
                    <a:pt x="1186" y="4244"/>
                  </a:lnTo>
                  <a:lnTo>
                    <a:pt x="1185" y="4225"/>
                  </a:lnTo>
                  <a:lnTo>
                    <a:pt x="1200" y="4236"/>
                  </a:lnTo>
                  <a:lnTo>
                    <a:pt x="1186" y="4244"/>
                  </a:lnTo>
                  <a:lnTo>
                    <a:pt x="1191" y="4351"/>
                  </a:lnTo>
                  <a:lnTo>
                    <a:pt x="1709" y="4356"/>
                  </a:lnTo>
                  <a:lnTo>
                    <a:pt x="1709" y="4345"/>
                  </a:lnTo>
                  <a:lnTo>
                    <a:pt x="1720" y="4356"/>
                  </a:lnTo>
                  <a:lnTo>
                    <a:pt x="1720" y="4340"/>
                  </a:lnTo>
                  <a:lnTo>
                    <a:pt x="1206" y="4336"/>
                  </a:lnTo>
                  <a:lnTo>
                    <a:pt x="1206" y="4345"/>
                  </a:lnTo>
                  <a:lnTo>
                    <a:pt x="1195" y="4335"/>
                  </a:lnTo>
                  <a:lnTo>
                    <a:pt x="1206" y="4336"/>
                  </a:lnTo>
                  <a:lnTo>
                    <a:pt x="1206" y="4335"/>
                  </a:lnTo>
                  <a:lnTo>
                    <a:pt x="1206" y="4225"/>
                  </a:lnTo>
                  <a:lnTo>
                    <a:pt x="1206" y="4209"/>
                  </a:lnTo>
                  <a:lnTo>
                    <a:pt x="1007" y="4319"/>
                  </a:lnTo>
                  <a:lnTo>
                    <a:pt x="817" y="4435"/>
                  </a:lnTo>
                  <a:lnTo>
                    <a:pt x="1007" y="4550"/>
                  </a:lnTo>
                  <a:lnTo>
                    <a:pt x="1206" y="4659"/>
                  </a:lnTo>
                  <a:lnTo>
                    <a:pt x="1206" y="4644"/>
                  </a:lnTo>
                  <a:lnTo>
                    <a:pt x="1206" y="4544"/>
                  </a:lnTo>
                  <a:lnTo>
                    <a:pt x="1195" y="4544"/>
                  </a:lnTo>
                  <a:lnTo>
                    <a:pt x="1206" y="4535"/>
                  </a:lnTo>
                  <a:lnTo>
                    <a:pt x="1206" y="4544"/>
                  </a:lnTo>
                  <a:lnTo>
                    <a:pt x="1725" y="4539"/>
                  </a:lnTo>
                  <a:lnTo>
                    <a:pt x="1725" y="4524"/>
                  </a:lnTo>
                  <a:lnTo>
                    <a:pt x="1725" y="4356"/>
                  </a:lnTo>
                  <a:lnTo>
                    <a:pt x="1725" y="43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3" name="Freeform 209"/>
            <p:cNvSpPr/>
            <p:nvPr/>
          </p:nvSpPr>
          <p:spPr bwMode="auto">
            <a:xfrm>
              <a:off x="5743" y="-7406"/>
              <a:ext cx="886" cy="420"/>
            </a:xfrm>
            <a:custGeom>
              <a:avLst/>
              <a:gdLst>
                <a:gd name="T0" fmla="*/ 525 w 886"/>
                <a:gd name="T1" fmla="*/ -7406 h 420"/>
                <a:gd name="T2" fmla="*/ 525 w 886"/>
                <a:gd name="T3" fmla="*/ -7300 h 420"/>
                <a:gd name="T4" fmla="*/ 0 w 886"/>
                <a:gd name="T5" fmla="*/ -7300 h 420"/>
                <a:gd name="T6" fmla="*/ 0 w 886"/>
                <a:gd name="T7" fmla="*/ -7112 h 420"/>
                <a:gd name="T8" fmla="*/ 525 w 886"/>
                <a:gd name="T9" fmla="*/ -7112 h 420"/>
                <a:gd name="T10" fmla="*/ 525 w 886"/>
                <a:gd name="T11" fmla="*/ -6986 h 420"/>
                <a:gd name="T12" fmla="*/ 886 w 886"/>
                <a:gd name="T13" fmla="*/ -7196 h 420"/>
                <a:gd name="T14" fmla="*/ 525 w 886"/>
                <a:gd name="T15" fmla="*/ -7406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6" h="420">
                  <a:moveTo>
                    <a:pt x="525" y="0"/>
                  </a:moveTo>
                  <a:lnTo>
                    <a:pt x="525" y="106"/>
                  </a:lnTo>
                  <a:lnTo>
                    <a:pt x="0" y="106"/>
                  </a:lnTo>
                  <a:lnTo>
                    <a:pt x="0" y="294"/>
                  </a:lnTo>
                  <a:lnTo>
                    <a:pt x="525" y="294"/>
                  </a:lnTo>
                  <a:lnTo>
                    <a:pt x="525" y="420"/>
                  </a:lnTo>
                  <a:lnTo>
                    <a:pt x="886" y="21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4" name="AutoShape 210"/>
            <p:cNvSpPr/>
            <p:nvPr/>
          </p:nvSpPr>
          <p:spPr bwMode="auto">
            <a:xfrm>
              <a:off x="5737" y="-7422"/>
              <a:ext cx="908" cy="452"/>
            </a:xfrm>
            <a:custGeom>
              <a:avLst/>
              <a:gdLst>
                <a:gd name="T0" fmla="*/ 520 w 908"/>
                <a:gd name="T1" fmla="*/ -6970 h 452"/>
                <a:gd name="T2" fmla="*/ 540 w 908"/>
                <a:gd name="T3" fmla="*/ -6986 h 452"/>
                <a:gd name="T4" fmla="*/ 539 w 908"/>
                <a:gd name="T5" fmla="*/ -7005 h 452"/>
                <a:gd name="T6" fmla="*/ 531 w 908"/>
                <a:gd name="T7" fmla="*/ -7101 h 452"/>
                <a:gd name="T8" fmla="*/ 869 w 908"/>
                <a:gd name="T9" fmla="*/ -7196 h 452"/>
                <a:gd name="T10" fmla="*/ 539 w 908"/>
                <a:gd name="T11" fmla="*/ -7005 h 452"/>
                <a:gd name="T12" fmla="*/ 548 w 908"/>
                <a:gd name="T13" fmla="*/ -6986 h 452"/>
                <a:gd name="T14" fmla="*/ 890 w 908"/>
                <a:gd name="T15" fmla="*/ -7185 h 452"/>
                <a:gd name="T16" fmla="*/ 869 w 908"/>
                <a:gd name="T17" fmla="*/ -7196 h 452"/>
                <a:gd name="T18" fmla="*/ 17 w 908"/>
                <a:gd name="T19" fmla="*/ -7112 h 452"/>
                <a:gd name="T20" fmla="*/ 531 w 908"/>
                <a:gd name="T21" fmla="*/ -7101 h 452"/>
                <a:gd name="T22" fmla="*/ 535 w 908"/>
                <a:gd name="T23" fmla="*/ -7117 h 452"/>
                <a:gd name="T24" fmla="*/ 520 w 908"/>
                <a:gd name="T25" fmla="*/ -7311 h 452"/>
                <a:gd name="T26" fmla="*/ 0 w 908"/>
                <a:gd name="T27" fmla="*/ -7107 h 452"/>
                <a:gd name="T28" fmla="*/ 520 w 908"/>
                <a:gd name="T29" fmla="*/ -7112 h 452"/>
                <a:gd name="T30" fmla="*/ 6 w 908"/>
                <a:gd name="T31" fmla="*/ -7123 h 452"/>
                <a:gd name="T32" fmla="*/ 17 w 908"/>
                <a:gd name="T33" fmla="*/ -7291 h 452"/>
                <a:gd name="T34" fmla="*/ 17 w 908"/>
                <a:gd name="T35" fmla="*/ -7300 h 452"/>
                <a:gd name="T36" fmla="*/ 520 w 908"/>
                <a:gd name="T37" fmla="*/ -7311 h 452"/>
                <a:gd name="T38" fmla="*/ 6 w 908"/>
                <a:gd name="T39" fmla="*/ -7123 h 452"/>
                <a:gd name="T40" fmla="*/ 17 w 908"/>
                <a:gd name="T41" fmla="*/ -7123 h 452"/>
                <a:gd name="T42" fmla="*/ 887 w 908"/>
                <a:gd name="T43" fmla="*/ -7207 h 452"/>
                <a:gd name="T44" fmla="*/ 890 w 908"/>
                <a:gd name="T45" fmla="*/ -7185 h 452"/>
                <a:gd name="T46" fmla="*/ 890 w 908"/>
                <a:gd name="T47" fmla="*/ -7207 h 452"/>
                <a:gd name="T48" fmla="*/ 708 w 908"/>
                <a:gd name="T49" fmla="*/ -7291 h 452"/>
                <a:gd name="T50" fmla="*/ 887 w 908"/>
                <a:gd name="T51" fmla="*/ -7207 h 452"/>
                <a:gd name="T52" fmla="*/ 719 w 908"/>
                <a:gd name="T53" fmla="*/ -7311 h 452"/>
                <a:gd name="T54" fmla="*/ 6 w 908"/>
                <a:gd name="T55" fmla="*/ -7291 h 452"/>
                <a:gd name="T56" fmla="*/ 17 w 908"/>
                <a:gd name="T57" fmla="*/ -7291 h 452"/>
                <a:gd name="T58" fmla="*/ 540 w 908"/>
                <a:gd name="T59" fmla="*/ -7406 h 452"/>
                <a:gd name="T60" fmla="*/ 708 w 908"/>
                <a:gd name="T61" fmla="*/ -7291 h 452"/>
                <a:gd name="T62" fmla="*/ 548 w 908"/>
                <a:gd name="T63" fmla="*/ -7406 h 452"/>
                <a:gd name="T64" fmla="*/ 531 w 908"/>
                <a:gd name="T65" fmla="*/ -7311 h 452"/>
                <a:gd name="T66" fmla="*/ 17 w 908"/>
                <a:gd name="T67" fmla="*/ -7300 h 452"/>
                <a:gd name="T68" fmla="*/ 535 w 908"/>
                <a:gd name="T69" fmla="*/ -7296 h 452"/>
                <a:gd name="T70" fmla="*/ 520 w 908"/>
                <a:gd name="T71" fmla="*/ -7422 h 452"/>
                <a:gd name="T72" fmla="*/ 536 w 908"/>
                <a:gd name="T73" fmla="*/ -7311 h 452"/>
                <a:gd name="T74" fmla="*/ 525 w 908"/>
                <a:gd name="T75" fmla="*/ -7395 h 452"/>
                <a:gd name="T76" fmla="*/ 548 w 908"/>
                <a:gd name="T77" fmla="*/ -7406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08" h="452">
                  <a:moveTo>
                    <a:pt x="520" y="321"/>
                  </a:moveTo>
                  <a:lnTo>
                    <a:pt x="520" y="452"/>
                  </a:lnTo>
                  <a:lnTo>
                    <a:pt x="548" y="436"/>
                  </a:lnTo>
                  <a:lnTo>
                    <a:pt x="540" y="436"/>
                  </a:lnTo>
                  <a:lnTo>
                    <a:pt x="525" y="425"/>
                  </a:lnTo>
                  <a:lnTo>
                    <a:pt x="539" y="417"/>
                  </a:lnTo>
                  <a:lnTo>
                    <a:pt x="536" y="321"/>
                  </a:lnTo>
                  <a:lnTo>
                    <a:pt x="531" y="321"/>
                  </a:lnTo>
                  <a:lnTo>
                    <a:pt x="520" y="321"/>
                  </a:lnTo>
                  <a:close/>
                  <a:moveTo>
                    <a:pt x="869" y="226"/>
                  </a:moveTo>
                  <a:lnTo>
                    <a:pt x="708" y="321"/>
                  </a:lnTo>
                  <a:lnTo>
                    <a:pt x="539" y="417"/>
                  </a:lnTo>
                  <a:lnTo>
                    <a:pt x="540" y="436"/>
                  </a:lnTo>
                  <a:lnTo>
                    <a:pt x="548" y="436"/>
                  </a:lnTo>
                  <a:lnTo>
                    <a:pt x="719" y="341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69" y="226"/>
                  </a:lnTo>
                  <a:close/>
                  <a:moveTo>
                    <a:pt x="17" y="299"/>
                  </a:moveTo>
                  <a:lnTo>
                    <a:pt x="17" y="310"/>
                  </a:lnTo>
                  <a:lnTo>
                    <a:pt x="520" y="310"/>
                  </a:lnTo>
                  <a:lnTo>
                    <a:pt x="531" y="321"/>
                  </a:lnTo>
                  <a:lnTo>
                    <a:pt x="536" y="321"/>
                  </a:lnTo>
                  <a:lnTo>
                    <a:pt x="535" y="305"/>
                  </a:lnTo>
                  <a:lnTo>
                    <a:pt x="17" y="299"/>
                  </a:lnTo>
                  <a:close/>
                  <a:moveTo>
                    <a:pt x="520" y="111"/>
                  </a:moveTo>
                  <a:lnTo>
                    <a:pt x="0" y="116"/>
                  </a:lnTo>
                  <a:lnTo>
                    <a:pt x="0" y="315"/>
                  </a:lnTo>
                  <a:lnTo>
                    <a:pt x="520" y="321"/>
                  </a:lnTo>
                  <a:lnTo>
                    <a:pt x="520" y="310"/>
                  </a:lnTo>
                  <a:lnTo>
                    <a:pt x="17" y="310"/>
                  </a:lnTo>
                  <a:lnTo>
                    <a:pt x="6" y="299"/>
                  </a:lnTo>
                  <a:lnTo>
                    <a:pt x="17" y="299"/>
                  </a:lnTo>
                  <a:lnTo>
                    <a:pt x="17" y="131"/>
                  </a:lnTo>
                  <a:lnTo>
                    <a:pt x="6" y="131"/>
                  </a:lnTo>
                  <a:lnTo>
                    <a:pt x="17" y="122"/>
                  </a:lnTo>
                  <a:lnTo>
                    <a:pt x="520" y="122"/>
                  </a:lnTo>
                  <a:lnTo>
                    <a:pt x="520" y="111"/>
                  </a:lnTo>
                  <a:close/>
                  <a:moveTo>
                    <a:pt x="17" y="299"/>
                  </a:moveTo>
                  <a:lnTo>
                    <a:pt x="6" y="299"/>
                  </a:lnTo>
                  <a:lnTo>
                    <a:pt x="17" y="299"/>
                  </a:lnTo>
                  <a:close/>
                  <a:moveTo>
                    <a:pt x="890" y="215"/>
                  </a:moveTo>
                  <a:lnTo>
                    <a:pt x="887" y="215"/>
                  </a:lnTo>
                  <a:lnTo>
                    <a:pt x="887" y="237"/>
                  </a:lnTo>
                  <a:lnTo>
                    <a:pt x="890" y="237"/>
                  </a:lnTo>
                  <a:lnTo>
                    <a:pt x="907" y="226"/>
                  </a:lnTo>
                  <a:lnTo>
                    <a:pt x="890" y="215"/>
                  </a:lnTo>
                  <a:close/>
                  <a:moveTo>
                    <a:pt x="719" y="111"/>
                  </a:moveTo>
                  <a:lnTo>
                    <a:pt x="708" y="131"/>
                  </a:lnTo>
                  <a:lnTo>
                    <a:pt x="869" y="226"/>
                  </a:lnTo>
                  <a:lnTo>
                    <a:pt x="887" y="215"/>
                  </a:lnTo>
                  <a:lnTo>
                    <a:pt x="890" y="215"/>
                  </a:lnTo>
                  <a:lnTo>
                    <a:pt x="719" y="111"/>
                  </a:lnTo>
                  <a:close/>
                  <a:moveTo>
                    <a:pt x="17" y="131"/>
                  </a:moveTo>
                  <a:lnTo>
                    <a:pt x="6" y="131"/>
                  </a:lnTo>
                  <a:lnTo>
                    <a:pt x="17" y="131"/>
                  </a:lnTo>
                  <a:close/>
                  <a:moveTo>
                    <a:pt x="548" y="16"/>
                  </a:moveTo>
                  <a:lnTo>
                    <a:pt x="540" y="16"/>
                  </a:lnTo>
                  <a:lnTo>
                    <a:pt x="539" y="35"/>
                  </a:lnTo>
                  <a:lnTo>
                    <a:pt x="708" y="131"/>
                  </a:lnTo>
                  <a:lnTo>
                    <a:pt x="719" y="111"/>
                  </a:lnTo>
                  <a:lnTo>
                    <a:pt x="548" y="16"/>
                  </a:lnTo>
                  <a:close/>
                  <a:moveTo>
                    <a:pt x="536" y="111"/>
                  </a:moveTo>
                  <a:lnTo>
                    <a:pt x="531" y="111"/>
                  </a:lnTo>
                  <a:lnTo>
                    <a:pt x="520" y="122"/>
                  </a:lnTo>
                  <a:lnTo>
                    <a:pt x="17" y="122"/>
                  </a:lnTo>
                  <a:lnTo>
                    <a:pt x="17" y="131"/>
                  </a:lnTo>
                  <a:lnTo>
                    <a:pt x="535" y="126"/>
                  </a:lnTo>
                  <a:lnTo>
                    <a:pt x="536" y="111"/>
                  </a:lnTo>
                  <a:close/>
                  <a:moveTo>
                    <a:pt x="520" y="0"/>
                  </a:moveTo>
                  <a:lnTo>
                    <a:pt x="520" y="111"/>
                  </a:lnTo>
                  <a:lnTo>
                    <a:pt x="536" y="111"/>
                  </a:lnTo>
                  <a:lnTo>
                    <a:pt x="539" y="35"/>
                  </a:lnTo>
                  <a:lnTo>
                    <a:pt x="525" y="27"/>
                  </a:lnTo>
                  <a:lnTo>
                    <a:pt x="540" y="16"/>
                  </a:lnTo>
                  <a:lnTo>
                    <a:pt x="548" y="1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5" name="Rectangle 211"/>
            <p:cNvSpPr>
              <a:spLocks noChangeArrowheads="1"/>
            </p:cNvSpPr>
            <p:nvPr/>
          </p:nvSpPr>
          <p:spPr bwMode="auto">
            <a:xfrm>
              <a:off x="5410" y="-7878"/>
              <a:ext cx="493" cy="1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6" name="AutoShape 212"/>
            <p:cNvSpPr/>
            <p:nvPr/>
          </p:nvSpPr>
          <p:spPr bwMode="auto">
            <a:xfrm>
              <a:off x="3631" y="-9675"/>
              <a:ext cx="665" cy="1017"/>
            </a:xfrm>
            <a:custGeom>
              <a:avLst/>
              <a:gdLst>
                <a:gd name="T0" fmla="*/ 665 w 665"/>
                <a:gd name="T1" fmla="*/ -9004 h 1017"/>
                <a:gd name="T2" fmla="*/ 361 w 665"/>
                <a:gd name="T3" fmla="*/ -9004 h 1017"/>
                <a:gd name="T4" fmla="*/ 660 w 665"/>
                <a:gd name="T5" fmla="*/ -9675 h 1017"/>
                <a:gd name="T6" fmla="*/ 0 w 665"/>
                <a:gd name="T7" fmla="*/ -9675 h 1017"/>
                <a:gd name="T8" fmla="*/ 0 w 665"/>
                <a:gd name="T9" fmla="*/ -9177 h 1017"/>
                <a:gd name="T10" fmla="*/ 0 w 665"/>
                <a:gd name="T11" fmla="*/ -8827 h 1017"/>
                <a:gd name="T12" fmla="*/ 0 w 665"/>
                <a:gd name="T13" fmla="*/ -8659 h 1017"/>
                <a:gd name="T14" fmla="*/ 660 w 665"/>
                <a:gd name="T15" fmla="*/ -8659 h 1017"/>
                <a:gd name="T16" fmla="*/ 309 w 665"/>
                <a:gd name="T17" fmla="*/ -8659 h 1017"/>
                <a:gd name="T18" fmla="*/ 309 w 665"/>
                <a:gd name="T19" fmla="*/ -9319 h 1017"/>
                <a:gd name="T20" fmla="*/ 309 w 665"/>
                <a:gd name="T21" fmla="*/ -9319 h 1017"/>
                <a:gd name="T22" fmla="*/ 660 w 665"/>
                <a:gd name="T23" fmla="*/ -9319 h 1017"/>
                <a:gd name="T24" fmla="*/ 357 w 665"/>
                <a:gd name="T25" fmla="*/ -9000 h 1017"/>
                <a:gd name="T26" fmla="*/ 351 w 665"/>
                <a:gd name="T27" fmla="*/ -9020 h 1017"/>
                <a:gd name="T28" fmla="*/ 330 w 665"/>
                <a:gd name="T29" fmla="*/ -9042 h 1017"/>
                <a:gd name="T30" fmla="*/ 309 w 665"/>
                <a:gd name="T31" fmla="*/ -9046 h 1017"/>
                <a:gd name="T32" fmla="*/ 309 w 665"/>
                <a:gd name="T33" fmla="*/ -9046 h 1017"/>
                <a:gd name="T34" fmla="*/ 288 w 665"/>
                <a:gd name="T35" fmla="*/ -9042 h 1017"/>
                <a:gd name="T36" fmla="*/ 267 w 665"/>
                <a:gd name="T37" fmla="*/ -9020 h 1017"/>
                <a:gd name="T38" fmla="*/ 262 w 665"/>
                <a:gd name="T39" fmla="*/ -9000 h 10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65" h="1017">
                  <a:moveTo>
                    <a:pt x="665" y="671"/>
                  </a:moveTo>
                  <a:lnTo>
                    <a:pt x="361" y="671"/>
                  </a:lnTo>
                  <a:moveTo>
                    <a:pt x="660" y="0"/>
                  </a:moveTo>
                  <a:lnTo>
                    <a:pt x="0" y="0"/>
                  </a:lnTo>
                  <a:lnTo>
                    <a:pt x="0" y="498"/>
                  </a:lnTo>
                  <a:moveTo>
                    <a:pt x="0" y="848"/>
                  </a:moveTo>
                  <a:lnTo>
                    <a:pt x="0" y="1016"/>
                  </a:lnTo>
                  <a:lnTo>
                    <a:pt x="660" y="1016"/>
                  </a:lnTo>
                  <a:moveTo>
                    <a:pt x="309" y="1016"/>
                  </a:moveTo>
                  <a:lnTo>
                    <a:pt x="309" y="356"/>
                  </a:lnTo>
                  <a:moveTo>
                    <a:pt x="309" y="356"/>
                  </a:moveTo>
                  <a:lnTo>
                    <a:pt x="660" y="356"/>
                  </a:lnTo>
                  <a:moveTo>
                    <a:pt x="357" y="675"/>
                  </a:moveTo>
                  <a:lnTo>
                    <a:pt x="351" y="655"/>
                  </a:lnTo>
                  <a:lnTo>
                    <a:pt x="330" y="633"/>
                  </a:lnTo>
                  <a:lnTo>
                    <a:pt x="309" y="629"/>
                  </a:lnTo>
                  <a:moveTo>
                    <a:pt x="309" y="629"/>
                  </a:moveTo>
                  <a:lnTo>
                    <a:pt x="288" y="633"/>
                  </a:lnTo>
                  <a:lnTo>
                    <a:pt x="267" y="655"/>
                  </a:lnTo>
                  <a:lnTo>
                    <a:pt x="262" y="675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7" name="Freeform 213"/>
            <p:cNvSpPr/>
            <p:nvPr/>
          </p:nvSpPr>
          <p:spPr bwMode="auto">
            <a:xfrm>
              <a:off x="3689" y="-9042"/>
              <a:ext cx="63" cy="74"/>
            </a:xfrm>
            <a:custGeom>
              <a:avLst/>
              <a:gdLst>
                <a:gd name="T0" fmla="*/ 62 w 63"/>
                <a:gd name="T1" fmla="*/ -9042 h 74"/>
                <a:gd name="T2" fmla="*/ 31 w 63"/>
                <a:gd name="T3" fmla="*/ -9020 h 74"/>
                <a:gd name="T4" fmla="*/ 0 w 63"/>
                <a:gd name="T5" fmla="*/ -9004 h 74"/>
                <a:gd name="T6" fmla="*/ 31 w 63"/>
                <a:gd name="T7" fmla="*/ -8989 h 74"/>
                <a:gd name="T8" fmla="*/ 62 w 63"/>
                <a:gd name="T9" fmla="*/ -8968 h 74"/>
                <a:gd name="T10" fmla="*/ 51 w 63"/>
                <a:gd name="T11" fmla="*/ -9004 h 74"/>
                <a:gd name="T12" fmla="*/ 62 w 63"/>
                <a:gd name="T13" fmla="*/ -9042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74">
                  <a:moveTo>
                    <a:pt x="62" y="0"/>
                  </a:moveTo>
                  <a:lnTo>
                    <a:pt x="31" y="22"/>
                  </a:lnTo>
                  <a:lnTo>
                    <a:pt x="0" y="38"/>
                  </a:lnTo>
                  <a:lnTo>
                    <a:pt x="31" y="53"/>
                  </a:lnTo>
                  <a:lnTo>
                    <a:pt x="62" y="74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8" name="Rectangle 214"/>
            <p:cNvSpPr>
              <a:spLocks noChangeArrowheads="1"/>
            </p:cNvSpPr>
            <p:nvPr/>
          </p:nvSpPr>
          <p:spPr bwMode="auto">
            <a:xfrm>
              <a:off x="3541" y="-9177"/>
              <a:ext cx="142" cy="350"/>
            </a:xfrm>
            <a:prstGeom prst="rect">
              <a:avLst/>
            </a:prstGeom>
            <a:noFill/>
            <a:ln w="9982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9" name="Rectangle 215"/>
            <p:cNvSpPr>
              <a:spLocks noChangeArrowheads="1"/>
            </p:cNvSpPr>
            <p:nvPr/>
          </p:nvSpPr>
          <p:spPr bwMode="auto">
            <a:xfrm>
              <a:off x="6640" y="-9230"/>
              <a:ext cx="760" cy="73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0" name="AutoShape 216"/>
            <p:cNvSpPr/>
            <p:nvPr/>
          </p:nvSpPr>
          <p:spPr bwMode="auto">
            <a:xfrm>
              <a:off x="6634" y="-9235"/>
              <a:ext cx="771" cy="7358"/>
            </a:xfrm>
            <a:custGeom>
              <a:avLst/>
              <a:gdLst>
                <a:gd name="T0" fmla="*/ 770 w 771"/>
                <a:gd name="T1" fmla="*/ -9235 h 7358"/>
                <a:gd name="T2" fmla="*/ 0 w 771"/>
                <a:gd name="T3" fmla="*/ -9235 h 7358"/>
                <a:gd name="T4" fmla="*/ 0 w 771"/>
                <a:gd name="T5" fmla="*/ -1878 h 7358"/>
                <a:gd name="T6" fmla="*/ 770 w 771"/>
                <a:gd name="T7" fmla="*/ -1878 h 7358"/>
                <a:gd name="T8" fmla="*/ 768 w 771"/>
                <a:gd name="T9" fmla="*/ -1882 h 7358"/>
                <a:gd name="T10" fmla="*/ 15 w 771"/>
                <a:gd name="T11" fmla="*/ -1882 h 7358"/>
                <a:gd name="T12" fmla="*/ 6 w 771"/>
                <a:gd name="T13" fmla="*/ -1891 h 7358"/>
                <a:gd name="T14" fmla="*/ 15 w 771"/>
                <a:gd name="T15" fmla="*/ -1891 h 7358"/>
                <a:gd name="T16" fmla="*/ 15 w 771"/>
                <a:gd name="T17" fmla="*/ -9225 h 7358"/>
                <a:gd name="T18" fmla="*/ 6 w 771"/>
                <a:gd name="T19" fmla="*/ -9225 h 7358"/>
                <a:gd name="T20" fmla="*/ 15 w 771"/>
                <a:gd name="T21" fmla="*/ -9232 h 7358"/>
                <a:gd name="T22" fmla="*/ 770 w 771"/>
                <a:gd name="T23" fmla="*/ -9232 h 7358"/>
                <a:gd name="T24" fmla="*/ 770 w 771"/>
                <a:gd name="T25" fmla="*/ -9235 h 7358"/>
                <a:gd name="T26" fmla="*/ 770 w 771"/>
                <a:gd name="T27" fmla="*/ -9232 h 7358"/>
                <a:gd name="T28" fmla="*/ 754 w 771"/>
                <a:gd name="T29" fmla="*/ -9232 h 7358"/>
                <a:gd name="T30" fmla="*/ 765 w 771"/>
                <a:gd name="T31" fmla="*/ -9225 h 7358"/>
                <a:gd name="T32" fmla="*/ 754 w 771"/>
                <a:gd name="T33" fmla="*/ -9225 h 7358"/>
                <a:gd name="T34" fmla="*/ 754 w 771"/>
                <a:gd name="T35" fmla="*/ -1891 h 7358"/>
                <a:gd name="T36" fmla="*/ 765 w 771"/>
                <a:gd name="T37" fmla="*/ -1891 h 7358"/>
                <a:gd name="T38" fmla="*/ 770 w 771"/>
                <a:gd name="T39" fmla="*/ -1878 h 7358"/>
                <a:gd name="T40" fmla="*/ 770 w 771"/>
                <a:gd name="T41" fmla="*/ -9232 h 7358"/>
                <a:gd name="T42" fmla="*/ 754 w 771"/>
                <a:gd name="T43" fmla="*/ -1891 h 7358"/>
                <a:gd name="T44" fmla="*/ 15 w 771"/>
                <a:gd name="T45" fmla="*/ -1891 h 7358"/>
                <a:gd name="T46" fmla="*/ 15 w 771"/>
                <a:gd name="T47" fmla="*/ -1882 h 7358"/>
                <a:gd name="T48" fmla="*/ 754 w 771"/>
                <a:gd name="T49" fmla="*/ -1882 h 7358"/>
                <a:gd name="T50" fmla="*/ 754 w 771"/>
                <a:gd name="T51" fmla="*/ -1891 h 7358"/>
                <a:gd name="T52" fmla="*/ 765 w 771"/>
                <a:gd name="T53" fmla="*/ -1891 h 7358"/>
                <a:gd name="T54" fmla="*/ 754 w 771"/>
                <a:gd name="T55" fmla="*/ -1882 h 7358"/>
                <a:gd name="T56" fmla="*/ 768 w 771"/>
                <a:gd name="T57" fmla="*/ -1882 h 7358"/>
                <a:gd name="T58" fmla="*/ 765 w 771"/>
                <a:gd name="T59" fmla="*/ -1891 h 7358"/>
                <a:gd name="T60" fmla="*/ 754 w 771"/>
                <a:gd name="T61" fmla="*/ -9232 h 7358"/>
                <a:gd name="T62" fmla="*/ 15 w 771"/>
                <a:gd name="T63" fmla="*/ -9232 h 7358"/>
                <a:gd name="T64" fmla="*/ 15 w 771"/>
                <a:gd name="T65" fmla="*/ -9225 h 7358"/>
                <a:gd name="T66" fmla="*/ 754 w 771"/>
                <a:gd name="T67" fmla="*/ -9225 h 7358"/>
                <a:gd name="T68" fmla="*/ 754 w 771"/>
                <a:gd name="T69" fmla="*/ -9232 h 73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71" h="7358">
                  <a:moveTo>
                    <a:pt x="770" y="0"/>
                  </a:moveTo>
                  <a:lnTo>
                    <a:pt x="0" y="0"/>
                  </a:lnTo>
                  <a:lnTo>
                    <a:pt x="0" y="7357"/>
                  </a:lnTo>
                  <a:lnTo>
                    <a:pt x="770" y="7357"/>
                  </a:lnTo>
                  <a:lnTo>
                    <a:pt x="768" y="7353"/>
                  </a:lnTo>
                  <a:lnTo>
                    <a:pt x="15" y="7353"/>
                  </a:lnTo>
                  <a:lnTo>
                    <a:pt x="6" y="7344"/>
                  </a:lnTo>
                  <a:lnTo>
                    <a:pt x="15" y="7344"/>
                  </a:lnTo>
                  <a:lnTo>
                    <a:pt x="15" y="10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770" y="3"/>
                  </a:lnTo>
                  <a:lnTo>
                    <a:pt x="770" y="0"/>
                  </a:lnTo>
                  <a:close/>
                  <a:moveTo>
                    <a:pt x="770" y="3"/>
                  </a:moveTo>
                  <a:lnTo>
                    <a:pt x="754" y="3"/>
                  </a:lnTo>
                  <a:lnTo>
                    <a:pt x="765" y="10"/>
                  </a:lnTo>
                  <a:lnTo>
                    <a:pt x="754" y="10"/>
                  </a:lnTo>
                  <a:lnTo>
                    <a:pt x="754" y="7344"/>
                  </a:lnTo>
                  <a:lnTo>
                    <a:pt x="765" y="7344"/>
                  </a:lnTo>
                  <a:lnTo>
                    <a:pt x="770" y="7357"/>
                  </a:lnTo>
                  <a:lnTo>
                    <a:pt x="770" y="3"/>
                  </a:lnTo>
                  <a:close/>
                  <a:moveTo>
                    <a:pt x="754" y="7344"/>
                  </a:moveTo>
                  <a:lnTo>
                    <a:pt x="15" y="7344"/>
                  </a:lnTo>
                  <a:lnTo>
                    <a:pt x="15" y="7353"/>
                  </a:lnTo>
                  <a:lnTo>
                    <a:pt x="754" y="7353"/>
                  </a:lnTo>
                  <a:lnTo>
                    <a:pt x="754" y="7344"/>
                  </a:lnTo>
                  <a:close/>
                  <a:moveTo>
                    <a:pt x="765" y="7344"/>
                  </a:moveTo>
                  <a:lnTo>
                    <a:pt x="754" y="7353"/>
                  </a:lnTo>
                  <a:lnTo>
                    <a:pt x="768" y="7353"/>
                  </a:lnTo>
                  <a:lnTo>
                    <a:pt x="765" y="7344"/>
                  </a:lnTo>
                  <a:close/>
                  <a:moveTo>
                    <a:pt x="754" y="3"/>
                  </a:moveTo>
                  <a:lnTo>
                    <a:pt x="15" y="3"/>
                  </a:lnTo>
                  <a:lnTo>
                    <a:pt x="15" y="10"/>
                  </a:lnTo>
                  <a:lnTo>
                    <a:pt x="754" y="10"/>
                  </a:lnTo>
                  <a:lnTo>
                    <a:pt x="75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1" name="AutoShape 217"/>
            <p:cNvSpPr/>
            <p:nvPr/>
          </p:nvSpPr>
          <p:spPr bwMode="auto">
            <a:xfrm>
              <a:off x="3631" y="-3832"/>
              <a:ext cx="399" cy="328"/>
            </a:xfrm>
            <a:custGeom>
              <a:avLst/>
              <a:gdLst>
                <a:gd name="T0" fmla="*/ 0 w 399"/>
                <a:gd name="T1" fmla="*/ -3591 h 328"/>
                <a:gd name="T2" fmla="*/ 0 w 399"/>
                <a:gd name="T3" fmla="*/ -3505 h 328"/>
                <a:gd name="T4" fmla="*/ 393 w 399"/>
                <a:gd name="T5" fmla="*/ -3505 h 328"/>
                <a:gd name="T6" fmla="*/ 399 w 399"/>
                <a:gd name="T7" fmla="*/ -3832 h 328"/>
                <a:gd name="T8" fmla="*/ 0 w 399"/>
                <a:gd name="T9" fmla="*/ -3832 h 328"/>
                <a:gd name="T10" fmla="*/ 0 w 399"/>
                <a:gd name="T11" fmla="*/ -3733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9" h="328">
                  <a:moveTo>
                    <a:pt x="0" y="241"/>
                  </a:moveTo>
                  <a:lnTo>
                    <a:pt x="0" y="327"/>
                  </a:lnTo>
                  <a:lnTo>
                    <a:pt x="393" y="327"/>
                  </a:lnTo>
                  <a:moveTo>
                    <a:pt x="399" y="0"/>
                  </a:moveTo>
                  <a:lnTo>
                    <a:pt x="0" y="0"/>
                  </a:lnTo>
                  <a:lnTo>
                    <a:pt x="0" y="99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2" name="Rectangle 218"/>
            <p:cNvSpPr>
              <a:spLocks noChangeArrowheads="1"/>
            </p:cNvSpPr>
            <p:nvPr/>
          </p:nvSpPr>
          <p:spPr bwMode="auto">
            <a:xfrm>
              <a:off x="5410" y="-5005"/>
              <a:ext cx="493" cy="6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3" name="AutoShape 219"/>
            <p:cNvSpPr/>
            <p:nvPr/>
          </p:nvSpPr>
          <p:spPr bwMode="auto">
            <a:xfrm>
              <a:off x="5405" y="-5010"/>
              <a:ext cx="503" cy="656"/>
            </a:xfrm>
            <a:custGeom>
              <a:avLst/>
              <a:gdLst>
                <a:gd name="T0" fmla="*/ 325 w 503"/>
                <a:gd name="T1" fmla="*/ -4810 h 656"/>
                <a:gd name="T2" fmla="*/ 320 w 503"/>
                <a:gd name="T3" fmla="*/ -4832 h 656"/>
                <a:gd name="T4" fmla="*/ 299 w 503"/>
                <a:gd name="T5" fmla="*/ -4837 h 656"/>
                <a:gd name="T6" fmla="*/ 283 w 503"/>
                <a:gd name="T7" fmla="*/ -4832 h 656"/>
                <a:gd name="T8" fmla="*/ 278 w 503"/>
                <a:gd name="T9" fmla="*/ -4810 h 656"/>
                <a:gd name="T10" fmla="*/ 283 w 503"/>
                <a:gd name="T11" fmla="*/ -4795 h 656"/>
                <a:gd name="T12" fmla="*/ 299 w 503"/>
                <a:gd name="T13" fmla="*/ -4790 h 656"/>
                <a:gd name="T14" fmla="*/ 320 w 503"/>
                <a:gd name="T15" fmla="*/ -4795 h 656"/>
                <a:gd name="T16" fmla="*/ 325 w 503"/>
                <a:gd name="T17" fmla="*/ -4810 h 656"/>
                <a:gd name="T18" fmla="*/ 503 w 503"/>
                <a:gd name="T19" fmla="*/ -5010 h 656"/>
                <a:gd name="T20" fmla="*/ 498 w 503"/>
                <a:gd name="T21" fmla="*/ -5010 h 656"/>
                <a:gd name="T22" fmla="*/ 498 w 503"/>
                <a:gd name="T23" fmla="*/ -4994 h 656"/>
                <a:gd name="T24" fmla="*/ 487 w 503"/>
                <a:gd name="T25" fmla="*/ -4994 h 656"/>
                <a:gd name="T26" fmla="*/ 487 w 503"/>
                <a:gd name="T27" fmla="*/ -4370 h 656"/>
                <a:gd name="T28" fmla="*/ 498 w 503"/>
                <a:gd name="T29" fmla="*/ -4370 h 656"/>
                <a:gd name="T30" fmla="*/ 487 w 503"/>
                <a:gd name="T31" fmla="*/ -4360 h 656"/>
                <a:gd name="T32" fmla="*/ 487 w 503"/>
                <a:gd name="T33" fmla="*/ -4370 h 656"/>
                <a:gd name="T34" fmla="*/ 15 w 503"/>
                <a:gd name="T35" fmla="*/ -4370 h 656"/>
                <a:gd name="T36" fmla="*/ 15 w 503"/>
                <a:gd name="T37" fmla="*/ -4360 h 656"/>
                <a:gd name="T38" fmla="*/ 5 w 503"/>
                <a:gd name="T39" fmla="*/ -4370 h 656"/>
                <a:gd name="T40" fmla="*/ 15 w 503"/>
                <a:gd name="T41" fmla="*/ -4370 h 656"/>
                <a:gd name="T42" fmla="*/ 15 w 503"/>
                <a:gd name="T43" fmla="*/ -4994 h 656"/>
                <a:gd name="T44" fmla="*/ 5 w 503"/>
                <a:gd name="T45" fmla="*/ -4994 h 656"/>
                <a:gd name="T46" fmla="*/ 15 w 503"/>
                <a:gd name="T47" fmla="*/ -5005 h 656"/>
                <a:gd name="T48" fmla="*/ 15 w 503"/>
                <a:gd name="T49" fmla="*/ -4994 h 656"/>
                <a:gd name="T50" fmla="*/ 487 w 503"/>
                <a:gd name="T51" fmla="*/ -4994 h 656"/>
                <a:gd name="T52" fmla="*/ 487 w 503"/>
                <a:gd name="T53" fmla="*/ -5005 h 656"/>
                <a:gd name="T54" fmla="*/ 498 w 503"/>
                <a:gd name="T55" fmla="*/ -4994 h 656"/>
                <a:gd name="T56" fmla="*/ 498 w 503"/>
                <a:gd name="T57" fmla="*/ -5010 h 656"/>
                <a:gd name="T58" fmla="*/ 0 w 503"/>
                <a:gd name="T59" fmla="*/ -5010 h 656"/>
                <a:gd name="T60" fmla="*/ 0 w 503"/>
                <a:gd name="T61" fmla="*/ -4354 h 656"/>
                <a:gd name="T62" fmla="*/ 503 w 503"/>
                <a:gd name="T63" fmla="*/ -4354 h 656"/>
                <a:gd name="T64" fmla="*/ 503 w 503"/>
                <a:gd name="T65" fmla="*/ -5005 h 656"/>
                <a:gd name="T66" fmla="*/ 503 w 503"/>
                <a:gd name="T67" fmla="*/ -5010 h 6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3" h="656">
                  <a:moveTo>
                    <a:pt x="325" y="200"/>
                  </a:moveTo>
                  <a:lnTo>
                    <a:pt x="320" y="178"/>
                  </a:lnTo>
                  <a:lnTo>
                    <a:pt x="299" y="173"/>
                  </a:lnTo>
                  <a:lnTo>
                    <a:pt x="283" y="178"/>
                  </a:lnTo>
                  <a:lnTo>
                    <a:pt x="278" y="200"/>
                  </a:lnTo>
                  <a:lnTo>
                    <a:pt x="283" y="215"/>
                  </a:lnTo>
                  <a:lnTo>
                    <a:pt x="299" y="220"/>
                  </a:lnTo>
                  <a:lnTo>
                    <a:pt x="320" y="215"/>
                  </a:lnTo>
                  <a:lnTo>
                    <a:pt x="325" y="200"/>
                  </a:lnTo>
                  <a:moveTo>
                    <a:pt x="503" y="0"/>
                  </a:moveTo>
                  <a:lnTo>
                    <a:pt x="498" y="0"/>
                  </a:lnTo>
                  <a:lnTo>
                    <a:pt x="498" y="16"/>
                  </a:lnTo>
                  <a:lnTo>
                    <a:pt x="487" y="16"/>
                  </a:lnTo>
                  <a:lnTo>
                    <a:pt x="487" y="640"/>
                  </a:lnTo>
                  <a:lnTo>
                    <a:pt x="498" y="640"/>
                  </a:lnTo>
                  <a:lnTo>
                    <a:pt x="487" y="650"/>
                  </a:lnTo>
                  <a:lnTo>
                    <a:pt x="487" y="640"/>
                  </a:lnTo>
                  <a:lnTo>
                    <a:pt x="15" y="640"/>
                  </a:lnTo>
                  <a:lnTo>
                    <a:pt x="15" y="650"/>
                  </a:lnTo>
                  <a:lnTo>
                    <a:pt x="5" y="640"/>
                  </a:lnTo>
                  <a:lnTo>
                    <a:pt x="15" y="640"/>
                  </a:lnTo>
                  <a:lnTo>
                    <a:pt x="15" y="16"/>
                  </a:lnTo>
                  <a:lnTo>
                    <a:pt x="5" y="16"/>
                  </a:lnTo>
                  <a:lnTo>
                    <a:pt x="15" y="5"/>
                  </a:lnTo>
                  <a:lnTo>
                    <a:pt x="15" y="16"/>
                  </a:lnTo>
                  <a:lnTo>
                    <a:pt x="487" y="16"/>
                  </a:lnTo>
                  <a:lnTo>
                    <a:pt x="487" y="5"/>
                  </a:lnTo>
                  <a:lnTo>
                    <a:pt x="498" y="16"/>
                  </a:lnTo>
                  <a:lnTo>
                    <a:pt x="49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503" y="656"/>
                  </a:lnTo>
                  <a:lnTo>
                    <a:pt x="503" y="5"/>
                  </a:lnTo>
                  <a:lnTo>
                    <a:pt x="50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38" name="Picture 2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" y="-3741"/>
              <a:ext cx="157" cy="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40" name="Line 221"/>
            <p:cNvSpPr>
              <a:spLocks noChangeShapeType="1"/>
            </p:cNvSpPr>
            <p:nvPr/>
          </p:nvSpPr>
          <p:spPr bwMode="auto">
            <a:xfrm>
              <a:off x="9874" y="-6614"/>
              <a:ext cx="0" cy="2401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1" name="Freeform 222"/>
            <p:cNvSpPr/>
            <p:nvPr/>
          </p:nvSpPr>
          <p:spPr bwMode="auto">
            <a:xfrm>
              <a:off x="9535" y="-9555"/>
              <a:ext cx="162" cy="80"/>
            </a:xfrm>
            <a:custGeom>
              <a:avLst/>
              <a:gdLst>
                <a:gd name="T0" fmla="*/ 151 w 162"/>
                <a:gd name="T1" fmla="*/ -9555 h 80"/>
                <a:gd name="T2" fmla="*/ 0 w 162"/>
                <a:gd name="T3" fmla="*/ -9498 h 80"/>
                <a:gd name="T4" fmla="*/ 11 w 162"/>
                <a:gd name="T5" fmla="*/ -9476 h 80"/>
                <a:gd name="T6" fmla="*/ 162 w 162"/>
                <a:gd name="T7" fmla="*/ -9534 h 80"/>
                <a:gd name="T8" fmla="*/ 151 w 162"/>
                <a:gd name="T9" fmla="*/ -9555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80">
                  <a:moveTo>
                    <a:pt x="151" y="0"/>
                  </a:moveTo>
                  <a:lnTo>
                    <a:pt x="0" y="57"/>
                  </a:lnTo>
                  <a:lnTo>
                    <a:pt x="11" y="79"/>
                  </a:lnTo>
                  <a:lnTo>
                    <a:pt x="162" y="2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2" name="Line 223"/>
            <p:cNvSpPr>
              <a:spLocks noChangeShapeType="1"/>
            </p:cNvSpPr>
            <p:nvPr/>
          </p:nvSpPr>
          <p:spPr bwMode="auto">
            <a:xfrm>
              <a:off x="9077" y="-6619"/>
              <a:ext cx="0" cy="2406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3" name="Freeform 224"/>
            <p:cNvSpPr/>
            <p:nvPr/>
          </p:nvSpPr>
          <p:spPr bwMode="auto">
            <a:xfrm>
              <a:off x="8938" y="-7548"/>
              <a:ext cx="1065" cy="939"/>
            </a:xfrm>
            <a:custGeom>
              <a:avLst/>
              <a:gdLst>
                <a:gd name="T0" fmla="*/ 1064 w 1065"/>
                <a:gd name="T1" fmla="*/ -7548 h 939"/>
                <a:gd name="T2" fmla="*/ 1058 w 1065"/>
                <a:gd name="T3" fmla="*/ -7548 h 939"/>
                <a:gd name="T4" fmla="*/ 1058 w 1065"/>
                <a:gd name="T5" fmla="*/ -6619 h 939"/>
                <a:gd name="T6" fmla="*/ 1053 w 1065"/>
                <a:gd name="T7" fmla="*/ -6614 h 939"/>
                <a:gd name="T8" fmla="*/ 1053 w 1065"/>
                <a:gd name="T9" fmla="*/ -6619 h 939"/>
                <a:gd name="T10" fmla="*/ 20 w 1065"/>
                <a:gd name="T11" fmla="*/ -6619 h 939"/>
                <a:gd name="T12" fmla="*/ 10 w 1065"/>
                <a:gd name="T13" fmla="*/ -6619 h 939"/>
                <a:gd name="T14" fmla="*/ 10 w 1065"/>
                <a:gd name="T15" fmla="*/ -6614 h 939"/>
                <a:gd name="T16" fmla="*/ 4 w 1065"/>
                <a:gd name="T17" fmla="*/ -6619 h 939"/>
                <a:gd name="T18" fmla="*/ 10 w 1065"/>
                <a:gd name="T19" fmla="*/ -6619 h 939"/>
                <a:gd name="T20" fmla="*/ 10 w 1065"/>
                <a:gd name="T21" fmla="*/ -6630 h 939"/>
                <a:gd name="T22" fmla="*/ 10 w 1065"/>
                <a:gd name="T23" fmla="*/ -7537 h 939"/>
                <a:gd name="T24" fmla="*/ 4 w 1065"/>
                <a:gd name="T25" fmla="*/ -7537 h 939"/>
                <a:gd name="T26" fmla="*/ 10 w 1065"/>
                <a:gd name="T27" fmla="*/ -7542 h 939"/>
                <a:gd name="T28" fmla="*/ 10 w 1065"/>
                <a:gd name="T29" fmla="*/ -7537 h 939"/>
                <a:gd name="T30" fmla="*/ 1041 w 1065"/>
                <a:gd name="T31" fmla="*/ -7537 h 939"/>
                <a:gd name="T32" fmla="*/ 10 w 1065"/>
                <a:gd name="T33" fmla="*/ -6630 h 939"/>
                <a:gd name="T34" fmla="*/ 20 w 1065"/>
                <a:gd name="T35" fmla="*/ -6619 h 939"/>
                <a:gd name="T36" fmla="*/ 1053 w 1065"/>
                <a:gd name="T37" fmla="*/ -7527 h 939"/>
                <a:gd name="T38" fmla="*/ 1053 w 1065"/>
                <a:gd name="T39" fmla="*/ -6619 h 939"/>
                <a:gd name="T40" fmla="*/ 1058 w 1065"/>
                <a:gd name="T41" fmla="*/ -6619 h 939"/>
                <a:gd name="T42" fmla="*/ 1058 w 1065"/>
                <a:gd name="T43" fmla="*/ -7548 h 939"/>
                <a:gd name="T44" fmla="*/ 1053 w 1065"/>
                <a:gd name="T45" fmla="*/ -7548 h 939"/>
                <a:gd name="T46" fmla="*/ 0 w 1065"/>
                <a:gd name="T47" fmla="*/ -7548 h 939"/>
                <a:gd name="T48" fmla="*/ 0 w 1065"/>
                <a:gd name="T49" fmla="*/ -6609 h 939"/>
                <a:gd name="T50" fmla="*/ 1064 w 1065"/>
                <a:gd name="T51" fmla="*/ -6609 h 939"/>
                <a:gd name="T52" fmla="*/ 1064 w 1065"/>
                <a:gd name="T53" fmla="*/ -7537 h 939"/>
                <a:gd name="T54" fmla="*/ 1064 w 1065"/>
                <a:gd name="T55" fmla="*/ -7542 h 939"/>
                <a:gd name="T56" fmla="*/ 1064 w 1065"/>
                <a:gd name="T57" fmla="*/ -7548 h 9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65" h="939">
                  <a:moveTo>
                    <a:pt x="1064" y="0"/>
                  </a:moveTo>
                  <a:lnTo>
                    <a:pt x="1058" y="0"/>
                  </a:lnTo>
                  <a:lnTo>
                    <a:pt x="1058" y="929"/>
                  </a:lnTo>
                  <a:lnTo>
                    <a:pt x="1053" y="934"/>
                  </a:lnTo>
                  <a:lnTo>
                    <a:pt x="1053" y="929"/>
                  </a:lnTo>
                  <a:lnTo>
                    <a:pt x="20" y="929"/>
                  </a:lnTo>
                  <a:lnTo>
                    <a:pt x="10" y="929"/>
                  </a:lnTo>
                  <a:lnTo>
                    <a:pt x="10" y="934"/>
                  </a:lnTo>
                  <a:lnTo>
                    <a:pt x="4" y="929"/>
                  </a:lnTo>
                  <a:lnTo>
                    <a:pt x="10" y="929"/>
                  </a:lnTo>
                  <a:lnTo>
                    <a:pt x="10" y="918"/>
                  </a:lnTo>
                  <a:lnTo>
                    <a:pt x="10" y="11"/>
                  </a:lnTo>
                  <a:lnTo>
                    <a:pt x="4" y="11"/>
                  </a:lnTo>
                  <a:lnTo>
                    <a:pt x="10" y="6"/>
                  </a:lnTo>
                  <a:lnTo>
                    <a:pt x="10" y="11"/>
                  </a:lnTo>
                  <a:lnTo>
                    <a:pt x="1041" y="11"/>
                  </a:lnTo>
                  <a:lnTo>
                    <a:pt x="10" y="918"/>
                  </a:lnTo>
                  <a:lnTo>
                    <a:pt x="20" y="929"/>
                  </a:lnTo>
                  <a:lnTo>
                    <a:pt x="1053" y="21"/>
                  </a:lnTo>
                  <a:lnTo>
                    <a:pt x="1053" y="929"/>
                  </a:lnTo>
                  <a:lnTo>
                    <a:pt x="1058" y="929"/>
                  </a:lnTo>
                  <a:lnTo>
                    <a:pt x="1058" y="0"/>
                  </a:lnTo>
                  <a:lnTo>
                    <a:pt x="1053" y="0"/>
                  </a:lnTo>
                  <a:lnTo>
                    <a:pt x="0" y="0"/>
                  </a:lnTo>
                  <a:lnTo>
                    <a:pt x="0" y="939"/>
                  </a:lnTo>
                  <a:lnTo>
                    <a:pt x="1064" y="939"/>
                  </a:lnTo>
                  <a:lnTo>
                    <a:pt x="1064" y="11"/>
                  </a:lnTo>
                  <a:lnTo>
                    <a:pt x="1064" y="6"/>
                  </a:lnTo>
                  <a:lnTo>
                    <a:pt x="10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4" name="AutoShape 225"/>
            <p:cNvSpPr/>
            <p:nvPr/>
          </p:nvSpPr>
          <p:spPr bwMode="auto">
            <a:xfrm>
              <a:off x="4030" y="-3832"/>
              <a:ext cx="587" cy="328"/>
            </a:xfrm>
            <a:custGeom>
              <a:avLst/>
              <a:gdLst>
                <a:gd name="T0" fmla="*/ 586 w 587"/>
                <a:gd name="T1" fmla="*/ -3832 h 328"/>
                <a:gd name="T2" fmla="*/ 555 w 587"/>
                <a:gd name="T3" fmla="*/ -3832 h 328"/>
                <a:gd name="T4" fmla="*/ 523 w 587"/>
                <a:gd name="T5" fmla="*/ -3832 h 328"/>
                <a:gd name="T6" fmla="*/ 492 w 587"/>
                <a:gd name="T7" fmla="*/ -3832 h 328"/>
                <a:gd name="T8" fmla="*/ 460 w 587"/>
                <a:gd name="T9" fmla="*/ -3832 h 328"/>
                <a:gd name="T10" fmla="*/ 429 w 587"/>
                <a:gd name="T11" fmla="*/ -3832 h 328"/>
                <a:gd name="T12" fmla="*/ 398 w 587"/>
                <a:gd name="T13" fmla="*/ -3832 h 328"/>
                <a:gd name="T14" fmla="*/ 366 w 587"/>
                <a:gd name="T15" fmla="*/ -3832 h 328"/>
                <a:gd name="T16" fmla="*/ 334 w 587"/>
                <a:gd name="T17" fmla="*/ -3832 h 328"/>
                <a:gd name="T18" fmla="*/ 303 w 587"/>
                <a:gd name="T19" fmla="*/ -3832 h 328"/>
                <a:gd name="T20" fmla="*/ 272 w 587"/>
                <a:gd name="T21" fmla="*/ -3832 h 328"/>
                <a:gd name="T22" fmla="*/ 240 w 587"/>
                <a:gd name="T23" fmla="*/ -3832 h 328"/>
                <a:gd name="T24" fmla="*/ 208 w 587"/>
                <a:gd name="T25" fmla="*/ -3832 h 328"/>
                <a:gd name="T26" fmla="*/ 177 w 587"/>
                <a:gd name="T27" fmla="*/ -3832 h 328"/>
                <a:gd name="T28" fmla="*/ 146 w 587"/>
                <a:gd name="T29" fmla="*/ -3832 h 328"/>
                <a:gd name="T30" fmla="*/ 115 w 587"/>
                <a:gd name="T31" fmla="*/ -3832 h 328"/>
                <a:gd name="T32" fmla="*/ 82 w 587"/>
                <a:gd name="T33" fmla="*/ -3832 h 328"/>
                <a:gd name="T34" fmla="*/ 51 w 587"/>
                <a:gd name="T35" fmla="*/ -3832 h 328"/>
                <a:gd name="T36" fmla="*/ 20 w 587"/>
                <a:gd name="T37" fmla="*/ -3832 h 328"/>
                <a:gd name="T38" fmla="*/ 0 w 587"/>
                <a:gd name="T39" fmla="*/ -3832 h 328"/>
                <a:gd name="T40" fmla="*/ 586 w 587"/>
                <a:gd name="T41" fmla="*/ -3505 h 328"/>
                <a:gd name="T42" fmla="*/ 555 w 587"/>
                <a:gd name="T43" fmla="*/ -3505 h 328"/>
                <a:gd name="T44" fmla="*/ 523 w 587"/>
                <a:gd name="T45" fmla="*/ -3505 h 328"/>
                <a:gd name="T46" fmla="*/ 492 w 587"/>
                <a:gd name="T47" fmla="*/ -3505 h 328"/>
                <a:gd name="T48" fmla="*/ 460 w 587"/>
                <a:gd name="T49" fmla="*/ -3505 h 328"/>
                <a:gd name="T50" fmla="*/ 429 w 587"/>
                <a:gd name="T51" fmla="*/ -3505 h 328"/>
                <a:gd name="T52" fmla="*/ 398 w 587"/>
                <a:gd name="T53" fmla="*/ -3505 h 328"/>
                <a:gd name="T54" fmla="*/ 366 w 587"/>
                <a:gd name="T55" fmla="*/ -3505 h 328"/>
                <a:gd name="T56" fmla="*/ 334 w 587"/>
                <a:gd name="T57" fmla="*/ -3505 h 328"/>
                <a:gd name="T58" fmla="*/ 303 w 587"/>
                <a:gd name="T59" fmla="*/ -3505 h 328"/>
                <a:gd name="T60" fmla="*/ 272 w 587"/>
                <a:gd name="T61" fmla="*/ -3505 h 328"/>
                <a:gd name="T62" fmla="*/ 240 w 587"/>
                <a:gd name="T63" fmla="*/ -3505 h 328"/>
                <a:gd name="T64" fmla="*/ 208 w 587"/>
                <a:gd name="T65" fmla="*/ -3505 h 328"/>
                <a:gd name="T66" fmla="*/ 177 w 587"/>
                <a:gd name="T67" fmla="*/ -3505 h 328"/>
                <a:gd name="T68" fmla="*/ 146 w 587"/>
                <a:gd name="T69" fmla="*/ -3505 h 328"/>
                <a:gd name="T70" fmla="*/ 115 w 587"/>
                <a:gd name="T71" fmla="*/ -3505 h 328"/>
                <a:gd name="T72" fmla="*/ 82 w 587"/>
                <a:gd name="T73" fmla="*/ -3505 h 328"/>
                <a:gd name="T74" fmla="*/ 51 w 587"/>
                <a:gd name="T75" fmla="*/ -3505 h 328"/>
                <a:gd name="T76" fmla="*/ 20 w 587"/>
                <a:gd name="T77" fmla="*/ -3505 h 328"/>
                <a:gd name="T78" fmla="*/ 0 w 587"/>
                <a:gd name="T79" fmla="*/ -3505 h 3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87" h="328">
                  <a:moveTo>
                    <a:pt x="586" y="0"/>
                  </a:moveTo>
                  <a:lnTo>
                    <a:pt x="555" y="0"/>
                  </a:lnTo>
                  <a:moveTo>
                    <a:pt x="523" y="0"/>
                  </a:moveTo>
                  <a:lnTo>
                    <a:pt x="492" y="0"/>
                  </a:lnTo>
                  <a:moveTo>
                    <a:pt x="460" y="0"/>
                  </a:moveTo>
                  <a:lnTo>
                    <a:pt x="429" y="0"/>
                  </a:lnTo>
                  <a:moveTo>
                    <a:pt x="398" y="0"/>
                  </a:moveTo>
                  <a:lnTo>
                    <a:pt x="366" y="0"/>
                  </a:lnTo>
                  <a:moveTo>
                    <a:pt x="334" y="0"/>
                  </a:moveTo>
                  <a:lnTo>
                    <a:pt x="303" y="0"/>
                  </a:lnTo>
                  <a:moveTo>
                    <a:pt x="272" y="0"/>
                  </a:moveTo>
                  <a:lnTo>
                    <a:pt x="240" y="0"/>
                  </a:lnTo>
                  <a:moveTo>
                    <a:pt x="208" y="0"/>
                  </a:moveTo>
                  <a:lnTo>
                    <a:pt x="177" y="0"/>
                  </a:lnTo>
                  <a:moveTo>
                    <a:pt x="146" y="0"/>
                  </a:moveTo>
                  <a:lnTo>
                    <a:pt x="115" y="0"/>
                  </a:lnTo>
                  <a:moveTo>
                    <a:pt x="82" y="0"/>
                  </a:moveTo>
                  <a:lnTo>
                    <a:pt x="51" y="0"/>
                  </a:lnTo>
                  <a:moveTo>
                    <a:pt x="20" y="0"/>
                  </a:moveTo>
                  <a:lnTo>
                    <a:pt x="0" y="0"/>
                  </a:lnTo>
                  <a:moveTo>
                    <a:pt x="586" y="327"/>
                  </a:moveTo>
                  <a:lnTo>
                    <a:pt x="555" y="327"/>
                  </a:lnTo>
                  <a:moveTo>
                    <a:pt x="523" y="327"/>
                  </a:moveTo>
                  <a:lnTo>
                    <a:pt x="492" y="327"/>
                  </a:lnTo>
                  <a:moveTo>
                    <a:pt x="460" y="327"/>
                  </a:moveTo>
                  <a:lnTo>
                    <a:pt x="429" y="327"/>
                  </a:lnTo>
                  <a:moveTo>
                    <a:pt x="398" y="327"/>
                  </a:moveTo>
                  <a:lnTo>
                    <a:pt x="366" y="327"/>
                  </a:lnTo>
                  <a:moveTo>
                    <a:pt x="334" y="327"/>
                  </a:moveTo>
                  <a:lnTo>
                    <a:pt x="303" y="327"/>
                  </a:lnTo>
                  <a:moveTo>
                    <a:pt x="272" y="327"/>
                  </a:moveTo>
                  <a:lnTo>
                    <a:pt x="240" y="327"/>
                  </a:lnTo>
                  <a:moveTo>
                    <a:pt x="208" y="327"/>
                  </a:moveTo>
                  <a:lnTo>
                    <a:pt x="177" y="327"/>
                  </a:lnTo>
                  <a:moveTo>
                    <a:pt x="146" y="327"/>
                  </a:moveTo>
                  <a:lnTo>
                    <a:pt x="115" y="327"/>
                  </a:lnTo>
                  <a:moveTo>
                    <a:pt x="82" y="327"/>
                  </a:moveTo>
                  <a:lnTo>
                    <a:pt x="51" y="327"/>
                  </a:lnTo>
                  <a:moveTo>
                    <a:pt x="20" y="327"/>
                  </a:moveTo>
                  <a:lnTo>
                    <a:pt x="0" y="327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5" name="Line 226"/>
            <p:cNvSpPr>
              <a:spLocks noChangeShapeType="1"/>
            </p:cNvSpPr>
            <p:nvPr/>
          </p:nvSpPr>
          <p:spPr bwMode="auto">
            <a:xfrm>
              <a:off x="4630" y="-9004"/>
              <a:ext cx="770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6" name="Line 227"/>
            <p:cNvSpPr>
              <a:spLocks noChangeShapeType="1"/>
            </p:cNvSpPr>
            <p:nvPr/>
          </p:nvSpPr>
          <p:spPr bwMode="auto">
            <a:xfrm>
              <a:off x="4621" y="-9676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7" name="Line 228"/>
            <p:cNvSpPr>
              <a:spLocks noChangeShapeType="1"/>
            </p:cNvSpPr>
            <p:nvPr/>
          </p:nvSpPr>
          <p:spPr bwMode="auto">
            <a:xfrm>
              <a:off x="4621" y="-8659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8" name="Line 229"/>
            <p:cNvSpPr>
              <a:spLocks noChangeShapeType="1"/>
            </p:cNvSpPr>
            <p:nvPr/>
          </p:nvSpPr>
          <p:spPr bwMode="auto">
            <a:xfrm>
              <a:off x="4621" y="-9319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9" name="Line 230"/>
            <p:cNvSpPr>
              <a:spLocks noChangeShapeType="1"/>
            </p:cNvSpPr>
            <p:nvPr/>
          </p:nvSpPr>
          <p:spPr bwMode="auto">
            <a:xfrm>
              <a:off x="4621" y="-7752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0" name="Line 231"/>
            <p:cNvSpPr>
              <a:spLocks noChangeShapeType="1"/>
            </p:cNvSpPr>
            <p:nvPr/>
          </p:nvSpPr>
          <p:spPr bwMode="auto">
            <a:xfrm>
              <a:off x="4621" y="-7372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1" name="Line 232"/>
            <p:cNvSpPr>
              <a:spLocks noChangeShapeType="1"/>
            </p:cNvSpPr>
            <p:nvPr/>
          </p:nvSpPr>
          <p:spPr bwMode="auto">
            <a:xfrm>
              <a:off x="4621" y="-6994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2" name="AutoShape 233"/>
            <p:cNvSpPr/>
            <p:nvPr/>
          </p:nvSpPr>
          <p:spPr bwMode="auto">
            <a:xfrm>
              <a:off x="4621" y="-6231"/>
              <a:ext cx="779" cy="2404"/>
            </a:xfrm>
            <a:custGeom>
              <a:avLst/>
              <a:gdLst>
                <a:gd name="T0" fmla="*/ 0 w 779"/>
                <a:gd name="T1" fmla="*/ -6231 h 2404"/>
                <a:gd name="T2" fmla="*/ 779 w 779"/>
                <a:gd name="T3" fmla="*/ -6231 h 2404"/>
                <a:gd name="T4" fmla="*/ 0 w 779"/>
                <a:gd name="T5" fmla="*/ -5731 h 2404"/>
                <a:gd name="T6" fmla="*/ 779 w 779"/>
                <a:gd name="T7" fmla="*/ -5731 h 2404"/>
                <a:gd name="T8" fmla="*/ 0 w 779"/>
                <a:gd name="T9" fmla="*/ -3828 h 2404"/>
                <a:gd name="T10" fmla="*/ 779 w 779"/>
                <a:gd name="T11" fmla="*/ -3828 h 2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9" h="2404">
                  <a:moveTo>
                    <a:pt x="0" y="0"/>
                  </a:moveTo>
                  <a:lnTo>
                    <a:pt x="779" y="0"/>
                  </a:lnTo>
                  <a:moveTo>
                    <a:pt x="0" y="500"/>
                  </a:moveTo>
                  <a:lnTo>
                    <a:pt x="779" y="500"/>
                  </a:lnTo>
                  <a:moveTo>
                    <a:pt x="0" y="2403"/>
                  </a:moveTo>
                  <a:lnTo>
                    <a:pt x="779" y="2403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3" name="Line 234"/>
            <p:cNvSpPr>
              <a:spLocks noChangeShapeType="1"/>
            </p:cNvSpPr>
            <p:nvPr/>
          </p:nvSpPr>
          <p:spPr bwMode="auto">
            <a:xfrm>
              <a:off x="4621" y="-3508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4" name="Freeform 235"/>
            <p:cNvSpPr/>
            <p:nvPr/>
          </p:nvSpPr>
          <p:spPr bwMode="auto">
            <a:xfrm>
              <a:off x="4585" y="-9708"/>
              <a:ext cx="74" cy="75"/>
            </a:xfrm>
            <a:custGeom>
              <a:avLst/>
              <a:gdLst>
                <a:gd name="T0" fmla="*/ 36 w 74"/>
                <a:gd name="T1" fmla="*/ -9708 h 75"/>
                <a:gd name="T2" fmla="*/ 10 w 74"/>
                <a:gd name="T3" fmla="*/ -9697 h 75"/>
                <a:gd name="T4" fmla="*/ 0 w 74"/>
                <a:gd name="T5" fmla="*/ -9670 h 75"/>
                <a:gd name="T6" fmla="*/ 10 w 74"/>
                <a:gd name="T7" fmla="*/ -9644 h 75"/>
                <a:gd name="T8" fmla="*/ 36 w 74"/>
                <a:gd name="T9" fmla="*/ -9633 h 75"/>
                <a:gd name="T10" fmla="*/ 63 w 74"/>
                <a:gd name="T11" fmla="*/ -9644 h 75"/>
                <a:gd name="T12" fmla="*/ 73 w 74"/>
                <a:gd name="T13" fmla="*/ -9670 h 75"/>
                <a:gd name="T14" fmla="*/ 63 w 74"/>
                <a:gd name="T15" fmla="*/ -9697 h 75"/>
                <a:gd name="T16" fmla="*/ 36 w 74"/>
                <a:gd name="T17" fmla="*/ -9708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5" name="AutoShape 236"/>
            <p:cNvSpPr/>
            <p:nvPr/>
          </p:nvSpPr>
          <p:spPr bwMode="auto">
            <a:xfrm>
              <a:off x="4574" y="-9717"/>
              <a:ext cx="94" cy="94"/>
            </a:xfrm>
            <a:custGeom>
              <a:avLst/>
              <a:gdLst>
                <a:gd name="T0" fmla="*/ 16 w 94"/>
                <a:gd name="T1" fmla="*/ -9702 h 94"/>
                <a:gd name="T2" fmla="*/ 16 w 94"/>
                <a:gd name="T3" fmla="*/ -9639 h 94"/>
                <a:gd name="T4" fmla="*/ 52 w 94"/>
                <a:gd name="T5" fmla="*/ -9644 h 94"/>
                <a:gd name="T6" fmla="*/ 47 w 94"/>
                <a:gd name="T7" fmla="*/ -9646 h 94"/>
                <a:gd name="T8" fmla="*/ 32 w 94"/>
                <a:gd name="T9" fmla="*/ -9650 h 94"/>
                <a:gd name="T10" fmla="*/ 30 w 94"/>
                <a:gd name="T11" fmla="*/ -9655 h 94"/>
                <a:gd name="T12" fmla="*/ 21 w 94"/>
                <a:gd name="T13" fmla="*/ -9666 h 94"/>
                <a:gd name="T14" fmla="*/ 25 w 94"/>
                <a:gd name="T15" fmla="*/ -9675 h 94"/>
                <a:gd name="T16" fmla="*/ 27 w 94"/>
                <a:gd name="T17" fmla="*/ -9686 h 94"/>
                <a:gd name="T18" fmla="*/ 38 w 94"/>
                <a:gd name="T19" fmla="*/ -9691 h 94"/>
                <a:gd name="T20" fmla="*/ 42 w 94"/>
                <a:gd name="T21" fmla="*/ -9697 h 94"/>
                <a:gd name="T22" fmla="*/ 78 w 94"/>
                <a:gd name="T23" fmla="*/ -9702 h 94"/>
                <a:gd name="T24" fmla="*/ 64 w 94"/>
                <a:gd name="T25" fmla="*/ -9653 h 94"/>
                <a:gd name="T26" fmla="*/ 52 w 94"/>
                <a:gd name="T27" fmla="*/ -9644 h 94"/>
                <a:gd name="T28" fmla="*/ 78 w 94"/>
                <a:gd name="T29" fmla="*/ -9639 h 94"/>
                <a:gd name="T30" fmla="*/ 63 w 94"/>
                <a:gd name="T31" fmla="*/ -9650 h 94"/>
                <a:gd name="T32" fmla="*/ 30 w 94"/>
                <a:gd name="T33" fmla="*/ -9653 h 94"/>
                <a:gd name="T34" fmla="*/ 38 w 94"/>
                <a:gd name="T35" fmla="*/ -9650 h 94"/>
                <a:gd name="T36" fmla="*/ 86 w 94"/>
                <a:gd name="T37" fmla="*/ -9655 h 94"/>
                <a:gd name="T38" fmla="*/ 63 w 94"/>
                <a:gd name="T39" fmla="*/ -9650 h 94"/>
                <a:gd name="T40" fmla="*/ 86 w 94"/>
                <a:gd name="T41" fmla="*/ -9655 h 94"/>
                <a:gd name="T42" fmla="*/ 64 w 94"/>
                <a:gd name="T43" fmla="*/ -9653 h 94"/>
                <a:gd name="T44" fmla="*/ 86 w 94"/>
                <a:gd name="T45" fmla="*/ -9655 h 94"/>
                <a:gd name="T46" fmla="*/ 74 w 94"/>
                <a:gd name="T47" fmla="*/ -9666 h 94"/>
                <a:gd name="T48" fmla="*/ 30 w 94"/>
                <a:gd name="T49" fmla="*/ -9655 h 94"/>
                <a:gd name="T50" fmla="*/ 30 w 94"/>
                <a:gd name="T51" fmla="*/ -9653 h 94"/>
                <a:gd name="T52" fmla="*/ 23 w 94"/>
                <a:gd name="T53" fmla="*/ -9670 h 94"/>
                <a:gd name="T54" fmla="*/ 25 w 94"/>
                <a:gd name="T55" fmla="*/ -9666 h 94"/>
                <a:gd name="T56" fmla="*/ 92 w 94"/>
                <a:gd name="T57" fmla="*/ -9675 h 94"/>
                <a:gd name="T58" fmla="*/ 74 w 94"/>
                <a:gd name="T59" fmla="*/ -9666 h 94"/>
                <a:gd name="T60" fmla="*/ 94 w 94"/>
                <a:gd name="T61" fmla="*/ -9670 h 94"/>
                <a:gd name="T62" fmla="*/ 25 w 94"/>
                <a:gd name="T63" fmla="*/ -9675 h 94"/>
                <a:gd name="T64" fmla="*/ 23 w 94"/>
                <a:gd name="T65" fmla="*/ -9670 h 94"/>
                <a:gd name="T66" fmla="*/ 64 w 94"/>
                <a:gd name="T67" fmla="*/ -9688 h 94"/>
                <a:gd name="T68" fmla="*/ 74 w 94"/>
                <a:gd name="T69" fmla="*/ -9675 h 94"/>
                <a:gd name="T70" fmla="*/ 86 w 94"/>
                <a:gd name="T71" fmla="*/ -9686 h 94"/>
                <a:gd name="T72" fmla="*/ 64 w 94"/>
                <a:gd name="T73" fmla="*/ -9688 h 94"/>
                <a:gd name="T74" fmla="*/ 27 w 94"/>
                <a:gd name="T75" fmla="*/ -9686 h 94"/>
                <a:gd name="T76" fmla="*/ 30 w 94"/>
                <a:gd name="T77" fmla="*/ -9687 h 94"/>
                <a:gd name="T78" fmla="*/ 63 w 94"/>
                <a:gd name="T79" fmla="*/ -9691 h 94"/>
                <a:gd name="T80" fmla="*/ 86 w 94"/>
                <a:gd name="T81" fmla="*/ -9686 h 94"/>
                <a:gd name="T82" fmla="*/ 38 w 94"/>
                <a:gd name="T83" fmla="*/ -9691 h 94"/>
                <a:gd name="T84" fmla="*/ 30 w 94"/>
                <a:gd name="T85" fmla="*/ -9687 h 94"/>
                <a:gd name="T86" fmla="*/ 81 w 94"/>
                <a:gd name="T87" fmla="*/ -9697 h 94"/>
                <a:gd name="T88" fmla="*/ 47 w 94"/>
                <a:gd name="T89" fmla="*/ -9695 h 94"/>
                <a:gd name="T90" fmla="*/ 63 w 94"/>
                <a:gd name="T91" fmla="*/ -9691 h 94"/>
                <a:gd name="T92" fmla="*/ 81 w 94"/>
                <a:gd name="T93" fmla="*/ -969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6" name="Freeform 237"/>
            <p:cNvSpPr/>
            <p:nvPr/>
          </p:nvSpPr>
          <p:spPr bwMode="auto">
            <a:xfrm>
              <a:off x="4585" y="-9356"/>
              <a:ext cx="74" cy="74"/>
            </a:xfrm>
            <a:custGeom>
              <a:avLst/>
              <a:gdLst>
                <a:gd name="T0" fmla="*/ 36 w 74"/>
                <a:gd name="T1" fmla="*/ -9356 h 74"/>
                <a:gd name="T2" fmla="*/ 10 w 74"/>
                <a:gd name="T3" fmla="*/ -9345 h 74"/>
                <a:gd name="T4" fmla="*/ 0 w 74"/>
                <a:gd name="T5" fmla="*/ -9319 h 74"/>
                <a:gd name="T6" fmla="*/ 10 w 74"/>
                <a:gd name="T7" fmla="*/ -9292 h 74"/>
                <a:gd name="T8" fmla="*/ 36 w 74"/>
                <a:gd name="T9" fmla="*/ -9283 h 74"/>
                <a:gd name="T10" fmla="*/ 63 w 74"/>
                <a:gd name="T11" fmla="*/ -9292 h 74"/>
                <a:gd name="T12" fmla="*/ 73 w 74"/>
                <a:gd name="T13" fmla="*/ -9319 h 74"/>
                <a:gd name="T14" fmla="*/ 63 w 74"/>
                <a:gd name="T15" fmla="*/ -9345 h 74"/>
                <a:gd name="T16" fmla="*/ 36 w 74"/>
                <a:gd name="T17" fmla="*/ -935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3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7" name="AutoShape 238"/>
            <p:cNvSpPr/>
            <p:nvPr/>
          </p:nvSpPr>
          <p:spPr bwMode="auto">
            <a:xfrm>
              <a:off x="4574" y="-9367"/>
              <a:ext cx="94" cy="95"/>
            </a:xfrm>
            <a:custGeom>
              <a:avLst/>
              <a:gdLst>
                <a:gd name="T0" fmla="*/ 16 w 94"/>
                <a:gd name="T1" fmla="*/ -9351 h 95"/>
                <a:gd name="T2" fmla="*/ 16 w 94"/>
                <a:gd name="T3" fmla="*/ -9288 h 95"/>
                <a:gd name="T4" fmla="*/ 52 w 94"/>
                <a:gd name="T5" fmla="*/ -9292 h 95"/>
                <a:gd name="T6" fmla="*/ 47 w 94"/>
                <a:gd name="T7" fmla="*/ -9294 h 95"/>
                <a:gd name="T8" fmla="*/ 32 w 94"/>
                <a:gd name="T9" fmla="*/ -9298 h 95"/>
                <a:gd name="T10" fmla="*/ 30 w 94"/>
                <a:gd name="T11" fmla="*/ -9303 h 95"/>
                <a:gd name="T12" fmla="*/ 21 w 94"/>
                <a:gd name="T13" fmla="*/ -9314 h 95"/>
                <a:gd name="T14" fmla="*/ 25 w 94"/>
                <a:gd name="T15" fmla="*/ -9325 h 95"/>
                <a:gd name="T16" fmla="*/ 27 w 94"/>
                <a:gd name="T17" fmla="*/ -9334 h 95"/>
                <a:gd name="T18" fmla="*/ 41 w 94"/>
                <a:gd name="T19" fmla="*/ -9340 h 95"/>
                <a:gd name="T20" fmla="*/ 42 w 94"/>
                <a:gd name="T21" fmla="*/ -9345 h 95"/>
                <a:gd name="T22" fmla="*/ 78 w 94"/>
                <a:gd name="T23" fmla="*/ -9351 h 95"/>
                <a:gd name="T24" fmla="*/ 64 w 94"/>
                <a:gd name="T25" fmla="*/ -9301 h 95"/>
                <a:gd name="T26" fmla="*/ 52 w 94"/>
                <a:gd name="T27" fmla="*/ -9292 h 95"/>
                <a:gd name="T28" fmla="*/ 78 w 94"/>
                <a:gd name="T29" fmla="*/ -9288 h 95"/>
                <a:gd name="T30" fmla="*/ 63 w 94"/>
                <a:gd name="T31" fmla="*/ -9298 h 95"/>
                <a:gd name="T32" fmla="*/ 30 w 94"/>
                <a:gd name="T33" fmla="*/ -9302 h 95"/>
                <a:gd name="T34" fmla="*/ 38 w 94"/>
                <a:gd name="T35" fmla="*/ -9298 h 95"/>
                <a:gd name="T36" fmla="*/ 86 w 94"/>
                <a:gd name="T37" fmla="*/ -9303 h 95"/>
                <a:gd name="T38" fmla="*/ 63 w 94"/>
                <a:gd name="T39" fmla="*/ -9298 h 95"/>
                <a:gd name="T40" fmla="*/ 86 w 94"/>
                <a:gd name="T41" fmla="*/ -9303 h 95"/>
                <a:gd name="T42" fmla="*/ 64 w 94"/>
                <a:gd name="T43" fmla="*/ -9301 h 95"/>
                <a:gd name="T44" fmla="*/ 86 w 94"/>
                <a:gd name="T45" fmla="*/ -9303 h 95"/>
                <a:gd name="T46" fmla="*/ 74 w 94"/>
                <a:gd name="T47" fmla="*/ -9314 h 95"/>
                <a:gd name="T48" fmla="*/ 30 w 94"/>
                <a:gd name="T49" fmla="*/ -9303 h 95"/>
                <a:gd name="T50" fmla="*/ 30 w 94"/>
                <a:gd name="T51" fmla="*/ -9302 h 95"/>
                <a:gd name="T52" fmla="*/ 23 w 94"/>
                <a:gd name="T53" fmla="*/ -9319 h 95"/>
                <a:gd name="T54" fmla="*/ 25 w 94"/>
                <a:gd name="T55" fmla="*/ -9314 h 95"/>
                <a:gd name="T56" fmla="*/ 91 w 94"/>
                <a:gd name="T57" fmla="*/ -9325 h 95"/>
                <a:gd name="T58" fmla="*/ 74 w 94"/>
                <a:gd name="T59" fmla="*/ -9314 h 95"/>
                <a:gd name="T60" fmla="*/ 94 w 94"/>
                <a:gd name="T61" fmla="*/ -9319 h 95"/>
                <a:gd name="T62" fmla="*/ 25 w 94"/>
                <a:gd name="T63" fmla="*/ -9325 h 95"/>
                <a:gd name="T64" fmla="*/ 23 w 94"/>
                <a:gd name="T65" fmla="*/ -9319 h 95"/>
                <a:gd name="T66" fmla="*/ 65 w 94"/>
                <a:gd name="T67" fmla="*/ -9336 h 95"/>
                <a:gd name="T68" fmla="*/ 74 w 94"/>
                <a:gd name="T69" fmla="*/ -9325 h 95"/>
                <a:gd name="T70" fmla="*/ 86 w 94"/>
                <a:gd name="T71" fmla="*/ -9334 h 95"/>
                <a:gd name="T72" fmla="*/ 65 w 94"/>
                <a:gd name="T73" fmla="*/ -9336 h 95"/>
                <a:gd name="T74" fmla="*/ 27 w 94"/>
                <a:gd name="T75" fmla="*/ -9334 h 95"/>
                <a:gd name="T76" fmla="*/ 30 w 94"/>
                <a:gd name="T77" fmla="*/ -9336 h 95"/>
                <a:gd name="T78" fmla="*/ 63 w 94"/>
                <a:gd name="T79" fmla="*/ -9340 h 95"/>
                <a:gd name="T80" fmla="*/ 86 w 94"/>
                <a:gd name="T81" fmla="*/ -9334 h 95"/>
                <a:gd name="T82" fmla="*/ 41 w 94"/>
                <a:gd name="T83" fmla="*/ -9340 h 95"/>
                <a:gd name="T84" fmla="*/ 30 w 94"/>
                <a:gd name="T85" fmla="*/ -9336 h 95"/>
                <a:gd name="T86" fmla="*/ 81 w 94"/>
                <a:gd name="T87" fmla="*/ -9345 h 95"/>
                <a:gd name="T88" fmla="*/ 47 w 94"/>
                <a:gd name="T89" fmla="*/ -9343 h 95"/>
                <a:gd name="T90" fmla="*/ 63 w 94"/>
                <a:gd name="T91" fmla="*/ -9340 h 95"/>
                <a:gd name="T92" fmla="*/ 81 w 94"/>
                <a:gd name="T93" fmla="*/ -9345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5"/>
                  </a:lnTo>
                  <a:lnTo>
                    <a:pt x="42" y="75"/>
                  </a:lnTo>
                  <a:lnTo>
                    <a:pt x="47" y="73"/>
                  </a:lnTo>
                  <a:lnTo>
                    <a:pt x="38" y="69"/>
                  </a:lnTo>
                  <a:lnTo>
                    <a:pt x="32" y="69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32" y="27"/>
                  </a:lnTo>
                  <a:lnTo>
                    <a:pt x="41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1" y="22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6"/>
                  </a:moveTo>
                  <a:lnTo>
                    <a:pt x="47" y="73"/>
                  </a:lnTo>
                  <a:lnTo>
                    <a:pt x="52" y="75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4" y="66"/>
                  </a:lnTo>
                  <a:close/>
                  <a:moveTo>
                    <a:pt x="30" y="65"/>
                  </a:moveTo>
                  <a:lnTo>
                    <a:pt x="32" y="69"/>
                  </a:lnTo>
                  <a:lnTo>
                    <a:pt x="38" y="69"/>
                  </a:lnTo>
                  <a:lnTo>
                    <a:pt x="30" y="65"/>
                  </a:lnTo>
                  <a:close/>
                  <a:moveTo>
                    <a:pt x="86" y="64"/>
                  </a:moveTo>
                  <a:lnTo>
                    <a:pt x="69" y="64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6" y="64"/>
                  </a:lnTo>
                  <a:close/>
                  <a:moveTo>
                    <a:pt x="71" y="48"/>
                  </a:moveTo>
                  <a:lnTo>
                    <a:pt x="64" y="66"/>
                  </a:lnTo>
                  <a:lnTo>
                    <a:pt x="69" y="64"/>
                  </a:lnTo>
                  <a:lnTo>
                    <a:pt x="86" y="64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30" y="64"/>
                  </a:moveTo>
                  <a:lnTo>
                    <a:pt x="27" y="64"/>
                  </a:lnTo>
                  <a:lnTo>
                    <a:pt x="30" y="65"/>
                  </a:lnTo>
                  <a:lnTo>
                    <a:pt x="30" y="64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3"/>
                  </a:lnTo>
                  <a:lnTo>
                    <a:pt x="69" y="33"/>
                  </a:lnTo>
                  <a:lnTo>
                    <a:pt x="65" y="31"/>
                  </a:lnTo>
                  <a:close/>
                  <a:moveTo>
                    <a:pt x="30" y="31"/>
                  </a:moveTo>
                  <a:lnTo>
                    <a:pt x="27" y="33"/>
                  </a:lnTo>
                  <a:lnTo>
                    <a:pt x="29" y="33"/>
                  </a:lnTo>
                  <a:lnTo>
                    <a:pt x="30" y="31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3"/>
                  </a:lnTo>
                  <a:lnTo>
                    <a:pt x="86" y="33"/>
                  </a:lnTo>
                  <a:lnTo>
                    <a:pt x="84" y="27"/>
                  </a:lnTo>
                  <a:close/>
                  <a:moveTo>
                    <a:pt x="41" y="27"/>
                  </a:moveTo>
                  <a:lnTo>
                    <a:pt x="32" y="27"/>
                  </a:lnTo>
                  <a:lnTo>
                    <a:pt x="30" y="31"/>
                  </a:lnTo>
                  <a:lnTo>
                    <a:pt x="41" y="27"/>
                  </a:lnTo>
                  <a:close/>
                  <a:moveTo>
                    <a:pt x="81" y="22"/>
                  </a:moveTo>
                  <a:lnTo>
                    <a:pt x="52" y="22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8" name="Freeform 239"/>
            <p:cNvSpPr/>
            <p:nvPr/>
          </p:nvSpPr>
          <p:spPr bwMode="auto">
            <a:xfrm>
              <a:off x="4585" y="-9042"/>
              <a:ext cx="74" cy="74"/>
            </a:xfrm>
            <a:custGeom>
              <a:avLst/>
              <a:gdLst>
                <a:gd name="T0" fmla="*/ 36 w 74"/>
                <a:gd name="T1" fmla="*/ -9042 h 74"/>
                <a:gd name="T2" fmla="*/ 10 w 74"/>
                <a:gd name="T3" fmla="*/ -9031 h 74"/>
                <a:gd name="T4" fmla="*/ 0 w 74"/>
                <a:gd name="T5" fmla="*/ -9004 h 74"/>
                <a:gd name="T6" fmla="*/ 10 w 74"/>
                <a:gd name="T7" fmla="*/ -8978 h 74"/>
                <a:gd name="T8" fmla="*/ 36 w 74"/>
                <a:gd name="T9" fmla="*/ -8968 h 74"/>
                <a:gd name="T10" fmla="*/ 63 w 74"/>
                <a:gd name="T11" fmla="*/ -8978 h 74"/>
                <a:gd name="T12" fmla="*/ 73 w 74"/>
                <a:gd name="T13" fmla="*/ -9004 h 74"/>
                <a:gd name="T14" fmla="*/ 63 w 74"/>
                <a:gd name="T15" fmla="*/ -9031 h 74"/>
                <a:gd name="T16" fmla="*/ 36 w 74"/>
                <a:gd name="T17" fmla="*/ -904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4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9" name="AutoShape 240"/>
            <p:cNvSpPr/>
            <p:nvPr/>
          </p:nvSpPr>
          <p:spPr bwMode="auto">
            <a:xfrm>
              <a:off x="4574" y="-9051"/>
              <a:ext cx="94" cy="94"/>
            </a:xfrm>
            <a:custGeom>
              <a:avLst/>
              <a:gdLst>
                <a:gd name="T0" fmla="*/ 16 w 94"/>
                <a:gd name="T1" fmla="*/ -9036 h 94"/>
                <a:gd name="T2" fmla="*/ 16 w 94"/>
                <a:gd name="T3" fmla="*/ -8973 h 94"/>
                <a:gd name="T4" fmla="*/ 52 w 94"/>
                <a:gd name="T5" fmla="*/ -8978 h 94"/>
                <a:gd name="T6" fmla="*/ 47 w 94"/>
                <a:gd name="T7" fmla="*/ -8980 h 94"/>
                <a:gd name="T8" fmla="*/ 32 w 94"/>
                <a:gd name="T9" fmla="*/ -8984 h 94"/>
                <a:gd name="T10" fmla="*/ 30 w 94"/>
                <a:gd name="T11" fmla="*/ -8989 h 94"/>
                <a:gd name="T12" fmla="*/ 21 w 94"/>
                <a:gd name="T13" fmla="*/ -9000 h 94"/>
                <a:gd name="T14" fmla="*/ 25 w 94"/>
                <a:gd name="T15" fmla="*/ -9010 h 94"/>
                <a:gd name="T16" fmla="*/ 27 w 94"/>
                <a:gd name="T17" fmla="*/ -9020 h 94"/>
                <a:gd name="T18" fmla="*/ 41 w 94"/>
                <a:gd name="T19" fmla="*/ -9026 h 94"/>
                <a:gd name="T20" fmla="*/ 42 w 94"/>
                <a:gd name="T21" fmla="*/ -9031 h 94"/>
                <a:gd name="T22" fmla="*/ 78 w 94"/>
                <a:gd name="T23" fmla="*/ -9036 h 94"/>
                <a:gd name="T24" fmla="*/ 64 w 94"/>
                <a:gd name="T25" fmla="*/ -8987 h 94"/>
                <a:gd name="T26" fmla="*/ 52 w 94"/>
                <a:gd name="T27" fmla="*/ -8978 h 94"/>
                <a:gd name="T28" fmla="*/ 78 w 94"/>
                <a:gd name="T29" fmla="*/ -8973 h 94"/>
                <a:gd name="T30" fmla="*/ 63 w 94"/>
                <a:gd name="T31" fmla="*/ -8984 h 94"/>
                <a:gd name="T32" fmla="*/ 30 w 94"/>
                <a:gd name="T33" fmla="*/ -8987 h 94"/>
                <a:gd name="T34" fmla="*/ 38 w 94"/>
                <a:gd name="T35" fmla="*/ -8984 h 94"/>
                <a:gd name="T36" fmla="*/ 86 w 94"/>
                <a:gd name="T37" fmla="*/ -8989 h 94"/>
                <a:gd name="T38" fmla="*/ 63 w 94"/>
                <a:gd name="T39" fmla="*/ -8984 h 94"/>
                <a:gd name="T40" fmla="*/ 86 w 94"/>
                <a:gd name="T41" fmla="*/ -8989 h 94"/>
                <a:gd name="T42" fmla="*/ 64 w 94"/>
                <a:gd name="T43" fmla="*/ -8987 h 94"/>
                <a:gd name="T44" fmla="*/ 86 w 94"/>
                <a:gd name="T45" fmla="*/ -8989 h 94"/>
                <a:gd name="T46" fmla="*/ 74 w 94"/>
                <a:gd name="T47" fmla="*/ -9000 h 94"/>
                <a:gd name="T48" fmla="*/ 30 w 94"/>
                <a:gd name="T49" fmla="*/ -8989 h 94"/>
                <a:gd name="T50" fmla="*/ 30 w 94"/>
                <a:gd name="T51" fmla="*/ -8987 h 94"/>
                <a:gd name="T52" fmla="*/ 23 w 94"/>
                <a:gd name="T53" fmla="*/ -9005 h 94"/>
                <a:gd name="T54" fmla="*/ 25 w 94"/>
                <a:gd name="T55" fmla="*/ -9000 h 94"/>
                <a:gd name="T56" fmla="*/ 91 w 94"/>
                <a:gd name="T57" fmla="*/ -9010 h 94"/>
                <a:gd name="T58" fmla="*/ 74 w 94"/>
                <a:gd name="T59" fmla="*/ -9000 h 94"/>
                <a:gd name="T60" fmla="*/ 94 w 94"/>
                <a:gd name="T61" fmla="*/ -9004 h 94"/>
                <a:gd name="T62" fmla="*/ 25 w 94"/>
                <a:gd name="T63" fmla="*/ -9010 h 94"/>
                <a:gd name="T64" fmla="*/ 23 w 94"/>
                <a:gd name="T65" fmla="*/ -9005 h 94"/>
                <a:gd name="T66" fmla="*/ 65 w 94"/>
                <a:gd name="T67" fmla="*/ -9022 h 94"/>
                <a:gd name="T68" fmla="*/ 74 w 94"/>
                <a:gd name="T69" fmla="*/ -9010 h 94"/>
                <a:gd name="T70" fmla="*/ 86 w 94"/>
                <a:gd name="T71" fmla="*/ -9020 h 94"/>
                <a:gd name="T72" fmla="*/ 65 w 94"/>
                <a:gd name="T73" fmla="*/ -9022 h 94"/>
                <a:gd name="T74" fmla="*/ 27 w 94"/>
                <a:gd name="T75" fmla="*/ -9020 h 94"/>
                <a:gd name="T76" fmla="*/ 30 w 94"/>
                <a:gd name="T77" fmla="*/ -9021 h 94"/>
                <a:gd name="T78" fmla="*/ 63 w 94"/>
                <a:gd name="T79" fmla="*/ -9026 h 94"/>
                <a:gd name="T80" fmla="*/ 86 w 94"/>
                <a:gd name="T81" fmla="*/ -9020 h 94"/>
                <a:gd name="T82" fmla="*/ 41 w 94"/>
                <a:gd name="T83" fmla="*/ -9026 h 94"/>
                <a:gd name="T84" fmla="*/ 30 w 94"/>
                <a:gd name="T85" fmla="*/ -9021 h 94"/>
                <a:gd name="T86" fmla="*/ 81 w 94"/>
                <a:gd name="T87" fmla="*/ -9031 h 94"/>
                <a:gd name="T88" fmla="*/ 47 w 94"/>
                <a:gd name="T89" fmla="*/ -9029 h 94"/>
                <a:gd name="T90" fmla="*/ 63 w 94"/>
                <a:gd name="T91" fmla="*/ -9026 h 94"/>
                <a:gd name="T92" fmla="*/ 81 w 94"/>
                <a:gd name="T93" fmla="*/ -9031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1"/>
                  </a:lnTo>
                  <a:lnTo>
                    <a:pt x="25" y="4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1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1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1" y="41"/>
                  </a:moveTo>
                  <a:lnTo>
                    <a:pt x="74" y="41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1" y="41"/>
                  </a:lnTo>
                  <a:close/>
                  <a:moveTo>
                    <a:pt x="25" y="41"/>
                  </a:moveTo>
                  <a:lnTo>
                    <a:pt x="21" y="41"/>
                  </a:lnTo>
                  <a:lnTo>
                    <a:pt x="23" y="46"/>
                  </a:lnTo>
                  <a:lnTo>
                    <a:pt x="25" y="41"/>
                  </a:lnTo>
                  <a:close/>
                  <a:moveTo>
                    <a:pt x="65" y="29"/>
                  </a:moveTo>
                  <a:lnTo>
                    <a:pt x="71" y="46"/>
                  </a:lnTo>
                  <a:lnTo>
                    <a:pt x="74" y="41"/>
                  </a:lnTo>
                  <a:lnTo>
                    <a:pt x="91" y="41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0" name="Freeform 241"/>
            <p:cNvSpPr/>
            <p:nvPr/>
          </p:nvSpPr>
          <p:spPr bwMode="auto">
            <a:xfrm>
              <a:off x="4585" y="-8695"/>
              <a:ext cx="74" cy="74"/>
            </a:xfrm>
            <a:custGeom>
              <a:avLst/>
              <a:gdLst>
                <a:gd name="T0" fmla="*/ 36 w 74"/>
                <a:gd name="T1" fmla="*/ -8695 h 74"/>
                <a:gd name="T2" fmla="*/ 10 w 74"/>
                <a:gd name="T3" fmla="*/ -8685 h 74"/>
                <a:gd name="T4" fmla="*/ 0 w 74"/>
                <a:gd name="T5" fmla="*/ -8659 h 74"/>
                <a:gd name="T6" fmla="*/ 10 w 74"/>
                <a:gd name="T7" fmla="*/ -8632 h 74"/>
                <a:gd name="T8" fmla="*/ 36 w 74"/>
                <a:gd name="T9" fmla="*/ -8622 h 74"/>
                <a:gd name="T10" fmla="*/ 63 w 74"/>
                <a:gd name="T11" fmla="*/ -8632 h 74"/>
                <a:gd name="T12" fmla="*/ 73 w 74"/>
                <a:gd name="T13" fmla="*/ -8659 h 74"/>
                <a:gd name="T14" fmla="*/ 63 w 74"/>
                <a:gd name="T15" fmla="*/ -8685 h 74"/>
                <a:gd name="T16" fmla="*/ 36 w 74"/>
                <a:gd name="T17" fmla="*/ -8695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1" name="AutoShape 242"/>
            <p:cNvSpPr/>
            <p:nvPr/>
          </p:nvSpPr>
          <p:spPr bwMode="auto">
            <a:xfrm>
              <a:off x="4574" y="-8706"/>
              <a:ext cx="94" cy="94"/>
            </a:xfrm>
            <a:custGeom>
              <a:avLst/>
              <a:gdLst>
                <a:gd name="T0" fmla="*/ 16 w 94"/>
                <a:gd name="T1" fmla="*/ -8690 h 94"/>
                <a:gd name="T2" fmla="*/ 16 w 94"/>
                <a:gd name="T3" fmla="*/ -8628 h 94"/>
                <a:gd name="T4" fmla="*/ 52 w 94"/>
                <a:gd name="T5" fmla="*/ -8632 h 94"/>
                <a:gd name="T6" fmla="*/ 47 w 94"/>
                <a:gd name="T7" fmla="*/ -8634 h 94"/>
                <a:gd name="T8" fmla="*/ 32 w 94"/>
                <a:gd name="T9" fmla="*/ -8637 h 94"/>
                <a:gd name="T10" fmla="*/ 29 w 94"/>
                <a:gd name="T11" fmla="*/ -8643 h 94"/>
                <a:gd name="T12" fmla="*/ 21 w 94"/>
                <a:gd name="T13" fmla="*/ -8653 h 94"/>
                <a:gd name="T14" fmla="*/ 25 w 94"/>
                <a:gd name="T15" fmla="*/ -8664 h 94"/>
                <a:gd name="T16" fmla="*/ 27 w 94"/>
                <a:gd name="T17" fmla="*/ -8674 h 94"/>
                <a:gd name="T18" fmla="*/ 38 w 94"/>
                <a:gd name="T19" fmla="*/ -8679 h 94"/>
                <a:gd name="T20" fmla="*/ 42 w 94"/>
                <a:gd name="T21" fmla="*/ -8685 h 94"/>
                <a:gd name="T22" fmla="*/ 78 w 94"/>
                <a:gd name="T23" fmla="*/ -8690 h 94"/>
                <a:gd name="T24" fmla="*/ 65 w 94"/>
                <a:gd name="T25" fmla="*/ -8641 h 94"/>
                <a:gd name="T26" fmla="*/ 52 w 94"/>
                <a:gd name="T27" fmla="*/ -8632 h 94"/>
                <a:gd name="T28" fmla="*/ 78 w 94"/>
                <a:gd name="T29" fmla="*/ -8628 h 94"/>
                <a:gd name="T30" fmla="*/ 63 w 94"/>
                <a:gd name="T31" fmla="*/ -8637 h 94"/>
                <a:gd name="T32" fmla="*/ 30 w 94"/>
                <a:gd name="T33" fmla="*/ -8642 h 94"/>
                <a:gd name="T34" fmla="*/ 41 w 94"/>
                <a:gd name="T35" fmla="*/ -8637 h 94"/>
                <a:gd name="T36" fmla="*/ 86 w 94"/>
                <a:gd name="T37" fmla="*/ -8643 h 94"/>
                <a:gd name="T38" fmla="*/ 63 w 94"/>
                <a:gd name="T39" fmla="*/ -8637 h 94"/>
                <a:gd name="T40" fmla="*/ 86 w 94"/>
                <a:gd name="T41" fmla="*/ -8643 h 94"/>
                <a:gd name="T42" fmla="*/ 65 w 94"/>
                <a:gd name="T43" fmla="*/ -8641 h 94"/>
                <a:gd name="T44" fmla="*/ 86 w 94"/>
                <a:gd name="T45" fmla="*/ -8643 h 94"/>
                <a:gd name="T46" fmla="*/ 74 w 94"/>
                <a:gd name="T47" fmla="*/ -8653 h 94"/>
                <a:gd name="T48" fmla="*/ 29 w 94"/>
                <a:gd name="T49" fmla="*/ -8643 h 94"/>
                <a:gd name="T50" fmla="*/ 30 w 94"/>
                <a:gd name="T51" fmla="*/ -8642 h 94"/>
                <a:gd name="T52" fmla="*/ 23 w 94"/>
                <a:gd name="T53" fmla="*/ -8658 h 94"/>
                <a:gd name="T54" fmla="*/ 25 w 94"/>
                <a:gd name="T55" fmla="*/ -8653 h 94"/>
                <a:gd name="T56" fmla="*/ 92 w 94"/>
                <a:gd name="T57" fmla="*/ -8664 h 94"/>
                <a:gd name="T58" fmla="*/ 74 w 94"/>
                <a:gd name="T59" fmla="*/ -8653 h 94"/>
                <a:gd name="T60" fmla="*/ 94 w 94"/>
                <a:gd name="T61" fmla="*/ -8659 h 94"/>
                <a:gd name="T62" fmla="*/ 25 w 94"/>
                <a:gd name="T63" fmla="*/ -8664 h 94"/>
                <a:gd name="T64" fmla="*/ 23 w 94"/>
                <a:gd name="T65" fmla="*/ -8658 h 94"/>
                <a:gd name="T66" fmla="*/ 64 w 94"/>
                <a:gd name="T67" fmla="*/ -8676 h 94"/>
                <a:gd name="T68" fmla="*/ 74 w 94"/>
                <a:gd name="T69" fmla="*/ -8664 h 94"/>
                <a:gd name="T70" fmla="*/ 86 w 94"/>
                <a:gd name="T71" fmla="*/ -8674 h 94"/>
                <a:gd name="T72" fmla="*/ 64 w 94"/>
                <a:gd name="T73" fmla="*/ -8676 h 94"/>
                <a:gd name="T74" fmla="*/ 27 w 94"/>
                <a:gd name="T75" fmla="*/ -8674 h 94"/>
                <a:gd name="T76" fmla="*/ 30 w 94"/>
                <a:gd name="T77" fmla="*/ -8676 h 94"/>
                <a:gd name="T78" fmla="*/ 63 w 94"/>
                <a:gd name="T79" fmla="*/ -8679 h 94"/>
                <a:gd name="T80" fmla="*/ 86 w 94"/>
                <a:gd name="T81" fmla="*/ -8674 h 94"/>
                <a:gd name="T82" fmla="*/ 38 w 94"/>
                <a:gd name="T83" fmla="*/ -8679 h 94"/>
                <a:gd name="T84" fmla="*/ 30 w 94"/>
                <a:gd name="T85" fmla="*/ -8676 h 94"/>
                <a:gd name="T86" fmla="*/ 81 w 94"/>
                <a:gd name="T87" fmla="*/ -8685 h 94"/>
                <a:gd name="T88" fmla="*/ 47 w 94"/>
                <a:gd name="T89" fmla="*/ -8683 h 94"/>
                <a:gd name="T90" fmla="*/ 63 w 94"/>
                <a:gd name="T91" fmla="*/ -8679 h 94"/>
                <a:gd name="T92" fmla="*/ 81 w 94"/>
                <a:gd name="T93" fmla="*/ -8685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2"/>
                  </a:lnTo>
                  <a:lnTo>
                    <a:pt x="27" y="32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5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1" y="48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2"/>
                  </a:lnTo>
                  <a:lnTo>
                    <a:pt x="30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2" name="Freeform 243"/>
            <p:cNvSpPr/>
            <p:nvPr/>
          </p:nvSpPr>
          <p:spPr bwMode="auto">
            <a:xfrm>
              <a:off x="4585" y="-7789"/>
              <a:ext cx="74" cy="75"/>
            </a:xfrm>
            <a:custGeom>
              <a:avLst/>
              <a:gdLst>
                <a:gd name="T0" fmla="*/ 36 w 74"/>
                <a:gd name="T1" fmla="*/ -7789 h 75"/>
                <a:gd name="T2" fmla="*/ 10 w 74"/>
                <a:gd name="T3" fmla="*/ -7778 h 75"/>
                <a:gd name="T4" fmla="*/ 0 w 74"/>
                <a:gd name="T5" fmla="*/ -7752 h 75"/>
                <a:gd name="T6" fmla="*/ 10 w 74"/>
                <a:gd name="T7" fmla="*/ -7725 h 75"/>
                <a:gd name="T8" fmla="*/ 36 w 74"/>
                <a:gd name="T9" fmla="*/ -7714 h 75"/>
                <a:gd name="T10" fmla="*/ 63 w 74"/>
                <a:gd name="T11" fmla="*/ -7725 h 75"/>
                <a:gd name="T12" fmla="*/ 73 w 74"/>
                <a:gd name="T13" fmla="*/ -7752 h 75"/>
                <a:gd name="T14" fmla="*/ 63 w 74"/>
                <a:gd name="T15" fmla="*/ -7778 h 75"/>
                <a:gd name="T16" fmla="*/ 36 w 74"/>
                <a:gd name="T17" fmla="*/ -7789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3" name="AutoShape 244"/>
            <p:cNvSpPr/>
            <p:nvPr/>
          </p:nvSpPr>
          <p:spPr bwMode="auto">
            <a:xfrm>
              <a:off x="4574" y="-7798"/>
              <a:ext cx="94" cy="94"/>
            </a:xfrm>
            <a:custGeom>
              <a:avLst/>
              <a:gdLst>
                <a:gd name="T0" fmla="*/ 16 w 94"/>
                <a:gd name="T1" fmla="*/ -7783 h 94"/>
                <a:gd name="T2" fmla="*/ 16 w 94"/>
                <a:gd name="T3" fmla="*/ -7720 h 94"/>
                <a:gd name="T4" fmla="*/ 52 w 94"/>
                <a:gd name="T5" fmla="*/ -7725 h 94"/>
                <a:gd name="T6" fmla="*/ 47 w 94"/>
                <a:gd name="T7" fmla="*/ -7727 h 94"/>
                <a:gd name="T8" fmla="*/ 32 w 94"/>
                <a:gd name="T9" fmla="*/ -7731 h 94"/>
                <a:gd name="T10" fmla="*/ 30 w 94"/>
                <a:gd name="T11" fmla="*/ -7736 h 94"/>
                <a:gd name="T12" fmla="*/ 21 w 94"/>
                <a:gd name="T13" fmla="*/ -7747 h 94"/>
                <a:gd name="T14" fmla="*/ 25 w 94"/>
                <a:gd name="T15" fmla="*/ -7756 h 94"/>
                <a:gd name="T16" fmla="*/ 27 w 94"/>
                <a:gd name="T17" fmla="*/ -7767 h 94"/>
                <a:gd name="T18" fmla="*/ 41 w 94"/>
                <a:gd name="T19" fmla="*/ -7773 h 94"/>
                <a:gd name="T20" fmla="*/ 42 w 94"/>
                <a:gd name="T21" fmla="*/ -7778 h 94"/>
                <a:gd name="T22" fmla="*/ 78 w 94"/>
                <a:gd name="T23" fmla="*/ -7783 h 94"/>
                <a:gd name="T24" fmla="*/ 64 w 94"/>
                <a:gd name="T25" fmla="*/ -7734 h 94"/>
                <a:gd name="T26" fmla="*/ 52 w 94"/>
                <a:gd name="T27" fmla="*/ -7725 h 94"/>
                <a:gd name="T28" fmla="*/ 78 w 94"/>
                <a:gd name="T29" fmla="*/ -7720 h 94"/>
                <a:gd name="T30" fmla="*/ 63 w 94"/>
                <a:gd name="T31" fmla="*/ -7731 h 94"/>
                <a:gd name="T32" fmla="*/ 30 w 94"/>
                <a:gd name="T33" fmla="*/ -7735 h 94"/>
                <a:gd name="T34" fmla="*/ 38 w 94"/>
                <a:gd name="T35" fmla="*/ -7731 h 94"/>
                <a:gd name="T36" fmla="*/ 86 w 94"/>
                <a:gd name="T37" fmla="*/ -7736 h 94"/>
                <a:gd name="T38" fmla="*/ 63 w 94"/>
                <a:gd name="T39" fmla="*/ -7731 h 94"/>
                <a:gd name="T40" fmla="*/ 86 w 94"/>
                <a:gd name="T41" fmla="*/ -7736 h 94"/>
                <a:gd name="T42" fmla="*/ 64 w 94"/>
                <a:gd name="T43" fmla="*/ -7734 h 94"/>
                <a:gd name="T44" fmla="*/ 86 w 94"/>
                <a:gd name="T45" fmla="*/ -7736 h 94"/>
                <a:gd name="T46" fmla="*/ 74 w 94"/>
                <a:gd name="T47" fmla="*/ -7747 h 94"/>
                <a:gd name="T48" fmla="*/ 30 w 94"/>
                <a:gd name="T49" fmla="*/ -7736 h 94"/>
                <a:gd name="T50" fmla="*/ 30 w 94"/>
                <a:gd name="T51" fmla="*/ -7735 h 94"/>
                <a:gd name="T52" fmla="*/ 23 w 94"/>
                <a:gd name="T53" fmla="*/ -7752 h 94"/>
                <a:gd name="T54" fmla="*/ 25 w 94"/>
                <a:gd name="T55" fmla="*/ -7747 h 94"/>
                <a:gd name="T56" fmla="*/ 92 w 94"/>
                <a:gd name="T57" fmla="*/ -7756 h 94"/>
                <a:gd name="T58" fmla="*/ 74 w 94"/>
                <a:gd name="T59" fmla="*/ -7747 h 94"/>
                <a:gd name="T60" fmla="*/ 94 w 94"/>
                <a:gd name="T61" fmla="*/ -7752 h 94"/>
                <a:gd name="T62" fmla="*/ 25 w 94"/>
                <a:gd name="T63" fmla="*/ -7756 h 94"/>
                <a:gd name="T64" fmla="*/ 23 w 94"/>
                <a:gd name="T65" fmla="*/ -7752 h 94"/>
                <a:gd name="T66" fmla="*/ 65 w 94"/>
                <a:gd name="T67" fmla="*/ -7769 h 94"/>
                <a:gd name="T68" fmla="*/ 74 w 94"/>
                <a:gd name="T69" fmla="*/ -7756 h 94"/>
                <a:gd name="T70" fmla="*/ 86 w 94"/>
                <a:gd name="T71" fmla="*/ -7767 h 94"/>
                <a:gd name="T72" fmla="*/ 65 w 94"/>
                <a:gd name="T73" fmla="*/ -7769 h 94"/>
                <a:gd name="T74" fmla="*/ 27 w 94"/>
                <a:gd name="T75" fmla="*/ -7767 h 94"/>
                <a:gd name="T76" fmla="*/ 30 w 94"/>
                <a:gd name="T77" fmla="*/ -7768 h 94"/>
                <a:gd name="T78" fmla="*/ 63 w 94"/>
                <a:gd name="T79" fmla="*/ -7773 h 94"/>
                <a:gd name="T80" fmla="*/ 86 w 94"/>
                <a:gd name="T81" fmla="*/ -7767 h 94"/>
                <a:gd name="T82" fmla="*/ 41 w 94"/>
                <a:gd name="T83" fmla="*/ -7773 h 94"/>
                <a:gd name="T84" fmla="*/ 30 w 94"/>
                <a:gd name="T85" fmla="*/ -7768 h 94"/>
                <a:gd name="T86" fmla="*/ 81 w 94"/>
                <a:gd name="T87" fmla="*/ -7778 h 94"/>
                <a:gd name="T88" fmla="*/ 47 w 94"/>
                <a:gd name="T89" fmla="*/ -7776 h 94"/>
                <a:gd name="T90" fmla="*/ 63 w 94"/>
                <a:gd name="T91" fmla="*/ -7773 h 94"/>
                <a:gd name="T92" fmla="*/ 81 w 94"/>
                <a:gd name="T93" fmla="*/ -777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6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3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29"/>
                  </a:moveTo>
                  <a:lnTo>
                    <a:pt x="72" y="46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5" name="Freeform 245"/>
            <p:cNvSpPr/>
            <p:nvPr/>
          </p:nvSpPr>
          <p:spPr bwMode="auto">
            <a:xfrm>
              <a:off x="4585" y="-7408"/>
              <a:ext cx="74" cy="74"/>
            </a:xfrm>
            <a:custGeom>
              <a:avLst/>
              <a:gdLst>
                <a:gd name="T0" fmla="*/ 36 w 74"/>
                <a:gd name="T1" fmla="*/ -7408 h 74"/>
                <a:gd name="T2" fmla="*/ 10 w 74"/>
                <a:gd name="T3" fmla="*/ -7398 h 74"/>
                <a:gd name="T4" fmla="*/ 0 w 74"/>
                <a:gd name="T5" fmla="*/ -7371 h 74"/>
                <a:gd name="T6" fmla="*/ 10 w 74"/>
                <a:gd name="T7" fmla="*/ -7345 h 74"/>
                <a:gd name="T8" fmla="*/ 36 w 74"/>
                <a:gd name="T9" fmla="*/ -7335 h 74"/>
                <a:gd name="T10" fmla="*/ 63 w 74"/>
                <a:gd name="T11" fmla="*/ -7345 h 74"/>
                <a:gd name="T12" fmla="*/ 73 w 74"/>
                <a:gd name="T13" fmla="*/ -7371 h 74"/>
                <a:gd name="T14" fmla="*/ 63 w 74"/>
                <a:gd name="T15" fmla="*/ -7398 h 74"/>
                <a:gd name="T16" fmla="*/ 36 w 74"/>
                <a:gd name="T17" fmla="*/ -740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6" name="AutoShape 246"/>
            <p:cNvSpPr/>
            <p:nvPr/>
          </p:nvSpPr>
          <p:spPr bwMode="auto">
            <a:xfrm>
              <a:off x="4574" y="-7419"/>
              <a:ext cx="94" cy="95"/>
            </a:xfrm>
            <a:custGeom>
              <a:avLst/>
              <a:gdLst>
                <a:gd name="T0" fmla="*/ 16 w 94"/>
                <a:gd name="T1" fmla="*/ -7404 h 95"/>
                <a:gd name="T2" fmla="*/ 16 w 94"/>
                <a:gd name="T3" fmla="*/ -7340 h 95"/>
                <a:gd name="T4" fmla="*/ 52 w 94"/>
                <a:gd name="T5" fmla="*/ -7345 h 95"/>
                <a:gd name="T6" fmla="*/ 47 w 94"/>
                <a:gd name="T7" fmla="*/ -7347 h 95"/>
                <a:gd name="T8" fmla="*/ 32 w 94"/>
                <a:gd name="T9" fmla="*/ -7351 h 95"/>
                <a:gd name="T10" fmla="*/ 30 w 94"/>
                <a:gd name="T11" fmla="*/ -7356 h 95"/>
                <a:gd name="T12" fmla="*/ 21 w 94"/>
                <a:gd name="T13" fmla="*/ -7366 h 95"/>
                <a:gd name="T14" fmla="*/ 25 w 94"/>
                <a:gd name="T15" fmla="*/ -7377 h 95"/>
                <a:gd name="T16" fmla="*/ 27 w 94"/>
                <a:gd name="T17" fmla="*/ -7387 h 95"/>
                <a:gd name="T18" fmla="*/ 41 w 94"/>
                <a:gd name="T19" fmla="*/ -7393 h 95"/>
                <a:gd name="T20" fmla="*/ 42 w 94"/>
                <a:gd name="T21" fmla="*/ -7398 h 95"/>
                <a:gd name="T22" fmla="*/ 78 w 94"/>
                <a:gd name="T23" fmla="*/ -7404 h 95"/>
                <a:gd name="T24" fmla="*/ 64 w 94"/>
                <a:gd name="T25" fmla="*/ -7354 h 95"/>
                <a:gd name="T26" fmla="*/ 52 w 94"/>
                <a:gd name="T27" fmla="*/ -7345 h 95"/>
                <a:gd name="T28" fmla="*/ 78 w 94"/>
                <a:gd name="T29" fmla="*/ -7340 h 95"/>
                <a:gd name="T30" fmla="*/ 63 w 94"/>
                <a:gd name="T31" fmla="*/ -7351 h 95"/>
                <a:gd name="T32" fmla="*/ 30 w 94"/>
                <a:gd name="T33" fmla="*/ -7354 h 95"/>
                <a:gd name="T34" fmla="*/ 38 w 94"/>
                <a:gd name="T35" fmla="*/ -7351 h 95"/>
                <a:gd name="T36" fmla="*/ 86 w 94"/>
                <a:gd name="T37" fmla="*/ -7356 h 95"/>
                <a:gd name="T38" fmla="*/ 63 w 94"/>
                <a:gd name="T39" fmla="*/ -7351 h 95"/>
                <a:gd name="T40" fmla="*/ 86 w 94"/>
                <a:gd name="T41" fmla="*/ -7356 h 95"/>
                <a:gd name="T42" fmla="*/ 64 w 94"/>
                <a:gd name="T43" fmla="*/ -7354 h 95"/>
                <a:gd name="T44" fmla="*/ 86 w 94"/>
                <a:gd name="T45" fmla="*/ -7356 h 95"/>
                <a:gd name="T46" fmla="*/ 74 w 94"/>
                <a:gd name="T47" fmla="*/ -7366 h 95"/>
                <a:gd name="T48" fmla="*/ 30 w 94"/>
                <a:gd name="T49" fmla="*/ -7356 h 95"/>
                <a:gd name="T50" fmla="*/ 30 w 94"/>
                <a:gd name="T51" fmla="*/ -7354 h 95"/>
                <a:gd name="T52" fmla="*/ 23 w 94"/>
                <a:gd name="T53" fmla="*/ -7372 h 95"/>
                <a:gd name="T54" fmla="*/ 25 w 94"/>
                <a:gd name="T55" fmla="*/ -7366 h 95"/>
                <a:gd name="T56" fmla="*/ 91 w 94"/>
                <a:gd name="T57" fmla="*/ -7377 h 95"/>
                <a:gd name="T58" fmla="*/ 74 w 94"/>
                <a:gd name="T59" fmla="*/ -7366 h 95"/>
                <a:gd name="T60" fmla="*/ 94 w 94"/>
                <a:gd name="T61" fmla="*/ -7371 h 95"/>
                <a:gd name="T62" fmla="*/ 25 w 94"/>
                <a:gd name="T63" fmla="*/ -7377 h 95"/>
                <a:gd name="T64" fmla="*/ 23 w 94"/>
                <a:gd name="T65" fmla="*/ -7372 h 95"/>
                <a:gd name="T66" fmla="*/ 65 w 94"/>
                <a:gd name="T67" fmla="*/ -7388 h 95"/>
                <a:gd name="T68" fmla="*/ 74 w 94"/>
                <a:gd name="T69" fmla="*/ -7377 h 95"/>
                <a:gd name="T70" fmla="*/ 86 w 94"/>
                <a:gd name="T71" fmla="*/ -7387 h 95"/>
                <a:gd name="T72" fmla="*/ 65 w 94"/>
                <a:gd name="T73" fmla="*/ -7388 h 95"/>
                <a:gd name="T74" fmla="*/ 27 w 94"/>
                <a:gd name="T75" fmla="*/ -7387 h 95"/>
                <a:gd name="T76" fmla="*/ 30 w 94"/>
                <a:gd name="T77" fmla="*/ -7388 h 95"/>
                <a:gd name="T78" fmla="*/ 63 w 94"/>
                <a:gd name="T79" fmla="*/ -7393 h 95"/>
                <a:gd name="T80" fmla="*/ 86 w 94"/>
                <a:gd name="T81" fmla="*/ -7387 h 95"/>
                <a:gd name="T82" fmla="*/ 41 w 94"/>
                <a:gd name="T83" fmla="*/ -7393 h 95"/>
                <a:gd name="T84" fmla="*/ 30 w 94"/>
                <a:gd name="T85" fmla="*/ -7388 h 95"/>
                <a:gd name="T86" fmla="*/ 81 w 94"/>
                <a:gd name="T87" fmla="*/ -7398 h 95"/>
                <a:gd name="T88" fmla="*/ 47 w 94"/>
                <a:gd name="T89" fmla="*/ -7396 h 95"/>
                <a:gd name="T90" fmla="*/ 63 w 94"/>
                <a:gd name="T91" fmla="*/ -7393 h 95"/>
                <a:gd name="T92" fmla="*/ 81 w 94"/>
                <a:gd name="T93" fmla="*/ -739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5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2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32" y="26"/>
                  </a:lnTo>
                  <a:lnTo>
                    <a:pt x="41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4" y="65"/>
                  </a:lnTo>
                  <a:close/>
                  <a:moveTo>
                    <a:pt x="30" y="65"/>
                  </a:moveTo>
                  <a:lnTo>
                    <a:pt x="32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6" y="63"/>
                  </a:lnTo>
                  <a:close/>
                  <a:moveTo>
                    <a:pt x="71" y="47"/>
                  </a:moveTo>
                  <a:lnTo>
                    <a:pt x="64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7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7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5" y="31"/>
                  </a:lnTo>
                  <a:close/>
                  <a:moveTo>
                    <a:pt x="30" y="31"/>
                  </a:moveTo>
                  <a:lnTo>
                    <a:pt x="27" y="32"/>
                  </a:lnTo>
                  <a:lnTo>
                    <a:pt x="29" y="32"/>
                  </a:lnTo>
                  <a:lnTo>
                    <a:pt x="30" y="31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2" y="26"/>
                  </a:lnTo>
                  <a:lnTo>
                    <a:pt x="30" y="31"/>
                  </a:lnTo>
                  <a:lnTo>
                    <a:pt x="41" y="26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7" name="Freeform 247"/>
            <p:cNvSpPr/>
            <p:nvPr/>
          </p:nvSpPr>
          <p:spPr bwMode="auto">
            <a:xfrm>
              <a:off x="4585" y="-7030"/>
              <a:ext cx="74" cy="78"/>
            </a:xfrm>
            <a:custGeom>
              <a:avLst/>
              <a:gdLst>
                <a:gd name="T0" fmla="*/ 36 w 74"/>
                <a:gd name="T1" fmla="*/ -7030 h 78"/>
                <a:gd name="T2" fmla="*/ 10 w 74"/>
                <a:gd name="T3" fmla="*/ -7021 h 78"/>
                <a:gd name="T4" fmla="*/ 0 w 74"/>
                <a:gd name="T5" fmla="*/ -6994 h 78"/>
                <a:gd name="T6" fmla="*/ 10 w 74"/>
                <a:gd name="T7" fmla="*/ -6963 h 78"/>
                <a:gd name="T8" fmla="*/ 36 w 74"/>
                <a:gd name="T9" fmla="*/ -6952 h 78"/>
                <a:gd name="T10" fmla="*/ 63 w 74"/>
                <a:gd name="T11" fmla="*/ -6963 h 78"/>
                <a:gd name="T12" fmla="*/ 73 w 74"/>
                <a:gd name="T13" fmla="*/ -6994 h 78"/>
                <a:gd name="T14" fmla="*/ 63 w 74"/>
                <a:gd name="T15" fmla="*/ -7021 h 78"/>
                <a:gd name="T16" fmla="*/ 36 w 74"/>
                <a:gd name="T17" fmla="*/ -703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8">
                  <a:moveTo>
                    <a:pt x="36" y="0"/>
                  </a:moveTo>
                  <a:lnTo>
                    <a:pt x="10" y="9"/>
                  </a:lnTo>
                  <a:lnTo>
                    <a:pt x="0" y="36"/>
                  </a:lnTo>
                  <a:lnTo>
                    <a:pt x="10" y="67"/>
                  </a:lnTo>
                  <a:lnTo>
                    <a:pt x="36" y="78"/>
                  </a:lnTo>
                  <a:lnTo>
                    <a:pt x="63" y="67"/>
                  </a:lnTo>
                  <a:lnTo>
                    <a:pt x="73" y="36"/>
                  </a:lnTo>
                  <a:lnTo>
                    <a:pt x="63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8" name="AutoShape 248"/>
            <p:cNvSpPr/>
            <p:nvPr/>
          </p:nvSpPr>
          <p:spPr bwMode="auto">
            <a:xfrm>
              <a:off x="4574" y="-7041"/>
              <a:ext cx="94" cy="100"/>
            </a:xfrm>
            <a:custGeom>
              <a:avLst/>
              <a:gdLst>
                <a:gd name="T0" fmla="*/ 16 w 94"/>
                <a:gd name="T1" fmla="*/ -7026 h 100"/>
                <a:gd name="T2" fmla="*/ 16 w 94"/>
                <a:gd name="T3" fmla="*/ -6957 h 100"/>
                <a:gd name="T4" fmla="*/ 52 w 94"/>
                <a:gd name="T5" fmla="*/ -6963 h 100"/>
                <a:gd name="T6" fmla="*/ 47 w 94"/>
                <a:gd name="T7" fmla="*/ -6965 h 100"/>
                <a:gd name="T8" fmla="*/ 32 w 94"/>
                <a:gd name="T9" fmla="*/ -6968 h 100"/>
                <a:gd name="T10" fmla="*/ 30 w 94"/>
                <a:gd name="T11" fmla="*/ -6973 h 100"/>
                <a:gd name="T12" fmla="*/ 21 w 94"/>
                <a:gd name="T13" fmla="*/ -6988 h 100"/>
                <a:gd name="T14" fmla="*/ 25 w 94"/>
                <a:gd name="T15" fmla="*/ -6999 h 100"/>
                <a:gd name="T16" fmla="*/ 27 w 94"/>
                <a:gd name="T17" fmla="*/ -7010 h 100"/>
                <a:gd name="T18" fmla="*/ 38 w 94"/>
                <a:gd name="T19" fmla="*/ -7015 h 100"/>
                <a:gd name="T20" fmla="*/ 42 w 94"/>
                <a:gd name="T21" fmla="*/ -7021 h 100"/>
                <a:gd name="T22" fmla="*/ 78 w 94"/>
                <a:gd name="T23" fmla="*/ -7026 h 100"/>
                <a:gd name="T24" fmla="*/ 64 w 94"/>
                <a:gd name="T25" fmla="*/ -6971 h 100"/>
                <a:gd name="T26" fmla="*/ 52 w 94"/>
                <a:gd name="T27" fmla="*/ -6963 h 100"/>
                <a:gd name="T28" fmla="*/ 78 w 94"/>
                <a:gd name="T29" fmla="*/ -6957 h 100"/>
                <a:gd name="T30" fmla="*/ 63 w 94"/>
                <a:gd name="T31" fmla="*/ -6968 h 100"/>
                <a:gd name="T32" fmla="*/ 30 w 94"/>
                <a:gd name="T33" fmla="*/ -6971 h 100"/>
                <a:gd name="T34" fmla="*/ 39 w 94"/>
                <a:gd name="T35" fmla="*/ -6968 h 100"/>
                <a:gd name="T36" fmla="*/ 85 w 94"/>
                <a:gd name="T37" fmla="*/ -6973 h 100"/>
                <a:gd name="T38" fmla="*/ 63 w 94"/>
                <a:gd name="T39" fmla="*/ -6968 h 100"/>
                <a:gd name="T40" fmla="*/ 85 w 94"/>
                <a:gd name="T41" fmla="*/ -6973 h 100"/>
                <a:gd name="T42" fmla="*/ 64 w 94"/>
                <a:gd name="T43" fmla="*/ -6971 h 100"/>
                <a:gd name="T44" fmla="*/ 85 w 94"/>
                <a:gd name="T45" fmla="*/ -6973 h 100"/>
                <a:gd name="T46" fmla="*/ 74 w 94"/>
                <a:gd name="T47" fmla="*/ -6988 h 100"/>
                <a:gd name="T48" fmla="*/ 30 w 94"/>
                <a:gd name="T49" fmla="*/ -6973 h 100"/>
                <a:gd name="T50" fmla="*/ 30 w 94"/>
                <a:gd name="T51" fmla="*/ -6971 h 100"/>
                <a:gd name="T52" fmla="*/ 23 w 94"/>
                <a:gd name="T53" fmla="*/ -6993 h 100"/>
                <a:gd name="T54" fmla="*/ 25 w 94"/>
                <a:gd name="T55" fmla="*/ -6988 h 100"/>
                <a:gd name="T56" fmla="*/ 92 w 94"/>
                <a:gd name="T57" fmla="*/ -6999 h 100"/>
                <a:gd name="T58" fmla="*/ 74 w 94"/>
                <a:gd name="T59" fmla="*/ -6988 h 100"/>
                <a:gd name="T60" fmla="*/ 94 w 94"/>
                <a:gd name="T61" fmla="*/ -6994 h 100"/>
                <a:gd name="T62" fmla="*/ 25 w 94"/>
                <a:gd name="T63" fmla="*/ -6999 h 100"/>
                <a:gd name="T64" fmla="*/ 23 w 94"/>
                <a:gd name="T65" fmla="*/ -6993 h 100"/>
                <a:gd name="T66" fmla="*/ 64 w 94"/>
                <a:gd name="T67" fmla="*/ -7012 h 100"/>
                <a:gd name="T68" fmla="*/ 74 w 94"/>
                <a:gd name="T69" fmla="*/ -6999 h 100"/>
                <a:gd name="T70" fmla="*/ 86 w 94"/>
                <a:gd name="T71" fmla="*/ -7010 h 100"/>
                <a:gd name="T72" fmla="*/ 64 w 94"/>
                <a:gd name="T73" fmla="*/ -7012 h 100"/>
                <a:gd name="T74" fmla="*/ 27 w 94"/>
                <a:gd name="T75" fmla="*/ -7010 h 100"/>
                <a:gd name="T76" fmla="*/ 30 w 94"/>
                <a:gd name="T77" fmla="*/ -7011 h 100"/>
                <a:gd name="T78" fmla="*/ 63 w 94"/>
                <a:gd name="T79" fmla="*/ -7015 h 100"/>
                <a:gd name="T80" fmla="*/ 86 w 94"/>
                <a:gd name="T81" fmla="*/ -7010 h 100"/>
                <a:gd name="T82" fmla="*/ 38 w 94"/>
                <a:gd name="T83" fmla="*/ -7015 h 100"/>
                <a:gd name="T84" fmla="*/ 30 w 94"/>
                <a:gd name="T85" fmla="*/ -7011 h 100"/>
                <a:gd name="T86" fmla="*/ 81 w 94"/>
                <a:gd name="T87" fmla="*/ -7021 h 100"/>
                <a:gd name="T88" fmla="*/ 47 w 94"/>
                <a:gd name="T89" fmla="*/ -7019 h 100"/>
                <a:gd name="T90" fmla="*/ 63 w 94"/>
                <a:gd name="T91" fmla="*/ -7015 h 100"/>
                <a:gd name="T92" fmla="*/ 81 w 94"/>
                <a:gd name="T93" fmla="*/ -7021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100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84"/>
                  </a:lnTo>
                  <a:lnTo>
                    <a:pt x="47" y="99"/>
                  </a:lnTo>
                  <a:lnTo>
                    <a:pt x="52" y="78"/>
                  </a:lnTo>
                  <a:lnTo>
                    <a:pt x="42" y="78"/>
                  </a:lnTo>
                  <a:lnTo>
                    <a:pt x="47" y="76"/>
                  </a:lnTo>
                  <a:lnTo>
                    <a:pt x="39" y="73"/>
                  </a:lnTo>
                  <a:lnTo>
                    <a:pt x="32" y="73"/>
                  </a:lnTo>
                  <a:lnTo>
                    <a:pt x="27" y="68"/>
                  </a:lnTo>
                  <a:lnTo>
                    <a:pt x="30" y="68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70"/>
                  </a:moveTo>
                  <a:lnTo>
                    <a:pt x="47" y="76"/>
                  </a:lnTo>
                  <a:lnTo>
                    <a:pt x="52" y="78"/>
                  </a:lnTo>
                  <a:lnTo>
                    <a:pt x="47" y="99"/>
                  </a:lnTo>
                  <a:lnTo>
                    <a:pt x="78" y="84"/>
                  </a:lnTo>
                  <a:lnTo>
                    <a:pt x="83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2" y="73"/>
                  </a:lnTo>
                  <a:lnTo>
                    <a:pt x="39" y="73"/>
                  </a:lnTo>
                  <a:lnTo>
                    <a:pt x="30" y="70"/>
                  </a:lnTo>
                  <a:close/>
                  <a:moveTo>
                    <a:pt x="85" y="68"/>
                  </a:moveTo>
                  <a:lnTo>
                    <a:pt x="69" y="68"/>
                  </a:lnTo>
                  <a:lnTo>
                    <a:pt x="63" y="73"/>
                  </a:lnTo>
                  <a:lnTo>
                    <a:pt x="83" y="73"/>
                  </a:lnTo>
                  <a:lnTo>
                    <a:pt x="85" y="68"/>
                  </a:lnTo>
                  <a:close/>
                  <a:moveTo>
                    <a:pt x="72" y="48"/>
                  </a:moveTo>
                  <a:lnTo>
                    <a:pt x="64" y="70"/>
                  </a:lnTo>
                  <a:lnTo>
                    <a:pt x="69" y="68"/>
                  </a:lnTo>
                  <a:lnTo>
                    <a:pt x="85" y="68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2" y="48"/>
                  </a:lnTo>
                  <a:close/>
                  <a:moveTo>
                    <a:pt x="30" y="68"/>
                  </a:moveTo>
                  <a:lnTo>
                    <a:pt x="27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9" name="Freeform 249"/>
            <p:cNvSpPr/>
            <p:nvPr/>
          </p:nvSpPr>
          <p:spPr bwMode="auto">
            <a:xfrm>
              <a:off x="4585" y="-6268"/>
              <a:ext cx="74" cy="74"/>
            </a:xfrm>
            <a:custGeom>
              <a:avLst/>
              <a:gdLst>
                <a:gd name="T0" fmla="*/ 36 w 74"/>
                <a:gd name="T1" fmla="*/ -6268 h 74"/>
                <a:gd name="T2" fmla="*/ 10 w 74"/>
                <a:gd name="T3" fmla="*/ -6258 h 74"/>
                <a:gd name="T4" fmla="*/ 0 w 74"/>
                <a:gd name="T5" fmla="*/ -6231 h 74"/>
                <a:gd name="T6" fmla="*/ 10 w 74"/>
                <a:gd name="T7" fmla="*/ -6205 h 74"/>
                <a:gd name="T8" fmla="*/ 36 w 74"/>
                <a:gd name="T9" fmla="*/ -6195 h 74"/>
                <a:gd name="T10" fmla="*/ 63 w 74"/>
                <a:gd name="T11" fmla="*/ -6205 h 74"/>
                <a:gd name="T12" fmla="*/ 73 w 74"/>
                <a:gd name="T13" fmla="*/ -6231 h 74"/>
                <a:gd name="T14" fmla="*/ 63 w 74"/>
                <a:gd name="T15" fmla="*/ -6258 h 74"/>
                <a:gd name="T16" fmla="*/ 36 w 74"/>
                <a:gd name="T17" fmla="*/ -626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0" name="AutoShape 250"/>
            <p:cNvSpPr/>
            <p:nvPr/>
          </p:nvSpPr>
          <p:spPr bwMode="auto">
            <a:xfrm>
              <a:off x="4574" y="-6278"/>
              <a:ext cx="94" cy="94"/>
            </a:xfrm>
            <a:custGeom>
              <a:avLst/>
              <a:gdLst>
                <a:gd name="T0" fmla="*/ 16 w 94"/>
                <a:gd name="T1" fmla="*/ -6262 h 94"/>
                <a:gd name="T2" fmla="*/ 16 w 94"/>
                <a:gd name="T3" fmla="*/ -6200 h 94"/>
                <a:gd name="T4" fmla="*/ 52 w 94"/>
                <a:gd name="T5" fmla="*/ -6205 h 94"/>
                <a:gd name="T6" fmla="*/ 47 w 94"/>
                <a:gd name="T7" fmla="*/ -6207 h 94"/>
                <a:gd name="T8" fmla="*/ 32 w 94"/>
                <a:gd name="T9" fmla="*/ -6211 h 94"/>
                <a:gd name="T10" fmla="*/ 30 w 94"/>
                <a:gd name="T11" fmla="*/ -6216 h 94"/>
                <a:gd name="T12" fmla="*/ 21 w 94"/>
                <a:gd name="T13" fmla="*/ -6226 h 94"/>
                <a:gd name="T14" fmla="*/ 25 w 94"/>
                <a:gd name="T15" fmla="*/ -6236 h 94"/>
                <a:gd name="T16" fmla="*/ 27 w 94"/>
                <a:gd name="T17" fmla="*/ -6247 h 94"/>
                <a:gd name="T18" fmla="*/ 41 w 94"/>
                <a:gd name="T19" fmla="*/ -6253 h 94"/>
                <a:gd name="T20" fmla="*/ 42 w 94"/>
                <a:gd name="T21" fmla="*/ -6258 h 94"/>
                <a:gd name="T22" fmla="*/ 78 w 94"/>
                <a:gd name="T23" fmla="*/ -6262 h 94"/>
                <a:gd name="T24" fmla="*/ 64 w 94"/>
                <a:gd name="T25" fmla="*/ -6214 h 94"/>
                <a:gd name="T26" fmla="*/ 52 w 94"/>
                <a:gd name="T27" fmla="*/ -6205 h 94"/>
                <a:gd name="T28" fmla="*/ 78 w 94"/>
                <a:gd name="T29" fmla="*/ -6200 h 94"/>
                <a:gd name="T30" fmla="*/ 63 w 94"/>
                <a:gd name="T31" fmla="*/ -6211 h 94"/>
                <a:gd name="T32" fmla="*/ 30 w 94"/>
                <a:gd name="T33" fmla="*/ -6214 h 94"/>
                <a:gd name="T34" fmla="*/ 38 w 94"/>
                <a:gd name="T35" fmla="*/ -6211 h 94"/>
                <a:gd name="T36" fmla="*/ 86 w 94"/>
                <a:gd name="T37" fmla="*/ -6216 h 94"/>
                <a:gd name="T38" fmla="*/ 63 w 94"/>
                <a:gd name="T39" fmla="*/ -6211 h 94"/>
                <a:gd name="T40" fmla="*/ 86 w 94"/>
                <a:gd name="T41" fmla="*/ -6216 h 94"/>
                <a:gd name="T42" fmla="*/ 64 w 94"/>
                <a:gd name="T43" fmla="*/ -6214 h 94"/>
                <a:gd name="T44" fmla="*/ 86 w 94"/>
                <a:gd name="T45" fmla="*/ -6216 h 94"/>
                <a:gd name="T46" fmla="*/ 74 w 94"/>
                <a:gd name="T47" fmla="*/ -6226 h 94"/>
                <a:gd name="T48" fmla="*/ 30 w 94"/>
                <a:gd name="T49" fmla="*/ -6216 h 94"/>
                <a:gd name="T50" fmla="*/ 30 w 94"/>
                <a:gd name="T51" fmla="*/ -6214 h 94"/>
                <a:gd name="T52" fmla="*/ 23 w 94"/>
                <a:gd name="T53" fmla="*/ -6231 h 94"/>
                <a:gd name="T54" fmla="*/ 25 w 94"/>
                <a:gd name="T55" fmla="*/ -6226 h 94"/>
                <a:gd name="T56" fmla="*/ 92 w 94"/>
                <a:gd name="T57" fmla="*/ -6236 h 94"/>
                <a:gd name="T58" fmla="*/ 74 w 94"/>
                <a:gd name="T59" fmla="*/ -6226 h 94"/>
                <a:gd name="T60" fmla="*/ 94 w 94"/>
                <a:gd name="T61" fmla="*/ -6231 h 94"/>
                <a:gd name="T62" fmla="*/ 25 w 94"/>
                <a:gd name="T63" fmla="*/ -6236 h 94"/>
                <a:gd name="T64" fmla="*/ 23 w 94"/>
                <a:gd name="T65" fmla="*/ -6231 h 94"/>
                <a:gd name="T66" fmla="*/ 65 w 94"/>
                <a:gd name="T67" fmla="*/ -6248 h 94"/>
                <a:gd name="T68" fmla="*/ 74 w 94"/>
                <a:gd name="T69" fmla="*/ -6236 h 94"/>
                <a:gd name="T70" fmla="*/ 86 w 94"/>
                <a:gd name="T71" fmla="*/ -6247 h 94"/>
                <a:gd name="T72" fmla="*/ 65 w 94"/>
                <a:gd name="T73" fmla="*/ -6248 h 94"/>
                <a:gd name="T74" fmla="*/ 27 w 94"/>
                <a:gd name="T75" fmla="*/ -6247 h 94"/>
                <a:gd name="T76" fmla="*/ 30 w 94"/>
                <a:gd name="T77" fmla="*/ -6248 h 94"/>
                <a:gd name="T78" fmla="*/ 63 w 94"/>
                <a:gd name="T79" fmla="*/ -6253 h 94"/>
                <a:gd name="T80" fmla="*/ 86 w 94"/>
                <a:gd name="T81" fmla="*/ -6247 h 94"/>
                <a:gd name="T82" fmla="*/ 41 w 94"/>
                <a:gd name="T83" fmla="*/ -6253 h 94"/>
                <a:gd name="T84" fmla="*/ 30 w 94"/>
                <a:gd name="T85" fmla="*/ -6248 h 94"/>
                <a:gd name="T86" fmla="*/ 81 w 94"/>
                <a:gd name="T87" fmla="*/ -6258 h 94"/>
                <a:gd name="T88" fmla="*/ 47 w 94"/>
                <a:gd name="T89" fmla="*/ -6256 h 94"/>
                <a:gd name="T90" fmla="*/ 63 w 94"/>
                <a:gd name="T91" fmla="*/ -6253 h 94"/>
                <a:gd name="T92" fmla="*/ 81 w 94"/>
                <a:gd name="T93" fmla="*/ -625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1" name="Freeform 251"/>
            <p:cNvSpPr/>
            <p:nvPr/>
          </p:nvSpPr>
          <p:spPr bwMode="auto">
            <a:xfrm>
              <a:off x="4585" y="-5767"/>
              <a:ext cx="74" cy="74"/>
            </a:xfrm>
            <a:custGeom>
              <a:avLst/>
              <a:gdLst>
                <a:gd name="T0" fmla="*/ 36 w 74"/>
                <a:gd name="T1" fmla="*/ -5767 h 74"/>
                <a:gd name="T2" fmla="*/ 10 w 74"/>
                <a:gd name="T3" fmla="*/ -5757 h 74"/>
                <a:gd name="T4" fmla="*/ 0 w 74"/>
                <a:gd name="T5" fmla="*/ -5731 h 74"/>
                <a:gd name="T6" fmla="*/ 10 w 74"/>
                <a:gd name="T7" fmla="*/ -5704 h 74"/>
                <a:gd name="T8" fmla="*/ 36 w 74"/>
                <a:gd name="T9" fmla="*/ -5694 h 74"/>
                <a:gd name="T10" fmla="*/ 63 w 74"/>
                <a:gd name="T11" fmla="*/ -5704 h 74"/>
                <a:gd name="T12" fmla="*/ 73 w 74"/>
                <a:gd name="T13" fmla="*/ -5731 h 74"/>
                <a:gd name="T14" fmla="*/ 63 w 74"/>
                <a:gd name="T15" fmla="*/ -5757 h 74"/>
                <a:gd name="T16" fmla="*/ 36 w 74"/>
                <a:gd name="T17" fmla="*/ -576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4" name="AutoShape 252"/>
            <p:cNvSpPr/>
            <p:nvPr/>
          </p:nvSpPr>
          <p:spPr bwMode="auto">
            <a:xfrm>
              <a:off x="4574" y="-5778"/>
              <a:ext cx="94" cy="94"/>
            </a:xfrm>
            <a:custGeom>
              <a:avLst/>
              <a:gdLst>
                <a:gd name="T0" fmla="*/ 16 w 94"/>
                <a:gd name="T1" fmla="*/ -5762 h 94"/>
                <a:gd name="T2" fmla="*/ 16 w 94"/>
                <a:gd name="T3" fmla="*/ -5700 h 94"/>
                <a:gd name="T4" fmla="*/ 52 w 94"/>
                <a:gd name="T5" fmla="*/ -5704 h 94"/>
                <a:gd name="T6" fmla="*/ 47 w 94"/>
                <a:gd name="T7" fmla="*/ -5706 h 94"/>
                <a:gd name="T8" fmla="*/ 32 w 94"/>
                <a:gd name="T9" fmla="*/ -5709 h 94"/>
                <a:gd name="T10" fmla="*/ 29 w 94"/>
                <a:gd name="T11" fmla="*/ -5715 h 94"/>
                <a:gd name="T12" fmla="*/ 21 w 94"/>
                <a:gd name="T13" fmla="*/ -5726 h 94"/>
                <a:gd name="T14" fmla="*/ 25 w 94"/>
                <a:gd name="T15" fmla="*/ -5736 h 94"/>
                <a:gd name="T16" fmla="*/ 27 w 94"/>
                <a:gd name="T17" fmla="*/ -5746 h 94"/>
                <a:gd name="T18" fmla="*/ 38 w 94"/>
                <a:gd name="T19" fmla="*/ -5751 h 94"/>
                <a:gd name="T20" fmla="*/ 42 w 94"/>
                <a:gd name="T21" fmla="*/ -5757 h 94"/>
                <a:gd name="T22" fmla="*/ 78 w 94"/>
                <a:gd name="T23" fmla="*/ -5762 h 94"/>
                <a:gd name="T24" fmla="*/ 65 w 94"/>
                <a:gd name="T25" fmla="*/ -5713 h 94"/>
                <a:gd name="T26" fmla="*/ 52 w 94"/>
                <a:gd name="T27" fmla="*/ -5704 h 94"/>
                <a:gd name="T28" fmla="*/ 78 w 94"/>
                <a:gd name="T29" fmla="*/ -5700 h 94"/>
                <a:gd name="T30" fmla="*/ 63 w 94"/>
                <a:gd name="T31" fmla="*/ -5709 h 94"/>
                <a:gd name="T32" fmla="*/ 30 w 94"/>
                <a:gd name="T33" fmla="*/ -5714 h 94"/>
                <a:gd name="T34" fmla="*/ 41 w 94"/>
                <a:gd name="T35" fmla="*/ -5709 h 94"/>
                <a:gd name="T36" fmla="*/ 86 w 94"/>
                <a:gd name="T37" fmla="*/ -5715 h 94"/>
                <a:gd name="T38" fmla="*/ 63 w 94"/>
                <a:gd name="T39" fmla="*/ -5709 h 94"/>
                <a:gd name="T40" fmla="*/ 86 w 94"/>
                <a:gd name="T41" fmla="*/ -5715 h 94"/>
                <a:gd name="T42" fmla="*/ 65 w 94"/>
                <a:gd name="T43" fmla="*/ -5713 h 94"/>
                <a:gd name="T44" fmla="*/ 86 w 94"/>
                <a:gd name="T45" fmla="*/ -5715 h 94"/>
                <a:gd name="T46" fmla="*/ 74 w 94"/>
                <a:gd name="T47" fmla="*/ -5726 h 94"/>
                <a:gd name="T48" fmla="*/ 29 w 94"/>
                <a:gd name="T49" fmla="*/ -5715 h 94"/>
                <a:gd name="T50" fmla="*/ 30 w 94"/>
                <a:gd name="T51" fmla="*/ -5714 h 94"/>
                <a:gd name="T52" fmla="*/ 23 w 94"/>
                <a:gd name="T53" fmla="*/ -5731 h 94"/>
                <a:gd name="T54" fmla="*/ 25 w 94"/>
                <a:gd name="T55" fmla="*/ -5726 h 94"/>
                <a:gd name="T56" fmla="*/ 92 w 94"/>
                <a:gd name="T57" fmla="*/ -5736 h 94"/>
                <a:gd name="T58" fmla="*/ 74 w 94"/>
                <a:gd name="T59" fmla="*/ -5726 h 94"/>
                <a:gd name="T60" fmla="*/ 94 w 94"/>
                <a:gd name="T61" fmla="*/ -5731 h 94"/>
                <a:gd name="T62" fmla="*/ 25 w 94"/>
                <a:gd name="T63" fmla="*/ -5736 h 94"/>
                <a:gd name="T64" fmla="*/ 23 w 94"/>
                <a:gd name="T65" fmla="*/ -5731 h 94"/>
                <a:gd name="T66" fmla="*/ 64 w 94"/>
                <a:gd name="T67" fmla="*/ -5748 h 94"/>
                <a:gd name="T68" fmla="*/ 74 w 94"/>
                <a:gd name="T69" fmla="*/ -5736 h 94"/>
                <a:gd name="T70" fmla="*/ 86 w 94"/>
                <a:gd name="T71" fmla="*/ -5746 h 94"/>
                <a:gd name="T72" fmla="*/ 64 w 94"/>
                <a:gd name="T73" fmla="*/ -5748 h 94"/>
                <a:gd name="T74" fmla="*/ 27 w 94"/>
                <a:gd name="T75" fmla="*/ -5746 h 94"/>
                <a:gd name="T76" fmla="*/ 30 w 94"/>
                <a:gd name="T77" fmla="*/ -5748 h 94"/>
                <a:gd name="T78" fmla="*/ 63 w 94"/>
                <a:gd name="T79" fmla="*/ -5751 h 94"/>
                <a:gd name="T80" fmla="*/ 86 w 94"/>
                <a:gd name="T81" fmla="*/ -5746 h 94"/>
                <a:gd name="T82" fmla="*/ 38 w 94"/>
                <a:gd name="T83" fmla="*/ -5751 h 94"/>
                <a:gd name="T84" fmla="*/ 30 w 94"/>
                <a:gd name="T85" fmla="*/ -5748 h 94"/>
                <a:gd name="T86" fmla="*/ 81 w 94"/>
                <a:gd name="T87" fmla="*/ -5757 h 94"/>
                <a:gd name="T88" fmla="*/ 47 w 94"/>
                <a:gd name="T89" fmla="*/ -5755 h 94"/>
                <a:gd name="T90" fmla="*/ 63 w 94"/>
                <a:gd name="T91" fmla="*/ -5751 h 94"/>
                <a:gd name="T92" fmla="*/ 81 w 94"/>
                <a:gd name="T93" fmla="*/ -575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2"/>
                  </a:lnTo>
                  <a:lnTo>
                    <a:pt x="27" y="32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5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2" y="47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2"/>
                  </a:lnTo>
                  <a:lnTo>
                    <a:pt x="30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5" name="Freeform 253"/>
            <p:cNvSpPr/>
            <p:nvPr/>
          </p:nvSpPr>
          <p:spPr bwMode="auto">
            <a:xfrm>
              <a:off x="4585" y="-3865"/>
              <a:ext cx="74" cy="75"/>
            </a:xfrm>
            <a:custGeom>
              <a:avLst/>
              <a:gdLst>
                <a:gd name="T0" fmla="*/ 36 w 74"/>
                <a:gd name="T1" fmla="*/ -3865 h 75"/>
                <a:gd name="T2" fmla="*/ 10 w 74"/>
                <a:gd name="T3" fmla="*/ -3854 h 75"/>
                <a:gd name="T4" fmla="*/ 0 w 74"/>
                <a:gd name="T5" fmla="*/ -3828 h 75"/>
                <a:gd name="T6" fmla="*/ 10 w 74"/>
                <a:gd name="T7" fmla="*/ -3801 h 75"/>
                <a:gd name="T8" fmla="*/ 36 w 74"/>
                <a:gd name="T9" fmla="*/ -3790 h 75"/>
                <a:gd name="T10" fmla="*/ 63 w 74"/>
                <a:gd name="T11" fmla="*/ -3801 h 75"/>
                <a:gd name="T12" fmla="*/ 73 w 74"/>
                <a:gd name="T13" fmla="*/ -3828 h 75"/>
                <a:gd name="T14" fmla="*/ 63 w 74"/>
                <a:gd name="T15" fmla="*/ -3854 h 75"/>
                <a:gd name="T16" fmla="*/ 36 w 74"/>
                <a:gd name="T17" fmla="*/ -3865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6" name="AutoShape 254"/>
            <p:cNvSpPr/>
            <p:nvPr/>
          </p:nvSpPr>
          <p:spPr bwMode="auto">
            <a:xfrm>
              <a:off x="4574" y="-3874"/>
              <a:ext cx="94" cy="94"/>
            </a:xfrm>
            <a:custGeom>
              <a:avLst/>
              <a:gdLst>
                <a:gd name="T0" fmla="*/ 16 w 94"/>
                <a:gd name="T1" fmla="*/ -3859 h 94"/>
                <a:gd name="T2" fmla="*/ 16 w 94"/>
                <a:gd name="T3" fmla="*/ -3796 h 94"/>
                <a:gd name="T4" fmla="*/ 52 w 94"/>
                <a:gd name="T5" fmla="*/ -3801 h 94"/>
                <a:gd name="T6" fmla="*/ 47 w 94"/>
                <a:gd name="T7" fmla="*/ -3803 h 94"/>
                <a:gd name="T8" fmla="*/ 32 w 94"/>
                <a:gd name="T9" fmla="*/ -3807 h 94"/>
                <a:gd name="T10" fmla="*/ 30 w 94"/>
                <a:gd name="T11" fmla="*/ -3812 h 94"/>
                <a:gd name="T12" fmla="*/ 21 w 94"/>
                <a:gd name="T13" fmla="*/ -3823 h 94"/>
                <a:gd name="T14" fmla="*/ 25 w 94"/>
                <a:gd name="T15" fmla="*/ -3832 h 94"/>
                <a:gd name="T16" fmla="*/ 27 w 94"/>
                <a:gd name="T17" fmla="*/ -3843 h 94"/>
                <a:gd name="T18" fmla="*/ 41 w 94"/>
                <a:gd name="T19" fmla="*/ -3849 h 94"/>
                <a:gd name="T20" fmla="*/ 42 w 94"/>
                <a:gd name="T21" fmla="*/ -3854 h 94"/>
                <a:gd name="T22" fmla="*/ 78 w 94"/>
                <a:gd name="T23" fmla="*/ -3859 h 94"/>
                <a:gd name="T24" fmla="*/ 64 w 94"/>
                <a:gd name="T25" fmla="*/ -3810 h 94"/>
                <a:gd name="T26" fmla="*/ 52 w 94"/>
                <a:gd name="T27" fmla="*/ -3801 h 94"/>
                <a:gd name="T28" fmla="*/ 78 w 94"/>
                <a:gd name="T29" fmla="*/ -3796 h 94"/>
                <a:gd name="T30" fmla="*/ 63 w 94"/>
                <a:gd name="T31" fmla="*/ -3807 h 94"/>
                <a:gd name="T32" fmla="*/ 30 w 94"/>
                <a:gd name="T33" fmla="*/ -3811 h 94"/>
                <a:gd name="T34" fmla="*/ 38 w 94"/>
                <a:gd name="T35" fmla="*/ -3807 h 94"/>
                <a:gd name="T36" fmla="*/ 86 w 94"/>
                <a:gd name="T37" fmla="*/ -3812 h 94"/>
                <a:gd name="T38" fmla="*/ 63 w 94"/>
                <a:gd name="T39" fmla="*/ -3807 h 94"/>
                <a:gd name="T40" fmla="*/ 86 w 94"/>
                <a:gd name="T41" fmla="*/ -3812 h 94"/>
                <a:gd name="T42" fmla="*/ 64 w 94"/>
                <a:gd name="T43" fmla="*/ -3810 h 94"/>
                <a:gd name="T44" fmla="*/ 86 w 94"/>
                <a:gd name="T45" fmla="*/ -3812 h 94"/>
                <a:gd name="T46" fmla="*/ 74 w 94"/>
                <a:gd name="T47" fmla="*/ -3823 h 94"/>
                <a:gd name="T48" fmla="*/ 30 w 94"/>
                <a:gd name="T49" fmla="*/ -3812 h 94"/>
                <a:gd name="T50" fmla="*/ 30 w 94"/>
                <a:gd name="T51" fmla="*/ -3811 h 94"/>
                <a:gd name="T52" fmla="*/ 23 w 94"/>
                <a:gd name="T53" fmla="*/ -3828 h 94"/>
                <a:gd name="T54" fmla="*/ 25 w 94"/>
                <a:gd name="T55" fmla="*/ -3823 h 94"/>
                <a:gd name="T56" fmla="*/ 92 w 94"/>
                <a:gd name="T57" fmla="*/ -3832 h 94"/>
                <a:gd name="T58" fmla="*/ 74 w 94"/>
                <a:gd name="T59" fmla="*/ -3823 h 94"/>
                <a:gd name="T60" fmla="*/ 94 w 94"/>
                <a:gd name="T61" fmla="*/ -3828 h 94"/>
                <a:gd name="T62" fmla="*/ 25 w 94"/>
                <a:gd name="T63" fmla="*/ -3832 h 94"/>
                <a:gd name="T64" fmla="*/ 23 w 94"/>
                <a:gd name="T65" fmla="*/ -3828 h 94"/>
                <a:gd name="T66" fmla="*/ 65 w 94"/>
                <a:gd name="T67" fmla="*/ -3845 h 94"/>
                <a:gd name="T68" fmla="*/ 74 w 94"/>
                <a:gd name="T69" fmla="*/ -3832 h 94"/>
                <a:gd name="T70" fmla="*/ 86 w 94"/>
                <a:gd name="T71" fmla="*/ -3843 h 94"/>
                <a:gd name="T72" fmla="*/ 65 w 94"/>
                <a:gd name="T73" fmla="*/ -3845 h 94"/>
                <a:gd name="T74" fmla="*/ 27 w 94"/>
                <a:gd name="T75" fmla="*/ -3843 h 94"/>
                <a:gd name="T76" fmla="*/ 30 w 94"/>
                <a:gd name="T77" fmla="*/ -3844 h 94"/>
                <a:gd name="T78" fmla="*/ 63 w 94"/>
                <a:gd name="T79" fmla="*/ -3849 h 94"/>
                <a:gd name="T80" fmla="*/ 86 w 94"/>
                <a:gd name="T81" fmla="*/ -3843 h 94"/>
                <a:gd name="T82" fmla="*/ 41 w 94"/>
                <a:gd name="T83" fmla="*/ -3849 h 94"/>
                <a:gd name="T84" fmla="*/ 30 w 94"/>
                <a:gd name="T85" fmla="*/ -3844 h 94"/>
                <a:gd name="T86" fmla="*/ 81 w 94"/>
                <a:gd name="T87" fmla="*/ -3854 h 94"/>
                <a:gd name="T88" fmla="*/ 47 w 94"/>
                <a:gd name="T89" fmla="*/ -3852 h 94"/>
                <a:gd name="T90" fmla="*/ 63 w 94"/>
                <a:gd name="T91" fmla="*/ -3849 h 94"/>
                <a:gd name="T92" fmla="*/ 81 w 94"/>
                <a:gd name="T93" fmla="*/ -3854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6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3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29"/>
                  </a:moveTo>
                  <a:lnTo>
                    <a:pt x="72" y="46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7" name="Freeform 255"/>
            <p:cNvSpPr/>
            <p:nvPr/>
          </p:nvSpPr>
          <p:spPr bwMode="auto">
            <a:xfrm>
              <a:off x="4585" y="-3544"/>
              <a:ext cx="74" cy="74"/>
            </a:xfrm>
            <a:custGeom>
              <a:avLst/>
              <a:gdLst>
                <a:gd name="T0" fmla="*/ 36 w 74"/>
                <a:gd name="T1" fmla="*/ -3544 h 74"/>
                <a:gd name="T2" fmla="*/ 10 w 74"/>
                <a:gd name="T3" fmla="*/ -3534 h 74"/>
                <a:gd name="T4" fmla="*/ 0 w 74"/>
                <a:gd name="T5" fmla="*/ -3508 h 74"/>
                <a:gd name="T6" fmla="*/ 10 w 74"/>
                <a:gd name="T7" fmla="*/ -3482 h 74"/>
                <a:gd name="T8" fmla="*/ 36 w 74"/>
                <a:gd name="T9" fmla="*/ -3471 h 74"/>
                <a:gd name="T10" fmla="*/ 63 w 74"/>
                <a:gd name="T11" fmla="*/ -3482 h 74"/>
                <a:gd name="T12" fmla="*/ 73 w 74"/>
                <a:gd name="T13" fmla="*/ -3508 h 74"/>
                <a:gd name="T14" fmla="*/ 63 w 74"/>
                <a:gd name="T15" fmla="*/ -3534 h 74"/>
                <a:gd name="T16" fmla="*/ 36 w 74"/>
                <a:gd name="T17" fmla="*/ -354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8" name="AutoShape 256"/>
            <p:cNvSpPr/>
            <p:nvPr/>
          </p:nvSpPr>
          <p:spPr bwMode="auto">
            <a:xfrm>
              <a:off x="4574" y="-3555"/>
              <a:ext cx="94" cy="95"/>
            </a:xfrm>
            <a:custGeom>
              <a:avLst/>
              <a:gdLst>
                <a:gd name="T0" fmla="*/ 16 w 94"/>
                <a:gd name="T1" fmla="*/ -3540 h 95"/>
                <a:gd name="T2" fmla="*/ 16 w 94"/>
                <a:gd name="T3" fmla="*/ -3476 h 95"/>
                <a:gd name="T4" fmla="*/ 52 w 94"/>
                <a:gd name="T5" fmla="*/ -3482 h 95"/>
                <a:gd name="T6" fmla="*/ 47 w 94"/>
                <a:gd name="T7" fmla="*/ -3484 h 95"/>
                <a:gd name="T8" fmla="*/ 32 w 94"/>
                <a:gd name="T9" fmla="*/ -3487 h 95"/>
                <a:gd name="T10" fmla="*/ 30 w 94"/>
                <a:gd name="T11" fmla="*/ -3492 h 95"/>
                <a:gd name="T12" fmla="*/ 21 w 94"/>
                <a:gd name="T13" fmla="*/ -3502 h 95"/>
                <a:gd name="T14" fmla="*/ 25 w 94"/>
                <a:gd name="T15" fmla="*/ -3513 h 95"/>
                <a:gd name="T16" fmla="*/ 27 w 94"/>
                <a:gd name="T17" fmla="*/ -3524 h 95"/>
                <a:gd name="T18" fmla="*/ 39 w 94"/>
                <a:gd name="T19" fmla="*/ -3529 h 95"/>
                <a:gd name="T20" fmla="*/ 42 w 94"/>
                <a:gd name="T21" fmla="*/ -3534 h 95"/>
                <a:gd name="T22" fmla="*/ 78 w 94"/>
                <a:gd name="T23" fmla="*/ -3540 h 95"/>
                <a:gd name="T24" fmla="*/ 64 w 94"/>
                <a:gd name="T25" fmla="*/ -3490 h 95"/>
                <a:gd name="T26" fmla="*/ 52 w 94"/>
                <a:gd name="T27" fmla="*/ -3482 h 95"/>
                <a:gd name="T28" fmla="*/ 78 w 94"/>
                <a:gd name="T29" fmla="*/ -3476 h 95"/>
                <a:gd name="T30" fmla="*/ 63 w 94"/>
                <a:gd name="T31" fmla="*/ -3487 h 95"/>
                <a:gd name="T32" fmla="*/ 30 w 94"/>
                <a:gd name="T33" fmla="*/ -3490 h 95"/>
                <a:gd name="T34" fmla="*/ 39 w 94"/>
                <a:gd name="T35" fmla="*/ -3487 h 95"/>
                <a:gd name="T36" fmla="*/ 86 w 94"/>
                <a:gd name="T37" fmla="*/ -3492 h 95"/>
                <a:gd name="T38" fmla="*/ 63 w 94"/>
                <a:gd name="T39" fmla="*/ -3487 h 95"/>
                <a:gd name="T40" fmla="*/ 86 w 94"/>
                <a:gd name="T41" fmla="*/ -3492 h 95"/>
                <a:gd name="T42" fmla="*/ 64 w 94"/>
                <a:gd name="T43" fmla="*/ -3490 h 95"/>
                <a:gd name="T44" fmla="*/ 86 w 94"/>
                <a:gd name="T45" fmla="*/ -3492 h 95"/>
                <a:gd name="T46" fmla="*/ 74 w 94"/>
                <a:gd name="T47" fmla="*/ -3502 h 95"/>
                <a:gd name="T48" fmla="*/ 30 w 94"/>
                <a:gd name="T49" fmla="*/ -3492 h 95"/>
                <a:gd name="T50" fmla="*/ 30 w 94"/>
                <a:gd name="T51" fmla="*/ -3490 h 95"/>
                <a:gd name="T52" fmla="*/ 23 w 94"/>
                <a:gd name="T53" fmla="*/ -3508 h 95"/>
                <a:gd name="T54" fmla="*/ 25 w 94"/>
                <a:gd name="T55" fmla="*/ -3502 h 95"/>
                <a:gd name="T56" fmla="*/ 92 w 94"/>
                <a:gd name="T57" fmla="*/ -3513 h 95"/>
                <a:gd name="T58" fmla="*/ 74 w 94"/>
                <a:gd name="T59" fmla="*/ -3502 h 95"/>
                <a:gd name="T60" fmla="*/ 94 w 94"/>
                <a:gd name="T61" fmla="*/ -3508 h 95"/>
                <a:gd name="T62" fmla="*/ 25 w 94"/>
                <a:gd name="T63" fmla="*/ -3513 h 95"/>
                <a:gd name="T64" fmla="*/ 23 w 94"/>
                <a:gd name="T65" fmla="*/ -3508 h 95"/>
                <a:gd name="T66" fmla="*/ 64 w 94"/>
                <a:gd name="T67" fmla="*/ -3526 h 95"/>
                <a:gd name="T68" fmla="*/ 74 w 94"/>
                <a:gd name="T69" fmla="*/ -3513 h 95"/>
                <a:gd name="T70" fmla="*/ 86 w 94"/>
                <a:gd name="T71" fmla="*/ -3524 h 95"/>
                <a:gd name="T72" fmla="*/ 64 w 94"/>
                <a:gd name="T73" fmla="*/ -3526 h 95"/>
                <a:gd name="T74" fmla="*/ 27 w 94"/>
                <a:gd name="T75" fmla="*/ -3524 h 95"/>
                <a:gd name="T76" fmla="*/ 30 w 94"/>
                <a:gd name="T77" fmla="*/ -3525 h 95"/>
                <a:gd name="T78" fmla="*/ 63 w 94"/>
                <a:gd name="T79" fmla="*/ -3529 h 95"/>
                <a:gd name="T80" fmla="*/ 86 w 94"/>
                <a:gd name="T81" fmla="*/ -3524 h 95"/>
                <a:gd name="T82" fmla="*/ 39 w 94"/>
                <a:gd name="T83" fmla="*/ -3529 h 95"/>
                <a:gd name="T84" fmla="*/ 30 w 94"/>
                <a:gd name="T85" fmla="*/ -3525 h 95"/>
                <a:gd name="T86" fmla="*/ 81 w 94"/>
                <a:gd name="T87" fmla="*/ -3534 h 95"/>
                <a:gd name="T88" fmla="*/ 47 w 94"/>
                <a:gd name="T89" fmla="*/ -3532 h 95"/>
                <a:gd name="T90" fmla="*/ 63 w 94"/>
                <a:gd name="T91" fmla="*/ -3529 h 95"/>
                <a:gd name="T92" fmla="*/ 81 w 94"/>
                <a:gd name="T93" fmla="*/ -3534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9" y="68"/>
                  </a:lnTo>
                  <a:lnTo>
                    <a:pt x="32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9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5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4" y="65"/>
                  </a:lnTo>
                  <a:close/>
                  <a:moveTo>
                    <a:pt x="30" y="65"/>
                  </a:moveTo>
                  <a:lnTo>
                    <a:pt x="32" y="68"/>
                  </a:lnTo>
                  <a:lnTo>
                    <a:pt x="39" y="68"/>
                  </a:lnTo>
                  <a:lnTo>
                    <a:pt x="30" y="65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6" y="63"/>
                  </a:lnTo>
                  <a:close/>
                  <a:moveTo>
                    <a:pt x="71" y="47"/>
                  </a:moveTo>
                  <a:lnTo>
                    <a:pt x="64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7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1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9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9" y="26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0" name="Freeform 257"/>
            <p:cNvSpPr/>
            <p:nvPr/>
          </p:nvSpPr>
          <p:spPr bwMode="auto">
            <a:xfrm>
              <a:off x="4585" y="-4826"/>
              <a:ext cx="74" cy="74"/>
            </a:xfrm>
            <a:custGeom>
              <a:avLst/>
              <a:gdLst>
                <a:gd name="T0" fmla="*/ 36 w 74"/>
                <a:gd name="T1" fmla="*/ -4826 h 74"/>
                <a:gd name="T2" fmla="*/ 10 w 74"/>
                <a:gd name="T3" fmla="*/ -4816 h 74"/>
                <a:gd name="T4" fmla="*/ 0 w 74"/>
                <a:gd name="T5" fmla="*/ -4790 h 74"/>
                <a:gd name="T6" fmla="*/ 10 w 74"/>
                <a:gd name="T7" fmla="*/ -4764 h 74"/>
                <a:gd name="T8" fmla="*/ 36 w 74"/>
                <a:gd name="T9" fmla="*/ -4753 h 74"/>
                <a:gd name="T10" fmla="*/ 63 w 74"/>
                <a:gd name="T11" fmla="*/ -4764 h 74"/>
                <a:gd name="T12" fmla="*/ 73 w 74"/>
                <a:gd name="T13" fmla="*/ -4790 h 74"/>
                <a:gd name="T14" fmla="*/ 63 w 74"/>
                <a:gd name="T15" fmla="*/ -4816 h 74"/>
                <a:gd name="T16" fmla="*/ 36 w 74"/>
                <a:gd name="T17" fmla="*/ -482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1" name="AutoShape 258"/>
            <p:cNvSpPr/>
            <p:nvPr/>
          </p:nvSpPr>
          <p:spPr bwMode="auto">
            <a:xfrm>
              <a:off x="4574" y="-4837"/>
              <a:ext cx="94" cy="95"/>
            </a:xfrm>
            <a:custGeom>
              <a:avLst/>
              <a:gdLst>
                <a:gd name="T0" fmla="*/ 16 w 94"/>
                <a:gd name="T1" fmla="*/ -4821 h 95"/>
                <a:gd name="T2" fmla="*/ 16 w 94"/>
                <a:gd name="T3" fmla="*/ -4759 h 95"/>
                <a:gd name="T4" fmla="*/ 52 w 94"/>
                <a:gd name="T5" fmla="*/ -4764 h 95"/>
                <a:gd name="T6" fmla="*/ 47 w 94"/>
                <a:gd name="T7" fmla="*/ -4766 h 95"/>
                <a:gd name="T8" fmla="*/ 32 w 94"/>
                <a:gd name="T9" fmla="*/ -4768 h 95"/>
                <a:gd name="T10" fmla="*/ 29 w 94"/>
                <a:gd name="T11" fmla="*/ -4774 h 95"/>
                <a:gd name="T12" fmla="*/ 21 w 94"/>
                <a:gd name="T13" fmla="*/ -4784 h 95"/>
                <a:gd name="T14" fmla="*/ 25 w 94"/>
                <a:gd name="T15" fmla="*/ -4795 h 95"/>
                <a:gd name="T16" fmla="*/ 27 w 94"/>
                <a:gd name="T17" fmla="*/ -4806 h 95"/>
                <a:gd name="T18" fmla="*/ 38 w 94"/>
                <a:gd name="T19" fmla="*/ -4810 h 95"/>
                <a:gd name="T20" fmla="*/ 42 w 94"/>
                <a:gd name="T21" fmla="*/ -4816 h 95"/>
                <a:gd name="T22" fmla="*/ 78 w 94"/>
                <a:gd name="T23" fmla="*/ -4821 h 95"/>
                <a:gd name="T24" fmla="*/ 65 w 94"/>
                <a:gd name="T25" fmla="*/ -4773 h 95"/>
                <a:gd name="T26" fmla="*/ 52 w 94"/>
                <a:gd name="T27" fmla="*/ -4764 h 95"/>
                <a:gd name="T28" fmla="*/ 78 w 94"/>
                <a:gd name="T29" fmla="*/ -4759 h 95"/>
                <a:gd name="T30" fmla="*/ 63 w 94"/>
                <a:gd name="T31" fmla="*/ -4768 h 95"/>
                <a:gd name="T32" fmla="*/ 30 w 94"/>
                <a:gd name="T33" fmla="*/ -4773 h 95"/>
                <a:gd name="T34" fmla="*/ 41 w 94"/>
                <a:gd name="T35" fmla="*/ -4768 h 95"/>
                <a:gd name="T36" fmla="*/ 86 w 94"/>
                <a:gd name="T37" fmla="*/ -4774 h 95"/>
                <a:gd name="T38" fmla="*/ 63 w 94"/>
                <a:gd name="T39" fmla="*/ -4768 h 95"/>
                <a:gd name="T40" fmla="*/ 86 w 94"/>
                <a:gd name="T41" fmla="*/ -4774 h 95"/>
                <a:gd name="T42" fmla="*/ 65 w 94"/>
                <a:gd name="T43" fmla="*/ -4773 h 95"/>
                <a:gd name="T44" fmla="*/ 86 w 94"/>
                <a:gd name="T45" fmla="*/ -4774 h 95"/>
                <a:gd name="T46" fmla="*/ 74 w 94"/>
                <a:gd name="T47" fmla="*/ -4784 h 95"/>
                <a:gd name="T48" fmla="*/ 29 w 94"/>
                <a:gd name="T49" fmla="*/ -4774 h 95"/>
                <a:gd name="T50" fmla="*/ 30 w 94"/>
                <a:gd name="T51" fmla="*/ -4773 h 95"/>
                <a:gd name="T52" fmla="*/ 23 w 94"/>
                <a:gd name="T53" fmla="*/ -4789 h 95"/>
                <a:gd name="T54" fmla="*/ 25 w 94"/>
                <a:gd name="T55" fmla="*/ -4784 h 95"/>
                <a:gd name="T56" fmla="*/ 92 w 94"/>
                <a:gd name="T57" fmla="*/ -4795 h 95"/>
                <a:gd name="T58" fmla="*/ 74 w 94"/>
                <a:gd name="T59" fmla="*/ -4784 h 95"/>
                <a:gd name="T60" fmla="*/ 94 w 94"/>
                <a:gd name="T61" fmla="*/ -4790 h 95"/>
                <a:gd name="T62" fmla="*/ 25 w 94"/>
                <a:gd name="T63" fmla="*/ -4795 h 95"/>
                <a:gd name="T64" fmla="*/ 23 w 94"/>
                <a:gd name="T65" fmla="*/ -4789 h 95"/>
                <a:gd name="T66" fmla="*/ 64 w 94"/>
                <a:gd name="T67" fmla="*/ -4808 h 95"/>
                <a:gd name="T68" fmla="*/ 74 w 94"/>
                <a:gd name="T69" fmla="*/ -4795 h 95"/>
                <a:gd name="T70" fmla="*/ 86 w 94"/>
                <a:gd name="T71" fmla="*/ -4806 h 95"/>
                <a:gd name="T72" fmla="*/ 64 w 94"/>
                <a:gd name="T73" fmla="*/ -4808 h 95"/>
                <a:gd name="T74" fmla="*/ 27 w 94"/>
                <a:gd name="T75" fmla="*/ -4806 h 95"/>
                <a:gd name="T76" fmla="*/ 30 w 94"/>
                <a:gd name="T77" fmla="*/ -4807 h 95"/>
                <a:gd name="T78" fmla="*/ 63 w 94"/>
                <a:gd name="T79" fmla="*/ -4810 h 95"/>
                <a:gd name="T80" fmla="*/ 86 w 94"/>
                <a:gd name="T81" fmla="*/ -4806 h 95"/>
                <a:gd name="T82" fmla="*/ 38 w 94"/>
                <a:gd name="T83" fmla="*/ -4810 h 95"/>
                <a:gd name="T84" fmla="*/ 30 w 94"/>
                <a:gd name="T85" fmla="*/ -4807 h 95"/>
                <a:gd name="T86" fmla="*/ 81 w 94"/>
                <a:gd name="T87" fmla="*/ -4816 h 95"/>
                <a:gd name="T88" fmla="*/ 47 w 94"/>
                <a:gd name="T89" fmla="*/ -4814 h 95"/>
                <a:gd name="T90" fmla="*/ 63 w 94"/>
                <a:gd name="T91" fmla="*/ -4810 h 95"/>
                <a:gd name="T92" fmla="*/ 81 w 94"/>
                <a:gd name="T93" fmla="*/ -4816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4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1" y="48"/>
                  </a:moveTo>
                  <a:lnTo>
                    <a:pt x="65" y="64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29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2" name="Freeform 259"/>
            <p:cNvSpPr/>
            <p:nvPr/>
          </p:nvSpPr>
          <p:spPr bwMode="auto">
            <a:xfrm>
              <a:off x="4585" y="-4580"/>
              <a:ext cx="74" cy="74"/>
            </a:xfrm>
            <a:custGeom>
              <a:avLst/>
              <a:gdLst>
                <a:gd name="T0" fmla="*/ 36 w 74"/>
                <a:gd name="T1" fmla="*/ -4580 h 74"/>
                <a:gd name="T2" fmla="*/ 10 w 74"/>
                <a:gd name="T3" fmla="*/ -4569 h 74"/>
                <a:gd name="T4" fmla="*/ 0 w 74"/>
                <a:gd name="T5" fmla="*/ -4543 h 74"/>
                <a:gd name="T6" fmla="*/ 10 w 74"/>
                <a:gd name="T7" fmla="*/ -4518 h 74"/>
                <a:gd name="T8" fmla="*/ 36 w 74"/>
                <a:gd name="T9" fmla="*/ -4507 h 74"/>
                <a:gd name="T10" fmla="*/ 63 w 74"/>
                <a:gd name="T11" fmla="*/ -4518 h 74"/>
                <a:gd name="T12" fmla="*/ 73 w 74"/>
                <a:gd name="T13" fmla="*/ -4543 h 74"/>
                <a:gd name="T14" fmla="*/ 63 w 74"/>
                <a:gd name="T15" fmla="*/ -4569 h 74"/>
                <a:gd name="T16" fmla="*/ 36 w 74"/>
                <a:gd name="T17" fmla="*/ -458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3" name="AutoShape 260"/>
            <p:cNvSpPr/>
            <p:nvPr/>
          </p:nvSpPr>
          <p:spPr bwMode="auto">
            <a:xfrm>
              <a:off x="4574" y="-4591"/>
              <a:ext cx="94" cy="95"/>
            </a:xfrm>
            <a:custGeom>
              <a:avLst/>
              <a:gdLst>
                <a:gd name="T0" fmla="*/ 16 w 94"/>
                <a:gd name="T1" fmla="*/ -4575 h 95"/>
                <a:gd name="T2" fmla="*/ 16 w 94"/>
                <a:gd name="T3" fmla="*/ -4512 h 95"/>
                <a:gd name="T4" fmla="*/ 52 w 94"/>
                <a:gd name="T5" fmla="*/ -4518 h 95"/>
                <a:gd name="T6" fmla="*/ 47 w 94"/>
                <a:gd name="T7" fmla="*/ -4519 h 95"/>
                <a:gd name="T8" fmla="*/ 32 w 94"/>
                <a:gd name="T9" fmla="*/ -4522 h 95"/>
                <a:gd name="T10" fmla="*/ 30 w 94"/>
                <a:gd name="T11" fmla="*/ -4527 h 95"/>
                <a:gd name="T12" fmla="*/ 21 w 94"/>
                <a:gd name="T13" fmla="*/ -4538 h 95"/>
                <a:gd name="T14" fmla="*/ 25 w 94"/>
                <a:gd name="T15" fmla="*/ -4549 h 95"/>
                <a:gd name="T16" fmla="*/ 27 w 94"/>
                <a:gd name="T17" fmla="*/ -4560 h 95"/>
                <a:gd name="T18" fmla="*/ 39 w 94"/>
                <a:gd name="T19" fmla="*/ -4564 h 95"/>
                <a:gd name="T20" fmla="*/ 42 w 94"/>
                <a:gd name="T21" fmla="*/ -4569 h 95"/>
                <a:gd name="T22" fmla="*/ 78 w 94"/>
                <a:gd name="T23" fmla="*/ -4575 h 95"/>
                <a:gd name="T24" fmla="*/ 64 w 94"/>
                <a:gd name="T25" fmla="*/ -4525 h 95"/>
                <a:gd name="T26" fmla="*/ 52 w 94"/>
                <a:gd name="T27" fmla="*/ -4518 h 95"/>
                <a:gd name="T28" fmla="*/ 78 w 94"/>
                <a:gd name="T29" fmla="*/ -4512 h 95"/>
                <a:gd name="T30" fmla="*/ 63 w 94"/>
                <a:gd name="T31" fmla="*/ -4522 h 95"/>
                <a:gd name="T32" fmla="*/ 30 w 94"/>
                <a:gd name="T33" fmla="*/ -4526 h 95"/>
                <a:gd name="T34" fmla="*/ 39 w 94"/>
                <a:gd name="T35" fmla="*/ -4522 h 95"/>
                <a:gd name="T36" fmla="*/ 86 w 94"/>
                <a:gd name="T37" fmla="*/ -4527 h 95"/>
                <a:gd name="T38" fmla="*/ 63 w 94"/>
                <a:gd name="T39" fmla="*/ -4522 h 95"/>
                <a:gd name="T40" fmla="*/ 86 w 94"/>
                <a:gd name="T41" fmla="*/ -4527 h 95"/>
                <a:gd name="T42" fmla="*/ 64 w 94"/>
                <a:gd name="T43" fmla="*/ -4525 h 95"/>
                <a:gd name="T44" fmla="*/ 86 w 94"/>
                <a:gd name="T45" fmla="*/ -4527 h 95"/>
                <a:gd name="T46" fmla="*/ 74 w 94"/>
                <a:gd name="T47" fmla="*/ -4538 h 95"/>
                <a:gd name="T48" fmla="*/ 30 w 94"/>
                <a:gd name="T49" fmla="*/ -4527 h 95"/>
                <a:gd name="T50" fmla="*/ 30 w 94"/>
                <a:gd name="T51" fmla="*/ -4526 h 95"/>
                <a:gd name="T52" fmla="*/ 23 w 94"/>
                <a:gd name="T53" fmla="*/ -4543 h 95"/>
                <a:gd name="T54" fmla="*/ 25 w 94"/>
                <a:gd name="T55" fmla="*/ -4538 h 95"/>
                <a:gd name="T56" fmla="*/ 91 w 94"/>
                <a:gd name="T57" fmla="*/ -4549 h 95"/>
                <a:gd name="T58" fmla="*/ 74 w 94"/>
                <a:gd name="T59" fmla="*/ -4538 h 95"/>
                <a:gd name="T60" fmla="*/ 94 w 94"/>
                <a:gd name="T61" fmla="*/ -4543 h 95"/>
                <a:gd name="T62" fmla="*/ 25 w 94"/>
                <a:gd name="T63" fmla="*/ -4549 h 95"/>
                <a:gd name="T64" fmla="*/ 23 w 94"/>
                <a:gd name="T65" fmla="*/ -4543 h 95"/>
                <a:gd name="T66" fmla="*/ 64 w 94"/>
                <a:gd name="T67" fmla="*/ -4561 h 95"/>
                <a:gd name="T68" fmla="*/ 74 w 94"/>
                <a:gd name="T69" fmla="*/ -4549 h 95"/>
                <a:gd name="T70" fmla="*/ 86 w 94"/>
                <a:gd name="T71" fmla="*/ -4560 h 95"/>
                <a:gd name="T72" fmla="*/ 64 w 94"/>
                <a:gd name="T73" fmla="*/ -4561 h 95"/>
                <a:gd name="T74" fmla="*/ 27 w 94"/>
                <a:gd name="T75" fmla="*/ -4560 h 95"/>
                <a:gd name="T76" fmla="*/ 30 w 94"/>
                <a:gd name="T77" fmla="*/ -4561 h 95"/>
                <a:gd name="T78" fmla="*/ 63 w 94"/>
                <a:gd name="T79" fmla="*/ -4564 h 95"/>
                <a:gd name="T80" fmla="*/ 86 w 94"/>
                <a:gd name="T81" fmla="*/ -4560 h 95"/>
                <a:gd name="T82" fmla="*/ 39 w 94"/>
                <a:gd name="T83" fmla="*/ -4564 h 95"/>
                <a:gd name="T84" fmla="*/ 30 w 94"/>
                <a:gd name="T85" fmla="*/ -4561 h 95"/>
                <a:gd name="T86" fmla="*/ 81 w 94"/>
                <a:gd name="T87" fmla="*/ -4569 h 95"/>
                <a:gd name="T88" fmla="*/ 47 w 94"/>
                <a:gd name="T89" fmla="*/ -4567 h 95"/>
                <a:gd name="T90" fmla="*/ 63 w 94"/>
                <a:gd name="T91" fmla="*/ -4564 h 95"/>
                <a:gd name="T92" fmla="*/ 81 w 94"/>
                <a:gd name="T93" fmla="*/ -4569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2"/>
                  </a:lnTo>
                  <a:lnTo>
                    <a:pt x="39" y="69"/>
                  </a:lnTo>
                  <a:lnTo>
                    <a:pt x="32" y="69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7"/>
                  </a:lnTo>
                  <a:lnTo>
                    <a:pt x="39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1" y="22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6"/>
                  </a:moveTo>
                  <a:lnTo>
                    <a:pt x="47" y="72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4" y="66"/>
                  </a:lnTo>
                  <a:close/>
                  <a:moveTo>
                    <a:pt x="30" y="65"/>
                  </a:moveTo>
                  <a:lnTo>
                    <a:pt x="32" y="69"/>
                  </a:lnTo>
                  <a:lnTo>
                    <a:pt x="39" y="69"/>
                  </a:lnTo>
                  <a:lnTo>
                    <a:pt x="30" y="65"/>
                  </a:lnTo>
                  <a:close/>
                  <a:moveTo>
                    <a:pt x="86" y="64"/>
                  </a:moveTo>
                  <a:lnTo>
                    <a:pt x="69" y="64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6" y="64"/>
                  </a:lnTo>
                  <a:close/>
                  <a:moveTo>
                    <a:pt x="71" y="48"/>
                  </a:moveTo>
                  <a:lnTo>
                    <a:pt x="64" y="66"/>
                  </a:lnTo>
                  <a:lnTo>
                    <a:pt x="69" y="64"/>
                  </a:lnTo>
                  <a:lnTo>
                    <a:pt x="86" y="64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30" y="64"/>
                  </a:moveTo>
                  <a:lnTo>
                    <a:pt x="27" y="64"/>
                  </a:lnTo>
                  <a:lnTo>
                    <a:pt x="30" y="65"/>
                  </a:lnTo>
                  <a:lnTo>
                    <a:pt x="30" y="64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7"/>
                  </a:lnTo>
                  <a:close/>
                  <a:moveTo>
                    <a:pt x="39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9" y="27"/>
                  </a:lnTo>
                  <a:close/>
                  <a:moveTo>
                    <a:pt x="81" y="22"/>
                  </a:moveTo>
                  <a:lnTo>
                    <a:pt x="52" y="22"/>
                  </a:lnTo>
                  <a:lnTo>
                    <a:pt x="47" y="24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4" name="Freeform 261"/>
            <p:cNvSpPr/>
            <p:nvPr/>
          </p:nvSpPr>
          <p:spPr bwMode="auto">
            <a:xfrm>
              <a:off x="4585" y="-2484"/>
              <a:ext cx="74" cy="75"/>
            </a:xfrm>
            <a:custGeom>
              <a:avLst/>
              <a:gdLst>
                <a:gd name="T0" fmla="*/ 36 w 74"/>
                <a:gd name="T1" fmla="*/ -2484 h 75"/>
                <a:gd name="T2" fmla="*/ 10 w 74"/>
                <a:gd name="T3" fmla="*/ -2473 h 75"/>
                <a:gd name="T4" fmla="*/ 0 w 74"/>
                <a:gd name="T5" fmla="*/ -2446 h 75"/>
                <a:gd name="T6" fmla="*/ 10 w 74"/>
                <a:gd name="T7" fmla="*/ -2420 h 75"/>
                <a:gd name="T8" fmla="*/ 36 w 74"/>
                <a:gd name="T9" fmla="*/ -2409 h 75"/>
                <a:gd name="T10" fmla="*/ 63 w 74"/>
                <a:gd name="T11" fmla="*/ -2420 h 75"/>
                <a:gd name="T12" fmla="*/ 73 w 74"/>
                <a:gd name="T13" fmla="*/ -2446 h 75"/>
                <a:gd name="T14" fmla="*/ 63 w 74"/>
                <a:gd name="T15" fmla="*/ -2473 h 75"/>
                <a:gd name="T16" fmla="*/ 36 w 74"/>
                <a:gd name="T17" fmla="*/ -2484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5" name="AutoShape 262"/>
            <p:cNvSpPr/>
            <p:nvPr/>
          </p:nvSpPr>
          <p:spPr bwMode="auto">
            <a:xfrm>
              <a:off x="4574" y="-2493"/>
              <a:ext cx="94" cy="94"/>
            </a:xfrm>
            <a:custGeom>
              <a:avLst/>
              <a:gdLst>
                <a:gd name="T0" fmla="*/ 16 w 94"/>
                <a:gd name="T1" fmla="*/ -2478 h 94"/>
                <a:gd name="T2" fmla="*/ 16 w 94"/>
                <a:gd name="T3" fmla="*/ -2415 h 94"/>
                <a:gd name="T4" fmla="*/ 52 w 94"/>
                <a:gd name="T5" fmla="*/ -2420 h 94"/>
                <a:gd name="T6" fmla="*/ 47 w 94"/>
                <a:gd name="T7" fmla="*/ -2422 h 94"/>
                <a:gd name="T8" fmla="*/ 32 w 94"/>
                <a:gd name="T9" fmla="*/ -2425 h 94"/>
                <a:gd name="T10" fmla="*/ 29 w 94"/>
                <a:gd name="T11" fmla="*/ -2431 h 94"/>
                <a:gd name="T12" fmla="*/ 21 w 94"/>
                <a:gd name="T13" fmla="*/ -2442 h 94"/>
                <a:gd name="T14" fmla="*/ 25 w 94"/>
                <a:gd name="T15" fmla="*/ -2451 h 94"/>
                <a:gd name="T16" fmla="*/ 27 w 94"/>
                <a:gd name="T17" fmla="*/ -2462 h 94"/>
                <a:gd name="T18" fmla="*/ 38 w 94"/>
                <a:gd name="T19" fmla="*/ -2467 h 94"/>
                <a:gd name="T20" fmla="*/ 42 w 94"/>
                <a:gd name="T21" fmla="*/ -2473 h 94"/>
                <a:gd name="T22" fmla="*/ 78 w 94"/>
                <a:gd name="T23" fmla="*/ -2478 h 94"/>
                <a:gd name="T24" fmla="*/ 65 w 94"/>
                <a:gd name="T25" fmla="*/ -2429 h 94"/>
                <a:gd name="T26" fmla="*/ 52 w 94"/>
                <a:gd name="T27" fmla="*/ -2420 h 94"/>
                <a:gd name="T28" fmla="*/ 78 w 94"/>
                <a:gd name="T29" fmla="*/ -2415 h 94"/>
                <a:gd name="T30" fmla="*/ 63 w 94"/>
                <a:gd name="T31" fmla="*/ -2425 h 94"/>
                <a:gd name="T32" fmla="*/ 30 w 94"/>
                <a:gd name="T33" fmla="*/ -2430 h 94"/>
                <a:gd name="T34" fmla="*/ 41 w 94"/>
                <a:gd name="T35" fmla="*/ -2425 h 94"/>
                <a:gd name="T36" fmla="*/ 86 w 94"/>
                <a:gd name="T37" fmla="*/ -2431 h 94"/>
                <a:gd name="T38" fmla="*/ 63 w 94"/>
                <a:gd name="T39" fmla="*/ -2425 h 94"/>
                <a:gd name="T40" fmla="*/ 86 w 94"/>
                <a:gd name="T41" fmla="*/ -2431 h 94"/>
                <a:gd name="T42" fmla="*/ 65 w 94"/>
                <a:gd name="T43" fmla="*/ -2429 h 94"/>
                <a:gd name="T44" fmla="*/ 86 w 94"/>
                <a:gd name="T45" fmla="*/ -2431 h 94"/>
                <a:gd name="T46" fmla="*/ 74 w 94"/>
                <a:gd name="T47" fmla="*/ -2442 h 94"/>
                <a:gd name="T48" fmla="*/ 29 w 94"/>
                <a:gd name="T49" fmla="*/ -2431 h 94"/>
                <a:gd name="T50" fmla="*/ 30 w 94"/>
                <a:gd name="T51" fmla="*/ -2430 h 94"/>
                <a:gd name="T52" fmla="*/ 23 w 94"/>
                <a:gd name="T53" fmla="*/ -2446 h 94"/>
                <a:gd name="T54" fmla="*/ 25 w 94"/>
                <a:gd name="T55" fmla="*/ -2442 h 94"/>
                <a:gd name="T56" fmla="*/ 92 w 94"/>
                <a:gd name="T57" fmla="*/ -2451 h 94"/>
                <a:gd name="T58" fmla="*/ 74 w 94"/>
                <a:gd name="T59" fmla="*/ -2442 h 94"/>
                <a:gd name="T60" fmla="*/ 94 w 94"/>
                <a:gd name="T61" fmla="*/ -2446 h 94"/>
                <a:gd name="T62" fmla="*/ 25 w 94"/>
                <a:gd name="T63" fmla="*/ -2451 h 94"/>
                <a:gd name="T64" fmla="*/ 23 w 94"/>
                <a:gd name="T65" fmla="*/ -2446 h 94"/>
                <a:gd name="T66" fmla="*/ 64 w 94"/>
                <a:gd name="T67" fmla="*/ -2464 h 94"/>
                <a:gd name="T68" fmla="*/ 74 w 94"/>
                <a:gd name="T69" fmla="*/ -2451 h 94"/>
                <a:gd name="T70" fmla="*/ 86 w 94"/>
                <a:gd name="T71" fmla="*/ -2462 h 94"/>
                <a:gd name="T72" fmla="*/ 64 w 94"/>
                <a:gd name="T73" fmla="*/ -2464 h 94"/>
                <a:gd name="T74" fmla="*/ 27 w 94"/>
                <a:gd name="T75" fmla="*/ -2462 h 94"/>
                <a:gd name="T76" fmla="*/ 30 w 94"/>
                <a:gd name="T77" fmla="*/ -2463 h 94"/>
                <a:gd name="T78" fmla="*/ 63 w 94"/>
                <a:gd name="T79" fmla="*/ -2467 h 94"/>
                <a:gd name="T80" fmla="*/ 86 w 94"/>
                <a:gd name="T81" fmla="*/ -2462 h 94"/>
                <a:gd name="T82" fmla="*/ 38 w 94"/>
                <a:gd name="T83" fmla="*/ -2467 h 94"/>
                <a:gd name="T84" fmla="*/ 30 w 94"/>
                <a:gd name="T85" fmla="*/ -2463 h 94"/>
                <a:gd name="T86" fmla="*/ 81 w 94"/>
                <a:gd name="T87" fmla="*/ -2473 h 94"/>
                <a:gd name="T88" fmla="*/ 47 w 94"/>
                <a:gd name="T89" fmla="*/ -2471 h 94"/>
                <a:gd name="T90" fmla="*/ 63 w 94"/>
                <a:gd name="T91" fmla="*/ -2467 h 94"/>
                <a:gd name="T92" fmla="*/ 81 w 94"/>
                <a:gd name="T93" fmla="*/ -2473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8"/>
                  </a:lnTo>
                  <a:lnTo>
                    <a:pt x="32" y="68"/>
                  </a:lnTo>
                  <a:lnTo>
                    <a:pt x="27" y="62"/>
                  </a:lnTo>
                  <a:lnTo>
                    <a:pt x="29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3" y="68"/>
                  </a:lnTo>
                  <a:lnTo>
                    <a:pt x="63" y="68"/>
                  </a:lnTo>
                  <a:lnTo>
                    <a:pt x="65" y="64"/>
                  </a:lnTo>
                  <a:close/>
                  <a:moveTo>
                    <a:pt x="30" y="63"/>
                  </a:moveTo>
                  <a:lnTo>
                    <a:pt x="32" y="68"/>
                  </a:lnTo>
                  <a:lnTo>
                    <a:pt x="41" y="68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8"/>
                  </a:lnTo>
                  <a:lnTo>
                    <a:pt x="83" y="68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5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7"/>
                  </a:lnTo>
                  <a:close/>
                  <a:moveTo>
                    <a:pt x="29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29" y="62"/>
                  </a:lnTo>
                  <a:close/>
                  <a:moveTo>
                    <a:pt x="23" y="47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6" name="Freeform 263"/>
            <p:cNvSpPr/>
            <p:nvPr/>
          </p:nvSpPr>
          <p:spPr bwMode="auto">
            <a:xfrm>
              <a:off x="4585" y="-2163"/>
              <a:ext cx="74" cy="80"/>
            </a:xfrm>
            <a:custGeom>
              <a:avLst/>
              <a:gdLst>
                <a:gd name="T0" fmla="*/ 36 w 74"/>
                <a:gd name="T1" fmla="*/ -2163 h 80"/>
                <a:gd name="T2" fmla="*/ 10 w 74"/>
                <a:gd name="T3" fmla="*/ -2148 h 80"/>
                <a:gd name="T4" fmla="*/ 0 w 74"/>
                <a:gd name="T5" fmla="*/ -2121 h 80"/>
                <a:gd name="T6" fmla="*/ 10 w 74"/>
                <a:gd name="T7" fmla="*/ -2095 h 80"/>
                <a:gd name="T8" fmla="*/ 36 w 74"/>
                <a:gd name="T9" fmla="*/ -2084 h 80"/>
                <a:gd name="T10" fmla="*/ 63 w 74"/>
                <a:gd name="T11" fmla="*/ -2095 h 80"/>
                <a:gd name="T12" fmla="*/ 73 w 74"/>
                <a:gd name="T13" fmla="*/ -2121 h 80"/>
                <a:gd name="T14" fmla="*/ 63 w 74"/>
                <a:gd name="T15" fmla="*/ -2148 h 80"/>
                <a:gd name="T16" fmla="*/ 36 w 74"/>
                <a:gd name="T17" fmla="*/ -2163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80">
                  <a:moveTo>
                    <a:pt x="36" y="0"/>
                  </a:moveTo>
                  <a:lnTo>
                    <a:pt x="10" y="15"/>
                  </a:lnTo>
                  <a:lnTo>
                    <a:pt x="0" y="42"/>
                  </a:lnTo>
                  <a:lnTo>
                    <a:pt x="10" y="68"/>
                  </a:lnTo>
                  <a:lnTo>
                    <a:pt x="36" y="79"/>
                  </a:lnTo>
                  <a:lnTo>
                    <a:pt x="63" y="68"/>
                  </a:lnTo>
                  <a:lnTo>
                    <a:pt x="73" y="42"/>
                  </a:lnTo>
                  <a:lnTo>
                    <a:pt x="63" y="1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7" name="AutoShape 264"/>
            <p:cNvSpPr/>
            <p:nvPr/>
          </p:nvSpPr>
          <p:spPr bwMode="auto">
            <a:xfrm>
              <a:off x="4574" y="-2174"/>
              <a:ext cx="94" cy="100"/>
            </a:xfrm>
            <a:custGeom>
              <a:avLst/>
              <a:gdLst>
                <a:gd name="T0" fmla="*/ 11 w 94"/>
                <a:gd name="T1" fmla="*/ -2152 h 100"/>
                <a:gd name="T2" fmla="*/ 16 w 94"/>
                <a:gd name="T3" fmla="*/ -2090 h 100"/>
                <a:gd name="T4" fmla="*/ 52 w 94"/>
                <a:gd name="T5" fmla="*/ -2095 h 100"/>
                <a:gd name="T6" fmla="*/ 47 w 94"/>
                <a:gd name="T7" fmla="*/ -2097 h 100"/>
                <a:gd name="T8" fmla="*/ 32 w 94"/>
                <a:gd name="T9" fmla="*/ -2101 h 100"/>
                <a:gd name="T10" fmla="*/ 30 w 94"/>
                <a:gd name="T11" fmla="*/ -2106 h 100"/>
                <a:gd name="T12" fmla="*/ 21 w 94"/>
                <a:gd name="T13" fmla="*/ -2116 h 100"/>
                <a:gd name="T14" fmla="*/ 25 w 94"/>
                <a:gd name="T15" fmla="*/ -2126 h 100"/>
                <a:gd name="T16" fmla="*/ 27 w 94"/>
                <a:gd name="T17" fmla="*/ -2137 h 100"/>
                <a:gd name="T18" fmla="*/ 36 w 94"/>
                <a:gd name="T19" fmla="*/ -2143 h 100"/>
                <a:gd name="T20" fmla="*/ 42 w 94"/>
                <a:gd name="T21" fmla="*/ -2152 h 100"/>
                <a:gd name="T22" fmla="*/ 47 w 94"/>
                <a:gd name="T23" fmla="*/ -2174 h 100"/>
                <a:gd name="T24" fmla="*/ 47 w 94"/>
                <a:gd name="T25" fmla="*/ -2097 h 100"/>
                <a:gd name="T26" fmla="*/ 47 w 94"/>
                <a:gd name="T27" fmla="*/ -2074 h 100"/>
                <a:gd name="T28" fmla="*/ 84 w 94"/>
                <a:gd name="T29" fmla="*/ -2101 h 100"/>
                <a:gd name="T30" fmla="*/ 64 w 94"/>
                <a:gd name="T31" fmla="*/ -2104 h 100"/>
                <a:gd name="T32" fmla="*/ 32 w 94"/>
                <a:gd name="T33" fmla="*/ -2101 h 100"/>
                <a:gd name="T34" fmla="*/ 30 w 94"/>
                <a:gd name="T35" fmla="*/ -2104 h 100"/>
                <a:gd name="T36" fmla="*/ 69 w 94"/>
                <a:gd name="T37" fmla="*/ -2106 h 100"/>
                <a:gd name="T38" fmla="*/ 84 w 94"/>
                <a:gd name="T39" fmla="*/ -2101 h 100"/>
                <a:gd name="T40" fmla="*/ 72 w 94"/>
                <a:gd name="T41" fmla="*/ -2121 h 100"/>
                <a:gd name="T42" fmla="*/ 69 w 94"/>
                <a:gd name="T43" fmla="*/ -2106 h 100"/>
                <a:gd name="T44" fmla="*/ 92 w 94"/>
                <a:gd name="T45" fmla="*/ -2116 h 100"/>
                <a:gd name="T46" fmla="*/ 72 w 94"/>
                <a:gd name="T47" fmla="*/ -2121 h 100"/>
                <a:gd name="T48" fmla="*/ 27 w 94"/>
                <a:gd name="T49" fmla="*/ -2106 h 100"/>
                <a:gd name="T50" fmla="*/ 30 w 94"/>
                <a:gd name="T51" fmla="*/ -2106 h 100"/>
                <a:gd name="T52" fmla="*/ 21 w 94"/>
                <a:gd name="T53" fmla="*/ -2116 h 100"/>
                <a:gd name="T54" fmla="*/ 23 w 94"/>
                <a:gd name="T55" fmla="*/ -2121 h 100"/>
                <a:gd name="T56" fmla="*/ 74 w 94"/>
                <a:gd name="T57" fmla="*/ -2126 h 100"/>
                <a:gd name="T58" fmla="*/ 92 w 94"/>
                <a:gd name="T59" fmla="*/ -2116 h 100"/>
                <a:gd name="T60" fmla="*/ 93 w 94"/>
                <a:gd name="T61" fmla="*/ -2126 h 100"/>
                <a:gd name="T62" fmla="*/ 21 w 94"/>
                <a:gd name="T63" fmla="*/ -2126 h 100"/>
                <a:gd name="T64" fmla="*/ 25 w 94"/>
                <a:gd name="T65" fmla="*/ -2126 h 100"/>
                <a:gd name="T66" fmla="*/ 72 w 94"/>
                <a:gd name="T67" fmla="*/ -2121 h 100"/>
                <a:gd name="T68" fmla="*/ 93 w 94"/>
                <a:gd name="T69" fmla="*/ -2126 h 100"/>
                <a:gd name="T70" fmla="*/ 69 w 94"/>
                <a:gd name="T71" fmla="*/ -2137 h 100"/>
                <a:gd name="T72" fmla="*/ 30 w 94"/>
                <a:gd name="T73" fmla="*/ -2139 h 100"/>
                <a:gd name="T74" fmla="*/ 29 w 94"/>
                <a:gd name="T75" fmla="*/ -2137 h 100"/>
                <a:gd name="T76" fmla="*/ 87 w 94"/>
                <a:gd name="T77" fmla="*/ -2143 h 100"/>
                <a:gd name="T78" fmla="*/ 69 w 94"/>
                <a:gd name="T79" fmla="*/ -2137 h 100"/>
                <a:gd name="T80" fmla="*/ 87 w 94"/>
                <a:gd name="T81" fmla="*/ -2143 h 100"/>
                <a:gd name="T82" fmla="*/ 32 w 94"/>
                <a:gd name="T83" fmla="*/ -2143 h 100"/>
                <a:gd name="T84" fmla="*/ 36 w 94"/>
                <a:gd name="T85" fmla="*/ -2143 h 100"/>
                <a:gd name="T86" fmla="*/ 52 w 94"/>
                <a:gd name="T87" fmla="*/ -2152 h 100"/>
                <a:gd name="T88" fmla="*/ 64 w 94"/>
                <a:gd name="T89" fmla="*/ -2140 h 100"/>
                <a:gd name="T90" fmla="*/ 87 w 94"/>
                <a:gd name="T91" fmla="*/ -2143 h 1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4" h="100">
                  <a:moveTo>
                    <a:pt x="47" y="0"/>
                  </a:moveTo>
                  <a:lnTo>
                    <a:pt x="11" y="22"/>
                  </a:lnTo>
                  <a:lnTo>
                    <a:pt x="0" y="53"/>
                  </a:lnTo>
                  <a:lnTo>
                    <a:pt x="16" y="84"/>
                  </a:lnTo>
                  <a:lnTo>
                    <a:pt x="47" y="100"/>
                  </a:lnTo>
                  <a:lnTo>
                    <a:pt x="52" y="79"/>
                  </a:lnTo>
                  <a:lnTo>
                    <a:pt x="42" y="79"/>
                  </a:lnTo>
                  <a:lnTo>
                    <a:pt x="47" y="77"/>
                  </a:lnTo>
                  <a:lnTo>
                    <a:pt x="38" y="73"/>
                  </a:lnTo>
                  <a:lnTo>
                    <a:pt x="32" y="73"/>
                  </a:lnTo>
                  <a:lnTo>
                    <a:pt x="27" y="68"/>
                  </a:lnTo>
                  <a:lnTo>
                    <a:pt x="30" y="68"/>
                  </a:lnTo>
                  <a:lnTo>
                    <a:pt x="25" y="58"/>
                  </a:lnTo>
                  <a:lnTo>
                    <a:pt x="21" y="58"/>
                  </a:lnTo>
                  <a:lnTo>
                    <a:pt x="21" y="48"/>
                  </a:lnTo>
                  <a:lnTo>
                    <a:pt x="25" y="48"/>
                  </a:lnTo>
                  <a:lnTo>
                    <a:pt x="29" y="37"/>
                  </a:lnTo>
                  <a:lnTo>
                    <a:pt x="27" y="37"/>
                  </a:lnTo>
                  <a:lnTo>
                    <a:pt x="32" y="31"/>
                  </a:lnTo>
                  <a:lnTo>
                    <a:pt x="36" y="31"/>
                  </a:lnTo>
                  <a:lnTo>
                    <a:pt x="47" y="25"/>
                  </a:lnTo>
                  <a:lnTo>
                    <a:pt x="42" y="22"/>
                  </a:lnTo>
                  <a:lnTo>
                    <a:pt x="84" y="22"/>
                  </a:lnTo>
                  <a:lnTo>
                    <a:pt x="47" y="0"/>
                  </a:lnTo>
                  <a:close/>
                  <a:moveTo>
                    <a:pt x="64" y="70"/>
                  </a:moveTo>
                  <a:lnTo>
                    <a:pt x="47" y="77"/>
                  </a:lnTo>
                  <a:lnTo>
                    <a:pt x="52" y="79"/>
                  </a:lnTo>
                  <a:lnTo>
                    <a:pt x="47" y="100"/>
                  </a:lnTo>
                  <a:lnTo>
                    <a:pt x="78" y="84"/>
                  </a:lnTo>
                  <a:lnTo>
                    <a:pt x="84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2" y="73"/>
                  </a:lnTo>
                  <a:lnTo>
                    <a:pt x="38" y="73"/>
                  </a:lnTo>
                  <a:lnTo>
                    <a:pt x="30" y="70"/>
                  </a:lnTo>
                  <a:close/>
                  <a:moveTo>
                    <a:pt x="86" y="68"/>
                  </a:moveTo>
                  <a:lnTo>
                    <a:pt x="69" y="68"/>
                  </a:lnTo>
                  <a:lnTo>
                    <a:pt x="63" y="73"/>
                  </a:lnTo>
                  <a:lnTo>
                    <a:pt x="84" y="73"/>
                  </a:lnTo>
                  <a:lnTo>
                    <a:pt x="86" y="68"/>
                  </a:lnTo>
                  <a:close/>
                  <a:moveTo>
                    <a:pt x="72" y="53"/>
                  </a:moveTo>
                  <a:lnTo>
                    <a:pt x="64" y="70"/>
                  </a:lnTo>
                  <a:lnTo>
                    <a:pt x="69" y="68"/>
                  </a:lnTo>
                  <a:lnTo>
                    <a:pt x="86" y="68"/>
                  </a:lnTo>
                  <a:lnTo>
                    <a:pt x="92" y="58"/>
                  </a:lnTo>
                  <a:lnTo>
                    <a:pt x="74" y="58"/>
                  </a:lnTo>
                  <a:lnTo>
                    <a:pt x="72" y="53"/>
                  </a:lnTo>
                  <a:close/>
                  <a:moveTo>
                    <a:pt x="30" y="68"/>
                  </a:moveTo>
                  <a:lnTo>
                    <a:pt x="27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23" y="53"/>
                  </a:moveTo>
                  <a:lnTo>
                    <a:pt x="21" y="58"/>
                  </a:lnTo>
                  <a:lnTo>
                    <a:pt x="25" y="58"/>
                  </a:lnTo>
                  <a:lnTo>
                    <a:pt x="23" y="53"/>
                  </a:lnTo>
                  <a:close/>
                  <a:moveTo>
                    <a:pt x="93" y="48"/>
                  </a:moveTo>
                  <a:lnTo>
                    <a:pt x="74" y="48"/>
                  </a:lnTo>
                  <a:lnTo>
                    <a:pt x="74" y="58"/>
                  </a:lnTo>
                  <a:lnTo>
                    <a:pt x="92" y="58"/>
                  </a:lnTo>
                  <a:lnTo>
                    <a:pt x="94" y="53"/>
                  </a:lnTo>
                  <a:lnTo>
                    <a:pt x="93" y="48"/>
                  </a:lnTo>
                  <a:close/>
                  <a:moveTo>
                    <a:pt x="25" y="48"/>
                  </a:moveTo>
                  <a:lnTo>
                    <a:pt x="21" y="48"/>
                  </a:lnTo>
                  <a:lnTo>
                    <a:pt x="23" y="53"/>
                  </a:lnTo>
                  <a:lnTo>
                    <a:pt x="25" y="48"/>
                  </a:lnTo>
                  <a:close/>
                  <a:moveTo>
                    <a:pt x="64" y="34"/>
                  </a:moveTo>
                  <a:lnTo>
                    <a:pt x="72" y="53"/>
                  </a:lnTo>
                  <a:lnTo>
                    <a:pt x="74" y="48"/>
                  </a:lnTo>
                  <a:lnTo>
                    <a:pt x="93" y="48"/>
                  </a:lnTo>
                  <a:lnTo>
                    <a:pt x="89" y="37"/>
                  </a:lnTo>
                  <a:lnTo>
                    <a:pt x="69" y="37"/>
                  </a:lnTo>
                  <a:lnTo>
                    <a:pt x="64" y="34"/>
                  </a:lnTo>
                  <a:close/>
                  <a:moveTo>
                    <a:pt x="30" y="35"/>
                  </a:moveTo>
                  <a:lnTo>
                    <a:pt x="27" y="37"/>
                  </a:lnTo>
                  <a:lnTo>
                    <a:pt x="29" y="37"/>
                  </a:lnTo>
                  <a:lnTo>
                    <a:pt x="30" y="35"/>
                  </a:lnTo>
                  <a:close/>
                  <a:moveTo>
                    <a:pt x="87" y="31"/>
                  </a:moveTo>
                  <a:lnTo>
                    <a:pt x="63" y="31"/>
                  </a:lnTo>
                  <a:lnTo>
                    <a:pt x="69" y="37"/>
                  </a:lnTo>
                  <a:lnTo>
                    <a:pt x="89" y="37"/>
                  </a:lnTo>
                  <a:lnTo>
                    <a:pt x="87" y="31"/>
                  </a:lnTo>
                  <a:close/>
                  <a:moveTo>
                    <a:pt x="36" y="31"/>
                  </a:moveTo>
                  <a:lnTo>
                    <a:pt x="32" y="31"/>
                  </a:lnTo>
                  <a:lnTo>
                    <a:pt x="30" y="35"/>
                  </a:lnTo>
                  <a:lnTo>
                    <a:pt x="36" y="31"/>
                  </a:lnTo>
                  <a:close/>
                  <a:moveTo>
                    <a:pt x="84" y="22"/>
                  </a:moveTo>
                  <a:lnTo>
                    <a:pt x="52" y="22"/>
                  </a:lnTo>
                  <a:lnTo>
                    <a:pt x="47" y="25"/>
                  </a:lnTo>
                  <a:lnTo>
                    <a:pt x="64" y="34"/>
                  </a:lnTo>
                  <a:lnTo>
                    <a:pt x="63" y="31"/>
                  </a:lnTo>
                  <a:lnTo>
                    <a:pt x="87" y="31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8" name="AutoShape 265"/>
            <p:cNvSpPr/>
            <p:nvPr/>
          </p:nvSpPr>
          <p:spPr bwMode="auto">
            <a:xfrm>
              <a:off x="4661" y="-4945"/>
              <a:ext cx="1054" cy="399"/>
            </a:xfrm>
            <a:custGeom>
              <a:avLst/>
              <a:gdLst>
                <a:gd name="T0" fmla="*/ 0 w 1054"/>
                <a:gd name="T1" fmla="*/ -4546 h 399"/>
                <a:gd name="T2" fmla="*/ 1053 w 1054"/>
                <a:gd name="T3" fmla="*/ -4546 h 399"/>
                <a:gd name="T4" fmla="*/ 1053 w 1054"/>
                <a:gd name="T5" fmla="*/ -4795 h 399"/>
                <a:gd name="T6" fmla="*/ 0 w 1054"/>
                <a:gd name="T7" fmla="*/ -4795 h 399"/>
                <a:gd name="T8" fmla="*/ 883 w 1054"/>
                <a:gd name="T9" fmla="*/ -4795 h 399"/>
                <a:gd name="T10" fmla="*/ 1040 w 1054"/>
                <a:gd name="T11" fmla="*/ -4945 h 3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4" h="399">
                  <a:moveTo>
                    <a:pt x="0" y="399"/>
                  </a:moveTo>
                  <a:lnTo>
                    <a:pt x="1053" y="399"/>
                  </a:lnTo>
                  <a:lnTo>
                    <a:pt x="1053" y="150"/>
                  </a:lnTo>
                  <a:moveTo>
                    <a:pt x="0" y="150"/>
                  </a:moveTo>
                  <a:lnTo>
                    <a:pt x="883" y="150"/>
                  </a:lnTo>
                  <a:lnTo>
                    <a:pt x="104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9" name="AutoShape 266"/>
            <p:cNvSpPr/>
            <p:nvPr/>
          </p:nvSpPr>
          <p:spPr bwMode="auto">
            <a:xfrm>
              <a:off x="6184" y="-2179"/>
              <a:ext cx="450" cy="341"/>
            </a:xfrm>
            <a:custGeom>
              <a:avLst/>
              <a:gdLst>
                <a:gd name="T0" fmla="*/ 154 w 450"/>
                <a:gd name="T1" fmla="*/ -2179 h 341"/>
                <a:gd name="T2" fmla="*/ 0 w 450"/>
                <a:gd name="T3" fmla="*/ -2011 h 341"/>
                <a:gd name="T4" fmla="*/ 75 w 450"/>
                <a:gd name="T5" fmla="*/ -1927 h 341"/>
                <a:gd name="T6" fmla="*/ 154 w 450"/>
                <a:gd name="T7" fmla="*/ -1838 h 341"/>
                <a:gd name="T8" fmla="*/ 154 w 450"/>
                <a:gd name="T9" fmla="*/ -1891 h 341"/>
                <a:gd name="T10" fmla="*/ 342 w 450"/>
                <a:gd name="T11" fmla="*/ -1891 h 341"/>
                <a:gd name="T12" fmla="*/ 374 w 450"/>
                <a:gd name="T13" fmla="*/ -1927 h 341"/>
                <a:gd name="T14" fmla="*/ 450 w 450"/>
                <a:gd name="T15" fmla="*/ -2011 h 341"/>
                <a:gd name="T16" fmla="*/ 374 w 450"/>
                <a:gd name="T17" fmla="*/ -2095 h 341"/>
                <a:gd name="T18" fmla="*/ 339 w 450"/>
                <a:gd name="T19" fmla="*/ -2132 h 341"/>
                <a:gd name="T20" fmla="*/ 154 w 450"/>
                <a:gd name="T21" fmla="*/ -2132 h 341"/>
                <a:gd name="T22" fmla="*/ 154 w 450"/>
                <a:gd name="T23" fmla="*/ -2179 h 341"/>
                <a:gd name="T24" fmla="*/ 342 w 450"/>
                <a:gd name="T25" fmla="*/ -1891 h 341"/>
                <a:gd name="T26" fmla="*/ 295 w 450"/>
                <a:gd name="T27" fmla="*/ -1891 h 341"/>
                <a:gd name="T28" fmla="*/ 295 w 450"/>
                <a:gd name="T29" fmla="*/ -1838 h 341"/>
                <a:gd name="T30" fmla="*/ 342 w 450"/>
                <a:gd name="T31" fmla="*/ -1891 h 341"/>
                <a:gd name="T32" fmla="*/ 295 w 450"/>
                <a:gd name="T33" fmla="*/ -2179 h 341"/>
                <a:gd name="T34" fmla="*/ 295 w 450"/>
                <a:gd name="T35" fmla="*/ -2132 h 341"/>
                <a:gd name="T36" fmla="*/ 339 w 450"/>
                <a:gd name="T37" fmla="*/ -2132 h 341"/>
                <a:gd name="T38" fmla="*/ 295 w 450"/>
                <a:gd name="T39" fmla="*/ -2179 h 3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0" h="341">
                  <a:moveTo>
                    <a:pt x="154" y="0"/>
                  </a:moveTo>
                  <a:lnTo>
                    <a:pt x="0" y="168"/>
                  </a:lnTo>
                  <a:lnTo>
                    <a:pt x="75" y="252"/>
                  </a:lnTo>
                  <a:lnTo>
                    <a:pt x="154" y="341"/>
                  </a:lnTo>
                  <a:lnTo>
                    <a:pt x="154" y="288"/>
                  </a:lnTo>
                  <a:lnTo>
                    <a:pt x="342" y="288"/>
                  </a:lnTo>
                  <a:lnTo>
                    <a:pt x="374" y="252"/>
                  </a:lnTo>
                  <a:lnTo>
                    <a:pt x="450" y="168"/>
                  </a:lnTo>
                  <a:lnTo>
                    <a:pt x="374" y="84"/>
                  </a:lnTo>
                  <a:lnTo>
                    <a:pt x="339" y="47"/>
                  </a:lnTo>
                  <a:lnTo>
                    <a:pt x="154" y="47"/>
                  </a:lnTo>
                  <a:lnTo>
                    <a:pt x="154" y="0"/>
                  </a:lnTo>
                  <a:close/>
                  <a:moveTo>
                    <a:pt x="342" y="288"/>
                  </a:moveTo>
                  <a:lnTo>
                    <a:pt x="295" y="288"/>
                  </a:lnTo>
                  <a:lnTo>
                    <a:pt x="295" y="341"/>
                  </a:lnTo>
                  <a:lnTo>
                    <a:pt x="342" y="288"/>
                  </a:lnTo>
                  <a:close/>
                  <a:moveTo>
                    <a:pt x="295" y="0"/>
                  </a:moveTo>
                  <a:lnTo>
                    <a:pt x="295" y="47"/>
                  </a:lnTo>
                  <a:lnTo>
                    <a:pt x="339" y="47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0" name="AutoShape 267"/>
            <p:cNvSpPr/>
            <p:nvPr/>
          </p:nvSpPr>
          <p:spPr bwMode="auto">
            <a:xfrm>
              <a:off x="6173" y="-2200"/>
              <a:ext cx="472" cy="383"/>
            </a:xfrm>
            <a:custGeom>
              <a:avLst/>
              <a:gdLst>
                <a:gd name="T0" fmla="*/ 0 w 472"/>
                <a:gd name="T1" fmla="*/ -2011 h 383"/>
                <a:gd name="T2" fmla="*/ 170 w 472"/>
                <a:gd name="T3" fmla="*/ -1818 h 383"/>
                <a:gd name="T4" fmla="*/ 157 w 472"/>
                <a:gd name="T5" fmla="*/ -1838 h 383"/>
                <a:gd name="T6" fmla="*/ 91 w 472"/>
                <a:gd name="T7" fmla="*/ -1938 h 383"/>
                <a:gd name="T8" fmla="*/ 13 w 472"/>
                <a:gd name="T9" fmla="*/ -2001 h 383"/>
                <a:gd name="T10" fmla="*/ 32 w 472"/>
                <a:gd name="T11" fmla="*/ -2022 h 383"/>
                <a:gd name="T12" fmla="*/ 157 w 472"/>
                <a:gd name="T13" fmla="*/ -2179 h 383"/>
                <a:gd name="T14" fmla="*/ 170 w 472"/>
                <a:gd name="T15" fmla="*/ -2200 h 383"/>
                <a:gd name="T16" fmla="*/ 301 w 472"/>
                <a:gd name="T17" fmla="*/ -1891 h 383"/>
                <a:gd name="T18" fmla="*/ 301 w 472"/>
                <a:gd name="T19" fmla="*/ -1880 h 383"/>
                <a:gd name="T20" fmla="*/ 319 w 472"/>
                <a:gd name="T21" fmla="*/ -1838 h 383"/>
                <a:gd name="T22" fmla="*/ 303 w 472"/>
                <a:gd name="T23" fmla="*/ -1849 h 383"/>
                <a:gd name="T24" fmla="*/ 312 w 472"/>
                <a:gd name="T25" fmla="*/ -1891 h 383"/>
                <a:gd name="T26" fmla="*/ 159 w 472"/>
                <a:gd name="T27" fmla="*/ -1896 h 383"/>
                <a:gd name="T28" fmla="*/ 168 w 472"/>
                <a:gd name="T29" fmla="*/ -1849 h 383"/>
                <a:gd name="T30" fmla="*/ 170 w 472"/>
                <a:gd name="T31" fmla="*/ -1838 h 383"/>
                <a:gd name="T32" fmla="*/ 165 w 472"/>
                <a:gd name="T33" fmla="*/ -1880 h 383"/>
                <a:gd name="T34" fmla="*/ 312 w 472"/>
                <a:gd name="T35" fmla="*/ -1891 h 383"/>
                <a:gd name="T36" fmla="*/ 449 w 472"/>
                <a:gd name="T37" fmla="*/ -2011 h 383"/>
                <a:gd name="T38" fmla="*/ 313 w 472"/>
                <a:gd name="T39" fmla="*/ -1860 h 383"/>
                <a:gd name="T40" fmla="*/ 319 w 472"/>
                <a:gd name="T41" fmla="*/ -1838 h 383"/>
                <a:gd name="T42" fmla="*/ 463 w 472"/>
                <a:gd name="T43" fmla="*/ -2001 h 383"/>
                <a:gd name="T44" fmla="*/ 449 w 472"/>
                <a:gd name="T45" fmla="*/ -2011 h 383"/>
                <a:gd name="T46" fmla="*/ 170 w 472"/>
                <a:gd name="T47" fmla="*/ -1891 h 383"/>
                <a:gd name="T48" fmla="*/ 301 w 472"/>
                <a:gd name="T49" fmla="*/ -1880 h 383"/>
                <a:gd name="T50" fmla="*/ 22 w 472"/>
                <a:gd name="T51" fmla="*/ -2011 h 383"/>
                <a:gd name="T52" fmla="*/ 32 w 472"/>
                <a:gd name="T53" fmla="*/ -2001 h 383"/>
                <a:gd name="T54" fmla="*/ 462 w 472"/>
                <a:gd name="T55" fmla="*/ -2022 h 383"/>
                <a:gd name="T56" fmla="*/ 458 w 472"/>
                <a:gd name="T57" fmla="*/ -2001 h 383"/>
                <a:gd name="T58" fmla="*/ 471 w 472"/>
                <a:gd name="T59" fmla="*/ -2011 h 383"/>
                <a:gd name="T60" fmla="*/ 320 w 472"/>
                <a:gd name="T61" fmla="*/ -2179 h 383"/>
                <a:gd name="T62" fmla="*/ 313 w 472"/>
                <a:gd name="T63" fmla="*/ -2157 h 383"/>
                <a:gd name="T64" fmla="*/ 458 w 472"/>
                <a:gd name="T65" fmla="*/ -2022 h 383"/>
                <a:gd name="T66" fmla="*/ 320 w 472"/>
                <a:gd name="T67" fmla="*/ -2179 h 383"/>
                <a:gd name="T68" fmla="*/ 13 w 472"/>
                <a:gd name="T69" fmla="*/ -2022 h 383"/>
                <a:gd name="T70" fmla="*/ 32 w 472"/>
                <a:gd name="T71" fmla="*/ -2022 h 383"/>
                <a:gd name="T72" fmla="*/ 157 w 472"/>
                <a:gd name="T73" fmla="*/ -2179 h 383"/>
                <a:gd name="T74" fmla="*/ 158 w 472"/>
                <a:gd name="T75" fmla="*/ -2157 h 383"/>
                <a:gd name="T76" fmla="*/ 312 w 472"/>
                <a:gd name="T77" fmla="*/ -2126 h 383"/>
                <a:gd name="T78" fmla="*/ 170 w 472"/>
                <a:gd name="T79" fmla="*/ -2132 h 383"/>
                <a:gd name="T80" fmla="*/ 170 w 472"/>
                <a:gd name="T81" fmla="*/ -2143 h 383"/>
                <a:gd name="T82" fmla="*/ 301 w 472"/>
                <a:gd name="T83" fmla="*/ -2143 h 383"/>
                <a:gd name="T84" fmla="*/ 170 w 472"/>
                <a:gd name="T85" fmla="*/ -2132 h 383"/>
                <a:gd name="T86" fmla="*/ 301 w 472"/>
                <a:gd name="T87" fmla="*/ -2143 h 383"/>
                <a:gd name="T88" fmla="*/ 301 w 472"/>
                <a:gd name="T89" fmla="*/ -2143 h 383"/>
                <a:gd name="T90" fmla="*/ 301 w 472"/>
                <a:gd name="T91" fmla="*/ -2132 h 383"/>
                <a:gd name="T92" fmla="*/ 313 w 472"/>
                <a:gd name="T93" fmla="*/ -2157 h 383"/>
                <a:gd name="T94" fmla="*/ 301 w 472"/>
                <a:gd name="T95" fmla="*/ -2200 h 383"/>
                <a:gd name="T96" fmla="*/ 303 w 472"/>
                <a:gd name="T97" fmla="*/ -2168 h 383"/>
                <a:gd name="T98" fmla="*/ 320 w 472"/>
                <a:gd name="T99" fmla="*/ -2179 h 3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72" h="383">
                  <a:moveTo>
                    <a:pt x="170" y="0"/>
                  </a:moveTo>
                  <a:lnTo>
                    <a:pt x="0" y="189"/>
                  </a:lnTo>
                  <a:lnTo>
                    <a:pt x="84" y="283"/>
                  </a:lnTo>
                  <a:lnTo>
                    <a:pt x="170" y="382"/>
                  </a:lnTo>
                  <a:lnTo>
                    <a:pt x="170" y="362"/>
                  </a:lnTo>
                  <a:lnTo>
                    <a:pt x="157" y="362"/>
                  </a:lnTo>
                  <a:lnTo>
                    <a:pt x="158" y="340"/>
                  </a:lnTo>
                  <a:lnTo>
                    <a:pt x="91" y="262"/>
                  </a:lnTo>
                  <a:lnTo>
                    <a:pt x="32" y="199"/>
                  </a:lnTo>
                  <a:lnTo>
                    <a:pt x="13" y="199"/>
                  </a:lnTo>
                  <a:lnTo>
                    <a:pt x="13" y="178"/>
                  </a:lnTo>
                  <a:lnTo>
                    <a:pt x="32" y="178"/>
                  </a:lnTo>
                  <a:lnTo>
                    <a:pt x="158" y="43"/>
                  </a:lnTo>
                  <a:lnTo>
                    <a:pt x="157" y="21"/>
                  </a:lnTo>
                  <a:lnTo>
                    <a:pt x="170" y="21"/>
                  </a:lnTo>
                  <a:lnTo>
                    <a:pt x="170" y="0"/>
                  </a:lnTo>
                  <a:close/>
                  <a:moveTo>
                    <a:pt x="312" y="309"/>
                  </a:moveTo>
                  <a:lnTo>
                    <a:pt x="301" y="309"/>
                  </a:lnTo>
                  <a:lnTo>
                    <a:pt x="306" y="320"/>
                  </a:lnTo>
                  <a:lnTo>
                    <a:pt x="301" y="320"/>
                  </a:lnTo>
                  <a:lnTo>
                    <a:pt x="301" y="382"/>
                  </a:lnTo>
                  <a:lnTo>
                    <a:pt x="319" y="362"/>
                  </a:lnTo>
                  <a:lnTo>
                    <a:pt x="314" y="362"/>
                  </a:lnTo>
                  <a:lnTo>
                    <a:pt x="303" y="351"/>
                  </a:lnTo>
                  <a:lnTo>
                    <a:pt x="313" y="340"/>
                  </a:lnTo>
                  <a:lnTo>
                    <a:pt x="312" y="309"/>
                  </a:lnTo>
                  <a:close/>
                  <a:moveTo>
                    <a:pt x="312" y="304"/>
                  </a:moveTo>
                  <a:lnTo>
                    <a:pt x="159" y="304"/>
                  </a:lnTo>
                  <a:lnTo>
                    <a:pt x="158" y="340"/>
                  </a:lnTo>
                  <a:lnTo>
                    <a:pt x="168" y="351"/>
                  </a:lnTo>
                  <a:lnTo>
                    <a:pt x="157" y="362"/>
                  </a:lnTo>
                  <a:lnTo>
                    <a:pt x="170" y="362"/>
                  </a:lnTo>
                  <a:lnTo>
                    <a:pt x="170" y="320"/>
                  </a:lnTo>
                  <a:lnTo>
                    <a:pt x="165" y="320"/>
                  </a:lnTo>
                  <a:lnTo>
                    <a:pt x="170" y="309"/>
                  </a:lnTo>
                  <a:lnTo>
                    <a:pt x="312" y="309"/>
                  </a:lnTo>
                  <a:lnTo>
                    <a:pt x="312" y="304"/>
                  </a:lnTo>
                  <a:close/>
                  <a:moveTo>
                    <a:pt x="449" y="189"/>
                  </a:moveTo>
                  <a:lnTo>
                    <a:pt x="383" y="262"/>
                  </a:lnTo>
                  <a:lnTo>
                    <a:pt x="313" y="340"/>
                  </a:lnTo>
                  <a:lnTo>
                    <a:pt x="314" y="362"/>
                  </a:lnTo>
                  <a:lnTo>
                    <a:pt x="319" y="362"/>
                  </a:lnTo>
                  <a:lnTo>
                    <a:pt x="387" y="283"/>
                  </a:lnTo>
                  <a:lnTo>
                    <a:pt x="463" y="199"/>
                  </a:lnTo>
                  <a:lnTo>
                    <a:pt x="458" y="199"/>
                  </a:lnTo>
                  <a:lnTo>
                    <a:pt x="449" y="189"/>
                  </a:lnTo>
                  <a:close/>
                  <a:moveTo>
                    <a:pt x="301" y="309"/>
                  </a:moveTo>
                  <a:lnTo>
                    <a:pt x="170" y="309"/>
                  </a:lnTo>
                  <a:lnTo>
                    <a:pt x="170" y="320"/>
                  </a:lnTo>
                  <a:lnTo>
                    <a:pt x="301" y="320"/>
                  </a:lnTo>
                  <a:lnTo>
                    <a:pt x="301" y="309"/>
                  </a:lnTo>
                  <a:close/>
                  <a:moveTo>
                    <a:pt x="22" y="189"/>
                  </a:moveTo>
                  <a:lnTo>
                    <a:pt x="13" y="199"/>
                  </a:lnTo>
                  <a:lnTo>
                    <a:pt x="32" y="199"/>
                  </a:lnTo>
                  <a:lnTo>
                    <a:pt x="22" y="189"/>
                  </a:lnTo>
                  <a:close/>
                  <a:moveTo>
                    <a:pt x="462" y="178"/>
                  </a:moveTo>
                  <a:lnTo>
                    <a:pt x="458" y="178"/>
                  </a:lnTo>
                  <a:lnTo>
                    <a:pt x="458" y="199"/>
                  </a:lnTo>
                  <a:lnTo>
                    <a:pt x="463" y="199"/>
                  </a:lnTo>
                  <a:lnTo>
                    <a:pt x="471" y="189"/>
                  </a:lnTo>
                  <a:lnTo>
                    <a:pt x="462" y="178"/>
                  </a:lnTo>
                  <a:close/>
                  <a:moveTo>
                    <a:pt x="320" y="21"/>
                  </a:moveTo>
                  <a:lnTo>
                    <a:pt x="314" y="21"/>
                  </a:lnTo>
                  <a:lnTo>
                    <a:pt x="313" y="43"/>
                  </a:lnTo>
                  <a:lnTo>
                    <a:pt x="449" y="189"/>
                  </a:lnTo>
                  <a:lnTo>
                    <a:pt x="458" y="178"/>
                  </a:lnTo>
                  <a:lnTo>
                    <a:pt x="462" y="178"/>
                  </a:lnTo>
                  <a:lnTo>
                    <a:pt x="320" y="21"/>
                  </a:lnTo>
                  <a:close/>
                  <a:moveTo>
                    <a:pt x="32" y="178"/>
                  </a:moveTo>
                  <a:lnTo>
                    <a:pt x="13" y="178"/>
                  </a:lnTo>
                  <a:lnTo>
                    <a:pt x="22" y="189"/>
                  </a:lnTo>
                  <a:lnTo>
                    <a:pt x="32" y="178"/>
                  </a:lnTo>
                  <a:close/>
                  <a:moveTo>
                    <a:pt x="170" y="21"/>
                  </a:moveTo>
                  <a:lnTo>
                    <a:pt x="157" y="21"/>
                  </a:lnTo>
                  <a:lnTo>
                    <a:pt x="168" y="32"/>
                  </a:lnTo>
                  <a:lnTo>
                    <a:pt x="158" y="43"/>
                  </a:lnTo>
                  <a:lnTo>
                    <a:pt x="159" y="74"/>
                  </a:lnTo>
                  <a:lnTo>
                    <a:pt x="312" y="74"/>
                  </a:lnTo>
                  <a:lnTo>
                    <a:pt x="312" y="68"/>
                  </a:lnTo>
                  <a:lnTo>
                    <a:pt x="170" y="68"/>
                  </a:lnTo>
                  <a:lnTo>
                    <a:pt x="165" y="57"/>
                  </a:lnTo>
                  <a:lnTo>
                    <a:pt x="170" y="57"/>
                  </a:lnTo>
                  <a:lnTo>
                    <a:pt x="170" y="21"/>
                  </a:lnTo>
                  <a:close/>
                  <a:moveTo>
                    <a:pt x="301" y="57"/>
                  </a:moveTo>
                  <a:lnTo>
                    <a:pt x="170" y="57"/>
                  </a:lnTo>
                  <a:lnTo>
                    <a:pt x="170" y="68"/>
                  </a:lnTo>
                  <a:lnTo>
                    <a:pt x="301" y="68"/>
                  </a:lnTo>
                  <a:lnTo>
                    <a:pt x="301" y="57"/>
                  </a:lnTo>
                  <a:close/>
                  <a:moveTo>
                    <a:pt x="301" y="0"/>
                  </a:moveTo>
                  <a:lnTo>
                    <a:pt x="301" y="57"/>
                  </a:lnTo>
                  <a:lnTo>
                    <a:pt x="306" y="57"/>
                  </a:lnTo>
                  <a:lnTo>
                    <a:pt x="301" y="68"/>
                  </a:lnTo>
                  <a:lnTo>
                    <a:pt x="312" y="68"/>
                  </a:lnTo>
                  <a:lnTo>
                    <a:pt x="313" y="43"/>
                  </a:lnTo>
                  <a:lnTo>
                    <a:pt x="303" y="32"/>
                  </a:lnTo>
                  <a:lnTo>
                    <a:pt x="301" y="0"/>
                  </a:lnTo>
                  <a:close/>
                  <a:moveTo>
                    <a:pt x="301" y="0"/>
                  </a:moveTo>
                  <a:lnTo>
                    <a:pt x="303" y="32"/>
                  </a:lnTo>
                  <a:lnTo>
                    <a:pt x="314" y="21"/>
                  </a:lnTo>
                  <a:lnTo>
                    <a:pt x="320" y="2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90" name="Picture 26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-2139"/>
              <a:ext cx="501" cy="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89" name="Picture 26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" y="-1856"/>
              <a:ext cx="873" cy="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1" name="AutoShape 270"/>
            <p:cNvSpPr/>
            <p:nvPr/>
          </p:nvSpPr>
          <p:spPr bwMode="auto">
            <a:xfrm>
              <a:off x="5675" y="-1586"/>
              <a:ext cx="158" cy="2"/>
            </a:xfrm>
            <a:custGeom>
              <a:avLst/>
              <a:gdLst>
                <a:gd name="T0" fmla="*/ 157 w 158"/>
                <a:gd name="T1" fmla="*/ 0 h 2"/>
                <a:gd name="T2" fmla="*/ 126 w 158"/>
                <a:gd name="T3" fmla="*/ 0 h 2"/>
                <a:gd name="T4" fmla="*/ 95 w 158"/>
                <a:gd name="T5" fmla="*/ 0 h 2"/>
                <a:gd name="T6" fmla="*/ 62 w 158"/>
                <a:gd name="T7" fmla="*/ 0 h 2"/>
                <a:gd name="T8" fmla="*/ 31 w 158"/>
                <a:gd name="T9" fmla="*/ 0 h 2"/>
                <a:gd name="T10" fmla="*/ 0 w 158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"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2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2" name="AutoShape 271"/>
            <p:cNvSpPr/>
            <p:nvPr/>
          </p:nvSpPr>
          <p:spPr bwMode="auto">
            <a:xfrm>
              <a:off x="9071" y="-6247"/>
              <a:ext cx="1200" cy="503"/>
            </a:xfrm>
            <a:custGeom>
              <a:avLst/>
              <a:gdLst>
                <a:gd name="T0" fmla="*/ 805 w 1200"/>
                <a:gd name="T1" fmla="*/ -6247 h 503"/>
                <a:gd name="T2" fmla="*/ 1200 w 1200"/>
                <a:gd name="T3" fmla="*/ -6247 h 503"/>
                <a:gd name="T4" fmla="*/ 0 w 1200"/>
                <a:gd name="T5" fmla="*/ -5744 h 503"/>
                <a:gd name="T6" fmla="*/ 1200 w 1200"/>
                <a:gd name="T7" fmla="*/ -5744 h 5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0" h="503">
                  <a:moveTo>
                    <a:pt x="805" y="0"/>
                  </a:moveTo>
                  <a:lnTo>
                    <a:pt x="1200" y="0"/>
                  </a:lnTo>
                  <a:moveTo>
                    <a:pt x="0" y="503"/>
                  </a:moveTo>
                  <a:lnTo>
                    <a:pt x="1200" y="503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3" name="Freeform 272"/>
            <p:cNvSpPr/>
            <p:nvPr/>
          </p:nvSpPr>
          <p:spPr bwMode="auto">
            <a:xfrm>
              <a:off x="10235" y="-6284"/>
              <a:ext cx="74" cy="74"/>
            </a:xfrm>
            <a:custGeom>
              <a:avLst/>
              <a:gdLst>
                <a:gd name="T0" fmla="*/ 36 w 74"/>
                <a:gd name="T1" fmla="*/ -6284 h 74"/>
                <a:gd name="T2" fmla="*/ 11 w 74"/>
                <a:gd name="T3" fmla="*/ -6273 h 74"/>
                <a:gd name="T4" fmla="*/ 0 w 74"/>
                <a:gd name="T5" fmla="*/ -6247 h 74"/>
                <a:gd name="T6" fmla="*/ 11 w 74"/>
                <a:gd name="T7" fmla="*/ -6220 h 74"/>
                <a:gd name="T8" fmla="*/ 36 w 74"/>
                <a:gd name="T9" fmla="*/ -6211 h 74"/>
                <a:gd name="T10" fmla="*/ 62 w 74"/>
                <a:gd name="T11" fmla="*/ -6220 h 74"/>
                <a:gd name="T12" fmla="*/ 73 w 74"/>
                <a:gd name="T13" fmla="*/ -6247 h 74"/>
                <a:gd name="T14" fmla="*/ 62 w 74"/>
                <a:gd name="T15" fmla="*/ -6273 h 74"/>
                <a:gd name="T16" fmla="*/ 36 w 74"/>
                <a:gd name="T17" fmla="*/ -628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1"/>
                  </a:lnTo>
                  <a:lnTo>
                    <a:pt x="0" y="37"/>
                  </a:lnTo>
                  <a:lnTo>
                    <a:pt x="11" y="64"/>
                  </a:lnTo>
                  <a:lnTo>
                    <a:pt x="36" y="73"/>
                  </a:lnTo>
                  <a:lnTo>
                    <a:pt x="62" y="64"/>
                  </a:lnTo>
                  <a:lnTo>
                    <a:pt x="73" y="37"/>
                  </a:lnTo>
                  <a:lnTo>
                    <a:pt x="62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4" name="AutoShape 273"/>
            <p:cNvSpPr/>
            <p:nvPr/>
          </p:nvSpPr>
          <p:spPr bwMode="auto">
            <a:xfrm>
              <a:off x="10224" y="-6295"/>
              <a:ext cx="95" cy="95"/>
            </a:xfrm>
            <a:custGeom>
              <a:avLst/>
              <a:gdLst>
                <a:gd name="T0" fmla="*/ 16 w 95"/>
                <a:gd name="T1" fmla="*/ -6278 h 95"/>
                <a:gd name="T2" fmla="*/ 16 w 95"/>
                <a:gd name="T3" fmla="*/ -6216 h 95"/>
                <a:gd name="T4" fmla="*/ 42 w 95"/>
                <a:gd name="T5" fmla="*/ -6220 h 95"/>
                <a:gd name="T6" fmla="*/ 38 w 95"/>
                <a:gd name="T7" fmla="*/ -6226 h 95"/>
                <a:gd name="T8" fmla="*/ 26 w 95"/>
                <a:gd name="T9" fmla="*/ -6231 h 95"/>
                <a:gd name="T10" fmla="*/ 26 w 95"/>
                <a:gd name="T11" fmla="*/ -6242 h 95"/>
                <a:gd name="T12" fmla="*/ 22 w 95"/>
                <a:gd name="T13" fmla="*/ -6253 h 95"/>
                <a:gd name="T14" fmla="*/ 29 w 95"/>
                <a:gd name="T15" fmla="*/ -6262 h 95"/>
                <a:gd name="T16" fmla="*/ 31 w 95"/>
                <a:gd name="T17" fmla="*/ -6268 h 95"/>
                <a:gd name="T18" fmla="*/ 47 w 95"/>
                <a:gd name="T19" fmla="*/ -6271 h 95"/>
                <a:gd name="T20" fmla="*/ 82 w 95"/>
                <a:gd name="T21" fmla="*/ -6273 h 95"/>
                <a:gd name="T22" fmla="*/ 47 w 95"/>
                <a:gd name="T23" fmla="*/ -6295 h 95"/>
                <a:gd name="T24" fmla="*/ 47 w 95"/>
                <a:gd name="T25" fmla="*/ -6223 h 95"/>
                <a:gd name="T26" fmla="*/ 42 w 95"/>
                <a:gd name="T27" fmla="*/ -6220 h 95"/>
                <a:gd name="T28" fmla="*/ 79 w 95"/>
                <a:gd name="T29" fmla="*/ -6216 h 95"/>
                <a:gd name="T30" fmla="*/ 64 w 95"/>
                <a:gd name="T31" fmla="*/ -6226 h 95"/>
                <a:gd name="T32" fmla="*/ 30 w 95"/>
                <a:gd name="T33" fmla="*/ -6230 h 95"/>
                <a:gd name="T34" fmla="*/ 38 w 95"/>
                <a:gd name="T35" fmla="*/ -6226 h 95"/>
                <a:gd name="T36" fmla="*/ 87 w 95"/>
                <a:gd name="T37" fmla="*/ -6231 h 95"/>
                <a:gd name="T38" fmla="*/ 64 w 95"/>
                <a:gd name="T39" fmla="*/ -6226 h 95"/>
                <a:gd name="T40" fmla="*/ 87 w 95"/>
                <a:gd name="T41" fmla="*/ -6231 h 95"/>
                <a:gd name="T42" fmla="*/ 26 w 95"/>
                <a:gd name="T43" fmla="*/ -6231 h 95"/>
                <a:gd name="T44" fmla="*/ 29 w 95"/>
                <a:gd name="T45" fmla="*/ -6231 h 95"/>
                <a:gd name="T46" fmla="*/ 65 w 95"/>
                <a:gd name="T47" fmla="*/ -6230 h 95"/>
                <a:gd name="T48" fmla="*/ 87 w 95"/>
                <a:gd name="T49" fmla="*/ -6231 h 95"/>
                <a:gd name="T50" fmla="*/ 73 w 95"/>
                <a:gd name="T51" fmla="*/ -6242 h 95"/>
                <a:gd name="T52" fmla="*/ 24 w 95"/>
                <a:gd name="T53" fmla="*/ -6247 h 95"/>
                <a:gd name="T54" fmla="*/ 26 w 95"/>
                <a:gd name="T55" fmla="*/ -6242 h 95"/>
                <a:gd name="T56" fmla="*/ 92 w 95"/>
                <a:gd name="T57" fmla="*/ -6253 h 95"/>
                <a:gd name="T58" fmla="*/ 73 w 95"/>
                <a:gd name="T59" fmla="*/ -6242 h 95"/>
                <a:gd name="T60" fmla="*/ 95 w 95"/>
                <a:gd name="T61" fmla="*/ -6247 h 95"/>
                <a:gd name="T62" fmla="*/ 26 w 95"/>
                <a:gd name="T63" fmla="*/ -6253 h 95"/>
                <a:gd name="T64" fmla="*/ 24 w 95"/>
                <a:gd name="T65" fmla="*/ -6247 h 95"/>
                <a:gd name="T66" fmla="*/ 65 w 95"/>
                <a:gd name="T67" fmla="*/ -6264 h 95"/>
                <a:gd name="T68" fmla="*/ 73 w 95"/>
                <a:gd name="T69" fmla="*/ -6253 h 95"/>
                <a:gd name="T70" fmla="*/ 87 w 95"/>
                <a:gd name="T71" fmla="*/ -6262 h 95"/>
                <a:gd name="T72" fmla="*/ 65 w 95"/>
                <a:gd name="T73" fmla="*/ -6264 h 95"/>
                <a:gd name="T74" fmla="*/ 26 w 95"/>
                <a:gd name="T75" fmla="*/ -6262 h 95"/>
                <a:gd name="T76" fmla="*/ 29 w 95"/>
                <a:gd name="T77" fmla="*/ -6264 h 95"/>
                <a:gd name="T78" fmla="*/ 64 w 95"/>
                <a:gd name="T79" fmla="*/ -6268 h 95"/>
                <a:gd name="T80" fmla="*/ 87 w 95"/>
                <a:gd name="T81" fmla="*/ -6262 h 95"/>
                <a:gd name="T82" fmla="*/ 41 w 95"/>
                <a:gd name="T83" fmla="*/ -6268 h 95"/>
                <a:gd name="T84" fmla="*/ 29 w 95"/>
                <a:gd name="T85" fmla="*/ -6264 h 95"/>
                <a:gd name="T86" fmla="*/ 82 w 95"/>
                <a:gd name="T87" fmla="*/ -6273 h 95"/>
                <a:gd name="T88" fmla="*/ 47 w 95"/>
                <a:gd name="T89" fmla="*/ -6271 h 95"/>
                <a:gd name="T90" fmla="*/ 64 w 95"/>
                <a:gd name="T91" fmla="*/ -6268 h 95"/>
                <a:gd name="T92" fmla="*/ 82 w 95"/>
                <a:gd name="T93" fmla="*/ -6273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7" y="0"/>
                  </a:moveTo>
                  <a:lnTo>
                    <a:pt x="16" y="17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42" y="75"/>
                  </a:lnTo>
                  <a:lnTo>
                    <a:pt x="47" y="72"/>
                  </a:lnTo>
                  <a:lnTo>
                    <a:pt x="38" y="69"/>
                  </a:lnTo>
                  <a:lnTo>
                    <a:pt x="31" y="69"/>
                  </a:lnTo>
                  <a:lnTo>
                    <a:pt x="26" y="64"/>
                  </a:lnTo>
                  <a:lnTo>
                    <a:pt x="29" y="64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3"/>
                  </a:lnTo>
                  <a:lnTo>
                    <a:pt x="26" y="33"/>
                  </a:lnTo>
                  <a:lnTo>
                    <a:pt x="31" y="27"/>
                  </a:lnTo>
                  <a:lnTo>
                    <a:pt x="41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2" y="22"/>
                  </a:lnTo>
                  <a:lnTo>
                    <a:pt x="79" y="17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5"/>
                  </a:lnTo>
                  <a:lnTo>
                    <a:pt x="42" y="75"/>
                  </a:lnTo>
                  <a:lnTo>
                    <a:pt x="47" y="95"/>
                  </a:lnTo>
                  <a:lnTo>
                    <a:pt x="79" y="79"/>
                  </a:lnTo>
                  <a:lnTo>
                    <a:pt x="85" y="69"/>
                  </a:lnTo>
                  <a:lnTo>
                    <a:pt x="64" y="69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9"/>
                  </a:lnTo>
                  <a:lnTo>
                    <a:pt x="38" y="69"/>
                  </a:lnTo>
                  <a:lnTo>
                    <a:pt x="30" y="65"/>
                  </a:lnTo>
                  <a:close/>
                  <a:moveTo>
                    <a:pt x="87" y="64"/>
                  </a:moveTo>
                  <a:lnTo>
                    <a:pt x="68" y="64"/>
                  </a:lnTo>
                  <a:lnTo>
                    <a:pt x="64" y="69"/>
                  </a:lnTo>
                  <a:lnTo>
                    <a:pt x="85" y="69"/>
                  </a:lnTo>
                  <a:lnTo>
                    <a:pt x="87" y="64"/>
                  </a:lnTo>
                  <a:close/>
                  <a:moveTo>
                    <a:pt x="29" y="64"/>
                  </a:moveTo>
                  <a:lnTo>
                    <a:pt x="26" y="64"/>
                  </a:lnTo>
                  <a:lnTo>
                    <a:pt x="30" y="65"/>
                  </a:lnTo>
                  <a:lnTo>
                    <a:pt x="29" y="64"/>
                  </a:lnTo>
                  <a:close/>
                  <a:moveTo>
                    <a:pt x="71" y="48"/>
                  </a:moveTo>
                  <a:lnTo>
                    <a:pt x="65" y="65"/>
                  </a:lnTo>
                  <a:lnTo>
                    <a:pt x="68" y="64"/>
                  </a:lnTo>
                  <a:lnTo>
                    <a:pt x="87" y="64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4" y="48"/>
                  </a:moveTo>
                  <a:lnTo>
                    <a:pt x="22" y="53"/>
                  </a:lnTo>
                  <a:lnTo>
                    <a:pt x="26" y="53"/>
                  </a:lnTo>
                  <a:lnTo>
                    <a:pt x="24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8"/>
                  </a:lnTo>
                  <a:lnTo>
                    <a:pt x="26" y="42"/>
                  </a:lnTo>
                  <a:close/>
                  <a:moveTo>
                    <a:pt x="65" y="31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3"/>
                  </a:lnTo>
                  <a:lnTo>
                    <a:pt x="68" y="33"/>
                  </a:lnTo>
                  <a:lnTo>
                    <a:pt x="65" y="31"/>
                  </a:lnTo>
                  <a:close/>
                  <a:moveTo>
                    <a:pt x="29" y="31"/>
                  </a:moveTo>
                  <a:lnTo>
                    <a:pt x="26" y="33"/>
                  </a:lnTo>
                  <a:lnTo>
                    <a:pt x="29" y="33"/>
                  </a:lnTo>
                  <a:lnTo>
                    <a:pt x="29" y="31"/>
                  </a:lnTo>
                  <a:close/>
                  <a:moveTo>
                    <a:pt x="84" y="27"/>
                  </a:moveTo>
                  <a:lnTo>
                    <a:pt x="64" y="27"/>
                  </a:lnTo>
                  <a:lnTo>
                    <a:pt x="68" y="33"/>
                  </a:lnTo>
                  <a:lnTo>
                    <a:pt x="87" y="33"/>
                  </a:lnTo>
                  <a:lnTo>
                    <a:pt x="84" y="27"/>
                  </a:lnTo>
                  <a:close/>
                  <a:moveTo>
                    <a:pt x="41" y="27"/>
                  </a:moveTo>
                  <a:lnTo>
                    <a:pt x="31" y="27"/>
                  </a:lnTo>
                  <a:lnTo>
                    <a:pt x="29" y="31"/>
                  </a:lnTo>
                  <a:lnTo>
                    <a:pt x="41" y="27"/>
                  </a:lnTo>
                  <a:close/>
                  <a:moveTo>
                    <a:pt x="82" y="22"/>
                  </a:moveTo>
                  <a:lnTo>
                    <a:pt x="53" y="22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4" y="27"/>
                  </a:lnTo>
                  <a:lnTo>
                    <a:pt x="84" y="27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5" name="Freeform 274"/>
            <p:cNvSpPr/>
            <p:nvPr/>
          </p:nvSpPr>
          <p:spPr bwMode="auto">
            <a:xfrm>
              <a:off x="10235" y="-5780"/>
              <a:ext cx="74" cy="74"/>
            </a:xfrm>
            <a:custGeom>
              <a:avLst/>
              <a:gdLst>
                <a:gd name="T0" fmla="*/ 36 w 74"/>
                <a:gd name="T1" fmla="*/ -5780 h 74"/>
                <a:gd name="T2" fmla="*/ 11 w 74"/>
                <a:gd name="T3" fmla="*/ -5770 h 74"/>
                <a:gd name="T4" fmla="*/ 0 w 74"/>
                <a:gd name="T5" fmla="*/ -5744 h 74"/>
                <a:gd name="T6" fmla="*/ 11 w 74"/>
                <a:gd name="T7" fmla="*/ -5718 h 74"/>
                <a:gd name="T8" fmla="*/ 36 w 74"/>
                <a:gd name="T9" fmla="*/ -5707 h 74"/>
                <a:gd name="T10" fmla="*/ 62 w 74"/>
                <a:gd name="T11" fmla="*/ -5718 h 74"/>
                <a:gd name="T12" fmla="*/ 73 w 74"/>
                <a:gd name="T13" fmla="*/ -5744 h 74"/>
                <a:gd name="T14" fmla="*/ 62 w 74"/>
                <a:gd name="T15" fmla="*/ -5770 h 74"/>
                <a:gd name="T16" fmla="*/ 36 w 74"/>
                <a:gd name="T17" fmla="*/ -578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0"/>
                  </a:lnTo>
                  <a:lnTo>
                    <a:pt x="0" y="36"/>
                  </a:lnTo>
                  <a:lnTo>
                    <a:pt x="11" y="62"/>
                  </a:lnTo>
                  <a:lnTo>
                    <a:pt x="36" y="73"/>
                  </a:lnTo>
                  <a:lnTo>
                    <a:pt x="62" y="62"/>
                  </a:lnTo>
                  <a:lnTo>
                    <a:pt x="73" y="36"/>
                  </a:lnTo>
                  <a:lnTo>
                    <a:pt x="62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6" name="AutoShape 275"/>
            <p:cNvSpPr/>
            <p:nvPr/>
          </p:nvSpPr>
          <p:spPr bwMode="auto">
            <a:xfrm>
              <a:off x="10224" y="-5791"/>
              <a:ext cx="95" cy="94"/>
            </a:xfrm>
            <a:custGeom>
              <a:avLst/>
              <a:gdLst>
                <a:gd name="T0" fmla="*/ 16 w 95"/>
                <a:gd name="T1" fmla="*/ -5775 h 94"/>
                <a:gd name="T2" fmla="*/ 16 w 95"/>
                <a:gd name="T3" fmla="*/ -5713 h 94"/>
                <a:gd name="T4" fmla="*/ 42 w 95"/>
                <a:gd name="T5" fmla="*/ -5718 h 94"/>
                <a:gd name="T6" fmla="*/ 41 w 95"/>
                <a:gd name="T7" fmla="*/ -5722 h 94"/>
                <a:gd name="T8" fmla="*/ 26 w 95"/>
                <a:gd name="T9" fmla="*/ -5728 h 94"/>
                <a:gd name="T10" fmla="*/ 26 w 95"/>
                <a:gd name="T11" fmla="*/ -5738 h 94"/>
                <a:gd name="T12" fmla="*/ 22 w 95"/>
                <a:gd name="T13" fmla="*/ -5749 h 94"/>
                <a:gd name="T14" fmla="*/ 29 w 95"/>
                <a:gd name="T15" fmla="*/ -5760 h 94"/>
                <a:gd name="T16" fmla="*/ 31 w 95"/>
                <a:gd name="T17" fmla="*/ -5764 h 94"/>
                <a:gd name="T18" fmla="*/ 47 w 95"/>
                <a:gd name="T19" fmla="*/ -5768 h 94"/>
                <a:gd name="T20" fmla="*/ 82 w 95"/>
                <a:gd name="T21" fmla="*/ -5770 h 94"/>
                <a:gd name="T22" fmla="*/ 47 w 95"/>
                <a:gd name="T23" fmla="*/ -5791 h 94"/>
                <a:gd name="T24" fmla="*/ 47 w 95"/>
                <a:gd name="T25" fmla="*/ -5720 h 94"/>
                <a:gd name="T26" fmla="*/ 42 w 95"/>
                <a:gd name="T27" fmla="*/ -5718 h 94"/>
                <a:gd name="T28" fmla="*/ 79 w 95"/>
                <a:gd name="T29" fmla="*/ -5713 h 94"/>
                <a:gd name="T30" fmla="*/ 64 w 95"/>
                <a:gd name="T31" fmla="*/ -5722 h 94"/>
                <a:gd name="T32" fmla="*/ 29 w 95"/>
                <a:gd name="T33" fmla="*/ -5727 h 94"/>
                <a:gd name="T34" fmla="*/ 41 w 95"/>
                <a:gd name="T35" fmla="*/ -5722 h 94"/>
                <a:gd name="T36" fmla="*/ 87 w 95"/>
                <a:gd name="T37" fmla="*/ -5728 h 94"/>
                <a:gd name="T38" fmla="*/ 64 w 95"/>
                <a:gd name="T39" fmla="*/ -5722 h 94"/>
                <a:gd name="T40" fmla="*/ 87 w 95"/>
                <a:gd name="T41" fmla="*/ -5728 h 94"/>
                <a:gd name="T42" fmla="*/ 26 w 95"/>
                <a:gd name="T43" fmla="*/ -5728 h 94"/>
                <a:gd name="T44" fmla="*/ 29 w 95"/>
                <a:gd name="T45" fmla="*/ -5728 h 94"/>
                <a:gd name="T46" fmla="*/ 65 w 95"/>
                <a:gd name="T47" fmla="*/ -5727 h 94"/>
                <a:gd name="T48" fmla="*/ 87 w 95"/>
                <a:gd name="T49" fmla="*/ -5728 h 94"/>
                <a:gd name="T50" fmla="*/ 73 w 95"/>
                <a:gd name="T51" fmla="*/ -5738 h 94"/>
                <a:gd name="T52" fmla="*/ 24 w 95"/>
                <a:gd name="T53" fmla="*/ -5743 h 94"/>
                <a:gd name="T54" fmla="*/ 26 w 95"/>
                <a:gd name="T55" fmla="*/ -5738 h 94"/>
                <a:gd name="T56" fmla="*/ 92 w 95"/>
                <a:gd name="T57" fmla="*/ -5749 h 94"/>
                <a:gd name="T58" fmla="*/ 73 w 95"/>
                <a:gd name="T59" fmla="*/ -5738 h 94"/>
                <a:gd name="T60" fmla="*/ 95 w 95"/>
                <a:gd name="T61" fmla="*/ -5744 h 94"/>
                <a:gd name="T62" fmla="*/ 26 w 95"/>
                <a:gd name="T63" fmla="*/ -5749 h 94"/>
                <a:gd name="T64" fmla="*/ 24 w 95"/>
                <a:gd name="T65" fmla="*/ -5743 h 94"/>
                <a:gd name="T66" fmla="*/ 65 w 95"/>
                <a:gd name="T67" fmla="*/ -5761 h 94"/>
                <a:gd name="T68" fmla="*/ 73 w 95"/>
                <a:gd name="T69" fmla="*/ -5749 h 94"/>
                <a:gd name="T70" fmla="*/ 87 w 95"/>
                <a:gd name="T71" fmla="*/ -5760 h 94"/>
                <a:gd name="T72" fmla="*/ 65 w 95"/>
                <a:gd name="T73" fmla="*/ -5761 h 94"/>
                <a:gd name="T74" fmla="*/ 26 w 95"/>
                <a:gd name="T75" fmla="*/ -5760 h 94"/>
                <a:gd name="T76" fmla="*/ 30 w 95"/>
                <a:gd name="T77" fmla="*/ -5761 h 94"/>
                <a:gd name="T78" fmla="*/ 64 w 95"/>
                <a:gd name="T79" fmla="*/ -5764 h 94"/>
                <a:gd name="T80" fmla="*/ 87 w 95"/>
                <a:gd name="T81" fmla="*/ -5760 h 94"/>
                <a:gd name="T82" fmla="*/ 38 w 95"/>
                <a:gd name="T83" fmla="*/ -5764 h 94"/>
                <a:gd name="T84" fmla="*/ 30 w 95"/>
                <a:gd name="T85" fmla="*/ -5761 h 94"/>
                <a:gd name="T86" fmla="*/ 82 w 95"/>
                <a:gd name="T87" fmla="*/ -5770 h 94"/>
                <a:gd name="T88" fmla="*/ 47 w 95"/>
                <a:gd name="T89" fmla="*/ -5768 h 94"/>
                <a:gd name="T90" fmla="*/ 64 w 95"/>
                <a:gd name="T91" fmla="*/ -5764 h 94"/>
                <a:gd name="T92" fmla="*/ 82 w 95"/>
                <a:gd name="T93" fmla="*/ -577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1" y="69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7" y="94"/>
                  </a:lnTo>
                  <a:lnTo>
                    <a:pt x="79" y="78"/>
                  </a:lnTo>
                  <a:lnTo>
                    <a:pt x="84" y="69"/>
                  </a:lnTo>
                  <a:lnTo>
                    <a:pt x="64" y="69"/>
                  </a:lnTo>
                  <a:lnTo>
                    <a:pt x="65" y="64"/>
                  </a:lnTo>
                  <a:close/>
                  <a:moveTo>
                    <a:pt x="29" y="64"/>
                  </a:moveTo>
                  <a:lnTo>
                    <a:pt x="31" y="69"/>
                  </a:lnTo>
                  <a:lnTo>
                    <a:pt x="41" y="69"/>
                  </a:lnTo>
                  <a:lnTo>
                    <a:pt x="29" y="64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4" y="69"/>
                  </a:lnTo>
                  <a:lnTo>
                    <a:pt x="84" y="69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29" y="64"/>
                  </a:lnTo>
                  <a:lnTo>
                    <a:pt x="29" y="63"/>
                  </a:lnTo>
                  <a:close/>
                  <a:moveTo>
                    <a:pt x="71" y="48"/>
                  </a:moveTo>
                  <a:lnTo>
                    <a:pt x="65" y="64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4" y="48"/>
                  </a:moveTo>
                  <a:lnTo>
                    <a:pt x="22" y="53"/>
                  </a:lnTo>
                  <a:lnTo>
                    <a:pt x="26" y="53"/>
                  </a:lnTo>
                  <a:lnTo>
                    <a:pt x="24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8"/>
                  </a:lnTo>
                  <a:lnTo>
                    <a:pt x="26" y="42"/>
                  </a:lnTo>
                  <a:close/>
                  <a:moveTo>
                    <a:pt x="65" y="30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5" y="27"/>
                  </a:moveTo>
                  <a:lnTo>
                    <a:pt x="64" y="27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5" y="27"/>
                  </a:lnTo>
                  <a:close/>
                  <a:moveTo>
                    <a:pt x="38" y="27"/>
                  </a:moveTo>
                  <a:lnTo>
                    <a:pt x="31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5" y="30"/>
                  </a:lnTo>
                  <a:lnTo>
                    <a:pt x="64" y="27"/>
                  </a:lnTo>
                  <a:lnTo>
                    <a:pt x="85" y="27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7" name="Freeform 276"/>
            <p:cNvSpPr/>
            <p:nvPr/>
          </p:nvSpPr>
          <p:spPr bwMode="auto">
            <a:xfrm>
              <a:off x="9040" y="-5780"/>
              <a:ext cx="63" cy="63"/>
            </a:xfrm>
            <a:custGeom>
              <a:avLst/>
              <a:gdLst>
                <a:gd name="T0" fmla="*/ 31 w 63"/>
                <a:gd name="T1" fmla="*/ -5780 h 63"/>
                <a:gd name="T2" fmla="*/ 15 w 63"/>
                <a:gd name="T3" fmla="*/ -5775 h 63"/>
                <a:gd name="T4" fmla="*/ 4 w 63"/>
                <a:gd name="T5" fmla="*/ -5764 h 63"/>
                <a:gd name="T6" fmla="*/ 0 w 63"/>
                <a:gd name="T7" fmla="*/ -5749 h 63"/>
                <a:gd name="T8" fmla="*/ 4 w 63"/>
                <a:gd name="T9" fmla="*/ -5733 h 63"/>
                <a:gd name="T10" fmla="*/ 15 w 63"/>
                <a:gd name="T11" fmla="*/ -5722 h 63"/>
                <a:gd name="T12" fmla="*/ 31 w 63"/>
                <a:gd name="T13" fmla="*/ -5718 h 63"/>
                <a:gd name="T14" fmla="*/ 46 w 63"/>
                <a:gd name="T15" fmla="*/ -5722 h 63"/>
                <a:gd name="T16" fmla="*/ 57 w 63"/>
                <a:gd name="T17" fmla="*/ -5733 h 63"/>
                <a:gd name="T18" fmla="*/ 62 w 63"/>
                <a:gd name="T19" fmla="*/ -5749 h 63"/>
                <a:gd name="T20" fmla="*/ 57 w 63"/>
                <a:gd name="T21" fmla="*/ -5764 h 63"/>
                <a:gd name="T22" fmla="*/ 46 w 63"/>
                <a:gd name="T23" fmla="*/ -5775 h 63"/>
                <a:gd name="T24" fmla="*/ 31 w 63"/>
                <a:gd name="T25" fmla="*/ -578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15" y="5"/>
                  </a:lnTo>
                  <a:lnTo>
                    <a:pt x="4" y="16"/>
                  </a:lnTo>
                  <a:lnTo>
                    <a:pt x="0" y="31"/>
                  </a:lnTo>
                  <a:lnTo>
                    <a:pt x="4" y="47"/>
                  </a:lnTo>
                  <a:lnTo>
                    <a:pt x="15" y="58"/>
                  </a:lnTo>
                  <a:lnTo>
                    <a:pt x="31" y="62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2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8" name="Freeform 277"/>
            <p:cNvSpPr/>
            <p:nvPr/>
          </p:nvSpPr>
          <p:spPr bwMode="auto">
            <a:xfrm>
              <a:off x="9040" y="-5780"/>
              <a:ext cx="63" cy="63"/>
            </a:xfrm>
            <a:custGeom>
              <a:avLst/>
              <a:gdLst>
                <a:gd name="T0" fmla="*/ 0 w 63"/>
                <a:gd name="T1" fmla="*/ -5749 h 63"/>
                <a:gd name="T2" fmla="*/ 4 w 63"/>
                <a:gd name="T3" fmla="*/ -5764 h 63"/>
                <a:gd name="T4" fmla="*/ 15 w 63"/>
                <a:gd name="T5" fmla="*/ -5775 h 63"/>
                <a:gd name="T6" fmla="*/ 31 w 63"/>
                <a:gd name="T7" fmla="*/ -5780 h 63"/>
                <a:gd name="T8" fmla="*/ 46 w 63"/>
                <a:gd name="T9" fmla="*/ -5775 h 63"/>
                <a:gd name="T10" fmla="*/ 57 w 63"/>
                <a:gd name="T11" fmla="*/ -5764 h 63"/>
                <a:gd name="T12" fmla="*/ 62 w 63"/>
                <a:gd name="T13" fmla="*/ -5749 h 63"/>
                <a:gd name="T14" fmla="*/ 57 w 63"/>
                <a:gd name="T15" fmla="*/ -5733 h 63"/>
                <a:gd name="T16" fmla="*/ 46 w 63"/>
                <a:gd name="T17" fmla="*/ -5722 h 63"/>
                <a:gd name="T18" fmla="*/ 31 w 63"/>
                <a:gd name="T19" fmla="*/ -5718 h 63"/>
                <a:gd name="T20" fmla="*/ 15 w 63"/>
                <a:gd name="T21" fmla="*/ -5722 h 63"/>
                <a:gd name="T22" fmla="*/ 4 w 63"/>
                <a:gd name="T23" fmla="*/ -5733 h 63"/>
                <a:gd name="T24" fmla="*/ 0 w 63"/>
                <a:gd name="T25" fmla="*/ -5749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4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2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2"/>
                  </a:lnTo>
                  <a:lnTo>
                    <a:pt x="15" y="58"/>
                  </a:lnTo>
                  <a:lnTo>
                    <a:pt x="4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9" name="Freeform 278"/>
            <p:cNvSpPr/>
            <p:nvPr/>
          </p:nvSpPr>
          <p:spPr bwMode="auto">
            <a:xfrm>
              <a:off x="9845" y="-6276"/>
              <a:ext cx="63" cy="63"/>
            </a:xfrm>
            <a:custGeom>
              <a:avLst/>
              <a:gdLst>
                <a:gd name="T0" fmla="*/ 31 w 63"/>
                <a:gd name="T1" fmla="*/ -6276 h 63"/>
                <a:gd name="T2" fmla="*/ 15 w 63"/>
                <a:gd name="T3" fmla="*/ -6271 h 63"/>
                <a:gd name="T4" fmla="*/ 5 w 63"/>
                <a:gd name="T5" fmla="*/ -6260 h 63"/>
                <a:gd name="T6" fmla="*/ 0 w 63"/>
                <a:gd name="T7" fmla="*/ -6244 h 63"/>
                <a:gd name="T8" fmla="*/ 5 w 63"/>
                <a:gd name="T9" fmla="*/ -6229 h 63"/>
                <a:gd name="T10" fmla="*/ 15 w 63"/>
                <a:gd name="T11" fmla="*/ -6218 h 63"/>
                <a:gd name="T12" fmla="*/ 31 w 63"/>
                <a:gd name="T13" fmla="*/ -6213 h 63"/>
                <a:gd name="T14" fmla="*/ 47 w 63"/>
                <a:gd name="T15" fmla="*/ -6218 h 63"/>
                <a:gd name="T16" fmla="*/ 57 w 63"/>
                <a:gd name="T17" fmla="*/ -6229 h 63"/>
                <a:gd name="T18" fmla="*/ 62 w 63"/>
                <a:gd name="T19" fmla="*/ -6244 h 63"/>
                <a:gd name="T20" fmla="*/ 57 w 63"/>
                <a:gd name="T21" fmla="*/ -6260 h 63"/>
                <a:gd name="T22" fmla="*/ 47 w 63"/>
                <a:gd name="T23" fmla="*/ -6271 h 63"/>
                <a:gd name="T24" fmla="*/ 31 w 63"/>
                <a:gd name="T25" fmla="*/ -6276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15" y="5"/>
                  </a:lnTo>
                  <a:lnTo>
                    <a:pt x="5" y="16"/>
                  </a:lnTo>
                  <a:lnTo>
                    <a:pt x="0" y="32"/>
                  </a:lnTo>
                  <a:lnTo>
                    <a:pt x="5" y="47"/>
                  </a:lnTo>
                  <a:lnTo>
                    <a:pt x="15" y="58"/>
                  </a:lnTo>
                  <a:lnTo>
                    <a:pt x="31" y="63"/>
                  </a:lnTo>
                  <a:lnTo>
                    <a:pt x="47" y="58"/>
                  </a:lnTo>
                  <a:lnTo>
                    <a:pt x="57" y="47"/>
                  </a:lnTo>
                  <a:lnTo>
                    <a:pt x="62" y="32"/>
                  </a:lnTo>
                  <a:lnTo>
                    <a:pt x="57" y="16"/>
                  </a:lnTo>
                  <a:lnTo>
                    <a:pt x="47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0" name="Freeform 279"/>
            <p:cNvSpPr/>
            <p:nvPr/>
          </p:nvSpPr>
          <p:spPr bwMode="auto">
            <a:xfrm>
              <a:off x="9845" y="-6276"/>
              <a:ext cx="63" cy="63"/>
            </a:xfrm>
            <a:custGeom>
              <a:avLst/>
              <a:gdLst>
                <a:gd name="T0" fmla="*/ 0 w 63"/>
                <a:gd name="T1" fmla="*/ -6244 h 63"/>
                <a:gd name="T2" fmla="*/ 5 w 63"/>
                <a:gd name="T3" fmla="*/ -6260 h 63"/>
                <a:gd name="T4" fmla="*/ 15 w 63"/>
                <a:gd name="T5" fmla="*/ -6271 h 63"/>
                <a:gd name="T6" fmla="*/ 31 w 63"/>
                <a:gd name="T7" fmla="*/ -6276 h 63"/>
                <a:gd name="T8" fmla="*/ 47 w 63"/>
                <a:gd name="T9" fmla="*/ -6271 h 63"/>
                <a:gd name="T10" fmla="*/ 57 w 63"/>
                <a:gd name="T11" fmla="*/ -6260 h 63"/>
                <a:gd name="T12" fmla="*/ 62 w 63"/>
                <a:gd name="T13" fmla="*/ -6244 h 63"/>
                <a:gd name="T14" fmla="*/ 57 w 63"/>
                <a:gd name="T15" fmla="*/ -6229 h 63"/>
                <a:gd name="T16" fmla="*/ 47 w 63"/>
                <a:gd name="T17" fmla="*/ -6218 h 63"/>
                <a:gd name="T18" fmla="*/ 31 w 63"/>
                <a:gd name="T19" fmla="*/ -6213 h 63"/>
                <a:gd name="T20" fmla="*/ 15 w 63"/>
                <a:gd name="T21" fmla="*/ -6218 h 63"/>
                <a:gd name="T22" fmla="*/ 5 w 63"/>
                <a:gd name="T23" fmla="*/ -6229 h 63"/>
                <a:gd name="T24" fmla="*/ 0 w 63"/>
                <a:gd name="T25" fmla="*/ -624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0" y="32"/>
                  </a:moveTo>
                  <a:lnTo>
                    <a:pt x="5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7" y="5"/>
                  </a:lnTo>
                  <a:lnTo>
                    <a:pt x="57" y="16"/>
                  </a:lnTo>
                  <a:lnTo>
                    <a:pt x="62" y="32"/>
                  </a:lnTo>
                  <a:lnTo>
                    <a:pt x="57" y="47"/>
                  </a:lnTo>
                  <a:lnTo>
                    <a:pt x="47" y="58"/>
                  </a:lnTo>
                  <a:lnTo>
                    <a:pt x="31" y="63"/>
                  </a:lnTo>
                  <a:lnTo>
                    <a:pt x="15" y="58"/>
                  </a:lnTo>
                  <a:lnTo>
                    <a:pt x="5" y="47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1" name="AutoShape 280"/>
            <p:cNvSpPr/>
            <p:nvPr/>
          </p:nvSpPr>
          <p:spPr bwMode="auto">
            <a:xfrm>
              <a:off x="9037" y="-6286"/>
              <a:ext cx="881" cy="585"/>
            </a:xfrm>
            <a:custGeom>
              <a:avLst/>
              <a:gdLst>
                <a:gd name="T0" fmla="*/ 73 w 881"/>
                <a:gd name="T1" fmla="*/ -5738 h 585"/>
                <a:gd name="T2" fmla="*/ 63 w 881"/>
                <a:gd name="T3" fmla="*/ -5764 h 585"/>
                <a:gd name="T4" fmla="*/ 36 w 881"/>
                <a:gd name="T5" fmla="*/ -5780 h 585"/>
                <a:gd name="T6" fmla="*/ 11 w 881"/>
                <a:gd name="T7" fmla="*/ -5764 h 585"/>
                <a:gd name="T8" fmla="*/ 0 w 881"/>
                <a:gd name="T9" fmla="*/ -5738 h 585"/>
                <a:gd name="T10" fmla="*/ 11 w 881"/>
                <a:gd name="T11" fmla="*/ -5713 h 585"/>
                <a:gd name="T12" fmla="*/ 36 w 881"/>
                <a:gd name="T13" fmla="*/ -5702 h 585"/>
                <a:gd name="T14" fmla="*/ 63 w 881"/>
                <a:gd name="T15" fmla="*/ -5713 h 585"/>
                <a:gd name="T16" fmla="*/ 73 w 881"/>
                <a:gd name="T17" fmla="*/ -5738 h 585"/>
                <a:gd name="T18" fmla="*/ 881 w 881"/>
                <a:gd name="T19" fmla="*/ -6249 h 585"/>
                <a:gd name="T20" fmla="*/ 870 w 881"/>
                <a:gd name="T21" fmla="*/ -6276 h 585"/>
                <a:gd name="T22" fmla="*/ 844 w 881"/>
                <a:gd name="T23" fmla="*/ -6286 h 585"/>
                <a:gd name="T24" fmla="*/ 817 w 881"/>
                <a:gd name="T25" fmla="*/ -6276 h 585"/>
                <a:gd name="T26" fmla="*/ 808 w 881"/>
                <a:gd name="T27" fmla="*/ -6249 h 585"/>
                <a:gd name="T28" fmla="*/ 817 w 881"/>
                <a:gd name="T29" fmla="*/ -6224 h 585"/>
                <a:gd name="T30" fmla="*/ 844 w 881"/>
                <a:gd name="T31" fmla="*/ -6213 h 585"/>
                <a:gd name="T32" fmla="*/ 870 w 881"/>
                <a:gd name="T33" fmla="*/ -6224 h 585"/>
                <a:gd name="T34" fmla="*/ 881 w 881"/>
                <a:gd name="T35" fmla="*/ -6249 h 5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81" h="585">
                  <a:moveTo>
                    <a:pt x="73" y="548"/>
                  </a:moveTo>
                  <a:lnTo>
                    <a:pt x="63" y="522"/>
                  </a:lnTo>
                  <a:lnTo>
                    <a:pt x="36" y="506"/>
                  </a:lnTo>
                  <a:lnTo>
                    <a:pt x="11" y="522"/>
                  </a:lnTo>
                  <a:lnTo>
                    <a:pt x="0" y="548"/>
                  </a:lnTo>
                  <a:lnTo>
                    <a:pt x="11" y="573"/>
                  </a:lnTo>
                  <a:lnTo>
                    <a:pt x="36" y="584"/>
                  </a:lnTo>
                  <a:lnTo>
                    <a:pt x="63" y="573"/>
                  </a:lnTo>
                  <a:lnTo>
                    <a:pt x="73" y="548"/>
                  </a:lnTo>
                  <a:moveTo>
                    <a:pt x="881" y="37"/>
                  </a:moveTo>
                  <a:lnTo>
                    <a:pt x="870" y="10"/>
                  </a:lnTo>
                  <a:lnTo>
                    <a:pt x="844" y="0"/>
                  </a:lnTo>
                  <a:lnTo>
                    <a:pt x="817" y="10"/>
                  </a:lnTo>
                  <a:lnTo>
                    <a:pt x="808" y="37"/>
                  </a:lnTo>
                  <a:lnTo>
                    <a:pt x="817" y="62"/>
                  </a:lnTo>
                  <a:lnTo>
                    <a:pt x="844" y="73"/>
                  </a:lnTo>
                  <a:lnTo>
                    <a:pt x="870" y="62"/>
                  </a:lnTo>
                  <a:lnTo>
                    <a:pt x="881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77" name="Picture 28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-1548"/>
              <a:ext cx="618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2" name="AutoShape 282"/>
            <p:cNvSpPr/>
            <p:nvPr/>
          </p:nvSpPr>
          <p:spPr bwMode="auto">
            <a:xfrm>
              <a:off x="2538" y="-1432"/>
              <a:ext cx="1122" cy="905"/>
            </a:xfrm>
            <a:custGeom>
              <a:avLst/>
              <a:gdLst>
                <a:gd name="T0" fmla="*/ 1122 w 1122"/>
                <a:gd name="T1" fmla="*/ -577 h 905"/>
                <a:gd name="T2" fmla="*/ 875 w 1122"/>
                <a:gd name="T3" fmla="*/ -577 h 905"/>
                <a:gd name="T4" fmla="*/ 875 w 1122"/>
                <a:gd name="T5" fmla="*/ -924 h 905"/>
                <a:gd name="T6" fmla="*/ 1122 w 1122"/>
                <a:gd name="T7" fmla="*/ -924 h 905"/>
                <a:gd name="T8" fmla="*/ 868 w 1122"/>
                <a:gd name="T9" fmla="*/ -577 h 905"/>
                <a:gd name="T10" fmla="*/ 126 w 1122"/>
                <a:gd name="T11" fmla="*/ -577 h 905"/>
                <a:gd name="T12" fmla="*/ 126 w 1122"/>
                <a:gd name="T13" fmla="*/ -700 h 905"/>
                <a:gd name="T14" fmla="*/ 0 w 1122"/>
                <a:gd name="T15" fmla="*/ -946 h 905"/>
                <a:gd name="T16" fmla="*/ 1116 w 1122"/>
                <a:gd name="T17" fmla="*/ -1183 h 905"/>
                <a:gd name="T18" fmla="*/ 126 w 1122"/>
                <a:gd name="T19" fmla="*/ -1183 h 905"/>
                <a:gd name="T20" fmla="*/ 126 w 1122"/>
                <a:gd name="T21" fmla="*/ -1183 h 905"/>
                <a:gd name="T22" fmla="*/ 126 w 1122"/>
                <a:gd name="T23" fmla="*/ -984 h 905"/>
                <a:gd name="T24" fmla="*/ 1122 w 1122"/>
                <a:gd name="T25" fmla="*/ -924 h 905"/>
                <a:gd name="T26" fmla="*/ 875 w 1122"/>
                <a:gd name="T27" fmla="*/ -924 h 905"/>
                <a:gd name="T28" fmla="*/ 875 w 1122"/>
                <a:gd name="T29" fmla="*/ -1432 h 905"/>
                <a:gd name="T30" fmla="*/ 1122 w 1122"/>
                <a:gd name="T31" fmla="*/ -1432 h 905"/>
                <a:gd name="T32" fmla="*/ 571 w 1122"/>
                <a:gd name="T33" fmla="*/ -638 h 905"/>
                <a:gd name="T34" fmla="*/ 571 w 1122"/>
                <a:gd name="T35" fmla="*/ -528 h 9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2" h="905">
                  <a:moveTo>
                    <a:pt x="1122" y="855"/>
                  </a:moveTo>
                  <a:lnTo>
                    <a:pt x="875" y="855"/>
                  </a:lnTo>
                  <a:lnTo>
                    <a:pt x="875" y="508"/>
                  </a:lnTo>
                  <a:lnTo>
                    <a:pt x="1122" y="508"/>
                  </a:lnTo>
                  <a:moveTo>
                    <a:pt x="868" y="855"/>
                  </a:moveTo>
                  <a:lnTo>
                    <a:pt x="126" y="855"/>
                  </a:lnTo>
                  <a:lnTo>
                    <a:pt x="126" y="732"/>
                  </a:lnTo>
                  <a:lnTo>
                    <a:pt x="0" y="486"/>
                  </a:lnTo>
                  <a:moveTo>
                    <a:pt x="1116" y="249"/>
                  </a:moveTo>
                  <a:lnTo>
                    <a:pt x="126" y="249"/>
                  </a:lnTo>
                  <a:moveTo>
                    <a:pt x="126" y="249"/>
                  </a:moveTo>
                  <a:lnTo>
                    <a:pt x="126" y="448"/>
                  </a:lnTo>
                  <a:moveTo>
                    <a:pt x="1122" y="508"/>
                  </a:moveTo>
                  <a:lnTo>
                    <a:pt x="875" y="508"/>
                  </a:lnTo>
                  <a:lnTo>
                    <a:pt x="875" y="0"/>
                  </a:lnTo>
                  <a:lnTo>
                    <a:pt x="1122" y="0"/>
                  </a:lnTo>
                  <a:moveTo>
                    <a:pt x="571" y="794"/>
                  </a:moveTo>
                  <a:lnTo>
                    <a:pt x="571" y="904"/>
                  </a:lnTo>
                </a:path>
              </a:pathLst>
            </a:custGeom>
            <a:noFill/>
            <a:ln w="1663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3" name="Line 283"/>
            <p:cNvSpPr>
              <a:spLocks noChangeShapeType="1"/>
            </p:cNvSpPr>
            <p:nvPr/>
          </p:nvSpPr>
          <p:spPr bwMode="auto">
            <a:xfrm>
              <a:off x="3036" y="-687"/>
              <a:ext cx="0" cy="210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4" name="Line 284"/>
            <p:cNvSpPr>
              <a:spLocks noChangeShapeType="1"/>
            </p:cNvSpPr>
            <p:nvPr/>
          </p:nvSpPr>
          <p:spPr bwMode="auto">
            <a:xfrm>
              <a:off x="3070" y="-658"/>
              <a:ext cx="0" cy="151"/>
            </a:xfrm>
            <a:prstGeom prst="line">
              <a:avLst/>
            </a:prstGeom>
            <a:noFill/>
            <a:ln w="33528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73" name="Picture 28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995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2" name="Picture 28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1241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1" name="Picture 2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645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0" name="Picture 28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1489"/>
              <a:ext cx="128" cy="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5" name="Freeform 289"/>
            <p:cNvSpPr/>
            <p:nvPr/>
          </p:nvSpPr>
          <p:spPr bwMode="auto">
            <a:xfrm>
              <a:off x="3382" y="-955"/>
              <a:ext cx="60" cy="63"/>
            </a:xfrm>
            <a:custGeom>
              <a:avLst/>
              <a:gdLst>
                <a:gd name="T0" fmla="*/ 31 w 60"/>
                <a:gd name="T1" fmla="*/ -955 h 63"/>
                <a:gd name="T2" fmla="*/ 15 w 60"/>
                <a:gd name="T3" fmla="*/ -950 h 63"/>
                <a:gd name="T4" fmla="*/ 2 w 60"/>
                <a:gd name="T5" fmla="*/ -939 h 63"/>
                <a:gd name="T6" fmla="*/ 0 w 60"/>
                <a:gd name="T7" fmla="*/ -924 h 63"/>
                <a:gd name="T8" fmla="*/ 2 w 60"/>
                <a:gd name="T9" fmla="*/ -908 h 63"/>
                <a:gd name="T10" fmla="*/ 15 w 60"/>
                <a:gd name="T11" fmla="*/ -897 h 63"/>
                <a:gd name="T12" fmla="*/ 31 w 60"/>
                <a:gd name="T13" fmla="*/ -892 h 63"/>
                <a:gd name="T14" fmla="*/ 46 w 60"/>
                <a:gd name="T15" fmla="*/ -897 h 63"/>
                <a:gd name="T16" fmla="*/ 57 w 60"/>
                <a:gd name="T17" fmla="*/ -908 h 63"/>
                <a:gd name="T18" fmla="*/ 60 w 60"/>
                <a:gd name="T19" fmla="*/ -924 h 63"/>
                <a:gd name="T20" fmla="*/ 57 w 60"/>
                <a:gd name="T21" fmla="*/ -939 h 63"/>
                <a:gd name="T22" fmla="*/ 46 w 60"/>
                <a:gd name="T23" fmla="*/ -950 h 63"/>
                <a:gd name="T24" fmla="*/ 31 w 60"/>
                <a:gd name="T25" fmla="*/ -95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31" y="0"/>
                  </a:moveTo>
                  <a:lnTo>
                    <a:pt x="15" y="5"/>
                  </a:lnTo>
                  <a:lnTo>
                    <a:pt x="2" y="16"/>
                  </a:lnTo>
                  <a:lnTo>
                    <a:pt x="0" y="31"/>
                  </a:lnTo>
                  <a:lnTo>
                    <a:pt x="2" y="47"/>
                  </a:lnTo>
                  <a:lnTo>
                    <a:pt x="15" y="58"/>
                  </a:lnTo>
                  <a:lnTo>
                    <a:pt x="31" y="63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0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4" name="Freeform 290"/>
            <p:cNvSpPr/>
            <p:nvPr/>
          </p:nvSpPr>
          <p:spPr bwMode="auto">
            <a:xfrm>
              <a:off x="3382" y="-955"/>
              <a:ext cx="60" cy="63"/>
            </a:xfrm>
            <a:custGeom>
              <a:avLst/>
              <a:gdLst>
                <a:gd name="T0" fmla="*/ 0 w 60"/>
                <a:gd name="T1" fmla="*/ -924 h 63"/>
                <a:gd name="T2" fmla="*/ 2 w 60"/>
                <a:gd name="T3" fmla="*/ -939 h 63"/>
                <a:gd name="T4" fmla="*/ 15 w 60"/>
                <a:gd name="T5" fmla="*/ -950 h 63"/>
                <a:gd name="T6" fmla="*/ 31 w 60"/>
                <a:gd name="T7" fmla="*/ -955 h 63"/>
                <a:gd name="T8" fmla="*/ 46 w 60"/>
                <a:gd name="T9" fmla="*/ -950 h 63"/>
                <a:gd name="T10" fmla="*/ 57 w 60"/>
                <a:gd name="T11" fmla="*/ -939 h 63"/>
                <a:gd name="T12" fmla="*/ 60 w 60"/>
                <a:gd name="T13" fmla="*/ -924 h 63"/>
                <a:gd name="T14" fmla="*/ 57 w 60"/>
                <a:gd name="T15" fmla="*/ -908 h 63"/>
                <a:gd name="T16" fmla="*/ 46 w 60"/>
                <a:gd name="T17" fmla="*/ -897 h 63"/>
                <a:gd name="T18" fmla="*/ 31 w 60"/>
                <a:gd name="T19" fmla="*/ -892 h 63"/>
                <a:gd name="T20" fmla="*/ 15 w 60"/>
                <a:gd name="T21" fmla="*/ -897 h 63"/>
                <a:gd name="T22" fmla="*/ 2 w 60"/>
                <a:gd name="T23" fmla="*/ -908 h 63"/>
                <a:gd name="T24" fmla="*/ 0 w 60"/>
                <a:gd name="T25" fmla="*/ -92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0" y="31"/>
                  </a:moveTo>
                  <a:lnTo>
                    <a:pt x="2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0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3"/>
                  </a:lnTo>
                  <a:lnTo>
                    <a:pt x="15" y="58"/>
                  </a:lnTo>
                  <a:lnTo>
                    <a:pt x="2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5" name="Freeform 291"/>
            <p:cNvSpPr/>
            <p:nvPr/>
          </p:nvSpPr>
          <p:spPr bwMode="auto">
            <a:xfrm>
              <a:off x="3382" y="-614"/>
              <a:ext cx="60" cy="63"/>
            </a:xfrm>
            <a:custGeom>
              <a:avLst/>
              <a:gdLst>
                <a:gd name="T0" fmla="*/ 31 w 60"/>
                <a:gd name="T1" fmla="*/ -614 h 63"/>
                <a:gd name="T2" fmla="*/ 15 w 60"/>
                <a:gd name="T3" fmla="*/ -609 h 63"/>
                <a:gd name="T4" fmla="*/ 2 w 60"/>
                <a:gd name="T5" fmla="*/ -598 h 63"/>
                <a:gd name="T6" fmla="*/ 0 w 60"/>
                <a:gd name="T7" fmla="*/ -583 h 63"/>
                <a:gd name="T8" fmla="*/ 2 w 60"/>
                <a:gd name="T9" fmla="*/ -567 h 63"/>
                <a:gd name="T10" fmla="*/ 15 w 60"/>
                <a:gd name="T11" fmla="*/ -556 h 63"/>
                <a:gd name="T12" fmla="*/ 31 w 60"/>
                <a:gd name="T13" fmla="*/ -552 h 63"/>
                <a:gd name="T14" fmla="*/ 46 w 60"/>
                <a:gd name="T15" fmla="*/ -556 h 63"/>
                <a:gd name="T16" fmla="*/ 57 w 60"/>
                <a:gd name="T17" fmla="*/ -567 h 63"/>
                <a:gd name="T18" fmla="*/ 60 w 60"/>
                <a:gd name="T19" fmla="*/ -583 h 63"/>
                <a:gd name="T20" fmla="*/ 57 w 60"/>
                <a:gd name="T21" fmla="*/ -598 h 63"/>
                <a:gd name="T22" fmla="*/ 46 w 60"/>
                <a:gd name="T23" fmla="*/ -609 h 63"/>
                <a:gd name="T24" fmla="*/ 31 w 60"/>
                <a:gd name="T25" fmla="*/ -61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31" y="0"/>
                  </a:moveTo>
                  <a:lnTo>
                    <a:pt x="15" y="5"/>
                  </a:lnTo>
                  <a:lnTo>
                    <a:pt x="2" y="16"/>
                  </a:lnTo>
                  <a:lnTo>
                    <a:pt x="0" y="31"/>
                  </a:lnTo>
                  <a:lnTo>
                    <a:pt x="2" y="47"/>
                  </a:lnTo>
                  <a:lnTo>
                    <a:pt x="15" y="58"/>
                  </a:lnTo>
                  <a:lnTo>
                    <a:pt x="31" y="62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0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6" name="Freeform 292"/>
            <p:cNvSpPr/>
            <p:nvPr/>
          </p:nvSpPr>
          <p:spPr bwMode="auto">
            <a:xfrm>
              <a:off x="3382" y="-614"/>
              <a:ext cx="60" cy="63"/>
            </a:xfrm>
            <a:custGeom>
              <a:avLst/>
              <a:gdLst>
                <a:gd name="T0" fmla="*/ 0 w 60"/>
                <a:gd name="T1" fmla="*/ -583 h 63"/>
                <a:gd name="T2" fmla="*/ 2 w 60"/>
                <a:gd name="T3" fmla="*/ -598 h 63"/>
                <a:gd name="T4" fmla="*/ 15 w 60"/>
                <a:gd name="T5" fmla="*/ -609 h 63"/>
                <a:gd name="T6" fmla="*/ 31 w 60"/>
                <a:gd name="T7" fmla="*/ -614 h 63"/>
                <a:gd name="T8" fmla="*/ 46 w 60"/>
                <a:gd name="T9" fmla="*/ -609 h 63"/>
                <a:gd name="T10" fmla="*/ 57 w 60"/>
                <a:gd name="T11" fmla="*/ -598 h 63"/>
                <a:gd name="T12" fmla="*/ 60 w 60"/>
                <a:gd name="T13" fmla="*/ -583 h 63"/>
                <a:gd name="T14" fmla="*/ 57 w 60"/>
                <a:gd name="T15" fmla="*/ -567 h 63"/>
                <a:gd name="T16" fmla="*/ 46 w 60"/>
                <a:gd name="T17" fmla="*/ -556 h 63"/>
                <a:gd name="T18" fmla="*/ 31 w 60"/>
                <a:gd name="T19" fmla="*/ -552 h 63"/>
                <a:gd name="T20" fmla="*/ 15 w 60"/>
                <a:gd name="T21" fmla="*/ -556 h 63"/>
                <a:gd name="T22" fmla="*/ 2 w 60"/>
                <a:gd name="T23" fmla="*/ -567 h 63"/>
                <a:gd name="T24" fmla="*/ 0 w 60"/>
                <a:gd name="T25" fmla="*/ -583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0" y="31"/>
                  </a:moveTo>
                  <a:lnTo>
                    <a:pt x="2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0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2"/>
                  </a:lnTo>
                  <a:lnTo>
                    <a:pt x="15" y="58"/>
                  </a:lnTo>
                  <a:lnTo>
                    <a:pt x="2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7" name="Rectangle 293"/>
            <p:cNvSpPr>
              <a:spLocks noChangeArrowheads="1"/>
            </p:cNvSpPr>
            <p:nvPr/>
          </p:nvSpPr>
          <p:spPr bwMode="auto">
            <a:xfrm>
              <a:off x="7654" y="-3052"/>
              <a:ext cx="1216" cy="1190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64" name="Picture 29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8" y="-2758"/>
              <a:ext cx="221" cy="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3" name="Picture 29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" y="-2758"/>
              <a:ext cx="220" cy="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2" name="Picture 29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" y="-8579"/>
              <a:ext cx="422" cy="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48" name="AutoShape 297"/>
            <p:cNvSpPr/>
            <p:nvPr/>
          </p:nvSpPr>
          <p:spPr bwMode="auto">
            <a:xfrm>
              <a:off x="7408" y="-8630"/>
              <a:ext cx="453" cy="341"/>
            </a:xfrm>
            <a:custGeom>
              <a:avLst/>
              <a:gdLst>
                <a:gd name="T0" fmla="*/ 153 w 453"/>
                <a:gd name="T1" fmla="*/ -8630 h 341"/>
                <a:gd name="T2" fmla="*/ 0 w 453"/>
                <a:gd name="T3" fmla="*/ -8462 h 341"/>
                <a:gd name="T4" fmla="*/ 78 w 453"/>
                <a:gd name="T5" fmla="*/ -8378 h 341"/>
                <a:gd name="T6" fmla="*/ 153 w 453"/>
                <a:gd name="T7" fmla="*/ -8289 h 341"/>
                <a:gd name="T8" fmla="*/ 153 w 453"/>
                <a:gd name="T9" fmla="*/ -8342 h 341"/>
                <a:gd name="T10" fmla="*/ 343 w 453"/>
                <a:gd name="T11" fmla="*/ -8342 h 341"/>
                <a:gd name="T12" fmla="*/ 374 w 453"/>
                <a:gd name="T13" fmla="*/ -8378 h 341"/>
                <a:gd name="T14" fmla="*/ 452 w 453"/>
                <a:gd name="T15" fmla="*/ -8462 h 341"/>
                <a:gd name="T16" fmla="*/ 374 w 453"/>
                <a:gd name="T17" fmla="*/ -8546 h 341"/>
                <a:gd name="T18" fmla="*/ 341 w 453"/>
                <a:gd name="T19" fmla="*/ -8582 h 341"/>
                <a:gd name="T20" fmla="*/ 153 w 453"/>
                <a:gd name="T21" fmla="*/ -8582 h 341"/>
                <a:gd name="T22" fmla="*/ 153 w 453"/>
                <a:gd name="T23" fmla="*/ -8630 h 341"/>
                <a:gd name="T24" fmla="*/ 343 w 453"/>
                <a:gd name="T25" fmla="*/ -8342 h 341"/>
                <a:gd name="T26" fmla="*/ 297 w 453"/>
                <a:gd name="T27" fmla="*/ -8342 h 341"/>
                <a:gd name="T28" fmla="*/ 297 w 453"/>
                <a:gd name="T29" fmla="*/ -8289 h 341"/>
                <a:gd name="T30" fmla="*/ 343 w 453"/>
                <a:gd name="T31" fmla="*/ -8342 h 341"/>
                <a:gd name="T32" fmla="*/ 297 w 453"/>
                <a:gd name="T33" fmla="*/ -8630 h 341"/>
                <a:gd name="T34" fmla="*/ 297 w 453"/>
                <a:gd name="T35" fmla="*/ -8582 h 341"/>
                <a:gd name="T36" fmla="*/ 341 w 453"/>
                <a:gd name="T37" fmla="*/ -8582 h 341"/>
                <a:gd name="T38" fmla="*/ 297 w 453"/>
                <a:gd name="T39" fmla="*/ -8630 h 3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3" h="341">
                  <a:moveTo>
                    <a:pt x="153" y="0"/>
                  </a:moveTo>
                  <a:lnTo>
                    <a:pt x="0" y="168"/>
                  </a:lnTo>
                  <a:lnTo>
                    <a:pt x="78" y="252"/>
                  </a:lnTo>
                  <a:lnTo>
                    <a:pt x="153" y="341"/>
                  </a:lnTo>
                  <a:lnTo>
                    <a:pt x="153" y="288"/>
                  </a:lnTo>
                  <a:lnTo>
                    <a:pt x="343" y="288"/>
                  </a:lnTo>
                  <a:lnTo>
                    <a:pt x="374" y="252"/>
                  </a:lnTo>
                  <a:lnTo>
                    <a:pt x="452" y="168"/>
                  </a:lnTo>
                  <a:lnTo>
                    <a:pt x="374" y="84"/>
                  </a:lnTo>
                  <a:lnTo>
                    <a:pt x="341" y="48"/>
                  </a:lnTo>
                  <a:lnTo>
                    <a:pt x="153" y="48"/>
                  </a:lnTo>
                  <a:lnTo>
                    <a:pt x="153" y="0"/>
                  </a:lnTo>
                  <a:close/>
                  <a:moveTo>
                    <a:pt x="343" y="288"/>
                  </a:moveTo>
                  <a:lnTo>
                    <a:pt x="297" y="288"/>
                  </a:lnTo>
                  <a:lnTo>
                    <a:pt x="297" y="341"/>
                  </a:lnTo>
                  <a:lnTo>
                    <a:pt x="343" y="288"/>
                  </a:lnTo>
                  <a:close/>
                  <a:moveTo>
                    <a:pt x="297" y="0"/>
                  </a:moveTo>
                  <a:lnTo>
                    <a:pt x="297" y="48"/>
                  </a:lnTo>
                  <a:lnTo>
                    <a:pt x="341" y="48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9" name="AutoShape 298"/>
            <p:cNvSpPr/>
            <p:nvPr/>
          </p:nvSpPr>
          <p:spPr bwMode="auto">
            <a:xfrm>
              <a:off x="7397" y="-8650"/>
              <a:ext cx="474" cy="383"/>
            </a:xfrm>
            <a:custGeom>
              <a:avLst/>
              <a:gdLst>
                <a:gd name="T0" fmla="*/ 0 w 474"/>
                <a:gd name="T1" fmla="*/ -8462 h 383"/>
                <a:gd name="T2" fmla="*/ 173 w 474"/>
                <a:gd name="T3" fmla="*/ -8268 h 383"/>
                <a:gd name="T4" fmla="*/ 157 w 474"/>
                <a:gd name="T5" fmla="*/ -8289 h 383"/>
                <a:gd name="T6" fmla="*/ 91 w 474"/>
                <a:gd name="T7" fmla="*/ -8389 h 383"/>
                <a:gd name="T8" fmla="*/ 13 w 474"/>
                <a:gd name="T9" fmla="*/ -8451 h 383"/>
                <a:gd name="T10" fmla="*/ 33 w 474"/>
                <a:gd name="T11" fmla="*/ -8473 h 383"/>
                <a:gd name="T12" fmla="*/ 157 w 474"/>
                <a:gd name="T13" fmla="*/ -8630 h 383"/>
                <a:gd name="T14" fmla="*/ 173 w 474"/>
                <a:gd name="T15" fmla="*/ -8650 h 383"/>
                <a:gd name="T16" fmla="*/ 301 w 474"/>
                <a:gd name="T17" fmla="*/ -8342 h 383"/>
                <a:gd name="T18" fmla="*/ 301 w 474"/>
                <a:gd name="T19" fmla="*/ -8331 h 383"/>
                <a:gd name="T20" fmla="*/ 320 w 474"/>
                <a:gd name="T21" fmla="*/ -8289 h 383"/>
                <a:gd name="T22" fmla="*/ 303 w 474"/>
                <a:gd name="T23" fmla="*/ -8300 h 383"/>
                <a:gd name="T24" fmla="*/ 312 w 474"/>
                <a:gd name="T25" fmla="*/ -8342 h 383"/>
                <a:gd name="T26" fmla="*/ 162 w 474"/>
                <a:gd name="T27" fmla="*/ -8347 h 383"/>
                <a:gd name="T28" fmla="*/ 168 w 474"/>
                <a:gd name="T29" fmla="*/ -8300 h 383"/>
                <a:gd name="T30" fmla="*/ 173 w 474"/>
                <a:gd name="T31" fmla="*/ -8289 h 383"/>
                <a:gd name="T32" fmla="*/ 164 w 474"/>
                <a:gd name="T33" fmla="*/ -8331 h 383"/>
                <a:gd name="T34" fmla="*/ 312 w 474"/>
                <a:gd name="T35" fmla="*/ -8342 h 383"/>
                <a:gd name="T36" fmla="*/ 448 w 474"/>
                <a:gd name="T37" fmla="*/ -8462 h 383"/>
                <a:gd name="T38" fmla="*/ 313 w 474"/>
                <a:gd name="T39" fmla="*/ -8311 h 383"/>
                <a:gd name="T40" fmla="*/ 320 w 474"/>
                <a:gd name="T41" fmla="*/ -8289 h 383"/>
                <a:gd name="T42" fmla="*/ 464 w 474"/>
                <a:gd name="T43" fmla="*/ -8451 h 383"/>
                <a:gd name="T44" fmla="*/ 448 w 474"/>
                <a:gd name="T45" fmla="*/ -8462 h 383"/>
                <a:gd name="T46" fmla="*/ 173 w 474"/>
                <a:gd name="T47" fmla="*/ -8342 h 383"/>
                <a:gd name="T48" fmla="*/ 301 w 474"/>
                <a:gd name="T49" fmla="*/ -8331 h 383"/>
                <a:gd name="T50" fmla="*/ 23 w 474"/>
                <a:gd name="T51" fmla="*/ -8462 h 383"/>
                <a:gd name="T52" fmla="*/ 33 w 474"/>
                <a:gd name="T53" fmla="*/ -8451 h 383"/>
                <a:gd name="T54" fmla="*/ 464 w 474"/>
                <a:gd name="T55" fmla="*/ -8473 h 383"/>
                <a:gd name="T56" fmla="*/ 458 w 474"/>
                <a:gd name="T57" fmla="*/ -8451 h 383"/>
                <a:gd name="T58" fmla="*/ 474 w 474"/>
                <a:gd name="T59" fmla="*/ -8462 h 383"/>
                <a:gd name="T60" fmla="*/ 464 w 474"/>
                <a:gd name="T61" fmla="*/ -8473 h 383"/>
                <a:gd name="T62" fmla="*/ 314 w 474"/>
                <a:gd name="T63" fmla="*/ -8630 h 383"/>
                <a:gd name="T64" fmla="*/ 448 w 474"/>
                <a:gd name="T65" fmla="*/ -8462 h 383"/>
                <a:gd name="T66" fmla="*/ 464 w 474"/>
                <a:gd name="T67" fmla="*/ -8473 h 383"/>
                <a:gd name="T68" fmla="*/ 33 w 474"/>
                <a:gd name="T69" fmla="*/ -8473 h 383"/>
                <a:gd name="T70" fmla="*/ 23 w 474"/>
                <a:gd name="T71" fmla="*/ -8462 h 383"/>
                <a:gd name="T72" fmla="*/ 173 w 474"/>
                <a:gd name="T73" fmla="*/ -8630 h 383"/>
                <a:gd name="T74" fmla="*/ 168 w 474"/>
                <a:gd name="T75" fmla="*/ -8619 h 383"/>
                <a:gd name="T76" fmla="*/ 162 w 474"/>
                <a:gd name="T77" fmla="*/ -8577 h 383"/>
                <a:gd name="T78" fmla="*/ 312 w 474"/>
                <a:gd name="T79" fmla="*/ -8582 h 383"/>
                <a:gd name="T80" fmla="*/ 164 w 474"/>
                <a:gd name="T81" fmla="*/ -8593 h 383"/>
                <a:gd name="T82" fmla="*/ 173 w 474"/>
                <a:gd name="T83" fmla="*/ -8630 h 383"/>
                <a:gd name="T84" fmla="*/ 173 w 474"/>
                <a:gd name="T85" fmla="*/ -8593 h 383"/>
                <a:gd name="T86" fmla="*/ 301 w 474"/>
                <a:gd name="T87" fmla="*/ -8582 h 383"/>
                <a:gd name="T88" fmla="*/ 301 w 474"/>
                <a:gd name="T89" fmla="*/ -8650 h 383"/>
                <a:gd name="T90" fmla="*/ 308 w 474"/>
                <a:gd name="T91" fmla="*/ -8593 h 383"/>
                <a:gd name="T92" fmla="*/ 312 w 474"/>
                <a:gd name="T93" fmla="*/ -8582 h 383"/>
                <a:gd name="T94" fmla="*/ 303 w 474"/>
                <a:gd name="T95" fmla="*/ -8619 h 383"/>
                <a:gd name="T96" fmla="*/ 301 w 474"/>
                <a:gd name="T97" fmla="*/ -8650 h 383"/>
                <a:gd name="T98" fmla="*/ 314 w 474"/>
                <a:gd name="T99" fmla="*/ -8630 h 383"/>
                <a:gd name="T100" fmla="*/ 301 w 474"/>
                <a:gd name="T101" fmla="*/ -8650 h 3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4" h="383">
                  <a:moveTo>
                    <a:pt x="173" y="0"/>
                  </a:moveTo>
                  <a:lnTo>
                    <a:pt x="0" y="188"/>
                  </a:lnTo>
                  <a:lnTo>
                    <a:pt x="173" y="382"/>
                  </a:lnTo>
                  <a:lnTo>
                    <a:pt x="173" y="361"/>
                  </a:lnTo>
                  <a:lnTo>
                    <a:pt x="157" y="361"/>
                  </a:lnTo>
                  <a:lnTo>
                    <a:pt x="159" y="340"/>
                  </a:lnTo>
                  <a:lnTo>
                    <a:pt x="91" y="261"/>
                  </a:lnTo>
                  <a:lnTo>
                    <a:pt x="33" y="199"/>
                  </a:lnTo>
                  <a:lnTo>
                    <a:pt x="13" y="199"/>
                  </a:lnTo>
                  <a:lnTo>
                    <a:pt x="13" y="177"/>
                  </a:lnTo>
                  <a:lnTo>
                    <a:pt x="33" y="177"/>
                  </a:lnTo>
                  <a:lnTo>
                    <a:pt x="159" y="41"/>
                  </a:lnTo>
                  <a:lnTo>
                    <a:pt x="157" y="20"/>
                  </a:lnTo>
                  <a:lnTo>
                    <a:pt x="173" y="20"/>
                  </a:lnTo>
                  <a:lnTo>
                    <a:pt x="173" y="0"/>
                  </a:lnTo>
                  <a:close/>
                  <a:moveTo>
                    <a:pt x="312" y="308"/>
                  </a:moveTo>
                  <a:lnTo>
                    <a:pt x="301" y="308"/>
                  </a:lnTo>
                  <a:lnTo>
                    <a:pt x="308" y="319"/>
                  </a:lnTo>
                  <a:lnTo>
                    <a:pt x="301" y="319"/>
                  </a:lnTo>
                  <a:lnTo>
                    <a:pt x="301" y="382"/>
                  </a:lnTo>
                  <a:lnTo>
                    <a:pt x="320" y="361"/>
                  </a:lnTo>
                  <a:lnTo>
                    <a:pt x="314" y="361"/>
                  </a:lnTo>
                  <a:lnTo>
                    <a:pt x="303" y="350"/>
                  </a:lnTo>
                  <a:lnTo>
                    <a:pt x="313" y="339"/>
                  </a:lnTo>
                  <a:lnTo>
                    <a:pt x="312" y="308"/>
                  </a:lnTo>
                  <a:close/>
                  <a:moveTo>
                    <a:pt x="312" y="303"/>
                  </a:moveTo>
                  <a:lnTo>
                    <a:pt x="162" y="303"/>
                  </a:lnTo>
                  <a:lnTo>
                    <a:pt x="159" y="340"/>
                  </a:lnTo>
                  <a:lnTo>
                    <a:pt x="168" y="350"/>
                  </a:lnTo>
                  <a:lnTo>
                    <a:pt x="157" y="361"/>
                  </a:lnTo>
                  <a:lnTo>
                    <a:pt x="173" y="361"/>
                  </a:lnTo>
                  <a:lnTo>
                    <a:pt x="173" y="319"/>
                  </a:lnTo>
                  <a:lnTo>
                    <a:pt x="164" y="319"/>
                  </a:lnTo>
                  <a:lnTo>
                    <a:pt x="173" y="308"/>
                  </a:lnTo>
                  <a:lnTo>
                    <a:pt x="312" y="308"/>
                  </a:lnTo>
                  <a:lnTo>
                    <a:pt x="312" y="303"/>
                  </a:lnTo>
                  <a:close/>
                  <a:moveTo>
                    <a:pt x="448" y="188"/>
                  </a:moveTo>
                  <a:lnTo>
                    <a:pt x="383" y="261"/>
                  </a:lnTo>
                  <a:lnTo>
                    <a:pt x="313" y="339"/>
                  </a:lnTo>
                  <a:lnTo>
                    <a:pt x="314" y="361"/>
                  </a:lnTo>
                  <a:lnTo>
                    <a:pt x="320" y="361"/>
                  </a:lnTo>
                  <a:lnTo>
                    <a:pt x="387" y="283"/>
                  </a:lnTo>
                  <a:lnTo>
                    <a:pt x="464" y="199"/>
                  </a:lnTo>
                  <a:lnTo>
                    <a:pt x="458" y="199"/>
                  </a:lnTo>
                  <a:lnTo>
                    <a:pt x="448" y="188"/>
                  </a:lnTo>
                  <a:close/>
                  <a:moveTo>
                    <a:pt x="301" y="308"/>
                  </a:moveTo>
                  <a:lnTo>
                    <a:pt x="173" y="308"/>
                  </a:lnTo>
                  <a:lnTo>
                    <a:pt x="173" y="319"/>
                  </a:lnTo>
                  <a:lnTo>
                    <a:pt x="301" y="319"/>
                  </a:lnTo>
                  <a:lnTo>
                    <a:pt x="301" y="308"/>
                  </a:lnTo>
                  <a:close/>
                  <a:moveTo>
                    <a:pt x="23" y="188"/>
                  </a:moveTo>
                  <a:lnTo>
                    <a:pt x="13" y="199"/>
                  </a:lnTo>
                  <a:lnTo>
                    <a:pt x="33" y="199"/>
                  </a:lnTo>
                  <a:lnTo>
                    <a:pt x="23" y="188"/>
                  </a:lnTo>
                  <a:close/>
                  <a:moveTo>
                    <a:pt x="464" y="177"/>
                  </a:moveTo>
                  <a:lnTo>
                    <a:pt x="458" y="177"/>
                  </a:lnTo>
                  <a:lnTo>
                    <a:pt x="458" y="199"/>
                  </a:lnTo>
                  <a:lnTo>
                    <a:pt x="464" y="199"/>
                  </a:lnTo>
                  <a:lnTo>
                    <a:pt x="474" y="188"/>
                  </a:lnTo>
                  <a:lnTo>
                    <a:pt x="464" y="177"/>
                  </a:lnTo>
                  <a:close/>
                  <a:moveTo>
                    <a:pt x="320" y="20"/>
                  </a:moveTo>
                  <a:lnTo>
                    <a:pt x="314" y="20"/>
                  </a:lnTo>
                  <a:lnTo>
                    <a:pt x="313" y="42"/>
                  </a:lnTo>
                  <a:lnTo>
                    <a:pt x="448" y="188"/>
                  </a:lnTo>
                  <a:lnTo>
                    <a:pt x="458" y="177"/>
                  </a:lnTo>
                  <a:lnTo>
                    <a:pt x="464" y="177"/>
                  </a:lnTo>
                  <a:lnTo>
                    <a:pt x="320" y="20"/>
                  </a:lnTo>
                  <a:close/>
                  <a:moveTo>
                    <a:pt x="33" y="177"/>
                  </a:moveTo>
                  <a:lnTo>
                    <a:pt x="13" y="177"/>
                  </a:lnTo>
                  <a:lnTo>
                    <a:pt x="23" y="188"/>
                  </a:lnTo>
                  <a:lnTo>
                    <a:pt x="33" y="177"/>
                  </a:lnTo>
                  <a:close/>
                  <a:moveTo>
                    <a:pt x="173" y="20"/>
                  </a:moveTo>
                  <a:lnTo>
                    <a:pt x="157" y="20"/>
                  </a:lnTo>
                  <a:lnTo>
                    <a:pt x="168" y="31"/>
                  </a:lnTo>
                  <a:lnTo>
                    <a:pt x="159" y="41"/>
                  </a:lnTo>
                  <a:lnTo>
                    <a:pt x="162" y="73"/>
                  </a:lnTo>
                  <a:lnTo>
                    <a:pt x="312" y="73"/>
                  </a:lnTo>
                  <a:lnTo>
                    <a:pt x="312" y="68"/>
                  </a:lnTo>
                  <a:lnTo>
                    <a:pt x="173" y="68"/>
                  </a:lnTo>
                  <a:lnTo>
                    <a:pt x="164" y="57"/>
                  </a:lnTo>
                  <a:lnTo>
                    <a:pt x="173" y="57"/>
                  </a:lnTo>
                  <a:lnTo>
                    <a:pt x="173" y="20"/>
                  </a:lnTo>
                  <a:close/>
                  <a:moveTo>
                    <a:pt x="301" y="57"/>
                  </a:moveTo>
                  <a:lnTo>
                    <a:pt x="173" y="57"/>
                  </a:lnTo>
                  <a:lnTo>
                    <a:pt x="173" y="68"/>
                  </a:lnTo>
                  <a:lnTo>
                    <a:pt x="301" y="68"/>
                  </a:lnTo>
                  <a:lnTo>
                    <a:pt x="301" y="57"/>
                  </a:lnTo>
                  <a:close/>
                  <a:moveTo>
                    <a:pt x="301" y="0"/>
                  </a:moveTo>
                  <a:lnTo>
                    <a:pt x="301" y="57"/>
                  </a:lnTo>
                  <a:lnTo>
                    <a:pt x="308" y="57"/>
                  </a:lnTo>
                  <a:lnTo>
                    <a:pt x="301" y="68"/>
                  </a:lnTo>
                  <a:lnTo>
                    <a:pt x="312" y="68"/>
                  </a:lnTo>
                  <a:lnTo>
                    <a:pt x="313" y="42"/>
                  </a:lnTo>
                  <a:lnTo>
                    <a:pt x="303" y="31"/>
                  </a:lnTo>
                  <a:lnTo>
                    <a:pt x="301" y="0"/>
                  </a:lnTo>
                  <a:close/>
                  <a:moveTo>
                    <a:pt x="301" y="0"/>
                  </a:moveTo>
                  <a:lnTo>
                    <a:pt x="303" y="31"/>
                  </a:lnTo>
                  <a:lnTo>
                    <a:pt x="314" y="20"/>
                  </a:lnTo>
                  <a:lnTo>
                    <a:pt x="320" y="2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59" name="Picture 29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0" y="-8798"/>
              <a:ext cx="180" cy="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8" name="Picture 30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3" y="-8362"/>
              <a:ext cx="520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0" name="AutoShape 301"/>
            <p:cNvSpPr/>
            <p:nvPr/>
          </p:nvSpPr>
          <p:spPr bwMode="auto">
            <a:xfrm>
              <a:off x="5405" y="-7882"/>
              <a:ext cx="503" cy="1331"/>
            </a:xfrm>
            <a:custGeom>
              <a:avLst/>
              <a:gdLst>
                <a:gd name="T0" fmla="*/ 503 w 503"/>
                <a:gd name="T1" fmla="*/ -7882 h 1331"/>
                <a:gd name="T2" fmla="*/ 0 w 503"/>
                <a:gd name="T3" fmla="*/ -7882 h 1331"/>
                <a:gd name="T4" fmla="*/ 0 w 503"/>
                <a:gd name="T5" fmla="*/ -6552 h 1331"/>
                <a:gd name="T6" fmla="*/ 503 w 503"/>
                <a:gd name="T7" fmla="*/ -6552 h 1331"/>
                <a:gd name="T8" fmla="*/ 501 w 503"/>
                <a:gd name="T9" fmla="*/ -6554 h 1331"/>
                <a:gd name="T10" fmla="*/ 15 w 503"/>
                <a:gd name="T11" fmla="*/ -6554 h 1331"/>
                <a:gd name="T12" fmla="*/ 5 w 503"/>
                <a:gd name="T13" fmla="*/ -6561 h 1331"/>
                <a:gd name="T14" fmla="*/ 15 w 503"/>
                <a:gd name="T15" fmla="*/ -6561 h 1331"/>
                <a:gd name="T16" fmla="*/ 15 w 503"/>
                <a:gd name="T17" fmla="*/ -7873 h 1331"/>
                <a:gd name="T18" fmla="*/ 5 w 503"/>
                <a:gd name="T19" fmla="*/ -7873 h 1331"/>
                <a:gd name="T20" fmla="*/ 15 w 503"/>
                <a:gd name="T21" fmla="*/ -7878 h 1331"/>
                <a:gd name="T22" fmla="*/ 503 w 503"/>
                <a:gd name="T23" fmla="*/ -7878 h 1331"/>
                <a:gd name="T24" fmla="*/ 503 w 503"/>
                <a:gd name="T25" fmla="*/ -7882 h 1331"/>
                <a:gd name="T26" fmla="*/ 503 w 503"/>
                <a:gd name="T27" fmla="*/ -7878 h 1331"/>
                <a:gd name="T28" fmla="*/ 487 w 503"/>
                <a:gd name="T29" fmla="*/ -7878 h 1331"/>
                <a:gd name="T30" fmla="*/ 498 w 503"/>
                <a:gd name="T31" fmla="*/ -7873 h 1331"/>
                <a:gd name="T32" fmla="*/ 487 w 503"/>
                <a:gd name="T33" fmla="*/ -7873 h 1331"/>
                <a:gd name="T34" fmla="*/ 487 w 503"/>
                <a:gd name="T35" fmla="*/ -6561 h 1331"/>
                <a:gd name="T36" fmla="*/ 498 w 503"/>
                <a:gd name="T37" fmla="*/ -6561 h 1331"/>
                <a:gd name="T38" fmla="*/ 503 w 503"/>
                <a:gd name="T39" fmla="*/ -6552 h 1331"/>
                <a:gd name="T40" fmla="*/ 503 w 503"/>
                <a:gd name="T41" fmla="*/ -7878 h 1331"/>
                <a:gd name="T42" fmla="*/ 487 w 503"/>
                <a:gd name="T43" fmla="*/ -6561 h 1331"/>
                <a:gd name="T44" fmla="*/ 15 w 503"/>
                <a:gd name="T45" fmla="*/ -6561 h 1331"/>
                <a:gd name="T46" fmla="*/ 15 w 503"/>
                <a:gd name="T47" fmla="*/ -6554 h 1331"/>
                <a:gd name="T48" fmla="*/ 487 w 503"/>
                <a:gd name="T49" fmla="*/ -6554 h 1331"/>
                <a:gd name="T50" fmla="*/ 487 w 503"/>
                <a:gd name="T51" fmla="*/ -6561 h 1331"/>
                <a:gd name="T52" fmla="*/ 498 w 503"/>
                <a:gd name="T53" fmla="*/ -6561 h 1331"/>
                <a:gd name="T54" fmla="*/ 487 w 503"/>
                <a:gd name="T55" fmla="*/ -6554 h 1331"/>
                <a:gd name="T56" fmla="*/ 501 w 503"/>
                <a:gd name="T57" fmla="*/ -6554 h 1331"/>
                <a:gd name="T58" fmla="*/ 498 w 503"/>
                <a:gd name="T59" fmla="*/ -6561 h 1331"/>
                <a:gd name="T60" fmla="*/ 487 w 503"/>
                <a:gd name="T61" fmla="*/ -7878 h 1331"/>
                <a:gd name="T62" fmla="*/ 15 w 503"/>
                <a:gd name="T63" fmla="*/ -7878 h 1331"/>
                <a:gd name="T64" fmla="*/ 15 w 503"/>
                <a:gd name="T65" fmla="*/ -7873 h 1331"/>
                <a:gd name="T66" fmla="*/ 487 w 503"/>
                <a:gd name="T67" fmla="*/ -7873 h 1331"/>
                <a:gd name="T68" fmla="*/ 487 w 503"/>
                <a:gd name="T69" fmla="*/ -7878 h 13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3" h="1331">
                  <a:moveTo>
                    <a:pt x="503" y="0"/>
                  </a:moveTo>
                  <a:lnTo>
                    <a:pt x="0" y="0"/>
                  </a:lnTo>
                  <a:lnTo>
                    <a:pt x="0" y="1330"/>
                  </a:lnTo>
                  <a:lnTo>
                    <a:pt x="503" y="1330"/>
                  </a:lnTo>
                  <a:lnTo>
                    <a:pt x="501" y="1328"/>
                  </a:lnTo>
                  <a:lnTo>
                    <a:pt x="15" y="1328"/>
                  </a:lnTo>
                  <a:lnTo>
                    <a:pt x="5" y="1321"/>
                  </a:lnTo>
                  <a:lnTo>
                    <a:pt x="15" y="1321"/>
                  </a:lnTo>
                  <a:lnTo>
                    <a:pt x="15" y="9"/>
                  </a:lnTo>
                  <a:lnTo>
                    <a:pt x="5" y="9"/>
                  </a:lnTo>
                  <a:lnTo>
                    <a:pt x="15" y="4"/>
                  </a:lnTo>
                  <a:lnTo>
                    <a:pt x="503" y="4"/>
                  </a:lnTo>
                  <a:lnTo>
                    <a:pt x="503" y="0"/>
                  </a:lnTo>
                  <a:close/>
                  <a:moveTo>
                    <a:pt x="503" y="4"/>
                  </a:moveTo>
                  <a:lnTo>
                    <a:pt x="487" y="4"/>
                  </a:lnTo>
                  <a:lnTo>
                    <a:pt x="498" y="9"/>
                  </a:lnTo>
                  <a:lnTo>
                    <a:pt x="487" y="9"/>
                  </a:lnTo>
                  <a:lnTo>
                    <a:pt x="487" y="1321"/>
                  </a:lnTo>
                  <a:lnTo>
                    <a:pt x="498" y="1321"/>
                  </a:lnTo>
                  <a:lnTo>
                    <a:pt x="503" y="1330"/>
                  </a:lnTo>
                  <a:lnTo>
                    <a:pt x="503" y="4"/>
                  </a:lnTo>
                  <a:close/>
                  <a:moveTo>
                    <a:pt x="487" y="1321"/>
                  </a:moveTo>
                  <a:lnTo>
                    <a:pt x="15" y="1321"/>
                  </a:lnTo>
                  <a:lnTo>
                    <a:pt x="15" y="1328"/>
                  </a:lnTo>
                  <a:lnTo>
                    <a:pt x="487" y="1328"/>
                  </a:lnTo>
                  <a:lnTo>
                    <a:pt x="487" y="1321"/>
                  </a:lnTo>
                  <a:close/>
                  <a:moveTo>
                    <a:pt x="498" y="1321"/>
                  </a:moveTo>
                  <a:lnTo>
                    <a:pt x="487" y="1328"/>
                  </a:lnTo>
                  <a:lnTo>
                    <a:pt x="501" y="1328"/>
                  </a:lnTo>
                  <a:lnTo>
                    <a:pt x="498" y="1321"/>
                  </a:lnTo>
                  <a:close/>
                  <a:moveTo>
                    <a:pt x="487" y="4"/>
                  </a:moveTo>
                  <a:lnTo>
                    <a:pt x="15" y="4"/>
                  </a:lnTo>
                  <a:lnTo>
                    <a:pt x="15" y="9"/>
                  </a:lnTo>
                  <a:lnTo>
                    <a:pt x="487" y="9"/>
                  </a:lnTo>
                  <a:lnTo>
                    <a:pt x="48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1" name="AutoShape 302"/>
            <p:cNvSpPr/>
            <p:nvPr/>
          </p:nvSpPr>
          <p:spPr bwMode="auto">
            <a:xfrm>
              <a:off x="5542" y="-7298"/>
              <a:ext cx="249" cy="173"/>
            </a:xfrm>
            <a:custGeom>
              <a:avLst/>
              <a:gdLst>
                <a:gd name="T0" fmla="*/ 0 w 249"/>
                <a:gd name="T1" fmla="*/ -7125 h 173"/>
                <a:gd name="T2" fmla="*/ 162 w 249"/>
                <a:gd name="T3" fmla="*/ -7125 h 173"/>
                <a:gd name="T4" fmla="*/ 86 w 249"/>
                <a:gd name="T5" fmla="*/ -7298 h 173"/>
                <a:gd name="T6" fmla="*/ 86 w 249"/>
                <a:gd name="T7" fmla="*/ -7125 h 173"/>
                <a:gd name="T8" fmla="*/ 162 w 249"/>
                <a:gd name="T9" fmla="*/ -7298 h 173"/>
                <a:gd name="T10" fmla="*/ 162 w 249"/>
                <a:gd name="T11" fmla="*/ -7125 h 173"/>
                <a:gd name="T12" fmla="*/ 86 w 249"/>
                <a:gd name="T13" fmla="*/ -7298 h 173"/>
                <a:gd name="T14" fmla="*/ 248 w 249"/>
                <a:gd name="T15" fmla="*/ -7298 h 1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9" h="173">
                  <a:moveTo>
                    <a:pt x="0" y="173"/>
                  </a:moveTo>
                  <a:lnTo>
                    <a:pt x="162" y="173"/>
                  </a:lnTo>
                  <a:moveTo>
                    <a:pt x="86" y="0"/>
                  </a:moveTo>
                  <a:lnTo>
                    <a:pt x="86" y="173"/>
                  </a:lnTo>
                  <a:moveTo>
                    <a:pt x="162" y="0"/>
                  </a:moveTo>
                  <a:lnTo>
                    <a:pt x="162" y="173"/>
                  </a:lnTo>
                  <a:moveTo>
                    <a:pt x="86" y="0"/>
                  </a:moveTo>
                  <a:lnTo>
                    <a:pt x="248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2" name="Rectangle 303"/>
            <p:cNvSpPr>
              <a:spLocks noChangeArrowheads="1"/>
            </p:cNvSpPr>
            <p:nvPr/>
          </p:nvSpPr>
          <p:spPr bwMode="auto">
            <a:xfrm>
              <a:off x="8464" y="-9106"/>
              <a:ext cx="527" cy="5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3" name="Rectangle 304"/>
            <p:cNvSpPr>
              <a:spLocks noChangeArrowheads="1"/>
            </p:cNvSpPr>
            <p:nvPr/>
          </p:nvSpPr>
          <p:spPr bwMode="auto">
            <a:xfrm>
              <a:off x="8464" y="-9106"/>
              <a:ext cx="527" cy="527"/>
            </a:xfrm>
            <a:prstGeom prst="rect">
              <a:avLst/>
            </a:prstGeom>
            <a:noFill/>
            <a:ln w="9982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54" name="Picture 30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" y="-9044"/>
              <a:ext cx="320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5" name="AutoShape 306"/>
            <p:cNvSpPr/>
            <p:nvPr/>
          </p:nvSpPr>
          <p:spPr bwMode="auto">
            <a:xfrm>
              <a:off x="2903" y="-5728"/>
              <a:ext cx="408" cy="2"/>
            </a:xfrm>
            <a:custGeom>
              <a:avLst/>
              <a:gdLst>
                <a:gd name="T0" fmla="*/ 408 w 408"/>
                <a:gd name="T1" fmla="*/ 0 h 2"/>
                <a:gd name="T2" fmla="*/ 377 w 408"/>
                <a:gd name="T3" fmla="*/ 0 h 2"/>
                <a:gd name="T4" fmla="*/ 345 w 408"/>
                <a:gd name="T5" fmla="*/ 0 h 2"/>
                <a:gd name="T6" fmla="*/ 314 w 408"/>
                <a:gd name="T7" fmla="*/ 0 h 2"/>
                <a:gd name="T8" fmla="*/ 282 w 408"/>
                <a:gd name="T9" fmla="*/ 0 h 2"/>
                <a:gd name="T10" fmla="*/ 251 w 408"/>
                <a:gd name="T11" fmla="*/ 0 h 2"/>
                <a:gd name="T12" fmla="*/ 219 w 408"/>
                <a:gd name="T13" fmla="*/ 0 h 2"/>
                <a:gd name="T14" fmla="*/ 188 w 408"/>
                <a:gd name="T15" fmla="*/ 0 h 2"/>
                <a:gd name="T16" fmla="*/ 157 w 408"/>
                <a:gd name="T17" fmla="*/ 0 h 2"/>
                <a:gd name="T18" fmla="*/ 125 w 408"/>
                <a:gd name="T19" fmla="*/ 0 h 2"/>
                <a:gd name="T20" fmla="*/ 93 w 408"/>
                <a:gd name="T21" fmla="*/ 0 h 2"/>
                <a:gd name="T22" fmla="*/ 62 w 408"/>
                <a:gd name="T23" fmla="*/ 0 h 2"/>
                <a:gd name="T24" fmla="*/ 31 w 408"/>
                <a:gd name="T25" fmla="*/ 0 h 2"/>
                <a:gd name="T26" fmla="*/ 0 w 408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8" h="2">
                  <a:moveTo>
                    <a:pt x="408" y="0"/>
                  </a:moveTo>
                  <a:lnTo>
                    <a:pt x="377" y="0"/>
                  </a:lnTo>
                  <a:moveTo>
                    <a:pt x="345" y="0"/>
                  </a:moveTo>
                  <a:lnTo>
                    <a:pt x="314" y="0"/>
                  </a:lnTo>
                  <a:moveTo>
                    <a:pt x="282" y="0"/>
                  </a:moveTo>
                  <a:lnTo>
                    <a:pt x="251" y="0"/>
                  </a:lnTo>
                  <a:moveTo>
                    <a:pt x="219" y="0"/>
                  </a:moveTo>
                  <a:lnTo>
                    <a:pt x="188" y="0"/>
                  </a:lnTo>
                  <a:moveTo>
                    <a:pt x="157" y="0"/>
                  </a:moveTo>
                  <a:lnTo>
                    <a:pt x="125" y="0"/>
                  </a:lnTo>
                  <a:moveTo>
                    <a:pt x="93" y="0"/>
                  </a:moveTo>
                  <a:lnTo>
                    <a:pt x="62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6" name="Line 307"/>
            <p:cNvSpPr>
              <a:spLocks noChangeShapeType="1"/>
            </p:cNvSpPr>
            <p:nvPr/>
          </p:nvSpPr>
          <p:spPr bwMode="auto">
            <a:xfrm>
              <a:off x="2869" y="-5736"/>
              <a:ext cx="0" cy="16"/>
            </a:xfrm>
            <a:prstGeom prst="line">
              <a:avLst/>
            </a:prstGeom>
            <a:noFill/>
            <a:ln w="152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7" name="Freeform 308"/>
            <p:cNvSpPr/>
            <p:nvPr/>
          </p:nvSpPr>
          <p:spPr bwMode="auto">
            <a:xfrm>
              <a:off x="3280" y="-7789"/>
              <a:ext cx="74" cy="75"/>
            </a:xfrm>
            <a:custGeom>
              <a:avLst/>
              <a:gdLst>
                <a:gd name="T0" fmla="*/ 37 w 74"/>
                <a:gd name="T1" fmla="*/ -7789 h 75"/>
                <a:gd name="T2" fmla="*/ 10 w 74"/>
                <a:gd name="T3" fmla="*/ -7778 h 75"/>
                <a:gd name="T4" fmla="*/ 0 w 74"/>
                <a:gd name="T5" fmla="*/ -7752 h 75"/>
                <a:gd name="T6" fmla="*/ 10 w 74"/>
                <a:gd name="T7" fmla="*/ -7725 h 75"/>
                <a:gd name="T8" fmla="*/ 37 w 74"/>
                <a:gd name="T9" fmla="*/ -7714 h 75"/>
                <a:gd name="T10" fmla="*/ 62 w 74"/>
                <a:gd name="T11" fmla="*/ -7725 h 75"/>
                <a:gd name="T12" fmla="*/ 73 w 74"/>
                <a:gd name="T13" fmla="*/ -7752 h 75"/>
                <a:gd name="T14" fmla="*/ 62 w 74"/>
                <a:gd name="T15" fmla="*/ -7778 h 75"/>
                <a:gd name="T16" fmla="*/ 37 w 74"/>
                <a:gd name="T17" fmla="*/ -7789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7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7" y="75"/>
                  </a:lnTo>
                  <a:lnTo>
                    <a:pt x="62" y="64"/>
                  </a:lnTo>
                  <a:lnTo>
                    <a:pt x="73" y="37"/>
                  </a:lnTo>
                  <a:lnTo>
                    <a:pt x="62" y="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0" name="AutoShape 309"/>
            <p:cNvSpPr/>
            <p:nvPr/>
          </p:nvSpPr>
          <p:spPr bwMode="auto">
            <a:xfrm>
              <a:off x="3269" y="-7798"/>
              <a:ext cx="95" cy="94"/>
            </a:xfrm>
            <a:custGeom>
              <a:avLst/>
              <a:gdLst>
                <a:gd name="T0" fmla="*/ 15 w 95"/>
                <a:gd name="T1" fmla="*/ -7783 h 94"/>
                <a:gd name="T2" fmla="*/ 15 w 95"/>
                <a:gd name="T3" fmla="*/ -7720 h 94"/>
                <a:gd name="T4" fmla="*/ 53 w 95"/>
                <a:gd name="T5" fmla="*/ -7725 h 94"/>
                <a:gd name="T6" fmla="*/ 47 w 95"/>
                <a:gd name="T7" fmla="*/ -7727 h 94"/>
                <a:gd name="T8" fmla="*/ 31 w 95"/>
                <a:gd name="T9" fmla="*/ -7731 h 94"/>
                <a:gd name="T10" fmla="*/ 29 w 95"/>
                <a:gd name="T11" fmla="*/ -7736 h 94"/>
                <a:gd name="T12" fmla="*/ 21 w 95"/>
                <a:gd name="T13" fmla="*/ -7747 h 94"/>
                <a:gd name="T14" fmla="*/ 25 w 95"/>
                <a:gd name="T15" fmla="*/ -7756 h 94"/>
                <a:gd name="T16" fmla="*/ 26 w 95"/>
                <a:gd name="T17" fmla="*/ -7767 h 94"/>
                <a:gd name="T18" fmla="*/ 41 w 95"/>
                <a:gd name="T19" fmla="*/ -7773 h 94"/>
                <a:gd name="T20" fmla="*/ 42 w 95"/>
                <a:gd name="T21" fmla="*/ -7778 h 94"/>
                <a:gd name="T22" fmla="*/ 79 w 95"/>
                <a:gd name="T23" fmla="*/ -7783 h 94"/>
                <a:gd name="T24" fmla="*/ 65 w 95"/>
                <a:gd name="T25" fmla="*/ -7735 h 94"/>
                <a:gd name="T26" fmla="*/ 53 w 95"/>
                <a:gd name="T27" fmla="*/ -7725 h 94"/>
                <a:gd name="T28" fmla="*/ 79 w 95"/>
                <a:gd name="T29" fmla="*/ -7720 h 94"/>
                <a:gd name="T30" fmla="*/ 63 w 95"/>
                <a:gd name="T31" fmla="*/ -7731 h 94"/>
                <a:gd name="T32" fmla="*/ 30 w 95"/>
                <a:gd name="T33" fmla="*/ -7735 h 94"/>
                <a:gd name="T34" fmla="*/ 38 w 95"/>
                <a:gd name="T35" fmla="*/ -7731 h 94"/>
                <a:gd name="T36" fmla="*/ 87 w 95"/>
                <a:gd name="T37" fmla="*/ -7736 h 94"/>
                <a:gd name="T38" fmla="*/ 63 w 95"/>
                <a:gd name="T39" fmla="*/ -7731 h 94"/>
                <a:gd name="T40" fmla="*/ 87 w 95"/>
                <a:gd name="T41" fmla="*/ -7736 h 94"/>
                <a:gd name="T42" fmla="*/ 26 w 95"/>
                <a:gd name="T43" fmla="*/ -7736 h 94"/>
                <a:gd name="T44" fmla="*/ 29 w 95"/>
                <a:gd name="T45" fmla="*/ -7736 h 94"/>
                <a:gd name="T46" fmla="*/ 65 w 95"/>
                <a:gd name="T47" fmla="*/ -7735 h 94"/>
                <a:gd name="T48" fmla="*/ 87 w 95"/>
                <a:gd name="T49" fmla="*/ -7736 h 94"/>
                <a:gd name="T50" fmla="*/ 73 w 95"/>
                <a:gd name="T51" fmla="*/ -7747 h 94"/>
                <a:gd name="T52" fmla="*/ 23 w 95"/>
                <a:gd name="T53" fmla="*/ -7752 h 94"/>
                <a:gd name="T54" fmla="*/ 25 w 95"/>
                <a:gd name="T55" fmla="*/ -7747 h 94"/>
                <a:gd name="T56" fmla="*/ 92 w 95"/>
                <a:gd name="T57" fmla="*/ -7756 h 94"/>
                <a:gd name="T58" fmla="*/ 73 w 95"/>
                <a:gd name="T59" fmla="*/ -7747 h 94"/>
                <a:gd name="T60" fmla="*/ 95 w 95"/>
                <a:gd name="T61" fmla="*/ -7752 h 94"/>
                <a:gd name="T62" fmla="*/ 25 w 95"/>
                <a:gd name="T63" fmla="*/ -7756 h 94"/>
                <a:gd name="T64" fmla="*/ 23 w 95"/>
                <a:gd name="T65" fmla="*/ -7752 h 94"/>
                <a:gd name="T66" fmla="*/ 65 w 95"/>
                <a:gd name="T67" fmla="*/ -7768 h 94"/>
                <a:gd name="T68" fmla="*/ 73 w 95"/>
                <a:gd name="T69" fmla="*/ -7756 h 94"/>
                <a:gd name="T70" fmla="*/ 87 w 95"/>
                <a:gd name="T71" fmla="*/ -7767 h 94"/>
                <a:gd name="T72" fmla="*/ 65 w 95"/>
                <a:gd name="T73" fmla="*/ -7768 h 94"/>
                <a:gd name="T74" fmla="*/ 26 w 95"/>
                <a:gd name="T75" fmla="*/ -7767 h 94"/>
                <a:gd name="T76" fmla="*/ 29 w 95"/>
                <a:gd name="T77" fmla="*/ -7768 h 94"/>
                <a:gd name="T78" fmla="*/ 63 w 95"/>
                <a:gd name="T79" fmla="*/ -7773 h 94"/>
                <a:gd name="T80" fmla="*/ 87 w 95"/>
                <a:gd name="T81" fmla="*/ -7767 h 94"/>
                <a:gd name="T82" fmla="*/ 41 w 95"/>
                <a:gd name="T83" fmla="*/ -7773 h 94"/>
                <a:gd name="T84" fmla="*/ 29 w 95"/>
                <a:gd name="T85" fmla="*/ -7768 h 94"/>
                <a:gd name="T86" fmla="*/ 81 w 95"/>
                <a:gd name="T87" fmla="*/ -7778 h 94"/>
                <a:gd name="T88" fmla="*/ 47 w 95"/>
                <a:gd name="T89" fmla="*/ -7776 h 94"/>
                <a:gd name="T90" fmla="*/ 63 w 95"/>
                <a:gd name="T91" fmla="*/ -7773 h 94"/>
                <a:gd name="T92" fmla="*/ 81 w 95"/>
                <a:gd name="T93" fmla="*/ -777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8" y="0"/>
                  </a:moveTo>
                  <a:lnTo>
                    <a:pt x="15" y="15"/>
                  </a:lnTo>
                  <a:lnTo>
                    <a:pt x="0" y="46"/>
                  </a:lnTo>
                  <a:lnTo>
                    <a:pt x="15" y="78"/>
                  </a:lnTo>
                  <a:lnTo>
                    <a:pt x="48" y="93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1" y="67"/>
                  </a:lnTo>
                  <a:lnTo>
                    <a:pt x="26" y="62"/>
                  </a:lnTo>
                  <a:lnTo>
                    <a:pt x="29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5" y="63"/>
                  </a:moveTo>
                  <a:lnTo>
                    <a:pt x="47" y="71"/>
                  </a:lnTo>
                  <a:lnTo>
                    <a:pt x="53" y="73"/>
                  </a:lnTo>
                  <a:lnTo>
                    <a:pt x="48" y="93"/>
                  </a:lnTo>
                  <a:lnTo>
                    <a:pt x="79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5" y="63"/>
                  </a:lnTo>
                  <a:close/>
                  <a:moveTo>
                    <a:pt x="30" y="63"/>
                  </a:moveTo>
                  <a:lnTo>
                    <a:pt x="31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7" y="62"/>
                  </a:moveTo>
                  <a:lnTo>
                    <a:pt x="68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7" y="62"/>
                  </a:lnTo>
                  <a:close/>
                  <a:moveTo>
                    <a:pt x="29" y="62"/>
                  </a:moveTo>
                  <a:lnTo>
                    <a:pt x="26" y="62"/>
                  </a:lnTo>
                  <a:lnTo>
                    <a:pt x="30" y="63"/>
                  </a:lnTo>
                  <a:lnTo>
                    <a:pt x="29" y="62"/>
                  </a:lnTo>
                  <a:close/>
                  <a:moveTo>
                    <a:pt x="71" y="46"/>
                  </a:moveTo>
                  <a:lnTo>
                    <a:pt x="65" y="63"/>
                  </a:lnTo>
                  <a:lnTo>
                    <a:pt x="68" y="62"/>
                  </a:lnTo>
                  <a:lnTo>
                    <a:pt x="87" y="62"/>
                  </a:lnTo>
                  <a:lnTo>
                    <a:pt x="92" y="51"/>
                  </a:lnTo>
                  <a:lnTo>
                    <a:pt x="73" y="51"/>
                  </a:lnTo>
                  <a:lnTo>
                    <a:pt x="71" y="46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1"/>
                  </a:lnTo>
                  <a:lnTo>
                    <a:pt x="92" y="51"/>
                  </a:lnTo>
                  <a:lnTo>
                    <a:pt x="95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6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29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29" y="30"/>
                  </a:lnTo>
                  <a:close/>
                  <a:moveTo>
                    <a:pt x="84" y="25"/>
                  </a:moveTo>
                  <a:lnTo>
                    <a:pt x="63" y="25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4" y="25"/>
                  </a:lnTo>
                  <a:close/>
                  <a:moveTo>
                    <a:pt x="41" y="25"/>
                  </a:moveTo>
                  <a:lnTo>
                    <a:pt x="31" y="25"/>
                  </a:lnTo>
                  <a:lnTo>
                    <a:pt x="29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3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4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1" name="Freeform 310"/>
            <p:cNvSpPr/>
            <p:nvPr/>
          </p:nvSpPr>
          <p:spPr bwMode="auto">
            <a:xfrm>
              <a:off x="3280" y="-7408"/>
              <a:ext cx="74" cy="74"/>
            </a:xfrm>
            <a:custGeom>
              <a:avLst/>
              <a:gdLst>
                <a:gd name="T0" fmla="*/ 37 w 74"/>
                <a:gd name="T1" fmla="*/ -7408 h 74"/>
                <a:gd name="T2" fmla="*/ 10 w 74"/>
                <a:gd name="T3" fmla="*/ -7398 h 74"/>
                <a:gd name="T4" fmla="*/ 0 w 74"/>
                <a:gd name="T5" fmla="*/ -7371 h 74"/>
                <a:gd name="T6" fmla="*/ 10 w 74"/>
                <a:gd name="T7" fmla="*/ -7345 h 74"/>
                <a:gd name="T8" fmla="*/ 37 w 74"/>
                <a:gd name="T9" fmla="*/ -7335 h 74"/>
                <a:gd name="T10" fmla="*/ 62 w 74"/>
                <a:gd name="T11" fmla="*/ -7345 h 74"/>
                <a:gd name="T12" fmla="*/ 73 w 74"/>
                <a:gd name="T13" fmla="*/ -7371 h 74"/>
                <a:gd name="T14" fmla="*/ 62 w 74"/>
                <a:gd name="T15" fmla="*/ -7398 h 74"/>
                <a:gd name="T16" fmla="*/ 37 w 74"/>
                <a:gd name="T17" fmla="*/ -740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7" y="73"/>
                  </a:lnTo>
                  <a:lnTo>
                    <a:pt x="62" y="63"/>
                  </a:lnTo>
                  <a:lnTo>
                    <a:pt x="73" y="37"/>
                  </a:lnTo>
                  <a:lnTo>
                    <a:pt x="62" y="1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5" name="AutoShape 311"/>
            <p:cNvSpPr/>
            <p:nvPr/>
          </p:nvSpPr>
          <p:spPr bwMode="auto">
            <a:xfrm>
              <a:off x="3269" y="-7419"/>
              <a:ext cx="95" cy="95"/>
            </a:xfrm>
            <a:custGeom>
              <a:avLst/>
              <a:gdLst>
                <a:gd name="T0" fmla="*/ 15 w 95"/>
                <a:gd name="T1" fmla="*/ -7404 h 95"/>
                <a:gd name="T2" fmla="*/ 15 w 95"/>
                <a:gd name="T3" fmla="*/ -7340 h 95"/>
                <a:gd name="T4" fmla="*/ 53 w 95"/>
                <a:gd name="T5" fmla="*/ -7345 h 95"/>
                <a:gd name="T6" fmla="*/ 47 w 95"/>
                <a:gd name="T7" fmla="*/ -7347 h 95"/>
                <a:gd name="T8" fmla="*/ 31 w 95"/>
                <a:gd name="T9" fmla="*/ -7351 h 95"/>
                <a:gd name="T10" fmla="*/ 29 w 95"/>
                <a:gd name="T11" fmla="*/ -7356 h 95"/>
                <a:gd name="T12" fmla="*/ 21 w 95"/>
                <a:gd name="T13" fmla="*/ -7366 h 95"/>
                <a:gd name="T14" fmla="*/ 25 w 95"/>
                <a:gd name="T15" fmla="*/ -7377 h 95"/>
                <a:gd name="T16" fmla="*/ 26 w 95"/>
                <a:gd name="T17" fmla="*/ -7387 h 95"/>
                <a:gd name="T18" fmla="*/ 41 w 95"/>
                <a:gd name="T19" fmla="*/ -7393 h 95"/>
                <a:gd name="T20" fmla="*/ 42 w 95"/>
                <a:gd name="T21" fmla="*/ -7398 h 95"/>
                <a:gd name="T22" fmla="*/ 79 w 95"/>
                <a:gd name="T23" fmla="*/ -7404 h 95"/>
                <a:gd name="T24" fmla="*/ 65 w 95"/>
                <a:gd name="T25" fmla="*/ -7354 h 95"/>
                <a:gd name="T26" fmla="*/ 53 w 95"/>
                <a:gd name="T27" fmla="*/ -7345 h 95"/>
                <a:gd name="T28" fmla="*/ 79 w 95"/>
                <a:gd name="T29" fmla="*/ -7340 h 95"/>
                <a:gd name="T30" fmla="*/ 63 w 95"/>
                <a:gd name="T31" fmla="*/ -7351 h 95"/>
                <a:gd name="T32" fmla="*/ 30 w 95"/>
                <a:gd name="T33" fmla="*/ -7354 h 95"/>
                <a:gd name="T34" fmla="*/ 38 w 95"/>
                <a:gd name="T35" fmla="*/ -7351 h 95"/>
                <a:gd name="T36" fmla="*/ 87 w 95"/>
                <a:gd name="T37" fmla="*/ -7356 h 95"/>
                <a:gd name="T38" fmla="*/ 63 w 95"/>
                <a:gd name="T39" fmla="*/ -7351 h 95"/>
                <a:gd name="T40" fmla="*/ 87 w 95"/>
                <a:gd name="T41" fmla="*/ -7356 h 95"/>
                <a:gd name="T42" fmla="*/ 26 w 95"/>
                <a:gd name="T43" fmla="*/ -7356 h 95"/>
                <a:gd name="T44" fmla="*/ 29 w 95"/>
                <a:gd name="T45" fmla="*/ -7356 h 95"/>
                <a:gd name="T46" fmla="*/ 65 w 95"/>
                <a:gd name="T47" fmla="*/ -7354 h 95"/>
                <a:gd name="T48" fmla="*/ 87 w 95"/>
                <a:gd name="T49" fmla="*/ -7356 h 95"/>
                <a:gd name="T50" fmla="*/ 73 w 95"/>
                <a:gd name="T51" fmla="*/ -7366 h 95"/>
                <a:gd name="T52" fmla="*/ 23 w 95"/>
                <a:gd name="T53" fmla="*/ -7372 h 95"/>
                <a:gd name="T54" fmla="*/ 25 w 95"/>
                <a:gd name="T55" fmla="*/ -7366 h 95"/>
                <a:gd name="T56" fmla="*/ 92 w 95"/>
                <a:gd name="T57" fmla="*/ -7377 h 95"/>
                <a:gd name="T58" fmla="*/ 73 w 95"/>
                <a:gd name="T59" fmla="*/ -7366 h 95"/>
                <a:gd name="T60" fmla="*/ 95 w 95"/>
                <a:gd name="T61" fmla="*/ -7371 h 95"/>
                <a:gd name="T62" fmla="*/ 25 w 95"/>
                <a:gd name="T63" fmla="*/ -7377 h 95"/>
                <a:gd name="T64" fmla="*/ 23 w 95"/>
                <a:gd name="T65" fmla="*/ -7372 h 95"/>
                <a:gd name="T66" fmla="*/ 65 w 95"/>
                <a:gd name="T67" fmla="*/ -7388 h 95"/>
                <a:gd name="T68" fmla="*/ 73 w 95"/>
                <a:gd name="T69" fmla="*/ -7377 h 95"/>
                <a:gd name="T70" fmla="*/ 87 w 95"/>
                <a:gd name="T71" fmla="*/ -7387 h 95"/>
                <a:gd name="T72" fmla="*/ 65 w 95"/>
                <a:gd name="T73" fmla="*/ -7388 h 95"/>
                <a:gd name="T74" fmla="*/ 26 w 95"/>
                <a:gd name="T75" fmla="*/ -7387 h 95"/>
                <a:gd name="T76" fmla="*/ 29 w 95"/>
                <a:gd name="T77" fmla="*/ -7388 h 95"/>
                <a:gd name="T78" fmla="*/ 63 w 95"/>
                <a:gd name="T79" fmla="*/ -7393 h 95"/>
                <a:gd name="T80" fmla="*/ 87 w 95"/>
                <a:gd name="T81" fmla="*/ -7387 h 95"/>
                <a:gd name="T82" fmla="*/ 41 w 95"/>
                <a:gd name="T83" fmla="*/ -7393 h 95"/>
                <a:gd name="T84" fmla="*/ 29 w 95"/>
                <a:gd name="T85" fmla="*/ -7388 h 95"/>
                <a:gd name="T86" fmla="*/ 82 w 95"/>
                <a:gd name="T87" fmla="*/ -7398 h 95"/>
                <a:gd name="T88" fmla="*/ 47 w 95"/>
                <a:gd name="T89" fmla="*/ -7395 h 95"/>
                <a:gd name="T90" fmla="*/ 63 w 95"/>
                <a:gd name="T91" fmla="*/ -7393 h 95"/>
                <a:gd name="T92" fmla="*/ 82 w 95"/>
                <a:gd name="T93" fmla="*/ -739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8" y="0"/>
                  </a:moveTo>
                  <a:lnTo>
                    <a:pt x="15" y="15"/>
                  </a:lnTo>
                  <a:lnTo>
                    <a:pt x="0" y="48"/>
                  </a:lnTo>
                  <a:lnTo>
                    <a:pt x="15" y="79"/>
                  </a:lnTo>
                  <a:lnTo>
                    <a:pt x="48" y="95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1" y="68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6" y="32"/>
                  </a:lnTo>
                  <a:lnTo>
                    <a:pt x="31" y="26"/>
                  </a:lnTo>
                  <a:lnTo>
                    <a:pt x="41" y="26"/>
                  </a:lnTo>
                  <a:lnTo>
                    <a:pt x="47" y="24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4"/>
                  </a:lnTo>
                  <a:lnTo>
                    <a:pt x="48" y="95"/>
                  </a:lnTo>
                  <a:lnTo>
                    <a:pt x="79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30" y="65"/>
                  </a:lnTo>
                  <a:lnTo>
                    <a:pt x="29" y="63"/>
                  </a:lnTo>
                  <a:close/>
                  <a:moveTo>
                    <a:pt x="71" y="47"/>
                  </a:moveTo>
                  <a:lnTo>
                    <a:pt x="65" y="65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7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5" y="31"/>
                  </a:lnTo>
                  <a:close/>
                  <a:moveTo>
                    <a:pt x="29" y="31"/>
                  </a:moveTo>
                  <a:lnTo>
                    <a:pt x="26" y="32"/>
                  </a:lnTo>
                  <a:lnTo>
                    <a:pt x="29" y="32"/>
                  </a:lnTo>
                  <a:lnTo>
                    <a:pt x="29" y="31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1" y="26"/>
                  </a:lnTo>
                  <a:lnTo>
                    <a:pt x="29" y="31"/>
                  </a:lnTo>
                  <a:lnTo>
                    <a:pt x="41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6" name="Freeform 312"/>
            <p:cNvSpPr/>
            <p:nvPr/>
          </p:nvSpPr>
          <p:spPr bwMode="auto">
            <a:xfrm>
              <a:off x="3280" y="-7030"/>
              <a:ext cx="74" cy="78"/>
            </a:xfrm>
            <a:custGeom>
              <a:avLst/>
              <a:gdLst>
                <a:gd name="T0" fmla="*/ 37 w 74"/>
                <a:gd name="T1" fmla="*/ -7030 h 78"/>
                <a:gd name="T2" fmla="*/ 10 w 74"/>
                <a:gd name="T3" fmla="*/ -7021 h 78"/>
                <a:gd name="T4" fmla="*/ 0 w 74"/>
                <a:gd name="T5" fmla="*/ -6994 h 78"/>
                <a:gd name="T6" fmla="*/ 10 w 74"/>
                <a:gd name="T7" fmla="*/ -6963 h 78"/>
                <a:gd name="T8" fmla="*/ 37 w 74"/>
                <a:gd name="T9" fmla="*/ -6952 h 78"/>
                <a:gd name="T10" fmla="*/ 62 w 74"/>
                <a:gd name="T11" fmla="*/ -6963 h 78"/>
                <a:gd name="T12" fmla="*/ 73 w 74"/>
                <a:gd name="T13" fmla="*/ -6994 h 78"/>
                <a:gd name="T14" fmla="*/ 62 w 74"/>
                <a:gd name="T15" fmla="*/ -7021 h 78"/>
                <a:gd name="T16" fmla="*/ 37 w 74"/>
                <a:gd name="T17" fmla="*/ -703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8">
                  <a:moveTo>
                    <a:pt x="37" y="0"/>
                  </a:moveTo>
                  <a:lnTo>
                    <a:pt x="10" y="9"/>
                  </a:lnTo>
                  <a:lnTo>
                    <a:pt x="0" y="36"/>
                  </a:lnTo>
                  <a:lnTo>
                    <a:pt x="10" y="67"/>
                  </a:lnTo>
                  <a:lnTo>
                    <a:pt x="37" y="78"/>
                  </a:lnTo>
                  <a:lnTo>
                    <a:pt x="62" y="67"/>
                  </a:lnTo>
                  <a:lnTo>
                    <a:pt x="73" y="36"/>
                  </a:lnTo>
                  <a:lnTo>
                    <a:pt x="62" y="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7" name="AutoShape 313"/>
            <p:cNvSpPr/>
            <p:nvPr/>
          </p:nvSpPr>
          <p:spPr bwMode="auto">
            <a:xfrm>
              <a:off x="3269" y="-7041"/>
              <a:ext cx="95" cy="100"/>
            </a:xfrm>
            <a:custGeom>
              <a:avLst/>
              <a:gdLst>
                <a:gd name="T0" fmla="*/ 15 w 95"/>
                <a:gd name="T1" fmla="*/ -7026 h 100"/>
                <a:gd name="T2" fmla="*/ 15 w 95"/>
                <a:gd name="T3" fmla="*/ -6957 h 100"/>
                <a:gd name="T4" fmla="*/ 53 w 95"/>
                <a:gd name="T5" fmla="*/ -6963 h 100"/>
                <a:gd name="T6" fmla="*/ 47 w 95"/>
                <a:gd name="T7" fmla="*/ -6965 h 100"/>
                <a:gd name="T8" fmla="*/ 31 w 95"/>
                <a:gd name="T9" fmla="*/ -6968 h 100"/>
                <a:gd name="T10" fmla="*/ 30 w 95"/>
                <a:gd name="T11" fmla="*/ -6973 h 100"/>
                <a:gd name="T12" fmla="*/ 21 w 95"/>
                <a:gd name="T13" fmla="*/ -6988 h 100"/>
                <a:gd name="T14" fmla="*/ 25 w 95"/>
                <a:gd name="T15" fmla="*/ -6999 h 100"/>
                <a:gd name="T16" fmla="*/ 26 w 95"/>
                <a:gd name="T17" fmla="*/ -7010 h 100"/>
                <a:gd name="T18" fmla="*/ 38 w 95"/>
                <a:gd name="T19" fmla="*/ -7015 h 100"/>
                <a:gd name="T20" fmla="*/ 42 w 95"/>
                <a:gd name="T21" fmla="*/ -7021 h 100"/>
                <a:gd name="T22" fmla="*/ 79 w 95"/>
                <a:gd name="T23" fmla="*/ -7026 h 100"/>
                <a:gd name="T24" fmla="*/ 64 w 95"/>
                <a:gd name="T25" fmla="*/ -6971 h 100"/>
                <a:gd name="T26" fmla="*/ 53 w 95"/>
                <a:gd name="T27" fmla="*/ -6963 h 100"/>
                <a:gd name="T28" fmla="*/ 79 w 95"/>
                <a:gd name="T29" fmla="*/ -6957 h 100"/>
                <a:gd name="T30" fmla="*/ 63 w 95"/>
                <a:gd name="T31" fmla="*/ -6968 h 100"/>
                <a:gd name="T32" fmla="*/ 30 w 95"/>
                <a:gd name="T33" fmla="*/ -6971 h 100"/>
                <a:gd name="T34" fmla="*/ 39 w 95"/>
                <a:gd name="T35" fmla="*/ -6968 h 100"/>
                <a:gd name="T36" fmla="*/ 86 w 95"/>
                <a:gd name="T37" fmla="*/ -6973 h 100"/>
                <a:gd name="T38" fmla="*/ 63 w 95"/>
                <a:gd name="T39" fmla="*/ -6968 h 100"/>
                <a:gd name="T40" fmla="*/ 86 w 95"/>
                <a:gd name="T41" fmla="*/ -6973 h 100"/>
                <a:gd name="T42" fmla="*/ 26 w 95"/>
                <a:gd name="T43" fmla="*/ -6973 h 100"/>
                <a:gd name="T44" fmla="*/ 30 w 95"/>
                <a:gd name="T45" fmla="*/ -6973 h 100"/>
                <a:gd name="T46" fmla="*/ 64 w 95"/>
                <a:gd name="T47" fmla="*/ -6971 h 100"/>
                <a:gd name="T48" fmla="*/ 86 w 95"/>
                <a:gd name="T49" fmla="*/ -6973 h 100"/>
                <a:gd name="T50" fmla="*/ 73 w 95"/>
                <a:gd name="T51" fmla="*/ -6988 h 100"/>
                <a:gd name="T52" fmla="*/ 23 w 95"/>
                <a:gd name="T53" fmla="*/ -6993 h 100"/>
                <a:gd name="T54" fmla="*/ 25 w 95"/>
                <a:gd name="T55" fmla="*/ -6988 h 100"/>
                <a:gd name="T56" fmla="*/ 92 w 95"/>
                <a:gd name="T57" fmla="*/ -6999 h 100"/>
                <a:gd name="T58" fmla="*/ 73 w 95"/>
                <a:gd name="T59" fmla="*/ -6988 h 100"/>
                <a:gd name="T60" fmla="*/ 95 w 95"/>
                <a:gd name="T61" fmla="*/ -6994 h 100"/>
                <a:gd name="T62" fmla="*/ 25 w 95"/>
                <a:gd name="T63" fmla="*/ -6999 h 100"/>
                <a:gd name="T64" fmla="*/ 23 w 95"/>
                <a:gd name="T65" fmla="*/ -6993 h 100"/>
                <a:gd name="T66" fmla="*/ 65 w 95"/>
                <a:gd name="T67" fmla="*/ -7011 h 100"/>
                <a:gd name="T68" fmla="*/ 73 w 95"/>
                <a:gd name="T69" fmla="*/ -6999 h 100"/>
                <a:gd name="T70" fmla="*/ 87 w 95"/>
                <a:gd name="T71" fmla="*/ -7010 h 100"/>
                <a:gd name="T72" fmla="*/ 65 w 95"/>
                <a:gd name="T73" fmla="*/ -7011 h 100"/>
                <a:gd name="T74" fmla="*/ 26 w 95"/>
                <a:gd name="T75" fmla="*/ -7010 h 100"/>
                <a:gd name="T76" fmla="*/ 30 w 95"/>
                <a:gd name="T77" fmla="*/ -7011 h 100"/>
                <a:gd name="T78" fmla="*/ 63 w 95"/>
                <a:gd name="T79" fmla="*/ -7015 h 100"/>
                <a:gd name="T80" fmla="*/ 87 w 95"/>
                <a:gd name="T81" fmla="*/ -7010 h 100"/>
                <a:gd name="T82" fmla="*/ 38 w 95"/>
                <a:gd name="T83" fmla="*/ -7015 h 100"/>
                <a:gd name="T84" fmla="*/ 30 w 95"/>
                <a:gd name="T85" fmla="*/ -7011 h 100"/>
                <a:gd name="T86" fmla="*/ 81 w 95"/>
                <a:gd name="T87" fmla="*/ -7021 h 100"/>
                <a:gd name="T88" fmla="*/ 47 w 95"/>
                <a:gd name="T89" fmla="*/ -7019 h 100"/>
                <a:gd name="T90" fmla="*/ 63 w 95"/>
                <a:gd name="T91" fmla="*/ -7015 h 100"/>
                <a:gd name="T92" fmla="*/ 81 w 95"/>
                <a:gd name="T93" fmla="*/ -7021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100">
                  <a:moveTo>
                    <a:pt x="48" y="0"/>
                  </a:moveTo>
                  <a:lnTo>
                    <a:pt x="15" y="15"/>
                  </a:lnTo>
                  <a:lnTo>
                    <a:pt x="0" y="47"/>
                  </a:lnTo>
                  <a:lnTo>
                    <a:pt x="15" y="84"/>
                  </a:lnTo>
                  <a:lnTo>
                    <a:pt x="48" y="99"/>
                  </a:lnTo>
                  <a:lnTo>
                    <a:pt x="53" y="78"/>
                  </a:lnTo>
                  <a:lnTo>
                    <a:pt x="42" y="78"/>
                  </a:lnTo>
                  <a:lnTo>
                    <a:pt x="47" y="76"/>
                  </a:lnTo>
                  <a:lnTo>
                    <a:pt x="39" y="73"/>
                  </a:lnTo>
                  <a:lnTo>
                    <a:pt x="31" y="73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4" y="70"/>
                  </a:moveTo>
                  <a:lnTo>
                    <a:pt x="47" y="76"/>
                  </a:lnTo>
                  <a:lnTo>
                    <a:pt x="53" y="78"/>
                  </a:lnTo>
                  <a:lnTo>
                    <a:pt x="48" y="99"/>
                  </a:lnTo>
                  <a:lnTo>
                    <a:pt x="79" y="84"/>
                  </a:lnTo>
                  <a:lnTo>
                    <a:pt x="84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1" y="73"/>
                  </a:lnTo>
                  <a:lnTo>
                    <a:pt x="39" y="73"/>
                  </a:lnTo>
                  <a:lnTo>
                    <a:pt x="30" y="70"/>
                  </a:lnTo>
                  <a:close/>
                  <a:moveTo>
                    <a:pt x="86" y="68"/>
                  </a:moveTo>
                  <a:lnTo>
                    <a:pt x="68" y="68"/>
                  </a:lnTo>
                  <a:lnTo>
                    <a:pt x="63" y="73"/>
                  </a:lnTo>
                  <a:lnTo>
                    <a:pt x="84" y="73"/>
                  </a:lnTo>
                  <a:lnTo>
                    <a:pt x="86" y="68"/>
                  </a:lnTo>
                  <a:close/>
                  <a:moveTo>
                    <a:pt x="30" y="68"/>
                  </a:moveTo>
                  <a:lnTo>
                    <a:pt x="26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71" y="48"/>
                  </a:moveTo>
                  <a:lnTo>
                    <a:pt x="64" y="70"/>
                  </a:lnTo>
                  <a:lnTo>
                    <a:pt x="68" y="68"/>
                  </a:lnTo>
                  <a:lnTo>
                    <a:pt x="86" y="68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1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3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8" name="Freeform 314"/>
            <p:cNvSpPr/>
            <p:nvPr/>
          </p:nvSpPr>
          <p:spPr bwMode="auto">
            <a:xfrm>
              <a:off x="3280" y="-5767"/>
              <a:ext cx="74" cy="74"/>
            </a:xfrm>
            <a:custGeom>
              <a:avLst/>
              <a:gdLst>
                <a:gd name="T0" fmla="*/ 37 w 74"/>
                <a:gd name="T1" fmla="*/ -5767 h 74"/>
                <a:gd name="T2" fmla="*/ 10 w 74"/>
                <a:gd name="T3" fmla="*/ -5757 h 74"/>
                <a:gd name="T4" fmla="*/ 0 w 74"/>
                <a:gd name="T5" fmla="*/ -5731 h 74"/>
                <a:gd name="T6" fmla="*/ 10 w 74"/>
                <a:gd name="T7" fmla="*/ -5704 h 74"/>
                <a:gd name="T8" fmla="*/ 37 w 74"/>
                <a:gd name="T9" fmla="*/ -5694 h 74"/>
                <a:gd name="T10" fmla="*/ 62 w 74"/>
                <a:gd name="T11" fmla="*/ -5704 h 74"/>
                <a:gd name="T12" fmla="*/ 73 w 74"/>
                <a:gd name="T13" fmla="*/ -5731 h 74"/>
                <a:gd name="T14" fmla="*/ 62 w 74"/>
                <a:gd name="T15" fmla="*/ -5757 h 74"/>
                <a:gd name="T16" fmla="*/ 37 w 74"/>
                <a:gd name="T17" fmla="*/ -576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7" y="73"/>
                  </a:lnTo>
                  <a:lnTo>
                    <a:pt x="62" y="63"/>
                  </a:lnTo>
                  <a:lnTo>
                    <a:pt x="73" y="36"/>
                  </a:lnTo>
                  <a:lnTo>
                    <a:pt x="62" y="1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9" name="AutoShape 315"/>
            <p:cNvSpPr/>
            <p:nvPr/>
          </p:nvSpPr>
          <p:spPr bwMode="auto">
            <a:xfrm>
              <a:off x="3269" y="-5778"/>
              <a:ext cx="95" cy="94"/>
            </a:xfrm>
            <a:custGeom>
              <a:avLst/>
              <a:gdLst>
                <a:gd name="T0" fmla="*/ 15 w 95"/>
                <a:gd name="T1" fmla="*/ -5762 h 94"/>
                <a:gd name="T2" fmla="*/ 15 w 95"/>
                <a:gd name="T3" fmla="*/ -5700 h 94"/>
                <a:gd name="T4" fmla="*/ 53 w 95"/>
                <a:gd name="T5" fmla="*/ -5704 h 94"/>
                <a:gd name="T6" fmla="*/ 47 w 95"/>
                <a:gd name="T7" fmla="*/ -5707 h 94"/>
                <a:gd name="T8" fmla="*/ 31 w 95"/>
                <a:gd name="T9" fmla="*/ -5709 h 94"/>
                <a:gd name="T10" fmla="*/ 29 w 95"/>
                <a:gd name="T11" fmla="*/ -5715 h 94"/>
                <a:gd name="T12" fmla="*/ 21 w 95"/>
                <a:gd name="T13" fmla="*/ -5726 h 94"/>
                <a:gd name="T14" fmla="*/ 25 w 95"/>
                <a:gd name="T15" fmla="*/ -5736 h 94"/>
                <a:gd name="T16" fmla="*/ 26 w 95"/>
                <a:gd name="T17" fmla="*/ -5746 h 94"/>
                <a:gd name="T18" fmla="*/ 38 w 95"/>
                <a:gd name="T19" fmla="*/ -5751 h 94"/>
                <a:gd name="T20" fmla="*/ 42 w 95"/>
                <a:gd name="T21" fmla="*/ -5757 h 94"/>
                <a:gd name="T22" fmla="*/ 79 w 95"/>
                <a:gd name="T23" fmla="*/ -5762 h 94"/>
                <a:gd name="T24" fmla="*/ 65 w 95"/>
                <a:gd name="T25" fmla="*/ -5714 h 94"/>
                <a:gd name="T26" fmla="*/ 53 w 95"/>
                <a:gd name="T27" fmla="*/ -5704 h 94"/>
                <a:gd name="T28" fmla="*/ 79 w 95"/>
                <a:gd name="T29" fmla="*/ -5700 h 94"/>
                <a:gd name="T30" fmla="*/ 63 w 95"/>
                <a:gd name="T31" fmla="*/ -5709 h 94"/>
                <a:gd name="T32" fmla="*/ 29 w 95"/>
                <a:gd name="T33" fmla="*/ -5714 h 94"/>
                <a:gd name="T34" fmla="*/ 41 w 95"/>
                <a:gd name="T35" fmla="*/ -5709 h 94"/>
                <a:gd name="T36" fmla="*/ 87 w 95"/>
                <a:gd name="T37" fmla="*/ -5715 h 94"/>
                <a:gd name="T38" fmla="*/ 63 w 95"/>
                <a:gd name="T39" fmla="*/ -5709 h 94"/>
                <a:gd name="T40" fmla="*/ 87 w 95"/>
                <a:gd name="T41" fmla="*/ -5715 h 94"/>
                <a:gd name="T42" fmla="*/ 26 w 95"/>
                <a:gd name="T43" fmla="*/ -5715 h 94"/>
                <a:gd name="T44" fmla="*/ 29 w 95"/>
                <a:gd name="T45" fmla="*/ -5715 h 94"/>
                <a:gd name="T46" fmla="*/ 65 w 95"/>
                <a:gd name="T47" fmla="*/ -5714 h 94"/>
                <a:gd name="T48" fmla="*/ 87 w 95"/>
                <a:gd name="T49" fmla="*/ -5715 h 94"/>
                <a:gd name="T50" fmla="*/ 73 w 95"/>
                <a:gd name="T51" fmla="*/ -5726 h 94"/>
                <a:gd name="T52" fmla="*/ 23 w 95"/>
                <a:gd name="T53" fmla="*/ -5731 h 94"/>
                <a:gd name="T54" fmla="*/ 25 w 95"/>
                <a:gd name="T55" fmla="*/ -5726 h 94"/>
                <a:gd name="T56" fmla="*/ 92 w 95"/>
                <a:gd name="T57" fmla="*/ -5736 h 94"/>
                <a:gd name="T58" fmla="*/ 73 w 95"/>
                <a:gd name="T59" fmla="*/ -5726 h 94"/>
                <a:gd name="T60" fmla="*/ 95 w 95"/>
                <a:gd name="T61" fmla="*/ -5731 h 94"/>
                <a:gd name="T62" fmla="*/ 25 w 95"/>
                <a:gd name="T63" fmla="*/ -5736 h 94"/>
                <a:gd name="T64" fmla="*/ 23 w 95"/>
                <a:gd name="T65" fmla="*/ -5731 h 94"/>
                <a:gd name="T66" fmla="*/ 65 w 95"/>
                <a:gd name="T67" fmla="*/ -5748 h 94"/>
                <a:gd name="T68" fmla="*/ 73 w 95"/>
                <a:gd name="T69" fmla="*/ -5736 h 94"/>
                <a:gd name="T70" fmla="*/ 87 w 95"/>
                <a:gd name="T71" fmla="*/ -5746 h 94"/>
                <a:gd name="T72" fmla="*/ 65 w 95"/>
                <a:gd name="T73" fmla="*/ -5748 h 94"/>
                <a:gd name="T74" fmla="*/ 26 w 95"/>
                <a:gd name="T75" fmla="*/ -5746 h 94"/>
                <a:gd name="T76" fmla="*/ 30 w 95"/>
                <a:gd name="T77" fmla="*/ -5748 h 94"/>
                <a:gd name="T78" fmla="*/ 63 w 95"/>
                <a:gd name="T79" fmla="*/ -5751 h 94"/>
                <a:gd name="T80" fmla="*/ 87 w 95"/>
                <a:gd name="T81" fmla="*/ -5746 h 94"/>
                <a:gd name="T82" fmla="*/ 38 w 95"/>
                <a:gd name="T83" fmla="*/ -5751 h 94"/>
                <a:gd name="T84" fmla="*/ 30 w 95"/>
                <a:gd name="T85" fmla="*/ -5748 h 94"/>
                <a:gd name="T86" fmla="*/ 81 w 95"/>
                <a:gd name="T87" fmla="*/ -5757 h 94"/>
                <a:gd name="T88" fmla="*/ 47 w 95"/>
                <a:gd name="T89" fmla="*/ -5755 h 94"/>
                <a:gd name="T90" fmla="*/ 63 w 95"/>
                <a:gd name="T91" fmla="*/ -5751 h 94"/>
                <a:gd name="T92" fmla="*/ 81 w 95"/>
                <a:gd name="T93" fmla="*/ -575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8" y="0"/>
                  </a:moveTo>
                  <a:lnTo>
                    <a:pt x="15" y="16"/>
                  </a:lnTo>
                  <a:lnTo>
                    <a:pt x="0" y="47"/>
                  </a:lnTo>
                  <a:lnTo>
                    <a:pt x="15" y="78"/>
                  </a:lnTo>
                  <a:lnTo>
                    <a:pt x="48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1" y="69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6" y="32"/>
                  </a:lnTo>
                  <a:lnTo>
                    <a:pt x="31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9" y="16"/>
                  </a:lnTo>
                  <a:lnTo>
                    <a:pt x="48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3" y="74"/>
                  </a:lnTo>
                  <a:lnTo>
                    <a:pt x="48" y="94"/>
                  </a:lnTo>
                  <a:lnTo>
                    <a:pt x="79" y="78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5" y="64"/>
                  </a:lnTo>
                  <a:close/>
                  <a:moveTo>
                    <a:pt x="29" y="64"/>
                  </a:moveTo>
                  <a:lnTo>
                    <a:pt x="31" y="69"/>
                  </a:lnTo>
                  <a:lnTo>
                    <a:pt x="41" y="69"/>
                  </a:lnTo>
                  <a:lnTo>
                    <a:pt x="29" y="64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29" y="64"/>
                  </a:lnTo>
                  <a:lnTo>
                    <a:pt x="29" y="63"/>
                  </a:lnTo>
                  <a:close/>
                  <a:moveTo>
                    <a:pt x="71" y="47"/>
                  </a:moveTo>
                  <a:lnTo>
                    <a:pt x="65" y="64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2"/>
                  </a:lnTo>
                  <a:lnTo>
                    <a:pt x="73" y="52"/>
                  </a:lnTo>
                  <a:lnTo>
                    <a:pt x="71" y="47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2"/>
                  </a:lnTo>
                  <a:lnTo>
                    <a:pt x="92" y="52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2"/>
                  </a:lnTo>
                  <a:lnTo>
                    <a:pt x="29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1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5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4" name="AutoShape 316"/>
            <p:cNvSpPr/>
            <p:nvPr/>
          </p:nvSpPr>
          <p:spPr bwMode="auto">
            <a:xfrm>
              <a:off x="2569" y="-7867"/>
              <a:ext cx="270" cy="2136"/>
            </a:xfrm>
            <a:custGeom>
              <a:avLst/>
              <a:gdLst>
                <a:gd name="T0" fmla="*/ 268 w 270"/>
                <a:gd name="T1" fmla="*/ -7500 h 2136"/>
                <a:gd name="T2" fmla="*/ 97 w 270"/>
                <a:gd name="T3" fmla="*/ -7371 h 2136"/>
                <a:gd name="T4" fmla="*/ 97 w 270"/>
                <a:gd name="T5" fmla="*/ -7371 h 2136"/>
                <a:gd name="T6" fmla="*/ 3 w 270"/>
                <a:gd name="T7" fmla="*/ -7371 h 2136"/>
                <a:gd name="T8" fmla="*/ 97 w 270"/>
                <a:gd name="T9" fmla="*/ -7752 h 2136"/>
                <a:gd name="T10" fmla="*/ 268 w 270"/>
                <a:gd name="T11" fmla="*/ -7867 h 2136"/>
                <a:gd name="T12" fmla="*/ 270 w 270"/>
                <a:gd name="T13" fmla="*/ -5731 h 2136"/>
                <a:gd name="T14" fmla="*/ 0 w 270"/>
                <a:gd name="T15" fmla="*/ -5731 h 2136"/>
                <a:gd name="T16" fmla="*/ 0 w 270"/>
                <a:gd name="T17" fmla="*/ -6231 h 2136"/>
                <a:gd name="T18" fmla="*/ 0 w 270"/>
                <a:gd name="T19" fmla="*/ -7743 h 2136"/>
                <a:gd name="T20" fmla="*/ 95 w 270"/>
                <a:gd name="T21" fmla="*/ -7743 h 2136"/>
                <a:gd name="T22" fmla="*/ 270 w 270"/>
                <a:gd name="T23" fmla="*/ -7099 h 2136"/>
                <a:gd name="T24" fmla="*/ 97 w 270"/>
                <a:gd name="T25" fmla="*/ -6988 h 2136"/>
                <a:gd name="T26" fmla="*/ 97 w 270"/>
                <a:gd name="T27" fmla="*/ -6988 h 2136"/>
                <a:gd name="T28" fmla="*/ 3 w 270"/>
                <a:gd name="T29" fmla="*/ -6988 h 2136"/>
                <a:gd name="T30" fmla="*/ 3 w 270"/>
                <a:gd name="T31" fmla="*/ -6249 h 2136"/>
                <a:gd name="T32" fmla="*/ 3 w 270"/>
                <a:gd name="T33" fmla="*/ -5731 h 2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0" h="2136">
                  <a:moveTo>
                    <a:pt x="268" y="367"/>
                  </a:moveTo>
                  <a:lnTo>
                    <a:pt x="97" y="496"/>
                  </a:lnTo>
                  <a:moveTo>
                    <a:pt x="97" y="496"/>
                  </a:moveTo>
                  <a:lnTo>
                    <a:pt x="3" y="496"/>
                  </a:lnTo>
                  <a:moveTo>
                    <a:pt x="97" y="115"/>
                  </a:moveTo>
                  <a:lnTo>
                    <a:pt x="268" y="0"/>
                  </a:lnTo>
                  <a:moveTo>
                    <a:pt x="270" y="2136"/>
                  </a:moveTo>
                  <a:lnTo>
                    <a:pt x="0" y="2136"/>
                  </a:lnTo>
                  <a:moveTo>
                    <a:pt x="0" y="1636"/>
                  </a:moveTo>
                  <a:lnTo>
                    <a:pt x="0" y="124"/>
                  </a:lnTo>
                  <a:lnTo>
                    <a:pt x="95" y="124"/>
                  </a:lnTo>
                  <a:moveTo>
                    <a:pt x="270" y="768"/>
                  </a:moveTo>
                  <a:lnTo>
                    <a:pt x="97" y="879"/>
                  </a:lnTo>
                  <a:moveTo>
                    <a:pt x="97" y="879"/>
                  </a:moveTo>
                  <a:lnTo>
                    <a:pt x="3" y="879"/>
                  </a:lnTo>
                  <a:moveTo>
                    <a:pt x="3" y="1618"/>
                  </a:moveTo>
                  <a:lnTo>
                    <a:pt x="3" y="2136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5" name="Freeform 317"/>
            <p:cNvSpPr/>
            <p:nvPr/>
          </p:nvSpPr>
          <p:spPr bwMode="auto">
            <a:xfrm>
              <a:off x="2562" y="-7387"/>
              <a:ext cx="29" cy="32"/>
            </a:xfrm>
            <a:custGeom>
              <a:avLst/>
              <a:gdLst>
                <a:gd name="T0" fmla="*/ 13 w 29"/>
                <a:gd name="T1" fmla="*/ -7387 h 32"/>
                <a:gd name="T2" fmla="*/ 2 w 29"/>
                <a:gd name="T3" fmla="*/ -7384 h 32"/>
                <a:gd name="T4" fmla="*/ 0 w 29"/>
                <a:gd name="T5" fmla="*/ -7371 h 32"/>
                <a:gd name="T6" fmla="*/ 2 w 29"/>
                <a:gd name="T7" fmla="*/ -7362 h 32"/>
                <a:gd name="T8" fmla="*/ 13 w 29"/>
                <a:gd name="T9" fmla="*/ -7356 h 32"/>
                <a:gd name="T10" fmla="*/ 25 w 29"/>
                <a:gd name="T11" fmla="*/ -7362 h 32"/>
                <a:gd name="T12" fmla="*/ 29 w 29"/>
                <a:gd name="T13" fmla="*/ -7371 h 32"/>
                <a:gd name="T14" fmla="*/ 25 w 29"/>
                <a:gd name="T15" fmla="*/ -7384 h 32"/>
                <a:gd name="T16" fmla="*/ 13 w 29"/>
                <a:gd name="T17" fmla="*/ -738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5" y="25"/>
                  </a:lnTo>
                  <a:lnTo>
                    <a:pt x="29" y="16"/>
                  </a:lnTo>
                  <a:lnTo>
                    <a:pt x="25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6" name="Freeform 318"/>
            <p:cNvSpPr/>
            <p:nvPr/>
          </p:nvSpPr>
          <p:spPr bwMode="auto">
            <a:xfrm>
              <a:off x="2562" y="-7387"/>
              <a:ext cx="29" cy="32"/>
            </a:xfrm>
            <a:custGeom>
              <a:avLst/>
              <a:gdLst>
                <a:gd name="T0" fmla="*/ 29 w 29"/>
                <a:gd name="T1" fmla="*/ -7371 h 32"/>
                <a:gd name="T2" fmla="*/ 25 w 29"/>
                <a:gd name="T3" fmla="*/ -7384 h 32"/>
                <a:gd name="T4" fmla="*/ 13 w 29"/>
                <a:gd name="T5" fmla="*/ -7387 h 32"/>
                <a:gd name="T6" fmla="*/ 2 w 29"/>
                <a:gd name="T7" fmla="*/ -7384 h 32"/>
                <a:gd name="T8" fmla="*/ 0 w 29"/>
                <a:gd name="T9" fmla="*/ -7371 h 32"/>
                <a:gd name="T10" fmla="*/ 2 w 29"/>
                <a:gd name="T11" fmla="*/ -7362 h 32"/>
                <a:gd name="T12" fmla="*/ 13 w 29"/>
                <a:gd name="T13" fmla="*/ -7356 h 32"/>
                <a:gd name="T14" fmla="*/ 25 w 29"/>
                <a:gd name="T15" fmla="*/ -7362 h 32"/>
                <a:gd name="T16" fmla="*/ 29 w 29"/>
                <a:gd name="T17" fmla="*/ -737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9" y="16"/>
                  </a:moveTo>
                  <a:lnTo>
                    <a:pt x="25" y="3"/>
                  </a:lnTo>
                  <a:lnTo>
                    <a:pt x="13" y="0"/>
                  </a:ln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5" y="25"/>
                  </a:lnTo>
                  <a:lnTo>
                    <a:pt x="29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8" name="Freeform 319"/>
            <p:cNvSpPr/>
            <p:nvPr/>
          </p:nvSpPr>
          <p:spPr bwMode="auto">
            <a:xfrm>
              <a:off x="2562" y="-7002"/>
              <a:ext cx="29" cy="32"/>
            </a:xfrm>
            <a:custGeom>
              <a:avLst/>
              <a:gdLst>
                <a:gd name="T0" fmla="*/ 13 w 29"/>
                <a:gd name="T1" fmla="*/ -7002 h 32"/>
                <a:gd name="T2" fmla="*/ 2 w 29"/>
                <a:gd name="T3" fmla="*/ -6997 h 32"/>
                <a:gd name="T4" fmla="*/ 0 w 29"/>
                <a:gd name="T5" fmla="*/ -6986 h 32"/>
                <a:gd name="T6" fmla="*/ 2 w 29"/>
                <a:gd name="T7" fmla="*/ -6975 h 32"/>
                <a:gd name="T8" fmla="*/ 13 w 29"/>
                <a:gd name="T9" fmla="*/ -6970 h 32"/>
                <a:gd name="T10" fmla="*/ 25 w 29"/>
                <a:gd name="T11" fmla="*/ -6975 h 32"/>
                <a:gd name="T12" fmla="*/ 29 w 29"/>
                <a:gd name="T13" fmla="*/ -6986 h 32"/>
                <a:gd name="T14" fmla="*/ 25 w 29"/>
                <a:gd name="T15" fmla="*/ -6997 h 32"/>
                <a:gd name="T16" fmla="*/ 13 w 29"/>
                <a:gd name="T17" fmla="*/ -7002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5" y="27"/>
                  </a:lnTo>
                  <a:lnTo>
                    <a:pt x="29" y="16"/>
                  </a:lnTo>
                  <a:lnTo>
                    <a:pt x="25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9" name="AutoShape 320"/>
            <p:cNvSpPr/>
            <p:nvPr/>
          </p:nvSpPr>
          <p:spPr bwMode="auto">
            <a:xfrm>
              <a:off x="2562" y="-7752"/>
              <a:ext cx="2026" cy="2024"/>
            </a:xfrm>
            <a:custGeom>
              <a:avLst/>
              <a:gdLst>
                <a:gd name="T0" fmla="*/ 29 w 2026"/>
                <a:gd name="T1" fmla="*/ -6986 h 2024"/>
                <a:gd name="T2" fmla="*/ 25 w 2026"/>
                <a:gd name="T3" fmla="*/ -6997 h 2024"/>
                <a:gd name="T4" fmla="*/ 13 w 2026"/>
                <a:gd name="T5" fmla="*/ -7002 h 2024"/>
                <a:gd name="T6" fmla="*/ 2 w 2026"/>
                <a:gd name="T7" fmla="*/ -6997 h 2024"/>
                <a:gd name="T8" fmla="*/ 0 w 2026"/>
                <a:gd name="T9" fmla="*/ -6986 h 2024"/>
                <a:gd name="T10" fmla="*/ 2 w 2026"/>
                <a:gd name="T11" fmla="*/ -6975 h 2024"/>
                <a:gd name="T12" fmla="*/ 13 w 2026"/>
                <a:gd name="T13" fmla="*/ -6970 h 2024"/>
                <a:gd name="T14" fmla="*/ 25 w 2026"/>
                <a:gd name="T15" fmla="*/ -6975 h 2024"/>
                <a:gd name="T16" fmla="*/ 29 w 2026"/>
                <a:gd name="T17" fmla="*/ -6986 h 2024"/>
                <a:gd name="T18" fmla="*/ 2026 w 2026"/>
                <a:gd name="T19" fmla="*/ -5728 h 2024"/>
                <a:gd name="T20" fmla="*/ 1994 w 2026"/>
                <a:gd name="T21" fmla="*/ -5728 h 2024"/>
                <a:gd name="T22" fmla="*/ 1962 w 2026"/>
                <a:gd name="T23" fmla="*/ -5728 h 2024"/>
                <a:gd name="T24" fmla="*/ 1931 w 2026"/>
                <a:gd name="T25" fmla="*/ -5728 h 2024"/>
                <a:gd name="T26" fmla="*/ 1900 w 2026"/>
                <a:gd name="T27" fmla="*/ -5728 h 2024"/>
                <a:gd name="T28" fmla="*/ 1868 w 2026"/>
                <a:gd name="T29" fmla="*/ -5728 h 2024"/>
                <a:gd name="T30" fmla="*/ 1836 w 2026"/>
                <a:gd name="T31" fmla="*/ -5728 h 2024"/>
                <a:gd name="T32" fmla="*/ 1805 w 2026"/>
                <a:gd name="T33" fmla="*/ -5728 h 2024"/>
                <a:gd name="T34" fmla="*/ 1774 w 2026"/>
                <a:gd name="T35" fmla="*/ -5728 h 2024"/>
                <a:gd name="T36" fmla="*/ 1742 w 2026"/>
                <a:gd name="T37" fmla="*/ -5728 h 2024"/>
                <a:gd name="T38" fmla="*/ 1711 w 2026"/>
                <a:gd name="T39" fmla="*/ -5728 h 2024"/>
                <a:gd name="T40" fmla="*/ 1679 w 2026"/>
                <a:gd name="T41" fmla="*/ -5728 h 2024"/>
                <a:gd name="T42" fmla="*/ 1648 w 2026"/>
                <a:gd name="T43" fmla="*/ -5728 h 2024"/>
                <a:gd name="T44" fmla="*/ 1616 w 2026"/>
                <a:gd name="T45" fmla="*/ -5728 h 2024"/>
                <a:gd name="T46" fmla="*/ 2026 w 2026"/>
                <a:gd name="T47" fmla="*/ -6234 h 2024"/>
                <a:gd name="T48" fmla="*/ 1994 w 2026"/>
                <a:gd name="T49" fmla="*/ -6234 h 2024"/>
                <a:gd name="T50" fmla="*/ 1962 w 2026"/>
                <a:gd name="T51" fmla="*/ -6234 h 2024"/>
                <a:gd name="T52" fmla="*/ 1931 w 2026"/>
                <a:gd name="T53" fmla="*/ -6234 h 2024"/>
                <a:gd name="T54" fmla="*/ 1900 w 2026"/>
                <a:gd name="T55" fmla="*/ -6234 h 2024"/>
                <a:gd name="T56" fmla="*/ 1868 w 2026"/>
                <a:gd name="T57" fmla="*/ -6234 h 2024"/>
                <a:gd name="T58" fmla="*/ 1836 w 2026"/>
                <a:gd name="T59" fmla="*/ -6234 h 2024"/>
                <a:gd name="T60" fmla="*/ 1805 w 2026"/>
                <a:gd name="T61" fmla="*/ -6234 h 2024"/>
                <a:gd name="T62" fmla="*/ 1774 w 2026"/>
                <a:gd name="T63" fmla="*/ -6234 h 2024"/>
                <a:gd name="T64" fmla="*/ 1742 w 2026"/>
                <a:gd name="T65" fmla="*/ -6234 h 2024"/>
                <a:gd name="T66" fmla="*/ 1711 w 2026"/>
                <a:gd name="T67" fmla="*/ -6234 h 2024"/>
                <a:gd name="T68" fmla="*/ 1679 w 2026"/>
                <a:gd name="T69" fmla="*/ -6234 h 2024"/>
                <a:gd name="T70" fmla="*/ 1648 w 2026"/>
                <a:gd name="T71" fmla="*/ -6234 h 2024"/>
                <a:gd name="T72" fmla="*/ 1616 w 2026"/>
                <a:gd name="T73" fmla="*/ -6234 h 2024"/>
                <a:gd name="T74" fmla="*/ 2026 w 2026"/>
                <a:gd name="T75" fmla="*/ -7752 h 2024"/>
                <a:gd name="T76" fmla="*/ 1994 w 2026"/>
                <a:gd name="T77" fmla="*/ -7752 h 2024"/>
                <a:gd name="T78" fmla="*/ 1962 w 2026"/>
                <a:gd name="T79" fmla="*/ -7752 h 2024"/>
                <a:gd name="T80" fmla="*/ 1931 w 2026"/>
                <a:gd name="T81" fmla="*/ -7752 h 2024"/>
                <a:gd name="T82" fmla="*/ 1900 w 2026"/>
                <a:gd name="T83" fmla="*/ -7752 h 2024"/>
                <a:gd name="T84" fmla="*/ 1868 w 2026"/>
                <a:gd name="T85" fmla="*/ -7752 h 2024"/>
                <a:gd name="T86" fmla="*/ 1836 w 2026"/>
                <a:gd name="T87" fmla="*/ -7752 h 2024"/>
                <a:gd name="T88" fmla="*/ 1805 w 2026"/>
                <a:gd name="T89" fmla="*/ -7752 h 20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26" h="2024">
                  <a:moveTo>
                    <a:pt x="29" y="766"/>
                  </a:moveTo>
                  <a:lnTo>
                    <a:pt x="25" y="755"/>
                  </a:lnTo>
                  <a:lnTo>
                    <a:pt x="13" y="750"/>
                  </a:lnTo>
                  <a:lnTo>
                    <a:pt x="2" y="755"/>
                  </a:lnTo>
                  <a:lnTo>
                    <a:pt x="0" y="766"/>
                  </a:lnTo>
                  <a:lnTo>
                    <a:pt x="2" y="777"/>
                  </a:lnTo>
                  <a:lnTo>
                    <a:pt x="13" y="782"/>
                  </a:lnTo>
                  <a:lnTo>
                    <a:pt x="25" y="777"/>
                  </a:lnTo>
                  <a:lnTo>
                    <a:pt x="29" y="766"/>
                  </a:lnTo>
                  <a:close/>
                  <a:moveTo>
                    <a:pt x="2026" y="2024"/>
                  </a:moveTo>
                  <a:lnTo>
                    <a:pt x="1994" y="2024"/>
                  </a:lnTo>
                  <a:moveTo>
                    <a:pt x="1962" y="2024"/>
                  </a:moveTo>
                  <a:lnTo>
                    <a:pt x="1931" y="2024"/>
                  </a:lnTo>
                  <a:moveTo>
                    <a:pt x="1900" y="2024"/>
                  </a:moveTo>
                  <a:lnTo>
                    <a:pt x="1868" y="2024"/>
                  </a:lnTo>
                  <a:moveTo>
                    <a:pt x="1836" y="2024"/>
                  </a:moveTo>
                  <a:lnTo>
                    <a:pt x="1805" y="2024"/>
                  </a:lnTo>
                  <a:moveTo>
                    <a:pt x="1774" y="2024"/>
                  </a:moveTo>
                  <a:lnTo>
                    <a:pt x="1742" y="2024"/>
                  </a:lnTo>
                  <a:moveTo>
                    <a:pt x="1711" y="2024"/>
                  </a:moveTo>
                  <a:lnTo>
                    <a:pt x="1679" y="2024"/>
                  </a:lnTo>
                  <a:moveTo>
                    <a:pt x="1648" y="2024"/>
                  </a:moveTo>
                  <a:lnTo>
                    <a:pt x="1616" y="2024"/>
                  </a:lnTo>
                  <a:moveTo>
                    <a:pt x="2026" y="1518"/>
                  </a:moveTo>
                  <a:lnTo>
                    <a:pt x="1994" y="1518"/>
                  </a:lnTo>
                  <a:moveTo>
                    <a:pt x="1962" y="1518"/>
                  </a:moveTo>
                  <a:lnTo>
                    <a:pt x="1931" y="1518"/>
                  </a:lnTo>
                  <a:moveTo>
                    <a:pt x="1900" y="1518"/>
                  </a:moveTo>
                  <a:lnTo>
                    <a:pt x="1868" y="1518"/>
                  </a:lnTo>
                  <a:moveTo>
                    <a:pt x="1836" y="1518"/>
                  </a:moveTo>
                  <a:lnTo>
                    <a:pt x="1805" y="1518"/>
                  </a:lnTo>
                  <a:moveTo>
                    <a:pt x="1774" y="1518"/>
                  </a:moveTo>
                  <a:lnTo>
                    <a:pt x="1742" y="1518"/>
                  </a:lnTo>
                  <a:moveTo>
                    <a:pt x="1711" y="1518"/>
                  </a:moveTo>
                  <a:lnTo>
                    <a:pt x="1679" y="1518"/>
                  </a:lnTo>
                  <a:moveTo>
                    <a:pt x="1648" y="1518"/>
                  </a:moveTo>
                  <a:lnTo>
                    <a:pt x="1616" y="1518"/>
                  </a:lnTo>
                  <a:moveTo>
                    <a:pt x="2026" y="0"/>
                  </a:moveTo>
                  <a:lnTo>
                    <a:pt x="1994" y="0"/>
                  </a:lnTo>
                  <a:moveTo>
                    <a:pt x="1962" y="0"/>
                  </a:moveTo>
                  <a:lnTo>
                    <a:pt x="1931" y="0"/>
                  </a:lnTo>
                  <a:moveTo>
                    <a:pt x="1900" y="0"/>
                  </a:moveTo>
                  <a:lnTo>
                    <a:pt x="1868" y="0"/>
                  </a:lnTo>
                  <a:moveTo>
                    <a:pt x="1836" y="0"/>
                  </a:moveTo>
                  <a:lnTo>
                    <a:pt x="1805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0" name="Line 321"/>
            <p:cNvSpPr>
              <a:spLocks noChangeShapeType="1"/>
            </p:cNvSpPr>
            <p:nvPr/>
          </p:nvSpPr>
          <p:spPr bwMode="auto">
            <a:xfrm>
              <a:off x="4332" y="-7759"/>
              <a:ext cx="0" cy="15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1" name="AutoShape 322"/>
            <p:cNvSpPr/>
            <p:nvPr/>
          </p:nvSpPr>
          <p:spPr bwMode="auto">
            <a:xfrm>
              <a:off x="4367" y="-7375"/>
              <a:ext cx="221" cy="2"/>
            </a:xfrm>
            <a:custGeom>
              <a:avLst/>
              <a:gdLst>
                <a:gd name="T0" fmla="*/ 221 w 221"/>
                <a:gd name="T1" fmla="*/ 0 h 2"/>
                <a:gd name="T2" fmla="*/ 189 w 221"/>
                <a:gd name="T3" fmla="*/ 0 h 2"/>
                <a:gd name="T4" fmla="*/ 157 w 221"/>
                <a:gd name="T5" fmla="*/ 0 h 2"/>
                <a:gd name="T6" fmla="*/ 126 w 221"/>
                <a:gd name="T7" fmla="*/ 0 h 2"/>
                <a:gd name="T8" fmla="*/ 95 w 221"/>
                <a:gd name="T9" fmla="*/ 0 h 2"/>
                <a:gd name="T10" fmla="*/ 63 w 221"/>
                <a:gd name="T11" fmla="*/ 0 h 2"/>
                <a:gd name="T12" fmla="*/ 31 w 221"/>
                <a:gd name="T13" fmla="*/ 0 h 2"/>
                <a:gd name="T14" fmla="*/ 0 w 221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1" h="2">
                  <a:moveTo>
                    <a:pt x="221" y="0"/>
                  </a:moveTo>
                  <a:lnTo>
                    <a:pt x="189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3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2" name="Line 323"/>
            <p:cNvSpPr>
              <a:spLocks noChangeShapeType="1"/>
            </p:cNvSpPr>
            <p:nvPr/>
          </p:nvSpPr>
          <p:spPr bwMode="auto">
            <a:xfrm>
              <a:off x="4332" y="-7383"/>
              <a:ext cx="0" cy="16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3" name="AutoShape 324"/>
            <p:cNvSpPr/>
            <p:nvPr/>
          </p:nvSpPr>
          <p:spPr bwMode="auto">
            <a:xfrm>
              <a:off x="4367" y="-6992"/>
              <a:ext cx="221" cy="2"/>
            </a:xfrm>
            <a:custGeom>
              <a:avLst/>
              <a:gdLst>
                <a:gd name="T0" fmla="*/ 221 w 221"/>
                <a:gd name="T1" fmla="*/ 0 h 2"/>
                <a:gd name="T2" fmla="*/ 189 w 221"/>
                <a:gd name="T3" fmla="*/ 0 h 2"/>
                <a:gd name="T4" fmla="*/ 157 w 221"/>
                <a:gd name="T5" fmla="*/ 0 h 2"/>
                <a:gd name="T6" fmla="*/ 126 w 221"/>
                <a:gd name="T7" fmla="*/ 0 h 2"/>
                <a:gd name="T8" fmla="*/ 95 w 221"/>
                <a:gd name="T9" fmla="*/ 0 h 2"/>
                <a:gd name="T10" fmla="*/ 63 w 221"/>
                <a:gd name="T11" fmla="*/ 0 h 2"/>
                <a:gd name="T12" fmla="*/ 31 w 221"/>
                <a:gd name="T13" fmla="*/ 0 h 2"/>
                <a:gd name="T14" fmla="*/ 0 w 221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1" h="2">
                  <a:moveTo>
                    <a:pt x="221" y="0"/>
                  </a:moveTo>
                  <a:lnTo>
                    <a:pt x="189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3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4" name="Line 325"/>
            <p:cNvSpPr>
              <a:spLocks noChangeShapeType="1"/>
            </p:cNvSpPr>
            <p:nvPr/>
          </p:nvSpPr>
          <p:spPr bwMode="auto">
            <a:xfrm>
              <a:off x="4332" y="-7000"/>
              <a:ext cx="0" cy="16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5" name="AutoShape 326"/>
            <p:cNvSpPr/>
            <p:nvPr/>
          </p:nvSpPr>
          <p:spPr bwMode="auto">
            <a:xfrm>
              <a:off x="3875" y="-7867"/>
              <a:ext cx="459" cy="2136"/>
            </a:xfrm>
            <a:custGeom>
              <a:avLst/>
              <a:gdLst>
                <a:gd name="T0" fmla="*/ 456 w 459"/>
                <a:gd name="T1" fmla="*/ -7371 h 2136"/>
                <a:gd name="T2" fmla="*/ 257 w 459"/>
                <a:gd name="T3" fmla="*/ -7371 h 2136"/>
                <a:gd name="T4" fmla="*/ 257 w 459"/>
                <a:gd name="T5" fmla="*/ -7500 h 2136"/>
                <a:gd name="T6" fmla="*/ 93 w 459"/>
                <a:gd name="T7" fmla="*/ -7371 h 2136"/>
                <a:gd name="T8" fmla="*/ 93 w 459"/>
                <a:gd name="T9" fmla="*/ -7371 h 2136"/>
                <a:gd name="T10" fmla="*/ 2 w 459"/>
                <a:gd name="T11" fmla="*/ -7371 h 2136"/>
                <a:gd name="T12" fmla="*/ 93 w 459"/>
                <a:gd name="T13" fmla="*/ -7752 h 2136"/>
                <a:gd name="T14" fmla="*/ 257 w 459"/>
                <a:gd name="T15" fmla="*/ -7867 h 2136"/>
                <a:gd name="T16" fmla="*/ 257 w 459"/>
                <a:gd name="T17" fmla="*/ -7752 h 2136"/>
                <a:gd name="T18" fmla="*/ 458 w 459"/>
                <a:gd name="T19" fmla="*/ -7752 h 2136"/>
                <a:gd name="T20" fmla="*/ 261 w 459"/>
                <a:gd name="T21" fmla="*/ -5731 h 2136"/>
                <a:gd name="T22" fmla="*/ 0 w 459"/>
                <a:gd name="T23" fmla="*/ -5731 h 2136"/>
                <a:gd name="T24" fmla="*/ 2 w 459"/>
                <a:gd name="T25" fmla="*/ -6240 h 2136"/>
                <a:gd name="T26" fmla="*/ 2 w 459"/>
                <a:gd name="T27" fmla="*/ -7752 h 2136"/>
                <a:gd name="T28" fmla="*/ 93 w 459"/>
                <a:gd name="T29" fmla="*/ -7752 h 2136"/>
                <a:gd name="T30" fmla="*/ 458 w 459"/>
                <a:gd name="T31" fmla="*/ -6988 h 2136"/>
                <a:gd name="T32" fmla="*/ 261 w 459"/>
                <a:gd name="T33" fmla="*/ -6988 h 2136"/>
                <a:gd name="T34" fmla="*/ 261 w 459"/>
                <a:gd name="T35" fmla="*/ -7099 h 2136"/>
                <a:gd name="T36" fmla="*/ 93 w 459"/>
                <a:gd name="T37" fmla="*/ -6988 h 2136"/>
                <a:gd name="T38" fmla="*/ 93 w 459"/>
                <a:gd name="T39" fmla="*/ -6988 h 2136"/>
                <a:gd name="T40" fmla="*/ 2 w 459"/>
                <a:gd name="T41" fmla="*/ -6988 h 2136"/>
                <a:gd name="T42" fmla="*/ 261 w 459"/>
                <a:gd name="T43" fmla="*/ -6234 h 2136"/>
                <a:gd name="T44" fmla="*/ 0 w 459"/>
                <a:gd name="T45" fmla="*/ -6234 h 21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59" h="2136">
                  <a:moveTo>
                    <a:pt x="456" y="496"/>
                  </a:moveTo>
                  <a:lnTo>
                    <a:pt x="257" y="496"/>
                  </a:lnTo>
                  <a:moveTo>
                    <a:pt x="257" y="367"/>
                  </a:moveTo>
                  <a:lnTo>
                    <a:pt x="93" y="496"/>
                  </a:lnTo>
                  <a:moveTo>
                    <a:pt x="93" y="496"/>
                  </a:moveTo>
                  <a:lnTo>
                    <a:pt x="2" y="496"/>
                  </a:lnTo>
                  <a:moveTo>
                    <a:pt x="93" y="115"/>
                  </a:moveTo>
                  <a:lnTo>
                    <a:pt x="257" y="0"/>
                  </a:lnTo>
                  <a:moveTo>
                    <a:pt x="257" y="115"/>
                  </a:moveTo>
                  <a:lnTo>
                    <a:pt x="458" y="115"/>
                  </a:lnTo>
                  <a:moveTo>
                    <a:pt x="261" y="2136"/>
                  </a:moveTo>
                  <a:lnTo>
                    <a:pt x="0" y="2136"/>
                  </a:lnTo>
                  <a:moveTo>
                    <a:pt x="2" y="1627"/>
                  </a:moveTo>
                  <a:lnTo>
                    <a:pt x="2" y="115"/>
                  </a:lnTo>
                  <a:lnTo>
                    <a:pt x="93" y="115"/>
                  </a:lnTo>
                  <a:moveTo>
                    <a:pt x="458" y="879"/>
                  </a:moveTo>
                  <a:lnTo>
                    <a:pt x="261" y="879"/>
                  </a:lnTo>
                  <a:moveTo>
                    <a:pt x="261" y="768"/>
                  </a:moveTo>
                  <a:lnTo>
                    <a:pt x="93" y="879"/>
                  </a:lnTo>
                  <a:moveTo>
                    <a:pt x="93" y="879"/>
                  </a:moveTo>
                  <a:lnTo>
                    <a:pt x="2" y="879"/>
                  </a:lnTo>
                  <a:moveTo>
                    <a:pt x="261" y="1633"/>
                  </a:moveTo>
                  <a:lnTo>
                    <a:pt x="0" y="1633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6" name="AutoShape 327"/>
            <p:cNvSpPr/>
            <p:nvPr/>
          </p:nvSpPr>
          <p:spPr bwMode="auto">
            <a:xfrm>
              <a:off x="3869" y="-6234"/>
              <a:ext cx="16" cy="63"/>
            </a:xfrm>
            <a:custGeom>
              <a:avLst/>
              <a:gdLst>
                <a:gd name="T0" fmla="*/ 0 w 16"/>
                <a:gd name="T1" fmla="*/ -6234 h 63"/>
                <a:gd name="T2" fmla="*/ 16 w 16"/>
                <a:gd name="T3" fmla="*/ -6234 h 63"/>
                <a:gd name="T4" fmla="*/ 0 w 16"/>
                <a:gd name="T5" fmla="*/ -6171 h 63"/>
                <a:gd name="T6" fmla="*/ 16 w 16"/>
                <a:gd name="T7" fmla="*/ -6171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63">
                  <a:moveTo>
                    <a:pt x="0" y="0"/>
                  </a:moveTo>
                  <a:lnTo>
                    <a:pt x="16" y="0"/>
                  </a:lnTo>
                  <a:moveTo>
                    <a:pt x="0" y="63"/>
                  </a:moveTo>
                  <a:lnTo>
                    <a:pt x="16" y="63"/>
                  </a:lnTo>
                </a:path>
              </a:pathLst>
            </a:custGeom>
            <a:noFill/>
            <a:ln w="1981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7" name="Line 328"/>
            <p:cNvSpPr>
              <a:spLocks noChangeShapeType="1"/>
            </p:cNvSpPr>
            <p:nvPr/>
          </p:nvSpPr>
          <p:spPr bwMode="auto">
            <a:xfrm>
              <a:off x="3877" y="-6124"/>
              <a:ext cx="0" cy="32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8" name="AutoShape 329"/>
            <p:cNvSpPr/>
            <p:nvPr/>
          </p:nvSpPr>
          <p:spPr bwMode="auto">
            <a:xfrm>
              <a:off x="3869" y="-6045"/>
              <a:ext cx="16" cy="252"/>
            </a:xfrm>
            <a:custGeom>
              <a:avLst/>
              <a:gdLst>
                <a:gd name="T0" fmla="*/ 0 w 16"/>
                <a:gd name="T1" fmla="*/ -6045 h 252"/>
                <a:gd name="T2" fmla="*/ 16 w 16"/>
                <a:gd name="T3" fmla="*/ -6045 h 252"/>
                <a:gd name="T4" fmla="*/ 0 w 16"/>
                <a:gd name="T5" fmla="*/ -5983 h 252"/>
                <a:gd name="T6" fmla="*/ 16 w 16"/>
                <a:gd name="T7" fmla="*/ -5983 h 252"/>
                <a:gd name="T8" fmla="*/ 0 w 16"/>
                <a:gd name="T9" fmla="*/ -5919 h 252"/>
                <a:gd name="T10" fmla="*/ 16 w 16"/>
                <a:gd name="T11" fmla="*/ -5919 h 252"/>
                <a:gd name="T12" fmla="*/ 0 w 16"/>
                <a:gd name="T13" fmla="*/ -5857 h 252"/>
                <a:gd name="T14" fmla="*/ 16 w 16"/>
                <a:gd name="T15" fmla="*/ -5857 h 252"/>
                <a:gd name="T16" fmla="*/ 0 w 16"/>
                <a:gd name="T17" fmla="*/ -5793 h 252"/>
                <a:gd name="T18" fmla="*/ 16 w 16"/>
                <a:gd name="T19" fmla="*/ -5793 h 2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252">
                  <a:moveTo>
                    <a:pt x="0" y="0"/>
                  </a:moveTo>
                  <a:lnTo>
                    <a:pt x="16" y="0"/>
                  </a:lnTo>
                  <a:moveTo>
                    <a:pt x="0" y="62"/>
                  </a:moveTo>
                  <a:lnTo>
                    <a:pt x="16" y="62"/>
                  </a:lnTo>
                  <a:moveTo>
                    <a:pt x="0" y="126"/>
                  </a:moveTo>
                  <a:lnTo>
                    <a:pt x="16" y="126"/>
                  </a:lnTo>
                  <a:moveTo>
                    <a:pt x="0" y="188"/>
                  </a:moveTo>
                  <a:lnTo>
                    <a:pt x="16" y="188"/>
                  </a:lnTo>
                  <a:moveTo>
                    <a:pt x="0" y="252"/>
                  </a:moveTo>
                  <a:lnTo>
                    <a:pt x="16" y="252"/>
                  </a:lnTo>
                </a:path>
              </a:pathLst>
            </a:custGeom>
            <a:noFill/>
            <a:ln w="1981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1" name="Line 330"/>
            <p:cNvSpPr>
              <a:spLocks noChangeShapeType="1"/>
            </p:cNvSpPr>
            <p:nvPr/>
          </p:nvSpPr>
          <p:spPr bwMode="auto">
            <a:xfrm>
              <a:off x="3869" y="-5739"/>
              <a:ext cx="16" cy="0"/>
            </a:xfrm>
            <a:prstGeom prst="line">
              <a:avLst/>
            </a:prstGeom>
            <a:noFill/>
            <a:ln w="990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2" name="Freeform 331"/>
            <p:cNvSpPr/>
            <p:nvPr/>
          </p:nvSpPr>
          <p:spPr bwMode="auto">
            <a:xfrm>
              <a:off x="3862" y="-7387"/>
              <a:ext cx="29" cy="32"/>
            </a:xfrm>
            <a:custGeom>
              <a:avLst/>
              <a:gdLst>
                <a:gd name="T0" fmla="*/ 13 w 29"/>
                <a:gd name="T1" fmla="*/ -7387 h 32"/>
                <a:gd name="T2" fmla="*/ 2 w 29"/>
                <a:gd name="T3" fmla="*/ -7384 h 32"/>
                <a:gd name="T4" fmla="*/ 0 w 29"/>
                <a:gd name="T5" fmla="*/ -7371 h 32"/>
                <a:gd name="T6" fmla="*/ 2 w 29"/>
                <a:gd name="T7" fmla="*/ -7362 h 32"/>
                <a:gd name="T8" fmla="*/ 13 w 29"/>
                <a:gd name="T9" fmla="*/ -7356 h 32"/>
                <a:gd name="T10" fmla="*/ 22 w 29"/>
                <a:gd name="T11" fmla="*/ -7362 h 32"/>
                <a:gd name="T12" fmla="*/ 28 w 29"/>
                <a:gd name="T13" fmla="*/ -7371 h 32"/>
                <a:gd name="T14" fmla="*/ 22 w 29"/>
                <a:gd name="T15" fmla="*/ -7384 h 32"/>
                <a:gd name="T16" fmla="*/ 13 w 29"/>
                <a:gd name="T17" fmla="*/ -738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2" y="25"/>
                  </a:lnTo>
                  <a:lnTo>
                    <a:pt x="28" y="16"/>
                  </a:lnTo>
                  <a:lnTo>
                    <a:pt x="22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3" name="Freeform 332"/>
            <p:cNvSpPr/>
            <p:nvPr/>
          </p:nvSpPr>
          <p:spPr bwMode="auto">
            <a:xfrm>
              <a:off x="3862" y="-7387"/>
              <a:ext cx="29" cy="32"/>
            </a:xfrm>
            <a:custGeom>
              <a:avLst/>
              <a:gdLst>
                <a:gd name="T0" fmla="*/ 28 w 29"/>
                <a:gd name="T1" fmla="*/ -7371 h 32"/>
                <a:gd name="T2" fmla="*/ 22 w 29"/>
                <a:gd name="T3" fmla="*/ -7384 h 32"/>
                <a:gd name="T4" fmla="*/ 13 w 29"/>
                <a:gd name="T5" fmla="*/ -7387 h 32"/>
                <a:gd name="T6" fmla="*/ 2 w 29"/>
                <a:gd name="T7" fmla="*/ -7384 h 32"/>
                <a:gd name="T8" fmla="*/ 0 w 29"/>
                <a:gd name="T9" fmla="*/ -7371 h 32"/>
                <a:gd name="T10" fmla="*/ 2 w 29"/>
                <a:gd name="T11" fmla="*/ -7362 h 32"/>
                <a:gd name="T12" fmla="*/ 13 w 29"/>
                <a:gd name="T13" fmla="*/ -7356 h 32"/>
                <a:gd name="T14" fmla="*/ 22 w 29"/>
                <a:gd name="T15" fmla="*/ -7362 h 32"/>
                <a:gd name="T16" fmla="*/ 28 w 29"/>
                <a:gd name="T17" fmla="*/ -737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8" y="16"/>
                  </a:moveTo>
                  <a:lnTo>
                    <a:pt x="22" y="3"/>
                  </a:lnTo>
                  <a:lnTo>
                    <a:pt x="13" y="0"/>
                  </a:ln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2" y="25"/>
                  </a:lnTo>
                  <a:lnTo>
                    <a:pt x="28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4" name="Freeform 333"/>
            <p:cNvSpPr/>
            <p:nvPr/>
          </p:nvSpPr>
          <p:spPr bwMode="auto">
            <a:xfrm>
              <a:off x="3862" y="-7002"/>
              <a:ext cx="29" cy="32"/>
            </a:xfrm>
            <a:custGeom>
              <a:avLst/>
              <a:gdLst>
                <a:gd name="T0" fmla="*/ 13 w 29"/>
                <a:gd name="T1" fmla="*/ -7002 h 32"/>
                <a:gd name="T2" fmla="*/ 2 w 29"/>
                <a:gd name="T3" fmla="*/ -6997 h 32"/>
                <a:gd name="T4" fmla="*/ 0 w 29"/>
                <a:gd name="T5" fmla="*/ -6986 h 32"/>
                <a:gd name="T6" fmla="*/ 2 w 29"/>
                <a:gd name="T7" fmla="*/ -6975 h 32"/>
                <a:gd name="T8" fmla="*/ 13 w 29"/>
                <a:gd name="T9" fmla="*/ -6970 h 32"/>
                <a:gd name="T10" fmla="*/ 22 w 29"/>
                <a:gd name="T11" fmla="*/ -6975 h 32"/>
                <a:gd name="T12" fmla="*/ 28 w 29"/>
                <a:gd name="T13" fmla="*/ -6986 h 32"/>
                <a:gd name="T14" fmla="*/ 22 w 29"/>
                <a:gd name="T15" fmla="*/ -6997 h 32"/>
                <a:gd name="T16" fmla="*/ 13 w 29"/>
                <a:gd name="T17" fmla="*/ -7002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2" y="27"/>
                  </a:lnTo>
                  <a:lnTo>
                    <a:pt x="28" y="16"/>
                  </a:lnTo>
                  <a:lnTo>
                    <a:pt x="22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5" name="Freeform 334"/>
            <p:cNvSpPr/>
            <p:nvPr/>
          </p:nvSpPr>
          <p:spPr bwMode="auto">
            <a:xfrm>
              <a:off x="3862" y="-7002"/>
              <a:ext cx="29" cy="32"/>
            </a:xfrm>
            <a:custGeom>
              <a:avLst/>
              <a:gdLst>
                <a:gd name="T0" fmla="*/ 28 w 29"/>
                <a:gd name="T1" fmla="*/ -6986 h 32"/>
                <a:gd name="T2" fmla="*/ 22 w 29"/>
                <a:gd name="T3" fmla="*/ -6997 h 32"/>
                <a:gd name="T4" fmla="*/ 13 w 29"/>
                <a:gd name="T5" fmla="*/ -7002 h 32"/>
                <a:gd name="T6" fmla="*/ 2 w 29"/>
                <a:gd name="T7" fmla="*/ -6997 h 32"/>
                <a:gd name="T8" fmla="*/ 0 w 29"/>
                <a:gd name="T9" fmla="*/ -6986 h 32"/>
                <a:gd name="T10" fmla="*/ 2 w 29"/>
                <a:gd name="T11" fmla="*/ -6975 h 32"/>
                <a:gd name="T12" fmla="*/ 13 w 29"/>
                <a:gd name="T13" fmla="*/ -6970 h 32"/>
                <a:gd name="T14" fmla="*/ 22 w 29"/>
                <a:gd name="T15" fmla="*/ -6975 h 32"/>
                <a:gd name="T16" fmla="*/ 28 w 29"/>
                <a:gd name="T17" fmla="*/ -6986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8" y="16"/>
                  </a:moveTo>
                  <a:lnTo>
                    <a:pt x="22" y="5"/>
                  </a:lnTo>
                  <a:lnTo>
                    <a:pt x="13" y="0"/>
                  </a:ln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2" y="27"/>
                  </a:lnTo>
                  <a:lnTo>
                    <a:pt x="28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6" name="Line 335"/>
            <p:cNvSpPr>
              <a:spLocks noChangeShapeType="1"/>
            </p:cNvSpPr>
            <p:nvPr/>
          </p:nvSpPr>
          <p:spPr bwMode="auto">
            <a:xfrm>
              <a:off x="2447" y="-6444"/>
              <a:ext cx="248" cy="0"/>
            </a:xfrm>
            <a:prstGeom prst="line">
              <a:avLst/>
            </a:prstGeom>
            <a:noFill/>
            <a:ln w="39624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7" name="Line 336"/>
            <p:cNvSpPr>
              <a:spLocks noChangeShapeType="1"/>
            </p:cNvSpPr>
            <p:nvPr/>
          </p:nvSpPr>
          <p:spPr bwMode="auto">
            <a:xfrm>
              <a:off x="2478" y="-6475"/>
              <a:ext cx="186" cy="0"/>
            </a:xfrm>
            <a:prstGeom prst="line">
              <a:avLst/>
            </a:prstGeom>
            <a:noFill/>
            <a:ln w="1663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8" name="Line 337"/>
            <p:cNvSpPr>
              <a:spLocks noChangeShapeType="1"/>
            </p:cNvSpPr>
            <p:nvPr/>
          </p:nvSpPr>
          <p:spPr bwMode="auto">
            <a:xfrm>
              <a:off x="2509" y="-6412"/>
              <a:ext cx="124" cy="0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9" name="Freeform 338"/>
            <p:cNvSpPr/>
            <p:nvPr/>
          </p:nvSpPr>
          <p:spPr bwMode="auto">
            <a:xfrm>
              <a:off x="3924" y="-8674"/>
              <a:ext cx="29" cy="32"/>
            </a:xfrm>
            <a:custGeom>
              <a:avLst/>
              <a:gdLst>
                <a:gd name="T0" fmla="*/ 13 w 29"/>
                <a:gd name="T1" fmla="*/ -8674 h 32"/>
                <a:gd name="T2" fmla="*/ 2 w 29"/>
                <a:gd name="T3" fmla="*/ -8670 h 32"/>
                <a:gd name="T4" fmla="*/ 0 w 29"/>
                <a:gd name="T5" fmla="*/ -8659 h 32"/>
                <a:gd name="T6" fmla="*/ 2 w 29"/>
                <a:gd name="T7" fmla="*/ -8646 h 32"/>
                <a:gd name="T8" fmla="*/ 13 w 29"/>
                <a:gd name="T9" fmla="*/ -8643 h 32"/>
                <a:gd name="T10" fmla="*/ 24 w 29"/>
                <a:gd name="T11" fmla="*/ -8646 h 32"/>
                <a:gd name="T12" fmla="*/ 29 w 29"/>
                <a:gd name="T13" fmla="*/ -8659 h 32"/>
                <a:gd name="T14" fmla="*/ 24 w 29"/>
                <a:gd name="T15" fmla="*/ -8670 h 32"/>
                <a:gd name="T16" fmla="*/ 13 w 29"/>
                <a:gd name="T17" fmla="*/ -867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4"/>
                  </a:lnTo>
                  <a:lnTo>
                    <a:pt x="0" y="15"/>
                  </a:lnTo>
                  <a:lnTo>
                    <a:pt x="2" y="28"/>
                  </a:lnTo>
                  <a:lnTo>
                    <a:pt x="13" y="31"/>
                  </a:lnTo>
                  <a:lnTo>
                    <a:pt x="24" y="28"/>
                  </a:lnTo>
                  <a:lnTo>
                    <a:pt x="29" y="15"/>
                  </a:lnTo>
                  <a:lnTo>
                    <a:pt x="24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0" name="Freeform 339"/>
            <p:cNvSpPr/>
            <p:nvPr/>
          </p:nvSpPr>
          <p:spPr bwMode="auto">
            <a:xfrm>
              <a:off x="3924" y="-8674"/>
              <a:ext cx="29" cy="32"/>
            </a:xfrm>
            <a:custGeom>
              <a:avLst/>
              <a:gdLst>
                <a:gd name="T0" fmla="*/ 29 w 29"/>
                <a:gd name="T1" fmla="*/ -8659 h 32"/>
                <a:gd name="T2" fmla="*/ 24 w 29"/>
                <a:gd name="T3" fmla="*/ -8670 h 32"/>
                <a:gd name="T4" fmla="*/ 13 w 29"/>
                <a:gd name="T5" fmla="*/ -8674 h 32"/>
                <a:gd name="T6" fmla="*/ 2 w 29"/>
                <a:gd name="T7" fmla="*/ -8670 h 32"/>
                <a:gd name="T8" fmla="*/ 0 w 29"/>
                <a:gd name="T9" fmla="*/ -8659 h 32"/>
                <a:gd name="T10" fmla="*/ 2 w 29"/>
                <a:gd name="T11" fmla="*/ -8646 h 32"/>
                <a:gd name="T12" fmla="*/ 13 w 29"/>
                <a:gd name="T13" fmla="*/ -8643 h 32"/>
                <a:gd name="T14" fmla="*/ 24 w 29"/>
                <a:gd name="T15" fmla="*/ -8646 h 32"/>
                <a:gd name="T16" fmla="*/ 29 w 29"/>
                <a:gd name="T17" fmla="*/ -8659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9" y="15"/>
                  </a:moveTo>
                  <a:lnTo>
                    <a:pt x="24" y="4"/>
                  </a:lnTo>
                  <a:lnTo>
                    <a:pt x="13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2" y="28"/>
                  </a:lnTo>
                  <a:lnTo>
                    <a:pt x="13" y="31"/>
                  </a:lnTo>
                  <a:lnTo>
                    <a:pt x="24" y="28"/>
                  </a:lnTo>
                  <a:lnTo>
                    <a:pt x="29" y="15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1" name="AutoShape 340"/>
            <p:cNvSpPr/>
            <p:nvPr/>
          </p:nvSpPr>
          <p:spPr bwMode="auto">
            <a:xfrm>
              <a:off x="2278" y="-10808"/>
              <a:ext cx="8478" cy="10712"/>
            </a:xfrm>
            <a:custGeom>
              <a:avLst/>
              <a:gdLst>
                <a:gd name="T0" fmla="*/ 0 w 8478"/>
                <a:gd name="T1" fmla="*/ -10803 h 10712"/>
                <a:gd name="T2" fmla="*/ 8478 w 8478"/>
                <a:gd name="T3" fmla="*/ -10803 h 10712"/>
                <a:gd name="T4" fmla="*/ 4 w 8478"/>
                <a:gd name="T5" fmla="*/ -10808 h 10712"/>
                <a:gd name="T6" fmla="*/ 4 w 8478"/>
                <a:gd name="T7" fmla="*/ -97 h 107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78" h="10712">
                  <a:moveTo>
                    <a:pt x="0" y="5"/>
                  </a:moveTo>
                  <a:lnTo>
                    <a:pt x="8478" y="5"/>
                  </a:lnTo>
                  <a:moveTo>
                    <a:pt x="4" y="0"/>
                  </a:moveTo>
                  <a:lnTo>
                    <a:pt x="4" y="10711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2" name="Line 341"/>
            <p:cNvSpPr>
              <a:spLocks noChangeShapeType="1"/>
            </p:cNvSpPr>
            <p:nvPr/>
          </p:nvSpPr>
          <p:spPr bwMode="auto">
            <a:xfrm>
              <a:off x="2278" y="-102"/>
              <a:ext cx="8468" cy="0"/>
            </a:xfrm>
            <a:prstGeom prst="line">
              <a:avLst/>
            </a:pr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3" name="Line 342"/>
            <p:cNvSpPr>
              <a:spLocks noChangeShapeType="1"/>
            </p:cNvSpPr>
            <p:nvPr/>
          </p:nvSpPr>
          <p:spPr bwMode="auto">
            <a:xfrm>
              <a:off x="10751" y="-10808"/>
              <a:ext cx="0" cy="10711"/>
            </a:xfrm>
            <a:prstGeom prst="line">
              <a:avLst/>
            </a:pr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4" name="AutoShape 343"/>
            <p:cNvSpPr/>
            <p:nvPr/>
          </p:nvSpPr>
          <p:spPr bwMode="auto">
            <a:xfrm>
              <a:off x="2400" y="-8308"/>
              <a:ext cx="1694" cy="4780"/>
            </a:xfrm>
            <a:custGeom>
              <a:avLst/>
              <a:gdLst>
                <a:gd name="T0" fmla="*/ 709 w 1694"/>
                <a:gd name="T1" fmla="*/ -3684 h 4780"/>
                <a:gd name="T2" fmla="*/ 176 w 1694"/>
                <a:gd name="T3" fmla="*/ -3684 h 4780"/>
                <a:gd name="T4" fmla="*/ 176 w 1694"/>
                <a:gd name="T5" fmla="*/ -3529 h 4780"/>
                <a:gd name="T6" fmla="*/ 709 w 1694"/>
                <a:gd name="T7" fmla="*/ -3529 h 4780"/>
                <a:gd name="T8" fmla="*/ 709 w 1694"/>
                <a:gd name="T9" fmla="*/ -3684 h 4780"/>
                <a:gd name="T10" fmla="*/ 1207 w 1694"/>
                <a:gd name="T11" fmla="*/ -8308 h 4780"/>
                <a:gd name="T12" fmla="*/ 0 w 1694"/>
                <a:gd name="T13" fmla="*/ -8308 h 4780"/>
                <a:gd name="T14" fmla="*/ 0 w 1694"/>
                <a:gd name="T15" fmla="*/ -8083 h 4780"/>
                <a:gd name="T16" fmla="*/ 1207 w 1694"/>
                <a:gd name="T17" fmla="*/ -8083 h 4780"/>
                <a:gd name="T18" fmla="*/ 1207 w 1694"/>
                <a:gd name="T19" fmla="*/ -8308 h 4780"/>
                <a:gd name="T20" fmla="*/ 1618 w 1694"/>
                <a:gd name="T21" fmla="*/ -4862 h 4780"/>
                <a:gd name="T22" fmla="*/ 838 w 1694"/>
                <a:gd name="T23" fmla="*/ -4862 h 4780"/>
                <a:gd name="T24" fmla="*/ 838 w 1694"/>
                <a:gd name="T25" fmla="*/ -4707 h 4780"/>
                <a:gd name="T26" fmla="*/ 1618 w 1694"/>
                <a:gd name="T27" fmla="*/ -4707 h 4780"/>
                <a:gd name="T28" fmla="*/ 1618 w 1694"/>
                <a:gd name="T29" fmla="*/ -4862 h 4780"/>
                <a:gd name="T30" fmla="*/ 1693 w 1694"/>
                <a:gd name="T31" fmla="*/ -4706 h 4780"/>
                <a:gd name="T32" fmla="*/ 914 w 1694"/>
                <a:gd name="T33" fmla="*/ -4706 h 4780"/>
                <a:gd name="T34" fmla="*/ 914 w 1694"/>
                <a:gd name="T35" fmla="*/ -4551 h 4780"/>
                <a:gd name="T36" fmla="*/ 1693 w 1694"/>
                <a:gd name="T37" fmla="*/ -4551 h 4780"/>
                <a:gd name="T38" fmla="*/ 1693 w 1694"/>
                <a:gd name="T39" fmla="*/ -4706 h 47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94" h="4780">
                  <a:moveTo>
                    <a:pt x="709" y="4624"/>
                  </a:moveTo>
                  <a:lnTo>
                    <a:pt x="176" y="4624"/>
                  </a:lnTo>
                  <a:lnTo>
                    <a:pt x="176" y="4779"/>
                  </a:lnTo>
                  <a:lnTo>
                    <a:pt x="709" y="4779"/>
                  </a:lnTo>
                  <a:lnTo>
                    <a:pt x="709" y="4624"/>
                  </a:lnTo>
                  <a:moveTo>
                    <a:pt x="1207" y="0"/>
                  </a:moveTo>
                  <a:lnTo>
                    <a:pt x="0" y="0"/>
                  </a:lnTo>
                  <a:lnTo>
                    <a:pt x="0" y="225"/>
                  </a:lnTo>
                  <a:lnTo>
                    <a:pt x="1207" y="225"/>
                  </a:lnTo>
                  <a:lnTo>
                    <a:pt x="1207" y="0"/>
                  </a:lnTo>
                  <a:moveTo>
                    <a:pt x="1618" y="3446"/>
                  </a:moveTo>
                  <a:lnTo>
                    <a:pt x="838" y="3446"/>
                  </a:lnTo>
                  <a:lnTo>
                    <a:pt x="838" y="3601"/>
                  </a:lnTo>
                  <a:lnTo>
                    <a:pt x="1618" y="3601"/>
                  </a:lnTo>
                  <a:lnTo>
                    <a:pt x="1618" y="3446"/>
                  </a:lnTo>
                  <a:moveTo>
                    <a:pt x="1693" y="3602"/>
                  </a:moveTo>
                  <a:lnTo>
                    <a:pt x="914" y="3602"/>
                  </a:lnTo>
                  <a:lnTo>
                    <a:pt x="914" y="3757"/>
                  </a:lnTo>
                  <a:lnTo>
                    <a:pt x="1693" y="3757"/>
                  </a:lnTo>
                  <a:lnTo>
                    <a:pt x="1693" y="360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5" name="Line 344"/>
            <p:cNvSpPr>
              <a:spLocks noChangeShapeType="1"/>
            </p:cNvSpPr>
            <p:nvPr/>
          </p:nvSpPr>
          <p:spPr bwMode="auto">
            <a:xfrm>
              <a:off x="3348" y="-1536"/>
              <a:ext cx="5" cy="0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6" name="Rectangle 345"/>
            <p:cNvSpPr>
              <a:spLocks noChangeArrowheads="1"/>
            </p:cNvSpPr>
            <p:nvPr/>
          </p:nvSpPr>
          <p:spPr bwMode="auto">
            <a:xfrm>
              <a:off x="2525" y="-2157"/>
              <a:ext cx="1852" cy="5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7" name="Rectangle 346"/>
            <p:cNvSpPr>
              <a:spLocks noChangeArrowheads="1"/>
            </p:cNvSpPr>
            <p:nvPr/>
          </p:nvSpPr>
          <p:spPr bwMode="auto">
            <a:xfrm>
              <a:off x="6145" y="-2439"/>
              <a:ext cx="425" cy="17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8" name="AutoShape 347"/>
            <p:cNvSpPr/>
            <p:nvPr/>
          </p:nvSpPr>
          <p:spPr bwMode="auto">
            <a:xfrm>
              <a:off x="4100" y="-6909"/>
              <a:ext cx="6468" cy="5411"/>
            </a:xfrm>
            <a:custGeom>
              <a:avLst/>
              <a:gdLst>
                <a:gd name="T0" fmla="*/ 425 w 6468"/>
                <a:gd name="T1" fmla="*/ -4777 h 5411"/>
                <a:gd name="T2" fmla="*/ 0 w 6468"/>
                <a:gd name="T3" fmla="*/ -4777 h 5411"/>
                <a:gd name="T4" fmla="*/ 0 w 6468"/>
                <a:gd name="T5" fmla="*/ -4605 h 5411"/>
                <a:gd name="T6" fmla="*/ 425 w 6468"/>
                <a:gd name="T7" fmla="*/ -4605 h 5411"/>
                <a:gd name="T8" fmla="*/ 425 w 6468"/>
                <a:gd name="T9" fmla="*/ -4777 h 5411"/>
                <a:gd name="T10" fmla="*/ 2552 w 6468"/>
                <a:gd name="T11" fmla="*/ -1653 h 5411"/>
                <a:gd name="T12" fmla="*/ 1833 w 6468"/>
                <a:gd name="T13" fmla="*/ -1653 h 5411"/>
                <a:gd name="T14" fmla="*/ 1833 w 6468"/>
                <a:gd name="T15" fmla="*/ -1498 h 5411"/>
                <a:gd name="T16" fmla="*/ 2552 w 6468"/>
                <a:gd name="T17" fmla="*/ -1498 h 5411"/>
                <a:gd name="T18" fmla="*/ 2552 w 6468"/>
                <a:gd name="T19" fmla="*/ -1653 h 5411"/>
                <a:gd name="T20" fmla="*/ 6468 w 6468"/>
                <a:gd name="T21" fmla="*/ -6909 h 5411"/>
                <a:gd name="T22" fmla="*/ 6268 w 6468"/>
                <a:gd name="T23" fmla="*/ -6909 h 5411"/>
                <a:gd name="T24" fmla="*/ 6268 w 6468"/>
                <a:gd name="T25" fmla="*/ -5395 h 5411"/>
                <a:gd name="T26" fmla="*/ 6468 w 6468"/>
                <a:gd name="T27" fmla="*/ -5395 h 5411"/>
                <a:gd name="T28" fmla="*/ 6468 w 6468"/>
                <a:gd name="T29" fmla="*/ -6909 h 54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68" h="5411">
                  <a:moveTo>
                    <a:pt x="425" y="2132"/>
                  </a:moveTo>
                  <a:lnTo>
                    <a:pt x="0" y="2132"/>
                  </a:lnTo>
                  <a:lnTo>
                    <a:pt x="0" y="2304"/>
                  </a:lnTo>
                  <a:lnTo>
                    <a:pt x="425" y="2304"/>
                  </a:lnTo>
                  <a:lnTo>
                    <a:pt x="425" y="2132"/>
                  </a:lnTo>
                  <a:moveTo>
                    <a:pt x="2552" y="5256"/>
                  </a:moveTo>
                  <a:lnTo>
                    <a:pt x="1833" y="5256"/>
                  </a:lnTo>
                  <a:lnTo>
                    <a:pt x="1833" y="5411"/>
                  </a:lnTo>
                  <a:lnTo>
                    <a:pt x="2552" y="5411"/>
                  </a:lnTo>
                  <a:lnTo>
                    <a:pt x="2552" y="5256"/>
                  </a:lnTo>
                  <a:moveTo>
                    <a:pt x="6468" y="0"/>
                  </a:moveTo>
                  <a:lnTo>
                    <a:pt x="6268" y="0"/>
                  </a:lnTo>
                  <a:lnTo>
                    <a:pt x="6268" y="1514"/>
                  </a:lnTo>
                  <a:lnTo>
                    <a:pt x="6468" y="1514"/>
                  </a:lnTo>
                  <a:lnTo>
                    <a:pt x="646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9" name="AutoShape 348"/>
            <p:cNvSpPr/>
            <p:nvPr/>
          </p:nvSpPr>
          <p:spPr bwMode="auto">
            <a:xfrm>
              <a:off x="5470" y="-9729"/>
              <a:ext cx="4451" cy="4293"/>
            </a:xfrm>
            <a:custGeom>
              <a:avLst/>
              <a:gdLst>
                <a:gd name="T0" fmla="*/ 891 w 4451"/>
                <a:gd name="T1" fmla="*/ -5946 h 4293"/>
                <a:gd name="T2" fmla="*/ 0 w 4451"/>
                <a:gd name="T3" fmla="*/ -5946 h 4293"/>
                <a:gd name="T4" fmla="*/ 0 w 4451"/>
                <a:gd name="T5" fmla="*/ -5437 h 4293"/>
                <a:gd name="T6" fmla="*/ 891 w 4451"/>
                <a:gd name="T7" fmla="*/ -5437 h 4293"/>
                <a:gd name="T8" fmla="*/ 891 w 4451"/>
                <a:gd name="T9" fmla="*/ -5946 h 4293"/>
                <a:gd name="T10" fmla="*/ 918 w 4451"/>
                <a:gd name="T11" fmla="*/ -6487 h 4293"/>
                <a:gd name="T12" fmla="*/ 0 w 4451"/>
                <a:gd name="T13" fmla="*/ -6487 h 4293"/>
                <a:gd name="T14" fmla="*/ 0 w 4451"/>
                <a:gd name="T15" fmla="*/ -5978 h 4293"/>
                <a:gd name="T16" fmla="*/ 918 w 4451"/>
                <a:gd name="T17" fmla="*/ -5978 h 4293"/>
                <a:gd name="T18" fmla="*/ 918 w 4451"/>
                <a:gd name="T19" fmla="*/ -6487 h 4293"/>
                <a:gd name="T20" fmla="*/ 2706 w 4451"/>
                <a:gd name="T21" fmla="*/ -8989 h 4293"/>
                <a:gd name="T22" fmla="*/ 2281 w 4451"/>
                <a:gd name="T23" fmla="*/ -8989 h 4293"/>
                <a:gd name="T24" fmla="*/ 2281 w 4451"/>
                <a:gd name="T25" fmla="*/ -8817 h 4293"/>
                <a:gd name="T26" fmla="*/ 2706 w 4451"/>
                <a:gd name="T27" fmla="*/ -8817 h 4293"/>
                <a:gd name="T28" fmla="*/ 2706 w 4451"/>
                <a:gd name="T29" fmla="*/ -8989 h 4293"/>
                <a:gd name="T30" fmla="*/ 4441 w 4451"/>
                <a:gd name="T31" fmla="*/ -9414 h 4293"/>
                <a:gd name="T32" fmla="*/ 4262 w 4451"/>
                <a:gd name="T33" fmla="*/ -9414 h 4293"/>
                <a:gd name="T34" fmla="*/ 4262 w 4451"/>
                <a:gd name="T35" fmla="*/ -9259 h 4293"/>
                <a:gd name="T36" fmla="*/ 4441 w 4451"/>
                <a:gd name="T37" fmla="*/ -9259 h 4293"/>
                <a:gd name="T38" fmla="*/ 4441 w 4451"/>
                <a:gd name="T39" fmla="*/ -9414 h 4293"/>
                <a:gd name="T40" fmla="*/ 4450 w 4451"/>
                <a:gd name="T41" fmla="*/ -9729 h 4293"/>
                <a:gd name="T42" fmla="*/ 4272 w 4451"/>
                <a:gd name="T43" fmla="*/ -9729 h 4293"/>
                <a:gd name="T44" fmla="*/ 4272 w 4451"/>
                <a:gd name="T45" fmla="*/ -9574 h 4293"/>
                <a:gd name="T46" fmla="*/ 4450 w 4451"/>
                <a:gd name="T47" fmla="*/ -9574 h 4293"/>
                <a:gd name="T48" fmla="*/ 4450 w 4451"/>
                <a:gd name="T49" fmla="*/ -9729 h 42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451" h="4293">
                  <a:moveTo>
                    <a:pt x="891" y="3783"/>
                  </a:moveTo>
                  <a:lnTo>
                    <a:pt x="0" y="3783"/>
                  </a:lnTo>
                  <a:lnTo>
                    <a:pt x="0" y="4292"/>
                  </a:lnTo>
                  <a:lnTo>
                    <a:pt x="891" y="4292"/>
                  </a:lnTo>
                  <a:lnTo>
                    <a:pt x="891" y="3783"/>
                  </a:lnTo>
                  <a:moveTo>
                    <a:pt x="918" y="3242"/>
                  </a:moveTo>
                  <a:lnTo>
                    <a:pt x="0" y="3242"/>
                  </a:lnTo>
                  <a:lnTo>
                    <a:pt x="0" y="3751"/>
                  </a:lnTo>
                  <a:lnTo>
                    <a:pt x="918" y="3751"/>
                  </a:lnTo>
                  <a:lnTo>
                    <a:pt x="918" y="3242"/>
                  </a:lnTo>
                  <a:moveTo>
                    <a:pt x="2706" y="740"/>
                  </a:moveTo>
                  <a:lnTo>
                    <a:pt x="2281" y="740"/>
                  </a:lnTo>
                  <a:lnTo>
                    <a:pt x="2281" y="912"/>
                  </a:lnTo>
                  <a:lnTo>
                    <a:pt x="2706" y="912"/>
                  </a:lnTo>
                  <a:lnTo>
                    <a:pt x="2706" y="740"/>
                  </a:lnTo>
                  <a:moveTo>
                    <a:pt x="4441" y="315"/>
                  </a:moveTo>
                  <a:lnTo>
                    <a:pt x="4262" y="315"/>
                  </a:lnTo>
                  <a:lnTo>
                    <a:pt x="4262" y="470"/>
                  </a:lnTo>
                  <a:lnTo>
                    <a:pt x="4441" y="470"/>
                  </a:lnTo>
                  <a:lnTo>
                    <a:pt x="4441" y="315"/>
                  </a:lnTo>
                  <a:moveTo>
                    <a:pt x="4450" y="0"/>
                  </a:moveTo>
                  <a:lnTo>
                    <a:pt x="4272" y="0"/>
                  </a:lnTo>
                  <a:lnTo>
                    <a:pt x="4272" y="155"/>
                  </a:lnTo>
                  <a:lnTo>
                    <a:pt x="4450" y="155"/>
                  </a:lnTo>
                  <a:lnTo>
                    <a:pt x="4450" y="0"/>
                  </a:lnTo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0" name="Rectangle 349"/>
            <p:cNvSpPr>
              <a:spLocks noChangeArrowheads="1"/>
            </p:cNvSpPr>
            <p:nvPr/>
          </p:nvSpPr>
          <p:spPr bwMode="auto">
            <a:xfrm>
              <a:off x="3901" y="-6116"/>
              <a:ext cx="179" cy="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1" name="Rectangle 350"/>
            <p:cNvSpPr>
              <a:spLocks noChangeArrowheads="1"/>
            </p:cNvSpPr>
            <p:nvPr/>
          </p:nvSpPr>
          <p:spPr bwMode="auto">
            <a:xfrm>
              <a:off x="7646" y="-2683"/>
              <a:ext cx="326" cy="28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2" name="Rectangle 351"/>
            <p:cNvSpPr>
              <a:spLocks noChangeArrowheads="1"/>
            </p:cNvSpPr>
            <p:nvPr/>
          </p:nvSpPr>
          <p:spPr bwMode="auto">
            <a:xfrm>
              <a:off x="7465" y="-2652"/>
              <a:ext cx="179" cy="193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3" name="Rectangle 352"/>
            <p:cNvSpPr>
              <a:spLocks noChangeArrowheads="1"/>
            </p:cNvSpPr>
            <p:nvPr/>
          </p:nvSpPr>
          <p:spPr bwMode="auto">
            <a:xfrm>
              <a:off x="8182" y="-2155"/>
              <a:ext cx="430" cy="157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4" name="Text Box 353"/>
            <p:cNvSpPr txBox="1">
              <a:spLocks noChangeArrowheads="1"/>
            </p:cNvSpPr>
            <p:nvPr/>
          </p:nvSpPr>
          <p:spPr bwMode="auto">
            <a:xfrm>
              <a:off x="9205" y="-9820"/>
              <a:ext cx="19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5" name="Text Box 354"/>
            <p:cNvSpPr txBox="1">
              <a:spLocks noChangeArrowheads="1"/>
            </p:cNvSpPr>
            <p:nvPr/>
          </p:nvSpPr>
          <p:spPr bwMode="auto">
            <a:xfrm>
              <a:off x="4648" y="-9683"/>
              <a:ext cx="118" cy="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6" name="Text Box 355"/>
            <p:cNvSpPr txBox="1">
              <a:spLocks noChangeArrowheads="1"/>
            </p:cNvSpPr>
            <p:nvPr/>
          </p:nvSpPr>
          <p:spPr bwMode="auto">
            <a:xfrm>
              <a:off x="5426" y="-9747"/>
              <a:ext cx="367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+10 V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7" name="Text Box 356"/>
            <p:cNvSpPr txBox="1">
              <a:spLocks noChangeArrowheads="1"/>
            </p:cNvSpPr>
            <p:nvPr/>
          </p:nvSpPr>
          <p:spPr bwMode="auto">
            <a:xfrm>
              <a:off x="9692" y="-9871"/>
              <a:ext cx="888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L/L1, N/L2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L/L1, N/L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L1, L2, L3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8" name="Text Box 357"/>
            <p:cNvSpPr txBox="1">
              <a:spLocks noChangeArrowheads="1"/>
            </p:cNvSpPr>
            <p:nvPr/>
          </p:nvSpPr>
          <p:spPr bwMode="auto">
            <a:xfrm>
              <a:off x="4810" y="-9234"/>
              <a:ext cx="37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ADC+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9" name="Text Box 358"/>
            <p:cNvSpPr txBox="1">
              <a:spLocks noChangeArrowheads="1"/>
            </p:cNvSpPr>
            <p:nvPr/>
          </p:nvSpPr>
          <p:spPr bwMode="auto">
            <a:xfrm>
              <a:off x="7459" y="-8977"/>
              <a:ext cx="59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BOP 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链路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0" name="Text Box 359"/>
            <p:cNvSpPr txBox="1">
              <a:spLocks noChangeArrowheads="1"/>
            </p:cNvSpPr>
            <p:nvPr/>
          </p:nvSpPr>
          <p:spPr bwMode="auto">
            <a:xfrm>
              <a:off x="4813" y="-8906"/>
              <a:ext cx="33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ADC-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1" name="Text Box 360"/>
            <p:cNvSpPr txBox="1">
              <a:spLocks noChangeArrowheads="1"/>
            </p:cNvSpPr>
            <p:nvPr/>
          </p:nvSpPr>
          <p:spPr bwMode="auto">
            <a:xfrm>
              <a:off x="8531" y="-8563"/>
              <a:ext cx="409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RS232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2" name="Text Box 361"/>
            <p:cNvSpPr txBox="1">
              <a:spLocks noChangeArrowheads="1"/>
            </p:cNvSpPr>
            <p:nvPr/>
          </p:nvSpPr>
          <p:spPr bwMode="auto">
            <a:xfrm>
              <a:off x="8502" y="-8238"/>
              <a:ext cx="46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150.00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Hz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I          </a:t>
              </a: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Fn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3" name="Text Box 362"/>
            <p:cNvSpPr txBox="1">
              <a:spLocks noChangeArrowheads="1"/>
            </p:cNvSpPr>
            <p:nvPr/>
          </p:nvSpPr>
          <p:spPr bwMode="auto">
            <a:xfrm>
              <a:off x="4791" y="-798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DIN1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4" name="Text Box 363"/>
            <p:cNvSpPr txBox="1">
              <a:spLocks noChangeArrowheads="1"/>
            </p:cNvSpPr>
            <p:nvPr/>
          </p:nvSpPr>
          <p:spPr bwMode="auto">
            <a:xfrm>
              <a:off x="4648" y="-775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5" name="Text Box 364"/>
            <p:cNvSpPr txBox="1">
              <a:spLocks noChangeArrowheads="1"/>
            </p:cNvSpPr>
            <p:nvPr/>
          </p:nvSpPr>
          <p:spPr bwMode="auto">
            <a:xfrm>
              <a:off x="8435" y="-7909"/>
              <a:ext cx="63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   </a:t>
              </a:r>
              <a:r>
                <a:rPr kumimoji="0" lang="en-US" altLang="zh-CN" sz="7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Jog  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BOP/AOP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6" name="Text Box 365"/>
            <p:cNvSpPr txBox="1">
              <a:spLocks noChangeArrowheads="1"/>
            </p:cNvSpPr>
            <p:nvPr/>
          </p:nvSpPr>
          <p:spPr bwMode="auto">
            <a:xfrm>
              <a:off x="4783" y="-760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7" name="Text Box 366"/>
            <p:cNvSpPr txBox="1">
              <a:spLocks noChangeArrowheads="1"/>
            </p:cNvSpPr>
            <p:nvPr/>
          </p:nvSpPr>
          <p:spPr bwMode="auto">
            <a:xfrm>
              <a:off x="4648" y="-7381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8" name="Text Box 367"/>
            <p:cNvSpPr txBox="1">
              <a:spLocks noChangeArrowheads="1"/>
            </p:cNvSpPr>
            <p:nvPr/>
          </p:nvSpPr>
          <p:spPr bwMode="auto">
            <a:xfrm>
              <a:off x="4783" y="-724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9" name="Text Box 368"/>
            <p:cNvSpPr txBox="1">
              <a:spLocks noChangeArrowheads="1"/>
            </p:cNvSpPr>
            <p:nvPr/>
          </p:nvSpPr>
          <p:spPr bwMode="auto">
            <a:xfrm>
              <a:off x="4650" y="-698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7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0" name="Text Box 369"/>
            <p:cNvSpPr txBox="1">
              <a:spLocks noChangeArrowheads="1"/>
            </p:cNvSpPr>
            <p:nvPr/>
          </p:nvSpPr>
          <p:spPr bwMode="auto">
            <a:xfrm>
              <a:off x="4648" y="-6246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8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1" name="Text Box 370"/>
            <p:cNvSpPr txBox="1">
              <a:spLocks noChangeArrowheads="1"/>
            </p:cNvSpPr>
            <p:nvPr/>
          </p:nvSpPr>
          <p:spPr bwMode="auto">
            <a:xfrm>
              <a:off x="5468" y="-6487"/>
              <a:ext cx="863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+24V </a:t>
              </a: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输出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100 mA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（带隔离的）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V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100 mA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（带隔离的）</a:t>
              </a: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2" name="Text Box 371"/>
            <p:cNvSpPr txBox="1">
              <a:spLocks noChangeArrowheads="1"/>
            </p:cNvSpPr>
            <p:nvPr/>
          </p:nvSpPr>
          <p:spPr bwMode="auto">
            <a:xfrm>
              <a:off x="10067" y="-6220"/>
              <a:ext cx="45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DC+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3" name="Text Box 372"/>
            <p:cNvSpPr txBox="1">
              <a:spLocks noChangeArrowheads="1"/>
            </p:cNvSpPr>
            <p:nvPr/>
          </p:nvSpPr>
          <p:spPr bwMode="auto">
            <a:xfrm>
              <a:off x="4648" y="-573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9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4" name="Text Box 373"/>
            <p:cNvSpPr txBox="1">
              <a:spLocks noChangeArrowheads="1"/>
            </p:cNvSpPr>
            <p:nvPr/>
          </p:nvSpPr>
          <p:spPr bwMode="auto">
            <a:xfrm>
              <a:off x="6862" y="-5692"/>
              <a:ext cx="36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CPU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5" name="Text Box 374"/>
            <p:cNvSpPr txBox="1">
              <a:spLocks noChangeArrowheads="1"/>
            </p:cNvSpPr>
            <p:nvPr/>
          </p:nvSpPr>
          <p:spPr bwMode="auto">
            <a:xfrm>
              <a:off x="10073" y="-5720"/>
              <a:ext cx="45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DC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-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6" name="Text Box 375"/>
            <p:cNvSpPr txBox="1">
              <a:spLocks noChangeArrowheads="1"/>
            </p:cNvSpPr>
            <p:nvPr/>
          </p:nvSpPr>
          <p:spPr bwMode="auto">
            <a:xfrm>
              <a:off x="4804" y="-4756"/>
              <a:ext cx="693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RL1-B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RL1-C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11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7" name="Text Box 376"/>
            <p:cNvSpPr txBox="1">
              <a:spLocks noChangeArrowheads="1"/>
            </p:cNvSpPr>
            <p:nvPr/>
          </p:nvSpPr>
          <p:spPr bwMode="auto">
            <a:xfrm>
              <a:off x="4648" y="-4812"/>
              <a:ext cx="215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9" name="Text Box 377"/>
            <p:cNvSpPr txBox="1">
              <a:spLocks noChangeArrowheads="1"/>
            </p:cNvSpPr>
            <p:nvPr/>
          </p:nvSpPr>
          <p:spPr bwMode="auto">
            <a:xfrm>
              <a:off x="4621" y="-2589"/>
              <a:ext cx="51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  P+ 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14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  N- 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6" name="Text Box 378"/>
            <p:cNvSpPr txBox="1">
              <a:spLocks noChangeArrowheads="1"/>
            </p:cNvSpPr>
            <p:nvPr/>
          </p:nvSpPr>
          <p:spPr bwMode="auto">
            <a:xfrm>
              <a:off x="5827" y="-2434"/>
              <a:ext cx="61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COM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链路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7" name="Text Box 379"/>
            <p:cNvSpPr txBox="1">
              <a:spLocks noChangeArrowheads="1"/>
            </p:cNvSpPr>
            <p:nvPr/>
          </p:nvSpPr>
          <p:spPr bwMode="auto">
            <a:xfrm>
              <a:off x="9064" y="-1873"/>
              <a:ext cx="19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8" name="Text Box 380"/>
            <p:cNvSpPr txBox="1">
              <a:spLocks noChangeArrowheads="1"/>
            </p:cNvSpPr>
            <p:nvPr/>
          </p:nvSpPr>
          <p:spPr bwMode="auto">
            <a:xfrm>
              <a:off x="9529" y="-1868"/>
              <a:ext cx="39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U,V,W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9" name="Text Box 381"/>
            <p:cNvSpPr txBox="1">
              <a:spLocks noChangeArrowheads="1"/>
            </p:cNvSpPr>
            <p:nvPr/>
          </p:nvSpPr>
          <p:spPr bwMode="auto">
            <a:xfrm>
              <a:off x="7658" y="-10625"/>
              <a:ext cx="1141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1/3AC 200-240V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 AC 380-480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0" name="Text Box 382"/>
            <p:cNvSpPr txBox="1">
              <a:spLocks noChangeArrowheads="1"/>
            </p:cNvSpPr>
            <p:nvPr/>
          </p:nvSpPr>
          <p:spPr bwMode="auto">
            <a:xfrm>
              <a:off x="9734" y="-10258"/>
              <a:ext cx="142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SI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1" name="Text Box 383"/>
            <p:cNvSpPr txBox="1">
              <a:spLocks noChangeArrowheads="1"/>
            </p:cNvSpPr>
            <p:nvPr/>
          </p:nvSpPr>
          <p:spPr bwMode="auto">
            <a:xfrm>
              <a:off x="10261" y="-9572"/>
              <a:ext cx="31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2, L3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2" name="Text Box 384"/>
            <p:cNvSpPr txBox="1">
              <a:spLocks noChangeArrowheads="1"/>
            </p:cNvSpPr>
            <p:nvPr/>
          </p:nvSpPr>
          <p:spPr bwMode="auto">
            <a:xfrm>
              <a:off x="2957" y="-9121"/>
              <a:ext cx="95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90220" algn="l"/>
                </a:tabLst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³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4.7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k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W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kumimoji="0" lang="en-US" altLang="zh-CN" sz="7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3" name="Text Box 385"/>
            <p:cNvSpPr txBox="1">
              <a:spLocks noChangeArrowheads="1"/>
            </p:cNvSpPr>
            <p:nvPr/>
          </p:nvSpPr>
          <p:spPr bwMode="auto">
            <a:xfrm>
              <a:off x="2400" y="-8293"/>
              <a:ext cx="1090" cy="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外接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24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V </a:t>
              </a: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电源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</a:t>
              </a: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DIN1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DIN2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DIN3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7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_ 24 V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4" name="Text Box 386"/>
            <p:cNvSpPr txBox="1">
              <a:spLocks noChangeArrowheads="1"/>
            </p:cNvSpPr>
            <p:nvPr/>
          </p:nvSpPr>
          <p:spPr bwMode="auto">
            <a:xfrm>
              <a:off x="3901" y="-6397"/>
              <a:ext cx="294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PNP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NPN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5" name="Text Box 387"/>
            <p:cNvSpPr txBox="1">
              <a:spLocks noChangeArrowheads="1"/>
            </p:cNvSpPr>
            <p:nvPr/>
          </p:nvSpPr>
          <p:spPr bwMode="auto">
            <a:xfrm>
              <a:off x="3342" y="-573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9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6" name="Text Box 388"/>
            <p:cNvSpPr txBox="1">
              <a:spLocks noChangeArrowheads="1"/>
            </p:cNvSpPr>
            <p:nvPr/>
          </p:nvSpPr>
          <p:spPr bwMode="auto">
            <a:xfrm>
              <a:off x="2420" y="-4858"/>
              <a:ext cx="1570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30V DC/5A(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电阻负载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)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250V AC/2A(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感性负载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)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7" name="Text Box 389"/>
            <p:cNvSpPr txBox="1">
              <a:spLocks noChangeArrowheads="1"/>
            </p:cNvSpPr>
            <p:nvPr/>
          </p:nvSpPr>
          <p:spPr bwMode="auto">
            <a:xfrm>
              <a:off x="4030" y="-4751"/>
              <a:ext cx="5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继电器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8" name="Text Box 390"/>
            <p:cNvSpPr txBox="1">
              <a:spLocks noChangeArrowheads="1"/>
            </p:cNvSpPr>
            <p:nvPr/>
          </p:nvSpPr>
          <p:spPr bwMode="auto">
            <a:xfrm>
              <a:off x="2828" y="-3820"/>
              <a:ext cx="70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0 - 20 mA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500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W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9" name="Text Box 391"/>
            <p:cNvSpPr txBox="1">
              <a:spLocks noChangeArrowheads="1"/>
            </p:cNvSpPr>
            <p:nvPr/>
          </p:nvSpPr>
          <p:spPr bwMode="auto">
            <a:xfrm>
              <a:off x="4657" y="-4015"/>
              <a:ext cx="535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DAC+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12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DAC-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0" name="Text Box 392"/>
            <p:cNvSpPr txBox="1">
              <a:spLocks noChangeArrowheads="1"/>
            </p:cNvSpPr>
            <p:nvPr/>
          </p:nvSpPr>
          <p:spPr bwMode="auto">
            <a:xfrm>
              <a:off x="9064" y="-4053"/>
              <a:ext cx="149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=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1" name="Text Box 393"/>
            <p:cNvSpPr txBox="1">
              <a:spLocks noChangeArrowheads="1"/>
            </p:cNvSpPr>
            <p:nvPr/>
          </p:nvSpPr>
          <p:spPr bwMode="auto">
            <a:xfrm>
              <a:off x="9551" y="-3681"/>
              <a:ext cx="33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 ~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2" name="Text Box 394"/>
            <p:cNvSpPr txBox="1">
              <a:spLocks noChangeArrowheads="1"/>
            </p:cNvSpPr>
            <p:nvPr/>
          </p:nvSpPr>
          <p:spPr bwMode="auto">
            <a:xfrm>
              <a:off x="2525" y="-2137"/>
              <a:ext cx="1570" cy="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模拟输入回路可以配置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为一个附加的数字输入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 4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），如下图所示：</a:t>
              </a:r>
              <a:endParaRPr kumimoji="0" lang="zh-CN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3" name="Text Box 395"/>
            <p:cNvSpPr txBox="1">
              <a:spLocks noChangeArrowheads="1"/>
            </p:cNvSpPr>
            <p:nvPr/>
          </p:nvSpPr>
          <p:spPr bwMode="auto">
            <a:xfrm>
              <a:off x="5287" y="-1733"/>
              <a:ext cx="20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CB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4" name="Text Box 396"/>
            <p:cNvSpPr txBox="1">
              <a:spLocks noChangeArrowheads="1"/>
            </p:cNvSpPr>
            <p:nvPr/>
          </p:nvSpPr>
          <p:spPr bwMode="auto">
            <a:xfrm>
              <a:off x="5933" y="-1633"/>
              <a:ext cx="30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自动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5" name="Text Box 397"/>
            <p:cNvSpPr txBox="1">
              <a:spLocks noChangeArrowheads="1"/>
            </p:cNvSpPr>
            <p:nvPr/>
          </p:nvSpPr>
          <p:spPr bwMode="auto">
            <a:xfrm>
              <a:off x="2700" y="-1381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6" name="Text Box 398"/>
            <p:cNvSpPr txBox="1">
              <a:spLocks noChangeArrowheads="1"/>
            </p:cNvSpPr>
            <p:nvPr/>
          </p:nvSpPr>
          <p:spPr bwMode="auto">
            <a:xfrm>
              <a:off x="3552" y="-1339"/>
              <a:ext cx="9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7" name="Text Box 399"/>
            <p:cNvSpPr txBox="1">
              <a:spLocks noChangeArrowheads="1"/>
            </p:cNvSpPr>
            <p:nvPr/>
          </p:nvSpPr>
          <p:spPr bwMode="auto">
            <a:xfrm>
              <a:off x="9398" y="-1450"/>
              <a:ext cx="16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M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8" name="Text Box 400"/>
            <p:cNvSpPr txBox="1">
              <a:spLocks noChangeArrowheads="1"/>
            </p:cNvSpPr>
            <p:nvPr/>
          </p:nvSpPr>
          <p:spPr bwMode="auto">
            <a:xfrm>
              <a:off x="2908" y="-743"/>
              <a:ext cx="738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09575" algn="l"/>
                </a:tabLst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     -	9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09575" algn="l"/>
                </a:tabLst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24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9" name="Text Box 401"/>
            <p:cNvSpPr txBox="1">
              <a:spLocks noChangeArrowheads="1"/>
            </p:cNvSpPr>
            <p:nvPr/>
          </p:nvSpPr>
          <p:spPr bwMode="auto">
            <a:xfrm>
              <a:off x="5235" y="-1472"/>
              <a:ext cx="262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选件</a:t>
              </a: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0" name="Text Box 402"/>
            <p:cNvSpPr txBox="1">
              <a:spLocks noChangeArrowheads="1"/>
            </p:cNvSpPr>
            <p:nvPr/>
          </p:nvSpPr>
          <p:spPr bwMode="auto">
            <a:xfrm>
              <a:off x="5410" y="-9130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A/D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1" name="Text Box 403"/>
            <p:cNvSpPr txBox="1">
              <a:spLocks noChangeArrowheads="1"/>
            </p:cNvSpPr>
            <p:nvPr/>
          </p:nvSpPr>
          <p:spPr bwMode="auto">
            <a:xfrm>
              <a:off x="8942" y="-7542"/>
              <a:ext cx="1054" cy="9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~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=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2" name="Text Box 404"/>
            <p:cNvSpPr txBox="1">
              <a:spLocks noChangeArrowheads="1"/>
            </p:cNvSpPr>
            <p:nvPr/>
          </p:nvSpPr>
          <p:spPr bwMode="auto">
            <a:xfrm>
              <a:off x="5410" y="-3964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D/A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3" name="Text Box 405"/>
            <p:cNvSpPr txBox="1">
              <a:spLocks noChangeArrowheads="1"/>
            </p:cNvSpPr>
            <p:nvPr/>
          </p:nvSpPr>
          <p:spPr bwMode="auto">
            <a:xfrm>
              <a:off x="7646" y="-2666"/>
              <a:ext cx="32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未使用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4" name="Text Box 406"/>
            <p:cNvSpPr txBox="1">
              <a:spLocks noChangeArrowheads="1"/>
            </p:cNvSpPr>
            <p:nvPr/>
          </p:nvSpPr>
          <p:spPr bwMode="auto">
            <a:xfrm>
              <a:off x="8484" y="-2771"/>
              <a:ext cx="36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60 Hz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50 Hz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5" name="Text Box 407"/>
            <p:cNvSpPr txBox="1">
              <a:spLocks noChangeArrowheads="1"/>
            </p:cNvSpPr>
            <p:nvPr/>
          </p:nvSpPr>
          <p:spPr bwMode="auto">
            <a:xfrm>
              <a:off x="7944" y="-2349"/>
              <a:ext cx="500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5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1      2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DIP 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开关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6" name="Text Box 408"/>
            <p:cNvSpPr txBox="1">
              <a:spLocks noChangeArrowheads="1"/>
            </p:cNvSpPr>
            <p:nvPr/>
          </p:nvSpPr>
          <p:spPr bwMode="auto">
            <a:xfrm>
              <a:off x="5124" y="-2572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RS485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914400" y="321469"/>
            <a:ext cx="7315200" cy="1607344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800" dirty="0"/>
              <a:t>18. </a:t>
            </a:r>
            <a:r>
              <a:rPr lang="zh-CN" altLang="zh-CN" sz="2800" dirty="0"/>
              <a:t>西门子</a:t>
            </a:r>
            <a:r>
              <a:rPr lang="en-US" altLang="zh-CN" sz="2800" dirty="0"/>
              <a:t>MM420</a:t>
            </a:r>
            <a:r>
              <a:rPr lang="zh-CN" altLang="zh-CN" sz="2800" dirty="0"/>
              <a:t>变频器的输入端子有（</a:t>
            </a:r>
            <a:r>
              <a:rPr lang="en-US" altLang="zh-CN" sz="2800" dirty="0"/>
              <a:t>   </a:t>
            </a:r>
            <a:r>
              <a:rPr lang="zh-CN" altLang="zh-CN" sz="2800" dirty="0"/>
              <a:t>）。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828800" y="2089547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zh-CN" sz="2800" dirty="0"/>
              <a:t>开关量输入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1828800" y="2732484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800" dirty="0"/>
              <a:t>数字</a:t>
            </a:r>
            <a:r>
              <a:rPr lang="zh-CN" altLang="zh-CN" sz="2800" dirty="0" smtClean="0"/>
              <a:t>量</a:t>
            </a:r>
            <a:r>
              <a:rPr lang="zh-CN" altLang="zh-CN" sz="2800" dirty="0"/>
              <a:t>输入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1828800" y="3375422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zh-CN" sz="2800" dirty="0"/>
              <a:t>模拟电流输入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1828800" y="4018359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zh-CN" sz="2800" dirty="0"/>
              <a:t>模拟</a:t>
            </a:r>
            <a:r>
              <a:rPr lang="zh-CN" altLang="zh-CN" sz="2800" dirty="0" smtClean="0"/>
              <a:t>电</a:t>
            </a:r>
            <a:r>
              <a:rPr lang="zh-CN" altLang="en-US" sz="2800" dirty="0" smtClean="0"/>
              <a:t>压</a:t>
            </a:r>
            <a:r>
              <a:rPr lang="zh-CN" altLang="zh-CN" sz="2800" dirty="0" smtClean="0"/>
              <a:t>输入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719" y="2137767"/>
            <a:ext cx="385762" cy="385763"/>
          </a:xfrm>
          <a:prstGeom prst="rect">
            <a:avLst/>
          </a:prstGeom>
          <a:solidFill>
            <a:srgbClr val="00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719" y="2780705"/>
            <a:ext cx="385762" cy="385762"/>
          </a:xfrm>
          <a:prstGeom prst="rect">
            <a:avLst/>
          </a:prstGeom>
          <a:solidFill>
            <a:srgbClr val="00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719" y="3423642"/>
            <a:ext cx="385762" cy="385763"/>
          </a:xfrm>
          <a:prstGeom prst="rect">
            <a:avLst/>
          </a:prstGeom>
          <a:solidFill>
            <a:srgbClr val="80808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719" y="4066580"/>
            <a:ext cx="385762" cy="385762"/>
          </a:xfrm>
          <a:prstGeom prst="rect">
            <a:avLst/>
          </a:prstGeom>
          <a:solidFill>
            <a:srgbClr val="00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10"/>
            </p:custDataLst>
          </p:nvPr>
        </p:nvSpPr>
        <p:spPr>
          <a:xfrm>
            <a:off x="6686550" y="4661297"/>
            <a:ext cx="1157288" cy="308610"/>
          </a:xfrm>
          <a:prstGeom prst="roundRect">
            <a:avLst/>
          </a:prstGeom>
          <a:solidFill>
            <a:srgbClr val="80808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9144000" cy="635000"/>
            <a:chOff x="0" y="0"/>
            <a:chExt cx="9144000" cy="635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多选题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 smtClean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r>
                <a:rPr lang="zh-CN" altLang="en-US" sz="2000" smtClean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914400" y="321469"/>
            <a:ext cx="7315200" cy="1607344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800" dirty="0"/>
              <a:t>19. </a:t>
            </a:r>
            <a:r>
              <a:rPr lang="zh-CN" altLang="zh-CN" sz="2800" dirty="0"/>
              <a:t>西门子</a:t>
            </a:r>
            <a:r>
              <a:rPr lang="en-US" altLang="zh-CN" sz="2800" dirty="0"/>
              <a:t>MM420</a:t>
            </a:r>
            <a:r>
              <a:rPr lang="zh-CN" altLang="zh-CN" sz="2800" dirty="0"/>
              <a:t>变频器的控制电路端子能够输出的电源有（</a:t>
            </a:r>
            <a:r>
              <a:rPr lang="en-US" altLang="zh-CN" sz="2800" dirty="0"/>
              <a:t>   </a:t>
            </a:r>
            <a:r>
              <a:rPr lang="zh-CN" altLang="zh-CN" sz="2800" dirty="0"/>
              <a:t>）。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1828800" y="2089547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DC10V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828800" y="2732484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AC12V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1828800" y="3375422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DC24V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1828800" y="4018359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US" altLang="zh-CN" sz="2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AC5V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719" y="2137767"/>
            <a:ext cx="385762" cy="385763"/>
          </a:xfrm>
          <a:prstGeom prst="rect">
            <a:avLst/>
          </a:prstGeom>
          <a:solidFill>
            <a:srgbClr val="00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719" y="2780705"/>
            <a:ext cx="385762" cy="385762"/>
          </a:xfrm>
          <a:prstGeom prst="rect">
            <a:avLst/>
          </a:prstGeom>
          <a:solidFill>
            <a:srgbClr val="80808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719" y="3423642"/>
            <a:ext cx="385762" cy="385763"/>
          </a:xfrm>
          <a:prstGeom prst="rect">
            <a:avLst/>
          </a:prstGeom>
          <a:solidFill>
            <a:srgbClr val="00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719" y="4066580"/>
            <a:ext cx="385762" cy="385762"/>
          </a:xfrm>
          <a:prstGeom prst="rect">
            <a:avLst/>
          </a:prstGeom>
          <a:solidFill>
            <a:srgbClr val="80808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6686550" y="4661297"/>
            <a:ext cx="1157288" cy="308610"/>
          </a:xfrm>
          <a:prstGeom prst="roundRect">
            <a:avLst/>
          </a:prstGeom>
          <a:solidFill>
            <a:srgbClr val="80808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9144000" cy="635000"/>
            <a:chOff x="0" y="0"/>
            <a:chExt cx="9144000" cy="635000"/>
          </a:xfrm>
        </p:grpSpPr>
        <p:sp>
          <p:nvSpPr>
            <p:cNvPr id="13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多选题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 smtClean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r>
                <a:rPr lang="zh-CN" altLang="en-US" sz="2000" smtClean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094234" y="1867499"/>
            <a:ext cx="53383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prstClr val="white"/>
                </a:solidFill>
                <a:latin typeface="Arial" panose="020B0604020202020204"/>
                <a:ea typeface="黑体" panose="02010609060101010101" pitchFamily="49" charset="-122"/>
                <a:cs typeface="+mj-cs"/>
              </a:rPr>
              <a:t>谢谢大家！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952"/>
          <p:cNvGrpSpPr/>
          <p:nvPr/>
        </p:nvGrpSpPr>
        <p:grpSpPr bwMode="auto">
          <a:xfrm>
            <a:off x="869975" y="-101600"/>
            <a:ext cx="7124824" cy="5311083"/>
            <a:chOff x="2278" y="-10808"/>
            <a:chExt cx="8478" cy="10712"/>
          </a:xfrm>
        </p:grpSpPr>
        <p:sp>
          <p:nvSpPr>
            <p:cNvPr id="5" name="AutoShape 170"/>
            <p:cNvSpPr/>
            <p:nvPr/>
          </p:nvSpPr>
          <p:spPr bwMode="auto">
            <a:xfrm>
              <a:off x="4267" y="-9675"/>
              <a:ext cx="350" cy="1017"/>
            </a:xfrm>
            <a:custGeom>
              <a:avLst/>
              <a:gdLst>
                <a:gd name="T0" fmla="*/ 347 w 350"/>
                <a:gd name="T1" fmla="*/ -9675 h 1017"/>
                <a:gd name="T2" fmla="*/ 315 w 350"/>
                <a:gd name="T3" fmla="*/ -9675 h 1017"/>
                <a:gd name="T4" fmla="*/ 283 w 350"/>
                <a:gd name="T5" fmla="*/ -9675 h 1017"/>
                <a:gd name="T6" fmla="*/ 252 w 350"/>
                <a:gd name="T7" fmla="*/ -9675 h 1017"/>
                <a:gd name="T8" fmla="*/ 221 w 350"/>
                <a:gd name="T9" fmla="*/ -9675 h 1017"/>
                <a:gd name="T10" fmla="*/ 190 w 350"/>
                <a:gd name="T11" fmla="*/ -9675 h 1017"/>
                <a:gd name="T12" fmla="*/ 157 w 350"/>
                <a:gd name="T13" fmla="*/ -9675 h 1017"/>
                <a:gd name="T14" fmla="*/ 126 w 350"/>
                <a:gd name="T15" fmla="*/ -9675 h 1017"/>
                <a:gd name="T16" fmla="*/ 95 w 350"/>
                <a:gd name="T17" fmla="*/ -9675 h 1017"/>
                <a:gd name="T18" fmla="*/ 64 w 350"/>
                <a:gd name="T19" fmla="*/ -9675 h 1017"/>
                <a:gd name="T20" fmla="*/ 33 w 350"/>
                <a:gd name="T21" fmla="*/ -9675 h 1017"/>
                <a:gd name="T22" fmla="*/ 0 w 350"/>
                <a:gd name="T23" fmla="*/ -9675 h 1017"/>
                <a:gd name="T24" fmla="*/ 349 w 350"/>
                <a:gd name="T25" fmla="*/ -9319 h 1017"/>
                <a:gd name="T26" fmla="*/ 318 w 350"/>
                <a:gd name="T27" fmla="*/ -9319 h 1017"/>
                <a:gd name="T28" fmla="*/ 286 w 350"/>
                <a:gd name="T29" fmla="*/ -9319 h 1017"/>
                <a:gd name="T30" fmla="*/ 255 w 350"/>
                <a:gd name="T31" fmla="*/ -9319 h 1017"/>
                <a:gd name="T32" fmla="*/ 223 w 350"/>
                <a:gd name="T33" fmla="*/ -9319 h 1017"/>
                <a:gd name="T34" fmla="*/ 192 w 350"/>
                <a:gd name="T35" fmla="*/ -9319 h 1017"/>
                <a:gd name="T36" fmla="*/ 161 w 350"/>
                <a:gd name="T37" fmla="*/ -9319 h 1017"/>
                <a:gd name="T38" fmla="*/ 129 w 350"/>
                <a:gd name="T39" fmla="*/ -9319 h 1017"/>
                <a:gd name="T40" fmla="*/ 97 w 350"/>
                <a:gd name="T41" fmla="*/ -9319 h 1017"/>
                <a:gd name="T42" fmla="*/ 66 w 350"/>
                <a:gd name="T43" fmla="*/ -9319 h 1017"/>
                <a:gd name="T44" fmla="*/ 35 w 350"/>
                <a:gd name="T45" fmla="*/ -9319 h 1017"/>
                <a:gd name="T46" fmla="*/ 3 w 350"/>
                <a:gd name="T47" fmla="*/ -9319 h 1017"/>
                <a:gd name="T48" fmla="*/ 315 w 350"/>
                <a:gd name="T49" fmla="*/ -9000 h 1017"/>
                <a:gd name="T50" fmla="*/ 283 w 350"/>
                <a:gd name="T51" fmla="*/ -9000 h 1017"/>
                <a:gd name="T52" fmla="*/ 252 w 350"/>
                <a:gd name="T53" fmla="*/ -9000 h 1017"/>
                <a:gd name="T54" fmla="*/ 221 w 350"/>
                <a:gd name="T55" fmla="*/ -9000 h 1017"/>
                <a:gd name="T56" fmla="*/ 190 w 350"/>
                <a:gd name="T57" fmla="*/ -9000 h 1017"/>
                <a:gd name="T58" fmla="*/ 157 w 350"/>
                <a:gd name="T59" fmla="*/ -9000 h 1017"/>
                <a:gd name="T60" fmla="*/ 126 w 350"/>
                <a:gd name="T61" fmla="*/ -9000 h 1017"/>
                <a:gd name="T62" fmla="*/ 95 w 350"/>
                <a:gd name="T63" fmla="*/ -9000 h 1017"/>
                <a:gd name="T64" fmla="*/ 64 w 350"/>
                <a:gd name="T65" fmla="*/ -9000 h 1017"/>
                <a:gd name="T66" fmla="*/ 33 w 350"/>
                <a:gd name="T67" fmla="*/ -9000 h 1017"/>
                <a:gd name="T68" fmla="*/ 315 w 350"/>
                <a:gd name="T69" fmla="*/ -8659 h 1017"/>
                <a:gd name="T70" fmla="*/ 283 w 350"/>
                <a:gd name="T71" fmla="*/ -8659 h 1017"/>
                <a:gd name="T72" fmla="*/ 252 w 350"/>
                <a:gd name="T73" fmla="*/ -8659 h 1017"/>
                <a:gd name="T74" fmla="*/ 221 w 350"/>
                <a:gd name="T75" fmla="*/ -8659 h 1017"/>
                <a:gd name="T76" fmla="*/ 190 w 350"/>
                <a:gd name="T77" fmla="*/ -8659 h 1017"/>
                <a:gd name="T78" fmla="*/ 157 w 350"/>
                <a:gd name="T79" fmla="*/ -8659 h 1017"/>
                <a:gd name="T80" fmla="*/ 126 w 350"/>
                <a:gd name="T81" fmla="*/ -8659 h 1017"/>
                <a:gd name="T82" fmla="*/ 95 w 350"/>
                <a:gd name="T83" fmla="*/ -8659 h 1017"/>
                <a:gd name="T84" fmla="*/ 64 w 350"/>
                <a:gd name="T85" fmla="*/ -8659 h 1017"/>
                <a:gd name="T86" fmla="*/ 33 w 350"/>
                <a:gd name="T87" fmla="*/ -8659 h 10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0" h="1017">
                  <a:moveTo>
                    <a:pt x="347" y="0"/>
                  </a:moveTo>
                  <a:lnTo>
                    <a:pt x="315" y="0"/>
                  </a:lnTo>
                  <a:moveTo>
                    <a:pt x="283" y="0"/>
                  </a:moveTo>
                  <a:lnTo>
                    <a:pt x="252" y="0"/>
                  </a:lnTo>
                  <a:moveTo>
                    <a:pt x="221" y="0"/>
                  </a:moveTo>
                  <a:lnTo>
                    <a:pt x="190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4" y="0"/>
                  </a:lnTo>
                  <a:moveTo>
                    <a:pt x="33" y="0"/>
                  </a:moveTo>
                  <a:lnTo>
                    <a:pt x="0" y="0"/>
                  </a:lnTo>
                  <a:moveTo>
                    <a:pt x="349" y="356"/>
                  </a:moveTo>
                  <a:lnTo>
                    <a:pt x="318" y="356"/>
                  </a:lnTo>
                  <a:moveTo>
                    <a:pt x="286" y="356"/>
                  </a:moveTo>
                  <a:lnTo>
                    <a:pt x="255" y="356"/>
                  </a:lnTo>
                  <a:moveTo>
                    <a:pt x="223" y="356"/>
                  </a:moveTo>
                  <a:lnTo>
                    <a:pt x="192" y="356"/>
                  </a:lnTo>
                  <a:moveTo>
                    <a:pt x="161" y="356"/>
                  </a:moveTo>
                  <a:lnTo>
                    <a:pt x="129" y="356"/>
                  </a:lnTo>
                  <a:moveTo>
                    <a:pt x="97" y="356"/>
                  </a:moveTo>
                  <a:lnTo>
                    <a:pt x="66" y="356"/>
                  </a:lnTo>
                  <a:moveTo>
                    <a:pt x="35" y="356"/>
                  </a:moveTo>
                  <a:lnTo>
                    <a:pt x="3" y="356"/>
                  </a:lnTo>
                  <a:moveTo>
                    <a:pt x="315" y="675"/>
                  </a:moveTo>
                  <a:lnTo>
                    <a:pt x="283" y="675"/>
                  </a:lnTo>
                  <a:moveTo>
                    <a:pt x="252" y="675"/>
                  </a:moveTo>
                  <a:lnTo>
                    <a:pt x="221" y="675"/>
                  </a:lnTo>
                  <a:moveTo>
                    <a:pt x="190" y="675"/>
                  </a:moveTo>
                  <a:lnTo>
                    <a:pt x="157" y="675"/>
                  </a:lnTo>
                  <a:moveTo>
                    <a:pt x="126" y="675"/>
                  </a:moveTo>
                  <a:lnTo>
                    <a:pt x="95" y="675"/>
                  </a:lnTo>
                  <a:moveTo>
                    <a:pt x="64" y="675"/>
                  </a:moveTo>
                  <a:lnTo>
                    <a:pt x="33" y="675"/>
                  </a:lnTo>
                  <a:moveTo>
                    <a:pt x="315" y="1016"/>
                  </a:moveTo>
                  <a:lnTo>
                    <a:pt x="283" y="1016"/>
                  </a:lnTo>
                  <a:moveTo>
                    <a:pt x="252" y="1016"/>
                  </a:moveTo>
                  <a:lnTo>
                    <a:pt x="221" y="1016"/>
                  </a:lnTo>
                  <a:moveTo>
                    <a:pt x="190" y="1016"/>
                  </a:moveTo>
                  <a:lnTo>
                    <a:pt x="157" y="1016"/>
                  </a:lnTo>
                  <a:moveTo>
                    <a:pt x="126" y="1016"/>
                  </a:moveTo>
                  <a:lnTo>
                    <a:pt x="95" y="1016"/>
                  </a:lnTo>
                  <a:moveTo>
                    <a:pt x="64" y="1016"/>
                  </a:moveTo>
                  <a:lnTo>
                    <a:pt x="33" y="1016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171"/>
            <p:cNvSpPr>
              <a:spLocks noChangeArrowheads="1"/>
            </p:cNvSpPr>
            <p:nvPr/>
          </p:nvSpPr>
          <p:spPr bwMode="auto">
            <a:xfrm>
              <a:off x="5976" y="-1940"/>
              <a:ext cx="4303" cy="246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72"/>
            <p:cNvSpPr/>
            <p:nvPr/>
          </p:nvSpPr>
          <p:spPr bwMode="auto">
            <a:xfrm>
              <a:off x="9144" y="-1723"/>
              <a:ext cx="186" cy="328"/>
            </a:xfrm>
            <a:custGeom>
              <a:avLst/>
              <a:gdLst>
                <a:gd name="T0" fmla="*/ 186 w 186"/>
                <a:gd name="T1" fmla="*/ -1395 h 328"/>
                <a:gd name="T2" fmla="*/ 0 w 186"/>
                <a:gd name="T3" fmla="*/ -1532 h 328"/>
                <a:gd name="T4" fmla="*/ 0 w 186"/>
                <a:gd name="T5" fmla="*/ -1723 h 3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6" h="328">
                  <a:moveTo>
                    <a:pt x="186" y="328"/>
                  </a:moveTo>
                  <a:lnTo>
                    <a:pt x="0" y="191"/>
                  </a:ln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173"/>
            <p:cNvSpPr>
              <a:spLocks noChangeArrowheads="1"/>
            </p:cNvSpPr>
            <p:nvPr/>
          </p:nvSpPr>
          <p:spPr bwMode="auto">
            <a:xfrm>
              <a:off x="4614" y="-9867"/>
              <a:ext cx="5663" cy="7927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AutoShape 174"/>
            <p:cNvSpPr/>
            <p:nvPr/>
          </p:nvSpPr>
          <p:spPr bwMode="auto">
            <a:xfrm>
              <a:off x="7871" y="-10546"/>
              <a:ext cx="2655" cy="100"/>
            </a:xfrm>
            <a:custGeom>
              <a:avLst/>
              <a:gdLst>
                <a:gd name="T0" fmla="*/ 0 w 2655"/>
                <a:gd name="T1" fmla="*/ -10546 h 100"/>
                <a:gd name="T2" fmla="*/ 2654 w 2655"/>
                <a:gd name="T3" fmla="*/ -10546 h 100"/>
                <a:gd name="T4" fmla="*/ 0 w 2655"/>
                <a:gd name="T5" fmla="*/ -10446 h 100"/>
                <a:gd name="T6" fmla="*/ 2654 w 2655"/>
                <a:gd name="T7" fmla="*/ -10446 h 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55" h="100">
                  <a:moveTo>
                    <a:pt x="0" y="0"/>
                  </a:moveTo>
                  <a:lnTo>
                    <a:pt x="2654" y="0"/>
                  </a:lnTo>
                  <a:moveTo>
                    <a:pt x="0" y="100"/>
                  </a:moveTo>
                  <a:lnTo>
                    <a:pt x="2654" y="100"/>
                  </a:lnTo>
                </a:path>
              </a:pathLst>
            </a:cu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AutoShape 175"/>
            <p:cNvSpPr/>
            <p:nvPr/>
          </p:nvSpPr>
          <p:spPr bwMode="auto">
            <a:xfrm>
              <a:off x="9294" y="-10588"/>
              <a:ext cx="357" cy="184"/>
            </a:xfrm>
            <a:custGeom>
              <a:avLst/>
              <a:gdLst>
                <a:gd name="T0" fmla="*/ 78 w 357"/>
                <a:gd name="T1" fmla="*/ -10551 h 184"/>
                <a:gd name="T2" fmla="*/ 68 w 357"/>
                <a:gd name="T3" fmla="*/ -10578 h 184"/>
                <a:gd name="T4" fmla="*/ 36 w 357"/>
                <a:gd name="T5" fmla="*/ -10588 h 184"/>
                <a:gd name="T6" fmla="*/ 11 w 357"/>
                <a:gd name="T7" fmla="*/ -10578 h 184"/>
                <a:gd name="T8" fmla="*/ 0 w 357"/>
                <a:gd name="T9" fmla="*/ -10551 h 184"/>
                <a:gd name="T10" fmla="*/ 11 w 357"/>
                <a:gd name="T11" fmla="*/ -10525 h 184"/>
                <a:gd name="T12" fmla="*/ 36 w 357"/>
                <a:gd name="T13" fmla="*/ -10514 h 184"/>
                <a:gd name="T14" fmla="*/ 68 w 357"/>
                <a:gd name="T15" fmla="*/ -10525 h 184"/>
                <a:gd name="T16" fmla="*/ 78 w 357"/>
                <a:gd name="T17" fmla="*/ -10551 h 184"/>
                <a:gd name="T18" fmla="*/ 356 w 357"/>
                <a:gd name="T19" fmla="*/ -10447 h 184"/>
                <a:gd name="T20" fmla="*/ 346 w 357"/>
                <a:gd name="T21" fmla="*/ -10472 h 184"/>
                <a:gd name="T22" fmla="*/ 319 w 357"/>
                <a:gd name="T23" fmla="*/ -10483 h 184"/>
                <a:gd name="T24" fmla="*/ 293 w 357"/>
                <a:gd name="T25" fmla="*/ -10472 h 184"/>
                <a:gd name="T26" fmla="*/ 283 w 357"/>
                <a:gd name="T27" fmla="*/ -10447 h 184"/>
                <a:gd name="T28" fmla="*/ 293 w 357"/>
                <a:gd name="T29" fmla="*/ -10414 h 184"/>
                <a:gd name="T30" fmla="*/ 319 w 357"/>
                <a:gd name="T31" fmla="*/ -10405 h 184"/>
                <a:gd name="T32" fmla="*/ 346 w 357"/>
                <a:gd name="T33" fmla="*/ -10414 h 184"/>
                <a:gd name="T34" fmla="*/ 356 w 357"/>
                <a:gd name="T35" fmla="*/ -10447 h 1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7" h="184">
                  <a:moveTo>
                    <a:pt x="78" y="37"/>
                  </a:moveTo>
                  <a:lnTo>
                    <a:pt x="68" y="10"/>
                  </a:lnTo>
                  <a:lnTo>
                    <a:pt x="36" y="0"/>
                  </a:lnTo>
                  <a:lnTo>
                    <a:pt x="11" y="10"/>
                  </a:lnTo>
                  <a:lnTo>
                    <a:pt x="0" y="37"/>
                  </a:lnTo>
                  <a:lnTo>
                    <a:pt x="11" y="63"/>
                  </a:lnTo>
                  <a:lnTo>
                    <a:pt x="36" y="74"/>
                  </a:lnTo>
                  <a:lnTo>
                    <a:pt x="68" y="63"/>
                  </a:lnTo>
                  <a:lnTo>
                    <a:pt x="78" y="37"/>
                  </a:lnTo>
                  <a:moveTo>
                    <a:pt x="356" y="141"/>
                  </a:moveTo>
                  <a:lnTo>
                    <a:pt x="346" y="116"/>
                  </a:lnTo>
                  <a:lnTo>
                    <a:pt x="319" y="105"/>
                  </a:lnTo>
                  <a:lnTo>
                    <a:pt x="293" y="116"/>
                  </a:lnTo>
                  <a:lnTo>
                    <a:pt x="283" y="141"/>
                  </a:lnTo>
                  <a:lnTo>
                    <a:pt x="293" y="174"/>
                  </a:lnTo>
                  <a:lnTo>
                    <a:pt x="319" y="183"/>
                  </a:lnTo>
                  <a:lnTo>
                    <a:pt x="346" y="174"/>
                  </a:lnTo>
                  <a:lnTo>
                    <a:pt x="356" y="1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Line 176"/>
            <p:cNvSpPr>
              <a:spLocks noChangeShapeType="1"/>
            </p:cNvSpPr>
            <p:nvPr/>
          </p:nvSpPr>
          <p:spPr bwMode="auto">
            <a:xfrm>
              <a:off x="9336" y="-10551"/>
              <a:ext cx="0" cy="642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77"/>
            <p:cNvSpPr/>
            <p:nvPr/>
          </p:nvSpPr>
          <p:spPr bwMode="auto">
            <a:xfrm>
              <a:off x="9294" y="-9922"/>
              <a:ext cx="78" cy="74"/>
            </a:xfrm>
            <a:custGeom>
              <a:avLst/>
              <a:gdLst>
                <a:gd name="T0" fmla="*/ 36 w 78"/>
                <a:gd name="T1" fmla="*/ -9922 h 74"/>
                <a:gd name="T2" fmla="*/ 11 w 78"/>
                <a:gd name="T3" fmla="*/ -9912 h 74"/>
                <a:gd name="T4" fmla="*/ 0 w 78"/>
                <a:gd name="T5" fmla="*/ -9885 h 74"/>
                <a:gd name="T6" fmla="*/ 11 w 78"/>
                <a:gd name="T7" fmla="*/ -9859 h 74"/>
                <a:gd name="T8" fmla="*/ 36 w 78"/>
                <a:gd name="T9" fmla="*/ -9849 h 74"/>
                <a:gd name="T10" fmla="*/ 68 w 78"/>
                <a:gd name="T11" fmla="*/ -9859 h 74"/>
                <a:gd name="T12" fmla="*/ 78 w 78"/>
                <a:gd name="T13" fmla="*/ -9885 h 74"/>
                <a:gd name="T14" fmla="*/ 68 w 78"/>
                <a:gd name="T15" fmla="*/ -9912 h 74"/>
                <a:gd name="T16" fmla="*/ 36 w 78"/>
                <a:gd name="T17" fmla="*/ -992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74">
                  <a:moveTo>
                    <a:pt x="36" y="0"/>
                  </a:moveTo>
                  <a:lnTo>
                    <a:pt x="11" y="10"/>
                  </a:lnTo>
                  <a:lnTo>
                    <a:pt x="0" y="37"/>
                  </a:lnTo>
                  <a:lnTo>
                    <a:pt x="11" y="63"/>
                  </a:lnTo>
                  <a:lnTo>
                    <a:pt x="36" y="73"/>
                  </a:lnTo>
                  <a:lnTo>
                    <a:pt x="68" y="63"/>
                  </a:lnTo>
                  <a:lnTo>
                    <a:pt x="78" y="37"/>
                  </a:lnTo>
                  <a:lnTo>
                    <a:pt x="68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AutoShape 178"/>
            <p:cNvSpPr/>
            <p:nvPr/>
          </p:nvSpPr>
          <p:spPr bwMode="auto">
            <a:xfrm>
              <a:off x="9283" y="-9932"/>
              <a:ext cx="100" cy="94"/>
            </a:xfrm>
            <a:custGeom>
              <a:avLst/>
              <a:gdLst>
                <a:gd name="T0" fmla="*/ 16 w 100"/>
                <a:gd name="T1" fmla="*/ -9916 h 94"/>
                <a:gd name="T2" fmla="*/ 16 w 100"/>
                <a:gd name="T3" fmla="*/ -9854 h 94"/>
                <a:gd name="T4" fmla="*/ 53 w 100"/>
                <a:gd name="T5" fmla="*/ -9859 h 94"/>
                <a:gd name="T6" fmla="*/ 48 w 100"/>
                <a:gd name="T7" fmla="*/ -9861 h 94"/>
                <a:gd name="T8" fmla="*/ 31 w 100"/>
                <a:gd name="T9" fmla="*/ -9865 h 94"/>
                <a:gd name="T10" fmla="*/ 30 w 100"/>
                <a:gd name="T11" fmla="*/ -9870 h 94"/>
                <a:gd name="T12" fmla="*/ 22 w 100"/>
                <a:gd name="T13" fmla="*/ -9880 h 94"/>
                <a:gd name="T14" fmla="*/ 25 w 100"/>
                <a:gd name="T15" fmla="*/ -9890 h 94"/>
                <a:gd name="T16" fmla="*/ 27 w 100"/>
                <a:gd name="T17" fmla="*/ -9901 h 94"/>
                <a:gd name="T18" fmla="*/ 41 w 100"/>
                <a:gd name="T19" fmla="*/ -9907 h 94"/>
                <a:gd name="T20" fmla="*/ 42 w 100"/>
                <a:gd name="T21" fmla="*/ -9912 h 94"/>
                <a:gd name="T22" fmla="*/ 84 w 100"/>
                <a:gd name="T23" fmla="*/ -9916 h 94"/>
                <a:gd name="T24" fmla="*/ 70 w 100"/>
                <a:gd name="T25" fmla="*/ -9868 h 94"/>
                <a:gd name="T26" fmla="*/ 53 w 100"/>
                <a:gd name="T27" fmla="*/ -9859 h 94"/>
                <a:gd name="T28" fmla="*/ 84 w 100"/>
                <a:gd name="T29" fmla="*/ -9854 h 94"/>
                <a:gd name="T30" fmla="*/ 69 w 100"/>
                <a:gd name="T31" fmla="*/ -9865 h 94"/>
                <a:gd name="T32" fmla="*/ 30 w 100"/>
                <a:gd name="T33" fmla="*/ -9868 h 94"/>
                <a:gd name="T34" fmla="*/ 38 w 100"/>
                <a:gd name="T35" fmla="*/ -9865 h 94"/>
                <a:gd name="T36" fmla="*/ 92 w 100"/>
                <a:gd name="T37" fmla="*/ -9870 h 94"/>
                <a:gd name="T38" fmla="*/ 69 w 100"/>
                <a:gd name="T39" fmla="*/ -9865 h 94"/>
                <a:gd name="T40" fmla="*/ 92 w 100"/>
                <a:gd name="T41" fmla="*/ -9870 h 94"/>
                <a:gd name="T42" fmla="*/ 27 w 100"/>
                <a:gd name="T43" fmla="*/ -9870 h 94"/>
                <a:gd name="T44" fmla="*/ 30 w 100"/>
                <a:gd name="T45" fmla="*/ -9870 h 94"/>
                <a:gd name="T46" fmla="*/ 70 w 100"/>
                <a:gd name="T47" fmla="*/ -9868 h 94"/>
                <a:gd name="T48" fmla="*/ 92 w 100"/>
                <a:gd name="T49" fmla="*/ -9870 h 94"/>
                <a:gd name="T50" fmla="*/ 79 w 100"/>
                <a:gd name="T51" fmla="*/ -9880 h 94"/>
                <a:gd name="T52" fmla="*/ 24 w 100"/>
                <a:gd name="T53" fmla="*/ -9885 h 94"/>
                <a:gd name="T54" fmla="*/ 25 w 100"/>
                <a:gd name="T55" fmla="*/ -9880 h 94"/>
                <a:gd name="T56" fmla="*/ 97 w 100"/>
                <a:gd name="T57" fmla="*/ -9890 h 94"/>
                <a:gd name="T58" fmla="*/ 79 w 100"/>
                <a:gd name="T59" fmla="*/ -9880 h 94"/>
                <a:gd name="T60" fmla="*/ 100 w 100"/>
                <a:gd name="T61" fmla="*/ -9885 h 94"/>
                <a:gd name="T62" fmla="*/ 25 w 100"/>
                <a:gd name="T63" fmla="*/ -9890 h 94"/>
                <a:gd name="T64" fmla="*/ 24 w 100"/>
                <a:gd name="T65" fmla="*/ -9885 h 94"/>
                <a:gd name="T66" fmla="*/ 71 w 100"/>
                <a:gd name="T67" fmla="*/ -9902 h 94"/>
                <a:gd name="T68" fmla="*/ 79 w 100"/>
                <a:gd name="T69" fmla="*/ -9890 h 94"/>
                <a:gd name="T70" fmla="*/ 92 w 100"/>
                <a:gd name="T71" fmla="*/ -9901 h 94"/>
                <a:gd name="T72" fmla="*/ 71 w 100"/>
                <a:gd name="T73" fmla="*/ -9902 h 94"/>
                <a:gd name="T74" fmla="*/ 27 w 100"/>
                <a:gd name="T75" fmla="*/ -9901 h 94"/>
                <a:gd name="T76" fmla="*/ 30 w 100"/>
                <a:gd name="T77" fmla="*/ -9902 h 94"/>
                <a:gd name="T78" fmla="*/ 69 w 100"/>
                <a:gd name="T79" fmla="*/ -9907 h 94"/>
                <a:gd name="T80" fmla="*/ 92 w 100"/>
                <a:gd name="T81" fmla="*/ -9901 h 94"/>
                <a:gd name="T82" fmla="*/ 87 w 100"/>
                <a:gd name="T83" fmla="*/ -9912 h 94"/>
                <a:gd name="T84" fmla="*/ 48 w 100"/>
                <a:gd name="T85" fmla="*/ -9910 h 94"/>
                <a:gd name="T86" fmla="*/ 69 w 100"/>
                <a:gd name="T87" fmla="*/ -9907 h 94"/>
                <a:gd name="T88" fmla="*/ 87 w 100"/>
                <a:gd name="T89" fmla="*/ -9912 h 94"/>
                <a:gd name="T90" fmla="*/ 31 w 100"/>
                <a:gd name="T91" fmla="*/ -9907 h 94"/>
                <a:gd name="T92" fmla="*/ 41 w 100"/>
                <a:gd name="T93" fmla="*/ -990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0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8" y="71"/>
                  </a:lnTo>
                  <a:lnTo>
                    <a:pt x="38" y="67"/>
                  </a:lnTo>
                  <a:lnTo>
                    <a:pt x="31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1" y="25"/>
                  </a:lnTo>
                  <a:lnTo>
                    <a:pt x="41" y="25"/>
                  </a:lnTo>
                  <a:lnTo>
                    <a:pt x="48" y="22"/>
                  </a:lnTo>
                  <a:lnTo>
                    <a:pt x="42" y="20"/>
                  </a:lnTo>
                  <a:lnTo>
                    <a:pt x="87" y="20"/>
                  </a:lnTo>
                  <a:lnTo>
                    <a:pt x="84" y="16"/>
                  </a:lnTo>
                  <a:lnTo>
                    <a:pt x="47" y="0"/>
                  </a:lnTo>
                  <a:close/>
                  <a:moveTo>
                    <a:pt x="70" y="64"/>
                  </a:moveTo>
                  <a:lnTo>
                    <a:pt x="48" y="71"/>
                  </a:lnTo>
                  <a:lnTo>
                    <a:pt x="53" y="73"/>
                  </a:lnTo>
                  <a:lnTo>
                    <a:pt x="47" y="94"/>
                  </a:lnTo>
                  <a:lnTo>
                    <a:pt x="84" y="78"/>
                  </a:lnTo>
                  <a:lnTo>
                    <a:pt x="90" y="67"/>
                  </a:lnTo>
                  <a:lnTo>
                    <a:pt x="69" y="67"/>
                  </a:lnTo>
                  <a:lnTo>
                    <a:pt x="70" y="64"/>
                  </a:lnTo>
                  <a:close/>
                  <a:moveTo>
                    <a:pt x="30" y="64"/>
                  </a:moveTo>
                  <a:lnTo>
                    <a:pt x="31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92" y="62"/>
                  </a:moveTo>
                  <a:lnTo>
                    <a:pt x="73" y="62"/>
                  </a:lnTo>
                  <a:lnTo>
                    <a:pt x="69" y="67"/>
                  </a:lnTo>
                  <a:lnTo>
                    <a:pt x="90" y="67"/>
                  </a:lnTo>
                  <a:lnTo>
                    <a:pt x="92" y="62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77" y="47"/>
                  </a:moveTo>
                  <a:lnTo>
                    <a:pt x="70" y="64"/>
                  </a:lnTo>
                  <a:lnTo>
                    <a:pt x="73" y="62"/>
                  </a:lnTo>
                  <a:lnTo>
                    <a:pt x="92" y="62"/>
                  </a:lnTo>
                  <a:lnTo>
                    <a:pt x="97" y="52"/>
                  </a:lnTo>
                  <a:lnTo>
                    <a:pt x="79" y="52"/>
                  </a:lnTo>
                  <a:lnTo>
                    <a:pt x="77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5" y="52"/>
                  </a:lnTo>
                  <a:lnTo>
                    <a:pt x="24" y="47"/>
                  </a:lnTo>
                  <a:close/>
                  <a:moveTo>
                    <a:pt x="97" y="42"/>
                  </a:moveTo>
                  <a:lnTo>
                    <a:pt x="79" y="42"/>
                  </a:lnTo>
                  <a:lnTo>
                    <a:pt x="79" y="52"/>
                  </a:lnTo>
                  <a:lnTo>
                    <a:pt x="97" y="52"/>
                  </a:lnTo>
                  <a:lnTo>
                    <a:pt x="100" y="47"/>
                  </a:lnTo>
                  <a:lnTo>
                    <a:pt x="97" y="42"/>
                  </a:lnTo>
                  <a:close/>
                  <a:moveTo>
                    <a:pt x="25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5" y="42"/>
                  </a:lnTo>
                  <a:close/>
                  <a:moveTo>
                    <a:pt x="71" y="30"/>
                  </a:moveTo>
                  <a:lnTo>
                    <a:pt x="77" y="47"/>
                  </a:lnTo>
                  <a:lnTo>
                    <a:pt x="79" y="42"/>
                  </a:lnTo>
                  <a:lnTo>
                    <a:pt x="97" y="42"/>
                  </a:lnTo>
                  <a:lnTo>
                    <a:pt x="92" y="31"/>
                  </a:lnTo>
                  <a:lnTo>
                    <a:pt x="73" y="31"/>
                  </a:lnTo>
                  <a:lnTo>
                    <a:pt x="71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9" y="25"/>
                  </a:moveTo>
                  <a:lnTo>
                    <a:pt x="69" y="25"/>
                  </a:lnTo>
                  <a:lnTo>
                    <a:pt x="73" y="31"/>
                  </a:lnTo>
                  <a:lnTo>
                    <a:pt x="92" y="31"/>
                  </a:lnTo>
                  <a:lnTo>
                    <a:pt x="89" y="25"/>
                  </a:lnTo>
                  <a:close/>
                  <a:moveTo>
                    <a:pt x="87" y="20"/>
                  </a:moveTo>
                  <a:lnTo>
                    <a:pt x="53" y="20"/>
                  </a:lnTo>
                  <a:lnTo>
                    <a:pt x="48" y="22"/>
                  </a:lnTo>
                  <a:lnTo>
                    <a:pt x="71" y="30"/>
                  </a:lnTo>
                  <a:lnTo>
                    <a:pt x="69" y="25"/>
                  </a:lnTo>
                  <a:lnTo>
                    <a:pt x="89" y="25"/>
                  </a:lnTo>
                  <a:lnTo>
                    <a:pt x="87" y="20"/>
                  </a:lnTo>
                  <a:close/>
                  <a:moveTo>
                    <a:pt x="41" y="25"/>
                  </a:moveTo>
                  <a:lnTo>
                    <a:pt x="31" y="25"/>
                  </a:lnTo>
                  <a:lnTo>
                    <a:pt x="30" y="30"/>
                  </a:lnTo>
                  <a:lnTo>
                    <a:pt x="4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179"/>
            <p:cNvSpPr>
              <a:spLocks noChangeShapeType="1"/>
            </p:cNvSpPr>
            <p:nvPr/>
          </p:nvSpPr>
          <p:spPr bwMode="auto">
            <a:xfrm>
              <a:off x="9614" y="-10447"/>
              <a:ext cx="0" cy="2905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80"/>
            <p:cNvSpPr/>
            <p:nvPr/>
          </p:nvSpPr>
          <p:spPr bwMode="auto">
            <a:xfrm>
              <a:off x="9577" y="-9922"/>
              <a:ext cx="74" cy="74"/>
            </a:xfrm>
            <a:custGeom>
              <a:avLst/>
              <a:gdLst>
                <a:gd name="T0" fmla="*/ 36 w 74"/>
                <a:gd name="T1" fmla="*/ -9922 h 74"/>
                <a:gd name="T2" fmla="*/ 10 w 74"/>
                <a:gd name="T3" fmla="*/ -9912 h 74"/>
                <a:gd name="T4" fmla="*/ 0 w 74"/>
                <a:gd name="T5" fmla="*/ -9885 h 74"/>
                <a:gd name="T6" fmla="*/ 10 w 74"/>
                <a:gd name="T7" fmla="*/ -9859 h 74"/>
                <a:gd name="T8" fmla="*/ 36 w 74"/>
                <a:gd name="T9" fmla="*/ -9849 h 74"/>
                <a:gd name="T10" fmla="*/ 63 w 74"/>
                <a:gd name="T11" fmla="*/ -9859 h 74"/>
                <a:gd name="T12" fmla="*/ 73 w 74"/>
                <a:gd name="T13" fmla="*/ -9885 h 74"/>
                <a:gd name="T14" fmla="*/ 63 w 74"/>
                <a:gd name="T15" fmla="*/ -9912 h 74"/>
                <a:gd name="T16" fmla="*/ 36 w 74"/>
                <a:gd name="T17" fmla="*/ -992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AutoShape 181"/>
            <p:cNvSpPr/>
            <p:nvPr/>
          </p:nvSpPr>
          <p:spPr bwMode="auto">
            <a:xfrm>
              <a:off x="9566" y="-9932"/>
              <a:ext cx="95" cy="94"/>
            </a:xfrm>
            <a:custGeom>
              <a:avLst/>
              <a:gdLst>
                <a:gd name="T0" fmla="*/ 16 w 95"/>
                <a:gd name="T1" fmla="*/ -9916 h 94"/>
                <a:gd name="T2" fmla="*/ 16 w 95"/>
                <a:gd name="T3" fmla="*/ -9854 h 94"/>
                <a:gd name="T4" fmla="*/ 53 w 95"/>
                <a:gd name="T5" fmla="*/ -9859 h 94"/>
                <a:gd name="T6" fmla="*/ 48 w 95"/>
                <a:gd name="T7" fmla="*/ -9861 h 94"/>
                <a:gd name="T8" fmla="*/ 32 w 95"/>
                <a:gd name="T9" fmla="*/ -9865 h 94"/>
                <a:gd name="T10" fmla="*/ 30 w 95"/>
                <a:gd name="T11" fmla="*/ -9870 h 94"/>
                <a:gd name="T12" fmla="*/ 21 w 95"/>
                <a:gd name="T13" fmla="*/ -9880 h 94"/>
                <a:gd name="T14" fmla="*/ 25 w 95"/>
                <a:gd name="T15" fmla="*/ -9890 h 94"/>
                <a:gd name="T16" fmla="*/ 27 w 95"/>
                <a:gd name="T17" fmla="*/ -9901 h 94"/>
                <a:gd name="T18" fmla="*/ 41 w 95"/>
                <a:gd name="T19" fmla="*/ -9907 h 94"/>
                <a:gd name="T20" fmla="*/ 42 w 95"/>
                <a:gd name="T21" fmla="*/ -9912 h 94"/>
                <a:gd name="T22" fmla="*/ 80 w 95"/>
                <a:gd name="T23" fmla="*/ -9916 h 94"/>
                <a:gd name="T24" fmla="*/ 64 w 95"/>
                <a:gd name="T25" fmla="*/ -9868 h 94"/>
                <a:gd name="T26" fmla="*/ 53 w 95"/>
                <a:gd name="T27" fmla="*/ -9859 h 94"/>
                <a:gd name="T28" fmla="*/ 80 w 95"/>
                <a:gd name="T29" fmla="*/ -9854 h 94"/>
                <a:gd name="T30" fmla="*/ 63 w 95"/>
                <a:gd name="T31" fmla="*/ -9865 h 94"/>
                <a:gd name="T32" fmla="*/ 30 w 95"/>
                <a:gd name="T33" fmla="*/ -9868 h 94"/>
                <a:gd name="T34" fmla="*/ 39 w 95"/>
                <a:gd name="T35" fmla="*/ -9865 h 94"/>
                <a:gd name="T36" fmla="*/ 87 w 95"/>
                <a:gd name="T37" fmla="*/ -9870 h 94"/>
                <a:gd name="T38" fmla="*/ 63 w 95"/>
                <a:gd name="T39" fmla="*/ -9865 h 94"/>
                <a:gd name="T40" fmla="*/ 87 w 95"/>
                <a:gd name="T41" fmla="*/ -9870 h 94"/>
                <a:gd name="T42" fmla="*/ 64 w 95"/>
                <a:gd name="T43" fmla="*/ -9868 h 94"/>
                <a:gd name="T44" fmla="*/ 87 w 95"/>
                <a:gd name="T45" fmla="*/ -9870 h 94"/>
                <a:gd name="T46" fmla="*/ 74 w 95"/>
                <a:gd name="T47" fmla="*/ -9880 h 94"/>
                <a:gd name="T48" fmla="*/ 30 w 95"/>
                <a:gd name="T49" fmla="*/ -9870 h 94"/>
                <a:gd name="T50" fmla="*/ 30 w 95"/>
                <a:gd name="T51" fmla="*/ -9868 h 94"/>
                <a:gd name="T52" fmla="*/ 23 w 95"/>
                <a:gd name="T53" fmla="*/ -9885 h 94"/>
                <a:gd name="T54" fmla="*/ 25 w 95"/>
                <a:gd name="T55" fmla="*/ -9880 h 94"/>
                <a:gd name="T56" fmla="*/ 93 w 95"/>
                <a:gd name="T57" fmla="*/ -9890 h 94"/>
                <a:gd name="T58" fmla="*/ 74 w 95"/>
                <a:gd name="T59" fmla="*/ -9880 h 94"/>
                <a:gd name="T60" fmla="*/ 95 w 95"/>
                <a:gd name="T61" fmla="*/ -9885 h 94"/>
                <a:gd name="T62" fmla="*/ 25 w 95"/>
                <a:gd name="T63" fmla="*/ -9890 h 94"/>
                <a:gd name="T64" fmla="*/ 23 w 95"/>
                <a:gd name="T65" fmla="*/ -9885 h 94"/>
                <a:gd name="T66" fmla="*/ 65 w 95"/>
                <a:gd name="T67" fmla="*/ -9902 h 94"/>
                <a:gd name="T68" fmla="*/ 74 w 95"/>
                <a:gd name="T69" fmla="*/ -9890 h 94"/>
                <a:gd name="T70" fmla="*/ 87 w 95"/>
                <a:gd name="T71" fmla="*/ -9901 h 94"/>
                <a:gd name="T72" fmla="*/ 65 w 95"/>
                <a:gd name="T73" fmla="*/ -9902 h 94"/>
                <a:gd name="T74" fmla="*/ 27 w 95"/>
                <a:gd name="T75" fmla="*/ -9901 h 94"/>
                <a:gd name="T76" fmla="*/ 30 w 95"/>
                <a:gd name="T77" fmla="*/ -9902 h 94"/>
                <a:gd name="T78" fmla="*/ 63 w 95"/>
                <a:gd name="T79" fmla="*/ -9907 h 94"/>
                <a:gd name="T80" fmla="*/ 87 w 95"/>
                <a:gd name="T81" fmla="*/ -9901 h 94"/>
                <a:gd name="T82" fmla="*/ 41 w 95"/>
                <a:gd name="T83" fmla="*/ -9907 h 94"/>
                <a:gd name="T84" fmla="*/ 30 w 95"/>
                <a:gd name="T85" fmla="*/ -9902 h 94"/>
                <a:gd name="T86" fmla="*/ 82 w 95"/>
                <a:gd name="T87" fmla="*/ -9912 h 94"/>
                <a:gd name="T88" fmla="*/ 48 w 95"/>
                <a:gd name="T89" fmla="*/ -9909 h 94"/>
                <a:gd name="T90" fmla="*/ 63 w 95"/>
                <a:gd name="T91" fmla="*/ -9907 h 94"/>
                <a:gd name="T92" fmla="*/ 82 w 95"/>
                <a:gd name="T93" fmla="*/ -9912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8" y="71"/>
                  </a:lnTo>
                  <a:lnTo>
                    <a:pt x="39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8" y="23"/>
                  </a:lnTo>
                  <a:lnTo>
                    <a:pt x="42" y="20"/>
                  </a:lnTo>
                  <a:lnTo>
                    <a:pt x="82" y="20"/>
                  </a:lnTo>
                  <a:lnTo>
                    <a:pt x="80" y="16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8" y="71"/>
                  </a:lnTo>
                  <a:lnTo>
                    <a:pt x="53" y="73"/>
                  </a:lnTo>
                  <a:lnTo>
                    <a:pt x="47" y="94"/>
                  </a:lnTo>
                  <a:lnTo>
                    <a:pt x="80" y="78"/>
                  </a:lnTo>
                  <a:lnTo>
                    <a:pt x="85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9" y="67"/>
                  </a:lnTo>
                  <a:lnTo>
                    <a:pt x="30" y="64"/>
                  </a:lnTo>
                  <a:close/>
                  <a:moveTo>
                    <a:pt x="87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5" y="67"/>
                  </a:lnTo>
                  <a:lnTo>
                    <a:pt x="87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7" y="62"/>
                  </a:lnTo>
                  <a:lnTo>
                    <a:pt x="93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3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3" y="52"/>
                  </a:lnTo>
                  <a:lnTo>
                    <a:pt x="95" y="47"/>
                  </a:lnTo>
                  <a:lnTo>
                    <a:pt x="93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3" y="42"/>
                  </a:lnTo>
                  <a:lnTo>
                    <a:pt x="87" y="31"/>
                  </a:lnTo>
                  <a:lnTo>
                    <a:pt x="69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4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7" y="31"/>
                  </a:lnTo>
                  <a:lnTo>
                    <a:pt x="84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2" y="20"/>
                  </a:moveTo>
                  <a:lnTo>
                    <a:pt x="53" y="20"/>
                  </a:lnTo>
                  <a:lnTo>
                    <a:pt x="48" y="23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4" y="25"/>
                  </a:lnTo>
                  <a:lnTo>
                    <a:pt x="8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35" name="Picture 18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6" y="-10321"/>
              <a:ext cx="110" cy="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8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" y="-9624"/>
              <a:ext cx="162" cy="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184"/>
            <p:cNvSpPr>
              <a:spLocks noChangeArrowheads="1"/>
            </p:cNvSpPr>
            <p:nvPr/>
          </p:nvSpPr>
          <p:spPr bwMode="auto">
            <a:xfrm>
              <a:off x="8927" y="-4208"/>
              <a:ext cx="1054" cy="9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85"/>
            <p:cNvSpPr/>
            <p:nvPr/>
          </p:nvSpPr>
          <p:spPr bwMode="auto">
            <a:xfrm>
              <a:off x="8922" y="-4213"/>
              <a:ext cx="1064" cy="944"/>
            </a:xfrm>
            <a:custGeom>
              <a:avLst/>
              <a:gdLst>
                <a:gd name="T0" fmla="*/ 1063 w 1064"/>
                <a:gd name="T1" fmla="*/ -4213 h 944"/>
                <a:gd name="T2" fmla="*/ 1058 w 1064"/>
                <a:gd name="T3" fmla="*/ -4213 h 944"/>
                <a:gd name="T4" fmla="*/ 1058 w 1064"/>
                <a:gd name="T5" fmla="*/ -4197 h 944"/>
                <a:gd name="T6" fmla="*/ 1058 w 1064"/>
                <a:gd name="T7" fmla="*/ -3285 h 944"/>
                <a:gd name="T8" fmla="*/ 1048 w 1064"/>
                <a:gd name="T9" fmla="*/ -3274 h 944"/>
                <a:gd name="T10" fmla="*/ 1048 w 1064"/>
                <a:gd name="T11" fmla="*/ -3285 h 944"/>
                <a:gd name="T12" fmla="*/ 26 w 1064"/>
                <a:gd name="T13" fmla="*/ -3285 h 944"/>
                <a:gd name="T14" fmla="*/ 1048 w 1064"/>
                <a:gd name="T15" fmla="*/ -4188 h 944"/>
                <a:gd name="T16" fmla="*/ 1048 w 1064"/>
                <a:gd name="T17" fmla="*/ -3285 h 944"/>
                <a:gd name="T18" fmla="*/ 1058 w 1064"/>
                <a:gd name="T19" fmla="*/ -3285 h 944"/>
                <a:gd name="T20" fmla="*/ 1058 w 1064"/>
                <a:gd name="T21" fmla="*/ -4197 h 944"/>
                <a:gd name="T22" fmla="*/ 1058 w 1064"/>
                <a:gd name="T23" fmla="*/ -4197 h 944"/>
                <a:gd name="T24" fmla="*/ 1058 w 1064"/>
                <a:gd name="T25" fmla="*/ -4197 h 944"/>
                <a:gd name="T26" fmla="*/ 1058 w 1064"/>
                <a:gd name="T27" fmla="*/ -4197 h 944"/>
                <a:gd name="T28" fmla="*/ 1058 w 1064"/>
                <a:gd name="T29" fmla="*/ -4213 h 944"/>
                <a:gd name="T30" fmla="*/ 1054 w 1064"/>
                <a:gd name="T31" fmla="*/ -4213 h 944"/>
                <a:gd name="T32" fmla="*/ 1048 w 1064"/>
                <a:gd name="T33" fmla="*/ -4213 h 944"/>
                <a:gd name="T34" fmla="*/ 1048 w 1064"/>
                <a:gd name="T35" fmla="*/ -4208 h 944"/>
                <a:gd name="T36" fmla="*/ 1048 w 1064"/>
                <a:gd name="T37" fmla="*/ -4207 h 944"/>
                <a:gd name="T38" fmla="*/ 1048 w 1064"/>
                <a:gd name="T39" fmla="*/ -4208 h 944"/>
                <a:gd name="T40" fmla="*/ 1048 w 1064"/>
                <a:gd name="T41" fmla="*/ -4208 h 944"/>
                <a:gd name="T42" fmla="*/ 1048 w 1064"/>
                <a:gd name="T43" fmla="*/ -4213 h 944"/>
                <a:gd name="T44" fmla="*/ 1036 w 1064"/>
                <a:gd name="T45" fmla="*/ -4213 h 944"/>
                <a:gd name="T46" fmla="*/ 1036 w 1064"/>
                <a:gd name="T47" fmla="*/ -4197 h 944"/>
                <a:gd name="T48" fmla="*/ 16 w 1064"/>
                <a:gd name="T49" fmla="*/ -3294 h 944"/>
                <a:gd name="T50" fmla="*/ 16 w 1064"/>
                <a:gd name="T51" fmla="*/ -3285 h 944"/>
                <a:gd name="T52" fmla="*/ 16 w 1064"/>
                <a:gd name="T53" fmla="*/ -3274 h 944"/>
                <a:gd name="T54" fmla="*/ 5 w 1064"/>
                <a:gd name="T55" fmla="*/ -3285 h 944"/>
                <a:gd name="T56" fmla="*/ 16 w 1064"/>
                <a:gd name="T57" fmla="*/ -3285 h 944"/>
                <a:gd name="T58" fmla="*/ 16 w 1064"/>
                <a:gd name="T59" fmla="*/ -3294 h 944"/>
                <a:gd name="T60" fmla="*/ 16 w 1064"/>
                <a:gd name="T61" fmla="*/ -4197 h 944"/>
                <a:gd name="T62" fmla="*/ 5 w 1064"/>
                <a:gd name="T63" fmla="*/ -4197 h 944"/>
                <a:gd name="T64" fmla="*/ 16 w 1064"/>
                <a:gd name="T65" fmla="*/ -4208 h 944"/>
                <a:gd name="T66" fmla="*/ 16 w 1064"/>
                <a:gd name="T67" fmla="*/ -4197 h 944"/>
                <a:gd name="T68" fmla="*/ 1036 w 1064"/>
                <a:gd name="T69" fmla="*/ -4197 h 944"/>
                <a:gd name="T70" fmla="*/ 1036 w 1064"/>
                <a:gd name="T71" fmla="*/ -4213 h 944"/>
                <a:gd name="T72" fmla="*/ 0 w 1064"/>
                <a:gd name="T73" fmla="*/ -4213 h 944"/>
                <a:gd name="T74" fmla="*/ 0 w 1064"/>
                <a:gd name="T75" fmla="*/ -3270 h 944"/>
                <a:gd name="T76" fmla="*/ 1063 w 1064"/>
                <a:gd name="T77" fmla="*/ -3270 h 944"/>
                <a:gd name="T78" fmla="*/ 1063 w 1064"/>
                <a:gd name="T79" fmla="*/ -4202 h 944"/>
                <a:gd name="T80" fmla="*/ 1063 w 1064"/>
                <a:gd name="T81" fmla="*/ -4208 h 944"/>
                <a:gd name="T82" fmla="*/ 1063 w 1064"/>
                <a:gd name="T83" fmla="*/ -4213 h 9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64" h="944">
                  <a:moveTo>
                    <a:pt x="1063" y="0"/>
                  </a:moveTo>
                  <a:lnTo>
                    <a:pt x="1058" y="0"/>
                  </a:lnTo>
                  <a:lnTo>
                    <a:pt x="1058" y="16"/>
                  </a:lnTo>
                  <a:lnTo>
                    <a:pt x="1058" y="928"/>
                  </a:lnTo>
                  <a:lnTo>
                    <a:pt x="1048" y="939"/>
                  </a:lnTo>
                  <a:lnTo>
                    <a:pt x="1048" y="928"/>
                  </a:lnTo>
                  <a:lnTo>
                    <a:pt x="26" y="928"/>
                  </a:lnTo>
                  <a:lnTo>
                    <a:pt x="1048" y="25"/>
                  </a:lnTo>
                  <a:lnTo>
                    <a:pt x="1048" y="928"/>
                  </a:lnTo>
                  <a:lnTo>
                    <a:pt x="1058" y="928"/>
                  </a:lnTo>
                  <a:lnTo>
                    <a:pt x="1058" y="16"/>
                  </a:lnTo>
                  <a:lnTo>
                    <a:pt x="1058" y="0"/>
                  </a:lnTo>
                  <a:lnTo>
                    <a:pt x="1054" y="0"/>
                  </a:lnTo>
                  <a:lnTo>
                    <a:pt x="1048" y="0"/>
                  </a:lnTo>
                  <a:lnTo>
                    <a:pt x="1048" y="5"/>
                  </a:lnTo>
                  <a:lnTo>
                    <a:pt x="1048" y="6"/>
                  </a:lnTo>
                  <a:lnTo>
                    <a:pt x="1048" y="5"/>
                  </a:lnTo>
                  <a:lnTo>
                    <a:pt x="1048" y="0"/>
                  </a:lnTo>
                  <a:lnTo>
                    <a:pt x="1036" y="0"/>
                  </a:lnTo>
                  <a:lnTo>
                    <a:pt x="1036" y="16"/>
                  </a:lnTo>
                  <a:lnTo>
                    <a:pt x="16" y="919"/>
                  </a:lnTo>
                  <a:lnTo>
                    <a:pt x="16" y="928"/>
                  </a:lnTo>
                  <a:lnTo>
                    <a:pt x="16" y="939"/>
                  </a:lnTo>
                  <a:lnTo>
                    <a:pt x="5" y="928"/>
                  </a:lnTo>
                  <a:lnTo>
                    <a:pt x="16" y="928"/>
                  </a:lnTo>
                  <a:lnTo>
                    <a:pt x="16" y="919"/>
                  </a:lnTo>
                  <a:lnTo>
                    <a:pt x="16" y="16"/>
                  </a:lnTo>
                  <a:lnTo>
                    <a:pt x="5" y="16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1036" y="16"/>
                  </a:lnTo>
                  <a:lnTo>
                    <a:pt x="1036" y="0"/>
                  </a:lnTo>
                  <a:lnTo>
                    <a:pt x="0" y="0"/>
                  </a:lnTo>
                  <a:lnTo>
                    <a:pt x="0" y="943"/>
                  </a:lnTo>
                  <a:lnTo>
                    <a:pt x="1063" y="943"/>
                  </a:lnTo>
                  <a:lnTo>
                    <a:pt x="1063" y="11"/>
                  </a:lnTo>
                  <a:lnTo>
                    <a:pt x="1063" y="5"/>
                  </a:lnTo>
                  <a:lnTo>
                    <a:pt x="10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Line 186"/>
            <p:cNvSpPr>
              <a:spLocks noChangeShapeType="1"/>
            </p:cNvSpPr>
            <p:nvPr/>
          </p:nvSpPr>
          <p:spPr bwMode="auto">
            <a:xfrm>
              <a:off x="9079" y="-5937"/>
              <a:ext cx="0" cy="203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AutoShape 187"/>
            <p:cNvSpPr/>
            <p:nvPr/>
          </p:nvSpPr>
          <p:spPr bwMode="auto">
            <a:xfrm>
              <a:off x="9037" y="-5047"/>
              <a:ext cx="881" cy="80"/>
            </a:xfrm>
            <a:custGeom>
              <a:avLst/>
              <a:gdLst>
                <a:gd name="T0" fmla="*/ 73 w 881"/>
                <a:gd name="T1" fmla="*/ -5005 h 80"/>
                <a:gd name="T2" fmla="*/ 63 w 881"/>
                <a:gd name="T3" fmla="*/ -5031 h 80"/>
                <a:gd name="T4" fmla="*/ 36 w 881"/>
                <a:gd name="T5" fmla="*/ -5047 h 80"/>
                <a:gd name="T6" fmla="*/ 11 w 881"/>
                <a:gd name="T7" fmla="*/ -5031 h 80"/>
                <a:gd name="T8" fmla="*/ 0 w 881"/>
                <a:gd name="T9" fmla="*/ -5005 h 80"/>
                <a:gd name="T10" fmla="*/ 11 w 881"/>
                <a:gd name="T11" fmla="*/ -4978 h 80"/>
                <a:gd name="T12" fmla="*/ 36 w 881"/>
                <a:gd name="T13" fmla="*/ -4968 h 80"/>
                <a:gd name="T14" fmla="*/ 63 w 881"/>
                <a:gd name="T15" fmla="*/ -4978 h 80"/>
                <a:gd name="T16" fmla="*/ 73 w 881"/>
                <a:gd name="T17" fmla="*/ -5005 h 80"/>
                <a:gd name="T18" fmla="*/ 881 w 881"/>
                <a:gd name="T19" fmla="*/ -5010 h 80"/>
                <a:gd name="T20" fmla="*/ 870 w 881"/>
                <a:gd name="T21" fmla="*/ -5036 h 80"/>
                <a:gd name="T22" fmla="*/ 844 w 881"/>
                <a:gd name="T23" fmla="*/ -5047 h 80"/>
                <a:gd name="T24" fmla="*/ 817 w 881"/>
                <a:gd name="T25" fmla="*/ -5036 h 80"/>
                <a:gd name="T26" fmla="*/ 808 w 881"/>
                <a:gd name="T27" fmla="*/ -5010 h 80"/>
                <a:gd name="T28" fmla="*/ 817 w 881"/>
                <a:gd name="T29" fmla="*/ -4983 h 80"/>
                <a:gd name="T30" fmla="*/ 844 w 881"/>
                <a:gd name="T31" fmla="*/ -4974 h 80"/>
                <a:gd name="T32" fmla="*/ 870 w 881"/>
                <a:gd name="T33" fmla="*/ -4983 h 80"/>
                <a:gd name="T34" fmla="*/ 881 w 881"/>
                <a:gd name="T35" fmla="*/ -5010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81" h="80">
                  <a:moveTo>
                    <a:pt x="73" y="42"/>
                  </a:moveTo>
                  <a:lnTo>
                    <a:pt x="63" y="16"/>
                  </a:lnTo>
                  <a:lnTo>
                    <a:pt x="36" y="0"/>
                  </a:lnTo>
                  <a:lnTo>
                    <a:pt x="11" y="16"/>
                  </a:lnTo>
                  <a:lnTo>
                    <a:pt x="0" y="42"/>
                  </a:lnTo>
                  <a:lnTo>
                    <a:pt x="11" y="69"/>
                  </a:lnTo>
                  <a:lnTo>
                    <a:pt x="36" y="79"/>
                  </a:lnTo>
                  <a:lnTo>
                    <a:pt x="63" y="69"/>
                  </a:lnTo>
                  <a:lnTo>
                    <a:pt x="73" y="42"/>
                  </a:lnTo>
                  <a:moveTo>
                    <a:pt x="881" y="37"/>
                  </a:moveTo>
                  <a:lnTo>
                    <a:pt x="870" y="11"/>
                  </a:lnTo>
                  <a:lnTo>
                    <a:pt x="844" y="0"/>
                  </a:lnTo>
                  <a:lnTo>
                    <a:pt x="817" y="11"/>
                  </a:lnTo>
                  <a:lnTo>
                    <a:pt x="808" y="37"/>
                  </a:lnTo>
                  <a:lnTo>
                    <a:pt x="817" y="64"/>
                  </a:lnTo>
                  <a:lnTo>
                    <a:pt x="844" y="73"/>
                  </a:lnTo>
                  <a:lnTo>
                    <a:pt x="870" y="64"/>
                  </a:lnTo>
                  <a:lnTo>
                    <a:pt x="881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AutoShape 188"/>
            <p:cNvSpPr/>
            <p:nvPr/>
          </p:nvSpPr>
          <p:spPr bwMode="auto">
            <a:xfrm>
              <a:off x="9073" y="-5005"/>
              <a:ext cx="808" cy="2"/>
            </a:xfrm>
            <a:custGeom>
              <a:avLst/>
              <a:gdLst>
                <a:gd name="T0" fmla="*/ 0 w 808"/>
                <a:gd name="T1" fmla="*/ 0 h 2"/>
                <a:gd name="T2" fmla="*/ 331 w 808"/>
                <a:gd name="T3" fmla="*/ 0 h 2"/>
                <a:gd name="T4" fmla="*/ 520 w 808"/>
                <a:gd name="T5" fmla="*/ 0 h 2"/>
                <a:gd name="T6" fmla="*/ 808 w 808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8" h="2">
                  <a:moveTo>
                    <a:pt x="0" y="0"/>
                  </a:moveTo>
                  <a:lnTo>
                    <a:pt x="331" y="0"/>
                  </a:lnTo>
                  <a:moveTo>
                    <a:pt x="520" y="0"/>
                  </a:moveTo>
                  <a:lnTo>
                    <a:pt x="808" y="0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Line 189"/>
            <p:cNvSpPr>
              <a:spLocks noChangeShapeType="1"/>
            </p:cNvSpPr>
            <p:nvPr/>
          </p:nvSpPr>
          <p:spPr bwMode="auto">
            <a:xfrm>
              <a:off x="9433" y="-5151"/>
              <a:ext cx="0" cy="277"/>
            </a:xfrm>
            <a:prstGeom prst="line">
              <a:avLst/>
            </a:prstGeom>
            <a:noFill/>
            <a:ln w="4343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AutoShape 190"/>
            <p:cNvSpPr/>
            <p:nvPr/>
          </p:nvSpPr>
          <p:spPr bwMode="auto">
            <a:xfrm>
              <a:off x="9394" y="-5157"/>
              <a:ext cx="78" cy="290"/>
            </a:xfrm>
            <a:custGeom>
              <a:avLst/>
              <a:gdLst>
                <a:gd name="T0" fmla="*/ 78 w 78"/>
                <a:gd name="T1" fmla="*/ -5157 h 290"/>
                <a:gd name="T2" fmla="*/ 0 w 78"/>
                <a:gd name="T3" fmla="*/ -5157 h 290"/>
                <a:gd name="T4" fmla="*/ 0 w 78"/>
                <a:gd name="T5" fmla="*/ -4868 h 290"/>
                <a:gd name="T6" fmla="*/ 78 w 78"/>
                <a:gd name="T7" fmla="*/ -4868 h 290"/>
                <a:gd name="T8" fmla="*/ 76 w 78"/>
                <a:gd name="T9" fmla="*/ -4874 h 290"/>
                <a:gd name="T10" fmla="*/ 15 w 78"/>
                <a:gd name="T11" fmla="*/ -4874 h 290"/>
                <a:gd name="T12" fmla="*/ 4 w 78"/>
                <a:gd name="T13" fmla="*/ -4884 h 290"/>
                <a:gd name="T14" fmla="*/ 15 w 78"/>
                <a:gd name="T15" fmla="*/ -4884 h 290"/>
                <a:gd name="T16" fmla="*/ 15 w 78"/>
                <a:gd name="T17" fmla="*/ -5140 h 290"/>
                <a:gd name="T18" fmla="*/ 4 w 78"/>
                <a:gd name="T19" fmla="*/ -5140 h 290"/>
                <a:gd name="T20" fmla="*/ 15 w 78"/>
                <a:gd name="T21" fmla="*/ -5151 h 290"/>
                <a:gd name="T22" fmla="*/ 78 w 78"/>
                <a:gd name="T23" fmla="*/ -5151 h 290"/>
                <a:gd name="T24" fmla="*/ 78 w 78"/>
                <a:gd name="T25" fmla="*/ -5157 h 290"/>
                <a:gd name="T26" fmla="*/ 78 w 78"/>
                <a:gd name="T27" fmla="*/ -5151 h 290"/>
                <a:gd name="T28" fmla="*/ 62 w 78"/>
                <a:gd name="T29" fmla="*/ -5151 h 290"/>
                <a:gd name="T30" fmla="*/ 73 w 78"/>
                <a:gd name="T31" fmla="*/ -5140 h 290"/>
                <a:gd name="T32" fmla="*/ 62 w 78"/>
                <a:gd name="T33" fmla="*/ -5140 h 290"/>
                <a:gd name="T34" fmla="*/ 62 w 78"/>
                <a:gd name="T35" fmla="*/ -4884 h 290"/>
                <a:gd name="T36" fmla="*/ 73 w 78"/>
                <a:gd name="T37" fmla="*/ -4884 h 290"/>
                <a:gd name="T38" fmla="*/ 78 w 78"/>
                <a:gd name="T39" fmla="*/ -4868 h 290"/>
                <a:gd name="T40" fmla="*/ 78 w 78"/>
                <a:gd name="T41" fmla="*/ -5151 h 290"/>
                <a:gd name="T42" fmla="*/ 62 w 78"/>
                <a:gd name="T43" fmla="*/ -4884 h 290"/>
                <a:gd name="T44" fmla="*/ 15 w 78"/>
                <a:gd name="T45" fmla="*/ -4884 h 290"/>
                <a:gd name="T46" fmla="*/ 15 w 78"/>
                <a:gd name="T47" fmla="*/ -4874 h 290"/>
                <a:gd name="T48" fmla="*/ 62 w 78"/>
                <a:gd name="T49" fmla="*/ -4874 h 290"/>
                <a:gd name="T50" fmla="*/ 62 w 78"/>
                <a:gd name="T51" fmla="*/ -4884 h 290"/>
                <a:gd name="T52" fmla="*/ 73 w 78"/>
                <a:gd name="T53" fmla="*/ -4884 h 290"/>
                <a:gd name="T54" fmla="*/ 62 w 78"/>
                <a:gd name="T55" fmla="*/ -4874 h 290"/>
                <a:gd name="T56" fmla="*/ 76 w 78"/>
                <a:gd name="T57" fmla="*/ -4874 h 290"/>
                <a:gd name="T58" fmla="*/ 73 w 78"/>
                <a:gd name="T59" fmla="*/ -4884 h 290"/>
                <a:gd name="T60" fmla="*/ 62 w 78"/>
                <a:gd name="T61" fmla="*/ -5151 h 290"/>
                <a:gd name="T62" fmla="*/ 15 w 78"/>
                <a:gd name="T63" fmla="*/ -5151 h 290"/>
                <a:gd name="T64" fmla="*/ 15 w 78"/>
                <a:gd name="T65" fmla="*/ -5140 h 290"/>
                <a:gd name="T66" fmla="*/ 62 w 78"/>
                <a:gd name="T67" fmla="*/ -5140 h 290"/>
                <a:gd name="T68" fmla="*/ 62 w 78"/>
                <a:gd name="T69" fmla="*/ -5151 h 2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290">
                  <a:moveTo>
                    <a:pt x="78" y="0"/>
                  </a:moveTo>
                  <a:lnTo>
                    <a:pt x="0" y="0"/>
                  </a:lnTo>
                  <a:lnTo>
                    <a:pt x="0" y="289"/>
                  </a:lnTo>
                  <a:lnTo>
                    <a:pt x="78" y="289"/>
                  </a:lnTo>
                  <a:lnTo>
                    <a:pt x="76" y="283"/>
                  </a:lnTo>
                  <a:lnTo>
                    <a:pt x="15" y="283"/>
                  </a:lnTo>
                  <a:lnTo>
                    <a:pt x="4" y="273"/>
                  </a:lnTo>
                  <a:lnTo>
                    <a:pt x="15" y="273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15" y="6"/>
                  </a:lnTo>
                  <a:lnTo>
                    <a:pt x="78" y="6"/>
                  </a:lnTo>
                  <a:lnTo>
                    <a:pt x="78" y="0"/>
                  </a:lnTo>
                  <a:close/>
                  <a:moveTo>
                    <a:pt x="78" y="6"/>
                  </a:moveTo>
                  <a:lnTo>
                    <a:pt x="62" y="6"/>
                  </a:lnTo>
                  <a:lnTo>
                    <a:pt x="73" y="17"/>
                  </a:lnTo>
                  <a:lnTo>
                    <a:pt x="62" y="17"/>
                  </a:lnTo>
                  <a:lnTo>
                    <a:pt x="62" y="273"/>
                  </a:lnTo>
                  <a:lnTo>
                    <a:pt x="73" y="273"/>
                  </a:lnTo>
                  <a:lnTo>
                    <a:pt x="78" y="289"/>
                  </a:lnTo>
                  <a:lnTo>
                    <a:pt x="78" y="6"/>
                  </a:lnTo>
                  <a:close/>
                  <a:moveTo>
                    <a:pt x="62" y="273"/>
                  </a:moveTo>
                  <a:lnTo>
                    <a:pt x="15" y="273"/>
                  </a:lnTo>
                  <a:lnTo>
                    <a:pt x="15" y="283"/>
                  </a:lnTo>
                  <a:lnTo>
                    <a:pt x="62" y="283"/>
                  </a:lnTo>
                  <a:lnTo>
                    <a:pt x="62" y="273"/>
                  </a:lnTo>
                  <a:close/>
                  <a:moveTo>
                    <a:pt x="73" y="273"/>
                  </a:moveTo>
                  <a:lnTo>
                    <a:pt x="62" y="283"/>
                  </a:lnTo>
                  <a:lnTo>
                    <a:pt x="76" y="283"/>
                  </a:lnTo>
                  <a:lnTo>
                    <a:pt x="73" y="273"/>
                  </a:lnTo>
                  <a:close/>
                  <a:moveTo>
                    <a:pt x="62" y="6"/>
                  </a:moveTo>
                  <a:lnTo>
                    <a:pt x="15" y="6"/>
                  </a:lnTo>
                  <a:lnTo>
                    <a:pt x="15" y="17"/>
                  </a:lnTo>
                  <a:lnTo>
                    <a:pt x="62" y="17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Line 191"/>
            <p:cNvSpPr>
              <a:spLocks noChangeShapeType="1"/>
            </p:cNvSpPr>
            <p:nvPr/>
          </p:nvSpPr>
          <p:spPr bwMode="auto">
            <a:xfrm>
              <a:off x="9559" y="-5151"/>
              <a:ext cx="0" cy="277"/>
            </a:xfrm>
            <a:prstGeom prst="line">
              <a:avLst/>
            </a:prstGeom>
            <a:noFill/>
            <a:ln w="43434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AutoShape 192"/>
            <p:cNvSpPr/>
            <p:nvPr/>
          </p:nvSpPr>
          <p:spPr bwMode="auto">
            <a:xfrm>
              <a:off x="9520" y="-5157"/>
              <a:ext cx="78" cy="290"/>
            </a:xfrm>
            <a:custGeom>
              <a:avLst/>
              <a:gdLst>
                <a:gd name="T0" fmla="*/ 78 w 78"/>
                <a:gd name="T1" fmla="*/ -5157 h 290"/>
                <a:gd name="T2" fmla="*/ 0 w 78"/>
                <a:gd name="T3" fmla="*/ -5157 h 290"/>
                <a:gd name="T4" fmla="*/ 0 w 78"/>
                <a:gd name="T5" fmla="*/ -4868 h 290"/>
                <a:gd name="T6" fmla="*/ 78 w 78"/>
                <a:gd name="T7" fmla="*/ -4868 h 290"/>
                <a:gd name="T8" fmla="*/ 76 w 78"/>
                <a:gd name="T9" fmla="*/ -4874 h 290"/>
                <a:gd name="T10" fmla="*/ 15 w 78"/>
                <a:gd name="T11" fmla="*/ -4874 h 290"/>
                <a:gd name="T12" fmla="*/ 4 w 78"/>
                <a:gd name="T13" fmla="*/ -4884 h 290"/>
                <a:gd name="T14" fmla="*/ 15 w 78"/>
                <a:gd name="T15" fmla="*/ -4884 h 290"/>
                <a:gd name="T16" fmla="*/ 15 w 78"/>
                <a:gd name="T17" fmla="*/ -5140 h 290"/>
                <a:gd name="T18" fmla="*/ 4 w 78"/>
                <a:gd name="T19" fmla="*/ -5140 h 290"/>
                <a:gd name="T20" fmla="*/ 15 w 78"/>
                <a:gd name="T21" fmla="*/ -5151 h 290"/>
                <a:gd name="T22" fmla="*/ 78 w 78"/>
                <a:gd name="T23" fmla="*/ -5151 h 290"/>
                <a:gd name="T24" fmla="*/ 78 w 78"/>
                <a:gd name="T25" fmla="*/ -5157 h 290"/>
                <a:gd name="T26" fmla="*/ 78 w 78"/>
                <a:gd name="T27" fmla="*/ -5151 h 290"/>
                <a:gd name="T28" fmla="*/ 62 w 78"/>
                <a:gd name="T29" fmla="*/ -5151 h 290"/>
                <a:gd name="T30" fmla="*/ 73 w 78"/>
                <a:gd name="T31" fmla="*/ -5140 h 290"/>
                <a:gd name="T32" fmla="*/ 62 w 78"/>
                <a:gd name="T33" fmla="*/ -5140 h 290"/>
                <a:gd name="T34" fmla="*/ 62 w 78"/>
                <a:gd name="T35" fmla="*/ -4884 h 290"/>
                <a:gd name="T36" fmla="*/ 73 w 78"/>
                <a:gd name="T37" fmla="*/ -4884 h 290"/>
                <a:gd name="T38" fmla="*/ 78 w 78"/>
                <a:gd name="T39" fmla="*/ -4868 h 290"/>
                <a:gd name="T40" fmla="*/ 78 w 78"/>
                <a:gd name="T41" fmla="*/ -5151 h 290"/>
                <a:gd name="T42" fmla="*/ 62 w 78"/>
                <a:gd name="T43" fmla="*/ -4884 h 290"/>
                <a:gd name="T44" fmla="*/ 15 w 78"/>
                <a:gd name="T45" fmla="*/ -4884 h 290"/>
                <a:gd name="T46" fmla="*/ 15 w 78"/>
                <a:gd name="T47" fmla="*/ -4874 h 290"/>
                <a:gd name="T48" fmla="*/ 62 w 78"/>
                <a:gd name="T49" fmla="*/ -4874 h 290"/>
                <a:gd name="T50" fmla="*/ 62 w 78"/>
                <a:gd name="T51" fmla="*/ -4884 h 290"/>
                <a:gd name="T52" fmla="*/ 73 w 78"/>
                <a:gd name="T53" fmla="*/ -4884 h 290"/>
                <a:gd name="T54" fmla="*/ 62 w 78"/>
                <a:gd name="T55" fmla="*/ -4874 h 290"/>
                <a:gd name="T56" fmla="*/ 76 w 78"/>
                <a:gd name="T57" fmla="*/ -4874 h 290"/>
                <a:gd name="T58" fmla="*/ 73 w 78"/>
                <a:gd name="T59" fmla="*/ -4884 h 290"/>
                <a:gd name="T60" fmla="*/ 62 w 78"/>
                <a:gd name="T61" fmla="*/ -5151 h 290"/>
                <a:gd name="T62" fmla="*/ 15 w 78"/>
                <a:gd name="T63" fmla="*/ -5151 h 290"/>
                <a:gd name="T64" fmla="*/ 15 w 78"/>
                <a:gd name="T65" fmla="*/ -5140 h 290"/>
                <a:gd name="T66" fmla="*/ 62 w 78"/>
                <a:gd name="T67" fmla="*/ -5140 h 290"/>
                <a:gd name="T68" fmla="*/ 62 w 78"/>
                <a:gd name="T69" fmla="*/ -5151 h 2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290">
                  <a:moveTo>
                    <a:pt x="78" y="0"/>
                  </a:moveTo>
                  <a:lnTo>
                    <a:pt x="0" y="0"/>
                  </a:lnTo>
                  <a:lnTo>
                    <a:pt x="0" y="289"/>
                  </a:lnTo>
                  <a:lnTo>
                    <a:pt x="78" y="289"/>
                  </a:lnTo>
                  <a:lnTo>
                    <a:pt x="76" y="283"/>
                  </a:lnTo>
                  <a:lnTo>
                    <a:pt x="15" y="283"/>
                  </a:lnTo>
                  <a:lnTo>
                    <a:pt x="4" y="273"/>
                  </a:lnTo>
                  <a:lnTo>
                    <a:pt x="15" y="273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15" y="6"/>
                  </a:lnTo>
                  <a:lnTo>
                    <a:pt x="78" y="6"/>
                  </a:lnTo>
                  <a:lnTo>
                    <a:pt x="78" y="0"/>
                  </a:lnTo>
                  <a:close/>
                  <a:moveTo>
                    <a:pt x="78" y="6"/>
                  </a:moveTo>
                  <a:lnTo>
                    <a:pt x="62" y="6"/>
                  </a:lnTo>
                  <a:lnTo>
                    <a:pt x="73" y="17"/>
                  </a:lnTo>
                  <a:lnTo>
                    <a:pt x="62" y="17"/>
                  </a:lnTo>
                  <a:lnTo>
                    <a:pt x="62" y="273"/>
                  </a:lnTo>
                  <a:lnTo>
                    <a:pt x="73" y="273"/>
                  </a:lnTo>
                  <a:lnTo>
                    <a:pt x="78" y="289"/>
                  </a:lnTo>
                  <a:lnTo>
                    <a:pt x="78" y="6"/>
                  </a:lnTo>
                  <a:close/>
                  <a:moveTo>
                    <a:pt x="62" y="273"/>
                  </a:moveTo>
                  <a:lnTo>
                    <a:pt x="15" y="273"/>
                  </a:lnTo>
                  <a:lnTo>
                    <a:pt x="15" y="283"/>
                  </a:lnTo>
                  <a:lnTo>
                    <a:pt x="62" y="283"/>
                  </a:lnTo>
                  <a:lnTo>
                    <a:pt x="62" y="273"/>
                  </a:lnTo>
                  <a:close/>
                  <a:moveTo>
                    <a:pt x="73" y="273"/>
                  </a:moveTo>
                  <a:lnTo>
                    <a:pt x="62" y="283"/>
                  </a:lnTo>
                  <a:lnTo>
                    <a:pt x="76" y="283"/>
                  </a:lnTo>
                  <a:lnTo>
                    <a:pt x="73" y="273"/>
                  </a:lnTo>
                  <a:close/>
                  <a:moveTo>
                    <a:pt x="62" y="6"/>
                  </a:moveTo>
                  <a:lnTo>
                    <a:pt x="15" y="6"/>
                  </a:lnTo>
                  <a:lnTo>
                    <a:pt x="15" y="17"/>
                  </a:lnTo>
                  <a:lnTo>
                    <a:pt x="62" y="17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Line 193"/>
            <p:cNvSpPr>
              <a:spLocks noChangeShapeType="1"/>
            </p:cNvSpPr>
            <p:nvPr/>
          </p:nvSpPr>
          <p:spPr bwMode="auto">
            <a:xfrm>
              <a:off x="9460" y="-3285"/>
              <a:ext cx="0" cy="1717"/>
            </a:xfrm>
            <a:prstGeom prst="line">
              <a:avLst/>
            </a:prstGeom>
            <a:noFill/>
            <a:ln w="14478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7" name="Picture 19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9" y="-2628"/>
              <a:ext cx="162" cy="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Freeform 195"/>
            <p:cNvSpPr/>
            <p:nvPr/>
          </p:nvSpPr>
          <p:spPr bwMode="auto">
            <a:xfrm>
              <a:off x="9425" y="-1734"/>
              <a:ext cx="74" cy="74"/>
            </a:xfrm>
            <a:custGeom>
              <a:avLst/>
              <a:gdLst>
                <a:gd name="T0" fmla="*/ 37 w 74"/>
                <a:gd name="T1" fmla="*/ -1734 h 74"/>
                <a:gd name="T2" fmla="*/ 11 w 74"/>
                <a:gd name="T3" fmla="*/ -1723 h 74"/>
                <a:gd name="T4" fmla="*/ 0 w 74"/>
                <a:gd name="T5" fmla="*/ -1696 h 74"/>
                <a:gd name="T6" fmla="*/ 11 w 74"/>
                <a:gd name="T7" fmla="*/ -1670 h 74"/>
                <a:gd name="T8" fmla="*/ 37 w 74"/>
                <a:gd name="T9" fmla="*/ -1660 h 74"/>
                <a:gd name="T10" fmla="*/ 63 w 74"/>
                <a:gd name="T11" fmla="*/ -1670 h 74"/>
                <a:gd name="T12" fmla="*/ 73 w 74"/>
                <a:gd name="T13" fmla="*/ -1696 h 74"/>
                <a:gd name="T14" fmla="*/ 63 w 74"/>
                <a:gd name="T15" fmla="*/ -1723 h 74"/>
                <a:gd name="T16" fmla="*/ 37 w 74"/>
                <a:gd name="T17" fmla="*/ -173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1" y="11"/>
                  </a:lnTo>
                  <a:lnTo>
                    <a:pt x="0" y="38"/>
                  </a:lnTo>
                  <a:lnTo>
                    <a:pt x="11" y="64"/>
                  </a:lnTo>
                  <a:lnTo>
                    <a:pt x="37" y="74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AutoShape 196"/>
            <p:cNvSpPr/>
            <p:nvPr/>
          </p:nvSpPr>
          <p:spPr bwMode="auto">
            <a:xfrm>
              <a:off x="9414" y="-1744"/>
              <a:ext cx="95" cy="95"/>
            </a:xfrm>
            <a:custGeom>
              <a:avLst/>
              <a:gdLst>
                <a:gd name="T0" fmla="*/ 16 w 95"/>
                <a:gd name="T1" fmla="*/ -1728 h 95"/>
                <a:gd name="T2" fmla="*/ 16 w 95"/>
                <a:gd name="T3" fmla="*/ -1665 h 95"/>
                <a:gd name="T4" fmla="*/ 53 w 95"/>
                <a:gd name="T5" fmla="*/ -1670 h 95"/>
                <a:gd name="T6" fmla="*/ 47 w 95"/>
                <a:gd name="T7" fmla="*/ -1672 h 95"/>
                <a:gd name="T8" fmla="*/ 32 w 95"/>
                <a:gd name="T9" fmla="*/ -1676 h 95"/>
                <a:gd name="T10" fmla="*/ 30 w 95"/>
                <a:gd name="T11" fmla="*/ -1681 h 95"/>
                <a:gd name="T12" fmla="*/ 22 w 95"/>
                <a:gd name="T13" fmla="*/ -1692 h 95"/>
                <a:gd name="T14" fmla="*/ 26 w 95"/>
                <a:gd name="T15" fmla="*/ -1702 h 95"/>
                <a:gd name="T16" fmla="*/ 26 w 95"/>
                <a:gd name="T17" fmla="*/ -1712 h 95"/>
                <a:gd name="T18" fmla="*/ 41 w 95"/>
                <a:gd name="T19" fmla="*/ -1718 h 95"/>
                <a:gd name="T20" fmla="*/ 42 w 95"/>
                <a:gd name="T21" fmla="*/ -1723 h 95"/>
                <a:gd name="T22" fmla="*/ 79 w 95"/>
                <a:gd name="T23" fmla="*/ -1728 h 95"/>
                <a:gd name="T24" fmla="*/ 65 w 95"/>
                <a:gd name="T25" fmla="*/ -1679 h 95"/>
                <a:gd name="T26" fmla="*/ 53 w 95"/>
                <a:gd name="T27" fmla="*/ -1670 h 95"/>
                <a:gd name="T28" fmla="*/ 79 w 95"/>
                <a:gd name="T29" fmla="*/ -1665 h 95"/>
                <a:gd name="T30" fmla="*/ 64 w 95"/>
                <a:gd name="T31" fmla="*/ -1676 h 95"/>
                <a:gd name="T32" fmla="*/ 31 w 95"/>
                <a:gd name="T33" fmla="*/ -1679 h 95"/>
                <a:gd name="T34" fmla="*/ 38 w 95"/>
                <a:gd name="T35" fmla="*/ -1676 h 95"/>
                <a:gd name="T36" fmla="*/ 87 w 95"/>
                <a:gd name="T37" fmla="*/ -1681 h 95"/>
                <a:gd name="T38" fmla="*/ 64 w 95"/>
                <a:gd name="T39" fmla="*/ -1676 h 95"/>
                <a:gd name="T40" fmla="*/ 87 w 95"/>
                <a:gd name="T41" fmla="*/ -1681 h 95"/>
                <a:gd name="T42" fmla="*/ 26 w 95"/>
                <a:gd name="T43" fmla="*/ -1681 h 95"/>
                <a:gd name="T44" fmla="*/ 30 w 95"/>
                <a:gd name="T45" fmla="*/ -1681 h 95"/>
                <a:gd name="T46" fmla="*/ 65 w 95"/>
                <a:gd name="T47" fmla="*/ -1679 h 95"/>
                <a:gd name="T48" fmla="*/ 87 w 95"/>
                <a:gd name="T49" fmla="*/ -1681 h 95"/>
                <a:gd name="T50" fmla="*/ 74 w 95"/>
                <a:gd name="T51" fmla="*/ -1692 h 95"/>
                <a:gd name="T52" fmla="*/ 24 w 95"/>
                <a:gd name="T53" fmla="*/ -1697 h 95"/>
                <a:gd name="T54" fmla="*/ 26 w 95"/>
                <a:gd name="T55" fmla="*/ -1692 h 95"/>
                <a:gd name="T56" fmla="*/ 92 w 95"/>
                <a:gd name="T57" fmla="*/ -1702 h 95"/>
                <a:gd name="T58" fmla="*/ 74 w 95"/>
                <a:gd name="T59" fmla="*/ -1692 h 95"/>
                <a:gd name="T60" fmla="*/ 95 w 95"/>
                <a:gd name="T61" fmla="*/ -1696 h 95"/>
                <a:gd name="T62" fmla="*/ 26 w 95"/>
                <a:gd name="T63" fmla="*/ -1702 h 95"/>
                <a:gd name="T64" fmla="*/ 24 w 95"/>
                <a:gd name="T65" fmla="*/ -1697 h 95"/>
                <a:gd name="T66" fmla="*/ 66 w 95"/>
                <a:gd name="T67" fmla="*/ -1713 h 95"/>
                <a:gd name="T68" fmla="*/ 74 w 95"/>
                <a:gd name="T69" fmla="*/ -1702 h 95"/>
                <a:gd name="T70" fmla="*/ 87 w 95"/>
                <a:gd name="T71" fmla="*/ -1712 h 95"/>
                <a:gd name="T72" fmla="*/ 66 w 95"/>
                <a:gd name="T73" fmla="*/ -1713 h 95"/>
                <a:gd name="T74" fmla="*/ 26 w 95"/>
                <a:gd name="T75" fmla="*/ -1712 h 95"/>
                <a:gd name="T76" fmla="*/ 31 w 95"/>
                <a:gd name="T77" fmla="*/ -1714 h 95"/>
                <a:gd name="T78" fmla="*/ 64 w 95"/>
                <a:gd name="T79" fmla="*/ -1718 h 95"/>
                <a:gd name="T80" fmla="*/ 87 w 95"/>
                <a:gd name="T81" fmla="*/ -1712 h 95"/>
                <a:gd name="T82" fmla="*/ 82 w 95"/>
                <a:gd name="T83" fmla="*/ -1723 h 95"/>
                <a:gd name="T84" fmla="*/ 47 w 95"/>
                <a:gd name="T85" fmla="*/ -1721 h 95"/>
                <a:gd name="T86" fmla="*/ 64 w 95"/>
                <a:gd name="T87" fmla="*/ -1718 h 95"/>
                <a:gd name="T88" fmla="*/ 82 w 95"/>
                <a:gd name="T89" fmla="*/ -1723 h 95"/>
                <a:gd name="T90" fmla="*/ 32 w 95"/>
                <a:gd name="T91" fmla="*/ -1718 h 95"/>
                <a:gd name="T92" fmla="*/ 41 w 95"/>
                <a:gd name="T93" fmla="*/ -171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8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8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2" y="68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26" y="32"/>
                  </a:lnTo>
                  <a:lnTo>
                    <a:pt x="32" y="26"/>
                  </a:lnTo>
                  <a:lnTo>
                    <a:pt x="41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8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4"/>
                  </a:lnTo>
                  <a:lnTo>
                    <a:pt x="48" y="94"/>
                  </a:lnTo>
                  <a:lnTo>
                    <a:pt x="79" y="79"/>
                  </a:lnTo>
                  <a:lnTo>
                    <a:pt x="85" y="68"/>
                  </a:lnTo>
                  <a:lnTo>
                    <a:pt x="64" y="68"/>
                  </a:lnTo>
                  <a:lnTo>
                    <a:pt x="65" y="65"/>
                  </a:lnTo>
                  <a:close/>
                  <a:moveTo>
                    <a:pt x="31" y="65"/>
                  </a:moveTo>
                  <a:lnTo>
                    <a:pt x="32" y="68"/>
                  </a:lnTo>
                  <a:lnTo>
                    <a:pt x="38" y="68"/>
                  </a:lnTo>
                  <a:lnTo>
                    <a:pt x="31" y="65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4" y="68"/>
                  </a:lnTo>
                  <a:lnTo>
                    <a:pt x="85" y="68"/>
                  </a:lnTo>
                  <a:lnTo>
                    <a:pt x="87" y="63"/>
                  </a:lnTo>
                  <a:close/>
                  <a:moveTo>
                    <a:pt x="30" y="63"/>
                  </a:moveTo>
                  <a:lnTo>
                    <a:pt x="26" y="63"/>
                  </a:lnTo>
                  <a:lnTo>
                    <a:pt x="31" y="65"/>
                  </a:lnTo>
                  <a:lnTo>
                    <a:pt x="30" y="63"/>
                  </a:lnTo>
                  <a:close/>
                  <a:moveTo>
                    <a:pt x="72" y="47"/>
                  </a:moveTo>
                  <a:lnTo>
                    <a:pt x="65" y="65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6" y="52"/>
                  </a:lnTo>
                  <a:lnTo>
                    <a:pt x="24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6" y="42"/>
                  </a:lnTo>
                  <a:close/>
                  <a:moveTo>
                    <a:pt x="66" y="31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6" y="31"/>
                  </a:lnTo>
                  <a:close/>
                  <a:moveTo>
                    <a:pt x="31" y="30"/>
                  </a:moveTo>
                  <a:lnTo>
                    <a:pt x="26" y="32"/>
                  </a:lnTo>
                  <a:lnTo>
                    <a:pt x="30" y="32"/>
                  </a:lnTo>
                  <a:lnTo>
                    <a:pt x="31" y="30"/>
                  </a:lnTo>
                  <a:close/>
                  <a:moveTo>
                    <a:pt x="84" y="26"/>
                  </a:moveTo>
                  <a:lnTo>
                    <a:pt x="64" y="26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84" y="26"/>
                  </a:lnTo>
                  <a:lnTo>
                    <a:pt x="82" y="21"/>
                  </a:lnTo>
                  <a:close/>
                  <a:moveTo>
                    <a:pt x="41" y="26"/>
                  </a:moveTo>
                  <a:lnTo>
                    <a:pt x="32" y="26"/>
                  </a:lnTo>
                  <a:lnTo>
                    <a:pt x="31" y="30"/>
                  </a:lnTo>
                  <a:lnTo>
                    <a:pt x="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97"/>
            <p:cNvSpPr/>
            <p:nvPr/>
          </p:nvSpPr>
          <p:spPr bwMode="auto">
            <a:xfrm>
              <a:off x="9252" y="-1570"/>
              <a:ext cx="430" cy="425"/>
            </a:xfrm>
            <a:custGeom>
              <a:avLst/>
              <a:gdLst>
                <a:gd name="T0" fmla="*/ 215 w 430"/>
                <a:gd name="T1" fmla="*/ -1570 h 425"/>
                <a:gd name="T2" fmla="*/ 131 w 430"/>
                <a:gd name="T3" fmla="*/ -1555 h 425"/>
                <a:gd name="T4" fmla="*/ 62 w 430"/>
                <a:gd name="T5" fmla="*/ -1508 h 425"/>
                <a:gd name="T6" fmla="*/ 16 w 430"/>
                <a:gd name="T7" fmla="*/ -1446 h 425"/>
                <a:gd name="T8" fmla="*/ 0 w 430"/>
                <a:gd name="T9" fmla="*/ -1362 h 425"/>
                <a:gd name="T10" fmla="*/ 5 w 430"/>
                <a:gd name="T11" fmla="*/ -1320 h 425"/>
                <a:gd name="T12" fmla="*/ 37 w 430"/>
                <a:gd name="T13" fmla="*/ -1240 h 425"/>
                <a:gd name="T14" fmla="*/ 95 w 430"/>
                <a:gd name="T15" fmla="*/ -1183 h 425"/>
                <a:gd name="T16" fmla="*/ 173 w 430"/>
                <a:gd name="T17" fmla="*/ -1152 h 425"/>
                <a:gd name="T18" fmla="*/ 215 w 430"/>
                <a:gd name="T19" fmla="*/ -1146 h 425"/>
                <a:gd name="T20" fmla="*/ 257 w 430"/>
                <a:gd name="T21" fmla="*/ -1152 h 425"/>
                <a:gd name="T22" fmla="*/ 335 w 430"/>
                <a:gd name="T23" fmla="*/ -1183 h 425"/>
                <a:gd name="T24" fmla="*/ 394 w 430"/>
                <a:gd name="T25" fmla="*/ -1240 h 425"/>
                <a:gd name="T26" fmla="*/ 425 w 430"/>
                <a:gd name="T27" fmla="*/ -1320 h 425"/>
                <a:gd name="T28" fmla="*/ 430 w 430"/>
                <a:gd name="T29" fmla="*/ -1362 h 425"/>
                <a:gd name="T30" fmla="*/ 425 w 430"/>
                <a:gd name="T31" fmla="*/ -1404 h 425"/>
                <a:gd name="T32" fmla="*/ 394 w 430"/>
                <a:gd name="T33" fmla="*/ -1477 h 425"/>
                <a:gd name="T34" fmla="*/ 335 w 430"/>
                <a:gd name="T35" fmla="*/ -1534 h 425"/>
                <a:gd name="T36" fmla="*/ 257 w 430"/>
                <a:gd name="T37" fmla="*/ -1566 h 425"/>
                <a:gd name="T38" fmla="*/ 215 w 430"/>
                <a:gd name="T39" fmla="*/ -1570 h 4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0" h="425">
                  <a:moveTo>
                    <a:pt x="215" y="0"/>
                  </a:moveTo>
                  <a:lnTo>
                    <a:pt x="131" y="15"/>
                  </a:lnTo>
                  <a:lnTo>
                    <a:pt x="62" y="62"/>
                  </a:lnTo>
                  <a:lnTo>
                    <a:pt x="16" y="124"/>
                  </a:lnTo>
                  <a:lnTo>
                    <a:pt x="0" y="208"/>
                  </a:lnTo>
                  <a:lnTo>
                    <a:pt x="5" y="250"/>
                  </a:lnTo>
                  <a:lnTo>
                    <a:pt x="37" y="330"/>
                  </a:lnTo>
                  <a:lnTo>
                    <a:pt x="95" y="387"/>
                  </a:lnTo>
                  <a:lnTo>
                    <a:pt x="173" y="418"/>
                  </a:lnTo>
                  <a:lnTo>
                    <a:pt x="215" y="424"/>
                  </a:lnTo>
                  <a:lnTo>
                    <a:pt x="257" y="418"/>
                  </a:lnTo>
                  <a:lnTo>
                    <a:pt x="335" y="387"/>
                  </a:lnTo>
                  <a:lnTo>
                    <a:pt x="394" y="330"/>
                  </a:lnTo>
                  <a:lnTo>
                    <a:pt x="425" y="250"/>
                  </a:lnTo>
                  <a:lnTo>
                    <a:pt x="430" y="208"/>
                  </a:lnTo>
                  <a:lnTo>
                    <a:pt x="425" y="166"/>
                  </a:lnTo>
                  <a:lnTo>
                    <a:pt x="394" y="93"/>
                  </a:lnTo>
                  <a:lnTo>
                    <a:pt x="335" y="36"/>
                  </a:lnTo>
                  <a:lnTo>
                    <a:pt x="257" y="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AutoShape 198"/>
            <p:cNvSpPr/>
            <p:nvPr/>
          </p:nvSpPr>
          <p:spPr bwMode="auto">
            <a:xfrm>
              <a:off x="9241" y="-1581"/>
              <a:ext cx="452" cy="446"/>
            </a:xfrm>
            <a:custGeom>
              <a:avLst/>
              <a:gdLst>
                <a:gd name="T0" fmla="*/ 184 w 452"/>
                <a:gd name="T1" fmla="*/ -1576 h 446"/>
                <a:gd name="T2" fmla="*/ 100 w 452"/>
                <a:gd name="T3" fmla="*/ -1545 h 446"/>
                <a:gd name="T4" fmla="*/ 16 w 452"/>
                <a:gd name="T5" fmla="*/ -1450 h 446"/>
                <a:gd name="T6" fmla="*/ 0 w 452"/>
                <a:gd name="T7" fmla="*/ -1362 h 446"/>
                <a:gd name="T8" fmla="*/ 16 w 452"/>
                <a:gd name="T9" fmla="*/ -1272 h 446"/>
                <a:gd name="T10" fmla="*/ 100 w 452"/>
                <a:gd name="T11" fmla="*/ -1172 h 446"/>
                <a:gd name="T12" fmla="*/ 184 w 452"/>
                <a:gd name="T13" fmla="*/ -1141 h 446"/>
                <a:gd name="T14" fmla="*/ 226 w 452"/>
                <a:gd name="T15" fmla="*/ -1156 h 446"/>
                <a:gd name="T16" fmla="*/ 142 w 452"/>
                <a:gd name="T17" fmla="*/ -1172 h 446"/>
                <a:gd name="T18" fmla="*/ 111 w 452"/>
                <a:gd name="T19" fmla="*/ -1194 h 446"/>
                <a:gd name="T20" fmla="*/ 84 w 452"/>
                <a:gd name="T21" fmla="*/ -1214 h 446"/>
                <a:gd name="T22" fmla="*/ 40 w 452"/>
                <a:gd name="T23" fmla="*/ -1278 h 446"/>
                <a:gd name="T24" fmla="*/ 27 w 452"/>
                <a:gd name="T25" fmla="*/ -1320 h 446"/>
                <a:gd name="T26" fmla="*/ 27 w 452"/>
                <a:gd name="T27" fmla="*/ -1404 h 446"/>
                <a:gd name="T28" fmla="*/ 41 w 452"/>
                <a:gd name="T29" fmla="*/ -1446 h 446"/>
                <a:gd name="T30" fmla="*/ 84 w 452"/>
                <a:gd name="T31" fmla="*/ -1503 h 446"/>
                <a:gd name="T32" fmla="*/ 111 w 452"/>
                <a:gd name="T33" fmla="*/ -1524 h 446"/>
                <a:gd name="T34" fmla="*/ 142 w 452"/>
                <a:gd name="T35" fmla="*/ -1545 h 446"/>
                <a:gd name="T36" fmla="*/ 226 w 452"/>
                <a:gd name="T37" fmla="*/ -1561 h 446"/>
                <a:gd name="T38" fmla="*/ 315 w 452"/>
                <a:gd name="T39" fmla="*/ -1566 h 446"/>
                <a:gd name="T40" fmla="*/ 226 w 452"/>
                <a:gd name="T41" fmla="*/ -1581 h 446"/>
                <a:gd name="T42" fmla="*/ 341 w 452"/>
                <a:gd name="T43" fmla="*/ -1194 h 446"/>
                <a:gd name="T44" fmla="*/ 310 w 452"/>
                <a:gd name="T45" fmla="*/ -1172 h 446"/>
                <a:gd name="T46" fmla="*/ 226 w 452"/>
                <a:gd name="T47" fmla="*/ -1156 h 446"/>
                <a:gd name="T48" fmla="*/ 268 w 452"/>
                <a:gd name="T49" fmla="*/ -1141 h 446"/>
                <a:gd name="T50" fmla="*/ 352 w 452"/>
                <a:gd name="T51" fmla="*/ -1172 h 446"/>
                <a:gd name="T52" fmla="*/ 367 w 452"/>
                <a:gd name="T53" fmla="*/ -1214 h 446"/>
                <a:gd name="T54" fmla="*/ 79 w 452"/>
                <a:gd name="T55" fmla="*/ -1220 h 446"/>
                <a:gd name="T56" fmla="*/ 86 w 452"/>
                <a:gd name="T57" fmla="*/ -1214 h 446"/>
                <a:gd name="T58" fmla="*/ 414 w 452"/>
                <a:gd name="T59" fmla="*/ -1282 h 446"/>
                <a:gd name="T60" fmla="*/ 367 w 452"/>
                <a:gd name="T61" fmla="*/ -1214 h 446"/>
                <a:gd name="T62" fmla="*/ 414 w 452"/>
                <a:gd name="T63" fmla="*/ -1236 h 446"/>
                <a:gd name="T64" fmla="*/ 437 w 452"/>
                <a:gd name="T65" fmla="*/ -1278 h 446"/>
                <a:gd name="T66" fmla="*/ 414 w 452"/>
                <a:gd name="T67" fmla="*/ -1282 h 446"/>
                <a:gd name="T68" fmla="*/ 37 w 452"/>
                <a:gd name="T69" fmla="*/ -1278 h 446"/>
                <a:gd name="T70" fmla="*/ 37 w 452"/>
                <a:gd name="T71" fmla="*/ -1282 h 446"/>
                <a:gd name="T72" fmla="*/ 414 w 452"/>
                <a:gd name="T73" fmla="*/ -1446 h 446"/>
                <a:gd name="T74" fmla="*/ 430 w 452"/>
                <a:gd name="T75" fmla="*/ -1362 h 446"/>
                <a:gd name="T76" fmla="*/ 414 w 452"/>
                <a:gd name="T77" fmla="*/ -1278 h 446"/>
                <a:gd name="T78" fmla="*/ 445 w 452"/>
                <a:gd name="T79" fmla="*/ -1320 h 446"/>
                <a:gd name="T80" fmla="*/ 445 w 452"/>
                <a:gd name="T81" fmla="*/ -1404 h 446"/>
                <a:gd name="T82" fmla="*/ 41 w 452"/>
                <a:gd name="T83" fmla="*/ -1446 h 446"/>
                <a:gd name="T84" fmla="*/ 37 w 452"/>
                <a:gd name="T85" fmla="*/ -1440 h 446"/>
                <a:gd name="T86" fmla="*/ 393 w 452"/>
                <a:gd name="T87" fmla="*/ -1503 h 446"/>
                <a:gd name="T88" fmla="*/ 394 w 452"/>
                <a:gd name="T89" fmla="*/ -1471 h 446"/>
                <a:gd name="T90" fmla="*/ 414 w 452"/>
                <a:gd name="T91" fmla="*/ -1446 h 446"/>
                <a:gd name="T92" fmla="*/ 436 w 452"/>
                <a:gd name="T93" fmla="*/ -1450 h 446"/>
                <a:gd name="T94" fmla="*/ 393 w 452"/>
                <a:gd name="T95" fmla="*/ -1503 h 446"/>
                <a:gd name="T96" fmla="*/ 84 w 452"/>
                <a:gd name="T97" fmla="*/ -1503 h 446"/>
                <a:gd name="T98" fmla="*/ 86 w 452"/>
                <a:gd name="T99" fmla="*/ -1503 h 446"/>
                <a:gd name="T100" fmla="*/ 226 w 452"/>
                <a:gd name="T101" fmla="*/ -1561 h 446"/>
                <a:gd name="T102" fmla="*/ 310 w 452"/>
                <a:gd name="T103" fmla="*/ -1545 h 446"/>
                <a:gd name="T104" fmla="*/ 341 w 452"/>
                <a:gd name="T105" fmla="*/ -1524 h 446"/>
                <a:gd name="T106" fmla="*/ 367 w 452"/>
                <a:gd name="T107" fmla="*/ -1503 h 446"/>
                <a:gd name="T108" fmla="*/ 352 w 452"/>
                <a:gd name="T109" fmla="*/ -1545 h 4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52" h="446">
                  <a:moveTo>
                    <a:pt x="226" y="0"/>
                  </a:moveTo>
                  <a:lnTo>
                    <a:pt x="184" y="5"/>
                  </a:lnTo>
                  <a:lnTo>
                    <a:pt x="137" y="15"/>
                  </a:lnTo>
                  <a:lnTo>
                    <a:pt x="100" y="36"/>
                  </a:lnTo>
                  <a:lnTo>
                    <a:pt x="37" y="99"/>
                  </a:lnTo>
                  <a:lnTo>
                    <a:pt x="16" y="131"/>
                  </a:lnTo>
                  <a:lnTo>
                    <a:pt x="6" y="177"/>
                  </a:lnTo>
                  <a:lnTo>
                    <a:pt x="0" y="219"/>
                  </a:lnTo>
                  <a:lnTo>
                    <a:pt x="6" y="261"/>
                  </a:lnTo>
                  <a:lnTo>
                    <a:pt x="16" y="309"/>
                  </a:lnTo>
                  <a:lnTo>
                    <a:pt x="37" y="345"/>
                  </a:lnTo>
                  <a:lnTo>
                    <a:pt x="100" y="409"/>
                  </a:lnTo>
                  <a:lnTo>
                    <a:pt x="137" y="429"/>
                  </a:lnTo>
                  <a:lnTo>
                    <a:pt x="184" y="440"/>
                  </a:lnTo>
                  <a:lnTo>
                    <a:pt x="226" y="445"/>
                  </a:lnTo>
                  <a:lnTo>
                    <a:pt x="226" y="425"/>
                  </a:lnTo>
                  <a:lnTo>
                    <a:pt x="184" y="419"/>
                  </a:lnTo>
                  <a:lnTo>
                    <a:pt x="142" y="409"/>
                  </a:lnTo>
                  <a:lnTo>
                    <a:pt x="148" y="409"/>
                  </a:lnTo>
                  <a:lnTo>
                    <a:pt x="111" y="387"/>
                  </a:lnTo>
                  <a:lnTo>
                    <a:pt x="86" y="367"/>
                  </a:lnTo>
                  <a:lnTo>
                    <a:pt x="84" y="367"/>
                  </a:lnTo>
                  <a:lnTo>
                    <a:pt x="58" y="336"/>
                  </a:lnTo>
                  <a:lnTo>
                    <a:pt x="40" y="303"/>
                  </a:lnTo>
                  <a:lnTo>
                    <a:pt x="37" y="303"/>
                  </a:lnTo>
                  <a:lnTo>
                    <a:pt x="27" y="261"/>
                  </a:lnTo>
                  <a:lnTo>
                    <a:pt x="22" y="219"/>
                  </a:lnTo>
                  <a:lnTo>
                    <a:pt x="27" y="177"/>
                  </a:lnTo>
                  <a:lnTo>
                    <a:pt x="37" y="135"/>
                  </a:lnTo>
                  <a:lnTo>
                    <a:pt x="41" y="135"/>
                  </a:lnTo>
                  <a:lnTo>
                    <a:pt x="58" y="110"/>
                  </a:lnTo>
                  <a:lnTo>
                    <a:pt x="84" y="78"/>
                  </a:lnTo>
                  <a:lnTo>
                    <a:pt x="86" y="78"/>
                  </a:lnTo>
                  <a:lnTo>
                    <a:pt x="111" y="57"/>
                  </a:lnTo>
                  <a:lnTo>
                    <a:pt x="148" y="36"/>
                  </a:lnTo>
                  <a:lnTo>
                    <a:pt x="142" y="36"/>
                  </a:lnTo>
                  <a:lnTo>
                    <a:pt x="184" y="26"/>
                  </a:lnTo>
                  <a:lnTo>
                    <a:pt x="226" y="20"/>
                  </a:lnTo>
                  <a:lnTo>
                    <a:pt x="323" y="20"/>
                  </a:lnTo>
                  <a:lnTo>
                    <a:pt x="315" y="15"/>
                  </a:lnTo>
                  <a:lnTo>
                    <a:pt x="268" y="5"/>
                  </a:lnTo>
                  <a:lnTo>
                    <a:pt x="226" y="0"/>
                  </a:lnTo>
                  <a:close/>
                  <a:moveTo>
                    <a:pt x="372" y="361"/>
                  </a:moveTo>
                  <a:lnTo>
                    <a:pt x="341" y="387"/>
                  </a:lnTo>
                  <a:lnTo>
                    <a:pt x="305" y="409"/>
                  </a:lnTo>
                  <a:lnTo>
                    <a:pt x="310" y="409"/>
                  </a:lnTo>
                  <a:lnTo>
                    <a:pt x="268" y="419"/>
                  </a:lnTo>
                  <a:lnTo>
                    <a:pt x="226" y="425"/>
                  </a:lnTo>
                  <a:lnTo>
                    <a:pt x="226" y="445"/>
                  </a:lnTo>
                  <a:lnTo>
                    <a:pt x="268" y="440"/>
                  </a:lnTo>
                  <a:lnTo>
                    <a:pt x="315" y="429"/>
                  </a:lnTo>
                  <a:lnTo>
                    <a:pt x="352" y="409"/>
                  </a:lnTo>
                  <a:lnTo>
                    <a:pt x="393" y="367"/>
                  </a:lnTo>
                  <a:lnTo>
                    <a:pt x="367" y="367"/>
                  </a:lnTo>
                  <a:lnTo>
                    <a:pt x="372" y="361"/>
                  </a:lnTo>
                  <a:close/>
                  <a:moveTo>
                    <a:pt x="79" y="361"/>
                  </a:moveTo>
                  <a:lnTo>
                    <a:pt x="84" y="367"/>
                  </a:lnTo>
                  <a:lnTo>
                    <a:pt x="86" y="367"/>
                  </a:lnTo>
                  <a:lnTo>
                    <a:pt x="79" y="361"/>
                  </a:lnTo>
                  <a:close/>
                  <a:moveTo>
                    <a:pt x="414" y="299"/>
                  </a:moveTo>
                  <a:lnTo>
                    <a:pt x="394" y="336"/>
                  </a:lnTo>
                  <a:lnTo>
                    <a:pt x="367" y="367"/>
                  </a:lnTo>
                  <a:lnTo>
                    <a:pt x="393" y="367"/>
                  </a:lnTo>
                  <a:lnTo>
                    <a:pt x="414" y="345"/>
                  </a:lnTo>
                  <a:lnTo>
                    <a:pt x="436" y="309"/>
                  </a:lnTo>
                  <a:lnTo>
                    <a:pt x="437" y="303"/>
                  </a:lnTo>
                  <a:lnTo>
                    <a:pt x="414" y="303"/>
                  </a:lnTo>
                  <a:lnTo>
                    <a:pt x="414" y="299"/>
                  </a:lnTo>
                  <a:close/>
                  <a:moveTo>
                    <a:pt x="37" y="299"/>
                  </a:moveTo>
                  <a:lnTo>
                    <a:pt x="37" y="303"/>
                  </a:lnTo>
                  <a:lnTo>
                    <a:pt x="40" y="303"/>
                  </a:lnTo>
                  <a:lnTo>
                    <a:pt x="37" y="299"/>
                  </a:lnTo>
                  <a:close/>
                  <a:moveTo>
                    <a:pt x="437" y="135"/>
                  </a:moveTo>
                  <a:lnTo>
                    <a:pt x="414" y="135"/>
                  </a:lnTo>
                  <a:lnTo>
                    <a:pt x="425" y="177"/>
                  </a:lnTo>
                  <a:lnTo>
                    <a:pt x="430" y="219"/>
                  </a:lnTo>
                  <a:lnTo>
                    <a:pt x="425" y="261"/>
                  </a:lnTo>
                  <a:lnTo>
                    <a:pt x="414" y="303"/>
                  </a:lnTo>
                  <a:lnTo>
                    <a:pt x="437" y="303"/>
                  </a:lnTo>
                  <a:lnTo>
                    <a:pt x="445" y="261"/>
                  </a:lnTo>
                  <a:lnTo>
                    <a:pt x="451" y="219"/>
                  </a:lnTo>
                  <a:lnTo>
                    <a:pt x="445" y="177"/>
                  </a:lnTo>
                  <a:lnTo>
                    <a:pt x="437" y="135"/>
                  </a:lnTo>
                  <a:close/>
                  <a:moveTo>
                    <a:pt x="41" y="135"/>
                  </a:moveTo>
                  <a:lnTo>
                    <a:pt x="37" y="135"/>
                  </a:lnTo>
                  <a:lnTo>
                    <a:pt x="37" y="141"/>
                  </a:lnTo>
                  <a:lnTo>
                    <a:pt x="41" y="135"/>
                  </a:lnTo>
                  <a:close/>
                  <a:moveTo>
                    <a:pt x="393" y="78"/>
                  </a:moveTo>
                  <a:lnTo>
                    <a:pt x="367" y="78"/>
                  </a:lnTo>
                  <a:lnTo>
                    <a:pt x="394" y="110"/>
                  </a:lnTo>
                  <a:lnTo>
                    <a:pt x="414" y="141"/>
                  </a:lnTo>
                  <a:lnTo>
                    <a:pt x="414" y="135"/>
                  </a:lnTo>
                  <a:lnTo>
                    <a:pt x="437" y="135"/>
                  </a:lnTo>
                  <a:lnTo>
                    <a:pt x="436" y="131"/>
                  </a:lnTo>
                  <a:lnTo>
                    <a:pt x="414" y="99"/>
                  </a:lnTo>
                  <a:lnTo>
                    <a:pt x="393" y="78"/>
                  </a:lnTo>
                  <a:close/>
                  <a:moveTo>
                    <a:pt x="86" y="78"/>
                  </a:moveTo>
                  <a:lnTo>
                    <a:pt x="84" y="78"/>
                  </a:lnTo>
                  <a:lnTo>
                    <a:pt x="79" y="84"/>
                  </a:lnTo>
                  <a:lnTo>
                    <a:pt x="86" y="78"/>
                  </a:lnTo>
                  <a:close/>
                  <a:moveTo>
                    <a:pt x="323" y="20"/>
                  </a:moveTo>
                  <a:lnTo>
                    <a:pt x="226" y="20"/>
                  </a:lnTo>
                  <a:lnTo>
                    <a:pt x="268" y="26"/>
                  </a:lnTo>
                  <a:lnTo>
                    <a:pt x="310" y="36"/>
                  </a:lnTo>
                  <a:lnTo>
                    <a:pt x="305" y="36"/>
                  </a:lnTo>
                  <a:lnTo>
                    <a:pt x="341" y="57"/>
                  </a:lnTo>
                  <a:lnTo>
                    <a:pt x="372" y="84"/>
                  </a:lnTo>
                  <a:lnTo>
                    <a:pt x="367" y="78"/>
                  </a:lnTo>
                  <a:lnTo>
                    <a:pt x="393" y="78"/>
                  </a:lnTo>
                  <a:lnTo>
                    <a:pt x="352" y="36"/>
                  </a:lnTo>
                  <a:lnTo>
                    <a:pt x="3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99"/>
            <p:cNvSpPr/>
            <p:nvPr/>
          </p:nvSpPr>
          <p:spPr bwMode="auto">
            <a:xfrm>
              <a:off x="9108" y="-1734"/>
              <a:ext cx="74" cy="74"/>
            </a:xfrm>
            <a:custGeom>
              <a:avLst/>
              <a:gdLst>
                <a:gd name="T0" fmla="*/ 36 w 74"/>
                <a:gd name="T1" fmla="*/ -1734 h 74"/>
                <a:gd name="T2" fmla="*/ 11 w 74"/>
                <a:gd name="T3" fmla="*/ -1723 h 74"/>
                <a:gd name="T4" fmla="*/ 0 w 74"/>
                <a:gd name="T5" fmla="*/ -1696 h 74"/>
                <a:gd name="T6" fmla="*/ 11 w 74"/>
                <a:gd name="T7" fmla="*/ -1670 h 74"/>
                <a:gd name="T8" fmla="*/ 36 w 74"/>
                <a:gd name="T9" fmla="*/ -1660 h 74"/>
                <a:gd name="T10" fmla="*/ 62 w 74"/>
                <a:gd name="T11" fmla="*/ -1670 h 74"/>
                <a:gd name="T12" fmla="*/ 73 w 74"/>
                <a:gd name="T13" fmla="*/ -1696 h 74"/>
                <a:gd name="T14" fmla="*/ 62 w 74"/>
                <a:gd name="T15" fmla="*/ -1723 h 74"/>
                <a:gd name="T16" fmla="*/ 36 w 74"/>
                <a:gd name="T17" fmla="*/ -173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1"/>
                  </a:lnTo>
                  <a:lnTo>
                    <a:pt x="0" y="38"/>
                  </a:lnTo>
                  <a:lnTo>
                    <a:pt x="11" y="64"/>
                  </a:lnTo>
                  <a:lnTo>
                    <a:pt x="36" y="74"/>
                  </a:lnTo>
                  <a:lnTo>
                    <a:pt x="62" y="64"/>
                  </a:lnTo>
                  <a:lnTo>
                    <a:pt x="73" y="38"/>
                  </a:lnTo>
                  <a:lnTo>
                    <a:pt x="62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AutoShape 200"/>
            <p:cNvSpPr/>
            <p:nvPr/>
          </p:nvSpPr>
          <p:spPr bwMode="auto">
            <a:xfrm>
              <a:off x="9097" y="-1744"/>
              <a:ext cx="95" cy="95"/>
            </a:xfrm>
            <a:custGeom>
              <a:avLst/>
              <a:gdLst>
                <a:gd name="T0" fmla="*/ 16 w 95"/>
                <a:gd name="T1" fmla="*/ -1728 h 95"/>
                <a:gd name="T2" fmla="*/ 16 w 95"/>
                <a:gd name="T3" fmla="*/ -1665 h 95"/>
                <a:gd name="T4" fmla="*/ 53 w 95"/>
                <a:gd name="T5" fmla="*/ -1670 h 95"/>
                <a:gd name="T6" fmla="*/ 48 w 95"/>
                <a:gd name="T7" fmla="*/ -1672 h 95"/>
                <a:gd name="T8" fmla="*/ 31 w 95"/>
                <a:gd name="T9" fmla="*/ -1676 h 95"/>
                <a:gd name="T10" fmla="*/ 30 w 95"/>
                <a:gd name="T11" fmla="*/ -1681 h 95"/>
                <a:gd name="T12" fmla="*/ 22 w 95"/>
                <a:gd name="T13" fmla="*/ -1692 h 95"/>
                <a:gd name="T14" fmla="*/ 26 w 95"/>
                <a:gd name="T15" fmla="*/ -1702 h 95"/>
                <a:gd name="T16" fmla="*/ 27 w 95"/>
                <a:gd name="T17" fmla="*/ -1712 h 95"/>
                <a:gd name="T18" fmla="*/ 41 w 95"/>
                <a:gd name="T19" fmla="*/ -1718 h 95"/>
                <a:gd name="T20" fmla="*/ 42 w 95"/>
                <a:gd name="T21" fmla="*/ -1723 h 95"/>
                <a:gd name="T22" fmla="*/ 79 w 95"/>
                <a:gd name="T23" fmla="*/ -1728 h 95"/>
                <a:gd name="T24" fmla="*/ 65 w 95"/>
                <a:gd name="T25" fmla="*/ -1679 h 95"/>
                <a:gd name="T26" fmla="*/ 53 w 95"/>
                <a:gd name="T27" fmla="*/ -1670 h 95"/>
                <a:gd name="T28" fmla="*/ 79 w 95"/>
                <a:gd name="T29" fmla="*/ -1665 h 95"/>
                <a:gd name="T30" fmla="*/ 64 w 95"/>
                <a:gd name="T31" fmla="*/ -1676 h 95"/>
                <a:gd name="T32" fmla="*/ 30 w 95"/>
                <a:gd name="T33" fmla="*/ -1679 h 95"/>
                <a:gd name="T34" fmla="*/ 38 w 95"/>
                <a:gd name="T35" fmla="*/ -1676 h 95"/>
                <a:gd name="T36" fmla="*/ 87 w 95"/>
                <a:gd name="T37" fmla="*/ -1681 h 95"/>
                <a:gd name="T38" fmla="*/ 64 w 95"/>
                <a:gd name="T39" fmla="*/ -1676 h 95"/>
                <a:gd name="T40" fmla="*/ 87 w 95"/>
                <a:gd name="T41" fmla="*/ -1681 h 95"/>
                <a:gd name="T42" fmla="*/ 27 w 95"/>
                <a:gd name="T43" fmla="*/ -1681 h 95"/>
                <a:gd name="T44" fmla="*/ 30 w 95"/>
                <a:gd name="T45" fmla="*/ -1681 h 95"/>
                <a:gd name="T46" fmla="*/ 65 w 95"/>
                <a:gd name="T47" fmla="*/ -1679 h 95"/>
                <a:gd name="T48" fmla="*/ 87 w 95"/>
                <a:gd name="T49" fmla="*/ -1681 h 95"/>
                <a:gd name="T50" fmla="*/ 73 w 95"/>
                <a:gd name="T51" fmla="*/ -1692 h 95"/>
                <a:gd name="T52" fmla="*/ 24 w 95"/>
                <a:gd name="T53" fmla="*/ -1697 h 95"/>
                <a:gd name="T54" fmla="*/ 26 w 95"/>
                <a:gd name="T55" fmla="*/ -1692 h 95"/>
                <a:gd name="T56" fmla="*/ 92 w 95"/>
                <a:gd name="T57" fmla="*/ -1702 h 95"/>
                <a:gd name="T58" fmla="*/ 73 w 95"/>
                <a:gd name="T59" fmla="*/ -1692 h 95"/>
                <a:gd name="T60" fmla="*/ 95 w 95"/>
                <a:gd name="T61" fmla="*/ -1696 h 95"/>
                <a:gd name="T62" fmla="*/ 26 w 95"/>
                <a:gd name="T63" fmla="*/ -1702 h 95"/>
                <a:gd name="T64" fmla="*/ 24 w 95"/>
                <a:gd name="T65" fmla="*/ -1697 h 95"/>
                <a:gd name="T66" fmla="*/ 66 w 95"/>
                <a:gd name="T67" fmla="*/ -1713 h 95"/>
                <a:gd name="T68" fmla="*/ 73 w 95"/>
                <a:gd name="T69" fmla="*/ -1702 h 95"/>
                <a:gd name="T70" fmla="*/ 87 w 95"/>
                <a:gd name="T71" fmla="*/ -1712 h 95"/>
                <a:gd name="T72" fmla="*/ 66 w 95"/>
                <a:gd name="T73" fmla="*/ -1713 h 95"/>
                <a:gd name="T74" fmla="*/ 27 w 95"/>
                <a:gd name="T75" fmla="*/ -1712 h 95"/>
                <a:gd name="T76" fmla="*/ 30 w 95"/>
                <a:gd name="T77" fmla="*/ -1713 h 95"/>
                <a:gd name="T78" fmla="*/ 64 w 95"/>
                <a:gd name="T79" fmla="*/ -1718 h 95"/>
                <a:gd name="T80" fmla="*/ 87 w 95"/>
                <a:gd name="T81" fmla="*/ -1712 h 95"/>
                <a:gd name="T82" fmla="*/ 41 w 95"/>
                <a:gd name="T83" fmla="*/ -1718 h 95"/>
                <a:gd name="T84" fmla="*/ 30 w 95"/>
                <a:gd name="T85" fmla="*/ -1713 h 95"/>
                <a:gd name="T86" fmla="*/ 82 w 95"/>
                <a:gd name="T87" fmla="*/ -1723 h 95"/>
                <a:gd name="T88" fmla="*/ 48 w 95"/>
                <a:gd name="T89" fmla="*/ -1721 h 95"/>
                <a:gd name="T90" fmla="*/ 64 w 95"/>
                <a:gd name="T91" fmla="*/ -1718 h 95"/>
                <a:gd name="T92" fmla="*/ 82 w 95"/>
                <a:gd name="T93" fmla="*/ -1723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38" y="68"/>
                  </a:lnTo>
                  <a:lnTo>
                    <a:pt x="31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31" y="26"/>
                  </a:lnTo>
                  <a:lnTo>
                    <a:pt x="41" y="26"/>
                  </a:lnTo>
                  <a:lnTo>
                    <a:pt x="48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8" y="72"/>
                  </a:lnTo>
                  <a:lnTo>
                    <a:pt x="53" y="74"/>
                  </a:lnTo>
                  <a:lnTo>
                    <a:pt x="47" y="94"/>
                  </a:lnTo>
                  <a:lnTo>
                    <a:pt x="79" y="79"/>
                  </a:lnTo>
                  <a:lnTo>
                    <a:pt x="85" y="68"/>
                  </a:lnTo>
                  <a:lnTo>
                    <a:pt x="64" y="68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7" y="63"/>
                  </a:moveTo>
                  <a:lnTo>
                    <a:pt x="69" y="63"/>
                  </a:lnTo>
                  <a:lnTo>
                    <a:pt x="64" y="68"/>
                  </a:lnTo>
                  <a:lnTo>
                    <a:pt x="85" y="68"/>
                  </a:lnTo>
                  <a:lnTo>
                    <a:pt x="87" y="63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71" y="47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7" y="63"/>
                  </a:lnTo>
                  <a:lnTo>
                    <a:pt x="93" y="52"/>
                  </a:lnTo>
                  <a:lnTo>
                    <a:pt x="73" y="52"/>
                  </a:lnTo>
                  <a:lnTo>
                    <a:pt x="71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6" y="52"/>
                  </a:lnTo>
                  <a:lnTo>
                    <a:pt x="24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2"/>
                  </a:lnTo>
                  <a:lnTo>
                    <a:pt x="93" y="52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6" y="42"/>
                  </a:lnTo>
                  <a:close/>
                  <a:moveTo>
                    <a:pt x="66" y="31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9" y="32"/>
                  </a:lnTo>
                  <a:lnTo>
                    <a:pt x="66" y="31"/>
                  </a:lnTo>
                  <a:close/>
                  <a:moveTo>
                    <a:pt x="30" y="31"/>
                  </a:moveTo>
                  <a:lnTo>
                    <a:pt x="27" y="32"/>
                  </a:lnTo>
                  <a:lnTo>
                    <a:pt x="29" y="32"/>
                  </a:lnTo>
                  <a:lnTo>
                    <a:pt x="30" y="31"/>
                  </a:lnTo>
                  <a:close/>
                  <a:moveTo>
                    <a:pt x="84" y="26"/>
                  </a:moveTo>
                  <a:lnTo>
                    <a:pt x="64" y="26"/>
                  </a:lnTo>
                  <a:lnTo>
                    <a:pt x="69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1" y="26"/>
                  </a:lnTo>
                  <a:lnTo>
                    <a:pt x="30" y="31"/>
                  </a:lnTo>
                  <a:lnTo>
                    <a:pt x="41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8" y="23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84" y="26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01"/>
            <p:cNvSpPr/>
            <p:nvPr/>
          </p:nvSpPr>
          <p:spPr bwMode="auto">
            <a:xfrm>
              <a:off x="7295" y="-3961"/>
              <a:ext cx="1638" cy="419"/>
            </a:xfrm>
            <a:custGeom>
              <a:avLst/>
              <a:gdLst>
                <a:gd name="T0" fmla="*/ 1268 w 1638"/>
                <a:gd name="T1" fmla="*/ -3961 h 419"/>
                <a:gd name="T2" fmla="*/ 1268 w 1638"/>
                <a:gd name="T3" fmla="*/ -3852 h 419"/>
                <a:gd name="T4" fmla="*/ 0 w 1638"/>
                <a:gd name="T5" fmla="*/ -3852 h 419"/>
                <a:gd name="T6" fmla="*/ 0 w 1638"/>
                <a:gd name="T7" fmla="*/ -3657 h 419"/>
                <a:gd name="T8" fmla="*/ 1268 w 1638"/>
                <a:gd name="T9" fmla="*/ -3657 h 419"/>
                <a:gd name="T10" fmla="*/ 1268 w 1638"/>
                <a:gd name="T11" fmla="*/ -3542 h 419"/>
                <a:gd name="T12" fmla="*/ 1638 w 1638"/>
                <a:gd name="T13" fmla="*/ -3752 h 419"/>
                <a:gd name="T14" fmla="*/ 1451 w 1638"/>
                <a:gd name="T15" fmla="*/ -3856 h 419"/>
                <a:gd name="T16" fmla="*/ 1268 w 1638"/>
                <a:gd name="T17" fmla="*/ -3961 h 4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8" h="419">
                  <a:moveTo>
                    <a:pt x="1268" y="0"/>
                  </a:moveTo>
                  <a:lnTo>
                    <a:pt x="1268" y="109"/>
                  </a:lnTo>
                  <a:lnTo>
                    <a:pt x="0" y="109"/>
                  </a:lnTo>
                  <a:lnTo>
                    <a:pt x="0" y="304"/>
                  </a:lnTo>
                  <a:lnTo>
                    <a:pt x="1268" y="304"/>
                  </a:lnTo>
                  <a:lnTo>
                    <a:pt x="1268" y="419"/>
                  </a:lnTo>
                  <a:lnTo>
                    <a:pt x="1638" y="209"/>
                  </a:lnTo>
                  <a:lnTo>
                    <a:pt x="1451" y="105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AutoShape 202"/>
            <p:cNvSpPr/>
            <p:nvPr/>
          </p:nvSpPr>
          <p:spPr bwMode="auto">
            <a:xfrm>
              <a:off x="7289" y="-3978"/>
              <a:ext cx="1665" cy="452"/>
            </a:xfrm>
            <a:custGeom>
              <a:avLst/>
              <a:gdLst>
                <a:gd name="T0" fmla="*/ 1263 w 1665"/>
                <a:gd name="T1" fmla="*/ -3526 h 452"/>
                <a:gd name="T2" fmla="*/ 1284 w 1665"/>
                <a:gd name="T3" fmla="*/ -3542 h 452"/>
                <a:gd name="T4" fmla="*/ 1283 w 1665"/>
                <a:gd name="T5" fmla="*/ -3561 h 452"/>
                <a:gd name="T6" fmla="*/ 1263 w 1665"/>
                <a:gd name="T7" fmla="*/ -3646 h 452"/>
                <a:gd name="T8" fmla="*/ 1283 w 1665"/>
                <a:gd name="T9" fmla="*/ -3561 h 452"/>
                <a:gd name="T10" fmla="*/ 1291 w 1665"/>
                <a:gd name="T11" fmla="*/ -3542 h 452"/>
                <a:gd name="T12" fmla="*/ 1638 w 1665"/>
                <a:gd name="T13" fmla="*/ -3741 h 452"/>
                <a:gd name="T14" fmla="*/ 15 w 1665"/>
                <a:gd name="T15" fmla="*/ -3668 h 452"/>
                <a:gd name="T16" fmla="*/ 1263 w 1665"/>
                <a:gd name="T17" fmla="*/ -3657 h 452"/>
                <a:gd name="T18" fmla="*/ 1280 w 1665"/>
                <a:gd name="T19" fmla="*/ -3646 h 452"/>
                <a:gd name="T20" fmla="*/ 15 w 1665"/>
                <a:gd name="T21" fmla="*/ -3668 h 452"/>
                <a:gd name="T22" fmla="*/ 0 w 1665"/>
                <a:gd name="T23" fmla="*/ -3856 h 452"/>
                <a:gd name="T24" fmla="*/ 1263 w 1665"/>
                <a:gd name="T25" fmla="*/ -3646 h 452"/>
                <a:gd name="T26" fmla="*/ 15 w 1665"/>
                <a:gd name="T27" fmla="*/ -3657 h 452"/>
                <a:gd name="T28" fmla="*/ 15 w 1665"/>
                <a:gd name="T29" fmla="*/ -3668 h 452"/>
                <a:gd name="T30" fmla="*/ 6 w 1665"/>
                <a:gd name="T31" fmla="*/ -3841 h 452"/>
                <a:gd name="T32" fmla="*/ 1263 w 1665"/>
                <a:gd name="T33" fmla="*/ -3852 h 452"/>
                <a:gd name="T34" fmla="*/ 15 w 1665"/>
                <a:gd name="T35" fmla="*/ -3668 h 452"/>
                <a:gd name="T36" fmla="*/ 15 w 1665"/>
                <a:gd name="T37" fmla="*/ -3668 h 452"/>
                <a:gd name="T38" fmla="*/ 1647 w 1665"/>
                <a:gd name="T39" fmla="*/ -3762 h 452"/>
                <a:gd name="T40" fmla="*/ 1638 w 1665"/>
                <a:gd name="T41" fmla="*/ -3741 h 452"/>
                <a:gd name="T42" fmla="*/ 1664 w 1665"/>
                <a:gd name="T43" fmla="*/ -3752 h 452"/>
                <a:gd name="T44" fmla="*/ 1293 w 1665"/>
                <a:gd name="T45" fmla="*/ -3961 h 452"/>
                <a:gd name="T46" fmla="*/ 1283 w 1665"/>
                <a:gd name="T47" fmla="*/ -3943 h 452"/>
                <a:gd name="T48" fmla="*/ 1638 w 1665"/>
                <a:gd name="T49" fmla="*/ -3762 h 452"/>
                <a:gd name="T50" fmla="*/ 1293 w 1665"/>
                <a:gd name="T51" fmla="*/ -3961 h 452"/>
                <a:gd name="T52" fmla="*/ 6 w 1665"/>
                <a:gd name="T53" fmla="*/ -3841 h 452"/>
                <a:gd name="T54" fmla="*/ 15 w 1665"/>
                <a:gd name="T55" fmla="*/ -3841 h 452"/>
                <a:gd name="T56" fmla="*/ 1274 w 1665"/>
                <a:gd name="T57" fmla="*/ -3861 h 452"/>
                <a:gd name="T58" fmla="*/ 15 w 1665"/>
                <a:gd name="T59" fmla="*/ -3852 h 452"/>
                <a:gd name="T60" fmla="*/ 1279 w 1665"/>
                <a:gd name="T61" fmla="*/ -3846 h 452"/>
                <a:gd name="T62" fmla="*/ 1263 w 1665"/>
                <a:gd name="T63" fmla="*/ -3978 h 452"/>
                <a:gd name="T64" fmla="*/ 1280 w 1665"/>
                <a:gd name="T65" fmla="*/ -3861 h 452"/>
                <a:gd name="T66" fmla="*/ 1268 w 1665"/>
                <a:gd name="T67" fmla="*/ -3951 h 452"/>
                <a:gd name="T68" fmla="*/ 1263 w 1665"/>
                <a:gd name="T69" fmla="*/ -3978 h 452"/>
                <a:gd name="T70" fmla="*/ 1284 w 1665"/>
                <a:gd name="T71" fmla="*/ -3961 h 452"/>
                <a:gd name="T72" fmla="*/ 1263 w 1665"/>
                <a:gd name="T73" fmla="*/ -3978 h 4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65" h="452">
                  <a:moveTo>
                    <a:pt x="1263" y="332"/>
                  </a:moveTo>
                  <a:lnTo>
                    <a:pt x="1263" y="452"/>
                  </a:lnTo>
                  <a:lnTo>
                    <a:pt x="1291" y="436"/>
                  </a:lnTo>
                  <a:lnTo>
                    <a:pt x="1284" y="436"/>
                  </a:lnTo>
                  <a:lnTo>
                    <a:pt x="1268" y="425"/>
                  </a:lnTo>
                  <a:lnTo>
                    <a:pt x="1283" y="417"/>
                  </a:lnTo>
                  <a:lnTo>
                    <a:pt x="1280" y="332"/>
                  </a:lnTo>
                  <a:lnTo>
                    <a:pt x="1263" y="332"/>
                  </a:lnTo>
                  <a:close/>
                  <a:moveTo>
                    <a:pt x="1620" y="227"/>
                  </a:moveTo>
                  <a:lnTo>
                    <a:pt x="1283" y="417"/>
                  </a:lnTo>
                  <a:lnTo>
                    <a:pt x="1284" y="436"/>
                  </a:lnTo>
                  <a:lnTo>
                    <a:pt x="1291" y="436"/>
                  </a:lnTo>
                  <a:lnTo>
                    <a:pt x="1645" y="237"/>
                  </a:lnTo>
                  <a:lnTo>
                    <a:pt x="1638" y="237"/>
                  </a:lnTo>
                  <a:lnTo>
                    <a:pt x="1620" y="227"/>
                  </a:lnTo>
                  <a:close/>
                  <a:moveTo>
                    <a:pt x="15" y="310"/>
                  </a:moveTo>
                  <a:lnTo>
                    <a:pt x="15" y="321"/>
                  </a:lnTo>
                  <a:lnTo>
                    <a:pt x="1263" y="321"/>
                  </a:lnTo>
                  <a:lnTo>
                    <a:pt x="1274" y="332"/>
                  </a:lnTo>
                  <a:lnTo>
                    <a:pt x="1280" y="332"/>
                  </a:lnTo>
                  <a:lnTo>
                    <a:pt x="1279" y="316"/>
                  </a:lnTo>
                  <a:lnTo>
                    <a:pt x="15" y="310"/>
                  </a:lnTo>
                  <a:close/>
                  <a:moveTo>
                    <a:pt x="1263" y="117"/>
                  </a:moveTo>
                  <a:lnTo>
                    <a:pt x="0" y="122"/>
                  </a:lnTo>
                  <a:lnTo>
                    <a:pt x="0" y="326"/>
                  </a:lnTo>
                  <a:lnTo>
                    <a:pt x="1263" y="332"/>
                  </a:lnTo>
                  <a:lnTo>
                    <a:pt x="1263" y="321"/>
                  </a:lnTo>
                  <a:lnTo>
                    <a:pt x="15" y="321"/>
                  </a:lnTo>
                  <a:lnTo>
                    <a:pt x="6" y="310"/>
                  </a:lnTo>
                  <a:lnTo>
                    <a:pt x="15" y="310"/>
                  </a:lnTo>
                  <a:lnTo>
                    <a:pt x="15" y="137"/>
                  </a:lnTo>
                  <a:lnTo>
                    <a:pt x="6" y="137"/>
                  </a:lnTo>
                  <a:lnTo>
                    <a:pt x="15" y="126"/>
                  </a:lnTo>
                  <a:lnTo>
                    <a:pt x="1263" y="126"/>
                  </a:lnTo>
                  <a:lnTo>
                    <a:pt x="1263" y="117"/>
                  </a:lnTo>
                  <a:close/>
                  <a:moveTo>
                    <a:pt x="15" y="310"/>
                  </a:moveTo>
                  <a:lnTo>
                    <a:pt x="6" y="310"/>
                  </a:lnTo>
                  <a:lnTo>
                    <a:pt x="15" y="310"/>
                  </a:lnTo>
                  <a:close/>
                  <a:moveTo>
                    <a:pt x="1647" y="216"/>
                  </a:moveTo>
                  <a:lnTo>
                    <a:pt x="1638" y="216"/>
                  </a:lnTo>
                  <a:lnTo>
                    <a:pt x="1638" y="237"/>
                  </a:lnTo>
                  <a:lnTo>
                    <a:pt x="1645" y="237"/>
                  </a:lnTo>
                  <a:lnTo>
                    <a:pt x="1664" y="226"/>
                  </a:lnTo>
                  <a:lnTo>
                    <a:pt x="1647" y="216"/>
                  </a:lnTo>
                  <a:close/>
                  <a:moveTo>
                    <a:pt x="1293" y="17"/>
                  </a:moveTo>
                  <a:lnTo>
                    <a:pt x="1284" y="17"/>
                  </a:lnTo>
                  <a:lnTo>
                    <a:pt x="1283" y="35"/>
                  </a:lnTo>
                  <a:lnTo>
                    <a:pt x="1620" y="227"/>
                  </a:lnTo>
                  <a:lnTo>
                    <a:pt x="1638" y="216"/>
                  </a:lnTo>
                  <a:lnTo>
                    <a:pt x="1647" y="216"/>
                  </a:lnTo>
                  <a:lnTo>
                    <a:pt x="1293" y="17"/>
                  </a:lnTo>
                  <a:close/>
                  <a:moveTo>
                    <a:pt x="15" y="137"/>
                  </a:moveTo>
                  <a:lnTo>
                    <a:pt x="6" y="137"/>
                  </a:lnTo>
                  <a:lnTo>
                    <a:pt x="15" y="137"/>
                  </a:lnTo>
                  <a:close/>
                  <a:moveTo>
                    <a:pt x="1280" y="117"/>
                  </a:moveTo>
                  <a:lnTo>
                    <a:pt x="1274" y="117"/>
                  </a:lnTo>
                  <a:lnTo>
                    <a:pt x="1263" y="126"/>
                  </a:lnTo>
                  <a:lnTo>
                    <a:pt x="15" y="126"/>
                  </a:lnTo>
                  <a:lnTo>
                    <a:pt x="15" y="137"/>
                  </a:lnTo>
                  <a:lnTo>
                    <a:pt x="1279" y="132"/>
                  </a:lnTo>
                  <a:lnTo>
                    <a:pt x="1280" y="117"/>
                  </a:lnTo>
                  <a:close/>
                  <a:moveTo>
                    <a:pt x="1263" y="0"/>
                  </a:moveTo>
                  <a:lnTo>
                    <a:pt x="1263" y="117"/>
                  </a:lnTo>
                  <a:lnTo>
                    <a:pt x="1280" y="117"/>
                  </a:lnTo>
                  <a:lnTo>
                    <a:pt x="1283" y="35"/>
                  </a:lnTo>
                  <a:lnTo>
                    <a:pt x="1268" y="27"/>
                  </a:lnTo>
                  <a:lnTo>
                    <a:pt x="1263" y="0"/>
                  </a:lnTo>
                  <a:close/>
                  <a:moveTo>
                    <a:pt x="1263" y="0"/>
                  </a:moveTo>
                  <a:lnTo>
                    <a:pt x="1268" y="27"/>
                  </a:lnTo>
                  <a:lnTo>
                    <a:pt x="1284" y="17"/>
                  </a:lnTo>
                  <a:lnTo>
                    <a:pt x="1293" y="17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03"/>
            <p:cNvSpPr/>
            <p:nvPr/>
          </p:nvSpPr>
          <p:spPr bwMode="auto">
            <a:xfrm>
              <a:off x="5743" y="-9110"/>
              <a:ext cx="886" cy="420"/>
            </a:xfrm>
            <a:custGeom>
              <a:avLst/>
              <a:gdLst>
                <a:gd name="T0" fmla="*/ 525 w 886"/>
                <a:gd name="T1" fmla="*/ -9110 h 420"/>
                <a:gd name="T2" fmla="*/ 525 w 886"/>
                <a:gd name="T3" fmla="*/ -9000 h 420"/>
                <a:gd name="T4" fmla="*/ 0 w 886"/>
                <a:gd name="T5" fmla="*/ -9000 h 420"/>
                <a:gd name="T6" fmla="*/ 0 w 886"/>
                <a:gd name="T7" fmla="*/ -8811 h 420"/>
                <a:gd name="T8" fmla="*/ 525 w 886"/>
                <a:gd name="T9" fmla="*/ -8811 h 420"/>
                <a:gd name="T10" fmla="*/ 525 w 886"/>
                <a:gd name="T11" fmla="*/ -8690 h 420"/>
                <a:gd name="T12" fmla="*/ 707 w 886"/>
                <a:gd name="T13" fmla="*/ -8794 h 420"/>
                <a:gd name="T14" fmla="*/ 886 w 886"/>
                <a:gd name="T15" fmla="*/ -8900 h 420"/>
                <a:gd name="T16" fmla="*/ 525 w 886"/>
                <a:gd name="T17" fmla="*/ -9110 h 4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6" h="420">
                  <a:moveTo>
                    <a:pt x="525" y="0"/>
                  </a:moveTo>
                  <a:lnTo>
                    <a:pt x="525" y="110"/>
                  </a:lnTo>
                  <a:lnTo>
                    <a:pt x="0" y="110"/>
                  </a:lnTo>
                  <a:lnTo>
                    <a:pt x="0" y="299"/>
                  </a:lnTo>
                  <a:lnTo>
                    <a:pt x="525" y="299"/>
                  </a:lnTo>
                  <a:lnTo>
                    <a:pt x="525" y="420"/>
                  </a:lnTo>
                  <a:lnTo>
                    <a:pt x="707" y="316"/>
                  </a:lnTo>
                  <a:lnTo>
                    <a:pt x="886" y="21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AutoShape 204"/>
            <p:cNvSpPr/>
            <p:nvPr/>
          </p:nvSpPr>
          <p:spPr bwMode="auto">
            <a:xfrm>
              <a:off x="5737" y="-9126"/>
              <a:ext cx="908" cy="452"/>
            </a:xfrm>
            <a:custGeom>
              <a:avLst/>
              <a:gdLst>
                <a:gd name="T0" fmla="*/ 520 w 908"/>
                <a:gd name="T1" fmla="*/ -8674 h 452"/>
                <a:gd name="T2" fmla="*/ 540 w 908"/>
                <a:gd name="T3" fmla="*/ -8690 h 452"/>
                <a:gd name="T4" fmla="*/ 539 w 908"/>
                <a:gd name="T5" fmla="*/ -8709 h 452"/>
                <a:gd name="T6" fmla="*/ 531 w 908"/>
                <a:gd name="T7" fmla="*/ -8800 h 452"/>
                <a:gd name="T8" fmla="*/ 869 w 908"/>
                <a:gd name="T9" fmla="*/ -8900 h 452"/>
                <a:gd name="T10" fmla="*/ 539 w 908"/>
                <a:gd name="T11" fmla="*/ -8709 h 452"/>
                <a:gd name="T12" fmla="*/ 548 w 908"/>
                <a:gd name="T13" fmla="*/ -8690 h 452"/>
                <a:gd name="T14" fmla="*/ 890 w 908"/>
                <a:gd name="T15" fmla="*/ -8889 h 452"/>
                <a:gd name="T16" fmla="*/ 869 w 908"/>
                <a:gd name="T17" fmla="*/ -8900 h 452"/>
                <a:gd name="T18" fmla="*/ 17 w 908"/>
                <a:gd name="T19" fmla="*/ -8811 h 452"/>
                <a:gd name="T20" fmla="*/ 531 w 908"/>
                <a:gd name="T21" fmla="*/ -8800 h 452"/>
                <a:gd name="T22" fmla="*/ 535 w 908"/>
                <a:gd name="T23" fmla="*/ -8816 h 452"/>
                <a:gd name="T24" fmla="*/ 520 w 908"/>
                <a:gd name="T25" fmla="*/ -9010 h 452"/>
                <a:gd name="T26" fmla="*/ 0 w 908"/>
                <a:gd name="T27" fmla="*/ -8805 h 452"/>
                <a:gd name="T28" fmla="*/ 520 w 908"/>
                <a:gd name="T29" fmla="*/ -8811 h 452"/>
                <a:gd name="T30" fmla="*/ 6 w 908"/>
                <a:gd name="T31" fmla="*/ -8821 h 452"/>
                <a:gd name="T32" fmla="*/ 17 w 908"/>
                <a:gd name="T33" fmla="*/ -8989 h 452"/>
                <a:gd name="T34" fmla="*/ 17 w 908"/>
                <a:gd name="T35" fmla="*/ -9000 h 452"/>
                <a:gd name="T36" fmla="*/ 520 w 908"/>
                <a:gd name="T37" fmla="*/ -9010 h 452"/>
                <a:gd name="T38" fmla="*/ 6 w 908"/>
                <a:gd name="T39" fmla="*/ -8821 h 452"/>
                <a:gd name="T40" fmla="*/ 17 w 908"/>
                <a:gd name="T41" fmla="*/ -8821 h 452"/>
                <a:gd name="T42" fmla="*/ 887 w 908"/>
                <a:gd name="T43" fmla="*/ -8911 h 452"/>
                <a:gd name="T44" fmla="*/ 890 w 908"/>
                <a:gd name="T45" fmla="*/ -8889 h 452"/>
                <a:gd name="T46" fmla="*/ 890 w 908"/>
                <a:gd name="T47" fmla="*/ -8911 h 452"/>
                <a:gd name="T48" fmla="*/ 708 w 908"/>
                <a:gd name="T49" fmla="*/ -8994 h 452"/>
                <a:gd name="T50" fmla="*/ 887 w 908"/>
                <a:gd name="T51" fmla="*/ -8911 h 452"/>
                <a:gd name="T52" fmla="*/ 719 w 908"/>
                <a:gd name="T53" fmla="*/ -9015 h 452"/>
                <a:gd name="T54" fmla="*/ 6 w 908"/>
                <a:gd name="T55" fmla="*/ -8989 h 452"/>
                <a:gd name="T56" fmla="*/ 17 w 908"/>
                <a:gd name="T57" fmla="*/ -8989 h 452"/>
                <a:gd name="T58" fmla="*/ 531 w 908"/>
                <a:gd name="T59" fmla="*/ -9010 h 452"/>
                <a:gd name="T60" fmla="*/ 17 w 908"/>
                <a:gd name="T61" fmla="*/ -9000 h 452"/>
                <a:gd name="T62" fmla="*/ 535 w 908"/>
                <a:gd name="T63" fmla="*/ -8994 h 452"/>
                <a:gd name="T64" fmla="*/ 548 w 908"/>
                <a:gd name="T65" fmla="*/ -9110 h 452"/>
                <a:gd name="T66" fmla="*/ 539 w 908"/>
                <a:gd name="T67" fmla="*/ -9091 h 452"/>
                <a:gd name="T68" fmla="*/ 719 w 908"/>
                <a:gd name="T69" fmla="*/ -9015 h 452"/>
                <a:gd name="T70" fmla="*/ 520 w 908"/>
                <a:gd name="T71" fmla="*/ -9126 h 452"/>
                <a:gd name="T72" fmla="*/ 531 w 908"/>
                <a:gd name="T73" fmla="*/ -9010 h 452"/>
                <a:gd name="T74" fmla="*/ 539 w 908"/>
                <a:gd name="T75" fmla="*/ -9091 h 452"/>
                <a:gd name="T76" fmla="*/ 540 w 908"/>
                <a:gd name="T77" fmla="*/ -9110 h 452"/>
                <a:gd name="T78" fmla="*/ 520 w 908"/>
                <a:gd name="T79" fmla="*/ -9126 h 4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08" h="452">
                  <a:moveTo>
                    <a:pt x="520" y="326"/>
                  </a:moveTo>
                  <a:lnTo>
                    <a:pt x="520" y="452"/>
                  </a:lnTo>
                  <a:lnTo>
                    <a:pt x="548" y="436"/>
                  </a:lnTo>
                  <a:lnTo>
                    <a:pt x="540" y="436"/>
                  </a:lnTo>
                  <a:lnTo>
                    <a:pt x="525" y="425"/>
                  </a:lnTo>
                  <a:lnTo>
                    <a:pt x="539" y="417"/>
                  </a:lnTo>
                  <a:lnTo>
                    <a:pt x="536" y="326"/>
                  </a:lnTo>
                  <a:lnTo>
                    <a:pt x="531" y="326"/>
                  </a:lnTo>
                  <a:lnTo>
                    <a:pt x="520" y="326"/>
                  </a:lnTo>
                  <a:close/>
                  <a:moveTo>
                    <a:pt x="869" y="226"/>
                  </a:moveTo>
                  <a:lnTo>
                    <a:pt x="708" y="321"/>
                  </a:lnTo>
                  <a:lnTo>
                    <a:pt x="539" y="417"/>
                  </a:lnTo>
                  <a:lnTo>
                    <a:pt x="540" y="436"/>
                  </a:lnTo>
                  <a:lnTo>
                    <a:pt x="548" y="436"/>
                  </a:lnTo>
                  <a:lnTo>
                    <a:pt x="719" y="341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69" y="226"/>
                  </a:lnTo>
                  <a:close/>
                  <a:moveTo>
                    <a:pt x="17" y="305"/>
                  </a:moveTo>
                  <a:lnTo>
                    <a:pt x="17" y="315"/>
                  </a:lnTo>
                  <a:lnTo>
                    <a:pt x="520" y="315"/>
                  </a:lnTo>
                  <a:lnTo>
                    <a:pt x="531" y="326"/>
                  </a:lnTo>
                  <a:lnTo>
                    <a:pt x="536" y="326"/>
                  </a:lnTo>
                  <a:lnTo>
                    <a:pt x="535" y="310"/>
                  </a:lnTo>
                  <a:lnTo>
                    <a:pt x="17" y="305"/>
                  </a:lnTo>
                  <a:close/>
                  <a:moveTo>
                    <a:pt x="520" y="116"/>
                  </a:moveTo>
                  <a:lnTo>
                    <a:pt x="0" y="122"/>
                  </a:lnTo>
                  <a:lnTo>
                    <a:pt x="0" y="321"/>
                  </a:lnTo>
                  <a:lnTo>
                    <a:pt x="520" y="326"/>
                  </a:lnTo>
                  <a:lnTo>
                    <a:pt x="520" y="315"/>
                  </a:lnTo>
                  <a:lnTo>
                    <a:pt x="17" y="315"/>
                  </a:lnTo>
                  <a:lnTo>
                    <a:pt x="6" y="305"/>
                  </a:lnTo>
                  <a:lnTo>
                    <a:pt x="17" y="305"/>
                  </a:lnTo>
                  <a:lnTo>
                    <a:pt x="17" y="137"/>
                  </a:lnTo>
                  <a:lnTo>
                    <a:pt x="6" y="137"/>
                  </a:lnTo>
                  <a:lnTo>
                    <a:pt x="17" y="126"/>
                  </a:lnTo>
                  <a:lnTo>
                    <a:pt x="520" y="126"/>
                  </a:lnTo>
                  <a:lnTo>
                    <a:pt x="520" y="116"/>
                  </a:lnTo>
                  <a:close/>
                  <a:moveTo>
                    <a:pt x="17" y="305"/>
                  </a:moveTo>
                  <a:lnTo>
                    <a:pt x="6" y="305"/>
                  </a:lnTo>
                  <a:lnTo>
                    <a:pt x="17" y="305"/>
                  </a:lnTo>
                  <a:close/>
                  <a:moveTo>
                    <a:pt x="890" y="215"/>
                  </a:moveTo>
                  <a:lnTo>
                    <a:pt x="887" y="215"/>
                  </a:lnTo>
                  <a:lnTo>
                    <a:pt x="887" y="237"/>
                  </a:lnTo>
                  <a:lnTo>
                    <a:pt x="890" y="237"/>
                  </a:lnTo>
                  <a:lnTo>
                    <a:pt x="907" y="226"/>
                  </a:lnTo>
                  <a:lnTo>
                    <a:pt x="890" y="215"/>
                  </a:lnTo>
                  <a:close/>
                  <a:moveTo>
                    <a:pt x="719" y="111"/>
                  </a:moveTo>
                  <a:lnTo>
                    <a:pt x="708" y="132"/>
                  </a:lnTo>
                  <a:lnTo>
                    <a:pt x="869" y="226"/>
                  </a:lnTo>
                  <a:lnTo>
                    <a:pt x="887" y="215"/>
                  </a:lnTo>
                  <a:lnTo>
                    <a:pt x="890" y="215"/>
                  </a:lnTo>
                  <a:lnTo>
                    <a:pt x="719" y="111"/>
                  </a:lnTo>
                  <a:close/>
                  <a:moveTo>
                    <a:pt x="17" y="137"/>
                  </a:moveTo>
                  <a:lnTo>
                    <a:pt x="6" y="137"/>
                  </a:lnTo>
                  <a:lnTo>
                    <a:pt x="17" y="137"/>
                  </a:lnTo>
                  <a:close/>
                  <a:moveTo>
                    <a:pt x="536" y="116"/>
                  </a:moveTo>
                  <a:lnTo>
                    <a:pt x="531" y="116"/>
                  </a:lnTo>
                  <a:lnTo>
                    <a:pt x="520" y="126"/>
                  </a:lnTo>
                  <a:lnTo>
                    <a:pt x="17" y="126"/>
                  </a:lnTo>
                  <a:lnTo>
                    <a:pt x="17" y="137"/>
                  </a:lnTo>
                  <a:lnTo>
                    <a:pt x="535" y="132"/>
                  </a:lnTo>
                  <a:lnTo>
                    <a:pt x="536" y="116"/>
                  </a:lnTo>
                  <a:close/>
                  <a:moveTo>
                    <a:pt x="548" y="16"/>
                  </a:moveTo>
                  <a:lnTo>
                    <a:pt x="540" y="16"/>
                  </a:lnTo>
                  <a:lnTo>
                    <a:pt x="539" y="35"/>
                  </a:lnTo>
                  <a:lnTo>
                    <a:pt x="708" y="132"/>
                  </a:lnTo>
                  <a:lnTo>
                    <a:pt x="719" y="111"/>
                  </a:lnTo>
                  <a:lnTo>
                    <a:pt x="548" y="16"/>
                  </a:lnTo>
                  <a:close/>
                  <a:moveTo>
                    <a:pt x="520" y="0"/>
                  </a:moveTo>
                  <a:lnTo>
                    <a:pt x="520" y="116"/>
                  </a:lnTo>
                  <a:lnTo>
                    <a:pt x="531" y="116"/>
                  </a:lnTo>
                  <a:lnTo>
                    <a:pt x="536" y="116"/>
                  </a:lnTo>
                  <a:lnTo>
                    <a:pt x="539" y="35"/>
                  </a:lnTo>
                  <a:lnTo>
                    <a:pt x="525" y="27"/>
                  </a:lnTo>
                  <a:lnTo>
                    <a:pt x="540" y="16"/>
                  </a:lnTo>
                  <a:lnTo>
                    <a:pt x="548" y="1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05"/>
            <p:cNvSpPr/>
            <p:nvPr/>
          </p:nvSpPr>
          <p:spPr bwMode="auto">
            <a:xfrm>
              <a:off x="5953" y="-3932"/>
              <a:ext cx="886" cy="419"/>
            </a:xfrm>
            <a:custGeom>
              <a:avLst/>
              <a:gdLst>
                <a:gd name="T0" fmla="*/ 361 w 886"/>
                <a:gd name="T1" fmla="*/ -3932 h 419"/>
                <a:gd name="T2" fmla="*/ 178 w 886"/>
                <a:gd name="T3" fmla="*/ -3828 h 419"/>
                <a:gd name="T4" fmla="*/ 0 w 886"/>
                <a:gd name="T5" fmla="*/ -3723 h 419"/>
                <a:gd name="T6" fmla="*/ 178 w 886"/>
                <a:gd name="T7" fmla="*/ -3618 h 419"/>
                <a:gd name="T8" fmla="*/ 361 w 886"/>
                <a:gd name="T9" fmla="*/ -3513 h 419"/>
                <a:gd name="T10" fmla="*/ 361 w 886"/>
                <a:gd name="T11" fmla="*/ -3624 h 419"/>
                <a:gd name="T12" fmla="*/ 886 w 886"/>
                <a:gd name="T13" fmla="*/ -3624 h 419"/>
                <a:gd name="T14" fmla="*/ 886 w 886"/>
                <a:gd name="T15" fmla="*/ -3812 h 419"/>
                <a:gd name="T16" fmla="*/ 361 w 886"/>
                <a:gd name="T17" fmla="*/ -3812 h 419"/>
                <a:gd name="T18" fmla="*/ 361 w 886"/>
                <a:gd name="T19" fmla="*/ -3932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" h="419">
                  <a:moveTo>
                    <a:pt x="361" y="0"/>
                  </a:moveTo>
                  <a:lnTo>
                    <a:pt x="178" y="104"/>
                  </a:lnTo>
                  <a:lnTo>
                    <a:pt x="0" y="209"/>
                  </a:lnTo>
                  <a:lnTo>
                    <a:pt x="178" y="314"/>
                  </a:lnTo>
                  <a:lnTo>
                    <a:pt x="361" y="419"/>
                  </a:lnTo>
                  <a:lnTo>
                    <a:pt x="361" y="308"/>
                  </a:lnTo>
                  <a:lnTo>
                    <a:pt x="886" y="308"/>
                  </a:lnTo>
                  <a:lnTo>
                    <a:pt x="886" y="120"/>
                  </a:lnTo>
                  <a:lnTo>
                    <a:pt x="361" y="12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AutoShape 206"/>
            <p:cNvSpPr/>
            <p:nvPr/>
          </p:nvSpPr>
          <p:spPr bwMode="auto">
            <a:xfrm>
              <a:off x="5936" y="-3949"/>
              <a:ext cx="908" cy="452"/>
            </a:xfrm>
            <a:custGeom>
              <a:avLst/>
              <a:gdLst>
                <a:gd name="T0" fmla="*/ 190 w 908"/>
                <a:gd name="T1" fmla="*/ -3608 h 452"/>
                <a:gd name="T2" fmla="*/ 389 w 908"/>
                <a:gd name="T3" fmla="*/ -3513 h 452"/>
                <a:gd name="T4" fmla="*/ 369 w 908"/>
                <a:gd name="T5" fmla="*/ -3532 h 452"/>
                <a:gd name="T6" fmla="*/ 892 w 908"/>
                <a:gd name="T7" fmla="*/ -3633 h 452"/>
                <a:gd name="T8" fmla="*/ 369 w 908"/>
                <a:gd name="T9" fmla="*/ -3532 h 452"/>
                <a:gd name="T10" fmla="*/ 368 w 908"/>
                <a:gd name="T11" fmla="*/ -3513 h 452"/>
                <a:gd name="T12" fmla="*/ 389 w 908"/>
                <a:gd name="T13" fmla="*/ -3613 h 452"/>
                <a:gd name="T14" fmla="*/ 389 w 908"/>
                <a:gd name="T15" fmla="*/ -3624 h 452"/>
                <a:gd name="T16" fmla="*/ 892 w 908"/>
                <a:gd name="T17" fmla="*/ -3633 h 452"/>
                <a:gd name="T18" fmla="*/ 190 w 908"/>
                <a:gd name="T19" fmla="*/ -3838 h 452"/>
                <a:gd name="T20" fmla="*/ 190 w 908"/>
                <a:gd name="T21" fmla="*/ -3608 h 452"/>
                <a:gd name="T22" fmla="*/ 57 w 908"/>
                <a:gd name="T23" fmla="*/ -3712 h 452"/>
                <a:gd name="T24" fmla="*/ 22 w 908"/>
                <a:gd name="T25" fmla="*/ -3733 h 452"/>
                <a:gd name="T26" fmla="*/ 200 w 908"/>
                <a:gd name="T27" fmla="*/ -3817 h 452"/>
                <a:gd name="T28" fmla="*/ 368 w 908"/>
                <a:gd name="T29" fmla="*/ -3932 h 452"/>
                <a:gd name="T30" fmla="*/ 389 w 908"/>
                <a:gd name="T31" fmla="*/ -3949 h 452"/>
                <a:gd name="T32" fmla="*/ 378 w 908"/>
                <a:gd name="T33" fmla="*/ -3613 h 452"/>
                <a:gd name="T34" fmla="*/ 389 w 908"/>
                <a:gd name="T35" fmla="*/ -3613 h 452"/>
                <a:gd name="T36" fmla="*/ 903 w 908"/>
                <a:gd name="T37" fmla="*/ -3633 h 452"/>
                <a:gd name="T38" fmla="*/ 389 w 908"/>
                <a:gd name="T39" fmla="*/ -3624 h 452"/>
                <a:gd name="T40" fmla="*/ 908 w 908"/>
                <a:gd name="T41" fmla="*/ -3618 h 452"/>
                <a:gd name="T42" fmla="*/ 892 w 908"/>
                <a:gd name="T43" fmla="*/ -3801 h 452"/>
                <a:gd name="T44" fmla="*/ 908 w 908"/>
                <a:gd name="T45" fmla="*/ -3633 h 452"/>
                <a:gd name="T46" fmla="*/ 903 w 908"/>
                <a:gd name="T47" fmla="*/ -3801 h 452"/>
                <a:gd name="T48" fmla="*/ 39 w 908"/>
                <a:gd name="T49" fmla="*/ -3723 h 452"/>
                <a:gd name="T50" fmla="*/ 57 w 908"/>
                <a:gd name="T51" fmla="*/ -3712 h 452"/>
                <a:gd name="T52" fmla="*/ 57 w 908"/>
                <a:gd name="T53" fmla="*/ -3733 h 452"/>
                <a:gd name="T54" fmla="*/ 39 w 908"/>
                <a:gd name="T55" fmla="*/ -3723 h 452"/>
                <a:gd name="T56" fmla="*/ 389 w 908"/>
                <a:gd name="T57" fmla="*/ -3823 h 452"/>
                <a:gd name="T58" fmla="*/ 892 w 908"/>
                <a:gd name="T59" fmla="*/ -3812 h 452"/>
                <a:gd name="T60" fmla="*/ 908 w 908"/>
                <a:gd name="T61" fmla="*/ -3801 h 452"/>
                <a:gd name="T62" fmla="*/ 389 w 908"/>
                <a:gd name="T63" fmla="*/ -3823 h 452"/>
                <a:gd name="T64" fmla="*/ 368 w 908"/>
                <a:gd name="T65" fmla="*/ -3932 h 452"/>
                <a:gd name="T66" fmla="*/ 368 w 908"/>
                <a:gd name="T67" fmla="*/ -3914 h 452"/>
                <a:gd name="T68" fmla="*/ 892 w 908"/>
                <a:gd name="T69" fmla="*/ -3801 h 452"/>
                <a:gd name="T70" fmla="*/ 389 w 908"/>
                <a:gd name="T71" fmla="*/ -3812 h 452"/>
                <a:gd name="T72" fmla="*/ 389 w 908"/>
                <a:gd name="T73" fmla="*/ -3823 h 452"/>
                <a:gd name="T74" fmla="*/ 389 w 908"/>
                <a:gd name="T75" fmla="*/ -3823 h 452"/>
                <a:gd name="T76" fmla="*/ 389 w 908"/>
                <a:gd name="T77" fmla="*/ -3823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08" h="452">
                  <a:moveTo>
                    <a:pt x="200" y="321"/>
                  </a:moveTo>
                  <a:lnTo>
                    <a:pt x="190" y="341"/>
                  </a:lnTo>
                  <a:lnTo>
                    <a:pt x="389" y="451"/>
                  </a:lnTo>
                  <a:lnTo>
                    <a:pt x="389" y="436"/>
                  </a:lnTo>
                  <a:lnTo>
                    <a:pt x="368" y="436"/>
                  </a:lnTo>
                  <a:lnTo>
                    <a:pt x="369" y="417"/>
                  </a:lnTo>
                  <a:lnTo>
                    <a:pt x="200" y="321"/>
                  </a:lnTo>
                  <a:close/>
                  <a:moveTo>
                    <a:pt x="892" y="316"/>
                  </a:moveTo>
                  <a:lnTo>
                    <a:pt x="374" y="321"/>
                  </a:lnTo>
                  <a:lnTo>
                    <a:pt x="369" y="417"/>
                  </a:lnTo>
                  <a:lnTo>
                    <a:pt x="383" y="425"/>
                  </a:lnTo>
                  <a:lnTo>
                    <a:pt x="368" y="436"/>
                  </a:lnTo>
                  <a:lnTo>
                    <a:pt x="389" y="436"/>
                  </a:lnTo>
                  <a:lnTo>
                    <a:pt x="389" y="336"/>
                  </a:lnTo>
                  <a:lnTo>
                    <a:pt x="378" y="336"/>
                  </a:lnTo>
                  <a:lnTo>
                    <a:pt x="389" y="325"/>
                  </a:lnTo>
                  <a:lnTo>
                    <a:pt x="892" y="325"/>
                  </a:lnTo>
                  <a:lnTo>
                    <a:pt x="892" y="316"/>
                  </a:lnTo>
                  <a:close/>
                  <a:moveTo>
                    <a:pt x="389" y="0"/>
                  </a:moveTo>
                  <a:lnTo>
                    <a:pt x="190" y="111"/>
                  </a:lnTo>
                  <a:lnTo>
                    <a:pt x="0" y="226"/>
                  </a:lnTo>
                  <a:lnTo>
                    <a:pt x="190" y="341"/>
                  </a:lnTo>
                  <a:lnTo>
                    <a:pt x="200" y="321"/>
                  </a:lnTo>
                  <a:lnTo>
                    <a:pt x="57" y="237"/>
                  </a:lnTo>
                  <a:lnTo>
                    <a:pt x="22" y="237"/>
                  </a:lnTo>
                  <a:lnTo>
                    <a:pt x="22" y="216"/>
                  </a:lnTo>
                  <a:lnTo>
                    <a:pt x="57" y="216"/>
                  </a:lnTo>
                  <a:lnTo>
                    <a:pt x="200" y="132"/>
                  </a:lnTo>
                  <a:lnTo>
                    <a:pt x="368" y="35"/>
                  </a:lnTo>
                  <a:lnTo>
                    <a:pt x="368" y="17"/>
                  </a:lnTo>
                  <a:lnTo>
                    <a:pt x="389" y="17"/>
                  </a:lnTo>
                  <a:lnTo>
                    <a:pt x="389" y="0"/>
                  </a:lnTo>
                  <a:close/>
                  <a:moveTo>
                    <a:pt x="389" y="336"/>
                  </a:moveTo>
                  <a:lnTo>
                    <a:pt x="378" y="336"/>
                  </a:lnTo>
                  <a:lnTo>
                    <a:pt x="389" y="336"/>
                  </a:lnTo>
                  <a:close/>
                  <a:moveTo>
                    <a:pt x="908" y="316"/>
                  </a:moveTo>
                  <a:lnTo>
                    <a:pt x="903" y="316"/>
                  </a:lnTo>
                  <a:lnTo>
                    <a:pt x="892" y="325"/>
                  </a:lnTo>
                  <a:lnTo>
                    <a:pt x="389" y="325"/>
                  </a:lnTo>
                  <a:lnTo>
                    <a:pt x="389" y="336"/>
                  </a:lnTo>
                  <a:lnTo>
                    <a:pt x="908" y="331"/>
                  </a:lnTo>
                  <a:lnTo>
                    <a:pt x="908" y="316"/>
                  </a:lnTo>
                  <a:close/>
                  <a:moveTo>
                    <a:pt x="892" y="148"/>
                  </a:moveTo>
                  <a:lnTo>
                    <a:pt x="892" y="316"/>
                  </a:lnTo>
                  <a:lnTo>
                    <a:pt x="908" y="316"/>
                  </a:lnTo>
                  <a:lnTo>
                    <a:pt x="908" y="148"/>
                  </a:lnTo>
                  <a:lnTo>
                    <a:pt x="903" y="148"/>
                  </a:lnTo>
                  <a:lnTo>
                    <a:pt x="892" y="148"/>
                  </a:lnTo>
                  <a:close/>
                  <a:moveTo>
                    <a:pt x="39" y="226"/>
                  </a:moveTo>
                  <a:lnTo>
                    <a:pt x="22" y="237"/>
                  </a:lnTo>
                  <a:lnTo>
                    <a:pt x="57" y="237"/>
                  </a:lnTo>
                  <a:lnTo>
                    <a:pt x="39" y="226"/>
                  </a:lnTo>
                  <a:close/>
                  <a:moveTo>
                    <a:pt x="57" y="216"/>
                  </a:moveTo>
                  <a:lnTo>
                    <a:pt x="22" y="216"/>
                  </a:lnTo>
                  <a:lnTo>
                    <a:pt x="39" y="226"/>
                  </a:lnTo>
                  <a:lnTo>
                    <a:pt x="57" y="216"/>
                  </a:lnTo>
                  <a:close/>
                  <a:moveTo>
                    <a:pt x="389" y="126"/>
                  </a:moveTo>
                  <a:lnTo>
                    <a:pt x="389" y="137"/>
                  </a:lnTo>
                  <a:lnTo>
                    <a:pt x="892" y="137"/>
                  </a:lnTo>
                  <a:lnTo>
                    <a:pt x="903" y="148"/>
                  </a:lnTo>
                  <a:lnTo>
                    <a:pt x="908" y="148"/>
                  </a:lnTo>
                  <a:lnTo>
                    <a:pt x="908" y="132"/>
                  </a:lnTo>
                  <a:lnTo>
                    <a:pt x="389" y="126"/>
                  </a:lnTo>
                  <a:close/>
                  <a:moveTo>
                    <a:pt x="389" y="17"/>
                  </a:moveTo>
                  <a:lnTo>
                    <a:pt x="368" y="17"/>
                  </a:lnTo>
                  <a:lnTo>
                    <a:pt x="383" y="27"/>
                  </a:lnTo>
                  <a:lnTo>
                    <a:pt x="368" y="35"/>
                  </a:lnTo>
                  <a:lnTo>
                    <a:pt x="374" y="142"/>
                  </a:lnTo>
                  <a:lnTo>
                    <a:pt x="892" y="148"/>
                  </a:lnTo>
                  <a:lnTo>
                    <a:pt x="892" y="137"/>
                  </a:lnTo>
                  <a:lnTo>
                    <a:pt x="389" y="137"/>
                  </a:lnTo>
                  <a:lnTo>
                    <a:pt x="378" y="126"/>
                  </a:lnTo>
                  <a:lnTo>
                    <a:pt x="389" y="126"/>
                  </a:lnTo>
                  <a:lnTo>
                    <a:pt x="389" y="17"/>
                  </a:lnTo>
                  <a:close/>
                  <a:moveTo>
                    <a:pt x="389" y="126"/>
                  </a:moveTo>
                  <a:lnTo>
                    <a:pt x="378" y="126"/>
                  </a:lnTo>
                  <a:lnTo>
                    <a:pt x="389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07"/>
            <p:cNvSpPr/>
            <p:nvPr/>
          </p:nvSpPr>
          <p:spPr bwMode="auto">
            <a:xfrm>
              <a:off x="5953" y="-4910"/>
              <a:ext cx="886" cy="419"/>
            </a:xfrm>
            <a:custGeom>
              <a:avLst/>
              <a:gdLst>
                <a:gd name="T0" fmla="*/ 361 w 886"/>
                <a:gd name="T1" fmla="*/ -4910 h 419"/>
                <a:gd name="T2" fmla="*/ 178 w 886"/>
                <a:gd name="T3" fmla="*/ -4806 h 419"/>
                <a:gd name="T4" fmla="*/ 0 w 886"/>
                <a:gd name="T5" fmla="*/ -4700 h 419"/>
                <a:gd name="T6" fmla="*/ 178 w 886"/>
                <a:gd name="T7" fmla="*/ -4596 h 419"/>
                <a:gd name="T8" fmla="*/ 361 w 886"/>
                <a:gd name="T9" fmla="*/ -4491 h 419"/>
                <a:gd name="T10" fmla="*/ 361 w 886"/>
                <a:gd name="T11" fmla="*/ -4600 h 419"/>
                <a:gd name="T12" fmla="*/ 886 w 886"/>
                <a:gd name="T13" fmla="*/ -4600 h 419"/>
                <a:gd name="T14" fmla="*/ 886 w 886"/>
                <a:gd name="T15" fmla="*/ -4790 h 419"/>
                <a:gd name="T16" fmla="*/ 361 w 886"/>
                <a:gd name="T17" fmla="*/ -4790 h 419"/>
                <a:gd name="T18" fmla="*/ 361 w 886"/>
                <a:gd name="T19" fmla="*/ -4910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" h="419">
                  <a:moveTo>
                    <a:pt x="361" y="0"/>
                  </a:moveTo>
                  <a:lnTo>
                    <a:pt x="178" y="104"/>
                  </a:lnTo>
                  <a:lnTo>
                    <a:pt x="0" y="210"/>
                  </a:lnTo>
                  <a:lnTo>
                    <a:pt x="178" y="314"/>
                  </a:lnTo>
                  <a:lnTo>
                    <a:pt x="361" y="419"/>
                  </a:lnTo>
                  <a:lnTo>
                    <a:pt x="361" y="310"/>
                  </a:lnTo>
                  <a:lnTo>
                    <a:pt x="886" y="310"/>
                  </a:lnTo>
                  <a:lnTo>
                    <a:pt x="886" y="120"/>
                  </a:lnTo>
                  <a:lnTo>
                    <a:pt x="361" y="12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AutoShape 208"/>
            <p:cNvSpPr/>
            <p:nvPr/>
          </p:nvSpPr>
          <p:spPr bwMode="auto">
            <a:xfrm>
              <a:off x="5119" y="-9135"/>
              <a:ext cx="1725" cy="7092"/>
            </a:xfrm>
            <a:custGeom>
              <a:avLst/>
              <a:gdLst>
                <a:gd name="T0" fmla="*/ 498 w 1725"/>
                <a:gd name="T1" fmla="*/ -2577 h 7092"/>
                <a:gd name="T2" fmla="*/ 487 w 1725"/>
                <a:gd name="T3" fmla="*/ -2562 h 7092"/>
                <a:gd name="T4" fmla="*/ 498 w 1725"/>
                <a:gd name="T5" fmla="*/ -2059 h 7092"/>
                <a:gd name="T6" fmla="*/ 487 w 1725"/>
                <a:gd name="T7" fmla="*/ -2059 h 7092"/>
                <a:gd name="T8" fmla="*/ 16 w 1725"/>
                <a:gd name="T9" fmla="*/ -2048 h 7092"/>
                <a:gd name="T10" fmla="*/ 16 w 1725"/>
                <a:gd name="T11" fmla="*/ -2059 h 7092"/>
                <a:gd name="T12" fmla="*/ 5 w 1725"/>
                <a:gd name="T13" fmla="*/ -2562 h 7092"/>
                <a:gd name="T14" fmla="*/ 16 w 1725"/>
                <a:gd name="T15" fmla="*/ -2562 h 7092"/>
                <a:gd name="T16" fmla="*/ 487 w 1725"/>
                <a:gd name="T17" fmla="*/ -2572 h 7092"/>
                <a:gd name="T18" fmla="*/ 498 w 1725"/>
                <a:gd name="T19" fmla="*/ -2577 h 7092"/>
                <a:gd name="T20" fmla="*/ 0 w 1725"/>
                <a:gd name="T21" fmla="*/ -2043 h 7092"/>
                <a:gd name="T22" fmla="*/ 503 w 1725"/>
                <a:gd name="T23" fmla="*/ -2572 h 7092"/>
                <a:gd name="T24" fmla="*/ 789 w 1725"/>
                <a:gd name="T25" fmla="*/ -3969 h 7092"/>
                <a:gd name="T26" fmla="*/ 784 w 1725"/>
                <a:gd name="T27" fmla="*/ -3954 h 7092"/>
                <a:gd name="T28" fmla="*/ 773 w 1725"/>
                <a:gd name="T29" fmla="*/ -3451 h 7092"/>
                <a:gd name="T30" fmla="*/ 773 w 1725"/>
                <a:gd name="T31" fmla="*/ -3440 h 7092"/>
                <a:gd name="T32" fmla="*/ 301 w 1725"/>
                <a:gd name="T33" fmla="*/ -3451 h 7092"/>
                <a:gd name="T34" fmla="*/ 291 w 1725"/>
                <a:gd name="T35" fmla="*/ -3451 h 7092"/>
                <a:gd name="T36" fmla="*/ 301 w 1725"/>
                <a:gd name="T37" fmla="*/ -3954 h 7092"/>
                <a:gd name="T38" fmla="*/ 301 w 1725"/>
                <a:gd name="T39" fmla="*/ -3964 h 7092"/>
                <a:gd name="T40" fmla="*/ 773 w 1725"/>
                <a:gd name="T41" fmla="*/ -3954 h 7092"/>
                <a:gd name="T42" fmla="*/ 784 w 1725"/>
                <a:gd name="T43" fmla="*/ -3954 h 7092"/>
                <a:gd name="T44" fmla="*/ 286 w 1725"/>
                <a:gd name="T45" fmla="*/ -3969 h 7092"/>
                <a:gd name="T46" fmla="*/ 789 w 1725"/>
                <a:gd name="T47" fmla="*/ -3434 h 7092"/>
                <a:gd name="T48" fmla="*/ 789 w 1725"/>
                <a:gd name="T49" fmla="*/ -3969 h 7092"/>
                <a:gd name="T50" fmla="*/ 784 w 1725"/>
                <a:gd name="T51" fmla="*/ -9135 h 7092"/>
                <a:gd name="T52" fmla="*/ 773 w 1725"/>
                <a:gd name="T53" fmla="*/ -9120 h 7092"/>
                <a:gd name="T54" fmla="*/ 784 w 1725"/>
                <a:gd name="T55" fmla="*/ -8617 h 7092"/>
                <a:gd name="T56" fmla="*/ 773 w 1725"/>
                <a:gd name="T57" fmla="*/ -8617 h 7092"/>
                <a:gd name="T58" fmla="*/ 301 w 1725"/>
                <a:gd name="T59" fmla="*/ -8606 h 7092"/>
                <a:gd name="T60" fmla="*/ 301 w 1725"/>
                <a:gd name="T61" fmla="*/ -8617 h 7092"/>
                <a:gd name="T62" fmla="*/ 291 w 1725"/>
                <a:gd name="T63" fmla="*/ -9120 h 7092"/>
                <a:gd name="T64" fmla="*/ 301 w 1725"/>
                <a:gd name="T65" fmla="*/ -9120 h 7092"/>
                <a:gd name="T66" fmla="*/ 773 w 1725"/>
                <a:gd name="T67" fmla="*/ -9130 h 7092"/>
                <a:gd name="T68" fmla="*/ 784 w 1725"/>
                <a:gd name="T69" fmla="*/ -9135 h 7092"/>
                <a:gd name="T70" fmla="*/ 286 w 1725"/>
                <a:gd name="T71" fmla="*/ -8601 h 7092"/>
                <a:gd name="T72" fmla="*/ 789 w 1725"/>
                <a:gd name="T73" fmla="*/ -9130 h 7092"/>
                <a:gd name="T74" fmla="*/ 1725 w 1725"/>
                <a:gd name="T75" fmla="*/ -4795 h 7092"/>
                <a:gd name="T76" fmla="*/ 1720 w 1725"/>
                <a:gd name="T77" fmla="*/ -4779 h 7092"/>
                <a:gd name="T78" fmla="*/ 1709 w 1725"/>
                <a:gd name="T79" fmla="*/ -4611 h 7092"/>
                <a:gd name="T80" fmla="*/ 1709 w 1725"/>
                <a:gd name="T81" fmla="*/ -4600 h 7092"/>
                <a:gd name="T82" fmla="*/ 1191 w 1725"/>
                <a:gd name="T83" fmla="*/ -4606 h 7092"/>
                <a:gd name="T84" fmla="*/ 1200 w 1725"/>
                <a:gd name="T85" fmla="*/ -4501 h 7092"/>
                <a:gd name="T86" fmla="*/ 1186 w 1725"/>
                <a:gd name="T87" fmla="*/ -4509 h 7092"/>
                <a:gd name="T88" fmla="*/ 874 w 1725"/>
                <a:gd name="T89" fmla="*/ -4690 h 7092"/>
                <a:gd name="T90" fmla="*/ 839 w 1725"/>
                <a:gd name="T91" fmla="*/ -4690 h 7092"/>
                <a:gd name="T92" fmla="*/ 856 w 1725"/>
                <a:gd name="T93" fmla="*/ -4701 h 7092"/>
                <a:gd name="T94" fmla="*/ 1017 w 1725"/>
                <a:gd name="T95" fmla="*/ -4795 h 7092"/>
                <a:gd name="T96" fmla="*/ 1185 w 1725"/>
                <a:gd name="T97" fmla="*/ -4910 h 7092"/>
                <a:gd name="T98" fmla="*/ 1186 w 1725"/>
                <a:gd name="T99" fmla="*/ -4891 h 7092"/>
                <a:gd name="T100" fmla="*/ 1709 w 1725"/>
                <a:gd name="T101" fmla="*/ -4779 h 7092"/>
                <a:gd name="T102" fmla="*/ 1720 w 1725"/>
                <a:gd name="T103" fmla="*/ -4779 h 7092"/>
                <a:gd name="T104" fmla="*/ 1206 w 1725"/>
                <a:gd name="T105" fmla="*/ -4799 h 7092"/>
                <a:gd name="T106" fmla="*/ 1195 w 1725"/>
                <a:gd name="T107" fmla="*/ -4800 h 7092"/>
                <a:gd name="T108" fmla="*/ 1206 w 1725"/>
                <a:gd name="T109" fmla="*/ -4800 h 7092"/>
                <a:gd name="T110" fmla="*/ 1206 w 1725"/>
                <a:gd name="T111" fmla="*/ -4926 h 7092"/>
                <a:gd name="T112" fmla="*/ 817 w 1725"/>
                <a:gd name="T113" fmla="*/ -4700 h 7092"/>
                <a:gd name="T114" fmla="*/ 1206 w 1725"/>
                <a:gd name="T115" fmla="*/ -4476 h 7092"/>
                <a:gd name="T116" fmla="*/ 1206 w 1725"/>
                <a:gd name="T117" fmla="*/ -4591 h 7092"/>
                <a:gd name="T118" fmla="*/ 1195 w 1725"/>
                <a:gd name="T119" fmla="*/ -4591 h 7092"/>
                <a:gd name="T120" fmla="*/ 1206 w 1725"/>
                <a:gd name="T121" fmla="*/ -4591 h 7092"/>
                <a:gd name="T122" fmla="*/ 1725 w 1725"/>
                <a:gd name="T123" fmla="*/ -4611 h 7092"/>
                <a:gd name="T124" fmla="*/ 1725 w 1725"/>
                <a:gd name="T125" fmla="*/ -4795 h 70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25" h="7092">
                  <a:moveTo>
                    <a:pt x="503" y="6558"/>
                  </a:moveTo>
                  <a:lnTo>
                    <a:pt x="498" y="6558"/>
                  </a:lnTo>
                  <a:lnTo>
                    <a:pt x="498" y="6573"/>
                  </a:lnTo>
                  <a:lnTo>
                    <a:pt x="487" y="6573"/>
                  </a:lnTo>
                  <a:lnTo>
                    <a:pt x="487" y="7076"/>
                  </a:lnTo>
                  <a:lnTo>
                    <a:pt x="498" y="7076"/>
                  </a:lnTo>
                  <a:lnTo>
                    <a:pt x="487" y="7087"/>
                  </a:lnTo>
                  <a:lnTo>
                    <a:pt x="487" y="7076"/>
                  </a:lnTo>
                  <a:lnTo>
                    <a:pt x="16" y="7076"/>
                  </a:lnTo>
                  <a:lnTo>
                    <a:pt x="16" y="7087"/>
                  </a:lnTo>
                  <a:lnTo>
                    <a:pt x="5" y="7076"/>
                  </a:lnTo>
                  <a:lnTo>
                    <a:pt x="16" y="7076"/>
                  </a:lnTo>
                  <a:lnTo>
                    <a:pt x="16" y="6573"/>
                  </a:lnTo>
                  <a:lnTo>
                    <a:pt x="5" y="6573"/>
                  </a:lnTo>
                  <a:lnTo>
                    <a:pt x="16" y="6563"/>
                  </a:lnTo>
                  <a:lnTo>
                    <a:pt x="16" y="6573"/>
                  </a:lnTo>
                  <a:lnTo>
                    <a:pt x="487" y="6573"/>
                  </a:lnTo>
                  <a:lnTo>
                    <a:pt x="487" y="6563"/>
                  </a:lnTo>
                  <a:lnTo>
                    <a:pt x="498" y="6573"/>
                  </a:lnTo>
                  <a:lnTo>
                    <a:pt x="498" y="6558"/>
                  </a:lnTo>
                  <a:lnTo>
                    <a:pt x="0" y="6558"/>
                  </a:lnTo>
                  <a:lnTo>
                    <a:pt x="0" y="7092"/>
                  </a:lnTo>
                  <a:lnTo>
                    <a:pt x="503" y="7092"/>
                  </a:lnTo>
                  <a:lnTo>
                    <a:pt x="503" y="6563"/>
                  </a:lnTo>
                  <a:lnTo>
                    <a:pt x="503" y="6558"/>
                  </a:lnTo>
                  <a:moveTo>
                    <a:pt x="789" y="5166"/>
                  </a:moveTo>
                  <a:lnTo>
                    <a:pt x="784" y="5166"/>
                  </a:lnTo>
                  <a:lnTo>
                    <a:pt x="784" y="5181"/>
                  </a:lnTo>
                  <a:lnTo>
                    <a:pt x="773" y="5181"/>
                  </a:lnTo>
                  <a:lnTo>
                    <a:pt x="773" y="5684"/>
                  </a:lnTo>
                  <a:lnTo>
                    <a:pt x="784" y="5684"/>
                  </a:lnTo>
                  <a:lnTo>
                    <a:pt x="773" y="5695"/>
                  </a:lnTo>
                  <a:lnTo>
                    <a:pt x="773" y="5684"/>
                  </a:lnTo>
                  <a:lnTo>
                    <a:pt x="301" y="5684"/>
                  </a:lnTo>
                  <a:lnTo>
                    <a:pt x="301" y="5695"/>
                  </a:lnTo>
                  <a:lnTo>
                    <a:pt x="291" y="5684"/>
                  </a:lnTo>
                  <a:lnTo>
                    <a:pt x="301" y="5684"/>
                  </a:lnTo>
                  <a:lnTo>
                    <a:pt x="301" y="5181"/>
                  </a:lnTo>
                  <a:lnTo>
                    <a:pt x="291" y="5181"/>
                  </a:lnTo>
                  <a:lnTo>
                    <a:pt x="301" y="5171"/>
                  </a:lnTo>
                  <a:lnTo>
                    <a:pt x="301" y="5181"/>
                  </a:lnTo>
                  <a:lnTo>
                    <a:pt x="773" y="5181"/>
                  </a:lnTo>
                  <a:lnTo>
                    <a:pt x="773" y="5171"/>
                  </a:lnTo>
                  <a:lnTo>
                    <a:pt x="784" y="5181"/>
                  </a:lnTo>
                  <a:lnTo>
                    <a:pt x="784" y="5166"/>
                  </a:lnTo>
                  <a:lnTo>
                    <a:pt x="286" y="5166"/>
                  </a:lnTo>
                  <a:lnTo>
                    <a:pt x="286" y="5701"/>
                  </a:lnTo>
                  <a:lnTo>
                    <a:pt x="789" y="5701"/>
                  </a:lnTo>
                  <a:lnTo>
                    <a:pt x="789" y="5171"/>
                  </a:lnTo>
                  <a:lnTo>
                    <a:pt x="789" y="5166"/>
                  </a:lnTo>
                  <a:moveTo>
                    <a:pt x="789" y="0"/>
                  </a:moveTo>
                  <a:lnTo>
                    <a:pt x="784" y="0"/>
                  </a:lnTo>
                  <a:lnTo>
                    <a:pt x="784" y="15"/>
                  </a:lnTo>
                  <a:lnTo>
                    <a:pt x="773" y="15"/>
                  </a:lnTo>
                  <a:lnTo>
                    <a:pt x="773" y="518"/>
                  </a:lnTo>
                  <a:lnTo>
                    <a:pt x="784" y="518"/>
                  </a:lnTo>
                  <a:lnTo>
                    <a:pt x="773" y="529"/>
                  </a:lnTo>
                  <a:lnTo>
                    <a:pt x="773" y="518"/>
                  </a:lnTo>
                  <a:lnTo>
                    <a:pt x="301" y="518"/>
                  </a:lnTo>
                  <a:lnTo>
                    <a:pt x="301" y="529"/>
                  </a:lnTo>
                  <a:lnTo>
                    <a:pt x="291" y="518"/>
                  </a:lnTo>
                  <a:lnTo>
                    <a:pt x="301" y="518"/>
                  </a:lnTo>
                  <a:lnTo>
                    <a:pt x="301" y="15"/>
                  </a:lnTo>
                  <a:lnTo>
                    <a:pt x="291" y="15"/>
                  </a:lnTo>
                  <a:lnTo>
                    <a:pt x="301" y="5"/>
                  </a:lnTo>
                  <a:lnTo>
                    <a:pt x="301" y="15"/>
                  </a:lnTo>
                  <a:lnTo>
                    <a:pt x="773" y="15"/>
                  </a:lnTo>
                  <a:lnTo>
                    <a:pt x="773" y="5"/>
                  </a:lnTo>
                  <a:lnTo>
                    <a:pt x="784" y="15"/>
                  </a:lnTo>
                  <a:lnTo>
                    <a:pt x="784" y="0"/>
                  </a:lnTo>
                  <a:lnTo>
                    <a:pt x="286" y="0"/>
                  </a:lnTo>
                  <a:lnTo>
                    <a:pt x="286" y="534"/>
                  </a:lnTo>
                  <a:lnTo>
                    <a:pt x="789" y="534"/>
                  </a:lnTo>
                  <a:lnTo>
                    <a:pt x="789" y="5"/>
                  </a:lnTo>
                  <a:lnTo>
                    <a:pt x="789" y="0"/>
                  </a:lnTo>
                  <a:moveTo>
                    <a:pt x="1725" y="4340"/>
                  </a:moveTo>
                  <a:lnTo>
                    <a:pt x="1720" y="4340"/>
                  </a:lnTo>
                  <a:lnTo>
                    <a:pt x="1720" y="4356"/>
                  </a:lnTo>
                  <a:lnTo>
                    <a:pt x="1709" y="4356"/>
                  </a:lnTo>
                  <a:lnTo>
                    <a:pt x="1709" y="4524"/>
                  </a:lnTo>
                  <a:lnTo>
                    <a:pt x="1720" y="4524"/>
                  </a:lnTo>
                  <a:lnTo>
                    <a:pt x="1709" y="4535"/>
                  </a:lnTo>
                  <a:lnTo>
                    <a:pt x="1709" y="4524"/>
                  </a:lnTo>
                  <a:lnTo>
                    <a:pt x="1191" y="4529"/>
                  </a:lnTo>
                  <a:lnTo>
                    <a:pt x="1186" y="4626"/>
                  </a:lnTo>
                  <a:lnTo>
                    <a:pt x="1200" y="4634"/>
                  </a:lnTo>
                  <a:lnTo>
                    <a:pt x="1185" y="4644"/>
                  </a:lnTo>
                  <a:lnTo>
                    <a:pt x="1186" y="4626"/>
                  </a:lnTo>
                  <a:lnTo>
                    <a:pt x="1017" y="4529"/>
                  </a:lnTo>
                  <a:lnTo>
                    <a:pt x="874" y="4445"/>
                  </a:lnTo>
                  <a:lnTo>
                    <a:pt x="856" y="4434"/>
                  </a:lnTo>
                  <a:lnTo>
                    <a:pt x="839" y="4445"/>
                  </a:lnTo>
                  <a:lnTo>
                    <a:pt x="839" y="4424"/>
                  </a:lnTo>
                  <a:lnTo>
                    <a:pt x="856" y="4434"/>
                  </a:lnTo>
                  <a:lnTo>
                    <a:pt x="874" y="4424"/>
                  </a:lnTo>
                  <a:lnTo>
                    <a:pt x="1017" y="4340"/>
                  </a:lnTo>
                  <a:lnTo>
                    <a:pt x="1186" y="4244"/>
                  </a:lnTo>
                  <a:lnTo>
                    <a:pt x="1185" y="4225"/>
                  </a:lnTo>
                  <a:lnTo>
                    <a:pt x="1200" y="4236"/>
                  </a:lnTo>
                  <a:lnTo>
                    <a:pt x="1186" y="4244"/>
                  </a:lnTo>
                  <a:lnTo>
                    <a:pt x="1191" y="4351"/>
                  </a:lnTo>
                  <a:lnTo>
                    <a:pt x="1709" y="4356"/>
                  </a:lnTo>
                  <a:lnTo>
                    <a:pt x="1709" y="4345"/>
                  </a:lnTo>
                  <a:lnTo>
                    <a:pt x="1720" y="4356"/>
                  </a:lnTo>
                  <a:lnTo>
                    <a:pt x="1720" y="4340"/>
                  </a:lnTo>
                  <a:lnTo>
                    <a:pt x="1206" y="4336"/>
                  </a:lnTo>
                  <a:lnTo>
                    <a:pt x="1206" y="4345"/>
                  </a:lnTo>
                  <a:lnTo>
                    <a:pt x="1195" y="4335"/>
                  </a:lnTo>
                  <a:lnTo>
                    <a:pt x="1206" y="4336"/>
                  </a:lnTo>
                  <a:lnTo>
                    <a:pt x="1206" y="4335"/>
                  </a:lnTo>
                  <a:lnTo>
                    <a:pt x="1206" y="4225"/>
                  </a:lnTo>
                  <a:lnTo>
                    <a:pt x="1206" y="4209"/>
                  </a:lnTo>
                  <a:lnTo>
                    <a:pt x="1007" y="4319"/>
                  </a:lnTo>
                  <a:lnTo>
                    <a:pt x="817" y="4435"/>
                  </a:lnTo>
                  <a:lnTo>
                    <a:pt x="1007" y="4550"/>
                  </a:lnTo>
                  <a:lnTo>
                    <a:pt x="1206" y="4659"/>
                  </a:lnTo>
                  <a:lnTo>
                    <a:pt x="1206" y="4644"/>
                  </a:lnTo>
                  <a:lnTo>
                    <a:pt x="1206" y="4544"/>
                  </a:lnTo>
                  <a:lnTo>
                    <a:pt x="1195" y="4544"/>
                  </a:lnTo>
                  <a:lnTo>
                    <a:pt x="1206" y="4535"/>
                  </a:lnTo>
                  <a:lnTo>
                    <a:pt x="1206" y="4544"/>
                  </a:lnTo>
                  <a:lnTo>
                    <a:pt x="1725" y="4539"/>
                  </a:lnTo>
                  <a:lnTo>
                    <a:pt x="1725" y="4524"/>
                  </a:lnTo>
                  <a:lnTo>
                    <a:pt x="1725" y="4356"/>
                  </a:lnTo>
                  <a:lnTo>
                    <a:pt x="1725" y="43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09"/>
            <p:cNvSpPr/>
            <p:nvPr/>
          </p:nvSpPr>
          <p:spPr bwMode="auto">
            <a:xfrm>
              <a:off x="5743" y="-7406"/>
              <a:ext cx="886" cy="420"/>
            </a:xfrm>
            <a:custGeom>
              <a:avLst/>
              <a:gdLst>
                <a:gd name="T0" fmla="*/ 525 w 886"/>
                <a:gd name="T1" fmla="*/ -7406 h 420"/>
                <a:gd name="T2" fmla="*/ 525 w 886"/>
                <a:gd name="T3" fmla="*/ -7300 h 420"/>
                <a:gd name="T4" fmla="*/ 0 w 886"/>
                <a:gd name="T5" fmla="*/ -7300 h 420"/>
                <a:gd name="T6" fmla="*/ 0 w 886"/>
                <a:gd name="T7" fmla="*/ -7112 h 420"/>
                <a:gd name="T8" fmla="*/ 525 w 886"/>
                <a:gd name="T9" fmla="*/ -7112 h 420"/>
                <a:gd name="T10" fmla="*/ 525 w 886"/>
                <a:gd name="T11" fmla="*/ -6986 h 420"/>
                <a:gd name="T12" fmla="*/ 886 w 886"/>
                <a:gd name="T13" fmla="*/ -7196 h 420"/>
                <a:gd name="T14" fmla="*/ 525 w 886"/>
                <a:gd name="T15" fmla="*/ -7406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6" h="420">
                  <a:moveTo>
                    <a:pt x="525" y="0"/>
                  </a:moveTo>
                  <a:lnTo>
                    <a:pt x="525" y="106"/>
                  </a:lnTo>
                  <a:lnTo>
                    <a:pt x="0" y="106"/>
                  </a:lnTo>
                  <a:lnTo>
                    <a:pt x="0" y="294"/>
                  </a:lnTo>
                  <a:lnTo>
                    <a:pt x="525" y="294"/>
                  </a:lnTo>
                  <a:lnTo>
                    <a:pt x="525" y="420"/>
                  </a:lnTo>
                  <a:lnTo>
                    <a:pt x="886" y="21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AutoShape 210"/>
            <p:cNvSpPr/>
            <p:nvPr/>
          </p:nvSpPr>
          <p:spPr bwMode="auto">
            <a:xfrm>
              <a:off x="5737" y="-7422"/>
              <a:ext cx="908" cy="452"/>
            </a:xfrm>
            <a:custGeom>
              <a:avLst/>
              <a:gdLst>
                <a:gd name="T0" fmla="*/ 520 w 908"/>
                <a:gd name="T1" fmla="*/ -6970 h 452"/>
                <a:gd name="T2" fmla="*/ 540 w 908"/>
                <a:gd name="T3" fmla="*/ -6986 h 452"/>
                <a:gd name="T4" fmla="*/ 539 w 908"/>
                <a:gd name="T5" fmla="*/ -7005 h 452"/>
                <a:gd name="T6" fmla="*/ 531 w 908"/>
                <a:gd name="T7" fmla="*/ -7101 h 452"/>
                <a:gd name="T8" fmla="*/ 869 w 908"/>
                <a:gd name="T9" fmla="*/ -7196 h 452"/>
                <a:gd name="T10" fmla="*/ 539 w 908"/>
                <a:gd name="T11" fmla="*/ -7005 h 452"/>
                <a:gd name="T12" fmla="*/ 548 w 908"/>
                <a:gd name="T13" fmla="*/ -6986 h 452"/>
                <a:gd name="T14" fmla="*/ 890 w 908"/>
                <a:gd name="T15" fmla="*/ -7185 h 452"/>
                <a:gd name="T16" fmla="*/ 869 w 908"/>
                <a:gd name="T17" fmla="*/ -7196 h 452"/>
                <a:gd name="T18" fmla="*/ 17 w 908"/>
                <a:gd name="T19" fmla="*/ -7112 h 452"/>
                <a:gd name="T20" fmla="*/ 531 w 908"/>
                <a:gd name="T21" fmla="*/ -7101 h 452"/>
                <a:gd name="T22" fmla="*/ 535 w 908"/>
                <a:gd name="T23" fmla="*/ -7117 h 452"/>
                <a:gd name="T24" fmla="*/ 520 w 908"/>
                <a:gd name="T25" fmla="*/ -7311 h 452"/>
                <a:gd name="T26" fmla="*/ 0 w 908"/>
                <a:gd name="T27" fmla="*/ -7107 h 452"/>
                <a:gd name="T28" fmla="*/ 520 w 908"/>
                <a:gd name="T29" fmla="*/ -7112 h 452"/>
                <a:gd name="T30" fmla="*/ 6 w 908"/>
                <a:gd name="T31" fmla="*/ -7123 h 452"/>
                <a:gd name="T32" fmla="*/ 17 w 908"/>
                <a:gd name="T33" fmla="*/ -7291 h 452"/>
                <a:gd name="T34" fmla="*/ 17 w 908"/>
                <a:gd name="T35" fmla="*/ -7300 h 452"/>
                <a:gd name="T36" fmla="*/ 520 w 908"/>
                <a:gd name="T37" fmla="*/ -7311 h 452"/>
                <a:gd name="T38" fmla="*/ 6 w 908"/>
                <a:gd name="T39" fmla="*/ -7123 h 452"/>
                <a:gd name="T40" fmla="*/ 17 w 908"/>
                <a:gd name="T41" fmla="*/ -7123 h 452"/>
                <a:gd name="T42" fmla="*/ 887 w 908"/>
                <a:gd name="T43" fmla="*/ -7207 h 452"/>
                <a:gd name="T44" fmla="*/ 890 w 908"/>
                <a:gd name="T45" fmla="*/ -7185 h 452"/>
                <a:gd name="T46" fmla="*/ 890 w 908"/>
                <a:gd name="T47" fmla="*/ -7207 h 452"/>
                <a:gd name="T48" fmla="*/ 708 w 908"/>
                <a:gd name="T49" fmla="*/ -7291 h 452"/>
                <a:gd name="T50" fmla="*/ 887 w 908"/>
                <a:gd name="T51" fmla="*/ -7207 h 452"/>
                <a:gd name="T52" fmla="*/ 719 w 908"/>
                <a:gd name="T53" fmla="*/ -7311 h 452"/>
                <a:gd name="T54" fmla="*/ 6 w 908"/>
                <a:gd name="T55" fmla="*/ -7291 h 452"/>
                <a:gd name="T56" fmla="*/ 17 w 908"/>
                <a:gd name="T57" fmla="*/ -7291 h 452"/>
                <a:gd name="T58" fmla="*/ 540 w 908"/>
                <a:gd name="T59" fmla="*/ -7406 h 452"/>
                <a:gd name="T60" fmla="*/ 708 w 908"/>
                <a:gd name="T61" fmla="*/ -7291 h 452"/>
                <a:gd name="T62" fmla="*/ 548 w 908"/>
                <a:gd name="T63" fmla="*/ -7406 h 452"/>
                <a:gd name="T64" fmla="*/ 531 w 908"/>
                <a:gd name="T65" fmla="*/ -7311 h 452"/>
                <a:gd name="T66" fmla="*/ 17 w 908"/>
                <a:gd name="T67" fmla="*/ -7300 h 452"/>
                <a:gd name="T68" fmla="*/ 535 w 908"/>
                <a:gd name="T69" fmla="*/ -7296 h 452"/>
                <a:gd name="T70" fmla="*/ 520 w 908"/>
                <a:gd name="T71" fmla="*/ -7422 h 452"/>
                <a:gd name="T72" fmla="*/ 536 w 908"/>
                <a:gd name="T73" fmla="*/ -7311 h 452"/>
                <a:gd name="T74" fmla="*/ 525 w 908"/>
                <a:gd name="T75" fmla="*/ -7395 h 452"/>
                <a:gd name="T76" fmla="*/ 548 w 908"/>
                <a:gd name="T77" fmla="*/ -7406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08" h="452">
                  <a:moveTo>
                    <a:pt x="520" y="321"/>
                  </a:moveTo>
                  <a:lnTo>
                    <a:pt x="520" y="452"/>
                  </a:lnTo>
                  <a:lnTo>
                    <a:pt x="548" y="436"/>
                  </a:lnTo>
                  <a:lnTo>
                    <a:pt x="540" y="436"/>
                  </a:lnTo>
                  <a:lnTo>
                    <a:pt x="525" y="425"/>
                  </a:lnTo>
                  <a:lnTo>
                    <a:pt x="539" y="417"/>
                  </a:lnTo>
                  <a:lnTo>
                    <a:pt x="536" y="321"/>
                  </a:lnTo>
                  <a:lnTo>
                    <a:pt x="531" y="321"/>
                  </a:lnTo>
                  <a:lnTo>
                    <a:pt x="520" y="321"/>
                  </a:lnTo>
                  <a:close/>
                  <a:moveTo>
                    <a:pt x="869" y="226"/>
                  </a:moveTo>
                  <a:lnTo>
                    <a:pt x="708" y="321"/>
                  </a:lnTo>
                  <a:lnTo>
                    <a:pt x="539" y="417"/>
                  </a:lnTo>
                  <a:lnTo>
                    <a:pt x="540" y="436"/>
                  </a:lnTo>
                  <a:lnTo>
                    <a:pt x="548" y="436"/>
                  </a:lnTo>
                  <a:lnTo>
                    <a:pt x="719" y="341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69" y="226"/>
                  </a:lnTo>
                  <a:close/>
                  <a:moveTo>
                    <a:pt x="17" y="299"/>
                  </a:moveTo>
                  <a:lnTo>
                    <a:pt x="17" y="310"/>
                  </a:lnTo>
                  <a:lnTo>
                    <a:pt x="520" y="310"/>
                  </a:lnTo>
                  <a:lnTo>
                    <a:pt x="531" y="321"/>
                  </a:lnTo>
                  <a:lnTo>
                    <a:pt x="536" y="321"/>
                  </a:lnTo>
                  <a:lnTo>
                    <a:pt x="535" y="305"/>
                  </a:lnTo>
                  <a:lnTo>
                    <a:pt x="17" y="299"/>
                  </a:lnTo>
                  <a:close/>
                  <a:moveTo>
                    <a:pt x="520" y="111"/>
                  </a:moveTo>
                  <a:lnTo>
                    <a:pt x="0" y="116"/>
                  </a:lnTo>
                  <a:lnTo>
                    <a:pt x="0" y="315"/>
                  </a:lnTo>
                  <a:lnTo>
                    <a:pt x="520" y="321"/>
                  </a:lnTo>
                  <a:lnTo>
                    <a:pt x="520" y="310"/>
                  </a:lnTo>
                  <a:lnTo>
                    <a:pt x="17" y="310"/>
                  </a:lnTo>
                  <a:lnTo>
                    <a:pt x="6" y="299"/>
                  </a:lnTo>
                  <a:lnTo>
                    <a:pt x="17" y="299"/>
                  </a:lnTo>
                  <a:lnTo>
                    <a:pt x="17" y="131"/>
                  </a:lnTo>
                  <a:lnTo>
                    <a:pt x="6" y="131"/>
                  </a:lnTo>
                  <a:lnTo>
                    <a:pt x="17" y="122"/>
                  </a:lnTo>
                  <a:lnTo>
                    <a:pt x="520" y="122"/>
                  </a:lnTo>
                  <a:lnTo>
                    <a:pt x="520" y="111"/>
                  </a:lnTo>
                  <a:close/>
                  <a:moveTo>
                    <a:pt x="17" y="299"/>
                  </a:moveTo>
                  <a:lnTo>
                    <a:pt x="6" y="299"/>
                  </a:lnTo>
                  <a:lnTo>
                    <a:pt x="17" y="299"/>
                  </a:lnTo>
                  <a:close/>
                  <a:moveTo>
                    <a:pt x="890" y="215"/>
                  </a:moveTo>
                  <a:lnTo>
                    <a:pt x="887" y="215"/>
                  </a:lnTo>
                  <a:lnTo>
                    <a:pt x="887" y="237"/>
                  </a:lnTo>
                  <a:lnTo>
                    <a:pt x="890" y="237"/>
                  </a:lnTo>
                  <a:lnTo>
                    <a:pt x="907" y="226"/>
                  </a:lnTo>
                  <a:lnTo>
                    <a:pt x="890" y="215"/>
                  </a:lnTo>
                  <a:close/>
                  <a:moveTo>
                    <a:pt x="719" y="111"/>
                  </a:moveTo>
                  <a:lnTo>
                    <a:pt x="708" y="131"/>
                  </a:lnTo>
                  <a:lnTo>
                    <a:pt x="869" y="226"/>
                  </a:lnTo>
                  <a:lnTo>
                    <a:pt x="887" y="215"/>
                  </a:lnTo>
                  <a:lnTo>
                    <a:pt x="890" y="215"/>
                  </a:lnTo>
                  <a:lnTo>
                    <a:pt x="719" y="111"/>
                  </a:lnTo>
                  <a:close/>
                  <a:moveTo>
                    <a:pt x="17" y="131"/>
                  </a:moveTo>
                  <a:lnTo>
                    <a:pt x="6" y="131"/>
                  </a:lnTo>
                  <a:lnTo>
                    <a:pt x="17" y="131"/>
                  </a:lnTo>
                  <a:close/>
                  <a:moveTo>
                    <a:pt x="548" y="16"/>
                  </a:moveTo>
                  <a:lnTo>
                    <a:pt x="540" y="16"/>
                  </a:lnTo>
                  <a:lnTo>
                    <a:pt x="539" y="35"/>
                  </a:lnTo>
                  <a:lnTo>
                    <a:pt x="708" y="131"/>
                  </a:lnTo>
                  <a:lnTo>
                    <a:pt x="719" y="111"/>
                  </a:lnTo>
                  <a:lnTo>
                    <a:pt x="548" y="16"/>
                  </a:lnTo>
                  <a:close/>
                  <a:moveTo>
                    <a:pt x="536" y="111"/>
                  </a:moveTo>
                  <a:lnTo>
                    <a:pt x="531" y="111"/>
                  </a:lnTo>
                  <a:lnTo>
                    <a:pt x="520" y="122"/>
                  </a:lnTo>
                  <a:lnTo>
                    <a:pt x="17" y="122"/>
                  </a:lnTo>
                  <a:lnTo>
                    <a:pt x="17" y="131"/>
                  </a:lnTo>
                  <a:lnTo>
                    <a:pt x="535" y="126"/>
                  </a:lnTo>
                  <a:lnTo>
                    <a:pt x="536" y="111"/>
                  </a:lnTo>
                  <a:close/>
                  <a:moveTo>
                    <a:pt x="520" y="0"/>
                  </a:moveTo>
                  <a:lnTo>
                    <a:pt x="520" y="111"/>
                  </a:lnTo>
                  <a:lnTo>
                    <a:pt x="536" y="111"/>
                  </a:lnTo>
                  <a:lnTo>
                    <a:pt x="539" y="35"/>
                  </a:lnTo>
                  <a:lnTo>
                    <a:pt x="525" y="27"/>
                  </a:lnTo>
                  <a:lnTo>
                    <a:pt x="540" y="16"/>
                  </a:lnTo>
                  <a:lnTo>
                    <a:pt x="548" y="1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Rectangle 211"/>
            <p:cNvSpPr>
              <a:spLocks noChangeArrowheads="1"/>
            </p:cNvSpPr>
            <p:nvPr/>
          </p:nvSpPr>
          <p:spPr bwMode="auto">
            <a:xfrm>
              <a:off x="5410" y="-7878"/>
              <a:ext cx="493" cy="1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AutoShape 212"/>
            <p:cNvSpPr/>
            <p:nvPr/>
          </p:nvSpPr>
          <p:spPr bwMode="auto">
            <a:xfrm>
              <a:off x="3631" y="-9675"/>
              <a:ext cx="665" cy="1017"/>
            </a:xfrm>
            <a:custGeom>
              <a:avLst/>
              <a:gdLst>
                <a:gd name="T0" fmla="*/ 665 w 665"/>
                <a:gd name="T1" fmla="*/ -9004 h 1017"/>
                <a:gd name="T2" fmla="*/ 361 w 665"/>
                <a:gd name="T3" fmla="*/ -9004 h 1017"/>
                <a:gd name="T4" fmla="*/ 660 w 665"/>
                <a:gd name="T5" fmla="*/ -9675 h 1017"/>
                <a:gd name="T6" fmla="*/ 0 w 665"/>
                <a:gd name="T7" fmla="*/ -9675 h 1017"/>
                <a:gd name="T8" fmla="*/ 0 w 665"/>
                <a:gd name="T9" fmla="*/ -9177 h 1017"/>
                <a:gd name="T10" fmla="*/ 0 w 665"/>
                <a:gd name="T11" fmla="*/ -8827 h 1017"/>
                <a:gd name="T12" fmla="*/ 0 w 665"/>
                <a:gd name="T13" fmla="*/ -8659 h 1017"/>
                <a:gd name="T14" fmla="*/ 660 w 665"/>
                <a:gd name="T15" fmla="*/ -8659 h 1017"/>
                <a:gd name="T16" fmla="*/ 309 w 665"/>
                <a:gd name="T17" fmla="*/ -8659 h 1017"/>
                <a:gd name="T18" fmla="*/ 309 w 665"/>
                <a:gd name="T19" fmla="*/ -9319 h 1017"/>
                <a:gd name="T20" fmla="*/ 309 w 665"/>
                <a:gd name="T21" fmla="*/ -9319 h 1017"/>
                <a:gd name="T22" fmla="*/ 660 w 665"/>
                <a:gd name="T23" fmla="*/ -9319 h 1017"/>
                <a:gd name="T24" fmla="*/ 357 w 665"/>
                <a:gd name="T25" fmla="*/ -9000 h 1017"/>
                <a:gd name="T26" fmla="*/ 351 w 665"/>
                <a:gd name="T27" fmla="*/ -9020 h 1017"/>
                <a:gd name="T28" fmla="*/ 330 w 665"/>
                <a:gd name="T29" fmla="*/ -9042 h 1017"/>
                <a:gd name="T30" fmla="*/ 309 w 665"/>
                <a:gd name="T31" fmla="*/ -9046 h 1017"/>
                <a:gd name="T32" fmla="*/ 309 w 665"/>
                <a:gd name="T33" fmla="*/ -9046 h 1017"/>
                <a:gd name="T34" fmla="*/ 288 w 665"/>
                <a:gd name="T35" fmla="*/ -9042 h 1017"/>
                <a:gd name="T36" fmla="*/ 267 w 665"/>
                <a:gd name="T37" fmla="*/ -9020 h 1017"/>
                <a:gd name="T38" fmla="*/ 262 w 665"/>
                <a:gd name="T39" fmla="*/ -9000 h 10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65" h="1017">
                  <a:moveTo>
                    <a:pt x="665" y="671"/>
                  </a:moveTo>
                  <a:lnTo>
                    <a:pt x="361" y="671"/>
                  </a:lnTo>
                  <a:moveTo>
                    <a:pt x="660" y="0"/>
                  </a:moveTo>
                  <a:lnTo>
                    <a:pt x="0" y="0"/>
                  </a:lnTo>
                  <a:lnTo>
                    <a:pt x="0" y="498"/>
                  </a:lnTo>
                  <a:moveTo>
                    <a:pt x="0" y="848"/>
                  </a:moveTo>
                  <a:lnTo>
                    <a:pt x="0" y="1016"/>
                  </a:lnTo>
                  <a:lnTo>
                    <a:pt x="660" y="1016"/>
                  </a:lnTo>
                  <a:moveTo>
                    <a:pt x="309" y="1016"/>
                  </a:moveTo>
                  <a:lnTo>
                    <a:pt x="309" y="356"/>
                  </a:lnTo>
                  <a:moveTo>
                    <a:pt x="309" y="356"/>
                  </a:moveTo>
                  <a:lnTo>
                    <a:pt x="660" y="356"/>
                  </a:lnTo>
                  <a:moveTo>
                    <a:pt x="357" y="675"/>
                  </a:moveTo>
                  <a:lnTo>
                    <a:pt x="351" y="655"/>
                  </a:lnTo>
                  <a:lnTo>
                    <a:pt x="330" y="633"/>
                  </a:lnTo>
                  <a:lnTo>
                    <a:pt x="309" y="629"/>
                  </a:lnTo>
                  <a:moveTo>
                    <a:pt x="309" y="629"/>
                  </a:moveTo>
                  <a:lnTo>
                    <a:pt x="288" y="633"/>
                  </a:lnTo>
                  <a:lnTo>
                    <a:pt x="267" y="655"/>
                  </a:lnTo>
                  <a:lnTo>
                    <a:pt x="262" y="675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13"/>
            <p:cNvSpPr/>
            <p:nvPr/>
          </p:nvSpPr>
          <p:spPr bwMode="auto">
            <a:xfrm>
              <a:off x="3689" y="-9042"/>
              <a:ext cx="63" cy="74"/>
            </a:xfrm>
            <a:custGeom>
              <a:avLst/>
              <a:gdLst>
                <a:gd name="T0" fmla="*/ 62 w 63"/>
                <a:gd name="T1" fmla="*/ -9042 h 74"/>
                <a:gd name="T2" fmla="*/ 31 w 63"/>
                <a:gd name="T3" fmla="*/ -9020 h 74"/>
                <a:gd name="T4" fmla="*/ 0 w 63"/>
                <a:gd name="T5" fmla="*/ -9004 h 74"/>
                <a:gd name="T6" fmla="*/ 31 w 63"/>
                <a:gd name="T7" fmla="*/ -8989 h 74"/>
                <a:gd name="T8" fmla="*/ 62 w 63"/>
                <a:gd name="T9" fmla="*/ -8968 h 74"/>
                <a:gd name="T10" fmla="*/ 51 w 63"/>
                <a:gd name="T11" fmla="*/ -9004 h 74"/>
                <a:gd name="T12" fmla="*/ 62 w 63"/>
                <a:gd name="T13" fmla="*/ -9042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74">
                  <a:moveTo>
                    <a:pt x="62" y="0"/>
                  </a:moveTo>
                  <a:lnTo>
                    <a:pt x="31" y="22"/>
                  </a:lnTo>
                  <a:lnTo>
                    <a:pt x="0" y="38"/>
                  </a:lnTo>
                  <a:lnTo>
                    <a:pt x="31" y="53"/>
                  </a:lnTo>
                  <a:lnTo>
                    <a:pt x="62" y="74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Rectangle 214"/>
            <p:cNvSpPr>
              <a:spLocks noChangeArrowheads="1"/>
            </p:cNvSpPr>
            <p:nvPr/>
          </p:nvSpPr>
          <p:spPr bwMode="auto">
            <a:xfrm>
              <a:off x="3541" y="-9177"/>
              <a:ext cx="142" cy="350"/>
            </a:xfrm>
            <a:prstGeom prst="rect">
              <a:avLst/>
            </a:prstGeom>
            <a:noFill/>
            <a:ln w="9982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Rectangle 215"/>
            <p:cNvSpPr>
              <a:spLocks noChangeArrowheads="1"/>
            </p:cNvSpPr>
            <p:nvPr/>
          </p:nvSpPr>
          <p:spPr bwMode="auto">
            <a:xfrm>
              <a:off x="6640" y="-9230"/>
              <a:ext cx="760" cy="73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AutoShape 216"/>
            <p:cNvSpPr/>
            <p:nvPr/>
          </p:nvSpPr>
          <p:spPr bwMode="auto">
            <a:xfrm>
              <a:off x="6634" y="-9235"/>
              <a:ext cx="771" cy="7358"/>
            </a:xfrm>
            <a:custGeom>
              <a:avLst/>
              <a:gdLst>
                <a:gd name="T0" fmla="*/ 770 w 771"/>
                <a:gd name="T1" fmla="*/ -9235 h 7358"/>
                <a:gd name="T2" fmla="*/ 0 w 771"/>
                <a:gd name="T3" fmla="*/ -9235 h 7358"/>
                <a:gd name="T4" fmla="*/ 0 w 771"/>
                <a:gd name="T5" fmla="*/ -1878 h 7358"/>
                <a:gd name="T6" fmla="*/ 770 w 771"/>
                <a:gd name="T7" fmla="*/ -1878 h 7358"/>
                <a:gd name="T8" fmla="*/ 768 w 771"/>
                <a:gd name="T9" fmla="*/ -1882 h 7358"/>
                <a:gd name="T10" fmla="*/ 15 w 771"/>
                <a:gd name="T11" fmla="*/ -1882 h 7358"/>
                <a:gd name="T12" fmla="*/ 6 w 771"/>
                <a:gd name="T13" fmla="*/ -1891 h 7358"/>
                <a:gd name="T14" fmla="*/ 15 w 771"/>
                <a:gd name="T15" fmla="*/ -1891 h 7358"/>
                <a:gd name="T16" fmla="*/ 15 w 771"/>
                <a:gd name="T17" fmla="*/ -9225 h 7358"/>
                <a:gd name="T18" fmla="*/ 6 w 771"/>
                <a:gd name="T19" fmla="*/ -9225 h 7358"/>
                <a:gd name="T20" fmla="*/ 15 w 771"/>
                <a:gd name="T21" fmla="*/ -9232 h 7358"/>
                <a:gd name="T22" fmla="*/ 770 w 771"/>
                <a:gd name="T23" fmla="*/ -9232 h 7358"/>
                <a:gd name="T24" fmla="*/ 770 w 771"/>
                <a:gd name="T25" fmla="*/ -9235 h 7358"/>
                <a:gd name="T26" fmla="*/ 770 w 771"/>
                <a:gd name="T27" fmla="*/ -9232 h 7358"/>
                <a:gd name="T28" fmla="*/ 754 w 771"/>
                <a:gd name="T29" fmla="*/ -9232 h 7358"/>
                <a:gd name="T30" fmla="*/ 765 w 771"/>
                <a:gd name="T31" fmla="*/ -9225 h 7358"/>
                <a:gd name="T32" fmla="*/ 754 w 771"/>
                <a:gd name="T33" fmla="*/ -9225 h 7358"/>
                <a:gd name="T34" fmla="*/ 754 w 771"/>
                <a:gd name="T35" fmla="*/ -1891 h 7358"/>
                <a:gd name="T36" fmla="*/ 765 w 771"/>
                <a:gd name="T37" fmla="*/ -1891 h 7358"/>
                <a:gd name="T38" fmla="*/ 770 w 771"/>
                <a:gd name="T39" fmla="*/ -1878 h 7358"/>
                <a:gd name="T40" fmla="*/ 770 w 771"/>
                <a:gd name="T41" fmla="*/ -9232 h 7358"/>
                <a:gd name="T42" fmla="*/ 754 w 771"/>
                <a:gd name="T43" fmla="*/ -1891 h 7358"/>
                <a:gd name="T44" fmla="*/ 15 w 771"/>
                <a:gd name="T45" fmla="*/ -1891 h 7358"/>
                <a:gd name="T46" fmla="*/ 15 w 771"/>
                <a:gd name="T47" fmla="*/ -1882 h 7358"/>
                <a:gd name="T48" fmla="*/ 754 w 771"/>
                <a:gd name="T49" fmla="*/ -1882 h 7358"/>
                <a:gd name="T50" fmla="*/ 754 w 771"/>
                <a:gd name="T51" fmla="*/ -1891 h 7358"/>
                <a:gd name="T52" fmla="*/ 765 w 771"/>
                <a:gd name="T53" fmla="*/ -1891 h 7358"/>
                <a:gd name="T54" fmla="*/ 754 w 771"/>
                <a:gd name="T55" fmla="*/ -1882 h 7358"/>
                <a:gd name="T56" fmla="*/ 768 w 771"/>
                <a:gd name="T57" fmla="*/ -1882 h 7358"/>
                <a:gd name="T58" fmla="*/ 765 w 771"/>
                <a:gd name="T59" fmla="*/ -1891 h 7358"/>
                <a:gd name="T60" fmla="*/ 754 w 771"/>
                <a:gd name="T61" fmla="*/ -9232 h 7358"/>
                <a:gd name="T62" fmla="*/ 15 w 771"/>
                <a:gd name="T63" fmla="*/ -9232 h 7358"/>
                <a:gd name="T64" fmla="*/ 15 w 771"/>
                <a:gd name="T65" fmla="*/ -9225 h 7358"/>
                <a:gd name="T66" fmla="*/ 754 w 771"/>
                <a:gd name="T67" fmla="*/ -9225 h 7358"/>
                <a:gd name="T68" fmla="*/ 754 w 771"/>
                <a:gd name="T69" fmla="*/ -9232 h 73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71" h="7358">
                  <a:moveTo>
                    <a:pt x="770" y="0"/>
                  </a:moveTo>
                  <a:lnTo>
                    <a:pt x="0" y="0"/>
                  </a:lnTo>
                  <a:lnTo>
                    <a:pt x="0" y="7357"/>
                  </a:lnTo>
                  <a:lnTo>
                    <a:pt x="770" y="7357"/>
                  </a:lnTo>
                  <a:lnTo>
                    <a:pt x="768" y="7353"/>
                  </a:lnTo>
                  <a:lnTo>
                    <a:pt x="15" y="7353"/>
                  </a:lnTo>
                  <a:lnTo>
                    <a:pt x="6" y="7344"/>
                  </a:lnTo>
                  <a:lnTo>
                    <a:pt x="15" y="7344"/>
                  </a:lnTo>
                  <a:lnTo>
                    <a:pt x="15" y="10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770" y="3"/>
                  </a:lnTo>
                  <a:lnTo>
                    <a:pt x="770" y="0"/>
                  </a:lnTo>
                  <a:close/>
                  <a:moveTo>
                    <a:pt x="770" y="3"/>
                  </a:moveTo>
                  <a:lnTo>
                    <a:pt x="754" y="3"/>
                  </a:lnTo>
                  <a:lnTo>
                    <a:pt x="765" y="10"/>
                  </a:lnTo>
                  <a:lnTo>
                    <a:pt x="754" y="10"/>
                  </a:lnTo>
                  <a:lnTo>
                    <a:pt x="754" y="7344"/>
                  </a:lnTo>
                  <a:lnTo>
                    <a:pt x="765" y="7344"/>
                  </a:lnTo>
                  <a:lnTo>
                    <a:pt x="770" y="7357"/>
                  </a:lnTo>
                  <a:lnTo>
                    <a:pt x="770" y="3"/>
                  </a:lnTo>
                  <a:close/>
                  <a:moveTo>
                    <a:pt x="754" y="7344"/>
                  </a:moveTo>
                  <a:lnTo>
                    <a:pt x="15" y="7344"/>
                  </a:lnTo>
                  <a:lnTo>
                    <a:pt x="15" y="7353"/>
                  </a:lnTo>
                  <a:lnTo>
                    <a:pt x="754" y="7353"/>
                  </a:lnTo>
                  <a:lnTo>
                    <a:pt x="754" y="7344"/>
                  </a:lnTo>
                  <a:close/>
                  <a:moveTo>
                    <a:pt x="765" y="7344"/>
                  </a:moveTo>
                  <a:lnTo>
                    <a:pt x="754" y="7353"/>
                  </a:lnTo>
                  <a:lnTo>
                    <a:pt x="768" y="7353"/>
                  </a:lnTo>
                  <a:lnTo>
                    <a:pt x="765" y="7344"/>
                  </a:lnTo>
                  <a:close/>
                  <a:moveTo>
                    <a:pt x="754" y="3"/>
                  </a:moveTo>
                  <a:lnTo>
                    <a:pt x="15" y="3"/>
                  </a:lnTo>
                  <a:lnTo>
                    <a:pt x="15" y="10"/>
                  </a:lnTo>
                  <a:lnTo>
                    <a:pt x="754" y="10"/>
                  </a:lnTo>
                  <a:lnTo>
                    <a:pt x="75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AutoShape 217"/>
            <p:cNvSpPr/>
            <p:nvPr/>
          </p:nvSpPr>
          <p:spPr bwMode="auto">
            <a:xfrm>
              <a:off x="3631" y="-3832"/>
              <a:ext cx="399" cy="328"/>
            </a:xfrm>
            <a:custGeom>
              <a:avLst/>
              <a:gdLst>
                <a:gd name="T0" fmla="*/ 0 w 399"/>
                <a:gd name="T1" fmla="*/ -3591 h 328"/>
                <a:gd name="T2" fmla="*/ 0 w 399"/>
                <a:gd name="T3" fmla="*/ -3505 h 328"/>
                <a:gd name="T4" fmla="*/ 393 w 399"/>
                <a:gd name="T5" fmla="*/ -3505 h 328"/>
                <a:gd name="T6" fmla="*/ 399 w 399"/>
                <a:gd name="T7" fmla="*/ -3832 h 328"/>
                <a:gd name="T8" fmla="*/ 0 w 399"/>
                <a:gd name="T9" fmla="*/ -3832 h 328"/>
                <a:gd name="T10" fmla="*/ 0 w 399"/>
                <a:gd name="T11" fmla="*/ -3733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9" h="328">
                  <a:moveTo>
                    <a:pt x="0" y="241"/>
                  </a:moveTo>
                  <a:lnTo>
                    <a:pt x="0" y="327"/>
                  </a:lnTo>
                  <a:lnTo>
                    <a:pt x="393" y="327"/>
                  </a:lnTo>
                  <a:moveTo>
                    <a:pt x="399" y="0"/>
                  </a:moveTo>
                  <a:lnTo>
                    <a:pt x="0" y="0"/>
                  </a:lnTo>
                  <a:lnTo>
                    <a:pt x="0" y="99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Rectangle 218"/>
            <p:cNvSpPr>
              <a:spLocks noChangeArrowheads="1"/>
            </p:cNvSpPr>
            <p:nvPr/>
          </p:nvSpPr>
          <p:spPr bwMode="auto">
            <a:xfrm>
              <a:off x="5410" y="-5005"/>
              <a:ext cx="493" cy="6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AutoShape 219"/>
            <p:cNvSpPr/>
            <p:nvPr/>
          </p:nvSpPr>
          <p:spPr bwMode="auto">
            <a:xfrm>
              <a:off x="5405" y="-5010"/>
              <a:ext cx="503" cy="656"/>
            </a:xfrm>
            <a:custGeom>
              <a:avLst/>
              <a:gdLst>
                <a:gd name="T0" fmla="*/ 325 w 503"/>
                <a:gd name="T1" fmla="*/ -4810 h 656"/>
                <a:gd name="T2" fmla="*/ 320 w 503"/>
                <a:gd name="T3" fmla="*/ -4832 h 656"/>
                <a:gd name="T4" fmla="*/ 299 w 503"/>
                <a:gd name="T5" fmla="*/ -4837 h 656"/>
                <a:gd name="T6" fmla="*/ 283 w 503"/>
                <a:gd name="T7" fmla="*/ -4832 h 656"/>
                <a:gd name="T8" fmla="*/ 278 w 503"/>
                <a:gd name="T9" fmla="*/ -4810 h 656"/>
                <a:gd name="T10" fmla="*/ 283 w 503"/>
                <a:gd name="T11" fmla="*/ -4795 h 656"/>
                <a:gd name="T12" fmla="*/ 299 w 503"/>
                <a:gd name="T13" fmla="*/ -4790 h 656"/>
                <a:gd name="T14" fmla="*/ 320 w 503"/>
                <a:gd name="T15" fmla="*/ -4795 h 656"/>
                <a:gd name="T16" fmla="*/ 325 w 503"/>
                <a:gd name="T17" fmla="*/ -4810 h 656"/>
                <a:gd name="T18" fmla="*/ 503 w 503"/>
                <a:gd name="T19" fmla="*/ -5010 h 656"/>
                <a:gd name="T20" fmla="*/ 498 w 503"/>
                <a:gd name="T21" fmla="*/ -5010 h 656"/>
                <a:gd name="T22" fmla="*/ 498 w 503"/>
                <a:gd name="T23" fmla="*/ -4994 h 656"/>
                <a:gd name="T24" fmla="*/ 487 w 503"/>
                <a:gd name="T25" fmla="*/ -4994 h 656"/>
                <a:gd name="T26" fmla="*/ 487 w 503"/>
                <a:gd name="T27" fmla="*/ -4370 h 656"/>
                <a:gd name="T28" fmla="*/ 498 w 503"/>
                <a:gd name="T29" fmla="*/ -4370 h 656"/>
                <a:gd name="T30" fmla="*/ 487 w 503"/>
                <a:gd name="T31" fmla="*/ -4360 h 656"/>
                <a:gd name="T32" fmla="*/ 487 w 503"/>
                <a:gd name="T33" fmla="*/ -4370 h 656"/>
                <a:gd name="T34" fmla="*/ 15 w 503"/>
                <a:gd name="T35" fmla="*/ -4370 h 656"/>
                <a:gd name="T36" fmla="*/ 15 w 503"/>
                <a:gd name="T37" fmla="*/ -4360 h 656"/>
                <a:gd name="T38" fmla="*/ 5 w 503"/>
                <a:gd name="T39" fmla="*/ -4370 h 656"/>
                <a:gd name="T40" fmla="*/ 15 w 503"/>
                <a:gd name="T41" fmla="*/ -4370 h 656"/>
                <a:gd name="T42" fmla="*/ 15 w 503"/>
                <a:gd name="T43" fmla="*/ -4994 h 656"/>
                <a:gd name="T44" fmla="*/ 5 w 503"/>
                <a:gd name="T45" fmla="*/ -4994 h 656"/>
                <a:gd name="T46" fmla="*/ 15 w 503"/>
                <a:gd name="T47" fmla="*/ -5005 h 656"/>
                <a:gd name="T48" fmla="*/ 15 w 503"/>
                <a:gd name="T49" fmla="*/ -4994 h 656"/>
                <a:gd name="T50" fmla="*/ 487 w 503"/>
                <a:gd name="T51" fmla="*/ -4994 h 656"/>
                <a:gd name="T52" fmla="*/ 487 w 503"/>
                <a:gd name="T53" fmla="*/ -5005 h 656"/>
                <a:gd name="T54" fmla="*/ 498 w 503"/>
                <a:gd name="T55" fmla="*/ -4994 h 656"/>
                <a:gd name="T56" fmla="*/ 498 w 503"/>
                <a:gd name="T57" fmla="*/ -5010 h 656"/>
                <a:gd name="T58" fmla="*/ 0 w 503"/>
                <a:gd name="T59" fmla="*/ -5010 h 656"/>
                <a:gd name="T60" fmla="*/ 0 w 503"/>
                <a:gd name="T61" fmla="*/ -4354 h 656"/>
                <a:gd name="T62" fmla="*/ 503 w 503"/>
                <a:gd name="T63" fmla="*/ -4354 h 656"/>
                <a:gd name="T64" fmla="*/ 503 w 503"/>
                <a:gd name="T65" fmla="*/ -5005 h 656"/>
                <a:gd name="T66" fmla="*/ 503 w 503"/>
                <a:gd name="T67" fmla="*/ -5010 h 6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3" h="656">
                  <a:moveTo>
                    <a:pt x="325" y="200"/>
                  </a:moveTo>
                  <a:lnTo>
                    <a:pt x="320" y="178"/>
                  </a:lnTo>
                  <a:lnTo>
                    <a:pt x="299" y="173"/>
                  </a:lnTo>
                  <a:lnTo>
                    <a:pt x="283" y="178"/>
                  </a:lnTo>
                  <a:lnTo>
                    <a:pt x="278" y="200"/>
                  </a:lnTo>
                  <a:lnTo>
                    <a:pt x="283" y="215"/>
                  </a:lnTo>
                  <a:lnTo>
                    <a:pt x="299" y="220"/>
                  </a:lnTo>
                  <a:lnTo>
                    <a:pt x="320" y="215"/>
                  </a:lnTo>
                  <a:lnTo>
                    <a:pt x="325" y="200"/>
                  </a:lnTo>
                  <a:moveTo>
                    <a:pt x="503" y="0"/>
                  </a:moveTo>
                  <a:lnTo>
                    <a:pt x="498" y="0"/>
                  </a:lnTo>
                  <a:lnTo>
                    <a:pt x="498" y="16"/>
                  </a:lnTo>
                  <a:lnTo>
                    <a:pt x="487" y="16"/>
                  </a:lnTo>
                  <a:lnTo>
                    <a:pt x="487" y="640"/>
                  </a:lnTo>
                  <a:lnTo>
                    <a:pt x="498" y="640"/>
                  </a:lnTo>
                  <a:lnTo>
                    <a:pt x="487" y="650"/>
                  </a:lnTo>
                  <a:lnTo>
                    <a:pt x="487" y="640"/>
                  </a:lnTo>
                  <a:lnTo>
                    <a:pt x="15" y="640"/>
                  </a:lnTo>
                  <a:lnTo>
                    <a:pt x="15" y="650"/>
                  </a:lnTo>
                  <a:lnTo>
                    <a:pt x="5" y="640"/>
                  </a:lnTo>
                  <a:lnTo>
                    <a:pt x="15" y="640"/>
                  </a:lnTo>
                  <a:lnTo>
                    <a:pt x="15" y="16"/>
                  </a:lnTo>
                  <a:lnTo>
                    <a:pt x="5" y="16"/>
                  </a:lnTo>
                  <a:lnTo>
                    <a:pt x="15" y="5"/>
                  </a:lnTo>
                  <a:lnTo>
                    <a:pt x="15" y="16"/>
                  </a:lnTo>
                  <a:lnTo>
                    <a:pt x="487" y="16"/>
                  </a:lnTo>
                  <a:lnTo>
                    <a:pt x="487" y="5"/>
                  </a:lnTo>
                  <a:lnTo>
                    <a:pt x="498" y="16"/>
                  </a:lnTo>
                  <a:lnTo>
                    <a:pt x="49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503" y="656"/>
                  </a:lnTo>
                  <a:lnTo>
                    <a:pt x="503" y="5"/>
                  </a:lnTo>
                  <a:lnTo>
                    <a:pt x="50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73" name="Picture 2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" y="-3741"/>
              <a:ext cx="157" cy="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Line 221"/>
            <p:cNvSpPr>
              <a:spLocks noChangeShapeType="1"/>
            </p:cNvSpPr>
            <p:nvPr/>
          </p:nvSpPr>
          <p:spPr bwMode="auto">
            <a:xfrm>
              <a:off x="9874" y="-6614"/>
              <a:ext cx="0" cy="2401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22"/>
            <p:cNvSpPr/>
            <p:nvPr/>
          </p:nvSpPr>
          <p:spPr bwMode="auto">
            <a:xfrm>
              <a:off x="9535" y="-9555"/>
              <a:ext cx="162" cy="80"/>
            </a:xfrm>
            <a:custGeom>
              <a:avLst/>
              <a:gdLst>
                <a:gd name="T0" fmla="*/ 151 w 162"/>
                <a:gd name="T1" fmla="*/ -9555 h 80"/>
                <a:gd name="T2" fmla="*/ 0 w 162"/>
                <a:gd name="T3" fmla="*/ -9498 h 80"/>
                <a:gd name="T4" fmla="*/ 11 w 162"/>
                <a:gd name="T5" fmla="*/ -9476 h 80"/>
                <a:gd name="T6" fmla="*/ 162 w 162"/>
                <a:gd name="T7" fmla="*/ -9534 h 80"/>
                <a:gd name="T8" fmla="*/ 151 w 162"/>
                <a:gd name="T9" fmla="*/ -9555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80">
                  <a:moveTo>
                    <a:pt x="151" y="0"/>
                  </a:moveTo>
                  <a:lnTo>
                    <a:pt x="0" y="57"/>
                  </a:lnTo>
                  <a:lnTo>
                    <a:pt x="11" y="79"/>
                  </a:lnTo>
                  <a:lnTo>
                    <a:pt x="162" y="2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Line 223"/>
            <p:cNvSpPr>
              <a:spLocks noChangeShapeType="1"/>
            </p:cNvSpPr>
            <p:nvPr/>
          </p:nvSpPr>
          <p:spPr bwMode="auto">
            <a:xfrm>
              <a:off x="9077" y="-6619"/>
              <a:ext cx="0" cy="2406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24"/>
            <p:cNvSpPr/>
            <p:nvPr/>
          </p:nvSpPr>
          <p:spPr bwMode="auto">
            <a:xfrm>
              <a:off x="8938" y="-7548"/>
              <a:ext cx="1065" cy="939"/>
            </a:xfrm>
            <a:custGeom>
              <a:avLst/>
              <a:gdLst>
                <a:gd name="T0" fmla="*/ 1064 w 1065"/>
                <a:gd name="T1" fmla="*/ -7548 h 939"/>
                <a:gd name="T2" fmla="*/ 1058 w 1065"/>
                <a:gd name="T3" fmla="*/ -7548 h 939"/>
                <a:gd name="T4" fmla="*/ 1058 w 1065"/>
                <a:gd name="T5" fmla="*/ -6619 h 939"/>
                <a:gd name="T6" fmla="*/ 1053 w 1065"/>
                <a:gd name="T7" fmla="*/ -6614 h 939"/>
                <a:gd name="T8" fmla="*/ 1053 w 1065"/>
                <a:gd name="T9" fmla="*/ -6619 h 939"/>
                <a:gd name="T10" fmla="*/ 20 w 1065"/>
                <a:gd name="T11" fmla="*/ -6619 h 939"/>
                <a:gd name="T12" fmla="*/ 10 w 1065"/>
                <a:gd name="T13" fmla="*/ -6619 h 939"/>
                <a:gd name="T14" fmla="*/ 10 w 1065"/>
                <a:gd name="T15" fmla="*/ -6614 h 939"/>
                <a:gd name="T16" fmla="*/ 4 w 1065"/>
                <a:gd name="T17" fmla="*/ -6619 h 939"/>
                <a:gd name="T18" fmla="*/ 10 w 1065"/>
                <a:gd name="T19" fmla="*/ -6619 h 939"/>
                <a:gd name="T20" fmla="*/ 10 w 1065"/>
                <a:gd name="T21" fmla="*/ -6630 h 939"/>
                <a:gd name="T22" fmla="*/ 10 w 1065"/>
                <a:gd name="T23" fmla="*/ -7537 h 939"/>
                <a:gd name="T24" fmla="*/ 4 w 1065"/>
                <a:gd name="T25" fmla="*/ -7537 h 939"/>
                <a:gd name="T26" fmla="*/ 10 w 1065"/>
                <a:gd name="T27" fmla="*/ -7542 h 939"/>
                <a:gd name="T28" fmla="*/ 10 w 1065"/>
                <a:gd name="T29" fmla="*/ -7537 h 939"/>
                <a:gd name="T30" fmla="*/ 1041 w 1065"/>
                <a:gd name="T31" fmla="*/ -7537 h 939"/>
                <a:gd name="T32" fmla="*/ 10 w 1065"/>
                <a:gd name="T33" fmla="*/ -6630 h 939"/>
                <a:gd name="T34" fmla="*/ 20 w 1065"/>
                <a:gd name="T35" fmla="*/ -6619 h 939"/>
                <a:gd name="T36" fmla="*/ 1053 w 1065"/>
                <a:gd name="T37" fmla="*/ -7527 h 939"/>
                <a:gd name="T38" fmla="*/ 1053 w 1065"/>
                <a:gd name="T39" fmla="*/ -6619 h 939"/>
                <a:gd name="T40" fmla="*/ 1058 w 1065"/>
                <a:gd name="T41" fmla="*/ -6619 h 939"/>
                <a:gd name="T42" fmla="*/ 1058 w 1065"/>
                <a:gd name="T43" fmla="*/ -7548 h 939"/>
                <a:gd name="T44" fmla="*/ 1053 w 1065"/>
                <a:gd name="T45" fmla="*/ -7548 h 939"/>
                <a:gd name="T46" fmla="*/ 0 w 1065"/>
                <a:gd name="T47" fmla="*/ -7548 h 939"/>
                <a:gd name="T48" fmla="*/ 0 w 1065"/>
                <a:gd name="T49" fmla="*/ -6609 h 939"/>
                <a:gd name="T50" fmla="*/ 1064 w 1065"/>
                <a:gd name="T51" fmla="*/ -6609 h 939"/>
                <a:gd name="T52" fmla="*/ 1064 w 1065"/>
                <a:gd name="T53" fmla="*/ -7537 h 939"/>
                <a:gd name="T54" fmla="*/ 1064 w 1065"/>
                <a:gd name="T55" fmla="*/ -7542 h 939"/>
                <a:gd name="T56" fmla="*/ 1064 w 1065"/>
                <a:gd name="T57" fmla="*/ -7548 h 9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65" h="939">
                  <a:moveTo>
                    <a:pt x="1064" y="0"/>
                  </a:moveTo>
                  <a:lnTo>
                    <a:pt x="1058" y="0"/>
                  </a:lnTo>
                  <a:lnTo>
                    <a:pt x="1058" y="929"/>
                  </a:lnTo>
                  <a:lnTo>
                    <a:pt x="1053" y="934"/>
                  </a:lnTo>
                  <a:lnTo>
                    <a:pt x="1053" y="929"/>
                  </a:lnTo>
                  <a:lnTo>
                    <a:pt x="20" y="929"/>
                  </a:lnTo>
                  <a:lnTo>
                    <a:pt x="10" y="929"/>
                  </a:lnTo>
                  <a:lnTo>
                    <a:pt x="10" y="934"/>
                  </a:lnTo>
                  <a:lnTo>
                    <a:pt x="4" y="929"/>
                  </a:lnTo>
                  <a:lnTo>
                    <a:pt x="10" y="929"/>
                  </a:lnTo>
                  <a:lnTo>
                    <a:pt x="10" y="918"/>
                  </a:lnTo>
                  <a:lnTo>
                    <a:pt x="10" y="11"/>
                  </a:lnTo>
                  <a:lnTo>
                    <a:pt x="4" y="11"/>
                  </a:lnTo>
                  <a:lnTo>
                    <a:pt x="10" y="6"/>
                  </a:lnTo>
                  <a:lnTo>
                    <a:pt x="10" y="11"/>
                  </a:lnTo>
                  <a:lnTo>
                    <a:pt x="1041" y="11"/>
                  </a:lnTo>
                  <a:lnTo>
                    <a:pt x="10" y="918"/>
                  </a:lnTo>
                  <a:lnTo>
                    <a:pt x="20" y="929"/>
                  </a:lnTo>
                  <a:lnTo>
                    <a:pt x="1053" y="21"/>
                  </a:lnTo>
                  <a:lnTo>
                    <a:pt x="1053" y="929"/>
                  </a:lnTo>
                  <a:lnTo>
                    <a:pt x="1058" y="929"/>
                  </a:lnTo>
                  <a:lnTo>
                    <a:pt x="1058" y="0"/>
                  </a:lnTo>
                  <a:lnTo>
                    <a:pt x="1053" y="0"/>
                  </a:lnTo>
                  <a:lnTo>
                    <a:pt x="0" y="0"/>
                  </a:lnTo>
                  <a:lnTo>
                    <a:pt x="0" y="939"/>
                  </a:lnTo>
                  <a:lnTo>
                    <a:pt x="1064" y="939"/>
                  </a:lnTo>
                  <a:lnTo>
                    <a:pt x="1064" y="11"/>
                  </a:lnTo>
                  <a:lnTo>
                    <a:pt x="1064" y="6"/>
                  </a:lnTo>
                  <a:lnTo>
                    <a:pt x="10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AutoShape 225"/>
            <p:cNvSpPr/>
            <p:nvPr/>
          </p:nvSpPr>
          <p:spPr bwMode="auto">
            <a:xfrm>
              <a:off x="4030" y="-3832"/>
              <a:ext cx="587" cy="328"/>
            </a:xfrm>
            <a:custGeom>
              <a:avLst/>
              <a:gdLst>
                <a:gd name="T0" fmla="*/ 586 w 587"/>
                <a:gd name="T1" fmla="*/ -3832 h 328"/>
                <a:gd name="T2" fmla="*/ 555 w 587"/>
                <a:gd name="T3" fmla="*/ -3832 h 328"/>
                <a:gd name="T4" fmla="*/ 523 w 587"/>
                <a:gd name="T5" fmla="*/ -3832 h 328"/>
                <a:gd name="T6" fmla="*/ 492 w 587"/>
                <a:gd name="T7" fmla="*/ -3832 h 328"/>
                <a:gd name="T8" fmla="*/ 460 w 587"/>
                <a:gd name="T9" fmla="*/ -3832 h 328"/>
                <a:gd name="T10" fmla="*/ 429 w 587"/>
                <a:gd name="T11" fmla="*/ -3832 h 328"/>
                <a:gd name="T12" fmla="*/ 398 w 587"/>
                <a:gd name="T13" fmla="*/ -3832 h 328"/>
                <a:gd name="T14" fmla="*/ 366 w 587"/>
                <a:gd name="T15" fmla="*/ -3832 h 328"/>
                <a:gd name="T16" fmla="*/ 334 w 587"/>
                <a:gd name="T17" fmla="*/ -3832 h 328"/>
                <a:gd name="T18" fmla="*/ 303 w 587"/>
                <a:gd name="T19" fmla="*/ -3832 h 328"/>
                <a:gd name="T20" fmla="*/ 272 w 587"/>
                <a:gd name="T21" fmla="*/ -3832 h 328"/>
                <a:gd name="T22" fmla="*/ 240 w 587"/>
                <a:gd name="T23" fmla="*/ -3832 h 328"/>
                <a:gd name="T24" fmla="*/ 208 w 587"/>
                <a:gd name="T25" fmla="*/ -3832 h 328"/>
                <a:gd name="T26" fmla="*/ 177 w 587"/>
                <a:gd name="T27" fmla="*/ -3832 h 328"/>
                <a:gd name="T28" fmla="*/ 146 w 587"/>
                <a:gd name="T29" fmla="*/ -3832 h 328"/>
                <a:gd name="T30" fmla="*/ 115 w 587"/>
                <a:gd name="T31" fmla="*/ -3832 h 328"/>
                <a:gd name="T32" fmla="*/ 82 w 587"/>
                <a:gd name="T33" fmla="*/ -3832 h 328"/>
                <a:gd name="T34" fmla="*/ 51 w 587"/>
                <a:gd name="T35" fmla="*/ -3832 h 328"/>
                <a:gd name="T36" fmla="*/ 20 w 587"/>
                <a:gd name="T37" fmla="*/ -3832 h 328"/>
                <a:gd name="T38" fmla="*/ 0 w 587"/>
                <a:gd name="T39" fmla="*/ -3832 h 328"/>
                <a:gd name="T40" fmla="*/ 586 w 587"/>
                <a:gd name="T41" fmla="*/ -3505 h 328"/>
                <a:gd name="T42" fmla="*/ 555 w 587"/>
                <a:gd name="T43" fmla="*/ -3505 h 328"/>
                <a:gd name="T44" fmla="*/ 523 w 587"/>
                <a:gd name="T45" fmla="*/ -3505 h 328"/>
                <a:gd name="T46" fmla="*/ 492 w 587"/>
                <a:gd name="T47" fmla="*/ -3505 h 328"/>
                <a:gd name="T48" fmla="*/ 460 w 587"/>
                <a:gd name="T49" fmla="*/ -3505 h 328"/>
                <a:gd name="T50" fmla="*/ 429 w 587"/>
                <a:gd name="T51" fmla="*/ -3505 h 328"/>
                <a:gd name="T52" fmla="*/ 398 w 587"/>
                <a:gd name="T53" fmla="*/ -3505 h 328"/>
                <a:gd name="T54" fmla="*/ 366 w 587"/>
                <a:gd name="T55" fmla="*/ -3505 h 328"/>
                <a:gd name="T56" fmla="*/ 334 w 587"/>
                <a:gd name="T57" fmla="*/ -3505 h 328"/>
                <a:gd name="T58" fmla="*/ 303 w 587"/>
                <a:gd name="T59" fmla="*/ -3505 h 328"/>
                <a:gd name="T60" fmla="*/ 272 w 587"/>
                <a:gd name="T61" fmla="*/ -3505 h 328"/>
                <a:gd name="T62" fmla="*/ 240 w 587"/>
                <a:gd name="T63" fmla="*/ -3505 h 328"/>
                <a:gd name="T64" fmla="*/ 208 w 587"/>
                <a:gd name="T65" fmla="*/ -3505 h 328"/>
                <a:gd name="T66" fmla="*/ 177 w 587"/>
                <a:gd name="T67" fmla="*/ -3505 h 328"/>
                <a:gd name="T68" fmla="*/ 146 w 587"/>
                <a:gd name="T69" fmla="*/ -3505 h 328"/>
                <a:gd name="T70" fmla="*/ 115 w 587"/>
                <a:gd name="T71" fmla="*/ -3505 h 328"/>
                <a:gd name="T72" fmla="*/ 82 w 587"/>
                <a:gd name="T73" fmla="*/ -3505 h 328"/>
                <a:gd name="T74" fmla="*/ 51 w 587"/>
                <a:gd name="T75" fmla="*/ -3505 h 328"/>
                <a:gd name="T76" fmla="*/ 20 w 587"/>
                <a:gd name="T77" fmla="*/ -3505 h 328"/>
                <a:gd name="T78" fmla="*/ 0 w 587"/>
                <a:gd name="T79" fmla="*/ -3505 h 3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87" h="328">
                  <a:moveTo>
                    <a:pt x="586" y="0"/>
                  </a:moveTo>
                  <a:lnTo>
                    <a:pt x="555" y="0"/>
                  </a:lnTo>
                  <a:moveTo>
                    <a:pt x="523" y="0"/>
                  </a:moveTo>
                  <a:lnTo>
                    <a:pt x="492" y="0"/>
                  </a:lnTo>
                  <a:moveTo>
                    <a:pt x="460" y="0"/>
                  </a:moveTo>
                  <a:lnTo>
                    <a:pt x="429" y="0"/>
                  </a:lnTo>
                  <a:moveTo>
                    <a:pt x="398" y="0"/>
                  </a:moveTo>
                  <a:lnTo>
                    <a:pt x="366" y="0"/>
                  </a:lnTo>
                  <a:moveTo>
                    <a:pt x="334" y="0"/>
                  </a:moveTo>
                  <a:lnTo>
                    <a:pt x="303" y="0"/>
                  </a:lnTo>
                  <a:moveTo>
                    <a:pt x="272" y="0"/>
                  </a:moveTo>
                  <a:lnTo>
                    <a:pt x="240" y="0"/>
                  </a:lnTo>
                  <a:moveTo>
                    <a:pt x="208" y="0"/>
                  </a:moveTo>
                  <a:lnTo>
                    <a:pt x="177" y="0"/>
                  </a:lnTo>
                  <a:moveTo>
                    <a:pt x="146" y="0"/>
                  </a:moveTo>
                  <a:lnTo>
                    <a:pt x="115" y="0"/>
                  </a:lnTo>
                  <a:moveTo>
                    <a:pt x="82" y="0"/>
                  </a:moveTo>
                  <a:lnTo>
                    <a:pt x="51" y="0"/>
                  </a:lnTo>
                  <a:moveTo>
                    <a:pt x="20" y="0"/>
                  </a:moveTo>
                  <a:lnTo>
                    <a:pt x="0" y="0"/>
                  </a:lnTo>
                  <a:moveTo>
                    <a:pt x="586" y="327"/>
                  </a:moveTo>
                  <a:lnTo>
                    <a:pt x="555" y="327"/>
                  </a:lnTo>
                  <a:moveTo>
                    <a:pt x="523" y="327"/>
                  </a:moveTo>
                  <a:lnTo>
                    <a:pt x="492" y="327"/>
                  </a:lnTo>
                  <a:moveTo>
                    <a:pt x="460" y="327"/>
                  </a:moveTo>
                  <a:lnTo>
                    <a:pt x="429" y="327"/>
                  </a:lnTo>
                  <a:moveTo>
                    <a:pt x="398" y="327"/>
                  </a:moveTo>
                  <a:lnTo>
                    <a:pt x="366" y="327"/>
                  </a:lnTo>
                  <a:moveTo>
                    <a:pt x="334" y="327"/>
                  </a:moveTo>
                  <a:lnTo>
                    <a:pt x="303" y="327"/>
                  </a:lnTo>
                  <a:moveTo>
                    <a:pt x="272" y="327"/>
                  </a:moveTo>
                  <a:lnTo>
                    <a:pt x="240" y="327"/>
                  </a:lnTo>
                  <a:moveTo>
                    <a:pt x="208" y="327"/>
                  </a:moveTo>
                  <a:lnTo>
                    <a:pt x="177" y="327"/>
                  </a:lnTo>
                  <a:moveTo>
                    <a:pt x="146" y="327"/>
                  </a:moveTo>
                  <a:lnTo>
                    <a:pt x="115" y="327"/>
                  </a:lnTo>
                  <a:moveTo>
                    <a:pt x="82" y="327"/>
                  </a:moveTo>
                  <a:lnTo>
                    <a:pt x="51" y="327"/>
                  </a:lnTo>
                  <a:moveTo>
                    <a:pt x="20" y="327"/>
                  </a:moveTo>
                  <a:lnTo>
                    <a:pt x="0" y="327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Line 226"/>
            <p:cNvSpPr>
              <a:spLocks noChangeShapeType="1"/>
            </p:cNvSpPr>
            <p:nvPr/>
          </p:nvSpPr>
          <p:spPr bwMode="auto">
            <a:xfrm>
              <a:off x="4630" y="-9004"/>
              <a:ext cx="770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Line 227"/>
            <p:cNvSpPr>
              <a:spLocks noChangeShapeType="1"/>
            </p:cNvSpPr>
            <p:nvPr/>
          </p:nvSpPr>
          <p:spPr bwMode="auto">
            <a:xfrm>
              <a:off x="4621" y="-9676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Line 228"/>
            <p:cNvSpPr>
              <a:spLocks noChangeShapeType="1"/>
            </p:cNvSpPr>
            <p:nvPr/>
          </p:nvSpPr>
          <p:spPr bwMode="auto">
            <a:xfrm>
              <a:off x="4621" y="-8659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Line 229"/>
            <p:cNvSpPr>
              <a:spLocks noChangeShapeType="1"/>
            </p:cNvSpPr>
            <p:nvPr/>
          </p:nvSpPr>
          <p:spPr bwMode="auto">
            <a:xfrm>
              <a:off x="4621" y="-9319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Line 230"/>
            <p:cNvSpPr>
              <a:spLocks noChangeShapeType="1"/>
            </p:cNvSpPr>
            <p:nvPr/>
          </p:nvSpPr>
          <p:spPr bwMode="auto">
            <a:xfrm>
              <a:off x="4621" y="-7752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Line 231"/>
            <p:cNvSpPr>
              <a:spLocks noChangeShapeType="1"/>
            </p:cNvSpPr>
            <p:nvPr/>
          </p:nvSpPr>
          <p:spPr bwMode="auto">
            <a:xfrm>
              <a:off x="4621" y="-7372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Line 232"/>
            <p:cNvSpPr>
              <a:spLocks noChangeShapeType="1"/>
            </p:cNvSpPr>
            <p:nvPr/>
          </p:nvSpPr>
          <p:spPr bwMode="auto">
            <a:xfrm>
              <a:off x="4621" y="-6994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AutoShape 233"/>
            <p:cNvSpPr/>
            <p:nvPr/>
          </p:nvSpPr>
          <p:spPr bwMode="auto">
            <a:xfrm>
              <a:off x="4621" y="-6231"/>
              <a:ext cx="779" cy="2404"/>
            </a:xfrm>
            <a:custGeom>
              <a:avLst/>
              <a:gdLst>
                <a:gd name="T0" fmla="*/ 0 w 779"/>
                <a:gd name="T1" fmla="*/ -6231 h 2404"/>
                <a:gd name="T2" fmla="*/ 779 w 779"/>
                <a:gd name="T3" fmla="*/ -6231 h 2404"/>
                <a:gd name="T4" fmla="*/ 0 w 779"/>
                <a:gd name="T5" fmla="*/ -5731 h 2404"/>
                <a:gd name="T6" fmla="*/ 779 w 779"/>
                <a:gd name="T7" fmla="*/ -5731 h 2404"/>
                <a:gd name="T8" fmla="*/ 0 w 779"/>
                <a:gd name="T9" fmla="*/ -3828 h 2404"/>
                <a:gd name="T10" fmla="*/ 779 w 779"/>
                <a:gd name="T11" fmla="*/ -3828 h 2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9" h="2404">
                  <a:moveTo>
                    <a:pt x="0" y="0"/>
                  </a:moveTo>
                  <a:lnTo>
                    <a:pt x="779" y="0"/>
                  </a:lnTo>
                  <a:moveTo>
                    <a:pt x="0" y="500"/>
                  </a:moveTo>
                  <a:lnTo>
                    <a:pt x="779" y="500"/>
                  </a:lnTo>
                  <a:moveTo>
                    <a:pt x="0" y="2403"/>
                  </a:moveTo>
                  <a:lnTo>
                    <a:pt x="779" y="2403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Line 234"/>
            <p:cNvSpPr>
              <a:spLocks noChangeShapeType="1"/>
            </p:cNvSpPr>
            <p:nvPr/>
          </p:nvSpPr>
          <p:spPr bwMode="auto">
            <a:xfrm>
              <a:off x="4621" y="-3508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35"/>
            <p:cNvSpPr/>
            <p:nvPr/>
          </p:nvSpPr>
          <p:spPr bwMode="auto">
            <a:xfrm>
              <a:off x="4585" y="-9708"/>
              <a:ext cx="74" cy="75"/>
            </a:xfrm>
            <a:custGeom>
              <a:avLst/>
              <a:gdLst>
                <a:gd name="T0" fmla="*/ 36 w 74"/>
                <a:gd name="T1" fmla="*/ -9708 h 75"/>
                <a:gd name="T2" fmla="*/ 10 w 74"/>
                <a:gd name="T3" fmla="*/ -9697 h 75"/>
                <a:gd name="T4" fmla="*/ 0 w 74"/>
                <a:gd name="T5" fmla="*/ -9670 h 75"/>
                <a:gd name="T6" fmla="*/ 10 w 74"/>
                <a:gd name="T7" fmla="*/ -9644 h 75"/>
                <a:gd name="T8" fmla="*/ 36 w 74"/>
                <a:gd name="T9" fmla="*/ -9633 h 75"/>
                <a:gd name="T10" fmla="*/ 63 w 74"/>
                <a:gd name="T11" fmla="*/ -9644 h 75"/>
                <a:gd name="T12" fmla="*/ 73 w 74"/>
                <a:gd name="T13" fmla="*/ -9670 h 75"/>
                <a:gd name="T14" fmla="*/ 63 w 74"/>
                <a:gd name="T15" fmla="*/ -9697 h 75"/>
                <a:gd name="T16" fmla="*/ 36 w 74"/>
                <a:gd name="T17" fmla="*/ -9708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AutoShape 236"/>
            <p:cNvSpPr/>
            <p:nvPr/>
          </p:nvSpPr>
          <p:spPr bwMode="auto">
            <a:xfrm>
              <a:off x="4574" y="-9717"/>
              <a:ext cx="94" cy="94"/>
            </a:xfrm>
            <a:custGeom>
              <a:avLst/>
              <a:gdLst>
                <a:gd name="T0" fmla="*/ 16 w 94"/>
                <a:gd name="T1" fmla="*/ -9702 h 94"/>
                <a:gd name="T2" fmla="*/ 16 w 94"/>
                <a:gd name="T3" fmla="*/ -9639 h 94"/>
                <a:gd name="T4" fmla="*/ 52 w 94"/>
                <a:gd name="T5" fmla="*/ -9644 h 94"/>
                <a:gd name="T6" fmla="*/ 47 w 94"/>
                <a:gd name="T7" fmla="*/ -9646 h 94"/>
                <a:gd name="T8" fmla="*/ 32 w 94"/>
                <a:gd name="T9" fmla="*/ -9650 h 94"/>
                <a:gd name="T10" fmla="*/ 30 w 94"/>
                <a:gd name="T11" fmla="*/ -9655 h 94"/>
                <a:gd name="T12" fmla="*/ 21 w 94"/>
                <a:gd name="T13" fmla="*/ -9666 h 94"/>
                <a:gd name="T14" fmla="*/ 25 w 94"/>
                <a:gd name="T15" fmla="*/ -9675 h 94"/>
                <a:gd name="T16" fmla="*/ 27 w 94"/>
                <a:gd name="T17" fmla="*/ -9686 h 94"/>
                <a:gd name="T18" fmla="*/ 38 w 94"/>
                <a:gd name="T19" fmla="*/ -9691 h 94"/>
                <a:gd name="T20" fmla="*/ 42 w 94"/>
                <a:gd name="T21" fmla="*/ -9697 h 94"/>
                <a:gd name="T22" fmla="*/ 78 w 94"/>
                <a:gd name="T23" fmla="*/ -9702 h 94"/>
                <a:gd name="T24" fmla="*/ 64 w 94"/>
                <a:gd name="T25" fmla="*/ -9653 h 94"/>
                <a:gd name="T26" fmla="*/ 52 w 94"/>
                <a:gd name="T27" fmla="*/ -9644 h 94"/>
                <a:gd name="T28" fmla="*/ 78 w 94"/>
                <a:gd name="T29" fmla="*/ -9639 h 94"/>
                <a:gd name="T30" fmla="*/ 63 w 94"/>
                <a:gd name="T31" fmla="*/ -9650 h 94"/>
                <a:gd name="T32" fmla="*/ 30 w 94"/>
                <a:gd name="T33" fmla="*/ -9653 h 94"/>
                <a:gd name="T34" fmla="*/ 38 w 94"/>
                <a:gd name="T35" fmla="*/ -9650 h 94"/>
                <a:gd name="T36" fmla="*/ 86 w 94"/>
                <a:gd name="T37" fmla="*/ -9655 h 94"/>
                <a:gd name="T38" fmla="*/ 63 w 94"/>
                <a:gd name="T39" fmla="*/ -9650 h 94"/>
                <a:gd name="T40" fmla="*/ 86 w 94"/>
                <a:gd name="T41" fmla="*/ -9655 h 94"/>
                <a:gd name="T42" fmla="*/ 64 w 94"/>
                <a:gd name="T43" fmla="*/ -9653 h 94"/>
                <a:gd name="T44" fmla="*/ 86 w 94"/>
                <a:gd name="T45" fmla="*/ -9655 h 94"/>
                <a:gd name="T46" fmla="*/ 74 w 94"/>
                <a:gd name="T47" fmla="*/ -9666 h 94"/>
                <a:gd name="T48" fmla="*/ 30 w 94"/>
                <a:gd name="T49" fmla="*/ -9655 h 94"/>
                <a:gd name="T50" fmla="*/ 30 w 94"/>
                <a:gd name="T51" fmla="*/ -9653 h 94"/>
                <a:gd name="T52" fmla="*/ 23 w 94"/>
                <a:gd name="T53" fmla="*/ -9670 h 94"/>
                <a:gd name="T54" fmla="*/ 25 w 94"/>
                <a:gd name="T55" fmla="*/ -9666 h 94"/>
                <a:gd name="T56" fmla="*/ 92 w 94"/>
                <a:gd name="T57" fmla="*/ -9675 h 94"/>
                <a:gd name="T58" fmla="*/ 74 w 94"/>
                <a:gd name="T59" fmla="*/ -9666 h 94"/>
                <a:gd name="T60" fmla="*/ 94 w 94"/>
                <a:gd name="T61" fmla="*/ -9670 h 94"/>
                <a:gd name="T62" fmla="*/ 25 w 94"/>
                <a:gd name="T63" fmla="*/ -9675 h 94"/>
                <a:gd name="T64" fmla="*/ 23 w 94"/>
                <a:gd name="T65" fmla="*/ -9670 h 94"/>
                <a:gd name="T66" fmla="*/ 64 w 94"/>
                <a:gd name="T67" fmla="*/ -9688 h 94"/>
                <a:gd name="T68" fmla="*/ 74 w 94"/>
                <a:gd name="T69" fmla="*/ -9675 h 94"/>
                <a:gd name="T70" fmla="*/ 86 w 94"/>
                <a:gd name="T71" fmla="*/ -9686 h 94"/>
                <a:gd name="T72" fmla="*/ 64 w 94"/>
                <a:gd name="T73" fmla="*/ -9688 h 94"/>
                <a:gd name="T74" fmla="*/ 27 w 94"/>
                <a:gd name="T75" fmla="*/ -9686 h 94"/>
                <a:gd name="T76" fmla="*/ 30 w 94"/>
                <a:gd name="T77" fmla="*/ -9687 h 94"/>
                <a:gd name="T78" fmla="*/ 63 w 94"/>
                <a:gd name="T79" fmla="*/ -9691 h 94"/>
                <a:gd name="T80" fmla="*/ 86 w 94"/>
                <a:gd name="T81" fmla="*/ -9686 h 94"/>
                <a:gd name="T82" fmla="*/ 38 w 94"/>
                <a:gd name="T83" fmla="*/ -9691 h 94"/>
                <a:gd name="T84" fmla="*/ 30 w 94"/>
                <a:gd name="T85" fmla="*/ -9687 h 94"/>
                <a:gd name="T86" fmla="*/ 81 w 94"/>
                <a:gd name="T87" fmla="*/ -9697 h 94"/>
                <a:gd name="T88" fmla="*/ 47 w 94"/>
                <a:gd name="T89" fmla="*/ -9695 h 94"/>
                <a:gd name="T90" fmla="*/ 63 w 94"/>
                <a:gd name="T91" fmla="*/ -9691 h 94"/>
                <a:gd name="T92" fmla="*/ 81 w 94"/>
                <a:gd name="T93" fmla="*/ -969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37"/>
            <p:cNvSpPr/>
            <p:nvPr/>
          </p:nvSpPr>
          <p:spPr bwMode="auto">
            <a:xfrm>
              <a:off x="4585" y="-9356"/>
              <a:ext cx="74" cy="74"/>
            </a:xfrm>
            <a:custGeom>
              <a:avLst/>
              <a:gdLst>
                <a:gd name="T0" fmla="*/ 36 w 74"/>
                <a:gd name="T1" fmla="*/ -9356 h 74"/>
                <a:gd name="T2" fmla="*/ 10 w 74"/>
                <a:gd name="T3" fmla="*/ -9345 h 74"/>
                <a:gd name="T4" fmla="*/ 0 w 74"/>
                <a:gd name="T5" fmla="*/ -9319 h 74"/>
                <a:gd name="T6" fmla="*/ 10 w 74"/>
                <a:gd name="T7" fmla="*/ -9292 h 74"/>
                <a:gd name="T8" fmla="*/ 36 w 74"/>
                <a:gd name="T9" fmla="*/ -9283 h 74"/>
                <a:gd name="T10" fmla="*/ 63 w 74"/>
                <a:gd name="T11" fmla="*/ -9292 h 74"/>
                <a:gd name="T12" fmla="*/ 73 w 74"/>
                <a:gd name="T13" fmla="*/ -9319 h 74"/>
                <a:gd name="T14" fmla="*/ 63 w 74"/>
                <a:gd name="T15" fmla="*/ -9345 h 74"/>
                <a:gd name="T16" fmla="*/ 36 w 74"/>
                <a:gd name="T17" fmla="*/ -935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3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AutoShape 238"/>
            <p:cNvSpPr/>
            <p:nvPr/>
          </p:nvSpPr>
          <p:spPr bwMode="auto">
            <a:xfrm>
              <a:off x="4574" y="-9367"/>
              <a:ext cx="94" cy="95"/>
            </a:xfrm>
            <a:custGeom>
              <a:avLst/>
              <a:gdLst>
                <a:gd name="T0" fmla="*/ 16 w 94"/>
                <a:gd name="T1" fmla="*/ -9351 h 95"/>
                <a:gd name="T2" fmla="*/ 16 w 94"/>
                <a:gd name="T3" fmla="*/ -9288 h 95"/>
                <a:gd name="T4" fmla="*/ 52 w 94"/>
                <a:gd name="T5" fmla="*/ -9292 h 95"/>
                <a:gd name="T6" fmla="*/ 47 w 94"/>
                <a:gd name="T7" fmla="*/ -9294 h 95"/>
                <a:gd name="T8" fmla="*/ 32 w 94"/>
                <a:gd name="T9" fmla="*/ -9298 h 95"/>
                <a:gd name="T10" fmla="*/ 30 w 94"/>
                <a:gd name="T11" fmla="*/ -9303 h 95"/>
                <a:gd name="T12" fmla="*/ 21 w 94"/>
                <a:gd name="T13" fmla="*/ -9314 h 95"/>
                <a:gd name="T14" fmla="*/ 25 w 94"/>
                <a:gd name="T15" fmla="*/ -9325 h 95"/>
                <a:gd name="T16" fmla="*/ 27 w 94"/>
                <a:gd name="T17" fmla="*/ -9334 h 95"/>
                <a:gd name="T18" fmla="*/ 41 w 94"/>
                <a:gd name="T19" fmla="*/ -9340 h 95"/>
                <a:gd name="T20" fmla="*/ 42 w 94"/>
                <a:gd name="T21" fmla="*/ -9345 h 95"/>
                <a:gd name="T22" fmla="*/ 78 w 94"/>
                <a:gd name="T23" fmla="*/ -9351 h 95"/>
                <a:gd name="T24" fmla="*/ 64 w 94"/>
                <a:gd name="T25" fmla="*/ -9301 h 95"/>
                <a:gd name="T26" fmla="*/ 52 w 94"/>
                <a:gd name="T27" fmla="*/ -9292 h 95"/>
                <a:gd name="T28" fmla="*/ 78 w 94"/>
                <a:gd name="T29" fmla="*/ -9288 h 95"/>
                <a:gd name="T30" fmla="*/ 63 w 94"/>
                <a:gd name="T31" fmla="*/ -9298 h 95"/>
                <a:gd name="T32" fmla="*/ 30 w 94"/>
                <a:gd name="T33" fmla="*/ -9302 h 95"/>
                <a:gd name="T34" fmla="*/ 38 w 94"/>
                <a:gd name="T35" fmla="*/ -9298 h 95"/>
                <a:gd name="T36" fmla="*/ 86 w 94"/>
                <a:gd name="T37" fmla="*/ -9303 h 95"/>
                <a:gd name="T38" fmla="*/ 63 w 94"/>
                <a:gd name="T39" fmla="*/ -9298 h 95"/>
                <a:gd name="T40" fmla="*/ 86 w 94"/>
                <a:gd name="T41" fmla="*/ -9303 h 95"/>
                <a:gd name="T42" fmla="*/ 64 w 94"/>
                <a:gd name="T43" fmla="*/ -9301 h 95"/>
                <a:gd name="T44" fmla="*/ 86 w 94"/>
                <a:gd name="T45" fmla="*/ -9303 h 95"/>
                <a:gd name="T46" fmla="*/ 74 w 94"/>
                <a:gd name="T47" fmla="*/ -9314 h 95"/>
                <a:gd name="T48" fmla="*/ 30 w 94"/>
                <a:gd name="T49" fmla="*/ -9303 h 95"/>
                <a:gd name="T50" fmla="*/ 30 w 94"/>
                <a:gd name="T51" fmla="*/ -9302 h 95"/>
                <a:gd name="T52" fmla="*/ 23 w 94"/>
                <a:gd name="T53" fmla="*/ -9319 h 95"/>
                <a:gd name="T54" fmla="*/ 25 w 94"/>
                <a:gd name="T55" fmla="*/ -9314 h 95"/>
                <a:gd name="T56" fmla="*/ 91 w 94"/>
                <a:gd name="T57" fmla="*/ -9325 h 95"/>
                <a:gd name="T58" fmla="*/ 74 w 94"/>
                <a:gd name="T59" fmla="*/ -9314 h 95"/>
                <a:gd name="T60" fmla="*/ 94 w 94"/>
                <a:gd name="T61" fmla="*/ -9319 h 95"/>
                <a:gd name="T62" fmla="*/ 25 w 94"/>
                <a:gd name="T63" fmla="*/ -9325 h 95"/>
                <a:gd name="T64" fmla="*/ 23 w 94"/>
                <a:gd name="T65" fmla="*/ -9319 h 95"/>
                <a:gd name="T66" fmla="*/ 65 w 94"/>
                <a:gd name="T67" fmla="*/ -9336 h 95"/>
                <a:gd name="T68" fmla="*/ 74 w 94"/>
                <a:gd name="T69" fmla="*/ -9325 h 95"/>
                <a:gd name="T70" fmla="*/ 86 w 94"/>
                <a:gd name="T71" fmla="*/ -9334 h 95"/>
                <a:gd name="T72" fmla="*/ 65 w 94"/>
                <a:gd name="T73" fmla="*/ -9336 h 95"/>
                <a:gd name="T74" fmla="*/ 27 w 94"/>
                <a:gd name="T75" fmla="*/ -9334 h 95"/>
                <a:gd name="T76" fmla="*/ 30 w 94"/>
                <a:gd name="T77" fmla="*/ -9336 h 95"/>
                <a:gd name="T78" fmla="*/ 63 w 94"/>
                <a:gd name="T79" fmla="*/ -9340 h 95"/>
                <a:gd name="T80" fmla="*/ 86 w 94"/>
                <a:gd name="T81" fmla="*/ -9334 h 95"/>
                <a:gd name="T82" fmla="*/ 41 w 94"/>
                <a:gd name="T83" fmla="*/ -9340 h 95"/>
                <a:gd name="T84" fmla="*/ 30 w 94"/>
                <a:gd name="T85" fmla="*/ -9336 h 95"/>
                <a:gd name="T86" fmla="*/ 81 w 94"/>
                <a:gd name="T87" fmla="*/ -9345 h 95"/>
                <a:gd name="T88" fmla="*/ 47 w 94"/>
                <a:gd name="T89" fmla="*/ -9343 h 95"/>
                <a:gd name="T90" fmla="*/ 63 w 94"/>
                <a:gd name="T91" fmla="*/ -9340 h 95"/>
                <a:gd name="T92" fmla="*/ 81 w 94"/>
                <a:gd name="T93" fmla="*/ -9345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5"/>
                  </a:lnTo>
                  <a:lnTo>
                    <a:pt x="42" y="75"/>
                  </a:lnTo>
                  <a:lnTo>
                    <a:pt x="47" y="73"/>
                  </a:lnTo>
                  <a:lnTo>
                    <a:pt x="38" y="69"/>
                  </a:lnTo>
                  <a:lnTo>
                    <a:pt x="32" y="69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32" y="27"/>
                  </a:lnTo>
                  <a:lnTo>
                    <a:pt x="41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1" y="22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6"/>
                  </a:moveTo>
                  <a:lnTo>
                    <a:pt x="47" y="73"/>
                  </a:lnTo>
                  <a:lnTo>
                    <a:pt x="52" y="75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4" y="66"/>
                  </a:lnTo>
                  <a:close/>
                  <a:moveTo>
                    <a:pt x="30" y="65"/>
                  </a:moveTo>
                  <a:lnTo>
                    <a:pt x="32" y="69"/>
                  </a:lnTo>
                  <a:lnTo>
                    <a:pt x="38" y="69"/>
                  </a:lnTo>
                  <a:lnTo>
                    <a:pt x="30" y="65"/>
                  </a:lnTo>
                  <a:close/>
                  <a:moveTo>
                    <a:pt x="86" y="64"/>
                  </a:moveTo>
                  <a:lnTo>
                    <a:pt x="69" y="64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6" y="64"/>
                  </a:lnTo>
                  <a:close/>
                  <a:moveTo>
                    <a:pt x="71" y="48"/>
                  </a:moveTo>
                  <a:lnTo>
                    <a:pt x="64" y="66"/>
                  </a:lnTo>
                  <a:lnTo>
                    <a:pt x="69" y="64"/>
                  </a:lnTo>
                  <a:lnTo>
                    <a:pt x="86" y="64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30" y="64"/>
                  </a:moveTo>
                  <a:lnTo>
                    <a:pt x="27" y="64"/>
                  </a:lnTo>
                  <a:lnTo>
                    <a:pt x="30" y="65"/>
                  </a:lnTo>
                  <a:lnTo>
                    <a:pt x="30" y="64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3"/>
                  </a:lnTo>
                  <a:lnTo>
                    <a:pt x="69" y="33"/>
                  </a:lnTo>
                  <a:lnTo>
                    <a:pt x="65" y="31"/>
                  </a:lnTo>
                  <a:close/>
                  <a:moveTo>
                    <a:pt x="30" y="31"/>
                  </a:moveTo>
                  <a:lnTo>
                    <a:pt x="27" y="33"/>
                  </a:lnTo>
                  <a:lnTo>
                    <a:pt x="29" y="33"/>
                  </a:lnTo>
                  <a:lnTo>
                    <a:pt x="30" y="31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3"/>
                  </a:lnTo>
                  <a:lnTo>
                    <a:pt x="86" y="33"/>
                  </a:lnTo>
                  <a:lnTo>
                    <a:pt x="84" y="27"/>
                  </a:lnTo>
                  <a:close/>
                  <a:moveTo>
                    <a:pt x="41" y="27"/>
                  </a:moveTo>
                  <a:lnTo>
                    <a:pt x="32" y="27"/>
                  </a:lnTo>
                  <a:lnTo>
                    <a:pt x="30" y="31"/>
                  </a:lnTo>
                  <a:lnTo>
                    <a:pt x="41" y="27"/>
                  </a:lnTo>
                  <a:close/>
                  <a:moveTo>
                    <a:pt x="81" y="22"/>
                  </a:moveTo>
                  <a:lnTo>
                    <a:pt x="52" y="22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39"/>
            <p:cNvSpPr/>
            <p:nvPr/>
          </p:nvSpPr>
          <p:spPr bwMode="auto">
            <a:xfrm>
              <a:off x="4585" y="-9042"/>
              <a:ext cx="74" cy="74"/>
            </a:xfrm>
            <a:custGeom>
              <a:avLst/>
              <a:gdLst>
                <a:gd name="T0" fmla="*/ 36 w 74"/>
                <a:gd name="T1" fmla="*/ -9042 h 74"/>
                <a:gd name="T2" fmla="*/ 10 w 74"/>
                <a:gd name="T3" fmla="*/ -9031 h 74"/>
                <a:gd name="T4" fmla="*/ 0 w 74"/>
                <a:gd name="T5" fmla="*/ -9004 h 74"/>
                <a:gd name="T6" fmla="*/ 10 w 74"/>
                <a:gd name="T7" fmla="*/ -8978 h 74"/>
                <a:gd name="T8" fmla="*/ 36 w 74"/>
                <a:gd name="T9" fmla="*/ -8968 h 74"/>
                <a:gd name="T10" fmla="*/ 63 w 74"/>
                <a:gd name="T11" fmla="*/ -8978 h 74"/>
                <a:gd name="T12" fmla="*/ 73 w 74"/>
                <a:gd name="T13" fmla="*/ -9004 h 74"/>
                <a:gd name="T14" fmla="*/ 63 w 74"/>
                <a:gd name="T15" fmla="*/ -9031 h 74"/>
                <a:gd name="T16" fmla="*/ 36 w 74"/>
                <a:gd name="T17" fmla="*/ -904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4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AutoShape 240"/>
            <p:cNvSpPr/>
            <p:nvPr/>
          </p:nvSpPr>
          <p:spPr bwMode="auto">
            <a:xfrm>
              <a:off x="4574" y="-9051"/>
              <a:ext cx="94" cy="94"/>
            </a:xfrm>
            <a:custGeom>
              <a:avLst/>
              <a:gdLst>
                <a:gd name="T0" fmla="*/ 16 w 94"/>
                <a:gd name="T1" fmla="*/ -9036 h 94"/>
                <a:gd name="T2" fmla="*/ 16 w 94"/>
                <a:gd name="T3" fmla="*/ -8973 h 94"/>
                <a:gd name="T4" fmla="*/ 52 w 94"/>
                <a:gd name="T5" fmla="*/ -8978 h 94"/>
                <a:gd name="T6" fmla="*/ 47 w 94"/>
                <a:gd name="T7" fmla="*/ -8980 h 94"/>
                <a:gd name="T8" fmla="*/ 32 w 94"/>
                <a:gd name="T9" fmla="*/ -8984 h 94"/>
                <a:gd name="T10" fmla="*/ 30 w 94"/>
                <a:gd name="T11" fmla="*/ -8989 h 94"/>
                <a:gd name="T12" fmla="*/ 21 w 94"/>
                <a:gd name="T13" fmla="*/ -9000 h 94"/>
                <a:gd name="T14" fmla="*/ 25 w 94"/>
                <a:gd name="T15" fmla="*/ -9010 h 94"/>
                <a:gd name="T16" fmla="*/ 27 w 94"/>
                <a:gd name="T17" fmla="*/ -9020 h 94"/>
                <a:gd name="T18" fmla="*/ 41 w 94"/>
                <a:gd name="T19" fmla="*/ -9026 h 94"/>
                <a:gd name="T20" fmla="*/ 42 w 94"/>
                <a:gd name="T21" fmla="*/ -9031 h 94"/>
                <a:gd name="T22" fmla="*/ 78 w 94"/>
                <a:gd name="T23" fmla="*/ -9036 h 94"/>
                <a:gd name="T24" fmla="*/ 64 w 94"/>
                <a:gd name="T25" fmla="*/ -8987 h 94"/>
                <a:gd name="T26" fmla="*/ 52 w 94"/>
                <a:gd name="T27" fmla="*/ -8978 h 94"/>
                <a:gd name="T28" fmla="*/ 78 w 94"/>
                <a:gd name="T29" fmla="*/ -8973 h 94"/>
                <a:gd name="T30" fmla="*/ 63 w 94"/>
                <a:gd name="T31" fmla="*/ -8984 h 94"/>
                <a:gd name="T32" fmla="*/ 30 w 94"/>
                <a:gd name="T33" fmla="*/ -8987 h 94"/>
                <a:gd name="T34" fmla="*/ 38 w 94"/>
                <a:gd name="T35" fmla="*/ -8984 h 94"/>
                <a:gd name="T36" fmla="*/ 86 w 94"/>
                <a:gd name="T37" fmla="*/ -8989 h 94"/>
                <a:gd name="T38" fmla="*/ 63 w 94"/>
                <a:gd name="T39" fmla="*/ -8984 h 94"/>
                <a:gd name="T40" fmla="*/ 86 w 94"/>
                <a:gd name="T41" fmla="*/ -8989 h 94"/>
                <a:gd name="T42" fmla="*/ 64 w 94"/>
                <a:gd name="T43" fmla="*/ -8987 h 94"/>
                <a:gd name="T44" fmla="*/ 86 w 94"/>
                <a:gd name="T45" fmla="*/ -8989 h 94"/>
                <a:gd name="T46" fmla="*/ 74 w 94"/>
                <a:gd name="T47" fmla="*/ -9000 h 94"/>
                <a:gd name="T48" fmla="*/ 30 w 94"/>
                <a:gd name="T49" fmla="*/ -8989 h 94"/>
                <a:gd name="T50" fmla="*/ 30 w 94"/>
                <a:gd name="T51" fmla="*/ -8987 h 94"/>
                <a:gd name="T52" fmla="*/ 23 w 94"/>
                <a:gd name="T53" fmla="*/ -9005 h 94"/>
                <a:gd name="T54" fmla="*/ 25 w 94"/>
                <a:gd name="T55" fmla="*/ -9000 h 94"/>
                <a:gd name="T56" fmla="*/ 91 w 94"/>
                <a:gd name="T57" fmla="*/ -9010 h 94"/>
                <a:gd name="T58" fmla="*/ 74 w 94"/>
                <a:gd name="T59" fmla="*/ -9000 h 94"/>
                <a:gd name="T60" fmla="*/ 94 w 94"/>
                <a:gd name="T61" fmla="*/ -9004 h 94"/>
                <a:gd name="T62" fmla="*/ 25 w 94"/>
                <a:gd name="T63" fmla="*/ -9010 h 94"/>
                <a:gd name="T64" fmla="*/ 23 w 94"/>
                <a:gd name="T65" fmla="*/ -9005 h 94"/>
                <a:gd name="T66" fmla="*/ 65 w 94"/>
                <a:gd name="T67" fmla="*/ -9022 h 94"/>
                <a:gd name="T68" fmla="*/ 74 w 94"/>
                <a:gd name="T69" fmla="*/ -9010 h 94"/>
                <a:gd name="T70" fmla="*/ 86 w 94"/>
                <a:gd name="T71" fmla="*/ -9020 h 94"/>
                <a:gd name="T72" fmla="*/ 65 w 94"/>
                <a:gd name="T73" fmla="*/ -9022 h 94"/>
                <a:gd name="T74" fmla="*/ 27 w 94"/>
                <a:gd name="T75" fmla="*/ -9020 h 94"/>
                <a:gd name="T76" fmla="*/ 30 w 94"/>
                <a:gd name="T77" fmla="*/ -9021 h 94"/>
                <a:gd name="T78" fmla="*/ 63 w 94"/>
                <a:gd name="T79" fmla="*/ -9026 h 94"/>
                <a:gd name="T80" fmla="*/ 86 w 94"/>
                <a:gd name="T81" fmla="*/ -9020 h 94"/>
                <a:gd name="T82" fmla="*/ 41 w 94"/>
                <a:gd name="T83" fmla="*/ -9026 h 94"/>
                <a:gd name="T84" fmla="*/ 30 w 94"/>
                <a:gd name="T85" fmla="*/ -9021 h 94"/>
                <a:gd name="T86" fmla="*/ 81 w 94"/>
                <a:gd name="T87" fmla="*/ -9031 h 94"/>
                <a:gd name="T88" fmla="*/ 47 w 94"/>
                <a:gd name="T89" fmla="*/ -9029 h 94"/>
                <a:gd name="T90" fmla="*/ 63 w 94"/>
                <a:gd name="T91" fmla="*/ -9026 h 94"/>
                <a:gd name="T92" fmla="*/ 81 w 94"/>
                <a:gd name="T93" fmla="*/ -9031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1"/>
                  </a:lnTo>
                  <a:lnTo>
                    <a:pt x="25" y="4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1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1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1" y="41"/>
                  </a:moveTo>
                  <a:lnTo>
                    <a:pt x="74" y="41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1" y="41"/>
                  </a:lnTo>
                  <a:close/>
                  <a:moveTo>
                    <a:pt x="25" y="41"/>
                  </a:moveTo>
                  <a:lnTo>
                    <a:pt x="21" y="41"/>
                  </a:lnTo>
                  <a:lnTo>
                    <a:pt x="23" y="46"/>
                  </a:lnTo>
                  <a:lnTo>
                    <a:pt x="25" y="41"/>
                  </a:lnTo>
                  <a:close/>
                  <a:moveTo>
                    <a:pt x="65" y="29"/>
                  </a:moveTo>
                  <a:lnTo>
                    <a:pt x="71" y="46"/>
                  </a:lnTo>
                  <a:lnTo>
                    <a:pt x="74" y="41"/>
                  </a:lnTo>
                  <a:lnTo>
                    <a:pt x="91" y="41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41"/>
            <p:cNvSpPr/>
            <p:nvPr/>
          </p:nvSpPr>
          <p:spPr bwMode="auto">
            <a:xfrm>
              <a:off x="4585" y="-8695"/>
              <a:ext cx="74" cy="74"/>
            </a:xfrm>
            <a:custGeom>
              <a:avLst/>
              <a:gdLst>
                <a:gd name="T0" fmla="*/ 36 w 74"/>
                <a:gd name="T1" fmla="*/ -8695 h 74"/>
                <a:gd name="T2" fmla="*/ 10 w 74"/>
                <a:gd name="T3" fmla="*/ -8685 h 74"/>
                <a:gd name="T4" fmla="*/ 0 w 74"/>
                <a:gd name="T5" fmla="*/ -8659 h 74"/>
                <a:gd name="T6" fmla="*/ 10 w 74"/>
                <a:gd name="T7" fmla="*/ -8632 h 74"/>
                <a:gd name="T8" fmla="*/ 36 w 74"/>
                <a:gd name="T9" fmla="*/ -8622 h 74"/>
                <a:gd name="T10" fmla="*/ 63 w 74"/>
                <a:gd name="T11" fmla="*/ -8632 h 74"/>
                <a:gd name="T12" fmla="*/ 73 w 74"/>
                <a:gd name="T13" fmla="*/ -8659 h 74"/>
                <a:gd name="T14" fmla="*/ 63 w 74"/>
                <a:gd name="T15" fmla="*/ -8685 h 74"/>
                <a:gd name="T16" fmla="*/ 36 w 74"/>
                <a:gd name="T17" fmla="*/ -8695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AutoShape 242"/>
            <p:cNvSpPr/>
            <p:nvPr/>
          </p:nvSpPr>
          <p:spPr bwMode="auto">
            <a:xfrm>
              <a:off x="4574" y="-8706"/>
              <a:ext cx="94" cy="94"/>
            </a:xfrm>
            <a:custGeom>
              <a:avLst/>
              <a:gdLst>
                <a:gd name="T0" fmla="*/ 16 w 94"/>
                <a:gd name="T1" fmla="*/ -8690 h 94"/>
                <a:gd name="T2" fmla="*/ 16 w 94"/>
                <a:gd name="T3" fmla="*/ -8628 h 94"/>
                <a:gd name="T4" fmla="*/ 52 w 94"/>
                <a:gd name="T5" fmla="*/ -8632 h 94"/>
                <a:gd name="T6" fmla="*/ 47 w 94"/>
                <a:gd name="T7" fmla="*/ -8634 h 94"/>
                <a:gd name="T8" fmla="*/ 32 w 94"/>
                <a:gd name="T9" fmla="*/ -8637 h 94"/>
                <a:gd name="T10" fmla="*/ 29 w 94"/>
                <a:gd name="T11" fmla="*/ -8643 h 94"/>
                <a:gd name="T12" fmla="*/ 21 w 94"/>
                <a:gd name="T13" fmla="*/ -8653 h 94"/>
                <a:gd name="T14" fmla="*/ 25 w 94"/>
                <a:gd name="T15" fmla="*/ -8664 h 94"/>
                <a:gd name="T16" fmla="*/ 27 w 94"/>
                <a:gd name="T17" fmla="*/ -8674 h 94"/>
                <a:gd name="T18" fmla="*/ 38 w 94"/>
                <a:gd name="T19" fmla="*/ -8679 h 94"/>
                <a:gd name="T20" fmla="*/ 42 w 94"/>
                <a:gd name="T21" fmla="*/ -8685 h 94"/>
                <a:gd name="T22" fmla="*/ 78 w 94"/>
                <a:gd name="T23" fmla="*/ -8690 h 94"/>
                <a:gd name="T24" fmla="*/ 65 w 94"/>
                <a:gd name="T25" fmla="*/ -8641 h 94"/>
                <a:gd name="T26" fmla="*/ 52 w 94"/>
                <a:gd name="T27" fmla="*/ -8632 h 94"/>
                <a:gd name="T28" fmla="*/ 78 w 94"/>
                <a:gd name="T29" fmla="*/ -8628 h 94"/>
                <a:gd name="T30" fmla="*/ 63 w 94"/>
                <a:gd name="T31" fmla="*/ -8637 h 94"/>
                <a:gd name="T32" fmla="*/ 30 w 94"/>
                <a:gd name="T33" fmla="*/ -8642 h 94"/>
                <a:gd name="T34" fmla="*/ 41 w 94"/>
                <a:gd name="T35" fmla="*/ -8637 h 94"/>
                <a:gd name="T36" fmla="*/ 86 w 94"/>
                <a:gd name="T37" fmla="*/ -8643 h 94"/>
                <a:gd name="T38" fmla="*/ 63 w 94"/>
                <a:gd name="T39" fmla="*/ -8637 h 94"/>
                <a:gd name="T40" fmla="*/ 86 w 94"/>
                <a:gd name="T41" fmla="*/ -8643 h 94"/>
                <a:gd name="T42" fmla="*/ 65 w 94"/>
                <a:gd name="T43" fmla="*/ -8641 h 94"/>
                <a:gd name="T44" fmla="*/ 86 w 94"/>
                <a:gd name="T45" fmla="*/ -8643 h 94"/>
                <a:gd name="T46" fmla="*/ 74 w 94"/>
                <a:gd name="T47" fmla="*/ -8653 h 94"/>
                <a:gd name="T48" fmla="*/ 29 w 94"/>
                <a:gd name="T49" fmla="*/ -8643 h 94"/>
                <a:gd name="T50" fmla="*/ 30 w 94"/>
                <a:gd name="T51" fmla="*/ -8642 h 94"/>
                <a:gd name="T52" fmla="*/ 23 w 94"/>
                <a:gd name="T53" fmla="*/ -8658 h 94"/>
                <a:gd name="T54" fmla="*/ 25 w 94"/>
                <a:gd name="T55" fmla="*/ -8653 h 94"/>
                <a:gd name="T56" fmla="*/ 92 w 94"/>
                <a:gd name="T57" fmla="*/ -8664 h 94"/>
                <a:gd name="T58" fmla="*/ 74 w 94"/>
                <a:gd name="T59" fmla="*/ -8653 h 94"/>
                <a:gd name="T60" fmla="*/ 94 w 94"/>
                <a:gd name="T61" fmla="*/ -8659 h 94"/>
                <a:gd name="T62" fmla="*/ 25 w 94"/>
                <a:gd name="T63" fmla="*/ -8664 h 94"/>
                <a:gd name="T64" fmla="*/ 23 w 94"/>
                <a:gd name="T65" fmla="*/ -8658 h 94"/>
                <a:gd name="T66" fmla="*/ 64 w 94"/>
                <a:gd name="T67" fmla="*/ -8676 h 94"/>
                <a:gd name="T68" fmla="*/ 74 w 94"/>
                <a:gd name="T69" fmla="*/ -8664 h 94"/>
                <a:gd name="T70" fmla="*/ 86 w 94"/>
                <a:gd name="T71" fmla="*/ -8674 h 94"/>
                <a:gd name="T72" fmla="*/ 64 w 94"/>
                <a:gd name="T73" fmla="*/ -8676 h 94"/>
                <a:gd name="T74" fmla="*/ 27 w 94"/>
                <a:gd name="T75" fmla="*/ -8674 h 94"/>
                <a:gd name="T76" fmla="*/ 30 w 94"/>
                <a:gd name="T77" fmla="*/ -8676 h 94"/>
                <a:gd name="T78" fmla="*/ 63 w 94"/>
                <a:gd name="T79" fmla="*/ -8679 h 94"/>
                <a:gd name="T80" fmla="*/ 86 w 94"/>
                <a:gd name="T81" fmla="*/ -8674 h 94"/>
                <a:gd name="T82" fmla="*/ 38 w 94"/>
                <a:gd name="T83" fmla="*/ -8679 h 94"/>
                <a:gd name="T84" fmla="*/ 30 w 94"/>
                <a:gd name="T85" fmla="*/ -8676 h 94"/>
                <a:gd name="T86" fmla="*/ 81 w 94"/>
                <a:gd name="T87" fmla="*/ -8685 h 94"/>
                <a:gd name="T88" fmla="*/ 47 w 94"/>
                <a:gd name="T89" fmla="*/ -8683 h 94"/>
                <a:gd name="T90" fmla="*/ 63 w 94"/>
                <a:gd name="T91" fmla="*/ -8679 h 94"/>
                <a:gd name="T92" fmla="*/ 81 w 94"/>
                <a:gd name="T93" fmla="*/ -8685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2"/>
                  </a:lnTo>
                  <a:lnTo>
                    <a:pt x="27" y="32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5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1" y="48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2"/>
                  </a:lnTo>
                  <a:lnTo>
                    <a:pt x="30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43"/>
            <p:cNvSpPr/>
            <p:nvPr/>
          </p:nvSpPr>
          <p:spPr bwMode="auto">
            <a:xfrm>
              <a:off x="4585" y="-7789"/>
              <a:ext cx="74" cy="75"/>
            </a:xfrm>
            <a:custGeom>
              <a:avLst/>
              <a:gdLst>
                <a:gd name="T0" fmla="*/ 36 w 74"/>
                <a:gd name="T1" fmla="*/ -7789 h 75"/>
                <a:gd name="T2" fmla="*/ 10 w 74"/>
                <a:gd name="T3" fmla="*/ -7778 h 75"/>
                <a:gd name="T4" fmla="*/ 0 w 74"/>
                <a:gd name="T5" fmla="*/ -7752 h 75"/>
                <a:gd name="T6" fmla="*/ 10 w 74"/>
                <a:gd name="T7" fmla="*/ -7725 h 75"/>
                <a:gd name="T8" fmla="*/ 36 w 74"/>
                <a:gd name="T9" fmla="*/ -7714 h 75"/>
                <a:gd name="T10" fmla="*/ 63 w 74"/>
                <a:gd name="T11" fmla="*/ -7725 h 75"/>
                <a:gd name="T12" fmla="*/ 73 w 74"/>
                <a:gd name="T13" fmla="*/ -7752 h 75"/>
                <a:gd name="T14" fmla="*/ 63 w 74"/>
                <a:gd name="T15" fmla="*/ -7778 h 75"/>
                <a:gd name="T16" fmla="*/ 36 w 74"/>
                <a:gd name="T17" fmla="*/ -7789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AutoShape 244"/>
            <p:cNvSpPr/>
            <p:nvPr/>
          </p:nvSpPr>
          <p:spPr bwMode="auto">
            <a:xfrm>
              <a:off x="4574" y="-7798"/>
              <a:ext cx="94" cy="94"/>
            </a:xfrm>
            <a:custGeom>
              <a:avLst/>
              <a:gdLst>
                <a:gd name="T0" fmla="*/ 16 w 94"/>
                <a:gd name="T1" fmla="*/ -7783 h 94"/>
                <a:gd name="T2" fmla="*/ 16 w 94"/>
                <a:gd name="T3" fmla="*/ -7720 h 94"/>
                <a:gd name="T4" fmla="*/ 52 w 94"/>
                <a:gd name="T5" fmla="*/ -7725 h 94"/>
                <a:gd name="T6" fmla="*/ 47 w 94"/>
                <a:gd name="T7" fmla="*/ -7727 h 94"/>
                <a:gd name="T8" fmla="*/ 32 w 94"/>
                <a:gd name="T9" fmla="*/ -7731 h 94"/>
                <a:gd name="T10" fmla="*/ 30 w 94"/>
                <a:gd name="T11" fmla="*/ -7736 h 94"/>
                <a:gd name="T12" fmla="*/ 21 w 94"/>
                <a:gd name="T13" fmla="*/ -7747 h 94"/>
                <a:gd name="T14" fmla="*/ 25 w 94"/>
                <a:gd name="T15" fmla="*/ -7756 h 94"/>
                <a:gd name="T16" fmla="*/ 27 w 94"/>
                <a:gd name="T17" fmla="*/ -7767 h 94"/>
                <a:gd name="T18" fmla="*/ 41 w 94"/>
                <a:gd name="T19" fmla="*/ -7773 h 94"/>
                <a:gd name="T20" fmla="*/ 42 w 94"/>
                <a:gd name="T21" fmla="*/ -7778 h 94"/>
                <a:gd name="T22" fmla="*/ 78 w 94"/>
                <a:gd name="T23" fmla="*/ -7783 h 94"/>
                <a:gd name="T24" fmla="*/ 64 w 94"/>
                <a:gd name="T25" fmla="*/ -7734 h 94"/>
                <a:gd name="T26" fmla="*/ 52 w 94"/>
                <a:gd name="T27" fmla="*/ -7725 h 94"/>
                <a:gd name="T28" fmla="*/ 78 w 94"/>
                <a:gd name="T29" fmla="*/ -7720 h 94"/>
                <a:gd name="T30" fmla="*/ 63 w 94"/>
                <a:gd name="T31" fmla="*/ -7731 h 94"/>
                <a:gd name="T32" fmla="*/ 30 w 94"/>
                <a:gd name="T33" fmla="*/ -7735 h 94"/>
                <a:gd name="T34" fmla="*/ 38 w 94"/>
                <a:gd name="T35" fmla="*/ -7731 h 94"/>
                <a:gd name="T36" fmla="*/ 86 w 94"/>
                <a:gd name="T37" fmla="*/ -7736 h 94"/>
                <a:gd name="T38" fmla="*/ 63 w 94"/>
                <a:gd name="T39" fmla="*/ -7731 h 94"/>
                <a:gd name="T40" fmla="*/ 86 w 94"/>
                <a:gd name="T41" fmla="*/ -7736 h 94"/>
                <a:gd name="T42" fmla="*/ 64 w 94"/>
                <a:gd name="T43" fmla="*/ -7734 h 94"/>
                <a:gd name="T44" fmla="*/ 86 w 94"/>
                <a:gd name="T45" fmla="*/ -7736 h 94"/>
                <a:gd name="T46" fmla="*/ 74 w 94"/>
                <a:gd name="T47" fmla="*/ -7747 h 94"/>
                <a:gd name="T48" fmla="*/ 30 w 94"/>
                <a:gd name="T49" fmla="*/ -7736 h 94"/>
                <a:gd name="T50" fmla="*/ 30 w 94"/>
                <a:gd name="T51" fmla="*/ -7735 h 94"/>
                <a:gd name="T52" fmla="*/ 23 w 94"/>
                <a:gd name="T53" fmla="*/ -7752 h 94"/>
                <a:gd name="T54" fmla="*/ 25 w 94"/>
                <a:gd name="T55" fmla="*/ -7747 h 94"/>
                <a:gd name="T56" fmla="*/ 92 w 94"/>
                <a:gd name="T57" fmla="*/ -7756 h 94"/>
                <a:gd name="T58" fmla="*/ 74 w 94"/>
                <a:gd name="T59" fmla="*/ -7747 h 94"/>
                <a:gd name="T60" fmla="*/ 94 w 94"/>
                <a:gd name="T61" fmla="*/ -7752 h 94"/>
                <a:gd name="T62" fmla="*/ 25 w 94"/>
                <a:gd name="T63" fmla="*/ -7756 h 94"/>
                <a:gd name="T64" fmla="*/ 23 w 94"/>
                <a:gd name="T65" fmla="*/ -7752 h 94"/>
                <a:gd name="T66" fmla="*/ 65 w 94"/>
                <a:gd name="T67" fmla="*/ -7769 h 94"/>
                <a:gd name="T68" fmla="*/ 74 w 94"/>
                <a:gd name="T69" fmla="*/ -7756 h 94"/>
                <a:gd name="T70" fmla="*/ 86 w 94"/>
                <a:gd name="T71" fmla="*/ -7767 h 94"/>
                <a:gd name="T72" fmla="*/ 65 w 94"/>
                <a:gd name="T73" fmla="*/ -7769 h 94"/>
                <a:gd name="T74" fmla="*/ 27 w 94"/>
                <a:gd name="T75" fmla="*/ -7767 h 94"/>
                <a:gd name="T76" fmla="*/ 30 w 94"/>
                <a:gd name="T77" fmla="*/ -7768 h 94"/>
                <a:gd name="T78" fmla="*/ 63 w 94"/>
                <a:gd name="T79" fmla="*/ -7773 h 94"/>
                <a:gd name="T80" fmla="*/ 86 w 94"/>
                <a:gd name="T81" fmla="*/ -7767 h 94"/>
                <a:gd name="T82" fmla="*/ 41 w 94"/>
                <a:gd name="T83" fmla="*/ -7773 h 94"/>
                <a:gd name="T84" fmla="*/ 30 w 94"/>
                <a:gd name="T85" fmla="*/ -7768 h 94"/>
                <a:gd name="T86" fmla="*/ 81 w 94"/>
                <a:gd name="T87" fmla="*/ -7778 h 94"/>
                <a:gd name="T88" fmla="*/ 47 w 94"/>
                <a:gd name="T89" fmla="*/ -7776 h 94"/>
                <a:gd name="T90" fmla="*/ 63 w 94"/>
                <a:gd name="T91" fmla="*/ -7773 h 94"/>
                <a:gd name="T92" fmla="*/ 81 w 94"/>
                <a:gd name="T93" fmla="*/ -777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6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3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29"/>
                  </a:moveTo>
                  <a:lnTo>
                    <a:pt x="72" y="46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45"/>
            <p:cNvSpPr/>
            <p:nvPr/>
          </p:nvSpPr>
          <p:spPr bwMode="auto">
            <a:xfrm>
              <a:off x="4585" y="-7408"/>
              <a:ext cx="74" cy="74"/>
            </a:xfrm>
            <a:custGeom>
              <a:avLst/>
              <a:gdLst>
                <a:gd name="T0" fmla="*/ 36 w 74"/>
                <a:gd name="T1" fmla="*/ -7408 h 74"/>
                <a:gd name="T2" fmla="*/ 10 w 74"/>
                <a:gd name="T3" fmla="*/ -7398 h 74"/>
                <a:gd name="T4" fmla="*/ 0 w 74"/>
                <a:gd name="T5" fmla="*/ -7371 h 74"/>
                <a:gd name="T6" fmla="*/ 10 w 74"/>
                <a:gd name="T7" fmla="*/ -7345 h 74"/>
                <a:gd name="T8" fmla="*/ 36 w 74"/>
                <a:gd name="T9" fmla="*/ -7335 h 74"/>
                <a:gd name="T10" fmla="*/ 63 w 74"/>
                <a:gd name="T11" fmla="*/ -7345 h 74"/>
                <a:gd name="T12" fmla="*/ 73 w 74"/>
                <a:gd name="T13" fmla="*/ -7371 h 74"/>
                <a:gd name="T14" fmla="*/ 63 w 74"/>
                <a:gd name="T15" fmla="*/ -7398 h 74"/>
                <a:gd name="T16" fmla="*/ 36 w 74"/>
                <a:gd name="T17" fmla="*/ -740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AutoShape 246"/>
            <p:cNvSpPr/>
            <p:nvPr/>
          </p:nvSpPr>
          <p:spPr bwMode="auto">
            <a:xfrm>
              <a:off x="4574" y="-7419"/>
              <a:ext cx="94" cy="95"/>
            </a:xfrm>
            <a:custGeom>
              <a:avLst/>
              <a:gdLst>
                <a:gd name="T0" fmla="*/ 16 w 94"/>
                <a:gd name="T1" fmla="*/ -7404 h 95"/>
                <a:gd name="T2" fmla="*/ 16 w 94"/>
                <a:gd name="T3" fmla="*/ -7340 h 95"/>
                <a:gd name="T4" fmla="*/ 52 w 94"/>
                <a:gd name="T5" fmla="*/ -7345 h 95"/>
                <a:gd name="T6" fmla="*/ 47 w 94"/>
                <a:gd name="T7" fmla="*/ -7347 h 95"/>
                <a:gd name="T8" fmla="*/ 32 w 94"/>
                <a:gd name="T9" fmla="*/ -7351 h 95"/>
                <a:gd name="T10" fmla="*/ 30 w 94"/>
                <a:gd name="T11" fmla="*/ -7356 h 95"/>
                <a:gd name="T12" fmla="*/ 21 w 94"/>
                <a:gd name="T13" fmla="*/ -7366 h 95"/>
                <a:gd name="T14" fmla="*/ 25 w 94"/>
                <a:gd name="T15" fmla="*/ -7377 h 95"/>
                <a:gd name="T16" fmla="*/ 27 w 94"/>
                <a:gd name="T17" fmla="*/ -7387 h 95"/>
                <a:gd name="T18" fmla="*/ 41 w 94"/>
                <a:gd name="T19" fmla="*/ -7393 h 95"/>
                <a:gd name="T20" fmla="*/ 42 w 94"/>
                <a:gd name="T21" fmla="*/ -7398 h 95"/>
                <a:gd name="T22" fmla="*/ 78 w 94"/>
                <a:gd name="T23" fmla="*/ -7404 h 95"/>
                <a:gd name="T24" fmla="*/ 64 w 94"/>
                <a:gd name="T25" fmla="*/ -7354 h 95"/>
                <a:gd name="T26" fmla="*/ 52 w 94"/>
                <a:gd name="T27" fmla="*/ -7345 h 95"/>
                <a:gd name="T28" fmla="*/ 78 w 94"/>
                <a:gd name="T29" fmla="*/ -7340 h 95"/>
                <a:gd name="T30" fmla="*/ 63 w 94"/>
                <a:gd name="T31" fmla="*/ -7351 h 95"/>
                <a:gd name="T32" fmla="*/ 30 w 94"/>
                <a:gd name="T33" fmla="*/ -7354 h 95"/>
                <a:gd name="T34" fmla="*/ 38 w 94"/>
                <a:gd name="T35" fmla="*/ -7351 h 95"/>
                <a:gd name="T36" fmla="*/ 86 w 94"/>
                <a:gd name="T37" fmla="*/ -7356 h 95"/>
                <a:gd name="T38" fmla="*/ 63 w 94"/>
                <a:gd name="T39" fmla="*/ -7351 h 95"/>
                <a:gd name="T40" fmla="*/ 86 w 94"/>
                <a:gd name="T41" fmla="*/ -7356 h 95"/>
                <a:gd name="T42" fmla="*/ 64 w 94"/>
                <a:gd name="T43" fmla="*/ -7354 h 95"/>
                <a:gd name="T44" fmla="*/ 86 w 94"/>
                <a:gd name="T45" fmla="*/ -7356 h 95"/>
                <a:gd name="T46" fmla="*/ 74 w 94"/>
                <a:gd name="T47" fmla="*/ -7366 h 95"/>
                <a:gd name="T48" fmla="*/ 30 w 94"/>
                <a:gd name="T49" fmla="*/ -7356 h 95"/>
                <a:gd name="T50" fmla="*/ 30 w 94"/>
                <a:gd name="T51" fmla="*/ -7354 h 95"/>
                <a:gd name="T52" fmla="*/ 23 w 94"/>
                <a:gd name="T53" fmla="*/ -7372 h 95"/>
                <a:gd name="T54" fmla="*/ 25 w 94"/>
                <a:gd name="T55" fmla="*/ -7366 h 95"/>
                <a:gd name="T56" fmla="*/ 91 w 94"/>
                <a:gd name="T57" fmla="*/ -7377 h 95"/>
                <a:gd name="T58" fmla="*/ 74 w 94"/>
                <a:gd name="T59" fmla="*/ -7366 h 95"/>
                <a:gd name="T60" fmla="*/ 94 w 94"/>
                <a:gd name="T61" fmla="*/ -7371 h 95"/>
                <a:gd name="T62" fmla="*/ 25 w 94"/>
                <a:gd name="T63" fmla="*/ -7377 h 95"/>
                <a:gd name="T64" fmla="*/ 23 w 94"/>
                <a:gd name="T65" fmla="*/ -7372 h 95"/>
                <a:gd name="T66" fmla="*/ 65 w 94"/>
                <a:gd name="T67" fmla="*/ -7388 h 95"/>
                <a:gd name="T68" fmla="*/ 74 w 94"/>
                <a:gd name="T69" fmla="*/ -7377 h 95"/>
                <a:gd name="T70" fmla="*/ 86 w 94"/>
                <a:gd name="T71" fmla="*/ -7387 h 95"/>
                <a:gd name="T72" fmla="*/ 65 w 94"/>
                <a:gd name="T73" fmla="*/ -7388 h 95"/>
                <a:gd name="T74" fmla="*/ 27 w 94"/>
                <a:gd name="T75" fmla="*/ -7387 h 95"/>
                <a:gd name="T76" fmla="*/ 30 w 94"/>
                <a:gd name="T77" fmla="*/ -7388 h 95"/>
                <a:gd name="T78" fmla="*/ 63 w 94"/>
                <a:gd name="T79" fmla="*/ -7393 h 95"/>
                <a:gd name="T80" fmla="*/ 86 w 94"/>
                <a:gd name="T81" fmla="*/ -7387 h 95"/>
                <a:gd name="T82" fmla="*/ 41 w 94"/>
                <a:gd name="T83" fmla="*/ -7393 h 95"/>
                <a:gd name="T84" fmla="*/ 30 w 94"/>
                <a:gd name="T85" fmla="*/ -7388 h 95"/>
                <a:gd name="T86" fmla="*/ 81 w 94"/>
                <a:gd name="T87" fmla="*/ -7398 h 95"/>
                <a:gd name="T88" fmla="*/ 47 w 94"/>
                <a:gd name="T89" fmla="*/ -7396 h 95"/>
                <a:gd name="T90" fmla="*/ 63 w 94"/>
                <a:gd name="T91" fmla="*/ -7393 h 95"/>
                <a:gd name="T92" fmla="*/ 81 w 94"/>
                <a:gd name="T93" fmla="*/ -739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5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2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32" y="26"/>
                  </a:lnTo>
                  <a:lnTo>
                    <a:pt x="41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4" y="65"/>
                  </a:lnTo>
                  <a:close/>
                  <a:moveTo>
                    <a:pt x="30" y="65"/>
                  </a:moveTo>
                  <a:lnTo>
                    <a:pt x="32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6" y="63"/>
                  </a:lnTo>
                  <a:close/>
                  <a:moveTo>
                    <a:pt x="71" y="47"/>
                  </a:moveTo>
                  <a:lnTo>
                    <a:pt x="64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7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7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5" y="31"/>
                  </a:lnTo>
                  <a:close/>
                  <a:moveTo>
                    <a:pt x="30" y="31"/>
                  </a:moveTo>
                  <a:lnTo>
                    <a:pt x="27" y="32"/>
                  </a:lnTo>
                  <a:lnTo>
                    <a:pt x="29" y="32"/>
                  </a:lnTo>
                  <a:lnTo>
                    <a:pt x="30" y="31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2" y="26"/>
                  </a:lnTo>
                  <a:lnTo>
                    <a:pt x="30" y="31"/>
                  </a:lnTo>
                  <a:lnTo>
                    <a:pt x="41" y="26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47"/>
            <p:cNvSpPr/>
            <p:nvPr/>
          </p:nvSpPr>
          <p:spPr bwMode="auto">
            <a:xfrm>
              <a:off x="4585" y="-7030"/>
              <a:ext cx="74" cy="78"/>
            </a:xfrm>
            <a:custGeom>
              <a:avLst/>
              <a:gdLst>
                <a:gd name="T0" fmla="*/ 36 w 74"/>
                <a:gd name="T1" fmla="*/ -7030 h 78"/>
                <a:gd name="T2" fmla="*/ 10 w 74"/>
                <a:gd name="T3" fmla="*/ -7021 h 78"/>
                <a:gd name="T4" fmla="*/ 0 w 74"/>
                <a:gd name="T5" fmla="*/ -6994 h 78"/>
                <a:gd name="T6" fmla="*/ 10 w 74"/>
                <a:gd name="T7" fmla="*/ -6963 h 78"/>
                <a:gd name="T8" fmla="*/ 36 w 74"/>
                <a:gd name="T9" fmla="*/ -6952 h 78"/>
                <a:gd name="T10" fmla="*/ 63 w 74"/>
                <a:gd name="T11" fmla="*/ -6963 h 78"/>
                <a:gd name="T12" fmla="*/ 73 w 74"/>
                <a:gd name="T13" fmla="*/ -6994 h 78"/>
                <a:gd name="T14" fmla="*/ 63 w 74"/>
                <a:gd name="T15" fmla="*/ -7021 h 78"/>
                <a:gd name="T16" fmla="*/ 36 w 74"/>
                <a:gd name="T17" fmla="*/ -703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8">
                  <a:moveTo>
                    <a:pt x="36" y="0"/>
                  </a:moveTo>
                  <a:lnTo>
                    <a:pt x="10" y="9"/>
                  </a:lnTo>
                  <a:lnTo>
                    <a:pt x="0" y="36"/>
                  </a:lnTo>
                  <a:lnTo>
                    <a:pt x="10" y="67"/>
                  </a:lnTo>
                  <a:lnTo>
                    <a:pt x="36" y="78"/>
                  </a:lnTo>
                  <a:lnTo>
                    <a:pt x="63" y="67"/>
                  </a:lnTo>
                  <a:lnTo>
                    <a:pt x="73" y="36"/>
                  </a:lnTo>
                  <a:lnTo>
                    <a:pt x="63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AutoShape 248"/>
            <p:cNvSpPr/>
            <p:nvPr/>
          </p:nvSpPr>
          <p:spPr bwMode="auto">
            <a:xfrm>
              <a:off x="4574" y="-7041"/>
              <a:ext cx="94" cy="100"/>
            </a:xfrm>
            <a:custGeom>
              <a:avLst/>
              <a:gdLst>
                <a:gd name="T0" fmla="*/ 16 w 94"/>
                <a:gd name="T1" fmla="*/ -7026 h 100"/>
                <a:gd name="T2" fmla="*/ 16 w 94"/>
                <a:gd name="T3" fmla="*/ -6957 h 100"/>
                <a:gd name="T4" fmla="*/ 52 w 94"/>
                <a:gd name="T5" fmla="*/ -6963 h 100"/>
                <a:gd name="T6" fmla="*/ 47 w 94"/>
                <a:gd name="T7" fmla="*/ -6965 h 100"/>
                <a:gd name="T8" fmla="*/ 32 w 94"/>
                <a:gd name="T9" fmla="*/ -6968 h 100"/>
                <a:gd name="T10" fmla="*/ 30 w 94"/>
                <a:gd name="T11" fmla="*/ -6973 h 100"/>
                <a:gd name="T12" fmla="*/ 21 w 94"/>
                <a:gd name="T13" fmla="*/ -6988 h 100"/>
                <a:gd name="T14" fmla="*/ 25 w 94"/>
                <a:gd name="T15" fmla="*/ -6999 h 100"/>
                <a:gd name="T16" fmla="*/ 27 w 94"/>
                <a:gd name="T17" fmla="*/ -7010 h 100"/>
                <a:gd name="T18" fmla="*/ 38 w 94"/>
                <a:gd name="T19" fmla="*/ -7015 h 100"/>
                <a:gd name="T20" fmla="*/ 42 w 94"/>
                <a:gd name="T21" fmla="*/ -7021 h 100"/>
                <a:gd name="T22" fmla="*/ 78 w 94"/>
                <a:gd name="T23" fmla="*/ -7026 h 100"/>
                <a:gd name="T24" fmla="*/ 64 w 94"/>
                <a:gd name="T25" fmla="*/ -6971 h 100"/>
                <a:gd name="T26" fmla="*/ 52 w 94"/>
                <a:gd name="T27" fmla="*/ -6963 h 100"/>
                <a:gd name="T28" fmla="*/ 78 w 94"/>
                <a:gd name="T29" fmla="*/ -6957 h 100"/>
                <a:gd name="T30" fmla="*/ 63 w 94"/>
                <a:gd name="T31" fmla="*/ -6968 h 100"/>
                <a:gd name="T32" fmla="*/ 30 w 94"/>
                <a:gd name="T33" fmla="*/ -6971 h 100"/>
                <a:gd name="T34" fmla="*/ 39 w 94"/>
                <a:gd name="T35" fmla="*/ -6968 h 100"/>
                <a:gd name="T36" fmla="*/ 85 w 94"/>
                <a:gd name="T37" fmla="*/ -6973 h 100"/>
                <a:gd name="T38" fmla="*/ 63 w 94"/>
                <a:gd name="T39" fmla="*/ -6968 h 100"/>
                <a:gd name="T40" fmla="*/ 85 w 94"/>
                <a:gd name="T41" fmla="*/ -6973 h 100"/>
                <a:gd name="T42" fmla="*/ 64 w 94"/>
                <a:gd name="T43" fmla="*/ -6971 h 100"/>
                <a:gd name="T44" fmla="*/ 85 w 94"/>
                <a:gd name="T45" fmla="*/ -6973 h 100"/>
                <a:gd name="T46" fmla="*/ 74 w 94"/>
                <a:gd name="T47" fmla="*/ -6988 h 100"/>
                <a:gd name="T48" fmla="*/ 30 w 94"/>
                <a:gd name="T49" fmla="*/ -6973 h 100"/>
                <a:gd name="T50" fmla="*/ 30 w 94"/>
                <a:gd name="T51" fmla="*/ -6971 h 100"/>
                <a:gd name="T52" fmla="*/ 23 w 94"/>
                <a:gd name="T53" fmla="*/ -6993 h 100"/>
                <a:gd name="T54" fmla="*/ 25 w 94"/>
                <a:gd name="T55" fmla="*/ -6988 h 100"/>
                <a:gd name="T56" fmla="*/ 92 w 94"/>
                <a:gd name="T57" fmla="*/ -6999 h 100"/>
                <a:gd name="T58" fmla="*/ 74 w 94"/>
                <a:gd name="T59" fmla="*/ -6988 h 100"/>
                <a:gd name="T60" fmla="*/ 94 w 94"/>
                <a:gd name="T61" fmla="*/ -6994 h 100"/>
                <a:gd name="T62" fmla="*/ 25 w 94"/>
                <a:gd name="T63" fmla="*/ -6999 h 100"/>
                <a:gd name="T64" fmla="*/ 23 w 94"/>
                <a:gd name="T65" fmla="*/ -6993 h 100"/>
                <a:gd name="T66" fmla="*/ 64 w 94"/>
                <a:gd name="T67" fmla="*/ -7012 h 100"/>
                <a:gd name="T68" fmla="*/ 74 w 94"/>
                <a:gd name="T69" fmla="*/ -6999 h 100"/>
                <a:gd name="T70" fmla="*/ 86 w 94"/>
                <a:gd name="T71" fmla="*/ -7010 h 100"/>
                <a:gd name="T72" fmla="*/ 64 w 94"/>
                <a:gd name="T73" fmla="*/ -7012 h 100"/>
                <a:gd name="T74" fmla="*/ 27 w 94"/>
                <a:gd name="T75" fmla="*/ -7010 h 100"/>
                <a:gd name="T76" fmla="*/ 30 w 94"/>
                <a:gd name="T77" fmla="*/ -7011 h 100"/>
                <a:gd name="T78" fmla="*/ 63 w 94"/>
                <a:gd name="T79" fmla="*/ -7015 h 100"/>
                <a:gd name="T80" fmla="*/ 86 w 94"/>
                <a:gd name="T81" fmla="*/ -7010 h 100"/>
                <a:gd name="T82" fmla="*/ 38 w 94"/>
                <a:gd name="T83" fmla="*/ -7015 h 100"/>
                <a:gd name="T84" fmla="*/ 30 w 94"/>
                <a:gd name="T85" fmla="*/ -7011 h 100"/>
                <a:gd name="T86" fmla="*/ 81 w 94"/>
                <a:gd name="T87" fmla="*/ -7021 h 100"/>
                <a:gd name="T88" fmla="*/ 47 w 94"/>
                <a:gd name="T89" fmla="*/ -7019 h 100"/>
                <a:gd name="T90" fmla="*/ 63 w 94"/>
                <a:gd name="T91" fmla="*/ -7015 h 100"/>
                <a:gd name="T92" fmla="*/ 81 w 94"/>
                <a:gd name="T93" fmla="*/ -7021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100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84"/>
                  </a:lnTo>
                  <a:lnTo>
                    <a:pt x="47" y="99"/>
                  </a:lnTo>
                  <a:lnTo>
                    <a:pt x="52" y="78"/>
                  </a:lnTo>
                  <a:lnTo>
                    <a:pt x="42" y="78"/>
                  </a:lnTo>
                  <a:lnTo>
                    <a:pt x="47" y="76"/>
                  </a:lnTo>
                  <a:lnTo>
                    <a:pt x="39" y="73"/>
                  </a:lnTo>
                  <a:lnTo>
                    <a:pt x="32" y="73"/>
                  </a:lnTo>
                  <a:lnTo>
                    <a:pt x="27" y="68"/>
                  </a:lnTo>
                  <a:lnTo>
                    <a:pt x="30" y="68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70"/>
                  </a:moveTo>
                  <a:lnTo>
                    <a:pt x="47" y="76"/>
                  </a:lnTo>
                  <a:lnTo>
                    <a:pt x="52" y="78"/>
                  </a:lnTo>
                  <a:lnTo>
                    <a:pt x="47" y="99"/>
                  </a:lnTo>
                  <a:lnTo>
                    <a:pt x="78" y="84"/>
                  </a:lnTo>
                  <a:lnTo>
                    <a:pt x="83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2" y="73"/>
                  </a:lnTo>
                  <a:lnTo>
                    <a:pt x="39" y="73"/>
                  </a:lnTo>
                  <a:lnTo>
                    <a:pt x="30" y="70"/>
                  </a:lnTo>
                  <a:close/>
                  <a:moveTo>
                    <a:pt x="85" y="68"/>
                  </a:moveTo>
                  <a:lnTo>
                    <a:pt x="69" y="68"/>
                  </a:lnTo>
                  <a:lnTo>
                    <a:pt x="63" y="73"/>
                  </a:lnTo>
                  <a:lnTo>
                    <a:pt x="83" y="73"/>
                  </a:lnTo>
                  <a:lnTo>
                    <a:pt x="85" y="68"/>
                  </a:lnTo>
                  <a:close/>
                  <a:moveTo>
                    <a:pt x="72" y="48"/>
                  </a:moveTo>
                  <a:lnTo>
                    <a:pt x="64" y="70"/>
                  </a:lnTo>
                  <a:lnTo>
                    <a:pt x="69" y="68"/>
                  </a:lnTo>
                  <a:lnTo>
                    <a:pt x="85" y="68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2" y="48"/>
                  </a:lnTo>
                  <a:close/>
                  <a:moveTo>
                    <a:pt x="30" y="68"/>
                  </a:moveTo>
                  <a:lnTo>
                    <a:pt x="27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49"/>
            <p:cNvSpPr/>
            <p:nvPr/>
          </p:nvSpPr>
          <p:spPr bwMode="auto">
            <a:xfrm>
              <a:off x="4585" y="-6268"/>
              <a:ext cx="74" cy="74"/>
            </a:xfrm>
            <a:custGeom>
              <a:avLst/>
              <a:gdLst>
                <a:gd name="T0" fmla="*/ 36 w 74"/>
                <a:gd name="T1" fmla="*/ -6268 h 74"/>
                <a:gd name="T2" fmla="*/ 10 w 74"/>
                <a:gd name="T3" fmla="*/ -6258 h 74"/>
                <a:gd name="T4" fmla="*/ 0 w 74"/>
                <a:gd name="T5" fmla="*/ -6231 h 74"/>
                <a:gd name="T6" fmla="*/ 10 w 74"/>
                <a:gd name="T7" fmla="*/ -6205 h 74"/>
                <a:gd name="T8" fmla="*/ 36 w 74"/>
                <a:gd name="T9" fmla="*/ -6195 h 74"/>
                <a:gd name="T10" fmla="*/ 63 w 74"/>
                <a:gd name="T11" fmla="*/ -6205 h 74"/>
                <a:gd name="T12" fmla="*/ 73 w 74"/>
                <a:gd name="T13" fmla="*/ -6231 h 74"/>
                <a:gd name="T14" fmla="*/ 63 w 74"/>
                <a:gd name="T15" fmla="*/ -6258 h 74"/>
                <a:gd name="T16" fmla="*/ 36 w 74"/>
                <a:gd name="T17" fmla="*/ -626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AutoShape 250"/>
            <p:cNvSpPr/>
            <p:nvPr/>
          </p:nvSpPr>
          <p:spPr bwMode="auto">
            <a:xfrm>
              <a:off x="4574" y="-6278"/>
              <a:ext cx="94" cy="94"/>
            </a:xfrm>
            <a:custGeom>
              <a:avLst/>
              <a:gdLst>
                <a:gd name="T0" fmla="*/ 16 w 94"/>
                <a:gd name="T1" fmla="*/ -6262 h 94"/>
                <a:gd name="T2" fmla="*/ 16 w 94"/>
                <a:gd name="T3" fmla="*/ -6200 h 94"/>
                <a:gd name="T4" fmla="*/ 52 w 94"/>
                <a:gd name="T5" fmla="*/ -6205 h 94"/>
                <a:gd name="T6" fmla="*/ 47 w 94"/>
                <a:gd name="T7" fmla="*/ -6207 h 94"/>
                <a:gd name="T8" fmla="*/ 32 w 94"/>
                <a:gd name="T9" fmla="*/ -6211 h 94"/>
                <a:gd name="T10" fmla="*/ 30 w 94"/>
                <a:gd name="T11" fmla="*/ -6216 h 94"/>
                <a:gd name="T12" fmla="*/ 21 w 94"/>
                <a:gd name="T13" fmla="*/ -6226 h 94"/>
                <a:gd name="T14" fmla="*/ 25 w 94"/>
                <a:gd name="T15" fmla="*/ -6236 h 94"/>
                <a:gd name="T16" fmla="*/ 27 w 94"/>
                <a:gd name="T17" fmla="*/ -6247 h 94"/>
                <a:gd name="T18" fmla="*/ 41 w 94"/>
                <a:gd name="T19" fmla="*/ -6253 h 94"/>
                <a:gd name="T20" fmla="*/ 42 w 94"/>
                <a:gd name="T21" fmla="*/ -6258 h 94"/>
                <a:gd name="T22" fmla="*/ 78 w 94"/>
                <a:gd name="T23" fmla="*/ -6262 h 94"/>
                <a:gd name="T24" fmla="*/ 64 w 94"/>
                <a:gd name="T25" fmla="*/ -6214 h 94"/>
                <a:gd name="T26" fmla="*/ 52 w 94"/>
                <a:gd name="T27" fmla="*/ -6205 h 94"/>
                <a:gd name="T28" fmla="*/ 78 w 94"/>
                <a:gd name="T29" fmla="*/ -6200 h 94"/>
                <a:gd name="T30" fmla="*/ 63 w 94"/>
                <a:gd name="T31" fmla="*/ -6211 h 94"/>
                <a:gd name="T32" fmla="*/ 30 w 94"/>
                <a:gd name="T33" fmla="*/ -6214 h 94"/>
                <a:gd name="T34" fmla="*/ 38 w 94"/>
                <a:gd name="T35" fmla="*/ -6211 h 94"/>
                <a:gd name="T36" fmla="*/ 86 w 94"/>
                <a:gd name="T37" fmla="*/ -6216 h 94"/>
                <a:gd name="T38" fmla="*/ 63 w 94"/>
                <a:gd name="T39" fmla="*/ -6211 h 94"/>
                <a:gd name="T40" fmla="*/ 86 w 94"/>
                <a:gd name="T41" fmla="*/ -6216 h 94"/>
                <a:gd name="T42" fmla="*/ 64 w 94"/>
                <a:gd name="T43" fmla="*/ -6214 h 94"/>
                <a:gd name="T44" fmla="*/ 86 w 94"/>
                <a:gd name="T45" fmla="*/ -6216 h 94"/>
                <a:gd name="T46" fmla="*/ 74 w 94"/>
                <a:gd name="T47" fmla="*/ -6226 h 94"/>
                <a:gd name="T48" fmla="*/ 30 w 94"/>
                <a:gd name="T49" fmla="*/ -6216 h 94"/>
                <a:gd name="T50" fmla="*/ 30 w 94"/>
                <a:gd name="T51" fmla="*/ -6214 h 94"/>
                <a:gd name="T52" fmla="*/ 23 w 94"/>
                <a:gd name="T53" fmla="*/ -6231 h 94"/>
                <a:gd name="T54" fmla="*/ 25 w 94"/>
                <a:gd name="T55" fmla="*/ -6226 h 94"/>
                <a:gd name="T56" fmla="*/ 92 w 94"/>
                <a:gd name="T57" fmla="*/ -6236 h 94"/>
                <a:gd name="T58" fmla="*/ 74 w 94"/>
                <a:gd name="T59" fmla="*/ -6226 h 94"/>
                <a:gd name="T60" fmla="*/ 94 w 94"/>
                <a:gd name="T61" fmla="*/ -6231 h 94"/>
                <a:gd name="T62" fmla="*/ 25 w 94"/>
                <a:gd name="T63" fmla="*/ -6236 h 94"/>
                <a:gd name="T64" fmla="*/ 23 w 94"/>
                <a:gd name="T65" fmla="*/ -6231 h 94"/>
                <a:gd name="T66" fmla="*/ 65 w 94"/>
                <a:gd name="T67" fmla="*/ -6248 h 94"/>
                <a:gd name="T68" fmla="*/ 74 w 94"/>
                <a:gd name="T69" fmla="*/ -6236 h 94"/>
                <a:gd name="T70" fmla="*/ 86 w 94"/>
                <a:gd name="T71" fmla="*/ -6247 h 94"/>
                <a:gd name="T72" fmla="*/ 65 w 94"/>
                <a:gd name="T73" fmla="*/ -6248 h 94"/>
                <a:gd name="T74" fmla="*/ 27 w 94"/>
                <a:gd name="T75" fmla="*/ -6247 h 94"/>
                <a:gd name="T76" fmla="*/ 30 w 94"/>
                <a:gd name="T77" fmla="*/ -6248 h 94"/>
                <a:gd name="T78" fmla="*/ 63 w 94"/>
                <a:gd name="T79" fmla="*/ -6253 h 94"/>
                <a:gd name="T80" fmla="*/ 86 w 94"/>
                <a:gd name="T81" fmla="*/ -6247 h 94"/>
                <a:gd name="T82" fmla="*/ 41 w 94"/>
                <a:gd name="T83" fmla="*/ -6253 h 94"/>
                <a:gd name="T84" fmla="*/ 30 w 94"/>
                <a:gd name="T85" fmla="*/ -6248 h 94"/>
                <a:gd name="T86" fmla="*/ 81 w 94"/>
                <a:gd name="T87" fmla="*/ -6258 h 94"/>
                <a:gd name="T88" fmla="*/ 47 w 94"/>
                <a:gd name="T89" fmla="*/ -6256 h 94"/>
                <a:gd name="T90" fmla="*/ 63 w 94"/>
                <a:gd name="T91" fmla="*/ -6253 h 94"/>
                <a:gd name="T92" fmla="*/ 81 w 94"/>
                <a:gd name="T93" fmla="*/ -625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51"/>
            <p:cNvSpPr/>
            <p:nvPr/>
          </p:nvSpPr>
          <p:spPr bwMode="auto">
            <a:xfrm>
              <a:off x="4585" y="-5767"/>
              <a:ext cx="74" cy="74"/>
            </a:xfrm>
            <a:custGeom>
              <a:avLst/>
              <a:gdLst>
                <a:gd name="T0" fmla="*/ 36 w 74"/>
                <a:gd name="T1" fmla="*/ -5767 h 74"/>
                <a:gd name="T2" fmla="*/ 10 w 74"/>
                <a:gd name="T3" fmla="*/ -5757 h 74"/>
                <a:gd name="T4" fmla="*/ 0 w 74"/>
                <a:gd name="T5" fmla="*/ -5731 h 74"/>
                <a:gd name="T6" fmla="*/ 10 w 74"/>
                <a:gd name="T7" fmla="*/ -5704 h 74"/>
                <a:gd name="T8" fmla="*/ 36 w 74"/>
                <a:gd name="T9" fmla="*/ -5694 h 74"/>
                <a:gd name="T10" fmla="*/ 63 w 74"/>
                <a:gd name="T11" fmla="*/ -5704 h 74"/>
                <a:gd name="T12" fmla="*/ 73 w 74"/>
                <a:gd name="T13" fmla="*/ -5731 h 74"/>
                <a:gd name="T14" fmla="*/ 63 w 74"/>
                <a:gd name="T15" fmla="*/ -5757 h 74"/>
                <a:gd name="T16" fmla="*/ 36 w 74"/>
                <a:gd name="T17" fmla="*/ -576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AutoShape 252"/>
            <p:cNvSpPr/>
            <p:nvPr/>
          </p:nvSpPr>
          <p:spPr bwMode="auto">
            <a:xfrm>
              <a:off x="4574" y="-5778"/>
              <a:ext cx="94" cy="94"/>
            </a:xfrm>
            <a:custGeom>
              <a:avLst/>
              <a:gdLst>
                <a:gd name="T0" fmla="*/ 16 w 94"/>
                <a:gd name="T1" fmla="*/ -5762 h 94"/>
                <a:gd name="T2" fmla="*/ 16 w 94"/>
                <a:gd name="T3" fmla="*/ -5700 h 94"/>
                <a:gd name="T4" fmla="*/ 52 w 94"/>
                <a:gd name="T5" fmla="*/ -5704 h 94"/>
                <a:gd name="T6" fmla="*/ 47 w 94"/>
                <a:gd name="T7" fmla="*/ -5706 h 94"/>
                <a:gd name="T8" fmla="*/ 32 w 94"/>
                <a:gd name="T9" fmla="*/ -5709 h 94"/>
                <a:gd name="T10" fmla="*/ 29 w 94"/>
                <a:gd name="T11" fmla="*/ -5715 h 94"/>
                <a:gd name="T12" fmla="*/ 21 w 94"/>
                <a:gd name="T13" fmla="*/ -5726 h 94"/>
                <a:gd name="T14" fmla="*/ 25 w 94"/>
                <a:gd name="T15" fmla="*/ -5736 h 94"/>
                <a:gd name="T16" fmla="*/ 27 w 94"/>
                <a:gd name="T17" fmla="*/ -5746 h 94"/>
                <a:gd name="T18" fmla="*/ 38 w 94"/>
                <a:gd name="T19" fmla="*/ -5751 h 94"/>
                <a:gd name="T20" fmla="*/ 42 w 94"/>
                <a:gd name="T21" fmla="*/ -5757 h 94"/>
                <a:gd name="T22" fmla="*/ 78 w 94"/>
                <a:gd name="T23" fmla="*/ -5762 h 94"/>
                <a:gd name="T24" fmla="*/ 65 w 94"/>
                <a:gd name="T25" fmla="*/ -5713 h 94"/>
                <a:gd name="T26" fmla="*/ 52 w 94"/>
                <a:gd name="T27" fmla="*/ -5704 h 94"/>
                <a:gd name="T28" fmla="*/ 78 w 94"/>
                <a:gd name="T29" fmla="*/ -5700 h 94"/>
                <a:gd name="T30" fmla="*/ 63 w 94"/>
                <a:gd name="T31" fmla="*/ -5709 h 94"/>
                <a:gd name="T32" fmla="*/ 30 w 94"/>
                <a:gd name="T33" fmla="*/ -5714 h 94"/>
                <a:gd name="T34" fmla="*/ 41 w 94"/>
                <a:gd name="T35" fmla="*/ -5709 h 94"/>
                <a:gd name="T36" fmla="*/ 86 w 94"/>
                <a:gd name="T37" fmla="*/ -5715 h 94"/>
                <a:gd name="T38" fmla="*/ 63 w 94"/>
                <a:gd name="T39" fmla="*/ -5709 h 94"/>
                <a:gd name="T40" fmla="*/ 86 w 94"/>
                <a:gd name="T41" fmla="*/ -5715 h 94"/>
                <a:gd name="T42" fmla="*/ 65 w 94"/>
                <a:gd name="T43" fmla="*/ -5713 h 94"/>
                <a:gd name="T44" fmla="*/ 86 w 94"/>
                <a:gd name="T45" fmla="*/ -5715 h 94"/>
                <a:gd name="T46" fmla="*/ 74 w 94"/>
                <a:gd name="T47" fmla="*/ -5726 h 94"/>
                <a:gd name="T48" fmla="*/ 29 w 94"/>
                <a:gd name="T49" fmla="*/ -5715 h 94"/>
                <a:gd name="T50" fmla="*/ 30 w 94"/>
                <a:gd name="T51" fmla="*/ -5714 h 94"/>
                <a:gd name="T52" fmla="*/ 23 w 94"/>
                <a:gd name="T53" fmla="*/ -5731 h 94"/>
                <a:gd name="T54" fmla="*/ 25 w 94"/>
                <a:gd name="T55" fmla="*/ -5726 h 94"/>
                <a:gd name="T56" fmla="*/ 92 w 94"/>
                <a:gd name="T57" fmla="*/ -5736 h 94"/>
                <a:gd name="T58" fmla="*/ 74 w 94"/>
                <a:gd name="T59" fmla="*/ -5726 h 94"/>
                <a:gd name="T60" fmla="*/ 94 w 94"/>
                <a:gd name="T61" fmla="*/ -5731 h 94"/>
                <a:gd name="T62" fmla="*/ 25 w 94"/>
                <a:gd name="T63" fmla="*/ -5736 h 94"/>
                <a:gd name="T64" fmla="*/ 23 w 94"/>
                <a:gd name="T65" fmla="*/ -5731 h 94"/>
                <a:gd name="T66" fmla="*/ 64 w 94"/>
                <a:gd name="T67" fmla="*/ -5748 h 94"/>
                <a:gd name="T68" fmla="*/ 74 w 94"/>
                <a:gd name="T69" fmla="*/ -5736 h 94"/>
                <a:gd name="T70" fmla="*/ 86 w 94"/>
                <a:gd name="T71" fmla="*/ -5746 h 94"/>
                <a:gd name="T72" fmla="*/ 64 w 94"/>
                <a:gd name="T73" fmla="*/ -5748 h 94"/>
                <a:gd name="T74" fmla="*/ 27 w 94"/>
                <a:gd name="T75" fmla="*/ -5746 h 94"/>
                <a:gd name="T76" fmla="*/ 30 w 94"/>
                <a:gd name="T77" fmla="*/ -5748 h 94"/>
                <a:gd name="T78" fmla="*/ 63 w 94"/>
                <a:gd name="T79" fmla="*/ -5751 h 94"/>
                <a:gd name="T80" fmla="*/ 86 w 94"/>
                <a:gd name="T81" fmla="*/ -5746 h 94"/>
                <a:gd name="T82" fmla="*/ 38 w 94"/>
                <a:gd name="T83" fmla="*/ -5751 h 94"/>
                <a:gd name="T84" fmla="*/ 30 w 94"/>
                <a:gd name="T85" fmla="*/ -5748 h 94"/>
                <a:gd name="T86" fmla="*/ 81 w 94"/>
                <a:gd name="T87" fmla="*/ -5757 h 94"/>
                <a:gd name="T88" fmla="*/ 47 w 94"/>
                <a:gd name="T89" fmla="*/ -5755 h 94"/>
                <a:gd name="T90" fmla="*/ 63 w 94"/>
                <a:gd name="T91" fmla="*/ -5751 h 94"/>
                <a:gd name="T92" fmla="*/ 81 w 94"/>
                <a:gd name="T93" fmla="*/ -575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2"/>
                  </a:lnTo>
                  <a:lnTo>
                    <a:pt x="27" y="32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5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2" y="47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2"/>
                  </a:lnTo>
                  <a:lnTo>
                    <a:pt x="30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53"/>
            <p:cNvSpPr/>
            <p:nvPr/>
          </p:nvSpPr>
          <p:spPr bwMode="auto">
            <a:xfrm>
              <a:off x="4585" y="-3865"/>
              <a:ext cx="74" cy="75"/>
            </a:xfrm>
            <a:custGeom>
              <a:avLst/>
              <a:gdLst>
                <a:gd name="T0" fmla="*/ 36 w 74"/>
                <a:gd name="T1" fmla="*/ -3865 h 75"/>
                <a:gd name="T2" fmla="*/ 10 w 74"/>
                <a:gd name="T3" fmla="*/ -3854 h 75"/>
                <a:gd name="T4" fmla="*/ 0 w 74"/>
                <a:gd name="T5" fmla="*/ -3828 h 75"/>
                <a:gd name="T6" fmla="*/ 10 w 74"/>
                <a:gd name="T7" fmla="*/ -3801 h 75"/>
                <a:gd name="T8" fmla="*/ 36 w 74"/>
                <a:gd name="T9" fmla="*/ -3790 h 75"/>
                <a:gd name="T10" fmla="*/ 63 w 74"/>
                <a:gd name="T11" fmla="*/ -3801 h 75"/>
                <a:gd name="T12" fmla="*/ 73 w 74"/>
                <a:gd name="T13" fmla="*/ -3828 h 75"/>
                <a:gd name="T14" fmla="*/ 63 w 74"/>
                <a:gd name="T15" fmla="*/ -3854 h 75"/>
                <a:gd name="T16" fmla="*/ 36 w 74"/>
                <a:gd name="T17" fmla="*/ -3865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AutoShape 254"/>
            <p:cNvSpPr/>
            <p:nvPr/>
          </p:nvSpPr>
          <p:spPr bwMode="auto">
            <a:xfrm>
              <a:off x="4574" y="-3874"/>
              <a:ext cx="94" cy="94"/>
            </a:xfrm>
            <a:custGeom>
              <a:avLst/>
              <a:gdLst>
                <a:gd name="T0" fmla="*/ 16 w 94"/>
                <a:gd name="T1" fmla="*/ -3859 h 94"/>
                <a:gd name="T2" fmla="*/ 16 w 94"/>
                <a:gd name="T3" fmla="*/ -3796 h 94"/>
                <a:gd name="T4" fmla="*/ 52 w 94"/>
                <a:gd name="T5" fmla="*/ -3801 h 94"/>
                <a:gd name="T6" fmla="*/ 47 w 94"/>
                <a:gd name="T7" fmla="*/ -3803 h 94"/>
                <a:gd name="T8" fmla="*/ 32 w 94"/>
                <a:gd name="T9" fmla="*/ -3807 h 94"/>
                <a:gd name="T10" fmla="*/ 30 w 94"/>
                <a:gd name="T11" fmla="*/ -3812 h 94"/>
                <a:gd name="T12" fmla="*/ 21 w 94"/>
                <a:gd name="T13" fmla="*/ -3823 h 94"/>
                <a:gd name="T14" fmla="*/ 25 w 94"/>
                <a:gd name="T15" fmla="*/ -3832 h 94"/>
                <a:gd name="T16" fmla="*/ 27 w 94"/>
                <a:gd name="T17" fmla="*/ -3843 h 94"/>
                <a:gd name="T18" fmla="*/ 41 w 94"/>
                <a:gd name="T19" fmla="*/ -3849 h 94"/>
                <a:gd name="T20" fmla="*/ 42 w 94"/>
                <a:gd name="T21" fmla="*/ -3854 h 94"/>
                <a:gd name="T22" fmla="*/ 78 w 94"/>
                <a:gd name="T23" fmla="*/ -3859 h 94"/>
                <a:gd name="T24" fmla="*/ 64 w 94"/>
                <a:gd name="T25" fmla="*/ -3810 h 94"/>
                <a:gd name="T26" fmla="*/ 52 w 94"/>
                <a:gd name="T27" fmla="*/ -3801 h 94"/>
                <a:gd name="T28" fmla="*/ 78 w 94"/>
                <a:gd name="T29" fmla="*/ -3796 h 94"/>
                <a:gd name="T30" fmla="*/ 63 w 94"/>
                <a:gd name="T31" fmla="*/ -3807 h 94"/>
                <a:gd name="T32" fmla="*/ 30 w 94"/>
                <a:gd name="T33" fmla="*/ -3811 h 94"/>
                <a:gd name="T34" fmla="*/ 38 w 94"/>
                <a:gd name="T35" fmla="*/ -3807 h 94"/>
                <a:gd name="T36" fmla="*/ 86 w 94"/>
                <a:gd name="T37" fmla="*/ -3812 h 94"/>
                <a:gd name="T38" fmla="*/ 63 w 94"/>
                <a:gd name="T39" fmla="*/ -3807 h 94"/>
                <a:gd name="T40" fmla="*/ 86 w 94"/>
                <a:gd name="T41" fmla="*/ -3812 h 94"/>
                <a:gd name="T42" fmla="*/ 64 w 94"/>
                <a:gd name="T43" fmla="*/ -3810 h 94"/>
                <a:gd name="T44" fmla="*/ 86 w 94"/>
                <a:gd name="T45" fmla="*/ -3812 h 94"/>
                <a:gd name="T46" fmla="*/ 74 w 94"/>
                <a:gd name="T47" fmla="*/ -3823 h 94"/>
                <a:gd name="T48" fmla="*/ 30 w 94"/>
                <a:gd name="T49" fmla="*/ -3812 h 94"/>
                <a:gd name="T50" fmla="*/ 30 w 94"/>
                <a:gd name="T51" fmla="*/ -3811 h 94"/>
                <a:gd name="T52" fmla="*/ 23 w 94"/>
                <a:gd name="T53" fmla="*/ -3828 h 94"/>
                <a:gd name="T54" fmla="*/ 25 w 94"/>
                <a:gd name="T55" fmla="*/ -3823 h 94"/>
                <a:gd name="T56" fmla="*/ 92 w 94"/>
                <a:gd name="T57" fmla="*/ -3832 h 94"/>
                <a:gd name="T58" fmla="*/ 74 w 94"/>
                <a:gd name="T59" fmla="*/ -3823 h 94"/>
                <a:gd name="T60" fmla="*/ 94 w 94"/>
                <a:gd name="T61" fmla="*/ -3828 h 94"/>
                <a:gd name="T62" fmla="*/ 25 w 94"/>
                <a:gd name="T63" fmla="*/ -3832 h 94"/>
                <a:gd name="T64" fmla="*/ 23 w 94"/>
                <a:gd name="T65" fmla="*/ -3828 h 94"/>
                <a:gd name="T66" fmla="*/ 65 w 94"/>
                <a:gd name="T67" fmla="*/ -3845 h 94"/>
                <a:gd name="T68" fmla="*/ 74 w 94"/>
                <a:gd name="T69" fmla="*/ -3832 h 94"/>
                <a:gd name="T70" fmla="*/ 86 w 94"/>
                <a:gd name="T71" fmla="*/ -3843 h 94"/>
                <a:gd name="T72" fmla="*/ 65 w 94"/>
                <a:gd name="T73" fmla="*/ -3845 h 94"/>
                <a:gd name="T74" fmla="*/ 27 w 94"/>
                <a:gd name="T75" fmla="*/ -3843 h 94"/>
                <a:gd name="T76" fmla="*/ 30 w 94"/>
                <a:gd name="T77" fmla="*/ -3844 h 94"/>
                <a:gd name="T78" fmla="*/ 63 w 94"/>
                <a:gd name="T79" fmla="*/ -3849 h 94"/>
                <a:gd name="T80" fmla="*/ 86 w 94"/>
                <a:gd name="T81" fmla="*/ -3843 h 94"/>
                <a:gd name="T82" fmla="*/ 41 w 94"/>
                <a:gd name="T83" fmla="*/ -3849 h 94"/>
                <a:gd name="T84" fmla="*/ 30 w 94"/>
                <a:gd name="T85" fmla="*/ -3844 h 94"/>
                <a:gd name="T86" fmla="*/ 81 w 94"/>
                <a:gd name="T87" fmla="*/ -3854 h 94"/>
                <a:gd name="T88" fmla="*/ 47 w 94"/>
                <a:gd name="T89" fmla="*/ -3852 h 94"/>
                <a:gd name="T90" fmla="*/ 63 w 94"/>
                <a:gd name="T91" fmla="*/ -3849 h 94"/>
                <a:gd name="T92" fmla="*/ 81 w 94"/>
                <a:gd name="T93" fmla="*/ -3854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6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3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29"/>
                  </a:moveTo>
                  <a:lnTo>
                    <a:pt x="72" y="46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55"/>
            <p:cNvSpPr/>
            <p:nvPr/>
          </p:nvSpPr>
          <p:spPr bwMode="auto">
            <a:xfrm>
              <a:off x="4585" y="-3544"/>
              <a:ext cx="74" cy="74"/>
            </a:xfrm>
            <a:custGeom>
              <a:avLst/>
              <a:gdLst>
                <a:gd name="T0" fmla="*/ 36 w 74"/>
                <a:gd name="T1" fmla="*/ -3544 h 74"/>
                <a:gd name="T2" fmla="*/ 10 w 74"/>
                <a:gd name="T3" fmla="*/ -3534 h 74"/>
                <a:gd name="T4" fmla="*/ 0 w 74"/>
                <a:gd name="T5" fmla="*/ -3508 h 74"/>
                <a:gd name="T6" fmla="*/ 10 w 74"/>
                <a:gd name="T7" fmla="*/ -3482 h 74"/>
                <a:gd name="T8" fmla="*/ 36 w 74"/>
                <a:gd name="T9" fmla="*/ -3471 h 74"/>
                <a:gd name="T10" fmla="*/ 63 w 74"/>
                <a:gd name="T11" fmla="*/ -3482 h 74"/>
                <a:gd name="T12" fmla="*/ 73 w 74"/>
                <a:gd name="T13" fmla="*/ -3508 h 74"/>
                <a:gd name="T14" fmla="*/ 63 w 74"/>
                <a:gd name="T15" fmla="*/ -3534 h 74"/>
                <a:gd name="T16" fmla="*/ 36 w 74"/>
                <a:gd name="T17" fmla="*/ -354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AutoShape 256"/>
            <p:cNvSpPr/>
            <p:nvPr/>
          </p:nvSpPr>
          <p:spPr bwMode="auto">
            <a:xfrm>
              <a:off x="4574" y="-3555"/>
              <a:ext cx="94" cy="95"/>
            </a:xfrm>
            <a:custGeom>
              <a:avLst/>
              <a:gdLst>
                <a:gd name="T0" fmla="*/ 16 w 94"/>
                <a:gd name="T1" fmla="*/ -3540 h 95"/>
                <a:gd name="T2" fmla="*/ 16 w 94"/>
                <a:gd name="T3" fmla="*/ -3476 h 95"/>
                <a:gd name="T4" fmla="*/ 52 w 94"/>
                <a:gd name="T5" fmla="*/ -3482 h 95"/>
                <a:gd name="T6" fmla="*/ 47 w 94"/>
                <a:gd name="T7" fmla="*/ -3484 h 95"/>
                <a:gd name="T8" fmla="*/ 32 w 94"/>
                <a:gd name="T9" fmla="*/ -3487 h 95"/>
                <a:gd name="T10" fmla="*/ 30 w 94"/>
                <a:gd name="T11" fmla="*/ -3492 h 95"/>
                <a:gd name="T12" fmla="*/ 21 w 94"/>
                <a:gd name="T13" fmla="*/ -3502 h 95"/>
                <a:gd name="T14" fmla="*/ 25 w 94"/>
                <a:gd name="T15" fmla="*/ -3513 h 95"/>
                <a:gd name="T16" fmla="*/ 27 w 94"/>
                <a:gd name="T17" fmla="*/ -3524 h 95"/>
                <a:gd name="T18" fmla="*/ 39 w 94"/>
                <a:gd name="T19" fmla="*/ -3529 h 95"/>
                <a:gd name="T20" fmla="*/ 42 w 94"/>
                <a:gd name="T21" fmla="*/ -3534 h 95"/>
                <a:gd name="T22" fmla="*/ 78 w 94"/>
                <a:gd name="T23" fmla="*/ -3540 h 95"/>
                <a:gd name="T24" fmla="*/ 64 w 94"/>
                <a:gd name="T25" fmla="*/ -3490 h 95"/>
                <a:gd name="T26" fmla="*/ 52 w 94"/>
                <a:gd name="T27" fmla="*/ -3482 h 95"/>
                <a:gd name="T28" fmla="*/ 78 w 94"/>
                <a:gd name="T29" fmla="*/ -3476 h 95"/>
                <a:gd name="T30" fmla="*/ 63 w 94"/>
                <a:gd name="T31" fmla="*/ -3487 h 95"/>
                <a:gd name="T32" fmla="*/ 30 w 94"/>
                <a:gd name="T33" fmla="*/ -3490 h 95"/>
                <a:gd name="T34" fmla="*/ 39 w 94"/>
                <a:gd name="T35" fmla="*/ -3487 h 95"/>
                <a:gd name="T36" fmla="*/ 86 w 94"/>
                <a:gd name="T37" fmla="*/ -3492 h 95"/>
                <a:gd name="T38" fmla="*/ 63 w 94"/>
                <a:gd name="T39" fmla="*/ -3487 h 95"/>
                <a:gd name="T40" fmla="*/ 86 w 94"/>
                <a:gd name="T41" fmla="*/ -3492 h 95"/>
                <a:gd name="T42" fmla="*/ 64 w 94"/>
                <a:gd name="T43" fmla="*/ -3490 h 95"/>
                <a:gd name="T44" fmla="*/ 86 w 94"/>
                <a:gd name="T45" fmla="*/ -3492 h 95"/>
                <a:gd name="T46" fmla="*/ 74 w 94"/>
                <a:gd name="T47" fmla="*/ -3502 h 95"/>
                <a:gd name="T48" fmla="*/ 30 w 94"/>
                <a:gd name="T49" fmla="*/ -3492 h 95"/>
                <a:gd name="T50" fmla="*/ 30 w 94"/>
                <a:gd name="T51" fmla="*/ -3490 h 95"/>
                <a:gd name="T52" fmla="*/ 23 w 94"/>
                <a:gd name="T53" fmla="*/ -3508 h 95"/>
                <a:gd name="T54" fmla="*/ 25 w 94"/>
                <a:gd name="T55" fmla="*/ -3502 h 95"/>
                <a:gd name="T56" fmla="*/ 92 w 94"/>
                <a:gd name="T57" fmla="*/ -3513 h 95"/>
                <a:gd name="T58" fmla="*/ 74 w 94"/>
                <a:gd name="T59" fmla="*/ -3502 h 95"/>
                <a:gd name="T60" fmla="*/ 94 w 94"/>
                <a:gd name="T61" fmla="*/ -3508 h 95"/>
                <a:gd name="T62" fmla="*/ 25 w 94"/>
                <a:gd name="T63" fmla="*/ -3513 h 95"/>
                <a:gd name="T64" fmla="*/ 23 w 94"/>
                <a:gd name="T65" fmla="*/ -3508 h 95"/>
                <a:gd name="T66" fmla="*/ 64 w 94"/>
                <a:gd name="T67" fmla="*/ -3526 h 95"/>
                <a:gd name="T68" fmla="*/ 74 w 94"/>
                <a:gd name="T69" fmla="*/ -3513 h 95"/>
                <a:gd name="T70" fmla="*/ 86 w 94"/>
                <a:gd name="T71" fmla="*/ -3524 h 95"/>
                <a:gd name="T72" fmla="*/ 64 w 94"/>
                <a:gd name="T73" fmla="*/ -3526 h 95"/>
                <a:gd name="T74" fmla="*/ 27 w 94"/>
                <a:gd name="T75" fmla="*/ -3524 h 95"/>
                <a:gd name="T76" fmla="*/ 30 w 94"/>
                <a:gd name="T77" fmla="*/ -3525 h 95"/>
                <a:gd name="T78" fmla="*/ 63 w 94"/>
                <a:gd name="T79" fmla="*/ -3529 h 95"/>
                <a:gd name="T80" fmla="*/ 86 w 94"/>
                <a:gd name="T81" fmla="*/ -3524 h 95"/>
                <a:gd name="T82" fmla="*/ 39 w 94"/>
                <a:gd name="T83" fmla="*/ -3529 h 95"/>
                <a:gd name="T84" fmla="*/ 30 w 94"/>
                <a:gd name="T85" fmla="*/ -3525 h 95"/>
                <a:gd name="T86" fmla="*/ 81 w 94"/>
                <a:gd name="T87" fmla="*/ -3534 h 95"/>
                <a:gd name="T88" fmla="*/ 47 w 94"/>
                <a:gd name="T89" fmla="*/ -3532 h 95"/>
                <a:gd name="T90" fmla="*/ 63 w 94"/>
                <a:gd name="T91" fmla="*/ -3529 h 95"/>
                <a:gd name="T92" fmla="*/ 81 w 94"/>
                <a:gd name="T93" fmla="*/ -3534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9" y="68"/>
                  </a:lnTo>
                  <a:lnTo>
                    <a:pt x="32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9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5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4" y="65"/>
                  </a:lnTo>
                  <a:close/>
                  <a:moveTo>
                    <a:pt x="30" y="65"/>
                  </a:moveTo>
                  <a:lnTo>
                    <a:pt x="32" y="68"/>
                  </a:lnTo>
                  <a:lnTo>
                    <a:pt x="39" y="68"/>
                  </a:lnTo>
                  <a:lnTo>
                    <a:pt x="30" y="65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6" y="63"/>
                  </a:lnTo>
                  <a:close/>
                  <a:moveTo>
                    <a:pt x="71" y="47"/>
                  </a:moveTo>
                  <a:lnTo>
                    <a:pt x="64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7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1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9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9" y="26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57"/>
            <p:cNvSpPr/>
            <p:nvPr/>
          </p:nvSpPr>
          <p:spPr bwMode="auto">
            <a:xfrm>
              <a:off x="4585" y="-4826"/>
              <a:ext cx="74" cy="74"/>
            </a:xfrm>
            <a:custGeom>
              <a:avLst/>
              <a:gdLst>
                <a:gd name="T0" fmla="*/ 36 w 74"/>
                <a:gd name="T1" fmla="*/ -4826 h 74"/>
                <a:gd name="T2" fmla="*/ 10 w 74"/>
                <a:gd name="T3" fmla="*/ -4816 h 74"/>
                <a:gd name="T4" fmla="*/ 0 w 74"/>
                <a:gd name="T5" fmla="*/ -4790 h 74"/>
                <a:gd name="T6" fmla="*/ 10 w 74"/>
                <a:gd name="T7" fmla="*/ -4764 h 74"/>
                <a:gd name="T8" fmla="*/ 36 w 74"/>
                <a:gd name="T9" fmla="*/ -4753 h 74"/>
                <a:gd name="T10" fmla="*/ 63 w 74"/>
                <a:gd name="T11" fmla="*/ -4764 h 74"/>
                <a:gd name="T12" fmla="*/ 73 w 74"/>
                <a:gd name="T13" fmla="*/ -4790 h 74"/>
                <a:gd name="T14" fmla="*/ 63 w 74"/>
                <a:gd name="T15" fmla="*/ -4816 h 74"/>
                <a:gd name="T16" fmla="*/ 36 w 74"/>
                <a:gd name="T17" fmla="*/ -482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AutoShape 258"/>
            <p:cNvSpPr/>
            <p:nvPr/>
          </p:nvSpPr>
          <p:spPr bwMode="auto">
            <a:xfrm>
              <a:off x="4574" y="-4837"/>
              <a:ext cx="94" cy="95"/>
            </a:xfrm>
            <a:custGeom>
              <a:avLst/>
              <a:gdLst>
                <a:gd name="T0" fmla="*/ 16 w 94"/>
                <a:gd name="T1" fmla="*/ -4821 h 95"/>
                <a:gd name="T2" fmla="*/ 16 w 94"/>
                <a:gd name="T3" fmla="*/ -4759 h 95"/>
                <a:gd name="T4" fmla="*/ 52 w 94"/>
                <a:gd name="T5" fmla="*/ -4764 h 95"/>
                <a:gd name="T6" fmla="*/ 47 w 94"/>
                <a:gd name="T7" fmla="*/ -4766 h 95"/>
                <a:gd name="T8" fmla="*/ 32 w 94"/>
                <a:gd name="T9" fmla="*/ -4768 h 95"/>
                <a:gd name="T10" fmla="*/ 29 w 94"/>
                <a:gd name="T11" fmla="*/ -4774 h 95"/>
                <a:gd name="T12" fmla="*/ 21 w 94"/>
                <a:gd name="T13" fmla="*/ -4784 h 95"/>
                <a:gd name="T14" fmla="*/ 25 w 94"/>
                <a:gd name="T15" fmla="*/ -4795 h 95"/>
                <a:gd name="T16" fmla="*/ 27 w 94"/>
                <a:gd name="T17" fmla="*/ -4806 h 95"/>
                <a:gd name="T18" fmla="*/ 38 w 94"/>
                <a:gd name="T19" fmla="*/ -4810 h 95"/>
                <a:gd name="T20" fmla="*/ 42 w 94"/>
                <a:gd name="T21" fmla="*/ -4816 h 95"/>
                <a:gd name="T22" fmla="*/ 78 w 94"/>
                <a:gd name="T23" fmla="*/ -4821 h 95"/>
                <a:gd name="T24" fmla="*/ 65 w 94"/>
                <a:gd name="T25" fmla="*/ -4773 h 95"/>
                <a:gd name="T26" fmla="*/ 52 w 94"/>
                <a:gd name="T27" fmla="*/ -4764 h 95"/>
                <a:gd name="T28" fmla="*/ 78 w 94"/>
                <a:gd name="T29" fmla="*/ -4759 h 95"/>
                <a:gd name="T30" fmla="*/ 63 w 94"/>
                <a:gd name="T31" fmla="*/ -4768 h 95"/>
                <a:gd name="T32" fmla="*/ 30 w 94"/>
                <a:gd name="T33" fmla="*/ -4773 h 95"/>
                <a:gd name="T34" fmla="*/ 41 w 94"/>
                <a:gd name="T35" fmla="*/ -4768 h 95"/>
                <a:gd name="T36" fmla="*/ 86 w 94"/>
                <a:gd name="T37" fmla="*/ -4774 h 95"/>
                <a:gd name="T38" fmla="*/ 63 w 94"/>
                <a:gd name="T39" fmla="*/ -4768 h 95"/>
                <a:gd name="T40" fmla="*/ 86 w 94"/>
                <a:gd name="T41" fmla="*/ -4774 h 95"/>
                <a:gd name="T42" fmla="*/ 65 w 94"/>
                <a:gd name="T43" fmla="*/ -4773 h 95"/>
                <a:gd name="T44" fmla="*/ 86 w 94"/>
                <a:gd name="T45" fmla="*/ -4774 h 95"/>
                <a:gd name="T46" fmla="*/ 74 w 94"/>
                <a:gd name="T47" fmla="*/ -4784 h 95"/>
                <a:gd name="T48" fmla="*/ 29 w 94"/>
                <a:gd name="T49" fmla="*/ -4774 h 95"/>
                <a:gd name="T50" fmla="*/ 30 w 94"/>
                <a:gd name="T51" fmla="*/ -4773 h 95"/>
                <a:gd name="T52" fmla="*/ 23 w 94"/>
                <a:gd name="T53" fmla="*/ -4789 h 95"/>
                <a:gd name="T54" fmla="*/ 25 w 94"/>
                <a:gd name="T55" fmla="*/ -4784 h 95"/>
                <a:gd name="T56" fmla="*/ 92 w 94"/>
                <a:gd name="T57" fmla="*/ -4795 h 95"/>
                <a:gd name="T58" fmla="*/ 74 w 94"/>
                <a:gd name="T59" fmla="*/ -4784 h 95"/>
                <a:gd name="T60" fmla="*/ 94 w 94"/>
                <a:gd name="T61" fmla="*/ -4790 h 95"/>
                <a:gd name="T62" fmla="*/ 25 w 94"/>
                <a:gd name="T63" fmla="*/ -4795 h 95"/>
                <a:gd name="T64" fmla="*/ 23 w 94"/>
                <a:gd name="T65" fmla="*/ -4789 h 95"/>
                <a:gd name="T66" fmla="*/ 64 w 94"/>
                <a:gd name="T67" fmla="*/ -4808 h 95"/>
                <a:gd name="T68" fmla="*/ 74 w 94"/>
                <a:gd name="T69" fmla="*/ -4795 h 95"/>
                <a:gd name="T70" fmla="*/ 86 w 94"/>
                <a:gd name="T71" fmla="*/ -4806 h 95"/>
                <a:gd name="T72" fmla="*/ 64 w 94"/>
                <a:gd name="T73" fmla="*/ -4808 h 95"/>
                <a:gd name="T74" fmla="*/ 27 w 94"/>
                <a:gd name="T75" fmla="*/ -4806 h 95"/>
                <a:gd name="T76" fmla="*/ 30 w 94"/>
                <a:gd name="T77" fmla="*/ -4807 h 95"/>
                <a:gd name="T78" fmla="*/ 63 w 94"/>
                <a:gd name="T79" fmla="*/ -4810 h 95"/>
                <a:gd name="T80" fmla="*/ 86 w 94"/>
                <a:gd name="T81" fmla="*/ -4806 h 95"/>
                <a:gd name="T82" fmla="*/ 38 w 94"/>
                <a:gd name="T83" fmla="*/ -4810 h 95"/>
                <a:gd name="T84" fmla="*/ 30 w 94"/>
                <a:gd name="T85" fmla="*/ -4807 h 95"/>
                <a:gd name="T86" fmla="*/ 81 w 94"/>
                <a:gd name="T87" fmla="*/ -4816 h 95"/>
                <a:gd name="T88" fmla="*/ 47 w 94"/>
                <a:gd name="T89" fmla="*/ -4814 h 95"/>
                <a:gd name="T90" fmla="*/ 63 w 94"/>
                <a:gd name="T91" fmla="*/ -4810 h 95"/>
                <a:gd name="T92" fmla="*/ 81 w 94"/>
                <a:gd name="T93" fmla="*/ -4816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4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1" y="48"/>
                  </a:moveTo>
                  <a:lnTo>
                    <a:pt x="65" y="64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29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59"/>
            <p:cNvSpPr/>
            <p:nvPr/>
          </p:nvSpPr>
          <p:spPr bwMode="auto">
            <a:xfrm>
              <a:off x="4585" y="-4580"/>
              <a:ext cx="74" cy="74"/>
            </a:xfrm>
            <a:custGeom>
              <a:avLst/>
              <a:gdLst>
                <a:gd name="T0" fmla="*/ 36 w 74"/>
                <a:gd name="T1" fmla="*/ -4580 h 74"/>
                <a:gd name="T2" fmla="*/ 10 w 74"/>
                <a:gd name="T3" fmla="*/ -4569 h 74"/>
                <a:gd name="T4" fmla="*/ 0 w 74"/>
                <a:gd name="T5" fmla="*/ -4543 h 74"/>
                <a:gd name="T6" fmla="*/ 10 w 74"/>
                <a:gd name="T7" fmla="*/ -4518 h 74"/>
                <a:gd name="T8" fmla="*/ 36 w 74"/>
                <a:gd name="T9" fmla="*/ -4507 h 74"/>
                <a:gd name="T10" fmla="*/ 63 w 74"/>
                <a:gd name="T11" fmla="*/ -4518 h 74"/>
                <a:gd name="T12" fmla="*/ 73 w 74"/>
                <a:gd name="T13" fmla="*/ -4543 h 74"/>
                <a:gd name="T14" fmla="*/ 63 w 74"/>
                <a:gd name="T15" fmla="*/ -4569 h 74"/>
                <a:gd name="T16" fmla="*/ 36 w 74"/>
                <a:gd name="T17" fmla="*/ -458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AutoShape 260"/>
            <p:cNvSpPr/>
            <p:nvPr/>
          </p:nvSpPr>
          <p:spPr bwMode="auto">
            <a:xfrm>
              <a:off x="4574" y="-4591"/>
              <a:ext cx="94" cy="95"/>
            </a:xfrm>
            <a:custGeom>
              <a:avLst/>
              <a:gdLst>
                <a:gd name="T0" fmla="*/ 16 w 94"/>
                <a:gd name="T1" fmla="*/ -4575 h 95"/>
                <a:gd name="T2" fmla="*/ 16 w 94"/>
                <a:gd name="T3" fmla="*/ -4512 h 95"/>
                <a:gd name="T4" fmla="*/ 52 w 94"/>
                <a:gd name="T5" fmla="*/ -4518 h 95"/>
                <a:gd name="T6" fmla="*/ 47 w 94"/>
                <a:gd name="T7" fmla="*/ -4519 h 95"/>
                <a:gd name="T8" fmla="*/ 32 w 94"/>
                <a:gd name="T9" fmla="*/ -4522 h 95"/>
                <a:gd name="T10" fmla="*/ 30 w 94"/>
                <a:gd name="T11" fmla="*/ -4527 h 95"/>
                <a:gd name="T12" fmla="*/ 21 w 94"/>
                <a:gd name="T13" fmla="*/ -4538 h 95"/>
                <a:gd name="T14" fmla="*/ 25 w 94"/>
                <a:gd name="T15" fmla="*/ -4549 h 95"/>
                <a:gd name="T16" fmla="*/ 27 w 94"/>
                <a:gd name="T17" fmla="*/ -4560 h 95"/>
                <a:gd name="T18" fmla="*/ 39 w 94"/>
                <a:gd name="T19" fmla="*/ -4564 h 95"/>
                <a:gd name="T20" fmla="*/ 42 w 94"/>
                <a:gd name="T21" fmla="*/ -4569 h 95"/>
                <a:gd name="T22" fmla="*/ 78 w 94"/>
                <a:gd name="T23" fmla="*/ -4575 h 95"/>
                <a:gd name="T24" fmla="*/ 64 w 94"/>
                <a:gd name="T25" fmla="*/ -4525 h 95"/>
                <a:gd name="T26" fmla="*/ 52 w 94"/>
                <a:gd name="T27" fmla="*/ -4518 h 95"/>
                <a:gd name="T28" fmla="*/ 78 w 94"/>
                <a:gd name="T29" fmla="*/ -4512 h 95"/>
                <a:gd name="T30" fmla="*/ 63 w 94"/>
                <a:gd name="T31" fmla="*/ -4522 h 95"/>
                <a:gd name="T32" fmla="*/ 30 w 94"/>
                <a:gd name="T33" fmla="*/ -4526 h 95"/>
                <a:gd name="T34" fmla="*/ 39 w 94"/>
                <a:gd name="T35" fmla="*/ -4522 h 95"/>
                <a:gd name="T36" fmla="*/ 86 w 94"/>
                <a:gd name="T37" fmla="*/ -4527 h 95"/>
                <a:gd name="T38" fmla="*/ 63 w 94"/>
                <a:gd name="T39" fmla="*/ -4522 h 95"/>
                <a:gd name="T40" fmla="*/ 86 w 94"/>
                <a:gd name="T41" fmla="*/ -4527 h 95"/>
                <a:gd name="T42" fmla="*/ 64 w 94"/>
                <a:gd name="T43" fmla="*/ -4525 h 95"/>
                <a:gd name="T44" fmla="*/ 86 w 94"/>
                <a:gd name="T45" fmla="*/ -4527 h 95"/>
                <a:gd name="T46" fmla="*/ 74 w 94"/>
                <a:gd name="T47" fmla="*/ -4538 h 95"/>
                <a:gd name="T48" fmla="*/ 30 w 94"/>
                <a:gd name="T49" fmla="*/ -4527 h 95"/>
                <a:gd name="T50" fmla="*/ 30 w 94"/>
                <a:gd name="T51" fmla="*/ -4526 h 95"/>
                <a:gd name="T52" fmla="*/ 23 w 94"/>
                <a:gd name="T53" fmla="*/ -4543 h 95"/>
                <a:gd name="T54" fmla="*/ 25 w 94"/>
                <a:gd name="T55" fmla="*/ -4538 h 95"/>
                <a:gd name="T56" fmla="*/ 91 w 94"/>
                <a:gd name="T57" fmla="*/ -4549 h 95"/>
                <a:gd name="T58" fmla="*/ 74 w 94"/>
                <a:gd name="T59" fmla="*/ -4538 h 95"/>
                <a:gd name="T60" fmla="*/ 94 w 94"/>
                <a:gd name="T61" fmla="*/ -4543 h 95"/>
                <a:gd name="T62" fmla="*/ 25 w 94"/>
                <a:gd name="T63" fmla="*/ -4549 h 95"/>
                <a:gd name="T64" fmla="*/ 23 w 94"/>
                <a:gd name="T65" fmla="*/ -4543 h 95"/>
                <a:gd name="T66" fmla="*/ 64 w 94"/>
                <a:gd name="T67" fmla="*/ -4561 h 95"/>
                <a:gd name="T68" fmla="*/ 74 w 94"/>
                <a:gd name="T69" fmla="*/ -4549 h 95"/>
                <a:gd name="T70" fmla="*/ 86 w 94"/>
                <a:gd name="T71" fmla="*/ -4560 h 95"/>
                <a:gd name="T72" fmla="*/ 64 w 94"/>
                <a:gd name="T73" fmla="*/ -4561 h 95"/>
                <a:gd name="T74" fmla="*/ 27 w 94"/>
                <a:gd name="T75" fmla="*/ -4560 h 95"/>
                <a:gd name="T76" fmla="*/ 30 w 94"/>
                <a:gd name="T77" fmla="*/ -4561 h 95"/>
                <a:gd name="T78" fmla="*/ 63 w 94"/>
                <a:gd name="T79" fmla="*/ -4564 h 95"/>
                <a:gd name="T80" fmla="*/ 86 w 94"/>
                <a:gd name="T81" fmla="*/ -4560 h 95"/>
                <a:gd name="T82" fmla="*/ 39 w 94"/>
                <a:gd name="T83" fmla="*/ -4564 h 95"/>
                <a:gd name="T84" fmla="*/ 30 w 94"/>
                <a:gd name="T85" fmla="*/ -4561 h 95"/>
                <a:gd name="T86" fmla="*/ 81 w 94"/>
                <a:gd name="T87" fmla="*/ -4569 h 95"/>
                <a:gd name="T88" fmla="*/ 47 w 94"/>
                <a:gd name="T89" fmla="*/ -4567 h 95"/>
                <a:gd name="T90" fmla="*/ 63 w 94"/>
                <a:gd name="T91" fmla="*/ -4564 h 95"/>
                <a:gd name="T92" fmla="*/ 81 w 94"/>
                <a:gd name="T93" fmla="*/ -4569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2"/>
                  </a:lnTo>
                  <a:lnTo>
                    <a:pt x="39" y="69"/>
                  </a:lnTo>
                  <a:lnTo>
                    <a:pt x="32" y="69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7"/>
                  </a:lnTo>
                  <a:lnTo>
                    <a:pt x="39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1" y="22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6"/>
                  </a:moveTo>
                  <a:lnTo>
                    <a:pt x="47" y="72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4" y="66"/>
                  </a:lnTo>
                  <a:close/>
                  <a:moveTo>
                    <a:pt x="30" y="65"/>
                  </a:moveTo>
                  <a:lnTo>
                    <a:pt x="32" y="69"/>
                  </a:lnTo>
                  <a:lnTo>
                    <a:pt x="39" y="69"/>
                  </a:lnTo>
                  <a:lnTo>
                    <a:pt x="30" y="65"/>
                  </a:lnTo>
                  <a:close/>
                  <a:moveTo>
                    <a:pt x="86" y="64"/>
                  </a:moveTo>
                  <a:lnTo>
                    <a:pt x="69" y="64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6" y="64"/>
                  </a:lnTo>
                  <a:close/>
                  <a:moveTo>
                    <a:pt x="71" y="48"/>
                  </a:moveTo>
                  <a:lnTo>
                    <a:pt x="64" y="66"/>
                  </a:lnTo>
                  <a:lnTo>
                    <a:pt x="69" y="64"/>
                  </a:lnTo>
                  <a:lnTo>
                    <a:pt x="86" y="64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30" y="64"/>
                  </a:moveTo>
                  <a:lnTo>
                    <a:pt x="27" y="64"/>
                  </a:lnTo>
                  <a:lnTo>
                    <a:pt x="30" y="65"/>
                  </a:lnTo>
                  <a:lnTo>
                    <a:pt x="30" y="64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7"/>
                  </a:lnTo>
                  <a:close/>
                  <a:moveTo>
                    <a:pt x="39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9" y="27"/>
                  </a:lnTo>
                  <a:close/>
                  <a:moveTo>
                    <a:pt x="81" y="22"/>
                  </a:moveTo>
                  <a:lnTo>
                    <a:pt x="52" y="22"/>
                  </a:lnTo>
                  <a:lnTo>
                    <a:pt x="47" y="24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61"/>
            <p:cNvSpPr/>
            <p:nvPr/>
          </p:nvSpPr>
          <p:spPr bwMode="auto">
            <a:xfrm>
              <a:off x="4585" y="-2484"/>
              <a:ext cx="74" cy="75"/>
            </a:xfrm>
            <a:custGeom>
              <a:avLst/>
              <a:gdLst>
                <a:gd name="T0" fmla="*/ 36 w 74"/>
                <a:gd name="T1" fmla="*/ -2484 h 75"/>
                <a:gd name="T2" fmla="*/ 10 w 74"/>
                <a:gd name="T3" fmla="*/ -2473 h 75"/>
                <a:gd name="T4" fmla="*/ 0 w 74"/>
                <a:gd name="T5" fmla="*/ -2446 h 75"/>
                <a:gd name="T6" fmla="*/ 10 w 74"/>
                <a:gd name="T7" fmla="*/ -2420 h 75"/>
                <a:gd name="T8" fmla="*/ 36 w 74"/>
                <a:gd name="T9" fmla="*/ -2409 h 75"/>
                <a:gd name="T10" fmla="*/ 63 w 74"/>
                <a:gd name="T11" fmla="*/ -2420 h 75"/>
                <a:gd name="T12" fmla="*/ 73 w 74"/>
                <a:gd name="T13" fmla="*/ -2446 h 75"/>
                <a:gd name="T14" fmla="*/ 63 w 74"/>
                <a:gd name="T15" fmla="*/ -2473 h 75"/>
                <a:gd name="T16" fmla="*/ 36 w 74"/>
                <a:gd name="T17" fmla="*/ -2484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AutoShape 262"/>
            <p:cNvSpPr/>
            <p:nvPr/>
          </p:nvSpPr>
          <p:spPr bwMode="auto">
            <a:xfrm>
              <a:off x="4574" y="-2493"/>
              <a:ext cx="94" cy="94"/>
            </a:xfrm>
            <a:custGeom>
              <a:avLst/>
              <a:gdLst>
                <a:gd name="T0" fmla="*/ 16 w 94"/>
                <a:gd name="T1" fmla="*/ -2478 h 94"/>
                <a:gd name="T2" fmla="*/ 16 w 94"/>
                <a:gd name="T3" fmla="*/ -2415 h 94"/>
                <a:gd name="T4" fmla="*/ 52 w 94"/>
                <a:gd name="T5" fmla="*/ -2420 h 94"/>
                <a:gd name="T6" fmla="*/ 47 w 94"/>
                <a:gd name="T7" fmla="*/ -2422 h 94"/>
                <a:gd name="T8" fmla="*/ 32 w 94"/>
                <a:gd name="T9" fmla="*/ -2425 h 94"/>
                <a:gd name="T10" fmla="*/ 29 w 94"/>
                <a:gd name="T11" fmla="*/ -2431 h 94"/>
                <a:gd name="T12" fmla="*/ 21 w 94"/>
                <a:gd name="T13" fmla="*/ -2442 h 94"/>
                <a:gd name="T14" fmla="*/ 25 w 94"/>
                <a:gd name="T15" fmla="*/ -2451 h 94"/>
                <a:gd name="T16" fmla="*/ 27 w 94"/>
                <a:gd name="T17" fmla="*/ -2462 h 94"/>
                <a:gd name="T18" fmla="*/ 38 w 94"/>
                <a:gd name="T19" fmla="*/ -2467 h 94"/>
                <a:gd name="T20" fmla="*/ 42 w 94"/>
                <a:gd name="T21" fmla="*/ -2473 h 94"/>
                <a:gd name="T22" fmla="*/ 78 w 94"/>
                <a:gd name="T23" fmla="*/ -2478 h 94"/>
                <a:gd name="T24" fmla="*/ 65 w 94"/>
                <a:gd name="T25" fmla="*/ -2429 h 94"/>
                <a:gd name="T26" fmla="*/ 52 w 94"/>
                <a:gd name="T27" fmla="*/ -2420 h 94"/>
                <a:gd name="T28" fmla="*/ 78 w 94"/>
                <a:gd name="T29" fmla="*/ -2415 h 94"/>
                <a:gd name="T30" fmla="*/ 63 w 94"/>
                <a:gd name="T31" fmla="*/ -2425 h 94"/>
                <a:gd name="T32" fmla="*/ 30 w 94"/>
                <a:gd name="T33" fmla="*/ -2430 h 94"/>
                <a:gd name="T34" fmla="*/ 41 w 94"/>
                <a:gd name="T35" fmla="*/ -2425 h 94"/>
                <a:gd name="T36" fmla="*/ 86 w 94"/>
                <a:gd name="T37" fmla="*/ -2431 h 94"/>
                <a:gd name="T38" fmla="*/ 63 w 94"/>
                <a:gd name="T39" fmla="*/ -2425 h 94"/>
                <a:gd name="T40" fmla="*/ 86 w 94"/>
                <a:gd name="T41" fmla="*/ -2431 h 94"/>
                <a:gd name="T42" fmla="*/ 65 w 94"/>
                <a:gd name="T43" fmla="*/ -2429 h 94"/>
                <a:gd name="T44" fmla="*/ 86 w 94"/>
                <a:gd name="T45" fmla="*/ -2431 h 94"/>
                <a:gd name="T46" fmla="*/ 74 w 94"/>
                <a:gd name="T47" fmla="*/ -2442 h 94"/>
                <a:gd name="T48" fmla="*/ 29 w 94"/>
                <a:gd name="T49" fmla="*/ -2431 h 94"/>
                <a:gd name="T50" fmla="*/ 30 w 94"/>
                <a:gd name="T51" fmla="*/ -2430 h 94"/>
                <a:gd name="T52" fmla="*/ 23 w 94"/>
                <a:gd name="T53" fmla="*/ -2446 h 94"/>
                <a:gd name="T54" fmla="*/ 25 w 94"/>
                <a:gd name="T55" fmla="*/ -2442 h 94"/>
                <a:gd name="T56" fmla="*/ 92 w 94"/>
                <a:gd name="T57" fmla="*/ -2451 h 94"/>
                <a:gd name="T58" fmla="*/ 74 w 94"/>
                <a:gd name="T59" fmla="*/ -2442 h 94"/>
                <a:gd name="T60" fmla="*/ 94 w 94"/>
                <a:gd name="T61" fmla="*/ -2446 h 94"/>
                <a:gd name="T62" fmla="*/ 25 w 94"/>
                <a:gd name="T63" fmla="*/ -2451 h 94"/>
                <a:gd name="T64" fmla="*/ 23 w 94"/>
                <a:gd name="T65" fmla="*/ -2446 h 94"/>
                <a:gd name="T66" fmla="*/ 64 w 94"/>
                <a:gd name="T67" fmla="*/ -2464 h 94"/>
                <a:gd name="T68" fmla="*/ 74 w 94"/>
                <a:gd name="T69" fmla="*/ -2451 h 94"/>
                <a:gd name="T70" fmla="*/ 86 w 94"/>
                <a:gd name="T71" fmla="*/ -2462 h 94"/>
                <a:gd name="T72" fmla="*/ 64 w 94"/>
                <a:gd name="T73" fmla="*/ -2464 h 94"/>
                <a:gd name="T74" fmla="*/ 27 w 94"/>
                <a:gd name="T75" fmla="*/ -2462 h 94"/>
                <a:gd name="T76" fmla="*/ 30 w 94"/>
                <a:gd name="T77" fmla="*/ -2463 h 94"/>
                <a:gd name="T78" fmla="*/ 63 w 94"/>
                <a:gd name="T79" fmla="*/ -2467 h 94"/>
                <a:gd name="T80" fmla="*/ 86 w 94"/>
                <a:gd name="T81" fmla="*/ -2462 h 94"/>
                <a:gd name="T82" fmla="*/ 38 w 94"/>
                <a:gd name="T83" fmla="*/ -2467 h 94"/>
                <a:gd name="T84" fmla="*/ 30 w 94"/>
                <a:gd name="T85" fmla="*/ -2463 h 94"/>
                <a:gd name="T86" fmla="*/ 81 w 94"/>
                <a:gd name="T87" fmla="*/ -2473 h 94"/>
                <a:gd name="T88" fmla="*/ 47 w 94"/>
                <a:gd name="T89" fmla="*/ -2471 h 94"/>
                <a:gd name="T90" fmla="*/ 63 w 94"/>
                <a:gd name="T91" fmla="*/ -2467 h 94"/>
                <a:gd name="T92" fmla="*/ 81 w 94"/>
                <a:gd name="T93" fmla="*/ -2473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8"/>
                  </a:lnTo>
                  <a:lnTo>
                    <a:pt x="32" y="68"/>
                  </a:lnTo>
                  <a:lnTo>
                    <a:pt x="27" y="62"/>
                  </a:lnTo>
                  <a:lnTo>
                    <a:pt x="29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3" y="68"/>
                  </a:lnTo>
                  <a:lnTo>
                    <a:pt x="63" y="68"/>
                  </a:lnTo>
                  <a:lnTo>
                    <a:pt x="65" y="64"/>
                  </a:lnTo>
                  <a:close/>
                  <a:moveTo>
                    <a:pt x="30" y="63"/>
                  </a:moveTo>
                  <a:lnTo>
                    <a:pt x="32" y="68"/>
                  </a:lnTo>
                  <a:lnTo>
                    <a:pt x="41" y="68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8"/>
                  </a:lnTo>
                  <a:lnTo>
                    <a:pt x="83" y="68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5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7"/>
                  </a:lnTo>
                  <a:close/>
                  <a:moveTo>
                    <a:pt x="29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29" y="62"/>
                  </a:lnTo>
                  <a:close/>
                  <a:moveTo>
                    <a:pt x="23" y="47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63"/>
            <p:cNvSpPr/>
            <p:nvPr/>
          </p:nvSpPr>
          <p:spPr bwMode="auto">
            <a:xfrm>
              <a:off x="4585" y="-2163"/>
              <a:ext cx="74" cy="80"/>
            </a:xfrm>
            <a:custGeom>
              <a:avLst/>
              <a:gdLst>
                <a:gd name="T0" fmla="*/ 36 w 74"/>
                <a:gd name="T1" fmla="*/ -2163 h 80"/>
                <a:gd name="T2" fmla="*/ 10 w 74"/>
                <a:gd name="T3" fmla="*/ -2148 h 80"/>
                <a:gd name="T4" fmla="*/ 0 w 74"/>
                <a:gd name="T5" fmla="*/ -2121 h 80"/>
                <a:gd name="T6" fmla="*/ 10 w 74"/>
                <a:gd name="T7" fmla="*/ -2095 h 80"/>
                <a:gd name="T8" fmla="*/ 36 w 74"/>
                <a:gd name="T9" fmla="*/ -2084 h 80"/>
                <a:gd name="T10" fmla="*/ 63 w 74"/>
                <a:gd name="T11" fmla="*/ -2095 h 80"/>
                <a:gd name="T12" fmla="*/ 73 w 74"/>
                <a:gd name="T13" fmla="*/ -2121 h 80"/>
                <a:gd name="T14" fmla="*/ 63 w 74"/>
                <a:gd name="T15" fmla="*/ -2148 h 80"/>
                <a:gd name="T16" fmla="*/ 36 w 74"/>
                <a:gd name="T17" fmla="*/ -2163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80">
                  <a:moveTo>
                    <a:pt x="36" y="0"/>
                  </a:moveTo>
                  <a:lnTo>
                    <a:pt x="10" y="15"/>
                  </a:lnTo>
                  <a:lnTo>
                    <a:pt x="0" y="42"/>
                  </a:lnTo>
                  <a:lnTo>
                    <a:pt x="10" y="68"/>
                  </a:lnTo>
                  <a:lnTo>
                    <a:pt x="36" y="79"/>
                  </a:lnTo>
                  <a:lnTo>
                    <a:pt x="63" y="68"/>
                  </a:lnTo>
                  <a:lnTo>
                    <a:pt x="73" y="42"/>
                  </a:lnTo>
                  <a:lnTo>
                    <a:pt x="63" y="1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AutoShape 264"/>
            <p:cNvSpPr/>
            <p:nvPr/>
          </p:nvSpPr>
          <p:spPr bwMode="auto">
            <a:xfrm>
              <a:off x="4574" y="-2174"/>
              <a:ext cx="94" cy="100"/>
            </a:xfrm>
            <a:custGeom>
              <a:avLst/>
              <a:gdLst>
                <a:gd name="T0" fmla="*/ 11 w 94"/>
                <a:gd name="T1" fmla="*/ -2152 h 100"/>
                <a:gd name="T2" fmla="*/ 16 w 94"/>
                <a:gd name="T3" fmla="*/ -2090 h 100"/>
                <a:gd name="T4" fmla="*/ 52 w 94"/>
                <a:gd name="T5" fmla="*/ -2095 h 100"/>
                <a:gd name="T6" fmla="*/ 47 w 94"/>
                <a:gd name="T7" fmla="*/ -2097 h 100"/>
                <a:gd name="T8" fmla="*/ 32 w 94"/>
                <a:gd name="T9" fmla="*/ -2101 h 100"/>
                <a:gd name="T10" fmla="*/ 30 w 94"/>
                <a:gd name="T11" fmla="*/ -2106 h 100"/>
                <a:gd name="T12" fmla="*/ 21 w 94"/>
                <a:gd name="T13" fmla="*/ -2116 h 100"/>
                <a:gd name="T14" fmla="*/ 25 w 94"/>
                <a:gd name="T15" fmla="*/ -2126 h 100"/>
                <a:gd name="T16" fmla="*/ 27 w 94"/>
                <a:gd name="T17" fmla="*/ -2137 h 100"/>
                <a:gd name="T18" fmla="*/ 36 w 94"/>
                <a:gd name="T19" fmla="*/ -2143 h 100"/>
                <a:gd name="T20" fmla="*/ 42 w 94"/>
                <a:gd name="T21" fmla="*/ -2152 h 100"/>
                <a:gd name="T22" fmla="*/ 47 w 94"/>
                <a:gd name="T23" fmla="*/ -2174 h 100"/>
                <a:gd name="T24" fmla="*/ 47 w 94"/>
                <a:gd name="T25" fmla="*/ -2097 h 100"/>
                <a:gd name="T26" fmla="*/ 47 w 94"/>
                <a:gd name="T27" fmla="*/ -2074 h 100"/>
                <a:gd name="T28" fmla="*/ 84 w 94"/>
                <a:gd name="T29" fmla="*/ -2101 h 100"/>
                <a:gd name="T30" fmla="*/ 64 w 94"/>
                <a:gd name="T31" fmla="*/ -2104 h 100"/>
                <a:gd name="T32" fmla="*/ 32 w 94"/>
                <a:gd name="T33" fmla="*/ -2101 h 100"/>
                <a:gd name="T34" fmla="*/ 30 w 94"/>
                <a:gd name="T35" fmla="*/ -2104 h 100"/>
                <a:gd name="T36" fmla="*/ 69 w 94"/>
                <a:gd name="T37" fmla="*/ -2106 h 100"/>
                <a:gd name="T38" fmla="*/ 84 w 94"/>
                <a:gd name="T39" fmla="*/ -2101 h 100"/>
                <a:gd name="T40" fmla="*/ 72 w 94"/>
                <a:gd name="T41" fmla="*/ -2121 h 100"/>
                <a:gd name="T42" fmla="*/ 69 w 94"/>
                <a:gd name="T43" fmla="*/ -2106 h 100"/>
                <a:gd name="T44" fmla="*/ 92 w 94"/>
                <a:gd name="T45" fmla="*/ -2116 h 100"/>
                <a:gd name="T46" fmla="*/ 72 w 94"/>
                <a:gd name="T47" fmla="*/ -2121 h 100"/>
                <a:gd name="T48" fmla="*/ 27 w 94"/>
                <a:gd name="T49" fmla="*/ -2106 h 100"/>
                <a:gd name="T50" fmla="*/ 30 w 94"/>
                <a:gd name="T51" fmla="*/ -2106 h 100"/>
                <a:gd name="T52" fmla="*/ 21 w 94"/>
                <a:gd name="T53" fmla="*/ -2116 h 100"/>
                <a:gd name="T54" fmla="*/ 23 w 94"/>
                <a:gd name="T55" fmla="*/ -2121 h 100"/>
                <a:gd name="T56" fmla="*/ 74 w 94"/>
                <a:gd name="T57" fmla="*/ -2126 h 100"/>
                <a:gd name="T58" fmla="*/ 92 w 94"/>
                <a:gd name="T59" fmla="*/ -2116 h 100"/>
                <a:gd name="T60" fmla="*/ 93 w 94"/>
                <a:gd name="T61" fmla="*/ -2126 h 100"/>
                <a:gd name="T62" fmla="*/ 21 w 94"/>
                <a:gd name="T63" fmla="*/ -2126 h 100"/>
                <a:gd name="T64" fmla="*/ 25 w 94"/>
                <a:gd name="T65" fmla="*/ -2126 h 100"/>
                <a:gd name="T66" fmla="*/ 72 w 94"/>
                <a:gd name="T67" fmla="*/ -2121 h 100"/>
                <a:gd name="T68" fmla="*/ 93 w 94"/>
                <a:gd name="T69" fmla="*/ -2126 h 100"/>
                <a:gd name="T70" fmla="*/ 69 w 94"/>
                <a:gd name="T71" fmla="*/ -2137 h 100"/>
                <a:gd name="T72" fmla="*/ 30 w 94"/>
                <a:gd name="T73" fmla="*/ -2139 h 100"/>
                <a:gd name="T74" fmla="*/ 29 w 94"/>
                <a:gd name="T75" fmla="*/ -2137 h 100"/>
                <a:gd name="T76" fmla="*/ 87 w 94"/>
                <a:gd name="T77" fmla="*/ -2143 h 100"/>
                <a:gd name="T78" fmla="*/ 69 w 94"/>
                <a:gd name="T79" fmla="*/ -2137 h 100"/>
                <a:gd name="T80" fmla="*/ 87 w 94"/>
                <a:gd name="T81" fmla="*/ -2143 h 100"/>
                <a:gd name="T82" fmla="*/ 32 w 94"/>
                <a:gd name="T83" fmla="*/ -2143 h 100"/>
                <a:gd name="T84" fmla="*/ 36 w 94"/>
                <a:gd name="T85" fmla="*/ -2143 h 100"/>
                <a:gd name="T86" fmla="*/ 52 w 94"/>
                <a:gd name="T87" fmla="*/ -2152 h 100"/>
                <a:gd name="T88" fmla="*/ 64 w 94"/>
                <a:gd name="T89" fmla="*/ -2140 h 100"/>
                <a:gd name="T90" fmla="*/ 87 w 94"/>
                <a:gd name="T91" fmla="*/ -2143 h 1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4" h="100">
                  <a:moveTo>
                    <a:pt x="47" y="0"/>
                  </a:moveTo>
                  <a:lnTo>
                    <a:pt x="11" y="22"/>
                  </a:lnTo>
                  <a:lnTo>
                    <a:pt x="0" y="53"/>
                  </a:lnTo>
                  <a:lnTo>
                    <a:pt x="16" y="84"/>
                  </a:lnTo>
                  <a:lnTo>
                    <a:pt x="47" y="100"/>
                  </a:lnTo>
                  <a:lnTo>
                    <a:pt x="52" y="79"/>
                  </a:lnTo>
                  <a:lnTo>
                    <a:pt x="42" y="79"/>
                  </a:lnTo>
                  <a:lnTo>
                    <a:pt x="47" y="77"/>
                  </a:lnTo>
                  <a:lnTo>
                    <a:pt x="38" y="73"/>
                  </a:lnTo>
                  <a:lnTo>
                    <a:pt x="32" y="73"/>
                  </a:lnTo>
                  <a:lnTo>
                    <a:pt x="27" y="68"/>
                  </a:lnTo>
                  <a:lnTo>
                    <a:pt x="30" y="68"/>
                  </a:lnTo>
                  <a:lnTo>
                    <a:pt x="25" y="58"/>
                  </a:lnTo>
                  <a:lnTo>
                    <a:pt x="21" y="58"/>
                  </a:lnTo>
                  <a:lnTo>
                    <a:pt x="21" y="48"/>
                  </a:lnTo>
                  <a:lnTo>
                    <a:pt x="25" y="48"/>
                  </a:lnTo>
                  <a:lnTo>
                    <a:pt x="29" y="37"/>
                  </a:lnTo>
                  <a:lnTo>
                    <a:pt x="27" y="37"/>
                  </a:lnTo>
                  <a:lnTo>
                    <a:pt x="32" y="31"/>
                  </a:lnTo>
                  <a:lnTo>
                    <a:pt x="36" y="31"/>
                  </a:lnTo>
                  <a:lnTo>
                    <a:pt x="47" y="25"/>
                  </a:lnTo>
                  <a:lnTo>
                    <a:pt x="42" y="22"/>
                  </a:lnTo>
                  <a:lnTo>
                    <a:pt x="84" y="22"/>
                  </a:lnTo>
                  <a:lnTo>
                    <a:pt x="47" y="0"/>
                  </a:lnTo>
                  <a:close/>
                  <a:moveTo>
                    <a:pt x="64" y="70"/>
                  </a:moveTo>
                  <a:lnTo>
                    <a:pt x="47" y="77"/>
                  </a:lnTo>
                  <a:lnTo>
                    <a:pt x="52" y="79"/>
                  </a:lnTo>
                  <a:lnTo>
                    <a:pt x="47" y="100"/>
                  </a:lnTo>
                  <a:lnTo>
                    <a:pt x="78" y="84"/>
                  </a:lnTo>
                  <a:lnTo>
                    <a:pt x="84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2" y="73"/>
                  </a:lnTo>
                  <a:lnTo>
                    <a:pt x="38" y="73"/>
                  </a:lnTo>
                  <a:lnTo>
                    <a:pt x="30" y="70"/>
                  </a:lnTo>
                  <a:close/>
                  <a:moveTo>
                    <a:pt x="86" y="68"/>
                  </a:moveTo>
                  <a:lnTo>
                    <a:pt x="69" y="68"/>
                  </a:lnTo>
                  <a:lnTo>
                    <a:pt x="63" y="73"/>
                  </a:lnTo>
                  <a:lnTo>
                    <a:pt x="84" y="73"/>
                  </a:lnTo>
                  <a:lnTo>
                    <a:pt x="86" y="68"/>
                  </a:lnTo>
                  <a:close/>
                  <a:moveTo>
                    <a:pt x="72" y="53"/>
                  </a:moveTo>
                  <a:lnTo>
                    <a:pt x="64" y="70"/>
                  </a:lnTo>
                  <a:lnTo>
                    <a:pt x="69" y="68"/>
                  </a:lnTo>
                  <a:lnTo>
                    <a:pt x="86" y="68"/>
                  </a:lnTo>
                  <a:lnTo>
                    <a:pt x="92" y="58"/>
                  </a:lnTo>
                  <a:lnTo>
                    <a:pt x="74" y="58"/>
                  </a:lnTo>
                  <a:lnTo>
                    <a:pt x="72" y="53"/>
                  </a:lnTo>
                  <a:close/>
                  <a:moveTo>
                    <a:pt x="30" y="68"/>
                  </a:moveTo>
                  <a:lnTo>
                    <a:pt x="27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23" y="53"/>
                  </a:moveTo>
                  <a:lnTo>
                    <a:pt x="21" y="58"/>
                  </a:lnTo>
                  <a:lnTo>
                    <a:pt x="25" y="58"/>
                  </a:lnTo>
                  <a:lnTo>
                    <a:pt x="23" y="53"/>
                  </a:lnTo>
                  <a:close/>
                  <a:moveTo>
                    <a:pt x="93" y="48"/>
                  </a:moveTo>
                  <a:lnTo>
                    <a:pt x="74" y="48"/>
                  </a:lnTo>
                  <a:lnTo>
                    <a:pt x="74" y="58"/>
                  </a:lnTo>
                  <a:lnTo>
                    <a:pt x="92" y="58"/>
                  </a:lnTo>
                  <a:lnTo>
                    <a:pt x="94" y="53"/>
                  </a:lnTo>
                  <a:lnTo>
                    <a:pt x="93" y="48"/>
                  </a:lnTo>
                  <a:close/>
                  <a:moveTo>
                    <a:pt x="25" y="48"/>
                  </a:moveTo>
                  <a:lnTo>
                    <a:pt x="21" y="48"/>
                  </a:lnTo>
                  <a:lnTo>
                    <a:pt x="23" y="53"/>
                  </a:lnTo>
                  <a:lnTo>
                    <a:pt x="25" y="48"/>
                  </a:lnTo>
                  <a:close/>
                  <a:moveTo>
                    <a:pt x="64" y="34"/>
                  </a:moveTo>
                  <a:lnTo>
                    <a:pt x="72" y="53"/>
                  </a:lnTo>
                  <a:lnTo>
                    <a:pt x="74" y="48"/>
                  </a:lnTo>
                  <a:lnTo>
                    <a:pt x="93" y="48"/>
                  </a:lnTo>
                  <a:lnTo>
                    <a:pt x="89" y="37"/>
                  </a:lnTo>
                  <a:lnTo>
                    <a:pt x="69" y="37"/>
                  </a:lnTo>
                  <a:lnTo>
                    <a:pt x="64" y="34"/>
                  </a:lnTo>
                  <a:close/>
                  <a:moveTo>
                    <a:pt x="30" y="35"/>
                  </a:moveTo>
                  <a:lnTo>
                    <a:pt x="27" y="37"/>
                  </a:lnTo>
                  <a:lnTo>
                    <a:pt x="29" y="37"/>
                  </a:lnTo>
                  <a:lnTo>
                    <a:pt x="30" y="35"/>
                  </a:lnTo>
                  <a:close/>
                  <a:moveTo>
                    <a:pt x="87" y="31"/>
                  </a:moveTo>
                  <a:lnTo>
                    <a:pt x="63" y="31"/>
                  </a:lnTo>
                  <a:lnTo>
                    <a:pt x="69" y="37"/>
                  </a:lnTo>
                  <a:lnTo>
                    <a:pt x="89" y="37"/>
                  </a:lnTo>
                  <a:lnTo>
                    <a:pt x="87" y="31"/>
                  </a:lnTo>
                  <a:close/>
                  <a:moveTo>
                    <a:pt x="36" y="31"/>
                  </a:moveTo>
                  <a:lnTo>
                    <a:pt x="32" y="31"/>
                  </a:lnTo>
                  <a:lnTo>
                    <a:pt x="30" y="35"/>
                  </a:lnTo>
                  <a:lnTo>
                    <a:pt x="36" y="31"/>
                  </a:lnTo>
                  <a:close/>
                  <a:moveTo>
                    <a:pt x="84" y="22"/>
                  </a:moveTo>
                  <a:lnTo>
                    <a:pt x="52" y="22"/>
                  </a:lnTo>
                  <a:lnTo>
                    <a:pt x="47" y="25"/>
                  </a:lnTo>
                  <a:lnTo>
                    <a:pt x="64" y="34"/>
                  </a:lnTo>
                  <a:lnTo>
                    <a:pt x="63" y="31"/>
                  </a:lnTo>
                  <a:lnTo>
                    <a:pt x="87" y="31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AutoShape 265"/>
            <p:cNvSpPr/>
            <p:nvPr/>
          </p:nvSpPr>
          <p:spPr bwMode="auto">
            <a:xfrm>
              <a:off x="4661" y="-4945"/>
              <a:ext cx="1054" cy="399"/>
            </a:xfrm>
            <a:custGeom>
              <a:avLst/>
              <a:gdLst>
                <a:gd name="T0" fmla="*/ 0 w 1054"/>
                <a:gd name="T1" fmla="*/ -4546 h 399"/>
                <a:gd name="T2" fmla="*/ 1053 w 1054"/>
                <a:gd name="T3" fmla="*/ -4546 h 399"/>
                <a:gd name="T4" fmla="*/ 1053 w 1054"/>
                <a:gd name="T5" fmla="*/ -4795 h 399"/>
                <a:gd name="T6" fmla="*/ 0 w 1054"/>
                <a:gd name="T7" fmla="*/ -4795 h 399"/>
                <a:gd name="T8" fmla="*/ 883 w 1054"/>
                <a:gd name="T9" fmla="*/ -4795 h 399"/>
                <a:gd name="T10" fmla="*/ 1040 w 1054"/>
                <a:gd name="T11" fmla="*/ -4945 h 3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4" h="399">
                  <a:moveTo>
                    <a:pt x="0" y="399"/>
                  </a:moveTo>
                  <a:lnTo>
                    <a:pt x="1053" y="399"/>
                  </a:lnTo>
                  <a:lnTo>
                    <a:pt x="1053" y="150"/>
                  </a:lnTo>
                  <a:moveTo>
                    <a:pt x="0" y="150"/>
                  </a:moveTo>
                  <a:lnTo>
                    <a:pt x="883" y="150"/>
                  </a:lnTo>
                  <a:lnTo>
                    <a:pt x="104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AutoShape 266"/>
            <p:cNvSpPr/>
            <p:nvPr/>
          </p:nvSpPr>
          <p:spPr bwMode="auto">
            <a:xfrm>
              <a:off x="6184" y="-2179"/>
              <a:ext cx="450" cy="341"/>
            </a:xfrm>
            <a:custGeom>
              <a:avLst/>
              <a:gdLst>
                <a:gd name="T0" fmla="*/ 154 w 450"/>
                <a:gd name="T1" fmla="*/ -2179 h 341"/>
                <a:gd name="T2" fmla="*/ 0 w 450"/>
                <a:gd name="T3" fmla="*/ -2011 h 341"/>
                <a:gd name="T4" fmla="*/ 75 w 450"/>
                <a:gd name="T5" fmla="*/ -1927 h 341"/>
                <a:gd name="T6" fmla="*/ 154 w 450"/>
                <a:gd name="T7" fmla="*/ -1838 h 341"/>
                <a:gd name="T8" fmla="*/ 154 w 450"/>
                <a:gd name="T9" fmla="*/ -1891 h 341"/>
                <a:gd name="T10" fmla="*/ 342 w 450"/>
                <a:gd name="T11" fmla="*/ -1891 h 341"/>
                <a:gd name="T12" fmla="*/ 374 w 450"/>
                <a:gd name="T13" fmla="*/ -1927 h 341"/>
                <a:gd name="T14" fmla="*/ 450 w 450"/>
                <a:gd name="T15" fmla="*/ -2011 h 341"/>
                <a:gd name="T16" fmla="*/ 374 w 450"/>
                <a:gd name="T17" fmla="*/ -2095 h 341"/>
                <a:gd name="T18" fmla="*/ 339 w 450"/>
                <a:gd name="T19" fmla="*/ -2132 h 341"/>
                <a:gd name="T20" fmla="*/ 154 w 450"/>
                <a:gd name="T21" fmla="*/ -2132 h 341"/>
                <a:gd name="T22" fmla="*/ 154 w 450"/>
                <a:gd name="T23" fmla="*/ -2179 h 341"/>
                <a:gd name="T24" fmla="*/ 342 w 450"/>
                <a:gd name="T25" fmla="*/ -1891 h 341"/>
                <a:gd name="T26" fmla="*/ 295 w 450"/>
                <a:gd name="T27" fmla="*/ -1891 h 341"/>
                <a:gd name="T28" fmla="*/ 295 w 450"/>
                <a:gd name="T29" fmla="*/ -1838 h 341"/>
                <a:gd name="T30" fmla="*/ 342 w 450"/>
                <a:gd name="T31" fmla="*/ -1891 h 341"/>
                <a:gd name="T32" fmla="*/ 295 w 450"/>
                <a:gd name="T33" fmla="*/ -2179 h 341"/>
                <a:gd name="T34" fmla="*/ 295 w 450"/>
                <a:gd name="T35" fmla="*/ -2132 h 341"/>
                <a:gd name="T36" fmla="*/ 339 w 450"/>
                <a:gd name="T37" fmla="*/ -2132 h 341"/>
                <a:gd name="T38" fmla="*/ 295 w 450"/>
                <a:gd name="T39" fmla="*/ -2179 h 3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0" h="341">
                  <a:moveTo>
                    <a:pt x="154" y="0"/>
                  </a:moveTo>
                  <a:lnTo>
                    <a:pt x="0" y="168"/>
                  </a:lnTo>
                  <a:lnTo>
                    <a:pt x="75" y="252"/>
                  </a:lnTo>
                  <a:lnTo>
                    <a:pt x="154" y="341"/>
                  </a:lnTo>
                  <a:lnTo>
                    <a:pt x="154" y="288"/>
                  </a:lnTo>
                  <a:lnTo>
                    <a:pt x="342" y="288"/>
                  </a:lnTo>
                  <a:lnTo>
                    <a:pt x="374" y="252"/>
                  </a:lnTo>
                  <a:lnTo>
                    <a:pt x="450" y="168"/>
                  </a:lnTo>
                  <a:lnTo>
                    <a:pt x="374" y="84"/>
                  </a:lnTo>
                  <a:lnTo>
                    <a:pt x="339" y="47"/>
                  </a:lnTo>
                  <a:lnTo>
                    <a:pt x="154" y="47"/>
                  </a:lnTo>
                  <a:lnTo>
                    <a:pt x="154" y="0"/>
                  </a:lnTo>
                  <a:close/>
                  <a:moveTo>
                    <a:pt x="342" y="288"/>
                  </a:moveTo>
                  <a:lnTo>
                    <a:pt x="295" y="288"/>
                  </a:lnTo>
                  <a:lnTo>
                    <a:pt x="295" y="341"/>
                  </a:lnTo>
                  <a:lnTo>
                    <a:pt x="342" y="288"/>
                  </a:lnTo>
                  <a:close/>
                  <a:moveTo>
                    <a:pt x="295" y="0"/>
                  </a:moveTo>
                  <a:lnTo>
                    <a:pt x="295" y="47"/>
                  </a:lnTo>
                  <a:lnTo>
                    <a:pt x="339" y="47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AutoShape 267"/>
            <p:cNvSpPr/>
            <p:nvPr/>
          </p:nvSpPr>
          <p:spPr bwMode="auto">
            <a:xfrm>
              <a:off x="6173" y="-2200"/>
              <a:ext cx="472" cy="383"/>
            </a:xfrm>
            <a:custGeom>
              <a:avLst/>
              <a:gdLst>
                <a:gd name="T0" fmla="*/ 0 w 472"/>
                <a:gd name="T1" fmla="*/ -2011 h 383"/>
                <a:gd name="T2" fmla="*/ 170 w 472"/>
                <a:gd name="T3" fmla="*/ -1818 h 383"/>
                <a:gd name="T4" fmla="*/ 157 w 472"/>
                <a:gd name="T5" fmla="*/ -1838 h 383"/>
                <a:gd name="T6" fmla="*/ 91 w 472"/>
                <a:gd name="T7" fmla="*/ -1938 h 383"/>
                <a:gd name="T8" fmla="*/ 13 w 472"/>
                <a:gd name="T9" fmla="*/ -2001 h 383"/>
                <a:gd name="T10" fmla="*/ 32 w 472"/>
                <a:gd name="T11" fmla="*/ -2022 h 383"/>
                <a:gd name="T12" fmla="*/ 157 w 472"/>
                <a:gd name="T13" fmla="*/ -2179 h 383"/>
                <a:gd name="T14" fmla="*/ 170 w 472"/>
                <a:gd name="T15" fmla="*/ -2200 h 383"/>
                <a:gd name="T16" fmla="*/ 301 w 472"/>
                <a:gd name="T17" fmla="*/ -1891 h 383"/>
                <a:gd name="T18" fmla="*/ 301 w 472"/>
                <a:gd name="T19" fmla="*/ -1880 h 383"/>
                <a:gd name="T20" fmla="*/ 319 w 472"/>
                <a:gd name="T21" fmla="*/ -1838 h 383"/>
                <a:gd name="T22" fmla="*/ 303 w 472"/>
                <a:gd name="T23" fmla="*/ -1849 h 383"/>
                <a:gd name="T24" fmla="*/ 312 w 472"/>
                <a:gd name="T25" fmla="*/ -1891 h 383"/>
                <a:gd name="T26" fmla="*/ 159 w 472"/>
                <a:gd name="T27" fmla="*/ -1896 h 383"/>
                <a:gd name="T28" fmla="*/ 168 w 472"/>
                <a:gd name="T29" fmla="*/ -1849 h 383"/>
                <a:gd name="T30" fmla="*/ 170 w 472"/>
                <a:gd name="T31" fmla="*/ -1838 h 383"/>
                <a:gd name="T32" fmla="*/ 165 w 472"/>
                <a:gd name="T33" fmla="*/ -1880 h 383"/>
                <a:gd name="T34" fmla="*/ 312 w 472"/>
                <a:gd name="T35" fmla="*/ -1891 h 383"/>
                <a:gd name="T36" fmla="*/ 449 w 472"/>
                <a:gd name="T37" fmla="*/ -2011 h 383"/>
                <a:gd name="T38" fmla="*/ 313 w 472"/>
                <a:gd name="T39" fmla="*/ -1860 h 383"/>
                <a:gd name="T40" fmla="*/ 319 w 472"/>
                <a:gd name="T41" fmla="*/ -1838 h 383"/>
                <a:gd name="T42" fmla="*/ 463 w 472"/>
                <a:gd name="T43" fmla="*/ -2001 h 383"/>
                <a:gd name="T44" fmla="*/ 449 w 472"/>
                <a:gd name="T45" fmla="*/ -2011 h 383"/>
                <a:gd name="T46" fmla="*/ 170 w 472"/>
                <a:gd name="T47" fmla="*/ -1891 h 383"/>
                <a:gd name="T48" fmla="*/ 301 w 472"/>
                <a:gd name="T49" fmla="*/ -1880 h 383"/>
                <a:gd name="T50" fmla="*/ 22 w 472"/>
                <a:gd name="T51" fmla="*/ -2011 h 383"/>
                <a:gd name="T52" fmla="*/ 32 w 472"/>
                <a:gd name="T53" fmla="*/ -2001 h 383"/>
                <a:gd name="T54" fmla="*/ 462 w 472"/>
                <a:gd name="T55" fmla="*/ -2022 h 383"/>
                <a:gd name="T56" fmla="*/ 458 w 472"/>
                <a:gd name="T57" fmla="*/ -2001 h 383"/>
                <a:gd name="T58" fmla="*/ 471 w 472"/>
                <a:gd name="T59" fmla="*/ -2011 h 383"/>
                <a:gd name="T60" fmla="*/ 320 w 472"/>
                <a:gd name="T61" fmla="*/ -2179 h 383"/>
                <a:gd name="T62" fmla="*/ 313 w 472"/>
                <a:gd name="T63" fmla="*/ -2157 h 383"/>
                <a:gd name="T64" fmla="*/ 458 w 472"/>
                <a:gd name="T65" fmla="*/ -2022 h 383"/>
                <a:gd name="T66" fmla="*/ 320 w 472"/>
                <a:gd name="T67" fmla="*/ -2179 h 383"/>
                <a:gd name="T68" fmla="*/ 13 w 472"/>
                <a:gd name="T69" fmla="*/ -2022 h 383"/>
                <a:gd name="T70" fmla="*/ 32 w 472"/>
                <a:gd name="T71" fmla="*/ -2022 h 383"/>
                <a:gd name="T72" fmla="*/ 157 w 472"/>
                <a:gd name="T73" fmla="*/ -2179 h 383"/>
                <a:gd name="T74" fmla="*/ 158 w 472"/>
                <a:gd name="T75" fmla="*/ -2157 h 383"/>
                <a:gd name="T76" fmla="*/ 312 w 472"/>
                <a:gd name="T77" fmla="*/ -2126 h 383"/>
                <a:gd name="T78" fmla="*/ 170 w 472"/>
                <a:gd name="T79" fmla="*/ -2132 h 383"/>
                <a:gd name="T80" fmla="*/ 170 w 472"/>
                <a:gd name="T81" fmla="*/ -2143 h 383"/>
                <a:gd name="T82" fmla="*/ 301 w 472"/>
                <a:gd name="T83" fmla="*/ -2143 h 383"/>
                <a:gd name="T84" fmla="*/ 170 w 472"/>
                <a:gd name="T85" fmla="*/ -2132 h 383"/>
                <a:gd name="T86" fmla="*/ 301 w 472"/>
                <a:gd name="T87" fmla="*/ -2143 h 383"/>
                <a:gd name="T88" fmla="*/ 301 w 472"/>
                <a:gd name="T89" fmla="*/ -2143 h 383"/>
                <a:gd name="T90" fmla="*/ 301 w 472"/>
                <a:gd name="T91" fmla="*/ -2132 h 383"/>
                <a:gd name="T92" fmla="*/ 313 w 472"/>
                <a:gd name="T93" fmla="*/ -2157 h 383"/>
                <a:gd name="T94" fmla="*/ 301 w 472"/>
                <a:gd name="T95" fmla="*/ -2200 h 383"/>
                <a:gd name="T96" fmla="*/ 303 w 472"/>
                <a:gd name="T97" fmla="*/ -2168 h 383"/>
                <a:gd name="T98" fmla="*/ 320 w 472"/>
                <a:gd name="T99" fmla="*/ -2179 h 3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72" h="383">
                  <a:moveTo>
                    <a:pt x="170" y="0"/>
                  </a:moveTo>
                  <a:lnTo>
                    <a:pt x="0" y="189"/>
                  </a:lnTo>
                  <a:lnTo>
                    <a:pt x="84" y="283"/>
                  </a:lnTo>
                  <a:lnTo>
                    <a:pt x="170" y="382"/>
                  </a:lnTo>
                  <a:lnTo>
                    <a:pt x="170" y="362"/>
                  </a:lnTo>
                  <a:lnTo>
                    <a:pt x="157" y="362"/>
                  </a:lnTo>
                  <a:lnTo>
                    <a:pt x="158" y="340"/>
                  </a:lnTo>
                  <a:lnTo>
                    <a:pt x="91" y="262"/>
                  </a:lnTo>
                  <a:lnTo>
                    <a:pt x="32" y="199"/>
                  </a:lnTo>
                  <a:lnTo>
                    <a:pt x="13" y="199"/>
                  </a:lnTo>
                  <a:lnTo>
                    <a:pt x="13" y="178"/>
                  </a:lnTo>
                  <a:lnTo>
                    <a:pt x="32" y="178"/>
                  </a:lnTo>
                  <a:lnTo>
                    <a:pt x="158" y="43"/>
                  </a:lnTo>
                  <a:lnTo>
                    <a:pt x="157" y="21"/>
                  </a:lnTo>
                  <a:lnTo>
                    <a:pt x="170" y="21"/>
                  </a:lnTo>
                  <a:lnTo>
                    <a:pt x="170" y="0"/>
                  </a:lnTo>
                  <a:close/>
                  <a:moveTo>
                    <a:pt x="312" y="309"/>
                  </a:moveTo>
                  <a:lnTo>
                    <a:pt x="301" y="309"/>
                  </a:lnTo>
                  <a:lnTo>
                    <a:pt x="306" y="320"/>
                  </a:lnTo>
                  <a:lnTo>
                    <a:pt x="301" y="320"/>
                  </a:lnTo>
                  <a:lnTo>
                    <a:pt x="301" y="382"/>
                  </a:lnTo>
                  <a:lnTo>
                    <a:pt x="319" y="362"/>
                  </a:lnTo>
                  <a:lnTo>
                    <a:pt x="314" y="362"/>
                  </a:lnTo>
                  <a:lnTo>
                    <a:pt x="303" y="351"/>
                  </a:lnTo>
                  <a:lnTo>
                    <a:pt x="313" y="340"/>
                  </a:lnTo>
                  <a:lnTo>
                    <a:pt x="312" y="309"/>
                  </a:lnTo>
                  <a:close/>
                  <a:moveTo>
                    <a:pt x="312" y="304"/>
                  </a:moveTo>
                  <a:lnTo>
                    <a:pt x="159" y="304"/>
                  </a:lnTo>
                  <a:lnTo>
                    <a:pt x="158" y="340"/>
                  </a:lnTo>
                  <a:lnTo>
                    <a:pt x="168" y="351"/>
                  </a:lnTo>
                  <a:lnTo>
                    <a:pt x="157" y="362"/>
                  </a:lnTo>
                  <a:lnTo>
                    <a:pt x="170" y="362"/>
                  </a:lnTo>
                  <a:lnTo>
                    <a:pt x="170" y="320"/>
                  </a:lnTo>
                  <a:lnTo>
                    <a:pt x="165" y="320"/>
                  </a:lnTo>
                  <a:lnTo>
                    <a:pt x="170" y="309"/>
                  </a:lnTo>
                  <a:lnTo>
                    <a:pt x="312" y="309"/>
                  </a:lnTo>
                  <a:lnTo>
                    <a:pt x="312" y="304"/>
                  </a:lnTo>
                  <a:close/>
                  <a:moveTo>
                    <a:pt x="449" y="189"/>
                  </a:moveTo>
                  <a:lnTo>
                    <a:pt x="383" y="262"/>
                  </a:lnTo>
                  <a:lnTo>
                    <a:pt x="313" y="340"/>
                  </a:lnTo>
                  <a:lnTo>
                    <a:pt x="314" y="362"/>
                  </a:lnTo>
                  <a:lnTo>
                    <a:pt x="319" y="362"/>
                  </a:lnTo>
                  <a:lnTo>
                    <a:pt x="387" y="283"/>
                  </a:lnTo>
                  <a:lnTo>
                    <a:pt x="463" y="199"/>
                  </a:lnTo>
                  <a:lnTo>
                    <a:pt x="458" y="199"/>
                  </a:lnTo>
                  <a:lnTo>
                    <a:pt x="449" y="189"/>
                  </a:lnTo>
                  <a:close/>
                  <a:moveTo>
                    <a:pt x="301" y="309"/>
                  </a:moveTo>
                  <a:lnTo>
                    <a:pt x="170" y="309"/>
                  </a:lnTo>
                  <a:lnTo>
                    <a:pt x="170" y="320"/>
                  </a:lnTo>
                  <a:lnTo>
                    <a:pt x="301" y="320"/>
                  </a:lnTo>
                  <a:lnTo>
                    <a:pt x="301" y="309"/>
                  </a:lnTo>
                  <a:close/>
                  <a:moveTo>
                    <a:pt x="22" y="189"/>
                  </a:moveTo>
                  <a:lnTo>
                    <a:pt x="13" y="199"/>
                  </a:lnTo>
                  <a:lnTo>
                    <a:pt x="32" y="199"/>
                  </a:lnTo>
                  <a:lnTo>
                    <a:pt x="22" y="189"/>
                  </a:lnTo>
                  <a:close/>
                  <a:moveTo>
                    <a:pt x="462" y="178"/>
                  </a:moveTo>
                  <a:lnTo>
                    <a:pt x="458" y="178"/>
                  </a:lnTo>
                  <a:lnTo>
                    <a:pt x="458" y="199"/>
                  </a:lnTo>
                  <a:lnTo>
                    <a:pt x="463" y="199"/>
                  </a:lnTo>
                  <a:lnTo>
                    <a:pt x="471" y="189"/>
                  </a:lnTo>
                  <a:lnTo>
                    <a:pt x="462" y="178"/>
                  </a:lnTo>
                  <a:close/>
                  <a:moveTo>
                    <a:pt x="320" y="21"/>
                  </a:moveTo>
                  <a:lnTo>
                    <a:pt x="314" y="21"/>
                  </a:lnTo>
                  <a:lnTo>
                    <a:pt x="313" y="43"/>
                  </a:lnTo>
                  <a:lnTo>
                    <a:pt x="449" y="189"/>
                  </a:lnTo>
                  <a:lnTo>
                    <a:pt x="458" y="178"/>
                  </a:lnTo>
                  <a:lnTo>
                    <a:pt x="462" y="178"/>
                  </a:lnTo>
                  <a:lnTo>
                    <a:pt x="320" y="21"/>
                  </a:lnTo>
                  <a:close/>
                  <a:moveTo>
                    <a:pt x="32" y="178"/>
                  </a:moveTo>
                  <a:lnTo>
                    <a:pt x="13" y="178"/>
                  </a:lnTo>
                  <a:lnTo>
                    <a:pt x="22" y="189"/>
                  </a:lnTo>
                  <a:lnTo>
                    <a:pt x="32" y="178"/>
                  </a:lnTo>
                  <a:close/>
                  <a:moveTo>
                    <a:pt x="170" y="21"/>
                  </a:moveTo>
                  <a:lnTo>
                    <a:pt x="157" y="21"/>
                  </a:lnTo>
                  <a:lnTo>
                    <a:pt x="168" y="32"/>
                  </a:lnTo>
                  <a:lnTo>
                    <a:pt x="158" y="43"/>
                  </a:lnTo>
                  <a:lnTo>
                    <a:pt x="159" y="74"/>
                  </a:lnTo>
                  <a:lnTo>
                    <a:pt x="312" y="74"/>
                  </a:lnTo>
                  <a:lnTo>
                    <a:pt x="312" y="68"/>
                  </a:lnTo>
                  <a:lnTo>
                    <a:pt x="170" y="68"/>
                  </a:lnTo>
                  <a:lnTo>
                    <a:pt x="165" y="57"/>
                  </a:lnTo>
                  <a:lnTo>
                    <a:pt x="170" y="57"/>
                  </a:lnTo>
                  <a:lnTo>
                    <a:pt x="170" y="21"/>
                  </a:lnTo>
                  <a:close/>
                  <a:moveTo>
                    <a:pt x="301" y="57"/>
                  </a:moveTo>
                  <a:lnTo>
                    <a:pt x="170" y="57"/>
                  </a:lnTo>
                  <a:lnTo>
                    <a:pt x="170" y="68"/>
                  </a:lnTo>
                  <a:lnTo>
                    <a:pt x="301" y="68"/>
                  </a:lnTo>
                  <a:lnTo>
                    <a:pt x="301" y="57"/>
                  </a:lnTo>
                  <a:close/>
                  <a:moveTo>
                    <a:pt x="301" y="0"/>
                  </a:moveTo>
                  <a:lnTo>
                    <a:pt x="301" y="57"/>
                  </a:lnTo>
                  <a:lnTo>
                    <a:pt x="306" y="57"/>
                  </a:lnTo>
                  <a:lnTo>
                    <a:pt x="301" y="68"/>
                  </a:lnTo>
                  <a:lnTo>
                    <a:pt x="312" y="68"/>
                  </a:lnTo>
                  <a:lnTo>
                    <a:pt x="313" y="43"/>
                  </a:lnTo>
                  <a:lnTo>
                    <a:pt x="303" y="32"/>
                  </a:lnTo>
                  <a:lnTo>
                    <a:pt x="301" y="0"/>
                  </a:lnTo>
                  <a:close/>
                  <a:moveTo>
                    <a:pt x="301" y="0"/>
                  </a:moveTo>
                  <a:lnTo>
                    <a:pt x="303" y="32"/>
                  </a:lnTo>
                  <a:lnTo>
                    <a:pt x="314" y="21"/>
                  </a:lnTo>
                  <a:lnTo>
                    <a:pt x="320" y="2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21" name="Picture 26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-2139"/>
              <a:ext cx="501" cy="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6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" y="-1856"/>
              <a:ext cx="873" cy="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" name="AutoShape 270"/>
            <p:cNvSpPr/>
            <p:nvPr/>
          </p:nvSpPr>
          <p:spPr bwMode="auto">
            <a:xfrm>
              <a:off x="5675" y="-1586"/>
              <a:ext cx="158" cy="2"/>
            </a:xfrm>
            <a:custGeom>
              <a:avLst/>
              <a:gdLst>
                <a:gd name="T0" fmla="*/ 157 w 158"/>
                <a:gd name="T1" fmla="*/ 0 h 2"/>
                <a:gd name="T2" fmla="*/ 126 w 158"/>
                <a:gd name="T3" fmla="*/ 0 h 2"/>
                <a:gd name="T4" fmla="*/ 95 w 158"/>
                <a:gd name="T5" fmla="*/ 0 h 2"/>
                <a:gd name="T6" fmla="*/ 62 w 158"/>
                <a:gd name="T7" fmla="*/ 0 h 2"/>
                <a:gd name="T8" fmla="*/ 31 w 158"/>
                <a:gd name="T9" fmla="*/ 0 h 2"/>
                <a:gd name="T10" fmla="*/ 0 w 158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"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2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AutoShape 271"/>
            <p:cNvSpPr/>
            <p:nvPr/>
          </p:nvSpPr>
          <p:spPr bwMode="auto">
            <a:xfrm>
              <a:off x="9071" y="-6247"/>
              <a:ext cx="1200" cy="503"/>
            </a:xfrm>
            <a:custGeom>
              <a:avLst/>
              <a:gdLst>
                <a:gd name="T0" fmla="*/ 805 w 1200"/>
                <a:gd name="T1" fmla="*/ -6247 h 503"/>
                <a:gd name="T2" fmla="*/ 1200 w 1200"/>
                <a:gd name="T3" fmla="*/ -6247 h 503"/>
                <a:gd name="T4" fmla="*/ 0 w 1200"/>
                <a:gd name="T5" fmla="*/ -5744 h 503"/>
                <a:gd name="T6" fmla="*/ 1200 w 1200"/>
                <a:gd name="T7" fmla="*/ -5744 h 5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0" h="503">
                  <a:moveTo>
                    <a:pt x="805" y="0"/>
                  </a:moveTo>
                  <a:lnTo>
                    <a:pt x="1200" y="0"/>
                  </a:lnTo>
                  <a:moveTo>
                    <a:pt x="0" y="503"/>
                  </a:moveTo>
                  <a:lnTo>
                    <a:pt x="1200" y="503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272"/>
            <p:cNvSpPr/>
            <p:nvPr/>
          </p:nvSpPr>
          <p:spPr bwMode="auto">
            <a:xfrm>
              <a:off x="10235" y="-6284"/>
              <a:ext cx="74" cy="74"/>
            </a:xfrm>
            <a:custGeom>
              <a:avLst/>
              <a:gdLst>
                <a:gd name="T0" fmla="*/ 36 w 74"/>
                <a:gd name="T1" fmla="*/ -6284 h 74"/>
                <a:gd name="T2" fmla="*/ 11 w 74"/>
                <a:gd name="T3" fmla="*/ -6273 h 74"/>
                <a:gd name="T4" fmla="*/ 0 w 74"/>
                <a:gd name="T5" fmla="*/ -6247 h 74"/>
                <a:gd name="T6" fmla="*/ 11 w 74"/>
                <a:gd name="T7" fmla="*/ -6220 h 74"/>
                <a:gd name="T8" fmla="*/ 36 w 74"/>
                <a:gd name="T9" fmla="*/ -6211 h 74"/>
                <a:gd name="T10" fmla="*/ 62 w 74"/>
                <a:gd name="T11" fmla="*/ -6220 h 74"/>
                <a:gd name="T12" fmla="*/ 73 w 74"/>
                <a:gd name="T13" fmla="*/ -6247 h 74"/>
                <a:gd name="T14" fmla="*/ 62 w 74"/>
                <a:gd name="T15" fmla="*/ -6273 h 74"/>
                <a:gd name="T16" fmla="*/ 36 w 74"/>
                <a:gd name="T17" fmla="*/ -628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1"/>
                  </a:lnTo>
                  <a:lnTo>
                    <a:pt x="0" y="37"/>
                  </a:lnTo>
                  <a:lnTo>
                    <a:pt x="11" y="64"/>
                  </a:lnTo>
                  <a:lnTo>
                    <a:pt x="36" y="73"/>
                  </a:lnTo>
                  <a:lnTo>
                    <a:pt x="62" y="64"/>
                  </a:lnTo>
                  <a:lnTo>
                    <a:pt x="73" y="37"/>
                  </a:lnTo>
                  <a:lnTo>
                    <a:pt x="62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AutoShape 273"/>
            <p:cNvSpPr/>
            <p:nvPr/>
          </p:nvSpPr>
          <p:spPr bwMode="auto">
            <a:xfrm>
              <a:off x="10224" y="-6295"/>
              <a:ext cx="95" cy="95"/>
            </a:xfrm>
            <a:custGeom>
              <a:avLst/>
              <a:gdLst>
                <a:gd name="T0" fmla="*/ 16 w 95"/>
                <a:gd name="T1" fmla="*/ -6278 h 95"/>
                <a:gd name="T2" fmla="*/ 16 w 95"/>
                <a:gd name="T3" fmla="*/ -6216 h 95"/>
                <a:gd name="T4" fmla="*/ 42 w 95"/>
                <a:gd name="T5" fmla="*/ -6220 h 95"/>
                <a:gd name="T6" fmla="*/ 38 w 95"/>
                <a:gd name="T7" fmla="*/ -6226 h 95"/>
                <a:gd name="T8" fmla="*/ 26 w 95"/>
                <a:gd name="T9" fmla="*/ -6231 h 95"/>
                <a:gd name="T10" fmla="*/ 26 w 95"/>
                <a:gd name="T11" fmla="*/ -6242 h 95"/>
                <a:gd name="T12" fmla="*/ 22 w 95"/>
                <a:gd name="T13" fmla="*/ -6253 h 95"/>
                <a:gd name="T14" fmla="*/ 29 w 95"/>
                <a:gd name="T15" fmla="*/ -6262 h 95"/>
                <a:gd name="T16" fmla="*/ 31 w 95"/>
                <a:gd name="T17" fmla="*/ -6268 h 95"/>
                <a:gd name="T18" fmla="*/ 47 w 95"/>
                <a:gd name="T19" fmla="*/ -6271 h 95"/>
                <a:gd name="T20" fmla="*/ 82 w 95"/>
                <a:gd name="T21" fmla="*/ -6273 h 95"/>
                <a:gd name="T22" fmla="*/ 47 w 95"/>
                <a:gd name="T23" fmla="*/ -6295 h 95"/>
                <a:gd name="T24" fmla="*/ 47 w 95"/>
                <a:gd name="T25" fmla="*/ -6223 h 95"/>
                <a:gd name="T26" fmla="*/ 42 w 95"/>
                <a:gd name="T27" fmla="*/ -6220 h 95"/>
                <a:gd name="T28" fmla="*/ 79 w 95"/>
                <a:gd name="T29" fmla="*/ -6216 h 95"/>
                <a:gd name="T30" fmla="*/ 64 w 95"/>
                <a:gd name="T31" fmla="*/ -6226 h 95"/>
                <a:gd name="T32" fmla="*/ 30 w 95"/>
                <a:gd name="T33" fmla="*/ -6230 h 95"/>
                <a:gd name="T34" fmla="*/ 38 w 95"/>
                <a:gd name="T35" fmla="*/ -6226 h 95"/>
                <a:gd name="T36" fmla="*/ 87 w 95"/>
                <a:gd name="T37" fmla="*/ -6231 h 95"/>
                <a:gd name="T38" fmla="*/ 64 w 95"/>
                <a:gd name="T39" fmla="*/ -6226 h 95"/>
                <a:gd name="T40" fmla="*/ 87 w 95"/>
                <a:gd name="T41" fmla="*/ -6231 h 95"/>
                <a:gd name="T42" fmla="*/ 26 w 95"/>
                <a:gd name="T43" fmla="*/ -6231 h 95"/>
                <a:gd name="T44" fmla="*/ 29 w 95"/>
                <a:gd name="T45" fmla="*/ -6231 h 95"/>
                <a:gd name="T46" fmla="*/ 65 w 95"/>
                <a:gd name="T47" fmla="*/ -6230 h 95"/>
                <a:gd name="T48" fmla="*/ 87 w 95"/>
                <a:gd name="T49" fmla="*/ -6231 h 95"/>
                <a:gd name="T50" fmla="*/ 73 w 95"/>
                <a:gd name="T51" fmla="*/ -6242 h 95"/>
                <a:gd name="T52" fmla="*/ 24 w 95"/>
                <a:gd name="T53" fmla="*/ -6247 h 95"/>
                <a:gd name="T54" fmla="*/ 26 w 95"/>
                <a:gd name="T55" fmla="*/ -6242 h 95"/>
                <a:gd name="T56" fmla="*/ 92 w 95"/>
                <a:gd name="T57" fmla="*/ -6253 h 95"/>
                <a:gd name="T58" fmla="*/ 73 w 95"/>
                <a:gd name="T59" fmla="*/ -6242 h 95"/>
                <a:gd name="T60" fmla="*/ 95 w 95"/>
                <a:gd name="T61" fmla="*/ -6247 h 95"/>
                <a:gd name="T62" fmla="*/ 26 w 95"/>
                <a:gd name="T63" fmla="*/ -6253 h 95"/>
                <a:gd name="T64" fmla="*/ 24 w 95"/>
                <a:gd name="T65" fmla="*/ -6247 h 95"/>
                <a:gd name="T66" fmla="*/ 65 w 95"/>
                <a:gd name="T67" fmla="*/ -6264 h 95"/>
                <a:gd name="T68" fmla="*/ 73 w 95"/>
                <a:gd name="T69" fmla="*/ -6253 h 95"/>
                <a:gd name="T70" fmla="*/ 87 w 95"/>
                <a:gd name="T71" fmla="*/ -6262 h 95"/>
                <a:gd name="T72" fmla="*/ 65 w 95"/>
                <a:gd name="T73" fmla="*/ -6264 h 95"/>
                <a:gd name="T74" fmla="*/ 26 w 95"/>
                <a:gd name="T75" fmla="*/ -6262 h 95"/>
                <a:gd name="T76" fmla="*/ 29 w 95"/>
                <a:gd name="T77" fmla="*/ -6264 h 95"/>
                <a:gd name="T78" fmla="*/ 64 w 95"/>
                <a:gd name="T79" fmla="*/ -6268 h 95"/>
                <a:gd name="T80" fmla="*/ 87 w 95"/>
                <a:gd name="T81" fmla="*/ -6262 h 95"/>
                <a:gd name="T82" fmla="*/ 41 w 95"/>
                <a:gd name="T83" fmla="*/ -6268 h 95"/>
                <a:gd name="T84" fmla="*/ 29 w 95"/>
                <a:gd name="T85" fmla="*/ -6264 h 95"/>
                <a:gd name="T86" fmla="*/ 82 w 95"/>
                <a:gd name="T87" fmla="*/ -6273 h 95"/>
                <a:gd name="T88" fmla="*/ 47 w 95"/>
                <a:gd name="T89" fmla="*/ -6271 h 95"/>
                <a:gd name="T90" fmla="*/ 64 w 95"/>
                <a:gd name="T91" fmla="*/ -6268 h 95"/>
                <a:gd name="T92" fmla="*/ 82 w 95"/>
                <a:gd name="T93" fmla="*/ -6273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7" y="0"/>
                  </a:moveTo>
                  <a:lnTo>
                    <a:pt x="16" y="17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42" y="75"/>
                  </a:lnTo>
                  <a:lnTo>
                    <a:pt x="47" y="72"/>
                  </a:lnTo>
                  <a:lnTo>
                    <a:pt x="38" y="69"/>
                  </a:lnTo>
                  <a:lnTo>
                    <a:pt x="31" y="69"/>
                  </a:lnTo>
                  <a:lnTo>
                    <a:pt x="26" y="64"/>
                  </a:lnTo>
                  <a:lnTo>
                    <a:pt x="29" y="64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3"/>
                  </a:lnTo>
                  <a:lnTo>
                    <a:pt x="26" y="33"/>
                  </a:lnTo>
                  <a:lnTo>
                    <a:pt x="31" y="27"/>
                  </a:lnTo>
                  <a:lnTo>
                    <a:pt x="41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2" y="22"/>
                  </a:lnTo>
                  <a:lnTo>
                    <a:pt x="79" y="17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5"/>
                  </a:lnTo>
                  <a:lnTo>
                    <a:pt x="42" y="75"/>
                  </a:lnTo>
                  <a:lnTo>
                    <a:pt x="47" y="95"/>
                  </a:lnTo>
                  <a:lnTo>
                    <a:pt x="79" y="79"/>
                  </a:lnTo>
                  <a:lnTo>
                    <a:pt x="85" y="69"/>
                  </a:lnTo>
                  <a:lnTo>
                    <a:pt x="64" y="69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9"/>
                  </a:lnTo>
                  <a:lnTo>
                    <a:pt x="38" y="69"/>
                  </a:lnTo>
                  <a:lnTo>
                    <a:pt x="30" y="65"/>
                  </a:lnTo>
                  <a:close/>
                  <a:moveTo>
                    <a:pt x="87" y="64"/>
                  </a:moveTo>
                  <a:lnTo>
                    <a:pt x="68" y="64"/>
                  </a:lnTo>
                  <a:lnTo>
                    <a:pt x="64" y="69"/>
                  </a:lnTo>
                  <a:lnTo>
                    <a:pt x="85" y="69"/>
                  </a:lnTo>
                  <a:lnTo>
                    <a:pt x="87" y="64"/>
                  </a:lnTo>
                  <a:close/>
                  <a:moveTo>
                    <a:pt x="29" y="64"/>
                  </a:moveTo>
                  <a:lnTo>
                    <a:pt x="26" y="64"/>
                  </a:lnTo>
                  <a:lnTo>
                    <a:pt x="30" y="65"/>
                  </a:lnTo>
                  <a:lnTo>
                    <a:pt x="29" y="64"/>
                  </a:lnTo>
                  <a:close/>
                  <a:moveTo>
                    <a:pt x="71" y="48"/>
                  </a:moveTo>
                  <a:lnTo>
                    <a:pt x="65" y="65"/>
                  </a:lnTo>
                  <a:lnTo>
                    <a:pt x="68" y="64"/>
                  </a:lnTo>
                  <a:lnTo>
                    <a:pt x="87" y="64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4" y="48"/>
                  </a:moveTo>
                  <a:lnTo>
                    <a:pt x="22" y="53"/>
                  </a:lnTo>
                  <a:lnTo>
                    <a:pt x="26" y="53"/>
                  </a:lnTo>
                  <a:lnTo>
                    <a:pt x="24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8"/>
                  </a:lnTo>
                  <a:lnTo>
                    <a:pt x="26" y="42"/>
                  </a:lnTo>
                  <a:close/>
                  <a:moveTo>
                    <a:pt x="65" y="31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3"/>
                  </a:lnTo>
                  <a:lnTo>
                    <a:pt x="68" y="33"/>
                  </a:lnTo>
                  <a:lnTo>
                    <a:pt x="65" y="31"/>
                  </a:lnTo>
                  <a:close/>
                  <a:moveTo>
                    <a:pt x="29" y="31"/>
                  </a:moveTo>
                  <a:lnTo>
                    <a:pt x="26" y="33"/>
                  </a:lnTo>
                  <a:lnTo>
                    <a:pt x="29" y="33"/>
                  </a:lnTo>
                  <a:lnTo>
                    <a:pt x="29" y="31"/>
                  </a:lnTo>
                  <a:close/>
                  <a:moveTo>
                    <a:pt x="84" y="27"/>
                  </a:moveTo>
                  <a:lnTo>
                    <a:pt x="64" y="27"/>
                  </a:lnTo>
                  <a:lnTo>
                    <a:pt x="68" y="33"/>
                  </a:lnTo>
                  <a:lnTo>
                    <a:pt x="87" y="33"/>
                  </a:lnTo>
                  <a:lnTo>
                    <a:pt x="84" y="27"/>
                  </a:lnTo>
                  <a:close/>
                  <a:moveTo>
                    <a:pt x="41" y="27"/>
                  </a:moveTo>
                  <a:lnTo>
                    <a:pt x="31" y="27"/>
                  </a:lnTo>
                  <a:lnTo>
                    <a:pt x="29" y="31"/>
                  </a:lnTo>
                  <a:lnTo>
                    <a:pt x="41" y="27"/>
                  </a:lnTo>
                  <a:close/>
                  <a:moveTo>
                    <a:pt x="82" y="22"/>
                  </a:moveTo>
                  <a:lnTo>
                    <a:pt x="53" y="22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4" y="27"/>
                  </a:lnTo>
                  <a:lnTo>
                    <a:pt x="84" y="27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74"/>
            <p:cNvSpPr/>
            <p:nvPr/>
          </p:nvSpPr>
          <p:spPr bwMode="auto">
            <a:xfrm>
              <a:off x="10235" y="-5780"/>
              <a:ext cx="74" cy="74"/>
            </a:xfrm>
            <a:custGeom>
              <a:avLst/>
              <a:gdLst>
                <a:gd name="T0" fmla="*/ 36 w 74"/>
                <a:gd name="T1" fmla="*/ -5780 h 74"/>
                <a:gd name="T2" fmla="*/ 11 w 74"/>
                <a:gd name="T3" fmla="*/ -5770 h 74"/>
                <a:gd name="T4" fmla="*/ 0 w 74"/>
                <a:gd name="T5" fmla="*/ -5744 h 74"/>
                <a:gd name="T6" fmla="*/ 11 w 74"/>
                <a:gd name="T7" fmla="*/ -5718 h 74"/>
                <a:gd name="T8" fmla="*/ 36 w 74"/>
                <a:gd name="T9" fmla="*/ -5707 h 74"/>
                <a:gd name="T10" fmla="*/ 62 w 74"/>
                <a:gd name="T11" fmla="*/ -5718 h 74"/>
                <a:gd name="T12" fmla="*/ 73 w 74"/>
                <a:gd name="T13" fmla="*/ -5744 h 74"/>
                <a:gd name="T14" fmla="*/ 62 w 74"/>
                <a:gd name="T15" fmla="*/ -5770 h 74"/>
                <a:gd name="T16" fmla="*/ 36 w 74"/>
                <a:gd name="T17" fmla="*/ -578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0"/>
                  </a:lnTo>
                  <a:lnTo>
                    <a:pt x="0" y="36"/>
                  </a:lnTo>
                  <a:lnTo>
                    <a:pt x="11" y="62"/>
                  </a:lnTo>
                  <a:lnTo>
                    <a:pt x="36" y="73"/>
                  </a:lnTo>
                  <a:lnTo>
                    <a:pt x="62" y="62"/>
                  </a:lnTo>
                  <a:lnTo>
                    <a:pt x="73" y="36"/>
                  </a:lnTo>
                  <a:lnTo>
                    <a:pt x="62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AutoShape 275"/>
            <p:cNvSpPr/>
            <p:nvPr/>
          </p:nvSpPr>
          <p:spPr bwMode="auto">
            <a:xfrm>
              <a:off x="10224" y="-5791"/>
              <a:ext cx="95" cy="94"/>
            </a:xfrm>
            <a:custGeom>
              <a:avLst/>
              <a:gdLst>
                <a:gd name="T0" fmla="*/ 16 w 95"/>
                <a:gd name="T1" fmla="*/ -5775 h 94"/>
                <a:gd name="T2" fmla="*/ 16 w 95"/>
                <a:gd name="T3" fmla="*/ -5713 h 94"/>
                <a:gd name="T4" fmla="*/ 42 w 95"/>
                <a:gd name="T5" fmla="*/ -5718 h 94"/>
                <a:gd name="T6" fmla="*/ 41 w 95"/>
                <a:gd name="T7" fmla="*/ -5722 h 94"/>
                <a:gd name="T8" fmla="*/ 26 w 95"/>
                <a:gd name="T9" fmla="*/ -5728 h 94"/>
                <a:gd name="T10" fmla="*/ 26 w 95"/>
                <a:gd name="T11" fmla="*/ -5738 h 94"/>
                <a:gd name="T12" fmla="*/ 22 w 95"/>
                <a:gd name="T13" fmla="*/ -5749 h 94"/>
                <a:gd name="T14" fmla="*/ 29 w 95"/>
                <a:gd name="T15" fmla="*/ -5760 h 94"/>
                <a:gd name="T16" fmla="*/ 31 w 95"/>
                <a:gd name="T17" fmla="*/ -5764 h 94"/>
                <a:gd name="T18" fmla="*/ 47 w 95"/>
                <a:gd name="T19" fmla="*/ -5768 h 94"/>
                <a:gd name="T20" fmla="*/ 82 w 95"/>
                <a:gd name="T21" fmla="*/ -5770 h 94"/>
                <a:gd name="T22" fmla="*/ 47 w 95"/>
                <a:gd name="T23" fmla="*/ -5791 h 94"/>
                <a:gd name="T24" fmla="*/ 47 w 95"/>
                <a:gd name="T25" fmla="*/ -5720 h 94"/>
                <a:gd name="T26" fmla="*/ 42 w 95"/>
                <a:gd name="T27" fmla="*/ -5718 h 94"/>
                <a:gd name="T28" fmla="*/ 79 w 95"/>
                <a:gd name="T29" fmla="*/ -5713 h 94"/>
                <a:gd name="T30" fmla="*/ 64 w 95"/>
                <a:gd name="T31" fmla="*/ -5722 h 94"/>
                <a:gd name="T32" fmla="*/ 29 w 95"/>
                <a:gd name="T33" fmla="*/ -5727 h 94"/>
                <a:gd name="T34" fmla="*/ 41 w 95"/>
                <a:gd name="T35" fmla="*/ -5722 h 94"/>
                <a:gd name="T36" fmla="*/ 87 w 95"/>
                <a:gd name="T37" fmla="*/ -5728 h 94"/>
                <a:gd name="T38" fmla="*/ 64 w 95"/>
                <a:gd name="T39" fmla="*/ -5722 h 94"/>
                <a:gd name="T40" fmla="*/ 87 w 95"/>
                <a:gd name="T41" fmla="*/ -5728 h 94"/>
                <a:gd name="T42" fmla="*/ 26 w 95"/>
                <a:gd name="T43" fmla="*/ -5728 h 94"/>
                <a:gd name="T44" fmla="*/ 29 w 95"/>
                <a:gd name="T45" fmla="*/ -5728 h 94"/>
                <a:gd name="T46" fmla="*/ 65 w 95"/>
                <a:gd name="T47" fmla="*/ -5727 h 94"/>
                <a:gd name="T48" fmla="*/ 87 w 95"/>
                <a:gd name="T49" fmla="*/ -5728 h 94"/>
                <a:gd name="T50" fmla="*/ 73 w 95"/>
                <a:gd name="T51" fmla="*/ -5738 h 94"/>
                <a:gd name="T52" fmla="*/ 24 w 95"/>
                <a:gd name="T53" fmla="*/ -5743 h 94"/>
                <a:gd name="T54" fmla="*/ 26 w 95"/>
                <a:gd name="T55" fmla="*/ -5738 h 94"/>
                <a:gd name="T56" fmla="*/ 92 w 95"/>
                <a:gd name="T57" fmla="*/ -5749 h 94"/>
                <a:gd name="T58" fmla="*/ 73 w 95"/>
                <a:gd name="T59" fmla="*/ -5738 h 94"/>
                <a:gd name="T60" fmla="*/ 95 w 95"/>
                <a:gd name="T61" fmla="*/ -5744 h 94"/>
                <a:gd name="T62" fmla="*/ 26 w 95"/>
                <a:gd name="T63" fmla="*/ -5749 h 94"/>
                <a:gd name="T64" fmla="*/ 24 w 95"/>
                <a:gd name="T65" fmla="*/ -5743 h 94"/>
                <a:gd name="T66" fmla="*/ 65 w 95"/>
                <a:gd name="T67" fmla="*/ -5761 h 94"/>
                <a:gd name="T68" fmla="*/ 73 w 95"/>
                <a:gd name="T69" fmla="*/ -5749 h 94"/>
                <a:gd name="T70" fmla="*/ 87 w 95"/>
                <a:gd name="T71" fmla="*/ -5760 h 94"/>
                <a:gd name="T72" fmla="*/ 65 w 95"/>
                <a:gd name="T73" fmla="*/ -5761 h 94"/>
                <a:gd name="T74" fmla="*/ 26 w 95"/>
                <a:gd name="T75" fmla="*/ -5760 h 94"/>
                <a:gd name="T76" fmla="*/ 30 w 95"/>
                <a:gd name="T77" fmla="*/ -5761 h 94"/>
                <a:gd name="T78" fmla="*/ 64 w 95"/>
                <a:gd name="T79" fmla="*/ -5764 h 94"/>
                <a:gd name="T80" fmla="*/ 87 w 95"/>
                <a:gd name="T81" fmla="*/ -5760 h 94"/>
                <a:gd name="T82" fmla="*/ 38 w 95"/>
                <a:gd name="T83" fmla="*/ -5764 h 94"/>
                <a:gd name="T84" fmla="*/ 30 w 95"/>
                <a:gd name="T85" fmla="*/ -5761 h 94"/>
                <a:gd name="T86" fmla="*/ 82 w 95"/>
                <a:gd name="T87" fmla="*/ -5770 h 94"/>
                <a:gd name="T88" fmla="*/ 47 w 95"/>
                <a:gd name="T89" fmla="*/ -5768 h 94"/>
                <a:gd name="T90" fmla="*/ 64 w 95"/>
                <a:gd name="T91" fmla="*/ -5764 h 94"/>
                <a:gd name="T92" fmla="*/ 82 w 95"/>
                <a:gd name="T93" fmla="*/ -577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1" y="69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7" y="94"/>
                  </a:lnTo>
                  <a:lnTo>
                    <a:pt x="79" y="78"/>
                  </a:lnTo>
                  <a:lnTo>
                    <a:pt x="84" y="69"/>
                  </a:lnTo>
                  <a:lnTo>
                    <a:pt x="64" y="69"/>
                  </a:lnTo>
                  <a:lnTo>
                    <a:pt x="65" y="64"/>
                  </a:lnTo>
                  <a:close/>
                  <a:moveTo>
                    <a:pt x="29" y="64"/>
                  </a:moveTo>
                  <a:lnTo>
                    <a:pt x="31" y="69"/>
                  </a:lnTo>
                  <a:lnTo>
                    <a:pt x="41" y="69"/>
                  </a:lnTo>
                  <a:lnTo>
                    <a:pt x="29" y="64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4" y="69"/>
                  </a:lnTo>
                  <a:lnTo>
                    <a:pt x="84" y="69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29" y="64"/>
                  </a:lnTo>
                  <a:lnTo>
                    <a:pt x="29" y="63"/>
                  </a:lnTo>
                  <a:close/>
                  <a:moveTo>
                    <a:pt x="71" y="48"/>
                  </a:moveTo>
                  <a:lnTo>
                    <a:pt x="65" y="64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4" y="48"/>
                  </a:moveTo>
                  <a:lnTo>
                    <a:pt x="22" y="53"/>
                  </a:lnTo>
                  <a:lnTo>
                    <a:pt x="26" y="53"/>
                  </a:lnTo>
                  <a:lnTo>
                    <a:pt x="24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8"/>
                  </a:lnTo>
                  <a:lnTo>
                    <a:pt x="26" y="42"/>
                  </a:lnTo>
                  <a:close/>
                  <a:moveTo>
                    <a:pt x="65" y="30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5" y="27"/>
                  </a:moveTo>
                  <a:lnTo>
                    <a:pt x="64" y="27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5" y="27"/>
                  </a:lnTo>
                  <a:close/>
                  <a:moveTo>
                    <a:pt x="38" y="27"/>
                  </a:moveTo>
                  <a:lnTo>
                    <a:pt x="31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5" y="30"/>
                  </a:lnTo>
                  <a:lnTo>
                    <a:pt x="64" y="27"/>
                  </a:lnTo>
                  <a:lnTo>
                    <a:pt x="85" y="27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76"/>
            <p:cNvSpPr/>
            <p:nvPr/>
          </p:nvSpPr>
          <p:spPr bwMode="auto">
            <a:xfrm>
              <a:off x="9040" y="-5780"/>
              <a:ext cx="63" cy="63"/>
            </a:xfrm>
            <a:custGeom>
              <a:avLst/>
              <a:gdLst>
                <a:gd name="T0" fmla="*/ 31 w 63"/>
                <a:gd name="T1" fmla="*/ -5780 h 63"/>
                <a:gd name="T2" fmla="*/ 15 w 63"/>
                <a:gd name="T3" fmla="*/ -5775 h 63"/>
                <a:gd name="T4" fmla="*/ 4 w 63"/>
                <a:gd name="T5" fmla="*/ -5764 h 63"/>
                <a:gd name="T6" fmla="*/ 0 w 63"/>
                <a:gd name="T7" fmla="*/ -5749 h 63"/>
                <a:gd name="T8" fmla="*/ 4 w 63"/>
                <a:gd name="T9" fmla="*/ -5733 h 63"/>
                <a:gd name="T10" fmla="*/ 15 w 63"/>
                <a:gd name="T11" fmla="*/ -5722 h 63"/>
                <a:gd name="T12" fmla="*/ 31 w 63"/>
                <a:gd name="T13" fmla="*/ -5718 h 63"/>
                <a:gd name="T14" fmla="*/ 46 w 63"/>
                <a:gd name="T15" fmla="*/ -5722 h 63"/>
                <a:gd name="T16" fmla="*/ 57 w 63"/>
                <a:gd name="T17" fmla="*/ -5733 h 63"/>
                <a:gd name="T18" fmla="*/ 62 w 63"/>
                <a:gd name="T19" fmla="*/ -5749 h 63"/>
                <a:gd name="T20" fmla="*/ 57 w 63"/>
                <a:gd name="T21" fmla="*/ -5764 h 63"/>
                <a:gd name="T22" fmla="*/ 46 w 63"/>
                <a:gd name="T23" fmla="*/ -5775 h 63"/>
                <a:gd name="T24" fmla="*/ 31 w 63"/>
                <a:gd name="T25" fmla="*/ -578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15" y="5"/>
                  </a:lnTo>
                  <a:lnTo>
                    <a:pt x="4" y="16"/>
                  </a:lnTo>
                  <a:lnTo>
                    <a:pt x="0" y="31"/>
                  </a:lnTo>
                  <a:lnTo>
                    <a:pt x="4" y="47"/>
                  </a:lnTo>
                  <a:lnTo>
                    <a:pt x="15" y="58"/>
                  </a:lnTo>
                  <a:lnTo>
                    <a:pt x="31" y="62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2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77"/>
            <p:cNvSpPr/>
            <p:nvPr/>
          </p:nvSpPr>
          <p:spPr bwMode="auto">
            <a:xfrm>
              <a:off x="9040" y="-5780"/>
              <a:ext cx="63" cy="63"/>
            </a:xfrm>
            <a:custGeom>
              <a:avLst/>
              <a:gdLst>
                <a:gd name="T0" fmla="*/ 0 w 63"/>
                <a:gd name="T1" fmla="*/ -5749 h 63"/>
                <a:gd name="T2" fmla="*/ 4 w 63"/>
                <a:gd name="T3" fmla="*/ -5764 h 63"/>
                <a:gd name="T4" fmla="*/ 15 w 63"/>
                <a:gd name="T5" fmla="*/ -5775 h 63"/>
                <a:gd name="T6" fmla="*/ 31 w 63"/>
                <a:gd name="T7" fmla="*/ -5780 h 63"/>
                <a:gd name="T8" fmla="*/ 46 w 63"/>
                <a:gd name="T9" fmla="*/ -5775 h 63"/>
                <a:gd name="T10" fmla="*/ 57 w 63"/>
                <a:gd name="T11" fmla="*/ -5764 h 63"/>
                <a:gd name="T12" fmla="*/ 62 w 63"/>
                <a:gd name="T13" fmla="*/ -5749 h 63"/>
                <a:gd name="T14" fmla="*/ 57 w 63"/>
                <a:gd name="T15" fmla="*/ -5733 h 63"/>
                <a:gd name="T16" fmla="*/ 46 w 63"/>
                <a:gd name="T17" fmla="*/ -5722 h 63"/>
                <a:gd name="T18" fmla="*/ 31 w 63"/>
                <a:gd name="T19" fmla="*/ -5718 h 63"/>
                <a:gd name="T20" fmla="*/ 15 w 63"/>
                <a:gd name="T21" fmla="*/ -5722 h 63"/>
                <a:gd name="T22" fmla="*/ 4 w 63"/>
                <a:gd name="T23" fmla="*/ -5733 h 63"/>
                <a:gd name="T24" fmla="*/ 0 w 63"/>
                <a:gd name="T25" fmla="*/ -5749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4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2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2"/>
                  </a:lnTo>
                  <a:lnTo>
                    <a:pt x="15" y="58"/>
                  </a:lnTo>
                  <a:lnTo>
                    <a:pt x="4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78"/>
            <p:cNvSpPr/>
            <p:nvPr/>
          </p:nvSpPr>
          <p:spPr bwMode="auto">
            <a:xfrm>
              <a:off x="9845" y="-6276"/>
              <a:ext cx="63" cy="63"/>
            </a:xfrm>
            <a:custGeom>
              <a:avLst/>
              <a:gdLst>
                <a:gd name="T0" fmla="*/ 31 w 63"/>
                <a:gd name="T1" fmla="*/ -6276 h 63"/>
                <a:gd name="T2" fmla="*/ 15 w 63"/>
                <a:gd name="T3" fmla="*/ -6271 h 63"/>
                <a:gd name="T4" fmla="*/ 5 w 63"/>
                <a:gd name="T5" fmla="*/ -6260 h 63"/>
                <a:gd name="T6" fmla="*/ 0 w 63"/>
                <a:gd name="T7" fmla="*/ -6244 h 63"/>
                <a:gd name="T8" fmla="*/ 5 w 63"/>
                <a:gd name="T9" fmla="*/ -6229 h 63"/>
                <a:gd name="T10" fmla="*/ 15 w 63"/>
                <a:gd name="T11" fmla="*/ -6218 h 63"/>
                <a:gd name="T12" fmla="*/ 31 w 63"/>
                <a:gd name="T13" fmla="*/ -6213 h 63"/>
                <a:gd name="T14" fmla="*/ 47 w 63"/>
                <a:gd name="T15" fmla="*/ -6218 h 63"/>
                <a:gd name="T16" fmla="*/ 57 w 63"/>
                <a:gd name="T17" fmla="*/ -6229 h 63"/>
                <a:gd name="T18" fmla="*/ 62 w 63"/>
                <a:gd name="T19" fmla="*/ -6244 h 63"/>
                <a:gd name="T20" fmla="*/ 57 w 63"/>
                <a:gd name="T21" fmla="*/ -6260 h 63"/>
                <a:gd name="T22" fmla="*/ 47 w 63"/>
                <a:gd name="T23" fmla="*/ -6271 h 63"/>
                <a:gd name="T24" fmla="*/ 31 w 63"/>
                <a:gd name="T25" fmla="*/ -6276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15" y="5"/>
                  </a:lnTo>
                  <a:lnTo>
                    <a:pt x="5" y="16"/>
                  </a:lnTo>
                  <a:lnTo>
                    <a:pt x="0" y="32"/>
                  </a:lnTo>
                  <a:lnTo>
                    <a:pt x="5" y="47"/>
                  </a:lnTo>
                  <a:lnTo>
                    <a:pt x="15" y="58"/>
                  </a:lnTo>
                  <a:lnTo>
                    <a:pt x="31" y="63"/>
                  </a:lnTo>
                  <a:lnTo>
                    <a:pt x="47" y="58"/>
                  </a:lnTo>
                  <a:lnTo>
                    <a:pt x="57" y="47"/>
                  </a:lnTo>
                  <a:lnTo>
                    <a:pt x="62" y="32"/>
                  </a:lnTo>
                  <a:lnTo>
                    <a:pt x="57" y="16"/>
                  </a:lnTo>
                  <a:lnTo>
                    <a:pt x="47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279"/>
            <p:cNvSpPr/>
            <p:nvPr/>
          </p:nvSpPr>
          <p:spPr bwMode="auto">
            <a:xfrm>
              <a:off x="9845" y="-6276"/>
              <a:ext cx="63" cy="63"/>
            </a:xfrm>
            <a:custGeom>
              <a:avLst/>
              <a:gdLst>
                <a:gd name="T0" fmla="*/ 0 w 63"/>
                <a:gd name="T1" fmla="*/ -6244 h 63"/>
                <a:gd name="T2" fmla="*/ 5 w 63"/>
                <a:gd name="T3" fmla="*/ -6260 h 63"/>
                <a:gd name="T4" fmla="*/ 15 w 63"/>
                <a:gd name="T5" fmla="*/ -6271 h 63"/>
                <a:gd name="T6" fmla="*/ 31 w 63"/>
                <a:gd name="T7" fmla="*/ -6276 h 63"/>
                <a:gd name="T8" fmla="*/ 47 w 63"/>
                <a:gd name="T9" fmla="*/ -6271 h 63"/>
                <a:gd name="T10" fmla="*/ 57 w 63"/>
                <a:gd name="T11" fmla="*/ -6260 h 63"/>
                <a:gd name="T12" fmla="*/ 62 w 63"/>
                <a:gd name="T13" fmla="*/ -6244 h 63"/>
                <a:gd name="T14" fmla="*/ 57 w 63"/>
                <a:gd name="T15" fmla="*/ -6229 h 63"/>
                <a:gd name="T16" fmla="*/ 47 w 63"/>
                <a:gd name="T17" fmla="*/ -6218 h 63"/>
                <a:gd name="T18" fmla="*/ 31 w 63"/>
                <a:gd name="T19" fmla="*/ -6213 h 63"/>
                <a:gd name="T20" fmla="*/ 15 w 63"/>
                <a:gd name="T21" fmla="*/ -6218 h 63"/>
                <a:gd name="T22" fmla="*/ 5 w 63"/>
                <a:gd name="T23" fmla="*/ -6229 h 63"/>
                <a:gd name="T24" fmla="*/ 0 w 63"/>
                <a:gd name="T25" fmla="*/ -624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0" y="32"/>
                  </a:moveTo>
                  <a:lnTo>
                    <a:pt x="5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7" y="5"/>
                  </a:lnTo>
                  <a:lnTo>
                    <a:pt x="57" y="16"/>
                  </a:lnTo>
                  <a:lnTo>
                    <a:pt x="62" y="32"/>
                  </a:lnTo>
                  <a:lnTo>
                    <a:pt x="57" y="47"/>
                  </a:lnTo>
                  <a:lnTo>
                    <a:pt x="47" y="58"/>
                  </a:lnTo>
                  <a:lnTo>
                    <a:pt x="31" y="63"/>
                  </a:lnTo>
                  <a:lnTo>
                    <a:pt x="15" y="58"/>
                  </a:lnTo>
                  <a:lnTo>
                    <a:pt x="5" y="47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AutoShape 280"/>
            <p:cNvSpPr/>
            <p:nvPr/>
          </p:nvSpPr>
          <p:spPr bwMode="auto">
            <a:xfrm>
              <a:off x="9037" y="-6286"/>
              <a:ext cx="881" cy="585"/>
            </a:xfrm>
            <a:custGeom>
              <a:avLst/>
              <a:gdLst>
                <a:gd name="T0" fmla="*/ 73 w 881"/>
                <a:gd name="T1" fmla="*/ -5738 h 585"/>
                <a:gd name="T2" fmla="*/ 63 w 881"/>
                <a:gd name="T3" fmla="*/ -5764 h 585"/>
                <a:gd name="T4" fmla="*/ 36 w 881"/>
                <a:gd name="T5" fmla="*/ -5780 h 585"/>
                <a:gd name="T6" fmla="*/ 11 w 881"/>
                <a:gd name="T7" fmla="*/ -5764 h 585"/>
                <a:gd name="T8" fmla="*/ 0 w 881"/>
                <a:gd name="T9" fmla="*/ -5738 h 585"/>
                <a:gd name="T10" fmla="*/ 11 w 881"/>
                <a:gd name="T11" fmla="*/ -5713 h 585"/>
                <a:gd name="T12" fmla="*/ 36 w 881"/>
                <a:gd name="T13" fmla="*/ -5702 h 585"/>
                <a:gd name="T14" fmla="*/ 63 w 881"/>
                <a:gd name="T15" fmla="*/ -5713 h 585"/>
                <a:gd name="T16" fmla="*/ 73 w 881"/>
                <a:gd name="T17" fmla="*/ -5738 h 585"/>
                <a:gd name="T18" fmla="*/ 881 w 881"/>
                <a:gd name="T19" fmla="*/ -6249 h 585"/>
                <a:gd name="T20" fmla="*/ 870 w 881"/>
                <a:gd name="T21" fmla="*/ -6276 h 585"/>
                <a:gd name="T22" fmla="*/ 844 w 881"/>
                <a:gd name="T23" fmla="*/ -6286 h 585"/>
                <a:gd name="T24" fmla="*/ 817 w 881"/>
                <a:gd name="T25" fmla="*/ -6276 h 585"/>
                <a:gd name="T26" fmla="*/ 808 w 881"/>
                <a:gd name="T27" fmla="*/ -6249 h 585"/>
                <a:gd name="T28" fmla="*/ 817 w 881"/>
                <a:gd name="T29" fmla="*/ -6224 h 585"/>
                <a:gd name="T30" fmla="*/ 844 w 881"/>
                <a:gd name="T31" fmla="*/ -6213 h 585"/>
                <a:gd name="T32" fmla="*/ 870 w 881"/>
                <a:gd name="T33" fmla="*/ -6224 h 585"/>
                <a:gd name="T34" fmla="*/ 881 w 881"/>
                <a:gd name="T35" fmla="*/ -6249 h 5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81" h="585">
                  <a:moveTo>
                    <a:pt x="73" y="548"/>
                  </a:moveTo>
                  <a:lnTo>
                    <a:pt x="63" y="522"/>
                  </a:lnTo>
                  <a:lnTo>
                    <a:pt x="36" y="506"/>
                  </a:lnTo>
                  <a:lnTo>
                    <a:pt x="11" y="522"/>
                  </a:lnTo>
                  <a:lnTo>
                    <a:pt x="0" y="548"/>
                  </a:lnTo>
                  <a:lnTo>
                    <a:pt x="11" y="573"/>
                  </a:lnTo>
                  <a:lnTo>
                    <a:pt x="36" y="584"/>
                  </a:lnTo>
                  <a:lnTo>
                    <a:pt x="63" y="573"/>
                  </a:lnTo>
                  <a:lnTo>
                    <a:pt x="73" y="548"/>
                  </a:lnTo>
                  <a:moveTo>
                    <a:pt x="881" y="37"/>
                  </a:moveTo>
                  <a:lnTo>
                    <a:pt x="870" y="10"/>
                  </a:lnTo>
                  <a:lnTo>
                    <a:pt x="844" y="0"/>
                  </a:lnTo>
                  <a:lnTo>
                    <a:pt x="817" y="10"/>
                  </a:lnTo>
                  <a:lnTo>
                    <a:pt x="808" y="37"/>
                  </a:lnTo>
                  <a:lnTo>
                    <a:pt x="817" y="62"/>
                  </a:lnTo>
                  <a:lnTo>
                    <a:pt x="844" y="73"/>
                  </a:lnTo>
                  <a:lnTo>
                    <a:pt x="870" y="62"/>
                  </a:lnTo>
                  <a:lnTo>
                    <a:pt x="881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34" name="Picture 28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-1548"/>
              <a:ext cx="618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" name="AutoShape 282"/>
            <p:cNvSpPr/>
            <p:nvPr/>
          </p:nvSpPr>
          <p:spPr bwMode="auto">
            <a:xfrm>
              <a:off x="2538" y="-1432"/>
              <a:ext cx="1122" cy="905"/>
            </a:xfrm>
            <a:custGeom>
              <a:avLst/>
              <a:gdLst>
                <a:gd name="T0" fmla="*/ 1122 w 1122"/>
                <a:gd name="T1" fmla="*/ -577 h 905"/>
                <a:gd name="T2" fmla="*/ 875 w 1122"/>
                <a:gd name="T3" fmla="*/ -577 h 905"/>
                <a:gd name="T4" fmla="*/ 875 w 1122"/>
                <a:gd name="T5" fmla="*/ -924 h 905"/>
                <a:gd name="T6" fmla="*/ 1122 w 1122"/>
                <a:gd name="T7" fmla="*/ -924 h 905"/>
                <a:gd name="T8" fmla="*/ 868 w 1122"/>
                <a:gd name="T9" fmla="*/ -577 h 905"/>
                <a:gd name="T10" fmla="*/ 126 w 1122"/>
                <a:gd name="T11" fmla="*/ -577 h 905"/>
                <a:gd name="T12" fmla="*/ 126 w 1122"/>
                <a:gd name="T13" fmla="*/ -700 h 905"/>
                <a:gd name="T14" fmla="*/ 0 w 1122"/>
                <a:gd name="T15" fmla="*/ -946 h 905"/>
                <a:gd name="T16" fmla="*/ 1116 w 1122"/>
                <a:gd name="T17" fmla="*/ -1183 h 905"/>
                <a:gd name="T18" fmla="*/ 126 w 1122"/>
                <a:gd name="T19" fmla="*/ -1183 h 905"/>
                <a:gd name="T20" fmla="*/ 126 w 1122"/>
                <a:gd name="T21" fmla="*/ -1183 h 905"/>
                <a:gd name="T22" fmla="*/ 126 w 1122"/>
                <a:gd name="T23" fmla="*/ -984 h 905"/>
                <a:gd name="T24" fmla="*/ 1122 w 1122"/>
                <a:gd name="T25" fmla="*/ -924 h 905"/>
                <a:gd name="T26" fmla="*/ 875 w 1122"/>
                <a:gd name="T27" fmla="*/ -924 h 905"/>
                <a:gd name="T28" fmla="*/ 875 w 1122"/>
                <a:gd name="T29" fmla="*/ -1432 h 905"/>
                <a:gd name="T30" fmla="*/ 1122 w 1122"/>
                <a:gd name="T31" fmla="*/ -1432 h 905"/>
                <a:gd name="T32" fmla="*/ 571 w 1122"/>
                <a:gd name="T33" fmla="*/ -638 h 905"/>
                <a:gd name="T34" fmla="*/ 571 w 1122"/>
                <a:gd name="T35" fmla="*/ -528 h 9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2" h="905">
                  <a:moveTo>
                    <a:pt x="1122" y="855"/>
                  </a:moveTo>
                  <a:lnTo>
                    <a:pt x="875" y="855"/>
                  </a:lnTo>
                  <a:lnTo>
                    <a:pt x="875" y="508"/>
                  </a:lnTo>
                  <a:lnTo>
                    <a:pt x="1122" y="508"/>
                  </a:lnTo>
                  <a:moveTo>
                    <a:pt x="868" y="855"/>
                  </a:moveTo>
                  <a:lnTo>
                    <a:pt x="126" y="855"/>
                  </a:lnTo>
                  <a:lnTo>
                    <a:pt x="126" y="732"/>
                  </a:lnTo>
                  <a:lnTo>
                    <a:pt x="0" y="486"/>
                  </a:lnTo>
                  <a:moveTo>
                    <a:pt x="1116" y="249"/>
                  </a:moveTo>
                  <a:lnTo>
                    <a:pt x="126" y="249"/>
                  </a:lnTo>
                  <a:moveTo>
                    <a:pt x="126" y="249"/>
                  </a:moveTo>
                  <a:lnTo>
                    <a:pt x="126" y="448"/>
                  </a:lnTo>
                  <a:moveTo>
                    <a:pt x="1122" y="508"/>
                  </a:moveTo>
                  <a:lnTo>
                    <a:pt x="875" y="508"/>
                  </a:lnTo>
                  <a:lnTo>
                    <a:pt x="875" y="0"/>
                  </a:lnTo>
                  <a:lnTo>
                    <a:pt x="1122" y="0"/>
                  </a:lnTo>
                  <a:moveTo>
                    <a:pt x="571" y="794"/>
                  </a:moveTo>
                  <a:lnTo>
                    <a:pt x="571" y="904"/>
                  </a:lnTo>
                </a:path>
              </a:pathLst>
            </a:custGeom>
            <a:noFill/>
            <a:ln w="1663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Line 283"/>
            <p:cNvSpPr>
              <a:spLocks noChangeShapeType="1"/>
            </p:cNvSpPr>
            <p:nvPr/>
          </p:nvSpPr>
          <p:spPr bwMode="auto">
            <a:xfrm>
              <a:off x="3036" y="-687"/>
              <a:ext cx="0" cy="210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Line 284"/>
            <p:cNvSpPr>
              <a:spLocks noChangeShapeType="1"/>
            </p:cNvSpPr>
            <p:nvPr/>
          </p:nvSpPr>
          <p:spPr bwMode="auto">
            <a:xfrm>
              <a:off x="3070" y="-658"/>
              <a:ext cx="0" cy="151"/>
            </a:xfrm>
            <a:prstGeom prst="line">
              <a:avLst/>
            </a:prstGeom>
            <a:noFill/>
            <a:ln w="33528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38" name="Picture 28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995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28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1241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2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645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28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1489"/>
              <a:ext cx="128" cy="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2" name="Freeform 289"/>
            <p:cNvSpPr/>
            <p:nvPr/>
          </p:nvSpPr>
          <p:spPr bwMode="auto">
            <a:xfrm>
              <a:off x="3382" y="-955"/>
              <a:ext cx="60" cy="63"/>
            </a:xfrm>
            <a:custGeom>
              <a:avLst/>
              <a:gdLst>
                <a:gd name="T0" fmla="*/ 31 w 60"/>
                <a:gd name="T1" fmla="*/ -955 h 63"/>
                <a:gd name="T2" fmla="*/ 15 w 60"/>
                <a:gd name="T3" fmla="*/ -950 h 63"/>
                <a:gd name="T4" fmla="*/ 2 w 60"/>
                <a:gd name="T5" fmla="*/ -939 h 63"/>
                <a:gd name="T6" fmla="*/ 0 w 60"/>
                <a:gd name="T7" fmla="*/ -924 h 63"/>
                <a:gd name="T8" fmla="*/ 2 w 60"/>
                <a:gd name="T9" fmla="*/ -908 h 63"/>
                <a:gd name="T10" fmla="*/ 15 w 60"/>
                <a:gd name="T11" fmla="*/ -897 h 63"/>
                <a:gd name="T12" fmla="*/ 31 w 60"/>
                <a:gd name="T13" fmla="*/ -892 h 63"/>
                <a:gd name="T14" fmla="*/ 46 w 60"/>
                <a:gd name="T15" fmla="*/ -897 h 63"/>
                <a:gd name="T16" fmla="*/ 57 w 60"/>
                <a:gd name="T17" fmla="*/ -908 h 63"/>
                <a:gd name="T18" fmla="*/ 60 w 60"/>
                <a:gd name="T19" fmla="*/ -924 h 63"/>
                <a:gd name="T20" fmla="*/ 57 w 60"/>
                <a:gd name="T21" fmla="*/ -939 h 63"/>
                <a:gd name="T22" fmla="*/ 46 w 60"/>
                <a:gd name="T23" fmla="*/ -950 h 63"/>
                <a:gd name="T24" fmla="*/ 31 w 60"/>
                <a:gd name="T25" fmla="*/ -95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31" y="0"/>
                  </a:moveTo>
                  <a:lnTo>
                    <a:pt x="15" y="5"/>
                  </a:lnTo>
                  <a:lnTo>
                    <a:pt x="2" y="16"/>
                  </a:lnTo>
                  <a:lnTo>
                    <a:pt x="0" y="31"/>
                  </a:lnTo>
                  <a:lnTo>
                    <a:pt x="2" y="47"/>
                  </a:lnTo>
                  <a:lnTo>
                    <a:pt x="15" y="58"/>
                  </a:lnTo>
                  <a:lnTo>
                    <a:pt x="31" y="63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0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90"/>
            <p:cNvSpPr/>
            <p:nvPr/>
          </p:nvSpPr>
          <p:spPr bwMode="auto">
            <a:xfrm>
              <a:off x="3382" y="-955"/>
              <a:ext cx="60" cy="63"/>
            </a:xfrm>
            <a:custGeom>
              <a:avLst/>
              <a:gdLst>
                <a:gd name="T0" fmla="*/ 0 w 60"/>
                <a:gd name="T1" fmla="*/ -924 h 63"/>
                <a:gd name="T2" fmla="*/ 2 w 60"/>
                <a:gd name="T3" fmla="*/ -939 h 63"/>
                <a:gd name="T4" fmla="*/ 15 w 60"/>
                <a:gd name="T5" fmla="*/ -950 h 63"/>
                <a:gd name="T6" fmla="*/ 31 w 60"/>
                <a:gd name="T7" fmla="*/ -955 h 63"/>
                <a:gd name="T8" fmla="*/ 46 w 60"/>
                <a:gd name="T9" fmla="*/ -950 h 63"/>
                <a:gd name="T10" fmla="*/ 57 w 60"/>
                <a:gd name="T11" fmla="*/ -939 h 63"/>
                <a:gd name="T12" fmla="*/ 60 w 60"/>
                <a:gd name="T13" fmla="*/ -924 h 63"/>
                <a:gd name="T14" fmla="*/ 57 w 60"/>
                <a:gd name="T15" fmla="*/ -908 h 63"/>
                <a:gd name="T16" fmla="*/ 46 w 60"/>
                <a:gd name="T17" fmla="*/ -897 h 63"/>
                <a:gd name="T18" fmla="*/ 31 w 60"/>
                <a:gd name="T19" fmla="*/ -892 h 63"/>
                <a:gd name="T20" fmla="*/ 15 w 60"/>
                <a:gd name="T21" fmla="*/ -897 h 63"/>
                <a:gd name="T22" fmla="*/ 2 w 60"/>
                <a:gd name="T23" fmla="*/ -908 h 63"/>
                <a:gd name="T24" fmla="*/ 0 w 60"/>
                <a:gd name="T25" fmla="*/ -92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0" y="31"/>
                  </a:moveTo>
                  <a:lnTo>
                    <a:pt x="2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0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3"/>
                  </a:lnTo>
                  <a:lnTo>
                    <a:pt x="15" y="58"/>
                  </a:lnTo>
                  <a:lnTo>
                    <a:pt x="2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91"/>
            <p:cNvSpPr/>
            <p:nvPr/>
          </p:nvSpPr>
          <p:spPr bwMode="auto">
            <a:xfrm>
              <a:off x="3382" y="-614"/>
              <a:ext cx="60" cy="63"/>
            </a:xfrm>
            <a:custGeom>
              <a:avLst/>
              <a:gdLst>
                <a:gd name="T0" fmla="*/ 31 w 60"/>
                <a:gd name="T1" fmla="*/ -614 h 63"/>
                <a:gd name="T2" fmla="*/ 15 w 60"/>
                <a:gd name="T3" fmla="*/ -609 h 63"/>
                <a:gd name="T4" fmla="*/ 2 w 60"/>
                <a:gd name="T5" fmla="*/ -598 h 63"/>
                <a:gd name="T6" fmla="*/ 0 w 60"/>
                <a:gd name="T7" fmla="*/ -583 h 63"/>
                <a:gd name="T8" fmla="*/ 2 w 60"/>
                <a:gd name="T9" fmla="*/ -567 h 63"/>
                <a:gd name="T10" fmla="*/ 15 w 60"/>
                <a:gd name="T11" fmla="*/ -556 h 63"/>
                <a:gd name="T12" fmla="*/ 31 w 60"/>
                <a:gd name="T13" fmla="*/ -552 h 63"/>
                <a:gd name="T14" fmla="*/ 46 w 60"/>
                <a:gd name="T15" fmla="*/ -556 h 63"/>
                <a:gd name="T16" fmla="*/ 57 w 60"/>
                <a:gd name="T17" fmla="*/ -567 h 63"/>
                <a:gd name="T18" fmla="*/ 60 w 60"/>
                <a:gd name="T19" fmla="*/ -583 h 63"/>
                <a:gd name="T20" fmla="*/ 57 w 60"/>
                <a:gd name="T21" fmla="*/ -598 h 63"/>
                <a:gd name="T22" fmla="*/ 46 w 60"/>
                <a:gd name="T23" fmla="*/ -609 h 63"/>
                <a:gd name="T24" fmla="*/ 31 w 60"/>
                <a:gd name="T25" fmla="*/ -61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31" y="0"/>
                  </a:moveTo>
                  <a:lnTo>
                    <a:pt x="15" y="5"/>
                  </a:lnTo>
                  <a:lnTo>
                    <a:pt x="2" y="16"/>
                  </a:lnTo>
                  <a:lnTo>
                    <a:pt x="0" y="31"/>
                  </a:lnTo>
                  <a:lnTo>
                    <a:pt x="2" y="47"/>
                  </a:lnTo>
                  <a:lnTo>
                    <a:pt x="15" y="58"/>
                  </a:lnTo>
                  <a:lnTo>
                    <a:pt x="31" y="62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0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292"/>
            <p:cNvSpPr/>
            <p:nvPr/>
          </p:nvSpPr>
          <p:spPr bwMode="auto">
            <a:xfrm>
              <a:off x="3382" y="-614"/>
              <a:ext cx="60" cy="63"/>
            </a:xfrm>
            <a:custGeom>
              <a:avLst/>
              <a:gdLst>
                <a:gd name="T0" fmla="*/ 0 w 60"/>
                <a:gd name="T1" fmla="*/ -583 h 63"/>
                <a:gd name="T2" fmla="*/ 2 w 60"/>
                <a:gd name="T3" fmla="*/ -598 h 63"/>
                <a:gd name="T4" fmla="*/ 15 w 60"/>
                <a:gd name="T5" fmla="*/ -609 h 63"/>
                <a:gd name="T6" fmla="*/ 31 w 60"/>
                <a:gd name="T7" fmla="*/ -614 h 63"/>
                <a:gd name="T8" fmla="*/ 46 w 60"/>
                <a:gd name="T9" fmla="*/ -609 h 63"/>
                <a:gd name="T10" fmla="*/ 57 w 60"/>
                <a:gd name="T11" fmla="*/ -598 h 63"/>
                <a:gd name="T12" fmla="*/ 60 w 60"/>
                <a:gd name="T13" fmla="*/ -583 h 63"/>
                <a:gd name="T14" fmla="*/ 57 w 60"/>
                <a:gd name="T15" fmla="*/ -567 h 63"/>
                <a:gd name="T16" fmla="*/ 46 w 60"/>
                <a:gd name="T17" fmla="*/ -556 h 63"/>
                <a:gd name="T18" fmla="*/ 31 w 60"/>
                <a:gd name="T19" fmla="*/ -552 h 63"/>
                <a:gd name="T20" fmla="*/ 15 w 60"/>
                <a:gd name="T21" fmla="*/ -556 h 63"/>
                <a:gd name="T22" fmla="*/ 2 w 60"/>
                <a:gd name="T23" fmla="*/ -567 h 63"/>
                <a:gd name="T24" fmla="*/ 0 w 60"/>
                <a:gd name="T25" fmla="*/ -583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0" y="31"/>
                  </a:moveTo>
                  <a:lnTo>
                    <a:pt x="2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0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2"/>
                  </a:lnTo>
                  <a:lnTo>
                    <a:pt x="15" y="58"/>
                  </a:lnTo>
                  <a:lnTo>
                    <a:pt x="2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293"/>
            <p:cNvSpPr>
              <a:spLocks noChangeArrowheads="1"/>
            </p:cNvSpPr>
            <p:nvPr/>
          </p:nvSpPr>
          <p:spPr bwMode="auto">
            <a:xfrm>
              <a:off x="7654" y="-3052"/>
              <a:ext cx="1216" cy="1190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47" name="Picture 29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8" y="-2758"/>
              <a:ext cx="221" cy="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29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" y="-2758"/>
              <a:ext cx="220" cy="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29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" y="-8579"/>
              <a:ext cx="422" cy="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0" name="AutoShape 297"/>
            <p:cNvSpPr/>
            <p:nvPr/>
          </p:nvSpPr>
          <p:spPr bwMode="auto">
            <a:xfrm>
              <a:off x="7408" y="-8630"/>
              <a:ext cx="453" cy="341"/>
            </a:xfrm>
            <a:custGeom>
              <a:avLst/>
              <a:gdLst>
                <a:gd name="T0" fmla="*/ 153 w 453"/>
                <a:gd name="T1" fmla="*/ -8630 h 341"/>
                <a:gd name="T2" fmla="*/ 0 w 453"/>
                <a:gd name="T3" fmla="*/ -8462 h 341"/>
                <a:gd name="T4" fmla="*/ 78 w 453"/>
                <a:gd name="T5" fmla="*/ -8378 h 341"/>
                <a:gd name="T6" fmla="*/ 153 w 453"/>
                <a:gd name="T7" fmla="*/ -8289 h 341"/>
                <a:gd name="T8" fmla="*/ 153 w 453"/>
                <a:gd name="T9" fmla="*/ -8342 h 341"/>
                <a:gd name="T10" fmla="*/ 343 w 453"/>
                <a:gd name="T11" fmla="*/ -8342 h 341"/>
                <a:gd name="T12" fmla="*/ 374 w 453"/>
                <a:gd name="T13" fmla="*/ -8378 h 341"/>
                <a:gd name="T14" fmla="*/ 452 w 453"/>
                <a:gd name="T15" fmla="*/ -8462 h 341"/>
                <a:gd name="T16" fmla="*/ 374 w 453"/>
                <a:gd name="T17" fmla="*/ -8546 h 341"/>
                <a:gd name="T18" fmla="*/ 341 w 453"/>
                <a:gd name="T19" fmla="*/ -8582 h 341"/>
                <a:gd name="T20" fmla="*/ 153 w 453"/>
                <a:gd name="T21" fmla="*/ -8582 h 341"/>
                <a:gd name="T22" fmla="*/ 153 w 453"/>
                <a:gd name="T23" fmla="*/ -8630 h 341"/>
                <a:gd name="T24" fmla="*/ 343 w 453"/>
                <a:gd name="T25" fmla="*/ -8342 h 341"/>
                <a:gd name="T26" fmla="*/ 297 w 453"/>
                <a:gd name="T27" fmla="*/ -8342 h 341"/>
                <a:gd name="T28" fmla="*/ 297 w 453"/>
                <a:gd name="T29" fmla="*/ -8289 h 341"/>
                <a:gd name="T30" fmla="*/ 343 w 453"/>
                <a:gd name="T31" fmla="*/ -8342 h 341"/>
                <a:gd name="T32" fmla="*/ 297 w 453"/>
                <a:gd name="T33" fmla="*/ -8630 h 341"/>
                <a:gd name="T34" fmla="*/ 297 w 453"/>
                <a:gd name="T35" fmla="*/ -8582 h 341"/>
                <a:gd name="T36" fmla="*/ 341 w 453"/>
                <a:gd name="T37" fmla="*/ -8582 h 341"/>
                <a:gd name="T38" fmla="*/ 297 w 453"/>
                <a:gd name="T39" fmla="*/ -8630 h 3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3" h="341">
                  <a:moveTo>
                    <a:pt x="153" y="0"/>
                  </a:moveTo>
                  <a:lnTo>
                    <a:pt x="0" y="168"/>
                  </a:lnTo>
                  <a:lnTo>
                    <a:pt x="78" y="252"/>
                  </a:lnTo>
                  <a:lnTo>
                    <a:pt x="153" y="341"/>
                  </a:lnTo>
                  <a:lnTo>
                    <a:pt x="153" y="288"/>
                  </a:lnTo>
                  <a:lnTo>
                    <a:pt x="343" y="288"/>
                  </a:lnTo>
                  <a:lnTo>
                    <a:pt x="374" y="252"/>
                  </a:lnTo>
                  <a:lnTo>
                    <a:pt x="452" y="168"/>
                  </a:lnTo>
                  <a:lnTo>
                    <a:pt x="374" y="84"/>
                  </a:lnTo>
                  <a:lnTo>
                    <a:pt x="341" y="48"/>
                  </a:lnTo>
                  <a:lnTo>
                    <a:pt x="153" y="48"/>
                  </a:lnTo>
                  <a:lnTo>
                    <a:pt x="153" y="0"/>
                  </a:lnTo>
                  <a:close/>
                  <a:moveTo>
                    <a:pt x="343" y="288"/>
                  </a:moveTo>
                  <a:lnTo>
                    <a:pt x="297" y="288"/>
                  </a:lnTo>
                  <a:lnTo>
                    <a:pt x="297" y="341"/>
                  </a:lnTo>
                  <a:lnTo>
                    <a:pt x="343" y="288"/>
                  </a:lnTo>
                  <a:close/>
                  <a:moveTo>
                    <a:pt x="297" y="0"/>
                  </a:moveTo>
                  <a:lnTo>
                    <a:pt x="297" y="48"/>
                  </a:lnTo>
                  <a:lnTo>
                    <a:pt x="341" y="48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AutoShape 298"/>
            <p:cNvSpPr/>
            <p:nvPr/>
          </p:nvSpPr>
          <p:spPr bwMode="auto">
            <a:xfrm>
              <a:off x="7397" y="-8650"/>
              <a:ext cx="474" cy="383"/>
            </a:xfrm>
            <a:custGeom>
              <a:avLst/>
              <a:gdLst>
                <a:gd name="T0" fmla="*/ 0 w 474"/>
                <a:gd name="T1" fmla="*/ -8462 h 383"/>
                <a:gd name="T2" fmla="*/ 173 w 474"/>
                <a:gd name="T3" fmla="*/ -8268 h 383"/>
                <a:gd name="T4" fmla="*/ 157 w 474"/>
                <a:gd name="T5" fmla="*/ -8289 h 383"/>
                <a:gd name="T6" fmla="*/ 91 w 474"/>
                <a:gd name="T7" fmla="*/ -8389 h 383"/>
                <a:gd name="T8" fmla="*/ 13 w 474"/>
                <a:gd name="T9" fmla="*/ -8451 h 383"/>
                <a:gd name="T10" fmla="*/ 33 w 474"/>
                <a:gd name="T11" fmla="*/ -8473 h 383"/>
                <a:gd name="T12" fmla="*/ 157 w 474"/>
                <a:gd name="T13" fmla="*/ -8630 h 383"/>
                <a:gd name="T14" fmla="*/ 173 w 474"/>
                <a:gd name="T15" fmla="*/ -8650 h 383"/>
                <a:gd name="T16" fmla="*/ 301 w 474"/>
                <a:gd name="T17" fmla="*/ -8342 h 383"/>
                <a:gd name="T18" fmla="*/ 301 w 474"/>
                <a:gd name="T19" fmla="*/ -8331 h 383"/>
                <a:gd name="T20" fmla="*/ 320 w 474"/>
                <a:gd name="T21" fmla="*/ -8289 h 383"/>
                <a:gd name="T22" fmla="*/ 303 w 474"/>
                <a:gd name="T23" fmla="*/ -8300 h 383"/>
                <a:gd name="T24" fmla="*/ 312 w 474"/>
                <a:gd name="T25" fmla="*/ -8342 h 383"/>
                <a:gd name="T26" fmla="*/ 162 w 474"/>
                <a:gd name="T27" fmla="*/ -8347 h 383"/>
                <a:gd name="T28" fmla="*/ 168 w 474"/>
                <a:gd name="T29" fmla="*/ -8300 h 383"/>
                <a:gd name="T30" fmla="*/ 173 w 474"/>
                <a:gd name="T31" fmla="*/ -8289 h 383"/>
                <a:gd name="T32" fmla="*/ 164 w 474"/>
                <a:gd name="T33" fmla="*/ -8331 h 383"/>
                <a:gd name="T34" fmla="*/ 312 w 474"/>
                <a:gd name="T35" fmla="*/ -8342 h 383"/>
                <a:gd name="T36" fmla="*/ 448 w 474"/>
                <a:gd name="T37" fmla="*/ -8462 h 383"/>
                <a:gd name="T38" fmla="*/ 313 w 474"/>
                <a:gd name="T39" fmla="*/ -8311 h 383"/>
                <a:gd name="T40" fmla="*/ 320 w 474"/>
                <a:gd name="T41" fmla="*/ -8289 h 383"/>
                <a:gd name="T42" fmla="*/ 464 w 474"/>
                <a:gd name="T43" fmla="*/ -8451 h 383"/>
                <a:gd name="T44" fmla="*/ 448 w 474"/>
                <a:gd name="T45" fmla="*/ -8462 h 383"/>
                <a:gd name="T46" fmla="*/ 173 w 474"/>
                <a:gd name="T47" fmla="*/ -8342 h 383"/>
                <a:gd name="T48" fmla="*/ 301 w 474"/>
                <a:gd name="T49" fmla="*/ -8331 h 383"/>
                <a:gd name="T50" fmla="*/ 23 w 474"/>
                <a:gd name="T51" fmla="*/ -8462 h 383"/>
                <a:gd name="T52" fmla="*/ 33 w 474"/>
                <a:gd name="T53" fmla="*/ -8451 h 383"/>
                <a:gd name="T54" fmla="*/ 464 w 474"/>
                <a:gd name="T55" fmla="*/ -8473 h 383"/>
                <a:gd name="T56" fmla="*/ 458 w 474"/>
                <a:gd name="T57" fmla="*/ -8451 h 383"/>
                <a:gd name="T58" fmla="*/ 474 w 474"/>
                <a:gd name="T59" fmla="*/ -8462 h 383"/>
                <a:gd name="T60" fmla="*/ 464 w 474"/>
                <a:gd name="T61" fmla="*/ -8473 h 383"/>
                <a:gd name="T62" fmla="*/ 314 w 474"/>
                <a:gd name="T63" fmla="*/ -8630 h 383"/>
                <a:gd name="T64" fmla="*/ 448 w 474"/>
                <a:gd name="T65" fmla="*/ -8462 h 383"/>
                <a:gd name="T66" fmla="*/ 464 w 474"/>
                <a:gd name="T67" fmla="*/ -8473 h 383"/>
                <a:gd name="T68" fmla="*/ 33 w 474"/>
                <a:gd name="T69" fmla="*/ -8473 h 383"/>
                <a:gd name="T70" fmla="*/ 23 w 474"/>
                <a:gd name="T71" fmla="*/ -8462 h 383"/>
                <a:gd name="T72" fmla="*/ 173 w 474"/>
                <a:gd name="T73" fmla="*/ -8630 h 383"/>
                <a:gd name="T74" fmla="*/ 168 w 474"/>
                <a:gd name="T75" fmla="*/ -8619 h 383"/>
                <a:gd name="T76" fmla="*/ 162 w 474"/>
                <a:gd name="T77" fmla="*/ -8577 h 383"/>
                <a:gd name="T78" fmla="*/ 312 w 474"/>
                <a:gd name="T79" fmla="*/ -8582 h 383"/>
                <a:gd name="T80" fmla="*/ 164 w 474"/>
                <a:gd name="T81" fmla="*/ -8593 h 383"/>
                <a:gd name="T82" fmla="*/ 173 w 474"/>
                <a:gd name="T83" fmla="*/ -8630 h 383"/>
                <a:gd name="T84" fmla="*/ 173 w 474"/>
                <a:gd name="T85" fmla="*/ -8593 h 383"/>
                <a:gd name="T86" fmla="*/ 301 w 474"/>
                <a:gd name="T87" fmla="*/ -8582 h 383"/>
                <a:gd name="T88" fmla="*/ 301 w 474"/>
                <a:gd name="T89" fmla="*/ -8650 h 383"/>
                <a:gd name="T90" fmla="*/ 308 w 474"/>
                <a:gd name="T91" fmla="*/ -8593 h 383"/>
                <a:gd name="T92" fmla="*/ 312 w 474"/>
                <a:gd name="T93" fmla="*/ -8582 h 383"/>
                <a:gd name="T94" fmla="*/ 303 w 474"/>
                <a:gd name="T95" fmla="*/ -8619 h 383"/>
                <a:gd name="T96" fmla="*/ 301 w 474"/>
                <a:gd name="T97" fmla="*/ -8650 h 383"/>
                <a:gd name="T98" fmla="*/ 314 w 474"/>
                <a:gd name="T99" fmla="*/ -8630 h 383"/>
                <a:gd name="T100" fmla="*/ 301 w 474"/>
                <a:gd name="T101" fmla="*/ -8650 h 3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4" h="383">
                  <a:moveTo>
                    <a:pt x="173" y="0"/>
                  </a:moveTo>
                  <a:lnTo>
                    <a:pt x="0" y="188"/>
                  </a:lnTo>
                  <a:lnTo>
                    <a:pt x="173" y="382"/>
                  </a:lnTo>
                  <a:lnTo>
                    <a:pt x="173" y="361"/>
                  </a:lnTo>
                  <a:lnTo>
                    <a:pt x="157" y="361"/>
                  </a:lnTo>
                  <a:lnTo>
                    <a:pt x="159" y="340"/>
                  </a:lnTo>
                  <a:lnTo>
                    <a:pt x="91" y="261"/>
                  </a:lnTo>
                  <a:lnTo>
                    <a:pt x="33" y="199"/>
                  </a:lnTo>
                  <a:lnTo>
                    <a:pt x="13" y="199"/>
                  </a:lnTo>
                  <a:lnTo>
                    <a:pt x="13" y="177"/>
                  </a:lnTo>
                  <a:lnTo>
                    <a:pt x="33" y="177"/>
                  </a:lnTo>
                  <a:lnTo>
                    <a:pt x="159" y="41"/>
                  </a:lnTo>
                  <a:lnTo>
                    <a:pt x="157" y="20"/>
                  </a:lnTo>
                  <a:lnTo>
                    <a:pt x="173" y="20"/>
                  </a:lnTo>
                  <a:lnTo>
                    <a:pt x="173" y="0"/>
                  </a:lnTo>
                  <a:close/>
                  <a:moveTo>
                    <a:pt x="312" y="308"/>
                  </a:moveTo>
                  <a:lnTo>
                    <a:pt x="301" y="308"/>
                  </a:lnTo>
                  <a:lnTo>
                    <a:pt x="308" y="319"/>
                  </a:lnTo>
                  <a:lnTo>
                    <a:pt x="301" y="319"/>
                  </a:lnTo>
                  <a:lnTo>
                    <a:pt x="301" y="382"/>
                  </a:lnTo>
                  <a:lnTo>
                    <a:pt x="320" y="361"/>
                  </a:lnTo>
                  <a:lnTo>
                    <a:pt x="314" y="361"/>
                  </a:lnTo>
                  <a:lnTo>
                    <a:pt x="303" y="350"/>
                  </a:lnTo>
                  <a:lnTo>
                    <a:pt x="313" y="339"/>
                  </a:lnTo>
                  <a:lnTo>
                    <a:pt x="312" y="308"/>
                  </a:lnTo>
                  <a:close/>
                  <a:moveTo>
                    <a:pt x="312" y="303"/>
                  </a:moveTo>
                  <a:lnTo>
                    <a:pt x="162" y="303"/>
                  </a:lnTo>
                  <a:lnTo>
                    <a:pt x="159" y="340"/>
                  </a:lnTo>
                  <a:lnTo>
                    <a:pt x="168" y="350"/>
                  </a:lnTo>
                  <a:lnTo>
                    <a:pt x="157" y="361"/>
                  </a:lnTo>
                  <a:lnTo>
                    <a:pt x="173" y="361"/>
                  </a:lnTo>
                  <a:lnTo>
                    <a:pt x="173" y="319"/>
                  </a:lnTo>
                  <a:lnTo>
                    <a:pt x="164" y="319"/>
                  </a:lnTo>
                  <a:lnTo>
                    <a:pt x="173" y="308"/>
                  </a:lnTo>
                  <a:lnTo>
                    <a:pt x="312" y="308"/>
                  </a:lnTo>
                  <a:lnTo>
                    <a:pt x="312" y="303"/>
                  </a:lnTo>
                  <a:close/>
                  <a:moveTo>
                    <a:pt x="448" y="188"/>
                  </a:moveTo>
                  <a:lnTo>
                    <a:pt x="383" y="261"/>
                  </a:lnTo>
                  <a:lnTo>
                    <a:pt x="313" y="339"/>
                  </a:lnTo>
                  <a:lnTo>
                    <a:pt x="314" y="361"/>
                  </a:lnTo>
                  <a:lnTo>
                    <a:pt x="320" y="361"/>
                  </a:lnTo>
                  <a:lnTo>
                    <a:pt x="387" y="283"/>
                  </a:lnTo>
                  <a:lnTo>
                    <a:pt x="464" y="199"/>
                  </a:lnTo>
                  <a:lnTo>
                    <a:pt x="458" y="199"/>
                  </a:lnTo>
                  <a:lnTo>
                    <a:pt x="448" y="188"/>
                  </a:lnTo>
                  <a:close/>
                  <a:moveTo>
                    <a:pt x="301" y="308"/>
                  </a:moveTo>
                  <a:lnTo>
                    <a:pt x="173" y="308"/>
                  </a:lnTo>
                  <a:lnTo>
                    <a:pt x="173" y="319"/>
                  </a:lnTo>
                  <a:lnTo>
                    <a:pt x="301" y="319"/>
                  </a:lnTo>
                  <a:lnTo>
                    <a:pt x="301" y="308"/>
                  </a:lnTo>
                  <a:close/>
                  <a:moveTo>
                    <a:pt x="23" y="188"/>
                  </a:moveTo>
                  <a:lnTo>
                    <a:pt x="13" y="199"/>
                  </a:lnTo>
                  <a:lnTo>
                    <a:pt x="33" y="199"/>
                  </a:lnTo>
                  <a:lnTo>
                    <a:pt x="23" y="188"/>
                  </a:lnTo>
                  <a:close/>
                  <a:moveTo>
                    <a:pt x="464" y="177"/>
                  </a:moveTo>
                  <a:lnTo>
                    <a:pt x="458" y="177"/>
                  </a:lnTo>
                  <a:lnTo>
                    <a:pt x="458" y="199"/>
                  </a:lnTo>
                  <a:lnTo>
                    <a:pt x="464" y="199"/>
                  </a:lnTo>
                  <a:lnTo>
                    <a:pt x="474" y="188"/>
                  </a:lnTo>
                  <a:lnTo>
                    <a:pt x="464" y="177"/>
                  </a:lnTo>
                  <a:close/>
                  <a:moveTo>
                    <a:pt x="320" y="20"/>
                  </a:moveTo>
                  <a:lnTo>
                    <a:pt x="314" y="20"/>
                  </a:lnTo>
                  <a:lnTo>
                    <a:pt x="313" y="42"/>
                  </a:lnTo>
                  <a:lnTo>
                    <a:pt x="448" y="188"/>
                  </a:lnTo>
                  <a:lnTo>
                    <a:pt x="458" y="177"/>
                  </a:lnTo>
                  <a:lnTo>
                    <a:pt x="464" y="177"/>
                  </a:lnTo>
                  <a:lnTo>
                    <a:pt x="320" y="20"/>
                  </a:lnTo>
                  <a:close/>
                  <a:moveTo>
                    <a:pt x="33" y="177"/>
                  </a:moveTo>
                  <a:lnTo>
                    <a:pt x="13" y="177"/>
                  </a:lnTo>
                  <a:lnTo>
                    <a:pt x="23" y="188"/>
                  </a:lnTo>
                  <a:lnTo>
                    <a:pt x="33" y="177"/>
                  </a:lnTo>
                  <a:close/>
                  <a:moveTo>
                    <a:pt x="173" y="20"/>
                  </a:moveTo>
                  <a:lnTo>
                    <a:pt x="157" y="20"/>
                  </a:lnTo>
                  <a:lnTo>
                    <a:pt x="168" y="31"/>
                  </a:lnTo>
                  <a:lnTo>
                    <a:pt x="159" y="41"/>
                  </a:lnTo>
                  <a:lnTo>
                    <a:pt x="162" y="73"/>
                  </a:lnTo>
                  <a:lnTo>
                    <a:pt x="312" y="73"/>
                  </a:lnTo>
                  <a:lnTo>
                    <a:pt x="312" y="68"/>
                  </a:lnTo>
                  <a:lnTo>
                    <a:pt x="173" y="68"/>
                  </a:lnTo>
                  <a:lnTo>
                    <a:pt x="164" y="57"/>
                  </a:lnTo>
                  <a:lnTo>
                    <a:pt x="173" y="57"/>
                  </a:lnTo>
                  <a:lnTo>
                    <a:pt x="173" y="20"/>
                  </a:lnTo>
                  <a:close/>
                  <a:moveTo>
                    <a:pt x="301" y="57"/>
                  </a:moveTo>
                  <a:lnTo>
                    <a:pt x="173" y="57"/>
                  </a:lnTo>
                  <a:lnTo>
                    <a:pt x="173" y="68"/>
                  </a:lnTo>
                  <a:lnTo>
                    <a:pt x="301" y="68"/>
                  </a:lnTo>
                  <a:lnTo>
                    <a:pt x="301" y="57"/>
                  </a:lnTo>
                  <a:close/>
                  <a:moveTo>
                    <a:pt x="301" y="0"/>
                  </a:moveTo>
                  <a:lnTo>
                    <a:pt x="301" y="57"/>
                  </a:lnTo>
                  <a:lnTo>
                    <a:pt x="308" y="57"/>
                  </a:lnTo>
                  <a:lnTo>
                    <a:pt x="301" y="68"/>
                  </a:lnTo>
                  <a:lnTo>
                    <a:pt x="312" y="68"/>
                  </a:lnTo>
                  <a:lnTo>
                    <a:pt x="313" y="42"/>
                  </a:lnTo>
                  <a:lnTo>
                    <a:pt x="303" y="31"/>
                  </a:lnTo>
                  <a:lnTo>
                    <a:pt x="301" y="0"/>
                  </a:lnTo>
                  <a:close/>
                  <a:moveTo>
                    <a:pt x="301" y="0"/>
                  </a:moveTo>
                  <a:lnTo>
                    <a:pt x="303" y="31"/>
                  </a:lnTo>
                  <a:lnTo>
                    <a:pt x="314" y="20"/>
                  </a:lnTo>
                  <a:lnTo>
                    <a:pt x="320" y="2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52" name="Picture 29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0" y="-8798"/>
              <a:ext cx="180" cy="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30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3" y="-8362"/>
              <a:ext cx="520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" name="AutoShape 301"/>
            <p:cNvSpPr/>
            <p:nvPr/>
          </p:nvSpPr>
          <p:spPr bwMode="auto">
            <a:xfrm>
              <a:off x="5405" y="-7882"/>
              <a:ext cx="503" cy="1331"/>
            </a:xfrm>
            <a:custGeom>
              <a:avLst/>
              <a:gdLst>
                <a:gd name="T0" fmla="*/ 503 w 503"/>
                <a:gd name="T1" fmla="*/ -7882 h 1331"/>
                <a:gd name="T2" fmla="*/ 0 w 503"/>
                <a:gd name="T3" fmla="*/ -7882 h 1331"/>
                <a:gd name="T4" fmla="*/ 0 w 503"/>
                <a:gd name="T5" fmla="*/ -6552 h 1331"/>
                <a:gd name="T6" fmla="*/ 503 w 503"/>
                <a:gd name="T7" fmla="*/ -6552 h 1331"/>
                <a:gd name="T8" fmla="*/ 501 w 503"/>
                <a:gd name="T9" fmla="*/ -6554 h 1331"/>
                <a:gd name="T10" fmla="*/ 15 w 503"/>
                <a:gd name="T11" fmla="*/ -6554 h 1331"/>
                <a:gd name="T12" fmla="*/ 5 w 503"/>
                <a:gd name="T13" fmla="*/ -6561 h 1331"/>
                <a:gd name="T14" fmla="*/ 15 w 503"/>
                <a:gd name="T15" fmla="*/ -6561 h 1331"/>
                <a:gd name="T16" fmla="*/ 15 w 503"/>
                <a:gd name="T17" fmla="*/ -7873 h 1331"/>
                <a:gd name="T18" fmla="*/ 5 w 503"/>
                <a:gd name="T19" fmla="*/ -7873 h 1331"/>
                <a:gd name="T20" fmla="*/ 15 w 503"/>
                <a:gd name="T21" fmla="*/ -7878 h 1331"/>
                <a:gd name="T22" fmla="*/ 503 w 503"/>
                <a:gd name="T23" fmla="*/ -7878 h 1331"/>
                <a:gd name="T24" fmla="*/ 503 w 503"/>
                <a:gd name="T25" fmla="*/ -7882 h 1331"/>
                <a:gd name="T26" fmla="*/ 503 w 503"/>
                <a:gd name="T27" fmla="*/ -7878 h 1331"/>
                <a:gd name="T28" fmla="*/ 487 w 503"/>
                <a:gd name="T29" fmla="*/ -7878 h 1331"/>
                <a:gd name="T30" fmla="*/ 498 w 503"/>
                <a:gd name="T31" fmla="*/ -7873 h 1331"/>
                <a:gd name="T32" fmla="*/ 487 w 503"/>
                <a:gd name="T33" fmla="*/ -7873 h 1331"/>
                <a:gd name="T34" fmla="*/ 487 w 503"/>
                <a:gd name="T35" fmla="*/ -6561 h 1331"/>
                <a:gd name="T36" fmla="*/ 498 w 503"/>
                <a:gd name="T37" fmla="*/ -6561 h 1331"/>
                <a:gd name="T38" fmla="*/ 503 w 503"/>
                <a:gd name="T39" fmla="*/ -6552 h 1331"/>
                <a:gd name="T40" fmla="*/ 503 w 503"/>
                <a:gd name="T41" fmla="*/ -7878 h 1331"/>
                <a:gd name="T42" fmla="*/ 487 w 503"/>
                <a:gd name="T43" fmla="*/ -6561 h 1331"/>
                <a:gd name="T44" fmla="*/ 15 w 503"/>
                <a:gd name="T45" fmla="*/ -6561 h 1331"/>
                <a:gd name="T46" fmla="*/ 15 w 503"/>
                <a:gd name="T47" fmla="*/ -6554 h 1331"/>
                <a:gd name="T48" fmla="*/ 487 w 503"/>
                <a:gd name="T49" fmla="*/ -6554 h 1331"/>
                <a:gd name="T50" fmla="*/ 487 w 503"/>
                <a:gd name="T51" fmla="*/ -6561 h 1331"/>
                <a:gd name="T52" fmla="*/ 498 w 503"/>
                <a:gd name="T53" fmla="*/ -6561 h 1331"/>
                <a:gd name="T54" fmla="*/ 487 w 503"/>
                <a:gd name="T55" fmla="*/ -6554 h 1331"/>
                <a:gd name="T56" fmla="*/ 501 w 503"/>
                <a:gd name="T57" fmla="*/ -6554 h 1331"/>
                <a:gd name="T58" fmla="*/ 498 w 503"/>
                <a:gd name="T59" fmla="*/ -6561 h 1331"/>
                <a:gd name="T60" fmla="*/ 487 w 503"/>
                <a:gd name="T61" fmla="*/ -7878 h 1331"/>
                <a:gd name="T62" fmla="*/ 15 w 503"/>
                <a:gd name="T63" fmla="*/ -7878 h 1331"/>
                <a:gd name="T64" fmla="*/ 15 w 503"/>
                <a:gd name="T65" fmla="*/ -7873 h 1331"/>
                <a:gd name="T66" fmla="*/ 487 w 503"/>
                <a:gd name="T67" fmla="*/ -7873 h 1331"/>
                <a:gd name="T68" fmla="*/ 487 w 503"/>
                <a:gd name="T69" fmla="*/ -7878 h 13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3" h="1331">
                  <a:moveTo>
                    <a:pt x="503" y="0"/>
                  </a:moveTo>
                  <a:lnTo>
                    <a:pt x="0" y="0"/>
                  </a:lnTo>
                  <a:lnTo>
                    <a:pt x="0" y="1330"/>
                  </a:lnTo>
                  <a:lnTo>
                    <a:pt x="503" y="1330"/>
                  </a:lnTo>
                  <a:lnTo>
                    <a:pt x="501" y="1328"/>
                  </a:lnTo>
                  <a:lnTo>
                    <a:pt x="15" y="1328"/>
                  </a:lnTo>
                  <a:lnTo>
                    <a:pt x="5" y="1321"/>
                  </a:lnTo>
                  <a:lnTo>
                    <a:pt x="15" y="1321"/>
                  </a:lnTo>
                  <a:lnTo>
                    <a:pt x="15" y="9"/>
                  </a:lnTo>
                  <a:lnTo>
                    <a:pt x="5" y="9"/>
                  </a:lnTo>
                  <a:lnTo>
                    <a:pt x="15" y="4"/>
                  </a:lnTo>
                  <a:lnTo>
                    <a:pt x="503" y="4"/>
                  </a:lnTo>
                  <a:lnTo>
                    <a:pt x="503" y="0"/>
                  </a:lnTo>
                  <a:close/>
                  <a:moveTo>
                    <a:pt x="503" y="4"/>
                  </a:moveTo>
                  <a:lnTo>
                    <a:pt x="487" y="4"/>
                  </a:lnTo>
                  <a:lnTo>
                    <a:pt x="498" y="9"/>
                  </a:lnTo>
                  <a:lnTo>
                    <a:pt x="487" y="9"/>
                  </a:lnTo>
                  <a:lnTo>
                    <a:pt x="487" y="1321"/>
                  </a:lnTo>
                  <a:lnTo>
                    <a:pt x="498" y="1321"/>
                  </a:lnTo>
                  <a:lnTo>
                    <a:pt x="503" y="1330"/>
                  </a:lnTo>
                  <a:lnTo>
                    <a:pt x="503" y="4"/>
                  </a:lnTo>
                  <a:close/>
                  <a:moveTo>
                    <a:pt x="487" y="1321"/>
                  </a:moveTo>
                  <a:lnTo>
                    <a:pt x="15" y="1321"/>
                  </a:lnTo>
                  <a:lnTo>
                    <a:pt x="15" y="1328"/>
                  </a:lnTo>
                  <a:lnTo>
                    <a:pt x="487" y="1328"/>
                  </a:lnTo>
                  <a:lnTo>
                    <a:pt x="487" y="1321"/>
                  </a:lnTo>
                  <a:close/>
                  <a:moveTo>
                    <a:pt x="498" y="1321"/>
                  </a:moveTo>
                  <a:lnTo>
                    <a:pt x="487" y="1328"/>
                  </a:lnTo>
                  <a:lnTo>
                    <a:pt x="501" y="1328"/>
                  </a:lnTo>
                  <a:lnTo>
                    <a:pt x="498" y="1321"/>
                  </a:lnTo>
                  <a:close/>
                  <a:moveTo>
                    <a:pt x="487" y="4"/>
                  </a:moveTo>
                  <a:lnTo>
                    <a:pt x="15" y="4"/>
                  </a:lnTo>
                  <a:lnTo>
                    <a:pt x="15" y="9"/>
                  </a:lnTo>
                  <a:lnTo>
                    <a:pt x="487" y="9"/>
                  </a:lnTo>
                  <a:lnTo>
                    <a:pt x="48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AutoShape 302"/>
            <p:cNvSpPr/>
            <p:nvPr/>
          </p:nvSpPr>
          <p:spPr bwMode="auto">
            <a:xfrm>
              <a:off x="5542" y="-7298"/>
              <a:ext cx="249" cy="173"/>
            </a:xfrm>
            <a:custGeom>
              <a:avLst/>
              <a:gdLst>
                <a:gd name="T0" fmla="*/ 0 w 249"/>
                <a:gd name="T1" fmla="*/ -7125 h 173"/>
                <a:gd name="T2" fmla="*/ 162 w 249"/>
                <a:gd name="T3" fmla="*/ -7125 h 173"/>
                <a:gd name="T4" fmla="*/ 86 w 249"/>
                <a:gd name="T5" fmla="*/ -7298 h 173"/>
                <a:gd name="T6" fmla="*/ 86 w 249"/>
                <a:gd name="T7" fmla="*/ -7125 h 173"/>
                <a:gd name="T8" fmla="*/ 162 w 249"/>
                <a:gd name="T9" fmla="*/ -7298 h 173"/>
                <a:gd name="T10" fmla="*/ 162 w 249"/>
                <a:gd name="T11" fmla="*/ -7125 h 173"/>
                <a:gd name="T12" fmla="*/ 86 w 249"/>
                <a:gd name="T13" fmla="*/ -7298 h 173"/>
                <a:gd name="T14" fmla="*/ 248 w 249"/>
                <a:gd name="T15" fmla="*/ -7298 h 1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9" h="173">
                  <a:moveTo>
                    <a:pt x="0" y="173"/>
                  </a:moveTo>
                  <a:lnTo>
                    <a:pt x="162" y="173"/>
                  </a:lnTo>
                  <a:moveTo>
                    <a:pt x="86" y="0"/>
                  </a:moveTo>
                  <a:lnTo>
                    <a:pt x="86" y="173"/>
                  </a:lnTo>
                  <a:moveTo>
                    <a:pt x="162" y="0"/>
                  </a:moveTo>
                  <a:lnTo>
                    <a:pt x="162" y="173"/>
                  </a:lnTo>
                  <a:moveTo>
                    <a:pt x="86" y="0"/>
                  </a:moveTo>
                  <a:lnTo>
                    <a:pt x="248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Rectangle 303"/>
            <p:cNvSpPr>
              <a:spLocks noChangeArrowheads="1"/>
            </p:cNvSpPr>
            <p:nvPr/>
          </p:nvSpPr>
          <p:spPr bwMode="auto">
            <a:xfrm>
              <a:off x="8464" y="-9106"/>
              <a:ext cx="527" cy="5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Rectangle 304"/>
            <p:cNvSpPr>
              <a:spLocks noChangeArrowheads="1"/>
            </p:cNvSpPr>
            <p:nvPr/>
          </p:nvSpPr>
          <p:spPr bwMode="auto">
            <a:xfrm>
              <a:off x="8464" y="-9106"/>
              <a:ext cx="527" cy="527"/>
            </a:xfrm>
            <a:prstGeom prst="rect">
              <a:avLst/>
            </a:prstGeom>
            <a:noFill/>
            <a:ln w="9982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58" name="Picture 30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" y="-9044"/>
              <a:ext cx="320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9" name="AutoShape 306"/>
            <p:cNvSpPr/>
            <p:nvPr/>
          </p:nvSpPr>
          <p:spPr bwMode="auto">
            <a:xfrm>
              <a:off x="2903" y="-5728"/>
              <a:ext cx="408" cy="2"/>
            </a:xfrm>
            <a:custGeom>
              <a:avLst/>
              <a:gdLst>
                <a:gd name="T0" fmla="*/ 408 w 408"/>
                <a:gd name="T1" fmla="*/ 0 h 2"/>
                <a:gd name="T2" fmla="*/ 377 w 408"/>
                <a:gd name="T3" fmla="*/ 0 h 2"/>
                <a:gd name="T4" fmla="*/ 345 w 408"/>
                <a:gd name="T5" fmla="*/ 0 h 2"/>
                <a:gd name="T6" fmla="*/ 314 w 408"/>
                <a:gd name="T7" fmla="*/ 0 h 2"/>
                <a:gd name="T8" fmla="*/ 282 w 408"/>
                <a:gd name="T9" fmla="*/ 0 h 2"/>
                <a:gd name="T10" fmla="*/ 251 w 408"/>
                <a:gd name="T11" fmla="*/ 0 h 2"/>
                <a:gd name="T12" fmla="*/ 219 w 408"/>
                <a:gd name="T13" fmla="*/ 0 h 2"/>
                <a:gd name="T14" fmla="*/ 188 w 408"/>
                <a:gd name="T15" fmla="*/ 0 h 2"/>
                <a:gd name="T16" fmla="*/ 157 w 408"/>
                <a:gd name="T17" fmla="*/ 0 h 2"/>
                <a:gd name="T18" fmla="*/ 125 w 408"/>
                <a:gd name="T19" fmla="*/ 0 h 2"/>
                <a:gd name="T20" fmla="*/ 93 w 408"/>
                <a:gd name="T21" fmla="*/ 0 h 2"/>
                <a:gd name="T22" fmla="*/ 62 w 408"/>
                <a:gd name="T23" fmla="*/ 0 h 2"/>
                <a:gd name="T24" fmla="*/ 31 w 408"/>
                <a:gd name="T25" fmla="*/ 0 h 2"/>
                <a:gd name="T26" fmla="*/ 0 w 408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8" h="2">
                  <a:moveTo>
                    <a:pt x="408" y="0"/>
                  </a:moveTo>
                  <a:lnTo>
                    <a:pt x="377" y="0"/>
                  </a:lnTo>
                  <a:moveTo>
                    <a:pt x="345" y="0"/>
                  </a:moveTo>
                  <a:lnTo>
                    <a:pt x="314" y="0"/>
                  </a:lnTo>
                  <a:moveTo>
                    <a:pt x="282" y="0"/>
                  </a:moveTo>
                  <a:lnTo>
                    <a:pt x="251" y="0"/>
                  </a:lnTo>
                  <a:moveTo>
                    <a:pt x="219" y="0"/>
                  </a:moveTo>
                  <a:lnTo>
                    <a:pt x="188" y="0"/>
                  </a:lnTo>
                  <a:moveTo>
                    <a:pt x="157" y="0"/>
                  </a:moveTo>
                  <a:lnTo>
                    <a:pt x="125" y="0"/>
                  </a:lnTo>
                  <a:moveTo>
                    <a:pt x="93" y="0"/>
                  </a:moveTo>
                  <a:lnTo>
                    <a:pt x="62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Line 307"/>
            <p:cNvSpPr>
              <a:spLocks noChangeShapeType="1"/>
            </p:cNvSpPr>
            <p:nvPr/>
          </p:nvSpPr>
          <p:spPr bwMode="auto">
            <a:xfrm>
              <a:off x="2869" y="-5736"/>
              <a:ext cx="0" cy="16"/>
            </a:xfrm>
            <a:prstGeom prst="line">
              <a:avLst/>
            </a:prstGeom>
            <a:noFill/>
            <a:ln w="152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308"/>
            <p:cNvSpPr/>
            <p:nvPr/>
          </p:nvSpPr>
          <p:spPr bwMode="auto">
            <a:xfrm>
              <a:off x="3280" y="-7789"/>
              <a:ext cx="74" cy="75"/>
            </a:xfrm>
            <a:custGeom>
              <a:avLst/>
              <a:gdLst>
                <a:gd name="T0" fmla="*/ 37 w 74"/>
                <a:gd name="T1" fmla="*/ -7789 h 75"/>
                <a:gd name="T2" fmla="*/ 10 w 74"/>
                <a:gd name="T3" fmla="*/ -7778 h 75"/>
                <a:gd name="T4" fmla="*/ 0 w 74"/>
                <a:gd name="T5" fmla="*/ -7752 h 75"/>
                <a:gd name="T6" fmla="*/ 10 w 74"/>
                <a:gd name="T7" fmla="*/ -7725 h 75"/>
                <a:gd name="T8" fmla="*/ 37 w 74"/>
                <a:gd name="T9" fmla="*/ -7714 h 75"/>
                <a:gd name="T10" fmla="*/ 62 w 74"/>
                <a:gd name="T11" fmla="*/ -7725 h 75"/>
                <a:gd name="T12" fmla="*/ 73 w 74"/>
                <a:gd name="T13" fmla="*/ -7752 h 75"/>
                <a:gd name="T14" fmla="*/ 62 w 74"/>
                <a:gd name="T15" fmla="*/ -7778 h 75"/>
                <a:gd name="T16" fmla="*/ 37 w 74"/>
                <a:gd name="T17" fmla="*/ -7789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7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7" y="75"/>
                  </a:lnTo>
                  <a:lnTo>
                    <a:pt x="62" y="64"/>
                  </a:lnTo>
                  <a:lnTo>
                    <a:pt x="73" y="37"/>
                  </a:lnTo>
                  <a:lnTo>
                    <a:pt x="62" y="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AutoShape 309"/>
            <p:cNvSpPr/>
            <p:nvPr/>
          </p:nvSpPr>
          <p:spPr bwMode="auto">
            <a:xfrm>
              <a:off x="3269" y="-7798"/>
              <a:ext cx="95" cy="94"/>
            </a:xfrm>
            <a:custGeom>
              <a:avLst/>
              <a:gdLst>
                <a:gd name="T0" fmla="*/ 15 w 95"/>
                <a:gd name="T1" fmla="*/ -7783 h 94"/>
                <a:gd name="T2" fmla="*/ 15 w 95"/>
                <a:gd name="T3" fmla="*/ -7720 h 94"/>
                <a:gd name="T4" fmla="*/ 53 w 95"/>
                <a:gd name="T5" fmla="*/ -7725 h 94"/>
                <a:gd name="T6" fmla="*/ 47 w 95"/>
                <a:gd name="T7" fmla="*/ -7727 h 94"/>
                <a:gd name="T8" fmla="*/ 31 w 95"/>
                <a:gd name="T9" fmla="*/ -7731 h 94"/>
                <a:gd name="T10" fmla="*/ 29 w 95"/>
                <a:gd name="T11" fmla="*/ -7736 h 94"/>
                <a:gd name="T12" fmla="*/ 21 w 95"/>
                <a:gd name="T13" fmla="*/ -7747 h 94"/>
                <a:gd name="T14" fmla="*/ 25 w 95"/>
                <a:gd name="T15" fmla="*/ -7756 h 94"/>
                <a:gd name="T16" fmla="*/ 26 w 95"/>
                <a:gd name="T17" fmla="*/ -7767 h 94"/>
                <a:gd name="T18" fmla="*/ 41 w 95"/>
                <a:gd name="T19" fmla="*/ -7773 h 94"/>
                <a:gd name="T20" fmla="*/ 42 w 95"/>
                <a:gd name="T21" fmla="*/ -7778 h 94"/>
                <a:gd name="T22" fmla="*/ 79 w 95"/>
                <a:gd name="T23" fmla="*/ -7783 h 94"/>
                <a:gd name="T24" fmla="*/ 65 w 95"/>
                <a:gd name="T25" fmla="*/ -7735 h 94"/>
                <a:gd name="T26" fmla="*/ 53 w 95"/>
                <a:gd name="T27" fmla="*/ -7725 h 94"/>
                <a:gd name="T28" fmla="*/ 79 w 95"/>
                <a:gd name="T29" fmla="*/ -7720 h 94"/>
                <a:gd name="T30" fmla="*/ 63 w 95"/>
                <a:gd name="T31" fmla="*/ -7731 h 94"/>
                <a:gd name="T32" fmla="*/ 30 w 95"/>
                <a:gd name="T33" fmla="*/ -7735 h 94"/>
                <a:gd name="T34" fmla="*/ 38 w 95"/>
                <a:gd name="T35" fmla="*/ -7731 h 94"/>
                <a:gd name="T36" fmla="*/ 87 w 95"/>
                <a:gd name="T37" fmla="*/ -7736 h 94"/>
                <a:gd name="T38" fmla="*/ 63 w 95"/>
                <a:gd name="T39" fmla="*/ -7731 h 94"/>
                <a:gd name="T40" fmla="*/ 87 w 95"/>
                <a:gd name="T41" fmla="*/ -7736 h 94"/>
                <a:gd name="T42" fmla="*/ 26 w 95"/>
                <a:gd name="T43" fmla="*/ -7736 h 94"/>
                <a:gd name="T44" fmla="*/ 29 w 95"/>
                <a:gd name="T45" fmla="*/ -7736 h 94"/>
                <a:gd name="T46" fmla="*/ 65 w 95"/>
                <a:gd name="T47" fmla="*/ -7735 h 94"/>
                <a:gd name="T48" fmla="*/ 87 w 95"/>
                <a:gd name="T49" fmla="*/ -7736 h 94"/>
                <a:gd name="T50" fmla="*/ 73 w 95"/>
                <a:gd name="T51" fmla="*/ -7747 h 94"/>
                <a:gd name="T52" fmla="*/ 23 w 95"/>
                <a:gd name="T53" fmla="*/ -7752 h 94"/>
                <a:gd name="T54" fmla="*/ 25 w 95"/>
                <a:gd name="T55" fmla="*/ -7747 h 94"/>
                <a:gd name="T56" fmla="*/ 92 w 95"/>
                <a:gd name="T57" fmla="*/ -7756 h 94"/>
                <a:gd name="T58" fmla="*/ 73 w 95"/>
                <a:gd name="T59" fmla="*/ -7747 h 94"/>
                <a:gd name="T60" fmla="*/ 95 w 95"/>
                <a:gd name="T61" fmla="*/ -7752 h 94"/>
                <a:gd name="T62" fmla="*/ 25 w 95"/>
                <a:gd name="T63" fmla="*/ -7756 h 94"/>
                <a:gd name="T64" fmla="*/ 23 w 95"/>
                <a:gd name="T65" fmla="*/ -7752 h 94"/>
                <a:gd name="T66" fmla="*/ 65 w 95"/>
                <a:gd name="T67" fmla="*/ -7768 h 94"/>
                <a:gd name="T68" fmla="*/ 73 w 95"/>
                <a:gd name="T69" fmla="*/ -7756 h 94"/>
                <a:gd name="T70" fmla="*/ 87 w 95"/>
                <a:gd name="T71" fmla="*/ -7767 h 94"/>
                <a:gd name="T72" fmla="*/ 65 w 95"/>
                <a:gd name="T73" fmla="*/ -7768 h 94"/>
                <a:gd name="T74" fmla="*/ 26 w 95"/>
                <a:gd name="T75" fmla="*/ -7767 h 94"/>
                <a:gd name="T76" fmla="*/ 29 w 95"/>
                <a:gd name="T77" fmla="*/ -7768 h 94"/>
                <a:gd name="T78" fmla="*/ 63 w 95"/>
                <a:gd name="T79" fmla="*/ -7773 h 94"/>
                <a:gd name="T80" fmla="*/ 87 w 95"/>
                <a:gd name="T81" fmla="*/ -7767 h 94"/>
                <a:gd name="T82" fmla="*/ 41 w 95"/>
                <a:gd name="T83" fmla="*/ -7773 h 94"/>
                <a:gd name="T84" fmla="*/ 29 w 95"/>
                <a:gd name="T85" fmla="*/ -7768 h 94"/>
                <a:gd name="T86" fmla="*/ 81 w 95"/>
                <a:gd name="T87" fmla="*/ -7778 h 94"/>
                <a:gd name="T88" fmla="*/ 47 w 95"/>
                <a:gd name="T89" fmla="*/ -7776 h 94"/>
                <a:gd name="T90" fmla="*/ 63 w 95"/>
                <a:gd name="T91" fmla="*/ -7773 h 94"/>
                <a:gd name="T92" fmla="*/ 81 w 95"/>
                <a:gd name="T93" fmla="*/ -777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8" y="0"/>
                  </a:moveTo>
                  <a:lnTo>
                    <a:pt x="15" y="15"/>
                  </a:lnTo>
                  <a:lnTo>
                    <a:pt x="0" y="46"/>
                  </a:lnTo>
                  <a:lnTo>
                    <a:pt x="15" y="78"/>
                  </a:lnTo>
                  <a:lnTo>
                    <a:pt x="48" y="93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1" y="67"/>
                  </a:lnTo>
                  <a:lnTo>
                    <a:pt x="26" y="62"/>
                  </a:lnTo>
                  <a:lnTo>
                    <a:pt x="29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5" y="63"/>
                  </a:moveTo>
                  <a:lnTo>
                    <a:pt x="47" y="71"/>
                  </a:lnTo>
                  <a:lnTo>
                    <a:pt x="53" y="73"/>
                  </a:lnTo>
                  <a:lnTo>
                    <a:pt x="48" y="93"/>
                  </a:lnTo>
                  <a:lnTo>
                    <a:pt x="79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5" y="63"/>
                  </a:lnTo>
                  <a:close/>
                  <a:moveTo>
                    <a:pt x="30" y="63"/>
                  </a:moveTo>
                  <a:lnTo>
                    <a:pt x="31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7" y="62"/>
                  </a:moveTo>
                  <a:lnTo>
                    <a:pt x="68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7" y="62"/>
                  </a:lnTo>
                  <a:close/>
                  <a:moveTo>
                    <a:pt x="29" y="62"/>
                  </a:moveTo>
                  <a:lnTo>
                    <a:pt x="26" y="62"/>
                  </a:lnTo>
                  <a:lnTo>
                    <a:pt x="30" y="63"/>
                  </a:lnTo>
                  <a:lnTo>
                    <a:pt x="29" y="62"/>
                  </a:lnTo>
                  <a:close/>
                  <a:moveTo>
                    <a:pt x="71" y="46"/>
                  </a:moveTo>
                  <a:lnTo>
                    <a:pt x="65" y="63"/>
                  </a:lnTo>
                  <a:lnTo>
                    <a:pt x="68" y="62"/>
                  </a:lnTo>
                  <a:lnTo>
                    <a:pt x="87" y="62"/>
                  </a:lnTo>
                  <a:lnTo>
                    <a:pt x="92" y="51"/>
                  </a:lnTo>
                  <a:lnTo>
                    <a:pt x="73" y="51"/>
                  </a:lnTo>
                  <a:lnTo>
                    <a:pt x="71" y="46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1"/>
                  </a:lnTo>
                  <a:lnTo>
                    <a:pt x="92" y="51"/>
                  </a:lnTo>
                  <a:lnTo>
                    <a:pt x="95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6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29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29" y="30"/>
                  </a:lnTo>
                  <a:close/>
                  <a:moveTo>
                    <a:pt x="84" y="25"/>
                  </a:moveTo>
                  <a:lnTo>
                    <a:pt x="63" y="25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4" y="25"/>
                  </a:lnTo>
                  <a:close/>
                  <a:moveTo>
                    <a:pt x="41" y="25"/>
                  </a:moveTo>
                  <a:lnTo>
                    <a:pt x="31" y="25"/>
                  </a:lnTo>
                  <a:lnTo>
                    <a:pt x="29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3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4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310"/>
            <p:cNvSpPr/>
            <p:nvPr/>
          </p:nvSpPr>
          <p:spPr bwMode="auto">
            <a:xfrm>
              <a:off x="3280" y="-7408"/>
              <a:ext cx="74" cy="74"/>
            </a:xfrm>
            <a:custGeom>
              <a:avLst/>
              <a:gdLst>
                <a:gd name="T0" fmla="*/ 37 w 74"/>
                <a:gd name="T1" fmla="*/ -7408 h 74"/>
                <a:gd name="T2" fmla="*/ 10 w 74"/>
                <a:gd name="T3" fmla="*/ -7398 h 74"/>
                <a:gd name="T4" fmla="*/ 0 w 74"/>
                <a:gd name="T5" fmla="*/ -7371 h 74"/>
                <a:gd name="T6" fmla="*/ 10 w 74"/>
                <a:gd name="T7" fmla="*/ -7345 h 74"/>
                <a:gd name="T8" fmla="*/ 37 w 74"/>
                <a:gd name="T9" fmla="*/ -7335 h 74"/>
                <a:gd name="T10" fmla="*/ 62 w 74"/>
                <a:gd name="T11" fmla="*/ -7345 h 74"/>
                <a:gd name="T12" fmla="*/ 73 w 74"/>
                <a:gd name="T13" fmla="*/ -7371 h 74"/>
                <a:gd name="T14" fmla="*/ 62 w 74"/>
                <a:gd name="T15" fmla="*/ -7398 h 74"/>
                <a:gd name="T16" fmla="*/ 37 w 74"/>
                <a:gd name="T17" fmla="*/ -740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7" y="73"/>
                  </a:lnTo>
                  <a:lnTo>
                    <a:pt x="62" y="63"/>
                  </a:lnTo>
                  <a:lnTo>
                    <a:pt x="73" y="37"/>
                  </a:lnTo>
                  <a:lnTo>
                    <a:pt x="62" y="1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AutoShape 311"/>
            <p:cNvSpPr/>
            <p:nvPr/>
          </p:nvSpPr>
          <p:spPr bwMode="auto">
            <a:xfrm>
              <a:off x="3269" y="-7419"/>
              <a:ext cx="95" cy="95"/>
            </a:xfrm>
            <a:custGeom>
              <a:avLst/>
              <a:gdLst>
                <a:gd name="T0" fmla="*/ 15 w 95"/>
                <a:gd name="T1" fmla="*/ -7404 h 95"/>
                <a:gd name="T2" fmla="*/ 15 w 95"/>
                <a:gd name="T3" fmla="*/ -7340 h 95"/>
                <a:gd name="T4" fmla="*/ 53 w 95"/>
                <a:gd name="T5" fmla="*/ -7345 h 95"/>
                <a:gd name="T6" fmla="*/ 47 w 95"/>
                <a:gd name="T7" fmla="*/ -7347 h 95"/>
                <a:gd name="T8" fmla="*/ 31 w 95"/>
                <a:gd name="T9" fmla="*/ -7351 h 95"/>
                <a:gd name="T10" fmla="*/ 29 w 95"/>
                <a:gd name="T11" fmla="*/ -7356 h 95"/>
                <a:gd name="T12" fmla="*/ 21 w 95"/>
                <a:gd name="T13" fmla="*/ -7366 h 95"/>
                <a:gd name="T14" fmla="*/ 25 w 95"/>
                <a:gd name="T15" fmla="*/ -7377 h 95"/>
                <a:gd name="T16" fmla="*/ 26 w 95"/>
                <a:gd name="T17" fmla="*/ -7387 h 95"/>
                <a:gd name="T18" fmla="*/ 41 w 95"/>
                <a:gd name="T19" fmla="*/ -7393 h 95"/>
                <a:gd name="T20" fmla="*/ 42 w 95"/>
                <a:gd name="T21" fmla="*/ -7398 h 95"/>
                <a:gd name="T22" fmla="*/ 79 w 95"/>
                <a:gd name="T23" fmla="*/ -7404 h 95"/>
                <a:gd name="T24" fmla="*/ 65 w 95"/>
                <a:gd name="T25" fmla="*/ -7354 h 95"/>
                <a:gd name="T26" fmla="*/ 53 w 95"/>
                <a:gd name="T27" fmla="*/ -7345 h 95"/>
                <a:gd name="T28" fmla="*/ 79 w 95"/>
                <a:gd name="T29" fmla="*/ -7340 h 95"/>
                <a:gd name="T30" fmla="*/ 63 w 95"/>
                <a:gd name="T31" fmla="*/ -7351 h 95"/>
                <a:gd name="T32" fmla="*/ 30 w 95"/>
                <a:gd name="T33" fmla="*/ -7354 h 95"/>
                <a:gd name="T34" fmla="*/ 38 w 95"/>
                <a:gd name="T35" fmla="*/ -7351 h 95"/>
                <a:gd name="T36" fmla="*/ 87 w 95"/>
                <a:gd name="T37" fmla="*/ -7356 h 95"/>
                <a:gd name="T38" fmla="*/ 63 w 95"/>
                <a:gd name="T39" fmla="*/ -7351 h 95"/>
                <a:gd name="T40" fmla="*/ 87 w 95"/>
                <a:gd name="T41" fmla="*/ -7356 h 95"/>
                <a:gd name="T42" fmla="*/ 26 w 95"/>
                <a:gd name="T43" fmla="*/ -7356 h 95"/>
                <a:gd name="T44" fmla="*/ 29 w 95"/>
                <a:gd name="T45" fmla="*/ -7356 h 95"/>
                <a:gd name="T46" fmla="*/ 65 w 95"/>
                <a:gd name="T47" fmla="*/ -7354 h 95"/>
                <a:gd name="T48" fmla="*/ 87 w 95"/>
                <a:gd name="T49" fmla="*/ -7356 h 95"/>
                <a:gd name="T50" fmla="*/ 73 w 95"/>
                <a:gd name="T51" fmla="*/ -7366 h 95"/>
                <a:gd name="T52" fmla="*/ 23 w 95"/>
                <a:gd name="T53" fmla="*/ -7372 h 95"/>
                <a:gd name="T54" fmla="*/ 25 w 95"/>
                <a:gd name="T55" fmla="*/ -7366 h 95"/>
                <a:gd name="T56" fmla="*/ 92 w 95"/>
                <a:gd name="T57" fmla="*/ -7377 h 95"/>
                <a:gd name="T58" fmla="*/ 73 w 95"/>
                <a:gd name="T59" fmla="*/ -7366 h 95"/>
                <a:gd name="T60" fmla="*/ 95 w 95"/>
                <a:gd name="T61" fmla="*/ -7371 h 95"/>
                <a:gd name="T62" fmla="*/ 25 w 95"/>
                <a:gd name="T63" fmla="*/ -7377 h 95"/>
                <a:gd name="T64" fmla="*/ 23 w 95"/>
                <a:gd name="T65" fmla="*/ -7372 h 95"/>
                <a:gd name="T66" fmla="*/ 65 w 95"/>
                <a:gd name="T67" fmla="*/ -7388 h 95"/>
                <a:gd name="T68" fmla="*/ 73 w 95"/>
                <a:gd name="T69" fmla="*/ -7377 h 95"/>
                <a:gd name="T70" fmla="*/ 87 w 95"/>
                <a:gd name="T71" fmla="*/ -7387 h 95"/>
                <a:gd name="T72" fmla="*/ 65 w 95"/>
                <a:gd name="T73" fmla="*/ -7388 h 95"/>
                <a:gd name="T74" fmla="*/ 26 w 95"/>
                <a:gd name="T75" fmla="*/ -7387 h 95"/>
                <a:gd name="T76" fmla="*/ 29 w 95"/>
                <a:gd name="T77" fmla="*/ -7388 h 95"/>
                <a:gd name="T78" fmla="*/ 63 w 95"/>
                <a:gd name="T79" fmla="*/ -7393 h 95"/>
                <a:gd name="T80" fmla="*/ 87 w 95"/>
                <a:gd name="T81" fmla="*/ -7387 h 95"/>
                <a:gd name="T82" fmla="*/ 41 w 95"/>
                <a:gd name="T83" fmla="*/ -7393 h 95"/>
                <a:gd name="T84" fmla="*/ 29 w 95"/>
                <a:gd name="T85" fmla="*/ -7388 h 95"/>
                <a:gd name="T86" fmla="*/ 82 w 95"/>
                <a:gd name="T87" fmla="*/ -7398 h 95"/>
                <a:gd name="T88" fmla="*/ 47 w 95"/>
                <a:gd name="T89" fmla="*/ -7395 h 95"/>
                <a:gd name="T90" fmla="*/ 63 w 95"/>
                <a:gd name="T91" fmla="*/ -7393 h 95"/>
                <a:gd name="T92" fmla="*/ 82 w 95"/>
                <a:gd name="T93" fmla="*/ -739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8" y="0"/>
                  </a:moveTo>
                  <a:lnTo>
                    <a:pt x="15" y="15"/>
                  </a:lnTo>
                  <a:lnTo>
                    <a:pt x="0" y="48"/>
                  </a:lnTo>
                  <a:lnTo>
                    <a:pt x="15" y="79"/>
                  </a:lnTo>
                  <a:lnTo>
                    <a:pt x="48" y="95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1" y="68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6" y="32"/>
                  </a:lnTo>
                  <a:lnTo>
                    <a:pt x="31" y="26"/>
                  </a:lnTo>
                  <a:lnTo>
                    <a:pt x="41" y="26"/>
                  </a:lnTo>
                  <a:lnTo>
                    <a:pt x="47" y="24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4"/>
                  </a:lnTo>
                  <a:lnTo>
                    <a:pt x="48" y="95"/>
                  </a:lnTo>
                  <a:lnTo>
                    <a:pt x="79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30" y="65"/>
                  </a:lnTo>
                  <a:lnTo>
                    <a:pt x="29" y="63"/>
                  </a:lnTo>
                  <a:close/>
                  <a:moveTo>
                    <a:pt x="71" y="47"/>
                  </a:moveTo>
                  <a:lnTo>
                    <a:pt x="65" y="65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7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5" y="31"/>
                  </a:lnTo>
                  <a:close/>
                  <a:moveTo>
                    <a:pt x="29" y="31"/>
                  </a:moveTo>
                  <a:lnTo>
                    <a:pt x="26" y="32"/>
                  </a:lnTo>
                  <a:lnTo>
                    <a:pt x="29" y="32"/>
                  </a:lnTo>
                  <a:lnTo>
                    <a:pt x="29" y="31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1" y="26"/>
                  </a:lnTo>
                  <a:lnTo>
                    <a:pt x="29" y="31"/>
                  </a:lnTo>
                  <a:lnTo>
                    <a:pt x="41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312"/>
            <p:cNvSpPr/>
            <p:nvPr/>
          </p:nvSpPr>
          <p:spPr bwMode="auto">
            <a:xfrm>
              <a:off x="3280" y="-7030"/>
              <a:ext cx="74" cy="78"/>
            </a:xfrm>
            <a:custGeom>
              <a:avLst/>
              <a:gdLst>
                <a:gd name="T0" fmla="*/ 37 w 74"/>
                <a:gd name="T1" fmla="*/ -7030 h 78"/>
                <a:gd name="T2" fmla="*/ 10 w 74"/>
                <a:gd name="T3" fmla="*/ -7021 h 78"/>
                <a:gd name="T4" fmla="*/ 0 w 74"/>
                <a:gd name="T5" fmla="*/ -6994 h 78"/>
                <a:gd name="T6" fmla="*/ 10 w 74"/>
                <a:gd name="T7" fmla="*/ -6963 h 78"/>
                <a:gd name="T8" fmla="*/ 37 w 74"/>
                <a:gd name="T9" fmla="*/ -6952 h 78"/>
                <a:gd name="T10" fmla="*/ 62 w 74"/>
                <a:gd name="T11" fmla="*/ -6963 h 78"/>
                <a:gd name="T12" fmla="*/ 73 w 74"/>
                <a:gd name="T13" fmla="*/ -6994 h 78"/>
                <a:gd name="T14" fmla="*/ 62 w 74"/>
                <a:gd name="T15" fmla="*/ -7021 h 78"/>
                <a:gd name="T16" fmla="*/ 37 w 74"/>
                <a:gd name="T17" fmla="*/ -703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8">
                  <a:moveTo>
                    <a:pt x="37" y="0"/>
                  </a:moveTo>
                  <a:lnTo>
                    <a:pt x="10" y="9"/>
                  </a:lnTo>
                  <a:lnTo>
                    <a:pt x="0" y="36"/>
                  </a:lnTo>
                  <a:lnTo>
                    <a:pt x="10" y="67"/>
                  </a:lnTo>
                  <a:lnTo>
                    <a:pt x="37" y="78"/>
                  </a:lnTo>
                  <a:lnTo>
                    <a:pt x="62" y="67"/>
                  </a:lnTo>
                  <a:lnTo>
                    <a:pt x="73" y="36"/>
                  </a:lnTo>
                  <a:lnTo>
                    <a:pt x="62" y="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AutoShape 313"/>
            <p:cNvSpPr/>
            <p:nvPr/>
          </p:nvSpPr>
          <p:spPr bwMode="auto">
            <a:xfrm>
              <a:off x="3269" y="-7041"/>
              <a:ext cx="95" cy="100"/>
            </a:xfrm>
            <a:custGeom>
              <a:avLst/>
              <a:gdLst>
                <a:gd name="T0" fmla="*/ 15 w 95"/>
                <a:gd name="T1" fmla="*/ -7026 h 100"/>
                <a:gd name="T2" fmla="*/ 15 w 95"/>
                <a:gd name="T3" fmla="*/ -6957 h 100"/>
                <a:gd name="T4" fmla="*/ 53 w 95"/>
                <a:gd name="T5" fmla="*/ -6963 h 100"/>
                <a:gd name="T6" fmla="*/ 47 w 95"/>
                <a:gd name="T7" fmla="*/ -6965 h 100"/>
                <a:gd name="T8" fmla="*/ 31 w 95"/>
                <a:gd name="T9" fmla="*/ -6968 h 100"/>
                <a:gd name="T10" fmla="*/ 30 w 95"/>
                <a:gd name="T11" fmla="*/ -6973 h 100"/>
                <a:gd name="T12" fmla="*/ 21 w 95"/>
                <a:gd name="T13" fmla="*/ -6988 h 100"/>
                <a:gd name="T14" fmla="*/ 25 w 95"/>
                <a:gd name="T15" fmla="*/ -6999 h 100"/>
                <a:gd name="T16" fmla="*/ 26 w 95"/>
                <a:gd name="T17" fmla="*/ -7010 h 100"/>
                <a:gd name="T18" fmla="*/ 38 w 95"/>
                <a:gd name="T19" fmla="*/ -7015 h 100"/>
                <a:gd name="T20" fmla="*/ 42 w 95"/>
                <a:gd name="T21" fmla="*/ -7021 h 100"/>
                <a:gd name="T22" fmla="*/ 79 w 95"/>
                <a:gd name="T23" fmla="*/ -7026 h 100"/>
                <a:gd name="T24" fmla="*/ 64 w 95"/>
                <a:gd name="T25" fmla="*/ -6971 h 100"/>
                <a:gd name="T26" fmla="*/ 53 w 95"/>
                <a:gd name="T27" fmla="*/ -6963 h 100"/>
                <a:gd name="T28" fmla="*/ 79 w 95"/>
                <a:gd name="T29" fmla="*/ -6957 h 100"/>
                <a:gd name="T30" fmla="*/ 63 w 95"/>
                <a:gd name="T31" fmla="*/ -6968 h 100"/>
                <a:gd name="T32" fmla="*/ 30 w 95"/>
                <a:gd name="T33" fmla="*/ -6971 h 100"/>
                <a:gd name="T34" fmla="*/ 39 w 95"/>
                <a:gd name="T35" fmla="*/ -6968 h 100"/>
                <a:gd name="T36" fmla="*/ 86 w 95"/>
                <a:gd name="T37" fmla="*/ -6973 h 100"/>
                <a:gd name="T38" fmla="*/ 63 w 95"/>
                <a:gd name="T39" fmla="*/ -6968 h 100"/>
                <a:gd name="T40" fmla="*/ 86 w 95"/>
                <a:gd name="T41" fmla="*/ -6973 h 100"/>
                <a:gd name="T42" fmla="*/ 26 w 95"/>
                <a:gd name="T43" fmla="*/ -6973 h 100"/>
                <a:gd name="T44" fmla="*/ 30 w 95"/>
                <a:gd name="T45" fmla="*/ -6973 h 100"/>
                <a:gd name="T46" fmla="*/ 64 w 95"/>
                <a:gd name="T47" fmla="*/ -6971 h 100"/>
                <a:gd name="T48" fmla="*/ 86 w 95"/>
                <a:gd name="T49" fmla="*/ -6973 h 100"/>
                <a:gd name="T50" fmla="*/ 73 w 95"/>
                <a:gd name="T51" fmla="*/ -6988 h 100"/>
                <a:gd name="T52" fmla="*/ 23 w 95"/>
                <a:gd name="T53" fmla="*/ -6993 h 100"/>
                <a:gd name="T54" fmla="*/ 25 w 95"/>
                <a:gd name="T55" fmla="*/ -6988 h 100"/>
                <a:gd name="T56" fmla="*/ 92 w 95"/>
                <a:gd name="T57" fmla="*/ -6999 h 100"/>
                <a:gd name="T58" fmla="*/ 73 w 95"/>
                <a:gd name="T59" fmla="*/ -6988 h 100"/>
                <a:gd name="T60" fmla="*/ 95 w 95"/>
                <a:gd name="T61" fmla="*/ -6994 h 100"/>
                <a:gd name="T62" fmla="*/ 25 w 95"/>
                <a:gd name="T63" fmla="*/ -6999 h 100"/>
                <a:gd name="T64" fmla="*/ 23 w 95"/>
                <a:gd name="T65" fmla="*/ -6993 h 100"/>
                <a:gd name="T66" fmla="*/ 65 w 95"/>
                <a:gd name="T67" fmla="*/ -7011 h 100"/>
                <a:gd name="T68" fmla="*/ 73 w 95"/>
                <a:gd name="T69" fmla="*/ -6999 h 100"/>
                <a:gd name="T70" fmla="*/ 87 w 95"/>
                <a:gd name="T71" fmla="*/ -7010 h 100"/>
                <a:gd name="T72" fmla="*/ 65 w 95"/>
                <a:gd name="T73" fmla="*/ -7011 h 100"/>
                <a:gd name="T74" fmla="*/ 26 w 95"/>
                <a:gd name="T75" fmla="*/ -7010 h 100"/>
                <a:gd name="T76" fmla="*/ 30 w 95"/>
                <a:gd name="T77" fmla="*/ -7011 h 100"/>
                <a:gd name="T78" fmla="*/ 63 w 95"/>
                <a:gd name="T79" fmla="*/ -7015 h 100"/>
                <a:gd name="T80" fmla="*/ 87 w 95"/>
                <a:gd name="T81" fmla="*/ -7010 h 100"/>
                <a:gd name="T82" fmla="*/ 38 w 95"/>
                <a:gd name="T83" fmla="*/ -7015 h 100"/>
                <a:gd name="T84" fmla="*/ 30 w 95"/>
                <a:gd name="T85" fmla="*/ -7011 h 100"/>
                <a:gd name="T86" fmla="*/ 81 w 95"/>
                <a:gd name="T87" fmla="*/ -7021 h 100"/>
                <a:gd name="T88" fmla="*/ 47 w 95"/>
                <a:gd name="T89" fmla="*/ -7019 h 100"/>
                <a:gd name="T90" fmla="*/ 63 w 95"/>
                <a:gd name="T91" fmla="*/ -7015 h 100"/>
                <a:gd name="T92" fmla="*/ 81 w 95"/>
                <a:gd name="T93" fmla="*/ -7021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100">
                  <a:moveTo>
                    <a:pt x="48" y="0"/>
                  </a:moveTo>
                  <a:lnTo>
                    <a:pt x="15" y="15"/>
                  </a:lnTo>
                  <a:lnTo>
                    <a:pt x="0" y="47"/>
                  </a:lnTo>
                  <a:lnTo>
                    <a:pt x="15" y="84"/>
                  </a:lnTo>
                  <a:lnTo>
                    <a:pt x="48" y="99"/>
                  </a:lnTo>
                  <a:lnTo>
                    <a:pt x="53" y="78"/>
                  </a:lnTo>
                  <a:lnTo>
                    <a:pt x="42" y="78"/>
                  </a:lnTo>
                  <a:lnTo>
                    <a:pt x="47" y="76"/>
                  </a:lnTo>
                  <a:lnTo>
                    <a:pt x="39" y="73"/>
                  </a:lnTo>
                  <a:lnTo>
                    <a:pt x="31" y="73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4" y="70"/>
                  </a:moveTo>
                  <a:lnTo>
                    <a:pt x="47" y="76"/>
                  </a:lnTo>
                  <a:lnTo>
                    <a:pt x="53" y="78"/>
                  </a:lnTo>
                  <a:lnTo>
                    <a:pt x="48" y="99"/>
                  </a:lnTo>
                  <a:lnTo>
                    <a:pt x="79" y="84"/>
                  </a:lnTo>
                  <a:lnTo>
                    <a:pt x="84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1" y="73"/>
                  </a:lnTo>
                  <a:lnTo>
                    <a:pt x="39" y="73"/>
                  </a:lnTo>
                  <a:lnTo>
                    <a:pt x="30" y="70"/>
                  </a:lnTo>
                  <a:close/>
                  <a:moveTo>
                    <a:pt x="86" y="68"/>
                  </a:moveTo>
                  <a:lnTo>
                    <a:pt x="68" y="68"/>
                  </a:lnTo>
                  <a:lnTo>
                    <a:pt x="63" y="73"/>
                  </a:lnTo>
                  <a:lnTo>
                    <a:pt x="84" y="73"/>
                  </a:lnTo>
                  <a:lnTo>
                    <a:pt x="86" y="68"/>
                  </a:lnTo>
                  <a:close/>
                  <a:moveTo>
                    <a:pt x="30" y="68"/>
                  </a:moveTo>
                  <a:lnTo>
                    <a:pt x="26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71" y="48"/>
                  </a:moveTo>
                  <a:lnTo>
                    <a:pt x="64" y="70"/>
                  </a:lnTo>
                  <a:lnTo>
                    <a:pt x="68" y="68"/>
                  </a:lnTo>
                  <a:lnTo>
                    <a:pt x="86" y="68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1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3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4"/>
            <p:cNvSpPr/>
            <p:nvPr/>
          </p:nvSpPr>
          <p:spPr bwMode="auto">
            <a:xfrm>
              <a:off x="3280" y="-5767"/>
              <a:ext cx="74" cy="74"/>
            </a:xfrm>
            <a:custGeom>
              <a:avLst/>
              <a:gdLst>
                <a:gd name="T0" fmla="*/ 37 w 74"/>
                <a:gd name="T1" fmla="*/ -5767 h 74"/>
                <a:gd name="T2" fmla="*/ 10 w 74"/>
                <a:gd name="T3" fmla="*/ -5757 h 74"/>
                <a:gd name="T4" fmla="*/ 0 w 74"/>
                <a:gd name="T5" fmla="*/ -5731 h 74"/>
                <a:gd name="T6" fmla="*/ 10 w 74"/>
                <a:gd name="T7" fmla="*/ -5704 h 74"/>
                <a:gd name="T8" fmla="*/ 37 w 74"/>
                <a:gd name="T9" fmla="*/ -5694 h 74"/>
                <a:gd name="T10" fmla="*/ 62 w 74"/>
                <a:gd name="T11" fmla="*/ -5704 h 74"/>
                <a:gd name="T12" fmla="*/ 73 w 74"/>
                <a:gd name="T13" fmla="*/ -5731 h 74"/>
                <a:gd name="T14" fmla="*/ 62 w 74"/>
                <a:gd name="T15" fmla="*/ -5757 h 74"/>
                <a:gd name="T16" fmla="*/ 37 w 74"/>
                <a:gd name="T17" fmla="*/ -576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7" y="73"/>
                  </a:lnTo>
                  <a:lnTo>
                    <a:pt x="62" y="63"/>
                  </a:lnTo>
                  <a:lnTo>
                    <a:pt x="73" y="36"/>
                  </a:lnTo>
                  <a:lnTo>
                    <a:pt x="62" y="1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AutoShape 315"/>
            <p:cNvSpPr/>
            <p:nvPr/>
          </p:nvSpPr>
          <p:spPr bwMode="auto">
            <a:xfrm>
              <a:off x="3269" y="-5778"/>
              <a:ext cx="95" cy="94"/>
            </a:xfrm>
            <a:custGeom>
              <a:avLst/>
              <a:gdLst>
                <a:gd name="T0" fmla="*/ 15 w 95"/>
                <a:gd name="T1" fmla="*/ -5762 h 94"/>
                <a:gd name="T2" fmla="*/ 15 w 95"/>
                <a:gd name="T3" fmla="*/ -5700 h 94"/>
                <a:gd name="T4" fmla="*/ 53 w 95"/>
                <a:gd name="T5" fmla="*/ -5704 h 94"/>
                <a:gd name="T6" fmla="*/ 47 w 95"/>
                <a:gd name="T7" fmla="*/ -5707 h 94"/>
                <a:gd name="T8" fmla="*/ 31 w 95"/>
                <a:gd name="T9" fmla="*/ -5709 h 94"/>
                <a:gd name="T10" fmla="*/ 29 w 95"/>
                <a:gd name="T11" fmla="*/ -5715 h 94"/>
                <a:gd name="T12" fmla="*/ 21 w 95"/>
                <a:gd name="T13" fmla="*/ -5726 h 94"/>
                <a:gd name="T14" fmla="*/ 25 w 95"/>
                <a:gd name="T15" fmla="*/ -5736 h 94"/>
                <a:gd name="T16" fmla="*/ 26 w 95"/>
                <a:gd name="T17" fmla="*/ -5746 h 94"/>
                <a:gd name="T18" fmla="*/ 38 w 95"/>
                <a:gd name="T19" fmla="*/ -5751 h 94"/>
                <a:gd name="T20" fmla="*/ 42 w 95"/>
                <a:gd name="T21" fmla="*/ -5757 h 94"/>
                <a:gd name="T22" fmla="*/ 79 w 95"/>
                <a:gd name="T23" fmla="*/ -5762 h 94"/>
                <a:gd name="T24" fmla="*/ 65 w 95"/>
                <a:gd name="T25" fmla="*/ -5714 h 94"/>
                <a:gd name="T26" fmla="*/ 53 w 95"/>
                <a:gd name="T27" fmla="*/ -5704 h 94"/>
                <a:gd name="T28" fmla="*/ 79 w 95"/>
                <a:gd name="T29" fmla="*/ -5700 h 94"/>
                <a:gd name="T30" fmla="*/ 63 w 95"/>
                <a:gd name="T31" fmla="*/ -5709 h 94"/>
                <a:gd name="T32" fmla="*/ 29 w 95"/>
                <a:gd name="T33" fmla="*/ -5714 h 94"/>
                <a:gd name="T34" fmla="*/ 41 w 95"/>
                <a:gd name="T35" fmla="*/ -5709 h 94"/>
                <a:gd name="T36" fmla="*/ 87 w 95"/>
                <a:gd name="T37" fmla="*/ -5715 h 94"/>
                <a:gd name="T38" fmla="*/ 63 w 95"/>
                <a:gd name="T39" fmla="*/ -5709 h 94"/>
                <a:gd name="T40" fmla="*/ 87 w 95"/>
                <a:gd name="T41" fmla="*/ -5715 h 94"/>
                <a:gd name="T42" fmla="*/ 26 w 95"/>
                <a:gd name="T43" fmla="*/ -5715 h 94"/>
                <a:gd name="T44" fmla="*/ 29 w 95"/>
                <a:gd name="T45" fmla="*/ -5715 h 94"/>
                <a:gd name="T46" fmla="*/ 65 w 95"/>
                <a:gd name="T47" fmla="*/ -5714 h 94"/>
                <a:gd name="T48" fmla="*/ 87 w 95"/>
                <a:gd name="T49" fmla="*/ -5715 h 94"/>
                <a:gd name="T50" fmla="*/ 73 w 95"/>
                <a:gd name="T51" fmla="*/ -5726 h 94"/>
                <a:gd name="T52" fmla="*/ 23 w 95"/>
                <a:gd name="T53" fmla="*/ -5731 h 94"/>
                <a:gd name="T54" fmla="*/ 25 w 95"/>
                <a:gd name="T55" fmla="*/ -5726 h 94"/>
                <a:gd name="T56" fmla="*/ 92 w 95"/>
                <a:gd name="T57" fmla="*/ -5736 h 94"/>
                <a:gd name="T58" fmla="*/ 73 w 95"/>
                <a:gd name="T59" fmla="*/ -5726 h 94"/>
                <a:gd name="T60" fmla="*/ 95 w 95"/>
                <a:gd name="T61" fmla="*/ -5731 h 94"/>
                <a:gd name="T62" fmla="*/ 25 w 95"/>
                <a:gd name="T63" fmla="*/ -5736 h 94"/>
                <a:gd name="T64" fmla="*/ 23 w 95"/>
                <a:gd name="T65" fmla="*/ -5731 h 94"/>
                <a:gd name="T66" fmla="*/ 65 w 95"/>
                <a:gd name="T67" fmla="*/ -5748 h 94"/>
                <a:gd name="T68" fmla="*/ 73 w 95"/>
                <a:gd name="T69" fmla="*/ -5736 h 94"/>
                <a:gd name="T70" fmla="*/ 87 w 95"/>
                <a:gd name="T71" fmla="*/ -5746 h 94"/>
                <a:gd name="T72" fmla="*/ 65 w 95"/>
                <a:gd name="T73" fmla="*/ -5748 h 94"/>
                <a:gd name="T74" fmla="*/ 26 w 95"/>
                <a:gd name="T75" fmla="*/ -5746 h 94"/>
                <a:gd name="T76" fmla="*/ 30 w 95"/>
                <a:gd name="T77" fmla="*/ -5748 h 94"/>
                <a:gd name="T78" fmla="*/ 63 w 95"/>
                <a:gd name="T79" fmla="*/ -5751 h 94"/>
                <a:gd name="T80" fmla="*/ 87 w 95"/>
                <a:gd name="T81" fmla="*/ -5746 h 94"/>
                <a:gd name="T82" fmla="*/ 38 w 95"/>
                <a:gd name="T83" fmla="*/ -5751 h 94"/>
                <a:gd name="T84" fmla="*/ 30 w 95"/>
                <a:gd name="T85" fmla="*/ -5748 h 94"/>
                <a:gd name="T86" fmla="*/ 81 w 95"/>
                <a:gd name="T87" fmla="*/ -5757 h 94"/>
                <a:gd name="T88" fmla="*/ 47 w 95"/>
                <a:gd name="T89" fmla="*/ -5755 h 94"/>
                <a:gd name="T90" fmla="*/ 63 w 95"/>
                <a:gd name="T91" fmla="*/ -5751 h 94"/>
                <a:gd name="T92" fmla="*/ 81 w 95"/>
                <a:gd name="T93" fmla="*/ -575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8" y="0"/>
                  </a:moveTo>
                  <a:lnTo>
                    <a:pt x="15" y="16"/>
                  </a:lnTo>
                  <a:lnTo>
                    <a:pt x="0" y="47"/>
                  </a:lnTo>
                  <a:lnTo>
                    <a:pt x="15" y="78"/>
                  </a:lnTo>
                  <a:lnTo>
                    <a:pt x="48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1" y="69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6" y="32"/>
                  </a:lnTo>
                  <a:lnTo>
                    <a:pt x="31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9" y="16"/>
                  </a:lnTo>
                  <a:lnTo>
                    <a:pt x="48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3" y="74"/>
                  </a:lnTo>
                  <a:lnTo>
                    <a:pt x="48" y="94"/>
                  </a:lnTo>
                  <a:lnTo>
                    <a:pt x="79" y="78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5" y="64"/>
                  </a:lnTo>
                  <a:close/>
                  <a:moveTo>
                    <a:pt x="29" y="64"/>
                  </a:moveTo>
                  <a:lnTo>
                    <a:pt x="31" y="69"/>
                  </a:lnTo>
                  <a:lnTo>
                    <a:pt x="41" y="69"/>
                  </a:lnTo>
                  <a:lnTo>
                    <a:pt x="29" y="64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29" y="64"/>
                  </a:lnTo>
                  <a:lnTo>
                    <a:pt x="29" y="63"/>
                  </a:lnTo>
                  <a:close/>
                  <a:moveTo>
                    <a:pt x="71" y="47"/>
                  </a:moveTo>
                  <a:lnTo>
                    <a:pt x="65" y="64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2"/>
                  </a:lnTo>
                  <a:lnTo>
                    <a:pt x="73" y="52"/>
                  </a:lnTo>
                  <a:lnTo>
                    <a:pt x="71" y="47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2"/>
                  </a:lnTo>
                  <a:lnTo>
                    <a:pt x="92" y="52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2"/>
                  </a:lnTo>
                  <a:lnTo>
                    <a:pt x="29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1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5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AutoShape 316"/>
            <p:cNvSpPr/>
            <p:nvPr/>
          </p:nvSpPr>
          <p:spPr bwMode="auto">
            <a:xfrm>
              <a:off x="2569" y="-7867"/>
              <a:ext cx="270" cy="2136"/>
            </a:xfrm>
            <a:custGeom>
              <a:avLst/>
              <a:gdLst>
                <a:gd name="T0" fmla="*/ 268 w 270"/>
                <a:gd name="T1" fmla="*/ -7500 h 2136"/>
                <a:gd name="T2" fmla="*/ 97 w 270"/>
                <a:gd name="T3" fmla="*/ -7371 h 2136"/>
                <a:gd name="T4" fmla="*/ 97 w 270"/>
                <a:gd name="T5" fmla="*/ -7371 h 2136"/>
                <a:gd name="T6" fmla="*/ 3 w 270"/>
                <a:gd name="T7" fmla="*/ -7371 h 2136"/>
                <a:gd name="T8" fmla="*/ 97 w 270"/>
                <a:gd name="T9" fmla="*/ -7752 h 2136"/>
                <a:gd name="T10" fmla="*/ 268 w 270"/>
                <a:gd name="T11" fmla="*/ -7867 h 2136"/>
                <a:gd name="T12" fmla="*/ 270 w 270"/>
                <a:gd name="T13" fmla="*/ -5731 h 2136"/>
                <a:gd name="T14" fmla="*/ 0 w 270"/>
                <a:gd name="T15" fmla="*/ -5731 h 2136"/>
                <a:gd name="T16" fmla="*/ 0 w 270"/>
                <a:gd name="T17" fmla="*/ -6231 h 2136"/>
                <a:gd name="T18" fmla="*/ 0 w 270"/>
                <a:gd name="T19" fmla="*/ -7743 h 2136"/>
                <a:gd name="T20" fmla="*/ 95 w 270"/>
                <a:gd name="T21" fmla="*/ -7743 h 2136"/>
                <a:gd name="T22" fmla="*/ 270 w 270"/>
                <a:gd name="T23" fmla="*/ -7099 h 2136"/>
                <a:gd name="T24" fmla="*/ 97 w 270"/>
                <a:gd name="T25" fmla="*/ -6988 h 2136"/>
                <a:gd name="T26" fmla="*/ 97 w 270"/>
                <a:gd name="T27" fmla="*/ -6988 h 2136"/>
                <a:gd name="T28" fmla="*/ 3 w 270"/>
                <a:gd name="T29" fmla="*/ -6988 h 2136"/>
                <a:gd name="T30" fmla="*/ 3 w 270"/>
                <a:gd name="T31" fmla="*/ -6249 h 2136"/>
                <a:gd name="T32" fmla="*/ 3 w 270"/>
                <a:gd name="T33" fmla="*/ -5731 h 2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0" h="2136">
                  <a:moveTo>
                    <a:pt x="268" y="367"/>
                  </a:moveTo>
                  <a:lnTo>
                    <a:pt x="97" y="496"/>
                  </a:lnTo>
                  <a:moveTo>
                    <a:pt x="97" y="496"/>
                  </a:moveTo>
                  <a:lnTo>
                    <a:pt x="3" y="496"/>
                  </a:lnTo>
                  <a:moveTo>
                    <a:pt x="97" y="115"/>
                  </a:moveTo>
                  <a:lnTo>
                    <a:pt x="268" y="0"/>
                  </a:lnTo>
                  <a:moveTo>
                    <a:pt x="270" y="2136"/>
                  </a:moveTo>
                  <a:lnTo>
                    <a:pt x="0" y="2136"/>
                  </a:lnTo>
                  <a:moveTo>
                    <a:pt x="0" y="1636"/>
                  </a:moveTo>
                  <a:lnTo>
                    <a:pt x="0" y="124"/>
                  </a:lnTo>
                  <a:lnTo>
                    <a:pt x="95" y="124"/>
                  </a:lnTo>
                  <a:moveTo>
                    <a:pt x="270" y="768"/>
                  </a:moveTo>
                  <a:lnTo>
                    <a:pt x="97" y="879"/>
                  </a:lnTo>
                  <a:moveTo>
                    <a:pt x="97" y="879"/>
                  </a:moveTo>
                  <a:lnTo>
                    <a:pt x="3" y="879"/>
                  </a:lnTo>
                  <a:moveTo>
                    <a:pt x="3" y="1618"/>
                  </a:moveTo>
                  <a:lnTo>
                    <a:pt x="3" y="2136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17"/>
            <p:cNvSpPr/>
            <p:nvPr/>
          </p:nvSpPr>
          <p:spPr bwMode="auto">
            <a:xfrm>
              <a:off x="2562" y="-7387"/>
              <a:ext cx="29" cy="32"/>
            </a:xfrm>
            <a:custGeom>
              <a:avLst/>
              <a:gdLst>
                <a:gd name="T0" fmla="*/ 13 w 29"/>
                <a:gd name="T1" fmla="*/ -7387 h 32"/>
                <a:gd name="T2" fmla="*/ 2 w 29"/>
                <a:gd name="T3" fmla="*/ -7384 h 32"/>
                <a:gd name="T4" fmla="*/ 0 w 29"/>
                <a:gd name="T5" fmla="*/ -7371 h 32"/>
                <a:gd name="T6" fmla="*/ 2 w 29"/>
                <a:gd name="T7" fmla="*/ -7362 h 32"/>
                <a:gd name="T8" fmla="*/ 13 w 29"/>
                <a:gd name="T9" fmla="*/ -7356 h 32"/>
                <a:gd name="T10" fmla="*/ 25 w 29"/>
                <a:gd name="T11" fmla="*/ -7362 h 32"/>
                <a:gd name="T12" fmla="*/ 29 w 29"/>
                <a:gd name="T13" fmla="*/ -7371 h 32"/>
                <a:gd name="T14" fmla="*/ 25 w 29"/>
                <a:gd name="T15" fmla="*/ -7384 h 32"/>
                <a:gd name="T16" fmla="*/ 13 w 29"/>
                <a:gd name="T17" fmla="*/ -738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5" y="25"/>
                  </a:lnTo>
                  <a:lnTo>
                    <a:pt x="29" y="16"/>
                  </a:lnTo>
                  <a:lnTo>
                    <a:pt x="25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18"/>
            <p:cNvSpPr/>
            <p:nvPr/>
          </p:nvSpPr>
          <p:spPr bwMode="auto">
            <a:xfrm>
              <a:off x="2562" y="-7387"/>
              <a:ext cx="29" cy="32"/>
            </a:xfrm>
            <a:custGeom>
              <a:avLst/>
              <a:gdLst>
                <a:gd name="T0" fmla="*/ 29 w 29"/>
                <a:gd name="T1" fmla="*/ -7371 h 32"/>
                <a:gd name="T2" fmla="*/ 25 w 29"/>
                <a:gd name="T3" fmla="*/ -7384 h 32"/>
                <a:gd name="T4" fmla="*/ 13 w 29"/>
                <a:gd name="T5" fmla="*/ -7387 h 32"/>
                <a:gd name="T6" fmla="*/ 2 w 29"/>
                <a:gd name="T7" fmla="*/ -7384 h 32"/>
                <a:gd name="T8" fmla="*/ 0 w 29"/>
                <a:gd name="T9" fmla="*/ -7371 h 32"/>
                <a:gd name="T10" fmla="*/ 2 w 29"/>
                <a:gd name="T11" fmla="*/ -7362 h 32"/>
                <a:gd name="T12" fmla="*/ 13 w 29"/>
                <a:gd name="T13" fmla="*/ -7356 h 32"/>
                <a:gd name="T14" fmla="*/ 25 w 29"/>
                <a:gd name="T15" fmla="*/ -7362 h 32"/>
                <a:gd name="T16" fmla="*/ 29 w 29"/>
                <a:gd name="T17" fmla="*/ -737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9" y="16"/>
                  </a:moveTo>
                  <a:lnTo>
                    <a:pt x="25" y="3"/>
                  </a:lnTo>
                  <a:lnTo>
                    <a:pt x="13" y="0"/>
                  </a:ln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5" y="25"/>
                  </a:lnTo>
                  <a:lnTo>
                    <a:pt x="29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19"/>
            <p:cNvSpPr/>
            <p:nvPr/>
          </p:nvSpPr>
          <p:spPr bwMode="auto">
            <a:xfrm>
              <a:off x="2562" y="-7002"/>
              <a:ext cx="29" cy="32"/>
            </a:xfrm>
            <a:custGeom>
              <a:avLst/>
              <a:gdLst>
                <a:gd name="T0" fmla="*/ 13 w 29"/>
                <a:gd name="T1" fmla="*/ -7002 h 32"/>
                <a:gd name="T2" fmla="*/ 2 w 29"/>
                <a:gd name="T3" fmla="*/ -6997 h 32"/>
                <a:gd name="T4" fmla="*/ 0 w 29"/>
                <a:gd name="T5" fmla="*/ -6986 h 32"/>
                <a:gd name="T6" fmla="*/ 2 w 29"/>
                <a:gd name="T7" fmla="*/ -6975 h 32"/>
                <a:gd name="T8" fmla="*/ 13 w 29"/>
                <a:gd name="T9" fmla="*/ -6970 h 32"/>
                <a:gd name="T10" fmla="*/ 25 w 29"/>
                <a:gd name="T11" fmla="*/ -6975 h 32"/>
                <a:gd name="T12" fmla="*/ 29 w 29"/>
                <a:gd name="T13" fmla="*/ -6986 h 32"/>
                <a:gd name="T14" fmla="*/ 25 w 29"/>
                <a:gd name="T15" fmla="*/ -6997 h 32"/>
                <a:gd name="T16" fmla="*/ 13 w 29"/>
                <a:gd name="T17" fmla="*/ -7002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5" y="27"/>
                  </a:lnTo>
                  <a:lnTo>
                    <a:pt x="29" y="16"/>
                  </a:lnTo>
                  <a:lnTo>
                    <a:pt x="25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AutoShape 320"/>
            <p:cNvSpPr/>
            <p:nvPr/>
          </p:nvSpPr>
          <p:spPr bwMode="auto">
            <a:xfrm>
              <a:off x="2562" y="-7752"/>
              <a:ext cx="2026" cy="2024"/>
            </a:xfrm>
            <a:custGeom>
              <a:avLst/>
              <a:gdLst>
                <a:gd name="T0" fmla="*/ 29 w 2026"/>
                <a:gd name="T1" fmla="*/ -6986 h 2024"/>
                <a:gd name="T2" fmla="*/ 25 w 2026"/>
                <a:gd name="T3" fmla="*/ -6997 h 2024"/>
                <a:gd name="T4" fmla="*/ 13 w 2026"/>
                <a:gd name="T5" fmla="*/ -7002 h 2024"/>
                <a:gd name="T6" fmla="*/ 2 w 2026"/>
                <a:gd name="T7" fmla="*/ -6997 h 2024"/>
                <a:gd name="T8" fmla="*/ 0 w 2026"/>
                <a:gd name="T9" fmla="*/ -6986 h 2024"/>
                <a:gd name="T10" fmla="*/ 2 w 2026"/>
                <a:gd name="T11" fmla="*/ -6975 h 2024"/>
                <a:gd name="T12" fmla="*/ 13 w 2026"/>
                <a:gd name="T13" fmla="*/ -6970 h 2024"/>
                <a:gd name="T14" fmla="*/ 25 w 2026"/>
                <a:gd name="T15" fmla="*/ -6975 h 2024"/>
                <a:gd name="T16" fmla="*/ 29 w 2026"/>
                <a:gd name="T17" fmla="*/ -6986 h 2024"/>
                <a:gd name="T18" fmla="*/ 2026 w 2026"/>
                <a:gd name="T19" fmla="*/ -5728 h 2024"/>
                <a:gd name="T20" fmla="*/ 1994 w 2026"/>
                <a:gd name="T21" fmla="*/ -5728 h 2024"/>
                <a:gd name="T22" fmla="*/ 1962 w 2026"/>
                <a:gd name="T23" fmla="*/ -5728 h 2024"/>
                <a:gd name="T24" fmla="*/ 1931 w 2026"/>
                <a:gd name="T25" fmla="*/ -5728 h 2024"/>
                <a:gd name="T26" fmla="*/ 1900 w 2026"/>
                <a:gd name="T27" fmla="*/ -5728 h 2024"/>
                <a:gd name="T28" fmla="*/ 1868 w 2026"/>
                <a:gd name="T29" fmla="*/ -5728 h 2024"/>
                <a:gd name="T30" fmla="*/ 1836 w 2026"/>
                <a:gd name="T31" fmla="*/ -5728 h 2024"/>
                <a:gd name="T32" fmla="*/ 1805 w 2026"/>
                <a:gd name="T33" fmla="*/ -5728 h 2024"/>
                <a:gd name="T34" fmla="*/ 1774 w 2026"/>
                <a:gd name="T35" fmla="*/ -5728 h 2024"/>
                <a:gd name="T36" fmla="*/ 1742 w 2026"/>
                <a:gd name="T37" fmla="*/ -5728 h 2024"/>
                <a:gd name="T38" fmla="*/ 1711 w 2026"/>
                <a:gd name="T39" fmla="*/ -5728 h 2024"/>
                <a:gd name="T40" fmla="*/ 1679 w 2026"/>
                <a:gd name="T41" fmla="*/ -5728 h 2024"/>
                <a:gd name="T42" fmla="*/ 1648 w 2026"/>
                <a:gd name="T43" fmla="*/ -5728 h 2024"/>
                <a:gd name="T44" fmla="*/ 1616 w 2026"/>
                <a:gd name="T45" fmla="*/ -5728 h 2024"/>
                <a:gd name="T46" fmla="*/ 2026 w 2026"/>
                <a:gd name="T47" fmla="*/ -6234 h 2024"/>
                <a:gd name="T48" fmla="*/ 1994 w 2026"/>
                <a:gd name="T49" fmla="*/ -6234 h 2024"/>
                <a:gd name="T50" fmla="*/ 1962 w 2026"/>
                <a:gd name="T51" fmla="*/ -6234 h 2024"/>
                <a:gd name="T52" fmla="*/ 1931 w 2026"/>
                <a:gd name="T53" fmla="*/ -6234 h 2024"/>
                <a:gd name="T54" fmla="*/ 1900 w 2026"/>
                <a:gd name="T55" fmla="*/ -6234 h 2024"/>
                <a:gd name="T56" fmla="*/ 1868 w 2026"/>
                <a:gd name="T57" fmla="*/ -6234 h 2024"/>
                <a:gd name="T58" fmla="*/ 1836 w 2026"/>
                <a:gd name="T59" fmla="*/ -6234 h 2024"/>
                <a:gd name="T60" fmla="*/ 1805 w 2026"/>
                <a:gd name="T61" fmla="*/ -6234 h 2024"/>
                <a:gd name="T62" fmla="*/ 1774 w 2026"/>
                <a:gd name="T63" fmla="*/ -6234 h 2024"/>
                <a:gd name="T64" fmla="*/ 1742 w 2026"/>
                <a:gd name="T65" fmla="*/ -6234 h 2024"/>
                <a:gd name="T66" fmla="*/ 1711 w 2026"/>
                <a:gd name="T67" fmla="*/ -6234 h 2024"/>
                <a:gd name="T68" fmla="*/ 1679 w 2026"/>
                <a:gd name="T69" fmla="*/ -6234 h 2024"/>
                <a:gd name="T70" fmla="*/ 1648 w 2026"/>
                <a:gd name="T71" fmla="*/ -6234 h 2024"/>
                <a:gd name="T72" fmla="*/ 1616 w 2026"/>
                <a:gd name="T73" fmla="*/ -6234 h 2024"/>
                <a:gd name="T74" fmla="*/ 2026 w 2026"/>
                <a:gd name="T75" fmla="*/ -7752 h 2024"/>
                <a:gd name="T76" fmla="*/ 1994 w 2026"/>
                <a:gd name="T77" fmla="*/ -7752 h 2024"/>
                <a:gd name="T78" fmla="*/ 1962 w 2026"/>
                <a:gd name="T79" fmla="*/ -7752 h 2024"/>
                <a:gd name="T80" fmla="*/ 1931 w 2026"/>
                <a:gd name="T81" fmla="*/ -7752 h 2024"/>
                <a:gd name="T82" fmla="*/ 1900 w 2026"/>
                <a:gd name="T83" fmla="*/ -7752 h 2024"/>
                <a:gd name="T84" fmla="*/ 1868 w 2026"/>
                <a:gd name="T85" fmla="*/ -7752 h 2024"/>
                <a:gd name="T86" fmla="*/ 1836 w 2026"/>
                <a:gd name="T87" fmla="*/ -7752 h 2024"/>
                <a:gd name="T88" fmla="*/ 1805 w 2026"/>
                <a:gd name="T89" fmla="*/ -7752 h 20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26" h="2024">
                  <a:moveTo>
                    <a:pt x="29" y="766"/>
                  </a:moveTo>
                  <a:lnTo>
                    <a:pt x="25" y="755"/>
                  </a:lnTo>
                  <a:lnTo>
                    <a:pt x="13" y="750"/>
                  </a:lnTo>
                  <a:lnTo>
                    <a:pt x="2" y="755"/>
                  </a:lnTo>
                  <a:lnTo>
                    <a:pt x="0" y="766"/>
                  </a:lnTo>
                  <a:lnTo>
                    <a:pt x="2" y="777"/>
                  </a:lnTo>
                  <a:lnTo>
                    <a:pt x="13" y="782"/>
                  </a:lnTo>
                  <a:lnTo>
                    <a:pt x="25" y="777"/>
                  </a:lnTo>
                  <a:lnTo>
                    <a:pt x="29" y="766"/>
                  </a:lnTo>
                  <a:close/>
                  <a:moveTo>
                    <a:pt x="2026" y="2024"/>
                  </a:moveTo>
                  <a:lnTo>
                    <a:pt x="1994" y="2024"/>
                  </a:lnTo>
                  <a:moveTo>
                    <a:pt x="1962" y="2024"/>
                  </a:moveTo>
                  <a:lnTo>
                    <a:pt x="1931" y="2024"/>
                  </a:lnTo>
                  <a:moveTo>
                    <a:pt x="1900" y="2024"/>
                  </a:moveTo>
                  <a:lnTo>
                    <a:pt x="1868" y="2024"/>
                  </a:lnTo>
                  <a:moveTo>
                    <a:pt x="1836" y="2024"/>
                  </a:moveTo>
                  <a:lnTo>
                    <a:pt x="1805" y="2024"/>
                  </a:lnTo>
                  <a:moveTo>
                    <a:pt x="1774" y="2024"/>
                  </a:moveTo>
                  <a:lnTo>
                    <a:pt x="1742" y="2024"/>
                  </a:lnTo>
                  <a:moveTo>
                    <a:pt x="1711" y="2024"/>
                  </a:moveTo>
                  <a:lnTo>
                    <a:pt x="1679" y="2024"/>
                  </a:lnTo>
                  <a:moveTo>
                    <a:pt x="1648" y="2024"/>
                  </a:moveTo>
                  <a:lnTo>
                    <a:pt x="1616" y="2024"/>
                  </a:lnTo>
                  <a:moveTo>
                    <a:pt x="2026" y="1518"/>
                  </a:moveTo>
                  <a:lnTo>
                    <a:pt x="1994" y="1518"/>
                  </a:lnTo>
                  <a:moveTo>
                    <a:pt x="1962" y="1518"/>
                  </a:moveTo>
                  <a:lnTo>
                    <a:pt x="1931" y="1518"/>
                  </a:lnTo>
                  <a:moveTo>
                    <a:pt x="1900" y="1518"/>
                  </a:moveTo>
                  <a:lnTo>
                    <a:pt x="1868" y="1518"/>
                  </a:lnTo>
                  <a:moveTo>
                    <a:pt x="1836" y="1518"/>
                  </a:moveTo>
                  <a:lnTo>
                    <a:pt x="1805" y="1518"/>
                  </a:lnTo>
                  <a:moveTo>
                    <a:pt x="1774" y="1518"/>
                  </a:moveTo>
                  <a:lnTo>
                    <a:pt x="1742" y="1518"/>
                  </a:lnTo>
                  <a:moveTo>
                    <a:pt x="1711" y="1518"/>
                  </a:moveTo>
                  <a:lnTo>
                    <a:pt x="1679" y="1518"/>
                  </a:lnTo>
                  <a:moveTo>
                    <a:pt x="1648" y="1518"/>
                  </a:moveTo>
                  <a:lnTo>
                    <a:pt x="1616" y="1518"/>
                  </a:lnTo>
                  <a:moveTo>
                    <a:pt x="2026" y="0"/>
                  </a:moveTo>
                  <a:lnTo>
                    <a:pt x="1994" y="0"/>
                  </a:lnTo>
                  <a:moveTo>
                    <a:pt x="1962" y="0"/>
                  </a:moveTo>
                  <a:lnTo>
                    <a:pt x="1931" y="0"/>
                  </a:lnTo>
                  <a:moveTo>
                    <a:pt x="1900" y="0"/>
                  </a:moveTo>
                  <a:lnTo>
                    <a:pt x="1868" y="0"/>
                  </a:lnTo>
                  <a:moveTo>
                    <a:pt x="1836" y="0"/>
                  </a:moveTo>
                  <a:lnTo>
                    <a:pt x="1805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Line 321"/>
            <p:cNvSpPr>
              <a:spLocks noChangeShapeType="1"/>
            </p:cNvSpPr>
            <p:nvPr/>
          </p:nvSpPr>
          <p:spPr bwMode="auto">
            <a:xfrm>
              <a:off x="4332" y="-7759"/>
              <a:ext cx="0" cy="15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AutoShape 322"/>
            <p:cNvSpPr/>
            <p:nvPr/>
          </p:nvSpPr>
          <p:spPr bwMode="auto">
            <a:xfrm>
              <a:off x="4367" y="-7375"/>
              <a:ext cx="221" cy="2"/>
            </a:xfrm>
            <a:custGeom>
              <a:avLst/>
              <a:gdLst>
                <a:gd name="T0" fmla="*/ 221 w 221"/>
                <a:gd name="T1" fmla="*/ 0 h 2"/>
                <a:gd name="T2" fmla="*/ 189 w 221"/>
                <a:gd name="T3" fmla="*/ 0 h 2"/>
                <a:gd name="T4" fmla="*/ 157 w 221"/>
                <a:gd name="T5" fmla="*/ 0 h 2"/>
                <a:gd name="T6" fmla="*/ 126 w 221"/>
                <a:gd name="T7" fmla="*/ 0 h 2"/>
                <a:gd name="T8" fmla="*/ 95 w 221"/>
                <a:gd name="T9" fmla="*/ 0 h 2"/>
                <a:gd name="T10" fmla="*/ 63 w 221"/>
                <a:gd name="T11" fmla="*/ 0 h 2"/>
                <a:gd name="T12" fmla="*/ 31 w 221"/>
                <a:gd name="T13" fmla="*/ 0 h 2"/>
                <a:gd name="T14" fmla="*/ 0 w 221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1" h="2">
                  <a:moveTo>
                    <a:pt x="221" y="0"/>
                  </a:moveTo>
                  <a:lnTo>
                    <a:pt x="189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3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Line 323"/>
            <p:cNvSpPr>
              <a:spLocks noChangeShapeType="1"/>
            </p:cNvSpPr>
            <p:nvPr/>
          </p:nvSpPr>
          <p:spPr bwMode="auto">
            <a:xfrm>
              <a:off x="4332" y="-7383"/>
              <a:ext cx="0" cy="16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AutoShape 324"/>
            <p:cNvSpPr/>
            <p:nvPr/>
          </p:nvSpPr>
          <p:spPr bwMode="auto">
            <a:xfrm>
              <a:off x="4367" y="-6992"/>
              <a:ext cx="221" cy="2"/>
            </a:xfrm>
            <a:custGeom>
              <a:avLst/>
              <a:gdLst>
                <a:gd name="T0" fmla="*/ 221 w 221"/>
                <a:gd name="T1" fmla="*/ 0 h 2"/>
                <a:gd name="T2" fmla="*/ 189 w 221"/>
                <a:gd name="T3" fmla="*/ 0 h 2"/>
                <a:gd name="T4" fmla="*/ 157 w 221"/>
                <a:gd name="T5" fmla="*/ 0 h 2"/>
                <a:gd name="T6" fmla="*/ 126 w 221"/>
                <a:gd name="T7" fmla="*/ 0 h 2"/>
                <a:gd name="T8" fmla="*/ 95 w 221"/>
                <a:gd name="T9" fmla="*/ 0 h 2"/>
                <a:gd name="T10" fmla="*/ 63 w 221"/>
                <a:gd name="T11" fmla="*/ 0 h 2"/>
                <a:gd name="T12" fmla="*/ 31 w 221"/>
                <a:gd name="T13" fmla="*/ 0 h 2"/>
                <a:gd name="T14" fmla="*/ 0 w 221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1" h="2">
                  <a:moveTo>
                    <a:pt x="221" y="0"/>
                  </a:moveTo>
                  <a:lnTo>
                    <a:pt x="189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3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Line 325"/>
            <p:cNvSpPr>
              <a:spLocks noChangeShapeType="1"/>
            </p:cNvSpPr>
            <p:nvPr/>
          </p:nvSpPr>
          <p:spPr bwMode="auto">
            <a:xfrm>
              <a:off x="4332" y="-7000"/>
              <a:ext cx="0" cy="16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AutoShape 326"/>
            <p:cNvSpPr/>
            <p:nvPr/>
          </p:nvSpPr>
          <p:spPr bwMode="auto">
            <a:xfrm>
              <a:off x="3875" y="-7867"/>
              <a:ext cx="459" cy="2136"/>
            </a:xfrm>
            <a:custGeom>
              <a:avLst/>
              <a:gdLst>
                <a:gd name="T0" fmla="*/ 456 w 459"/>
                <a:gd name="T1" fmla="*/ -7371 h 2136"/>
                <a:gd name="T2" fmla="*/ 257 w 459"/>
                <a:gd name="T3" fmla="*/ -7371 h 2136"/>
                <a:gd name="T4" fmla="*/ 257 w 459"/>
                <a:gd name="T5" fmla="*/ -7500 h 2136"/>
                <a:gd name="T6" fmla="*/ 93 w 459"/>
                <a:gd name="T7" fmla="*/ -7371 h 2136"/>
                <a:gd name="T8" fmla="*/ 93 w 459"/>
                <a:gd name="T9" fmla="*/ -7371 h 2136"/>
                <a:gd name="T10" fmla="*/ 2 w 459"/>
                <a:gd name="T11" fmla="*/ -7371 h 2136"/>
                <a:gd name="T12" fmla="*/ 93 w 459"/>
                <a:gd name="T13" fmla="*/ -7752 h 2136"/>
                <a:gd name="T14" fmla="*/ 257 w 459"/>
                <a:gd name="T15" fmla="*/ -7867 h 2136"/>
                <a:gd name="T16" fmla="*/ 257 w 459"/>
                <a:gd name="T17" fmla="*/ -7752 h 2136"/>
                <a:gd name="T18" fmla="*/ 458 w 459"/>
                <a:gd name="T19" fmla="*/ -7752 h 2136"/>
                <a:gd name="T20" fmla="*/ 261 w 459"/>
                <a:gd name="T21" fmla="*/ -5731 h 2136"/>
                <a:gd name="T22" fmla="*/ 0 w 459"/>
                <a:gd name="T23" fmla="*/ -5731 h 2136"/>
                <a:gd name="T24" fmla="*/ 2 w 459"/>
                <a:gd name="T25" fmla="*/ -6240 h 2136"/>
                <a:gd name="T26" fmla="*/ 2 w 459"/>
                <a:gd name="T27" fmla="*/ -7752 h 2136"/>
                <a:gd name="T28" fmla="*/ 93 w 459"/>
                <a:gd name="T29" fmla="*/ -7752 h 2136"/>
                <a:gd name="T30" fmla="*/ 458 w 459"/>
                <a:gd name="T31" fmla="*/ -6988 h 2136"/>
                <a:gd name="T32" fmla="*/ 261 w 459"/>
                <a:gd name="T33" fmla="*/ -6988 h 2136"/>
                <a:gd name="T34" fmla="*/ 261 w 459"/>
                <a:gd name="T35" fmla="*/ -7099 h 2136"/>
                <a:gd name="T36" fmla="*/ 93 w 459"/>
                <a:gd name="T37" fmla="*/ -6988 h 2136"/>
                <a:gd name="T38" fmla="*/ 93 w 459"/>
                <a:gd name="T39" fmla="*/ -6988 h 2136"/>
                <a:gd name="T40" fmla="*/ 2 w 459"/>
                <a:gd name="T41" fmla="*/ -6988 h 2136"/>
                <a:gd name="T42" fmla="*/ 261 w 459"/>
                <a:gd name="T43" fmla="*/ -6234 h 2136"/>
                <a:gd name="T44" fmla="*/ 0 w 459"/>
                <a:gd name="T45" fmla="*/ -6234 h 21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59" h="2136">
                  <a:moveTo>
                    <a:pt x="456" y="496"/>
                  </a:moveTo>
                  <a:lnTo>
                    <a:pt x="257" y="496"/>
                  </a:lnTo>
                  <a:moveTo>
                    <a:pt x="257" y="367"/>
                  </a:moveTo>
                  <a:lnTo>
                    <a:pt x="93" y="496"/>
                  </a:lnTo>
                  <a:moveTo>
                    <a:pt x="93" y="496"/>
                  </a:moveTo>
                  <a:lnTo>
                    <a:pt x="2" y="496"/>
                  </a:lnTo>
                  <a:moveTo>
                    <a:pt x="93" y="115"/>
                  </a:moveTo>
                  <a:lnTo>
                    <a:pt x="257" y="0"/>
                  </a:lnTo>
                  <a:moveTo>
                    <a:pt x="257" y="115"/>
                  </a:moveTo>
                  <a:lnTo>
                    <a:pt x="458" y="115"/>
                  </a:lnTo>
                  <a:moveTo>
                    <a:pt x="261" y="2136"/>
                  </a:moveTo>
                  <a:lnTo>
                    <a:pt x="0" y="2136"/>
                  </a:lnTo>
                  <a:moveTo>
                    <a:pt x="2" y="1627"/>
                  </a:moveTo>
                  <a:lnTo>
                    <a:pt x="2" y="115"/>
                  </a:lnTo>
                  <a:lnTo>
                    <a:pt x="93" y="115"/>
                  </a:lnTo>
                  <a:moveTo>
                    <a:pt x="458" y="879"/>
                  </a:moveTo>
                  <a:lnTo>
                    <a:pt x="261" y="879"/>
                  </a:lnTo>
                  <a:moveTo>
                    <a:pt x="261" y="768"/>
                  </a:moveTo>
                  <a:lnTo>
                    <a:pt x="93" y="879"/>
                  </a:lnTo>
                  <a:moveTo>
                    <a:pt x="93" y="879"/>
                  </a:moveTo>
                  <a:lnTo>
                    <a:pt x="2" y="879"/>
                  </a:lnTo>
                  <a:moveTo>
                    <a:pt x="261" y="1633"/>
                  </a:moveTo>
                  <a:lnTo>
                    <a:pt x="0" y="1633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AutoShape 327"/>
            <p:cNvSpPr/>
            <p:nvPr/>
          </p:nvSpPr>
          <p:spPr bwMode="auto">
            <a:xfrm>
              <a:off x="3869" y="-6234"/>
              <a:ext cx="16" cy="63"/>
            </a:xfrm>
            <a:custGeom>
              <a:avLst/>
              <a:gdLst>
                <a:gd name="T0" fmla="*/ 0 w 16"/>
                <a:gd name="T1" fmla="*/ -6234 h 63"/>
                <a:gd name="T2" fmla="*/ 16 w 16"/>
                <a:gd name="T3" fmla="*/ -6234 h 63"/>
                <a:gd name="T4" fmla="*/ 0 w 16"/>
                <a:gd name="T5" fmla="*/ -6171 h 63"/>
                <a:gd name="T6" fmla="*/ 16 w 16"/>
                <a:gd name="T7" fmla="*/ -6171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63">
                  <a:moveTo>
                    <a:pt x="0" y="0"/>
                  </a:moveTo>
                  <a:lnTo>
                    <a:pt x="16" y="0"/>
                  </a:lnTo>
                  <a:moveTo>
                    <a:pt x="0" y="63"/>
                  </a:moveTo>
                  <a:lnTo>
                    <a:pt x="16" y="63"/>
                  </a:lnTo>
                </a:path>
              </a:pathLst>
            </a:custGeom>
            <a:noFill/>
            <a:ln w="1981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Line 328"/>
            <p:cNvSpPr>
              <a:spLocks noChangeShapeType="1"/>
            </p:cNvSpPr>
            <p:nvPr/>
          </p:nvSpPr>
          <p:spPr bwMode="auto">
            <a:xfrm>
              <a:off x="3877" y="-6124"/>
              <a:ext cx="0" cy="32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AutoShape 329"/>
            <p:cNvSpPr/>
            <p:nvPr/>
          </p:nvSpPr>
          <p:spPr bwMode="auto">
            <a:xfrm>
              <a:off x="3869" y="-6045"/>
              <a:ext cx="16" cy="252"/>
            </a:xfrm>
            <a:custGeom>
              <a:avLst/>
              <a:gdLst>
                <a:gd name="T0" fmla="*/ 0 w 16"/>
                <a:gd name="T1" fmla="*/ -6045 h 252"/>
                <a:gd name="T2" fmla="*/ 16 w 16"/>
                <a:gd name="T3" fmla="*/ -6045 h 252"/>
                <a:gd name="T4" fmla="*/ 0 w 16"/>
                <a:gd name="T5" fmla="*/ -5983 h 252"/>
                <a:gd name="T6" fmla="*/ 16 w 16"/>
                <a:gd name="T7" fmla="*/ -5983 h 252"/>
                <a:gd name="T8" fmla="*/ 0 w 16"/>
                <a:gd name="T9" fmla="*/ -5919 h 252"/>
                <a:gd name="T10" fmla="*/ 16 w 16"/>
                <a:gd name="T11" fmla="*/ -5919 h 252"/>
                <a:gd name="T12" fmla="*/ 0 w 16"/>
                <a:gd name="T13" fmla="*/ -5857 h 252"/>
                <a:gd name="T14" fmla="*/ 16 w 16"/>
                <a:gd name="T15" fmla="*/ -5857 h 252"/>
                <a:gd name="T16" fmla="*/ 0 w 16"/>
                <a:gd name="T17" fmla="*/ -5793 h 252"/>
                <a:gd name="T18" fmla="*/ 16 w 16"/>
                <a:gd name="T19" fmla="*/ -5793 h 2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252">
                  <a:moveTo>
                    <a:pt x="0" y="0"/>
                  </a:moveTo>
                  <a:lnTo>
                    <a:pt x="16" y="0"/>
                  </a:lnTo>
                  <a:moveTo>
                    <a:pt x="0" y="62"/>
                  </a:moveTo>
                  <a:lnTo>
                    <a:pt x="16" y="62"/>
                  </a:lnTo>
                  <a:moveTo>
                    <a:pt x="0" y="126"/>
                  </a:moveTo>
                  <a:lnTo>
                    <a:pt x="16" y="126"/>
                  </a:lnTo>
                  <a:moveTo>
                    <a:pt x="0" y="188"/>
                  </a:moveTo>
                  <a:lnTo>
                    <a:pt x="16" y="188"/>
                  </a:lnTo>
                  <a:moveTo>
                    <a:pt x="0" y="252"/>
                  </a:moveTo>
                  <a:lnTo>
                    <a:pt x="16" y="252"/>
                  </a:lnTo>
                </a:path>
              </a:pathLst>
            </a:custGeom>
            <a:noFill/>
            <a:ln w="1981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Line 330"/>
            <p:cNvSpPr>
              <a:spLocks noChangeShapeType="1"/>
            </p:cNvSpPr>
            <p:nvPr/>
          </p:nvSpPr>
          <p:spPr bwMode="auto">
            <a:xfrm>
              <a:off x="3869" y="-5739"/>
              <a:ext cx="16" cy="0"/>
            </a:xfrm>
            <a:prstGeom prst="line">
              <a:avLst/>
            </a:prstGeom>
            <a:noFill/>
            <a:ln w="990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31"/>
            <p:cNvSpPr/>
            <p:nvPr/>
          </p:nvSpPr>
          <p:spPr bwMode="auto">
            <a:xfrm>
              <a:off x="3862" y="-7387"/>
              <a:ext cx="29" cy="32"/>
            </a:xfrm>
            <a:custGeom>
              <a:avLst/>
              <a:gdLst>
                <a:gd name="T0" fmla="*/ 13 w 29"/>
                <a:gd name="T1" fmla="*/ -7387 h 32"/>
                <a:gd name="T2" fmla="*/ 2 w 29"/>
                <a:gd name="T3" fmla="*/ -7384 h 32"/>
                <a:gd name="T4" fmla="*/ 0 w 29"/>
                <a:gd name="T5" fmla="*/ -7371 h 32"/>
                <a:gd name="T6" fmla="*/ 2 w 29"/>
                <a:gd name="T7" fmla="*/ -7362 h 32"/>
                <a:gd name="T8" fmla="*/ 13 w 29"/>
                <a:gd name="T9" fmla="*/ -7356 h 32"/>
                <a:gd name="T10" fmla="*/ 22 w 29"/>
                <a:gd name="T11" fmla="*/ -7362 h 32"/>
                <a:gd name="T12" fmla="*/ 28 w 29"/>
                <a:gd name="T13" fmla="*/ -7371 h 32"/>
                <a:gd name="T14" fmla="*/ 22 w 29"/>
                <a:gd name="T15" fmla="*/ -7384 h 32"/>
                <a:gd name="T16" fmla="*/ 13 w 29"/>
                <a:gd name="T17" fmla="*/ -738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2" y="25"/>
                  </a:lnTo>
                  <a:lnTo>
                    <a:pt x="28" y="16"/>
                  </a:lnTo>
                  <a:lnTo>
                    <a:pt x="22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32"/>
            <p:cNvSpPr/>
            <p:nvPr/>
          </p:nvSpPr>
          <p:spPr bwMode="auto">
            <a:xfrm>
              <a:off x="3862" y="-7387"/>
              <a:ext cx="29" cy="32"/>
            </a:xfrm>
            <a:custGeom>
              <a:avLst/>
              <a:gdLst>
                <a:gd name="T0" fmla="*/ 28 w 29"/>
                <a:gd name="T1" fmla="*/ -7371 h 32"/>
                <a:gd name="T2" fmla="*/ 22 w 29"/>
                <a:gd name="T3" fmla="*/ -7384 h 32"/>
                <a:gd name="T4" fmla="*/ 13 w 29"/>
                <a:gd name="T5" fmla="*/ -7387 h 32"/>
                <a:gd name="T6" fmla="*/ 2 w 29"/>
                <a:gd name="T7" fmla="*/ -7384 h 32"/>
                <a:gd name="T8" fmla="*/ 0 w 29"/>
                <a:gd name="T9" fmla="*/ -7371 h 32"/>
                <a:gd name="T10" fmla="*/ 2 w 29"/>
                <a:gd name="T11" fmla="*/ -7362 h 32"/>
                <a:gd name="T12" fmla="*/ 13 w 29"/>
                <a:gd name="T13" fmla="*/ -7356 h 32"/>
                <a:gd name="T14" fmla="*/ 22 w 29"/>
                <a:gd name="T15" fmla="*/ -7362 h 32"/>
                <a:gd name="T16" fmla="*/ 28 w 29"/>
                <a:gd name="T17" fmla="*/ -737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8" y="16"/>
                  </a:moveTo>
                  <a:lnTo>
                    <a:pt x="22" y="3"/>
                  </a:lnTo>
                  <a:lnTo>
                    <a:pt x="13" y="0"/>
                  </a:ln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2" y="25"/>
                  </a:lnTo>
                  <a:lnTo>
                    <a:pt x="28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33"/>
            <p:cNvSpPr/>
            <p:nvPr/>
          </p:nvSpPr>
          <p:spPr bwMode="auto">
            <a:xfrm>
              <a:off x="3862" y="-7002"/>
              <a:ext cx="29" cy="32"/>
            </a:xfrm>
            <a:custGeom>
              <a:avLst/>
              <a:gdLst>
                <a:gd name="T0" fmla="*/ 13 w 29"/>
                <a:gd name="T1" fmla="*/ -7002 h 32"/>
                <a:gd name="T2" fmla="*/ 2 w 29"/>
                <a:gd name="T3" fmla="*/ -6997 h 32"/>
                <a:gd name="T4" fmla="*/ 0 w 29"/>
                <a:gd name="T5" fmla="*/ -6986 h 32"/>
                <a:gd name="T6" fmla="*/ 2 w 29"/>
                <a:gd name="T7" fmla="*/ -6975 h 32"/>
                <a:gd name="T8" fmla="*/ 13 w 29"/>
                <a:gd name="T9" fmla="*/ -6970 h 32"/>
                <a:gd name="T10" fmla="*/ 22 w 29"/>
                <a:gd name="T11" fmla="*/ -6975 h 32"/>
                <a:gd name="T12" fmla="*/ 28 w 29"/>
                <a:gd name="T13" fmla="*/ -6986 h 32"/>
                <a:gd name="T14" fmla="*/ 22 w 29"/>
                <a:gd name="T15" fmla="*/ -6997 h 32"/>
                <a:gd name="T16" fmla="*/ 13 w 29"/>
                <a:gd name="T17" fmla="*/ -7002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2" y="27"/>
                  </a:lnTo>
                  <a:lnTo>
                    <a:pt x="28" y="16"/>
                  </a:lnTo>
                  <a:lnTo>
                    <a:pt x="22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34"/>
            <p:cNvSpPr/>
            <p:nvPr/>
          </p:nvSpPr>
          <p:spPr bwMode="auto">
            <a:xfrm>
              <a:off x="3862" y="-7002"/>
              <a:ext cx="29" cy="32"/>
            </a:xfrm>
            <a:custGeom>
              <a:avLst/>
              <a:gdLst>
                <a:gd name="T0" fmla="*/ 28 w 29"/>
                <a:gd name="T1" fmla="*/ -6986 h 32"/>
                <a:gd name="T2" fmla="*/ 22 w 29"/>
                <a:gd name="T3" fmla="*/ -6997 h 32"/>
                <a:gd name="T4" fmla="*/ 13 w 29"/>
                <a:gd name="T5" fmla="*/ -7002 h 32"/>
                <a:gd name="T6" fmla="*/ 2 w 29"/>
                <a:gd name="T7" fmla="*/ -6997 h 32"/>
                <a:gd name="T8" fmla="*/ 0 w 29"/>
                <a:gd name="T9" fmla="*/ -6986 h 32"/>
                <a:gd name="T10" fmla="*/ 2 w 29"/>
                <a:gd name="T11" fmla="*/ -6975 h 32"/>
                <a:gd name="T12" fmla="*/ 13 w 29"/>
                <a:gd name="T13" fmla="*/ -6970 h 32"/>
                <a:gd name="T14" fmla="*/ 22 w 29"/>
                <a:gd name="T15" fmla="*/ -6975 h 32"/>
                <a:gd name="T16" fmla="*/ 28 w 29"/>
                <a:gd name="T17" fmla="*/ -6986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8" y="16"/>
                  </a:moveTo>
                  <a:lnTo>
                    <a:pt x="22" y="5"/>
                  </a:lnTo>
                  <a:lnTo>
                    <a:pt x="13" y="0"/>
                  </a:ln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2" y="27"/>
                  </a:lnTo>
                  <a:lnTo>
                    <a:pt x="28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Line 335"/>
            <p:cNvSpPr>
              <a:spLocks noChangeShapeType="1"/>
            </p:cNvSpPr>
            <p:nvPr/>
          </p:nvSpPr>
          <p:spPr bwMode="auto">
            <a:xfrm>
              <a:off x="2447" y="-6444"/>
              <a:ext cx="248" cy="0"/>
            </a:xfrm>
            <a:prstGeom prst="line">
              <a:avLst/>
            </a:prstGeom>
            <a:noFill/>
            <a:ln w="39624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Line 336"/>
            <p:cNvSpPr>
              <a:spLocks noChangeShapeType="1"/>
            </p:cNvSpPr>
            <p:nvPr/>
          </p:nvSpPr>
          <p:spPr bwMode="auto">
            <a:xfrm>
              <a:off x="2478" y="-6475"/>
              <a:ext cx="186" cy="0"/>
            </a:xfrm>
            <a:prstGeom prst="line">
              <a:avLst/>
            </a:prstGeom>
            <a:noFill/>
            <a:ln w="1663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Line 337"/>
            <p:cNvSpPr>
              <a:spLocks noChangeShapeType="1"/>
            </p:cNvSpPr>
            <p:nvPr/>
          </p:nvSpPr>
          <p:spPr bwMode="auto">
            <a:xfrm>
              <a:off x="2509" y="-6412"/>
              <a:ext cx="124" cy="0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38"/>
            <p:cNvSpPr/>
            <p:nvPr/>
          </p:nvSpPr>
          <p:spPr bwMode="auto">
            <a:xfrm>
              <a:off x="3924" y="-8674"/>
              <a:ext cx="29" cy="32"/>
            </a:xfrm>
            <a:custGeom>
              <a:avLst/>
              <a:gdLst>
                <a:gd name="T0" fmla="*/ 13 w 29"/>
                <a:gd name="T1" fmla="*/ -8674 h 32"/>
                <a:gd name="T2" fmla="*/ 2 w 29"/>
                <a:gd name="T3" fmla="*/ -8670 h 32"/>
                <a:gd name="T4" fmla="*/ 0 w 29"/>
                <a:gd name="T5" fmla="*/ -8659 h 32"/>
                <a:gd name="T6" fmla="*/ 2 w 29"/>
                <a:gd name="T7" fmla="*/ -8646 h 32"/>
                <a:gd name="T8" fmla="*/ 13 w 29"/>
                <a:gd name="T9" fmla="*/ -8643 h 32"/>
                <a:gd name="T10" fmla="*/ 24 w 29"/>
                <a:gd name="T11" fmla="*/ -8646 h 32"/>
                <a:gd name="T12" fmla="*/ 29 w 29"/>
                <a:gd name="T13" fmla="*/ -8659 h 32"/>
                <a:gd name="T14" fmla="*/ 24 w 29"/>
                <a:gd name="T15" fmla="*/ -8670 h 32"/>
                <a:gd name="T16" fmla="*/ 13 w 29"/>
                <a:gd name="T17" fmla="*/ -867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4"/>
                  </a:lnTo>
                  <a:lnTo>
                    <a:pt x="0" y="15"/>
                  </a:lnTo>
                  <a:lnTo>
                    <a:pt x="2" y="28"/>
                  </a:lnTo>
                  <a:lnTo>
                    <a:pt x="13" y="31"/>
                  </a:lnTo>
                  <a:lnTo>
                    <a:pt x="24" y="28"/>
                  </a:lnTo>
                  <a:lnTo>
                    <a:pt x="29" y="15"/>
                  </a:lnTo>
                  <a:lnTo>
                    <a:pt x="24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39"/>
            <p:cNvSpPr/>
            <p:nvPr/>
          </p:nvSpPr>
          <p:spPr bwMode="auto">
            <a:xfrm>
              <a:off x="3924" y="-8674"/>
              <a:ext cx="29" cy="32"/>
            </a:xfrm>
            <a:custGeom>
              <a:avLst/>
              <a:gdLst>
                <a:gd name="T0" fmla="*/ 29 w 29"/>
                <a:gd name="T1" fmla="*/ -8659 h 32"/>
                <a:gd name="T2" fmla="*/ 24 w 29"/>
                <a:gd name="T3" fmla="*/ -8670 h 32"/>
                <a:gd name="T4" fmla="*/ 13 w 29"/>
                <a:gd name="T5" fmla="*/ -8674 h 32"/>
                <a:gd name="T6" fmla="*/ 2 w 29"/>
                <a:gd name="T7" fmla="*/ -8670 h 32"/>
                <a:gd name="T8" fmla="*/ 0 w 29"/>
                <a:gd name="T9" fmla="*/ -8659 h 32"/>
                <a:gd name="T10" fmla="*/ 2 w 29"/>
                <a:gd name="T11" fmla="*/ -8646 h 32"/>
                <a:gd name="T12" fmla="*/ 13 w 29"/>
                <a:gd name="T13" fmla="*/ -8643 h 32"/>
                <a:gd name="T14" fmla="*/ 24 w 29"/>
                <a:gd name="T15" fmla="*/ -8646 h 32"/>
                <a:gd name="T16" fmla="*/ 29 w 29"/>
                <a:gd name="T17" fmla="*/ -8659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9" y="15"/>
                  </a:moveTo>
                  <a:lnTo>
                    <a:pt x="24" y="4"/>
                  </a:lnTo>
                  <a:lnTo>
                    <a:pt x="13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2" y="28"/>
                  </a:lnTo>
                  <a:lnTo>
                    <a:pt x="13" y="31"/>
                  </a:lnTo>
                  <a:lnTo>
                    <a:pt x="24" y="28"/>
                  </a:lnTo>
                  <a:lnTo>
                    <a:pt x="29" y="15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AutoShape 340"/>
            <p:cNvSpPr/>
            <p:nvPr/>
          </p:nvSpPr>
          <p:spPr bwMode="auto">
            <a:xfrm>
              <a:off x="2278" y="-10808"/>
              <a:ext cx="8478" cy="10712"/>
            </a:xfrm>
            <a:custGeom>
              <a:avLst/>
              <a:gdLst>
                <a:gd name="T0" fmla="*/ 0 w 8478"/>
                <a:gd name="T1" fmla="*/ -10803 h 10712"/>
                <a:gd name="T2" fmla="*/ 8478 w 8478"/>
                <a:gd name="T3" fmla="*/ -10803 h 10712"/>
                <a:gd name="T4" fmla="*/ 4 w 8478"/>
                <a:gd name="T5" fmla="*/ -10808 h 10712"/>
                <a:gd name="T6" fmla="*/ 4 w 8478"/>
                <a:gd name="T7" fmla="*/ -97 h 107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78" h="10712">
                  <a:moveTo>
                    <a:pt x="0" y="5"/>
                  </a:moveTo>
                  <a:lnTo>
                    <a:pt x="8478" y="5"/>
                  </a:lnTo>
                  <a:moveTo>
                    <a:pt x="4" y="0"/>
                  </a:moveTo>
                  <a:lnTo>
                    <a:pt x="4" y="10711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Line 341"/>
            <p:cNvSpPr>
              <a:spLocks noChangeShapeType="1"/>
            </p:cNvSpPr>
            <p:nvPr/>
          </p:nvSpPr>
          <p:spPr bwMode="auto">
            <a:xfrm>
              <a:off x="2278" y="-102"/>
              <a:ext cx="8468" cy="0"/>
            </a:xfrm>
            <a:prstGeom prst="line">
              <a:avLst/>
            </a:pr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Line 342"/>
            <p:cNvSpPr>
              <a:spLocks noChangeShapeType="1"/>
            </p:cNvSpPr>
            <p:nvPr/>
          </p:nvSpPr>
          <p:spPr bwMode="auto">
            <a:xfrm>
              <a:off x="10751" y="-10808"/>
              <a:ext cx="0" cy="10711"/>
            </a:xfrm>
            <a:prstGeom prst="line">
              <a:avLst/>
            </a:pr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AutoShape 343"/>
            <p:cNvSpPr/>
            <p:nvPr/>
          </p:nvSpPr>
          <p:spPr bwMode="auto">
            <a:xfrm>
              <a:off x="2400" y="-8308"/>
              <a:ext cx="1694" cy="4780"/>
            </a:xfrm>
            <a:custGeom>
              <a:avLst/>
              <a:gdLst>
                <a:gd name="T0" fmla="*/ 709 w 1694"/>
                <a:gd name="T1" fmla="*/ -3684 h 4780"/>
                <a:gd name="T2" fmla="*/ 176 w 1694"/>
                <a:gd name="T3" fmla="*/ -3684 h 4780"/>
                <a:gd name="T4" fmla="*/ 176 w 1694"/>
                <a:gd name="T5" fmla="*/ -3529 h 4780"/>
                <a:gd name="T6" fmla="*/ 709 w 1694"/>
                <a:gd name="T7" fmla="*/ -3529 h 4780"/>
                <a:gd name="T8" fmla="*/ 709 w 1694"/>
                <a:gd name="T9" fmla="*/ -3684 h 4780"/>
                <a:gd name="T10" fmla="*/ 1207 w 1694"/>
                <a:gd name="T11" fmla="*/ -8308 h 4780"/>
                <a:gd name="T12" fmla="*/ 0 w 1694"/>
                <a:gd name="T13" fmla="*/ -8308 h 4780"/>
                <a:gd name="T14" fmla="*/ 0 w 1694"/>
                <a:gd name="T15" fmla="*/ -8083 h 4780"/>
                <a:gd name="T16" fmla="*/ 1207 w 1694"/>
                <a:gd name="T17" fmla="*/ -8083 h 4780"/>
                <a:gd name="T18" fmla="*/ 1207 w 1694"/>
                <a:gd name="T19" fmla="*/ -8308 h 4780"/>
                <a:gd name="T20" fmla="*/ 1618 w 1694"/>
                <a:gd name="T21" fmla="*/ -4862 h 4780"/>
                <a:gd name="T22" fmla="*/ 838 w 1694"/>
                <a:gd name="T23" fmla="*/ -4862 h 4780"/>
                <a:gd name="T24" fmla="*/ 838 w 1694"/>
                <a:gd name="T25" fmla="*/ -4707 h 4780"/>
                <a:gd name="T26" fmla="*/ 1618 w 1694"/>
                <a:gd name="T27" fmla="*/ -4707 h 4780"/>
                <a:gd name="T28" fmla="*/ 1618 w 1694"/>
                <a:gd name="T29" fmla="*/ -4862 h 4780"/>
                <a:gd name="T30" fmla="*/ 1693 w 1694"/>
                <a:gd name="T31" fmla="*/ -4706 h 4780"/>
                <a:gd name="T32" fmla="*/ 914 w 1694"/>
                <a:gd name="T33" fmla="*/ -4706 h 4780"/>
                <a:gd name="T34" fmla="*/ 914 w 1694"/>
                <a:gd name="T35" fmla="*/ -4551 h 4780"/>
                <a:gd name="T36" fmla="*/ 1693 w 1694"/>
                <a:gd name="T37" fmla="*/ -4551 h 4780"/>
                <a:gd name="T38" fmla="*/ 1693 w 1694"/>
                <a:gd name="T39" fmla="*/ -4706 h 47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94" h="4780">
                  <a:moveTo>
                    <a:pt x="709" y="4624"/>
                  </a:moveTo>
                  <a:lnTo>
                    <a:pt x="176" y="4624"/>
                  </a:lnTo>
                  <a:lnTo>
                    <a:pt x="176" y="4779"/>
                  </a:lnTo>
                  <a:lnTo>
                    <a:pt x="709" y="4779"/>
                  </a:lnTo>
                  <a:lnTo>
                    <a:pt x="709" y="4624"/>
                  </a:lnTo>
                  <a:moveTo>
                    <a:pt x="1207" y="0"/>
                  </a:moveTo>
                  <a:lnTo>
                    <a:pt x="0" y="0"/>
                  </a:lnTo>
                  <a:lnTo>
                    <a:pt x="0" y="225"/>
                  </a:lnTo>
                  <a:lnTo>
                    <a:pt x="1207" y="225"/>
                  </a:lnTo>
                  <a:lnTo>
                    <a:pt x="1207" y="0"/>
                  </a:lnTo>
                  <a:moveTo>
                    <a:pt x="1618" y="3446"/>
                  </a:moveTo>
                  <a:lnTo>
                    <a:pt x="838" y="3446"/>
                  </a:lnTo>
                  <a:lnTo>
                    <a:pt x="838" y="3601"/>
                  </a:lnTo>
                  <a:lnTo>
                    <a:pt x="1618" y="3601"/>
                  </a:lnTo>
                  <a:lnTo>
                    <a:pt x="1618" y="3446"/>
                  </a:lnTo>
                  <a:moveTo>
                    <a:pt x="1693" y="3602"/>
                  </a:moveTo>
                  <a:lnTo>
                    <a:pt x="914" y="3602"/>
                  </a:lnTo>
                  <a:lnTo>
                    <a:pt x="914" y="3757"/>
                  </a:lnTo>
                  <a:lnTo>
                    <a:pt x="1693" y="3757"/>
                  </a:lnTo>
                  <a:lnTo>
                    <a:pt x="1693" y="360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Line 344"/>
            <p:cNvSpPr>
              <a:spLocks noChangeShapeType="1"/>
            </p:cNvSpPr>
            <p:nvPr/>
          </p:nvSpPr>
          <p:spPr bwMode="auto">
            <a:xfrm>
              <a:off x="3348" y="-1536"/>
              <a:ext cx="5" cy="0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Rectangle 345"/>
            <p:cNvSpPr>
              <a:spLocks noChangeArrowheads="1"/>
            </p:cNvSpPr>
            <p:nvPr/>
          </p:nvSpPr>
          <p:spPr bwMode="auto">
            <a:xfrm>
              <a:off x="2525" y="-2157"/>
              <a:ext cx="1852" cy="5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Rectangle 346"/>
            <p:cNvSpPr>
              <a:spLocks noChangeArrowheads="1"/>
            </p:cNvSpPr>
            <p:nvPr/>
          </p:nvSpPr>
          <p:spPr bwMode="auto">
            <a:xfrm>
              <a:off x="6145" y="-2439"/>
              <a:ext cx="425" cy="17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AutoShape 347"/>
            <p:cNvSpPr/>
            <p:nvPr/>
          </p:nvSpPr>
          <p:spPr bwMode="auto">
            <a:xfrm>
              <a:off x="4100" y="-6909"/>
              <a:ext cx="6468" cy="5411"/>
            </a:xfrm>
            <a:custGeom>
              <a:avLst/>
              <a:gdLst>
                <a:gd name="T0" fmla="*/ 425 w 6468"/>
                <a:gd name="T1" fmla="*/ -4777 h 5411"/>
                <a:gd name="T2" fmla="*/ 0 w 6468"/>
                <a:gd name="T3" fmla="*/ -4777 h 5411"/>
                <a:gd name="T4" fmla="*/ 0 w 6468"/>
                <a:gd name="T5" fmla="*/ -4605 h 5411"/>
                <a:gd name="T6" fmla="*/ 425 w 6468"/>
                <a:gd name="T7" fmla="*/ -4605 h 5411"/>
                <a:gd name="T8" fmla="*/ 425 w 6468"/>
                <a:gd name="T9" fmla="*/ -4777 h 5411"/>
                <a:gd name="T10" fmla="*/ 2552 w 6468"/>
                <a:gd name="T11" fmla="*/ -1653 h 5411"/>
                <a:gd name="T12" fmla="*/ 1833 w 6468"/>
                <a:gd name="T13" fmla="*/ -1653 h 5411"/>
                <a:gd name="T14" fmla="*/ 1833 w 6468"/>
                <a:gd name="T15" fmla="*/ -1498 h 5411"/>
                <a:gd name="T16" fmla="*/ 2552 w 6468"/>
                <a:gd name="T17" fmla="*/ -1498 h 5411"/>
                <a:gd name="T18" fmla="*/ 2552 w 6468"/>
                <a:gd name="T19" fmla="*/ -1653 h 5411"/>
                <a:gd name="T20" fmla="*/ 6468 w 6468"/>
                <a:gd name="T21" fmla="*/ -6909 h 5411"/>
                <a:gd name="T22" fmla="*/ 6268 w 6468"/>
                <a:gd name="T23" fmla="*/ -6909 h 5411"/>
                <a:gd name="T24" fmla="*/ 6268 w 6468"/>
                <a:gd name="T25" fmla="*/ -5395 h 5411"/>
                <a:gd name="T26" fmla="*/ 6468 w 6468"/>
                <a:gd name="T27" fmla="*/ -5395 h 5411"/>
                <a:gd name="T28" fmla="*/ 6468 w 6468"/>
                <a:gd name="T29" fmla="*/ -6909 h 54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68" h="5411">
                  <a:moveTo>
                    <a:pt x="425" y="2132"/>
                  </a:moveTo>
                  <a:lnTo>
                    <a:pt x="0" y="2132"/>
                  </a:lnTo>
                  <a:lnTo>
                    <a:pt x="0" y="2304"/>
                  </a:lnTo>
                  <a:lnTo>
                    <a:pt x="425" y="2304"/>
                  </a:lnTo>
                  <a:lnTo>
                    <a:pt x="425" y="2132"/>
                  </a:lnTo>
                  <a:moveTo>
                    <a:pt x="2552" y="5256"/>
                  </a:moveTo>
                  <a:lnTo>
                    <a:pt x="1833" y="5256"/>
                  </a:lnTo>
                  <a:lnTo>
                    <a:pt x="1833" y="5411"/>
                  </a:lnTo>
                  <a:lnTo>
                    <a:pt x="2552" y="5411"/>
                  </a:lnTo>
                  <a:lnTo>
                    <a:pt x="2552" y="5256"/>
                  </a:lnTo>
                  <a:moveTo>
                    <a:pt x="6468" y="0"/>
                  </a:moveTo>
                  <a:lnTo>
                    <a:pt x="6268" y="0"/>
                  </a:lnTo>
                  <a:lnTo>
                    <a:pt x="6268" y="1514"/>
                  </a:lnTo>
                  <a:lnTo>
                    <a:pt x="6468" y="1514"/>
                  </a:lnTo>
                  <a:lnTo>
                    <a:pt x="646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AutoShape 348"/>
            <p:cNvSpPr/>
            <p:nvPr/>
          </p:nvSpPr>
          <p:spPr bwMode="auto">
            <a:xfrm>
              <a:off x="5470" y="-9729"/>
              <a:ext cx="4451" cy="4293"/>
            </a:xfrm>
            <a:custGeom>
              <a:avLst/>
              <a:gdLst>
                <a:gd name="T0" fmla="*/ 891 w 4451"/>
                <a:gd name="T1" fmla="*/ -5946 h 4293"/>
                <a:gd name="T2" fmla="*/ 0 w 4451"/>
                <a:gd name="T3" fmla="*/ -5946 h 4293"/>
                <a:gd name="T4" fmla="*/ 0 w 4451"/>
                <a:gd name="T5" fmla="*/ -5437 h 4293"/>
                <a:gd name="T6" fmla="*/ 891 w 4451"/>
                <a:gd name="T7" fmla="*/ -5437 h 4293"/>
                <a:gd name="T8" fmla="*/ 891 w 4451"/>
                <a:gd name="T9" fmla="*/ -5946 h 4293"/>
                <a:gd name="T10" fmla="*/ 918 w 4451"/>
                <a:gd name="T11" fmla="*/ -6487 h 4293"/>
                <a:gd name="T12" fmla="*/ 0 w 4451"/>
                <a:gd name="T13" fmla="*/ -6487 h 4293"/>
                <a:gd name="T14" fmla="*/ 0 w 4451"/>
                <a:gd name="T15" fmla="*/ -5978 h 4293"/>
                <a:gd name="T16" fmla="*/ 918 w 4451"/>
                <a:gd name="T17" fmla="*/ -5978 h 4293"/>
                <a:gd name="T18" fmla="*/ 918 w 4451"/>
                <a:gd name="T19" fmla="*/ -6487 h 4293"/>
                <a:gd name="T20" fmla="*/ 2706 w 4451"/>
                <a:gd name="T21" fmla="*/ -8989 h 4293"/>
                <a:gd name="T22" fmla="*/ 2281 w 4451"/>
                <a:gd name="T23" fmla="*/ -8989 h 4293"/>
                <a:gd name="T24" fmla="*/ 2281 w 4451"/>
                <a:gd name="T25" fmla="*/ -8817 h 4293"/>
                <a:gd name="T26" fmla="*/ 2706 w 4451"/>
                <a:gd name="T27" fmla="*/ -8817 h 4293"/>
                <a:gd name="T28" fmla="*/ 2706 w 4451"/>
                <a:gd name="T29" fmla="*/ -8989 h 4293"/>
                <a:gd name="T30" fmla="*/ 4441 w 4451"/>
                <a:gd name="T31" fmla="*/ -9414 h 4293"/>
                <a:gd name="T32" fmla="*/ 4262 w 4451"/>
                <a:gd name="T33" fmla="*/ -9414 h 4293"/>
                <a:gd name="T34" fmla="*/ 4262 w 4451"/>
                <a:gd name="T35" fmla="*/ -9259 h 4293"/>
                <a:gd name="T36" fmla="*/ 4441 w 4451"/>
                <a:gd name="T37" fmla="*/ -9259 h 4293"/>
                <a:gd name="T38" fmla="*/ 4441 w 4451"/>
                <a:gd name="T39" fmla="*/ -9414 h 4293"/>
                <a:gd name="T40" fmla="*/ 4450 w 4451"/>
                <a:gd name="T41" fmla="*/ -9729 h 4293"/>
                <a:gd name="T42" fmla="*/ 4272 w 4451"/>
                <a:gd name="T43" fmla="*/ -9729 h 4293"/>
                <a:gd name="T44" fmla="*/ 4272 w 4451"/>
                <a:gd name="T45" fmla="*/ -9574 h 4293"/>
                <a:gd name="T46" fmla="*/ 4450 w 4451"/>
                <a:gd name="T47" fmla="*/ -9574 h 4293"/>
                <a:gd name="T48" fmla="*/ 4450 w 4451"/>
                <a:gd name="T49" fmla="*/ -9729 h 42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451" h="4293">
                  <a:moveTo>
                    <a:pt x="891" y="3783"/>
                  </a:moveTo>
                  <a:lnTo>
                    <a:pt x="0" y="3783"/>
                  </a:lnTo>
                  <a:lnTo>
                    <a:pt x="0" y="4292"/>
                  </a:lnTo>
                  <a:lnTo>
                    <a:pt x="891" y="4292"/>
                  </a:lnTo>
                  <a:lnTo>
                    <a:pt x="891" y="3783"/>
                  </a:lnTo>
                  <a:moveTo>
                    <a:pt x="918" y="3242"/>
                  </a:moveTo>
                  <a:lnTo>
                    <a:pt x="0" y="3242"/>
                  </a:lnTo>
                  <a:lnTo>
                    <a:pt x="0" y="3751"/>
                  </a:lnTo>
                  <a:lnTo>
                    <a:pt x="918" y="3751"/>
                  </a:lnTo>
                  <a:lnTo>
                    <a:pt x="918" y="3242"/>
                  </a:lnTo>
                  <a:moveTo>
                    <a:pt x="2706" y="740"/>
                  </a:moveTo>
                  <a:lnTo>
                    <a:pt x="2281" y="740"/>
                  </a:lnTo>
                  <a:lnTo>
                    <a:pt x="2281" y="912"/>
                  </a:lnTo>
                  <a:lnTo>
                    <a:pt x="2706" y="912"/>
                  </a:lnTo>
                  <a:lnTo>
                    <a:pt x="2706" y="740"/>
                  </a:lnTo>
                  <a:moveTo>
                    <a:pt x="4441" y="315"/>
                  </a:moveTo>
                  <a:lnTo>
                    <a:pt x="4262" y="315"/>
                  </a:lnTo>
                  <a:lnTo>
                    <a:pt x="4262" y="470"/>
                  </a:lnTo>
                  <a:lnTo>
                    <a:pt x="4441" y="470"/>
                  </a:lnTo>
                  <a:lnTo>
                    <a:pt x="4441" y="315"/>
                  </a:lnTo>
                  <a:moveTo>
                    <a:pt x="4450" y="0"/>
                  </a:moveTo>
                  <a:lnTo>
                    <a:pt x="4272" y="0"/>
                  </a:lnTo>
                  <a:lnTo>
                    <a:pt x="4272" y="155"/>
                  </a:lnTo>
                  <a:lnTo>
                    <a:pt x="4450" y="155"/>
                  </a:lnTo>
                  <a:lnTo>
                    <a:pt x="4450" y="0"/>
                  </a:lnTo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Rectangle 349"/>
            <p:cNvSpPr>
              <a:spLocks noChangeArrowheads="1"/>
            </p:cNvSpPr>
            <p:nvPr/>
          </p:nvSpPr>
          <p:spPr bwMode="auto">
            <a:xfrm>
              <a:off x="3901" y="-6116"/>
              <a:ext cx="179" cy="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Rectangle 350"/>
            <p:cNvSpPr>
              <a:spLocks noChangeArrowheads="1"/>
            </p:cNvSpPr>
            <p:nvPr/>
          </p:nvSpPr>
          <p:spPr bwMode="auto">
            <a:xfrm>
              <a:off x="7646" y="-2683"/>
              <a:ext cx="326" cy="28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Rectangle 351"/>
            <p:cNvSpPr>
              <a:spLocks noChangeArrowheads="1"/>
            </p:cNvSpPr>
            <p:nvPr/>
          </p:nvSpPr>
          <p:spPr bwMode="auto">
            <a:xfrm>
              <a:off x="7465" y="-2652"/>
              <a:ext cx="179" cy="193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Rectangle 352"/>
            <p:cNvSpPr>
              <a:spLocks noChangeArrowheads="1"/>
            </p:cNvSpPr>
            <p:nvPr/>
          </p:nvSpPr>
          <p:spPr bwMode="auto">
            <a:xfrm>
              <a:off x="8182" y="-2155"/>
              <a:ext cx="430" cy="157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Text Box 353"/>
            <p:cNvSpPr txBox="1">
              <a:spLocks noChangeArrowheads="1"/>
            </p:cNvSpPr>
            <p:nvPr/>
          </p:nvSpPr>
          <p:spPr bwMode="auto">
            <a:xfrm>
              <a:off x="9205" y="-9820"/>
              <a:ext cx="19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" name="Text Box 354"/>
            <p:cNvSpPr txBox="1">
              <a:spLocks noChangeArrowheads="1"/>
            </p:cNvSpPr>
            <p:nvPr/>
          </p:nvSpPr>
          <p:spPr bwMode="auto">
            <a:xfrm>
              <a:off x="4648" y="-9683"/>
              <a:ext cx="118" cy="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" name="Text Box 355"/>
            <p:cNvSpPr txBox="1">
              <a:spLocks noChangeArrowheads="1"/>
            </p:cNvSpPr>
            <p:nvPr/>
          </p:nvSpPr>
          <p:spPr bwMode="auto">
            <a:xfrm>
              <a:off x="5426" y="-9747"/>
              <a:ext cx="367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+10 V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" name="Text Box 356"/>
            <p:cNvSpPr txBox="1">
              <a:spLocks noChangeArrowheads="1"/>
            </p:cNvSpPr>
            <p:nvPr/>
          </p:nvSpPr>
          <p:spPr bwMode="auto">
            <a:xfrm>
              <a:off x="9692" y="-9871"/>
              <a:ext cx="888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L/L1, N/L2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L/L1, N/L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L1, L2, L3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" name="Text Box 357"/>
            <p:cNvSpPr txBox="1">
              <a:spLocks noChangeArrowheads="1"/>
            </p:cNvSpPr>
            <p:nvPr/>
          </p:nvSpPr>
          <p:spPr bwMode="auto">
            <a:xfrm>
              <a:off x="4810" y="-9234"/>
              <a:ext cx="37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ADC+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" name="Text Box 358"/>
            <p:cNvSpPr txBox="1">
              <a:spLocks noChangeArrowheads="1"/>
            </p:cNvSpPr>
            <p:nvPr/>
          </p:nvSpPr>
          <p:spPr bwMode="auto">
            <a:xfrm>
              <a:off x="7459" y="-8977"/>
              <a:ext cx="59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BOP 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链路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" name="Text Box 359"/>
            <p:cNvSpPr txBox="1">
              <a:spLocks noChangeArrowheads="1"/>
            </p:cNvSpPr>
            <p:nvPr/>
          </p:nvSpPr>
          <p:spPr bwMode="auto">
            <a:xfrm>
              <a:off x="4813" y="-8906"/>
              <a:ext cx="33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ADC-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Text Box 360"/>
            <p:cNvSpPr txBox="1">
              <a:spLocks noChangeArrowheads="1"/>
            </p:cNvSpPr>
            <p:nvPr/>
          </p:nvSpPr>
          <p:spPr bwMode="auto">
            <a:xfrm>
              <a:off x="8531" y="-8563"/>
              <a:ext cx="409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RS232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Text Box 361"/>
            <p:cNvSpPr txBox="1">
              <a:spLocks noChangeArrowheads="1"/>
            </p:cNvSpPr>
            <p:nvPr/>
          </p:nvSpPr>
          <p:spPr bwMode="auto">
            <a:xfrm>
              <a:off x="8502" y="-8238"/>
              <a:ext cx="46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150.00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Hz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I          </a:t>
              </a: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Fn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Text Box 362"/>
            <p:cNvSpPr txBox="1">
              <a:spLocks noChangeArrowheads="1"/>
            </p:cNvSpPr>
            <p:nvPr/>
          </p:nvSpPr>
          <p:spPr bwMode="auto">
            <a:xfrm>
              <a:off x="4791" y="-798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DIN1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Text Box 363"/>
            <p:cNvSpPr txBox="1">
              <a:spLocks noChangeArrowheads="1"/>
            </p:cNvSpPr>
            <p:nvPr/>
          </p:nvSpPr>
          <p:spPr bwMode="auto">
            <a:xfrm>
              <a:off x="4648" y="-775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7" name="Text Box 364"/>
            <p:cNvSpPr txBox="1">
              <a:spLocks noChangeArrowheads="1"/>
            </p:cNvSpPr>
            <p:nvPr/>
          </p:nvSpPr>
          <p:spPr bwMode="auto">
            <a:xfrm>
              <a:off x="8435" y="-7909"/>
              <a:ext cx="63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   </a:t>
              </a:r>
              <a:r>
                <a:rPr kumimoji="0" lang="en-US" altLang="zh-CN" sz="7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Jog  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BOP/AOP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" name="Text Box 365"/>
            <p:cNvSpPr txBox="1">
              <a:spLocks noChangeArrowheads="1"/>
            </p:cNvSpPr>
            <p:nvPr/>
          </p:nvSpPr>
          <p:spPr bwMode="auto">
            <a:xfrm>
              <a:off x="4783" y="-760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9" name="Text Box 366"/>
            <p:cNvSpPr txBox="1">
              <a:spLocks noChangeArrowheads="1"/>
            </p:cNvSpPr>
            <p:nvPr/>
          </p:nvSpPr>
          <p:spPr bwMode="auto">
            <a:xfrm>
              <a:off x="4648" y="-7381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0" name="Text Box 367"/>
            <p:cNvSpPr txBox="1">
              <a:spLocks noChangeArrowheads="1"/>
            </p:cNvSpPr>
            <p:nvPr/>
          </p:nvSpPr>
          <p:spPr bwMode="auto">
            <a:xfrm>
              <a:off x="4783" y="-724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" name="Text Box 368"/>
            <p:cNvSpPr txBox="1">
              <a:spLocks noChangeArrowheads="1"/>
            </p:cNvSpPr>
            <p:nvPr/>
          </p:nvSpPr>
          <p:spPr bwMode="auto">
            <a:xfrm>
              <a:off x="4650" y="-698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7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" name="Text Box 369"/>
            <p:cNvSpPr txBox="1">
              <a:spLocks noChangeArrowheads="1"/>
            </p:cNvSpPr>
            <p:nvPr/>
          </p:nvSpPr>
          <p:spPr bwMode="auto">
            <a:xfrm>
              <a:off x="4648" y="-6246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8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" name="Text Box 370"/>
            <p:cNvSpPr txBox="1">
              <a:spLocks noChangeArrowheads="1"/>
            </p:cNvSpPr>
            <p:nvPr/>
          </p:nvSpPr>
          <p:spPr bwMode="auto">
            <a:xfrm>
              <a:off x="5468" y="-6487"/>
              <a:ext cx="863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+24V </a:t>
              </a: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输出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100 mA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（带隔离的）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V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100 mA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（带隔离的）</a:t>
              </a: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4" name="Text Box 371"/>
            <p:cNvSpPr txBox="1">
              <a:spLocks noChangeArrowheads="1"/>
            </p:cNvSpPr>
            <p:nvPr/>
          </p:nvSpPr>
          <p:spPr bwMode="auto">
            <a:xfrm>
              <a:off x="10067" y="-6220"/>
              <a:ext cx="45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DC+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5" name="Text Box 372"/>
            <p:cNvSpPr txBox="1">
              <a:spLocks noChangeArrowheads="1"/>
            </p:cNvSpPr>
            <p:nvPr/>
          </p:nvSpPr>
          <p:spPr bwMode="auto">
            <a:xfrm>
              <a:off x="4648" y="-573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9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" name="Text Box 373"/>
            <p:cNvSpPr txBox="1">
              <a:spLocks noChangeArrowheads="1"/>
            </p:cNvSpPr>
            <p:nvPr/>
          </p:nvSpPr>
          <p:spPr bwMode="auto">
            <a:xfrm>
              <a:off x="6862" y="-5692"/>
              <a:ext cx="36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CPU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7" name="Text Box 374"/>
            <p:cNvSpPr txBox="1">
              <a:spLocks noChangeArrowheads="1"/>
            </p:cNvSpPr>
            <p:nvPr/>
          </p:nvSpPr>
          <p:spPr bwMode="auto">
            <a:xfrm>
              <a:off x="10073" y="-5720"/>
              <a:ext cx="45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DC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-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8" name="Text Box 375"/>
            <p:cNvSpPr txBox="1">
              <a:spLocks noChangeArrowheads="1"/>
            </p:cNvSpPr>
            <p:nvPr/>
          </p:nvSpPr>
          <p:spPr bwMode="auto">
            <a:xfrm>
              <a:off x="4804" y="-4756"/>
              <a:ext cx="693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RL1-B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RL1-C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11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Text Box 376"/>
            <p:cNvSpPr txBox="1">
              <a:spLocks noChangeArrowheads="1"/>
            </p:cNvSpPr>
            <p:nvPr/>
          </p:nvSpPr>
          <p:spPr bwMode="auto">
            <a:xfrm>
              <a:off x="4648" y="-4812"/>
              <a:ext cx="215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0" name="Text Box 377"/>
            <p:cNvSpPr txBox="1">
              <a:spLocks noChangeArrowheads="1"/>
            </p:cNvSpPr>
            <p:nvPr/>
          </p:nvSpPr>
          <p:spPr bwMode="auto">
            <a:xfrm>
              <a:off x="4621" y="-2589"/>
              <a:ext cx="51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  P+ 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14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  N- 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1" name="Text Box 378"/>
            <p:cNvSpPr txBox="1">
              <a:spLocks noChangeArrowheads="1"/>
            </p:cNvSpPr>
            <p:nvPr/>
          </p:nvSpPr>
          <p:spPr bwMode="auto">
            <a:xfrm>
              <a:off x="5827" y="-2434"/>
              <a:ext cx="61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COM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链路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2" name="Text Box 379"/>
            <p:cNvSpPr txBox="1">
              <a:spLocks noChangeArrowheads="1"/>
            </p:cNvSpPr>
            <p:nvPr/>
          </p:nvSpPr>
          <p:spPr bwMode="auto">
            <a:xfrm>
              <a:off x="9064" y="-1873"/>
              <a:ext cx="19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3" name="Text Box 380"/>
            <p:cNvSpPr txBox="1">
              <a:spLocks noChangeArrowheads="1"/>
            </p:cNvSpPr>
            <p:nvPr/>
          </p:nvSpPr>
          <p:spPr bwMode="auto">
            <a:xfrm>
              <a:off x="9529" y="-1868"/>
              <a:ext cx="39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U,V,W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4" name="Text Box 381"/>
            <p:cNvSpPr txBox="1">
              <a:spLocks noChangeArrowheads="1"/>
            </p:cNvSpPr>
            <p:nvPr/>
          </p:nvSpPr>
          <p:spPr bwMode="auto">
            <a:xfrm>
              <a:off x="7658" y="-10625"/>
              <a:ext cx="1141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1/3AC 200-240V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 AC 380-480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5" name="Text Box 382"/>
            <p:cNvSpPr txBox="1">
              <a:spLocks noChangeArrowheads="1"/>
            </p:cNvSpPr>
            <p:nvPr/>
          </p:nvSpPr>
          <p:spPr bwMode="auto">
            <a:xfrm>
              <a:off x="9734" y="-10258"/>
              <a:ext cx="142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SI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" name="Text Box 383"/>
            <p:cNvSpPr txBox="1">
              <a:spLocks noChangeArrowheads="1"/>
            </p:cNvSpPr>
            <p:nvPr/>
          </p:nvSpPr>
          <p:spPr bwMode="auto">
            <a:xfrm>
              <a:off x="10261" y="-9572"/>
              <a:ext cx="31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2, L3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7" name="Text Box 384"/>
            <p:cNvSpPr txBox="1">
              <a:spLocks noChangeArrowheads="1"/>
            </p:cNvSpPr>
            <p:nvPr/>
          </p:nvSpPr>
          <p:spPr bwMode="auto">
            <a:xfrm>
              <a:off x="2957" y="-9121"/>
              <a:ext cx="95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90220" algn="l"/>
                </a:tabLst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³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4.7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k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W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kumimoji="0" lang="en-US" altLang="zh-CN" sz="7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Text Box 385"/>
            <p:cNvSpPr txBox="1">
              <a:spLocks noChangeArrowheads="1"/>
            </p:cNvSpPr>
            <p:nvPr/>
          </p:nvSpPr>
          <p:spPr bwMode="auto">
            <a:xfrm>
              <a:off x="2400" y="-8293"/>
              <a:ext cx="1090" cy="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外接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24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V </a:t>
              </a: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电源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</a:t>
              </a: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DIN1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DIN2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DIN3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7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_ 24 V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Text Box 386"/>
            <p:cNvSpPr txBox="1">
              <a:spLocks noChangeArrowheads="1"/>
            </p:cNvSpPr>
            <p:nvPr/>
          </p:nvSpPr>
          <p:spPr bwMode="auto">
            <a:xfrm>
              <a:off x="3901" y="-6397"/>
              <a:ext cx="294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PNP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NPN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Text Box 387"/>
            <p:cNvSpPr txBox="1">
              <a:spLocks noChangeArrowheads="1"/>
            </p:cNvSpPr>
            <p:nvPr/>
          </p:nvSpPr>
          <p:spPr bwMode="auto">
            <a:xfrm>
              <a:off x="3342" y="-573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9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1" name="Text Box 388"/>
            <p:cNvSpPr txBox="1">
              <a:spLocks noChangeArrowheads="1"/>
            </p:cNvSpPr>
            <p:nvPr/>
          </p:nvSpPr>
          <p:spPr bwMode="auto">
            <a:xfrm>
              <a:off x="2420" y="-4858"/>
              <a:ext cx="1570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30V DC/5A(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电阻负载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)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250V AC/2A(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感性负载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)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2" name="Text Box 389"/>
            <p:cNvSpPr txBox="1">
              <a:spLocks noChangeArrowheads="1"/>
            </p:cNvSpPr>
            <p:nvPr/>
          </p:nvSpPr>
          <p:spPr bwMode="auto">
            <a:xfrm>
              <a:off x="4030" y="-4751"/>
              <a:ext cx="5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继电器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3" name="Text Box 390"/>
            <p:cNvSpPr txBox="1">
              <a:spLocks noChangeArrowheads="1"/>
            </p:cNvSpPr>
            <p:nvPr/>
          </p:nvSpPr>
          <p:spPr bwMode="auto">
            <a:xfrm>
              <a:off x="2828" y="-3820"/>
              <a:ext cx="70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0 - 20 mA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500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W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4" name="Text Box 391"/>
            <p:cNvSpPr txBox="1">
              <a:spLocks noChangeArrowheads="1"/>
            </p:cNvSpPr>
            <p:nvPr/>
          </p:nvSpPr>
          <p:spPr bwMode="auto">
            <a:xfrm>
              <a:off x="4657" y="-4015"/>
              <a:ext cx="535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DAC+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12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DAC-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5" name="Text Box 392"/>
            <p:cNvSpPr txBox="1">
              <a:spLocks noChangeArrowheads="1"/>
            </p:cNvSpPr>
            <p:nvPr/>
          </p:nvSpPr>
          <p:spPr bwMode="auto">
            <a:xfrm>
              <a:off x="9064" y="-4053"/>
              <a:ext cx="149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=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6" name="Text Box 393"/>
            <p:cNvSpPr txBox="1">
              <a:spLocks noChangeArrowheads="1"/>
            </p:cNvSpPr>
            <p:nvPr/>
          </p:nvSpPr>
          <p:spPr bwMode="auto">
            <a:xfrm>
              <a:off x="9551" y="-3681"/>
              <a:ext cx="33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 ~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7" name="Text Box 394"/>
            <p:cNvSpPr txBox="1">
              <a:spLocks noChangeArrowheads="1"/>
            </p:cNvSpPr>
            <p:nvPr/>
          </p:nvSpPr>
          <p:spPr bwMode="auto">
            <a:xfrm>
              <a:off x="2525" y="-2137"/>
              <a:ext cx="1570" cy="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模拟输入回路可以配置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为一个附加的数字输入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 4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），如下图所示：</a:t>
              </a:r>
              <a:endParaRPr kumimoji="0" lang="zh-CN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8" name="Text Box 395"/>
            <p:cNvSpPr txBox="1">
              <a:spLocks noChangeArrowheads="1"/>
            </p:cNvSpPr>
            <p:nvPr/>
          </p:nvSpPr>
          <p:spPr bwMode="auto">
            <a:xfrm>
              <a:off x="5287" y="-1733"/>
              <a:ext cx="20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CB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9" name="Text Box 396"/>
            <p:cNvSpPr txBox="1">
              <a:spLocks noChangeArrowheads="1"/>
            </p:cNvSpPr>
            <p:nvPr/>
          </p:nvSpPr>
          <p:spPr bwMode="auto">
            <a:xfrm>
              <a:off x="5933" y="-1633"/>
              <a:ext cx="30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自动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0" name="Text Box 397"/>
            <p:cNvSpPr txBox="1">
              <a:spLocks noChangeArrowheads="1"/>
            </p:cNvSpPr>
            <p:nvPr/>
          </p:nvSpPr>
          <p:spPr bwMode="auto">
            <a:xfrm>
              <a:off x="2700" y="-1381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1" name="Text Box 398"/>
            <p:cNvSpPr txBox="1">
              <a:spLocks noChangeArrowheads="1"/>
            </p:cNvSpPr>
            <p:nvPr/>
          </p:nvSpPr>
          <p:spPr bwMode="auto">
            <a:xfrm>
              <a:off x="3552" y="-1339"/>
              <a:ext cx="9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2" name="Text Box 399"/>
            <p:cNvSpPr txBox="1">
              <a:spLocks noChangeArrowheads="1"/>
            </p:cNvSpPr>
            <p:nvPr/>
          </p:nvSpPr>
          <p:spPr bwMode="auto">
            <a:xfrm>
              <a:off x="9398" y="-1450"/>
              <a:ext cx="16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M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3" name="Text Box 400"/>
            <p:cNvSpPr txBox="1">
              <a:spLocks noChangeArrowheads="1"/>
            </p:cNvSpPr>
            <p:nvPr/>
          </p:nvSpPr>
          <p:spPr bwMode="auto">
            <a:xfrm>
              <a:off x="2908" y="-743"/>
              <a:ext cx="738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09575" algn="l"/>
                </a:tabLst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     -	9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09575" algn="l"/>
                </a:tabLst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24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4" name="Text Box 401"/>
            <p:cNvSpPr txBox="1">
              <a:spLocks noChangeArrowheads="1"/>
            </p:cNvSpPr>
            <p:nvPr/>
          </p:nvSpPr>
          <p:spPr bwMode="auto">
            <a:xfrm>
              <a:off x="5235" y="-1472"/>
              <a:ext cx="262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选件</a:t>
              </a: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5" name="Text Box 402"/>
            <p:cNvSpPr txBox="1">
              <a:spLocks noChangeArrowheads="1"/>
            </p:cNvSpPr>
            <p:nvPr/>
          </p:nvSpPr>
          <p:spPr bwMode="auto">
            <a:xfrm>
              <a:off x="5410" y="-9130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A/D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6" name="Text Box 403"/>
            <p:cNvSpPr txBox="1">
              <a:spLocks noChangeArrowheads="1"/>
            </p:cNvSpPr>
            <p:nvPr/>
          </p:nvSpPr>
          <p:spPr bwMode="auto">
            <a:xfrm>
              <a:off x="8942" y="-7542"/>
              <a:ext cx="1054" cy="9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~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=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7" name="Text Box 404"/>
            <p:cNvSpPr txBox="1">
              <a:spLocks noChangeArrowheads="1"/>
            </p:cNvSpPr>
            <p:nvPr/>
          </p:nvSpPr>
          <p:spPr bwMode="auto">
            <a:xfrm>
              <a:off x="5410" y="-3964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D/A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8" name="Text Box 405"/>
            <p:cNvSpPr txBox="1">
              <a:spLocks noChangeArrowheads="1"/>
            </p:cNvSpPr>
            <p:nvPr/>
          </p:nvSpPr>
          <p:spPr bwMode="auto">
            <a:xfrm>
              <a:off x="7646" y="-2666"/>
              <a:ext cx="32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未使用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9" name="Text Box 406"/>
            <p:cNvSpPr txBox="1">
              <a:spLocks noChangeArrowheads="1"/>
            </p:cNvSpPr>
            <p:nvPr/>
          </p:nvSpPr>
          <p:spPr bwMode="auto">
            <a:xfrm>
              <a:off x="8484" y="-2771"/>
              <a:ext cx="36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60 Hz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50 Hz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0" name="Text Box 407"/>
            <p:cNvSpPr txBox="1">
              <a:spLocks noChangeArrowheads="1"/>
            </p:cNvSpPr>
            <p:nvPr/>
          </p:nvSpPr>
          <p:spPr bwMode="auto">
            <a:xfrm>
              <a:off x="7944" y="-2349"/>
              <a:ext cx="500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5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1      2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DIP 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开关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1" name="Text Box 408"/>
            <p:cNvSpPr txBox="1">
              <a:spLocks noChangeArrowheads="1"/>
            </p:cNvSpPr>
            <p:nvPr/>
          </p:nvSpPr>
          <p:spPr bwMode="auto">
            <a:xfrm>
              <a:off x="5124" y="-2572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RS485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209477" y="97304"/>
            <a:ext cx="563303" cy="5134475"/>
          </a:xfrm>
        </p:spPr>
        <p:txBody>
          <a:bodyPr vert="eaVert"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西门子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MM420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变频器方框图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2" name="矩形: 圆角 1"/>
          <p:cNvSpPr/>
          <p:nvPr/>
        </p:nvSpPr>
        <p:spPr>
          <a:xfrm>
            <a:off x="2634297" y="361909"/>
            <a:ext cx="1259746" cy="4075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3" name="矩形 262"/>
          <p:cNvSpPr/>
          <p:nvPr/>
        </p:nvSpPr>
        <p:spPr>
          <a:xfrm>
            <a:off x="4082687" y="184976"/>
            <a:ext cx="2443298" cy="707886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10V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电源，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正极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10V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负极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64" name="矩形 263"/>
          <p:cNvSpPr/>
          <p:nvPr/>
        </p:nvSpPr>
        <p:spPr>
          <a:xfrm>
            <a:off x="7727524" y="19820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bldLvl="0" animBg="1"/>
      <p:bldP spid="2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pSp>
        <p:nvGrpSpPr>
          <p:cNvPr id="14" name="组合 952"/>
          <p:cNvGrpSpPr/>
          <p:nvPr/>
        </p:nvGrpSpPr>
        <p:grpSpPr bwMode="auto">
          <a:xfrm>
            <a:off x="869975" y="-101600"/>
            <a:ext cx="7124824" cy="5311083"/>
            <a:chOff x="2278" y="-10808"/>
            <a:chExt cx="8478" cy="10712"/>
          </a:xfrm>
        </p:grpSpPr>
        <p:sp>
          <p:nvSpPr>
            <p:cNvPr id="15" name="AutoShape 170"/>
            <p:cNvSpPr/>
            <p:nvPr/>
          </p:nvSpPr>
          <p:spPr bwMode="auto">
            <a:xfrm>
              <a:off x="4267" y="-9675"/>
              <a:ext cx="350" cy="1017"/>
            </a:xfrm>
            <a:custGeom>
              <a:avLst/>
              <a:gdLst>
                <a:gd name="T0" fmla="*/ 347 w 350"/>
                <a:gd name="T1" fmla="*/ -9675 h 1017"/>
                <a:gd name="T2" fmla="*/ 315 w 350"/>
                <a:gd name="T3" fmla="*/ -9675 h 1017"/>
                <a:gd name="T4" fmla="*/ 283 w 350"/>
                <a:gd name="T5" fmla="*/ -9675 h 1017"/>
                <a:gd name="T6" fmla="*/ 252 w 350"/>
                <a:gd name="T7" fmla="*/ -9675 h 1017"/>
                <a:gd name="T8" fmla="*/ 221 w 350"/>
                <a:gd name="T9" fmla="*/ -9675 h 1017"/>
                <a:gd name="T10" fmla="*/ 190 w 350"/>
                <a:gd name="T11" fmla="*/ -9675 h 1017"/>
                <a:gd name="T12" fmla="*/ 157 w 350"/>
                <a:gd name="T13" fmla="*/ -9675 h 1017"/>
                <a:gd name="T14" fmla="*/ 126 w 350"/>
                <a:gd name="T15" fmla="*/ -9675 h 1017"/>
                <a:gd name="T16" fmla="*/ 95 w 350"/>
                <a:gd name="T17" fmla="*/ -9675 h 1017"/>
                <a:gd name="T18" fmla="*/ 64 w 350"/>
                <a:gd name="T19" fmla="*/ -9675 h 1017"/>
                <a:gd name="T20" fmla="*/ 33 w 350"/>
                <a:gd name="T21" fmla="*/ -9675 h 1017"/>
                <a:gd name="T22" fmla="*/ 0 w 350"/>
                <a:gd name="T23" fmla="*/ -9675 h 1017"/>
                <a:gd name="T24" fmla="*/ 349 w 350"/>
                <a:gd name="T25" fmla="*/ -9319 h 1017"/>
                <a:gd name="T26" fmla="*/ 318 w 350"/>
                <a:gd name="T27" fmla="*/ -9319 h 1017"/>
                <a:gd name="T28" fmla="*/ 286 w 350"/>
                <a:gd name="T29" fmla="*/ -9319 h 1017"/>
                <a:gd name="T30" fmla="*/ 255 w 350"/>
                <a:gd name="T31" fmla="*/ -9319 h 1017"/>
                <a:gd name="T32" fmla="*/ 223 w 350"/>
                <a:gd name="T33" fmla="*/ -9319 h 1017"/>
                <a:gd name="T34" fmla="*/ 192 w 350"/>
                <a:gd name="T35" fmla="*/ -9319 h 1017"/>
                <a:gd name="T36" fmla="*/ 161 w 350"/>
                <a:gd name="T37" fmla="*/ -9319 h 1017"/>
                <a:gd name="T38" fmla="*/ 129 w 350"/>
                <a:gd name="T39" fmla="*/ -9319 h 1017"/>
                <a:gd name="T40" fmla="*/ 97 w 350"/>
                <a:gd name="T41" fmla="*/ -9319 h 1017"/>
                <a:gd name="T42" fmla="*/ 66 w 350"/>
                <a:gd name="T43" fmla="*/ -9319 h 1017"/>
                <a:gd name="T44" fmla="*/ 35 w 350"/>
                <a:gd name="T45" fmla="*/ -9319 h 1017"/>
                <a:gd name="T46" fmla="*/ 3 w 350"/>
                <a:gd name="T47" fmla="*/ -9319 h 1017"/>
                <a:gd name="T48" fmla="*/ 315 w 350"/>
                <a:gd name="T49" fmla="*/ -9000 h 1017"/>
                <a:gd name="T50" fmla="*/ 283 w 350"/>
                <a:gd name="T51" fmla="*/ -9000 h 1017"/>
                <a:gd name="T52" fmla="*/ 252 w 350"/>
                <a:gd name="T53" fmla="*/ -9000 h 1017"/>
                <a:gd name="T54" fmla="*/ 221 w 350"/>
                <a:gd name="T55" fmla="*/ -9000 h 1017"/>
                <a:gd name="T56" fmla="*/ 190 w 350"/>
                <a:gd name="T57" fmla="*/ -9000 h 1017"/>
                <a:gd name="T58" fmla="*/ 157 w 350"/>
                <a:gd name="T59" fmla="*/ -9000 h 1017"/>
                <a:gd name="T60" fmla="*/ 126 w 350"/>
                <a:gd name="T61" fmla="*/ -9000 h 1017"/>
                <a:gd name="T62" fmla="*/ 95 w 350"/>
                <a:gd name="T63" fmla="*/ -9000 h 1017"/>
                <a:gd name="T64" fmla="*/ 64 w 350"/>
                <a:gd name="T65" fmla="*/ -9000 h 1017"/>
                <a:gd name="T66" fmla="*/ 33 w 350"/>
                <a:gd name="T67" fmla="*/ -9000 h 1017"/>
                <a:gd name="T68" fmla="*/ 315 w 350"/>
                <a:gd name="T69" fmla="*/ -8659 h 1017"/>
                <a:gd name="T70" fmla="*/ 283 w 350"/>
                <a:gd name="T71" fmla="*/ -8659 h 1017"/>
                <a:gd name="T72" fmla="*/ 252 w 350"/>
                <a:gd name="T73" fmla="*/ -8659 h 1017"/>
                <a:gd name="T74" fmla="*/ 221 w 350"/>
                <a:gd name="T75" fmla="*/ -8659 h 1017"/>
                <a:gd name="T76" fmla="*/ 190 w 350"/>
                <a:gd name="T77" fmla="*/ -8659 h 1017"/>
                <a:gd name="T78" fmla="*/ 157 w 350"/>
                <a:gd name="T79" fmla="*/ -8659 h 1017"/>
                <a:gd name="T80" fmla="*/ 126 w 350"/>
                <a:gd name="T81" fmla="*/ -8659 h 1017"/>
                <a:gd name="T82" fmla="*/ 95 w 350"/>
                <a:gd name="T83" fmla="*/ -8659 h 1017"/>
                <a:gd name="T84" fmla="*/ 64 w 350"/>
                <a:gd name="T85" fmla="*/ -8659 h 1017"/>
                <a:gd name="T86" fmla="*/ 33 w 350"/>
                <a:gd name="T87" fmla="*/ -8659 h 10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0" h="1017">
                  <a:moveTo>
                    <a:pt x="347" y="0"/>
                  </a:moveTo>
                  <a:lnTo>
                    <a:pt x="315" y="0"/>
                  </a:lnTo>
                  <a:moveTo>
                    <a:pt x="283" y="0"/>
                  </a:moveTo>
                  <a:lnTo>
                    <a:pt x="252" y="0"/>
                  </a:lnTo>
                  <a:moveTo>
                    <a:pt x="221" y="0"/>
                  </a:moveTo>
                  <a:lnTo>
                    <a:pt x="190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4" y="0"/>
                  </a:lnTo>
                  <a:moveTo>
                    <a:pt x="33" y="0"/>
                  </a:moveTo>
                  <a:lnTo>
                    <a:pt x="0" y="0"/>
                  </a:lnTo>
                  <a:moveTo>
                    <a:pt x="349" y="356"/>
                  </a:moveTo>
                  <a:lnTo>
                    <a:pt x="318" y="356"/>
                  </a:lnTo>
                  <a:moveTo>
                    <a:pt x="286" y="356"/>
                  </a:moveTo>
                  <a:lnTo>
                    <a:pt x="255" y="356"/>
                  </a:lnTo>
                  <a:moveTo>
                    <a:pt x="223" y="356"/>
                  </a:moveTo>
                  <a:lnTo>
                    <a:pt x="192" y="356"/>
                  </a:lnTo>
                  <a:moveTo>
                    <a:pt x="161" y="356"/>
                  </a:moveTo>
                  <a:lnTo>
                    <a:pt x="129" y="356"/>
                  </a:lnTo>
                  <a:moveTo>
                    <a:pt x="97" y="356"/>
                  </a:moveTo>
                  <a:lnTo>
                    <a:pt x="66" y="356"/>
                  </a:lnTo>
                  <a:moveTo>
                    <a:pt x="35" y="356"/>
                  </a:moveTo>
                  <a:lnTo>
                    <a:pt x="3" y="356"/>
                  </a:lnTo>
                  <a:moveTo>
                    <a:pt x="315" y="675"/>
                  </a:moveTo>
                  <a:lnTo>
                    <a:pt x="283" y="675"/>
                  </a:lnTo>
                  <a:moveTo>
                    <a:pt x="252" y="675"/>
                  </a:moveTo>
                  <a:lnTo>
                    <a:pt x="221" y="675"/>
                  </a:lnTo>
                  <a:moveTo>
                    <a:pt x="190" y="675"/>
                  </a:moveTo>
                  <a:lnTo>
                    <a:pt x="157" y="675"/>
                  </a:lnTo>
                  <a:moveTo>
                    <a:pt x="126" y="675"/>
                  </a:moveTo>
                  <a:lnTo>
                    <a:pt x="95" y="675"/>
                  </a:lnTo>
                  <a:moveTo>
                    <a:pt x="64" y="675"/>
                  </a:moveTo>
                  <a:lnTo>
                    <a:pt x="33" y="675"/>
                  </a:lnTo>
                  <a:moveTo>
                    <a:pt x="315" y="1016"/>
                  </a:moveTo>
                  <a:lnTo>
                    <a:pt x="283" y="1016"/>
                  </a:lnTo>
                  <a:moveTo>
                    <a:pt x="252" y="1016"/>
                  </a:moveTo>
                  <a:lnTo>
                    <a:pt x="221" y="1016"/>
                  </a:lnTo>
                  <a:moveTo>
                    <a:pt x="190" y="1016"/>
                  </a:moveTo>
                  <a:lnTo>
                    <a:pt x="157" y="1016"/>
                  </a:lnTo>
                  <a:moveTo>
                    <a:pt x="126" y="1016"/>
                  </a:moveTo>
                  <a:lnTo>
                    <a:pt x="95" y="1016"/>
                  </a:lnTo>
                  <a:moveTo>
                    <a:pt x="64" y="1016"/>
                  </a:moveTo>
                  <a:lnTo>
                    <a:pt x="33" y="1016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71"/>
            <p:cNvSpPr>
              <a:spLocks noChangeArrowheads="1"/>
            </p:cNvSpPr>
            <p:nvPr/>
          </p:nvSpPr>
          <p:spPr bwMode="auto">
            <a:xfrm>
              <a:off x="5976" y="-1940"/>
              <a:ext cx="4303" cy="246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2"/>
            <p:cNvSpPr/>
            <p:nvPr/>
          </p:nvSpPr>
          <p:spPr bwMode="auto">
            <a:xfrm>
              <a:off x="9144" y="-1723"/>
              <a:ext cx="186" cy="328"/>
            </a:xfrm>
            <a:custGeom>
              <a:avLst/>
              <a:gdLst>
                <a:gd name="T0" fmla="*/ 186 w 186"/>
                <a:gd name="T1" fmla="*/ -1395 h 328"/>
                <a:gd name="T2" fmla="*/ 0 w 186"/>
                <a:gd name="T3" fmla="*/ -1532 h 328"/>
                <a:gd name="T4" fmla="*/ 0 w 186"/>
                <a:gd name="T5" fmla="*/ -1723 h 3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6" h="328">
                  <a:moveTo>
                    <a:pt x="186" y="328"/>
                  </a:moveTo>
                  <a:lnTo>
                    <a:pt x="0" y="191"/>
                  </a:ln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73"/>
            <p:cNvSpPr>
              <a:spLocks noChangeArrowheads="1"/>
            </p:cNvSpPr>
            <p:nvPr/>
          </p:nvSpPr>
          <p:spPr bwMode="auto">
            <a:xfrm>
              <a:off x="4614" y="-9867"/>
              <a:ext cx="5663" cy="7927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AutoShape 174"/>
            <p:cNvSpPr/>
            <p:nvPr/>
          </p:nvSpPr>
          <p:spPr bwMode="auto">
            <a:xfrm>
              <a:off x="7871" y="-10546"/>
              <a:ext cx="2655" cy="100"/>
            </a:xfrm>
            <a:custGeom>
              <a:avLst/>
              <a:gdLst>
                <a:gd name="T0" fmla="*/ 0 w 2655"/>
                <a:gd name="T1" fmla="*/ -10546 h 100"/>
                <a:gd name="T2" fmla="*/ 2654 w 2655"/>
                <a:gd name="T3" fmla="*/ -10546 h 100"/>
                <a:gd name="T4" fmla="*/ 0 w 2655"/>
                <a:gd name="T5" fmla="*/ -10446 h 100"/>
                <a:gd name="T6" fmla="*/ 2654 w 2655"/>
                <a:gd name="T7" fmla="*/ -10446 h 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55" h="100">
                  <a:moveTo>
                    <a:pt x="0" y="0"/>
                  </a:moveTo>
                  <a:lnTo>
                    <a:pt x="2654" y="0"/>
                  </a:lnTo>
                  <a:moveTo>
                    <a:pt x="0" y="100"/>
                  </a:moveTo>
                  <a:lnTo>
                    <a:pt x="2654" y="100"/>
                  </a:lnTo>
                </a:path>
              </a:pathLst>
            </a:cu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AutoShape 175"/>
            <p:cNvSpPr/>
            <p:nvPr/>
          </p:nvSpPr>
          <p:spPr bwMode="auto">
            <a:xfrm>
              <a:off x="9294" y="-10588"/>
              <a:ext cx="357" cy="184"/>
            </a:xfrm>
            <a:custGeom>
              <a:avLst/>
              <a:gdLst>
                <a:gd name="T0" fmla="*/ 78 w 357"/>
                <a:gd name="T1" fmla="*/ -10551 h 184"/>
                <a:gd name="T2" fmla="*/ 68 w 357"/>
                <a:gd name="T3" fmla="*/ -10578 h 184"/>
                <a:gd name="T4" fmla="*/ 36 w 357"/>
                <a:gd name="T5" fmla="*/ -10588 h 184"/>
                <a:gd name="T6" fmla="*/ 11 w 357"/>
                <a:gd name="T7" fmla="*/ -10578 h 184"/>
                <a:gd name="T8" fmla="*/ 0 w 357"/>
                <a:gd name="T9" fmla="*/ -10551 h 184"/>
                <a:gd name="T10" fmla="*/ 11 w 357"/>
                <a:gd name="T11" fmla="*/ -10525 h 184"/>
                <a:gd name="T12" fmla="*/ 36 w 357"/>
                <a:gd name="T13" fmla="*/ -10514 h 184"/>
                <a:gd name="T14" fmla="*/ 68 w 357"/>
                <a:gd name="T15" fmla="*/ -10525 h 184"/>
                <a:gd name="T16" fmla="*/ 78 w 357"/>
                <a:gd name="T17" fmla="*/ -10551 h 184"/>
                <a:gd name="T18" fmla="*/ 356 w 357"/>
                <a:gd name="T19" fmla="*/ -10447 h 184"/>
                <a:gd name="T20" fmla="*/ 346 w 357"/>
                <a:gd name="T21" fmla="*/ -10472 h 184"/>
                <a:gd name="T22" fmla="*/ 319 w 357"/>
                <a:gd name="T23" fmla="*/ -10483 h 184"/>
                <a:gd name="T24" fmla="*/ 293 w 357"/>
                <a:gd name="T25" fmla="*/ -10472 h 184"/>
                <a:gd name="T26" fmla="*/ 283 w 357"/>
                <a:gd name="T27" fmla="*/ -10447 h 184"/>
                <a:gd name="T28" fmla="*/ 293 w 357"/>
                <a:gd name="T29" fmla="*/ -10414 h 184"/>
                <a:gd name="T30" fmla="*/ 319 w 357"/>
                <a:gd name="T31" fmla="*/ -10405 h 184"/>
                <a:gd name="T32" fmla="*/ 346 w 357"/>
                <a:gd name="T33" fmla="*/ -10414 h 184"/>
                <a:gd name="T34" fmla="*/ 356 w 357"/>
                <a:gd name="T35" fmla="*/ -10447 h 1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7" h="184">
                  <a:moveTo>
                    <a:pt x="78" y="37"/>
                  </a:moveTo>
                  <a:lnTo>
                    <a:pt x="68" y="10"/>
                  </a:lnTo>
                  <a:lnTo>
                    <a:pt x="36" y="0"/>
                  </a:lnTo>
                  <a:lnTo>
                    <a:pt x="11" y="10"/>
                  </a:lnTo>
                  <a:lnTo>
                    <a:pt x="0" y="37"/>
                  </a:lnTo>
                  <a:lnTo>
                    <a:pt x="11" y="63"/>
                  </a:lnTo>
                  <a:lnTo>
                    <a:pt x="36" y="74"/>
                  </a:lnTo>
                  <a:lnTo>
                    <a:pt x="68" y="63"/>
                  </a:lnTo>
                  <a:lnTo>
                    <a:pt x="78" y="37"/>
                  </a:lnTo>
                  <a:moveTo>
                    <a:pt x="356" y="141"/>
                  </a:moveTo>
                  <a:lnTo>
                    <a:pt x="346" y="116"/>
                  </a:lnTo>
                  <a:lnTo>
                    <a:pt x="319" y="105"/>
                  </a:lnTo>
                  <a:lnTo>
                    <a:pt x="293" y="116"/>
                  </a:lnTo>
                  <a:lnTo>
                    <a:pt x="283" y="141"/>
                  </a:lnTo>
                  <a:lnTo>
                    <a:pt x="293" y="174"/>
                  </a:lnTo>
                  <a:lnTo>
                    <a:pt x="319" y="183"/>
                  </a:lnTo>
                  <a:lnTo>
                    <a:pt x="346" y="174"/>
                  </a:lnTo>
                  <a:lnTo>
                    <a:pt x="356" y="1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176"/>
            <p:cNvSpPr>
              <a:spLocks noChangeShapeType="1"/>
            </p:cNvSpPr>
            <p:nvPr/>
          </p:nvSpPr>
          <p:spPr bwMode="auto">
            <a:xfrm>
              <a:off x="9336" y="-10551"/>
              <a:ext cx="0" cy="642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7"/>
            <p:cNvSpPr/>
            <p:nvPr/>
          </p:nvSpPr>
          <p:spPr bwMode="auto">
            <a:xfrm>
              <a:off x="9294" y="-9922"/>
              <a:ext cx="78" cy="74"/>
            </a:xfrm>
            <a:custGeom>
              <a:avLst/>
              <a:gdLst>
                <a:gd name="T0" fmla="*/ 36 w 78"/>
                <a:gd name="T1" fmla="*/ -9922 h 74"/>
                <a:gd name="T2" fmla="*/ 11 w 78"/>
                <a:gd name="T3" fmla="*/ -9912 h 74"/>
                <a:gd name="T4" fmla="*/ 0 w 78"/>
                <a:gd name="T5" fmla="*/ -9885 h 74"/>
                <a:gd name="T6" fmla="*/ 11 w 78"/>
                <a:gd name="T7" fmla="*/ -9859 h 74"/>
                <a:gd name="T8" fmla="*/ 36 w 78"/>
                <a:gd name="T9" fmla="*/ -9849 h 74"/>
                <a:gd name="T10" fmla="*/ 68 w 78"/>
                <a:gd name="T11" fmla="*/ -9859 h 74"/>
                <a:gd name="T12" fmla="*/ 78 w 78"/>
                <a:gd name="T13" fmla="*/ -9885 h 74"/>
                <a:gd name="T14" fmla="*/ 68 w 78"/>
                <a:gd name="T15" fmla="*/ -9912 h 74"/>
                <a:gd name="T16" fmla="*/ 36 w 78"/>
                <a:gd name="T17" fmla="*/ -992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74">
                  <a:moveTo>
                    <a:pt x="36" y="0"/>
                  </a:moveTo>
                  <a:lnTo>
                    <a:pt x="11" y="10"/>
                  </a:lnTo>
                  <a:lnTo>
                    <a:pt x="0" y="37"/>
                  </a:lnTo>
                  <a:lnTo>
                    <a:pt x="11" y="63"/>
                  </a:lnTo>
                  <a:lnTo>
                    <a:pt x="36" y="73"/>
                  </a:lnTo>
                  <a:lnTo>
                    <a:pt x="68" y="63"/>
                  </a:lnTo>
                  <a:lnTo>
                    <a:pt x="78" y="37"/>
                  </a:lnTo>
                  <a:lnTo>
                    <a:pt x="68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AutoShape 178"/>
            <p:cNvSpPr/>
            <p:nvPr/>
          </p:nvSpPr>
          <p:spPr bwMode="auto">
            <a:xfrm>
              <a:off x="9283" y="-9932"/>
              <a:ext cx="100" cy="94"/>
            </a:xfrm>
            <a:custGeom>
              <a:avLst/>
              <a:gdLst>
                <a:gd name="T0" fmla="*/ 16 w 100"/>
                <a:gd name="T1" fmla="*/ -9916 h 94"/>
                <a:gd name="T2" fmla="*/ 16 w 100"/>
                <a:gd name="T3" fmla="*/ -9854 h 94"/>
                <a:gd name="T4" fmla="*/ 53 w 100"/>
                <a:gd name="T5" fmla="*/ -9859 h 94"/>
                <a:gd name="T6" fmla="*/ 48 w 100"/>
                <a:gd name="T7" fmla="*/ -9861 h 94"/>
                <a:gd name="T8" fmla="*/ 31 w 100"/>
                <a:gd name="T9" fmla="*/ -9865 h 94"/>
                <a:gd name="T10" fmla="*/ 30 w 100"/>
                <a:gd name="T11" fmla="*/ -9870 h 94"/>
                <a:gd name="T12" fmla="*/ 22 w 100"/>
                <a:gd name="T13" fmla="*/ -9880 h 94"/>
                <a:gd name="T14" fmla="*/ 25 w 100"/>
                <a:gd name="T15" fmla="*/ -9890 h 94"/>
                <a:gd name="T16" fmla="*/ 27 w 100"/>
                <a:gd name="T17" fmla="*/ -9901 h 94"/>
                <a:gd name="T18" fmla="*/ 41 w 100"/>
                <a:gd name="T19" fmla="*/ -9907 h 94"/>
                <a:gd name="T20" fmla="*/ 42 w 100"/>
                <a:gd name="T21" fmla="*/ -9912 h 94"/>
                <a:gd name="T22" fmla="*/ 84 w 100"/>
                <a:gd name="T23" fmla="*/ -9916 h 94"/>
                <a:gd name="T24" fmla="*/ 70 w 100"/>
                <a:gd name="T25" fmla="*/ -9868 h 94"/>
                <a:gd name="T26" fmla="*/ 53 w 100"/>
                <a:gd name="T27" fmla="*/ -9859 h 94"/>
                <a:gd name="T28" fmla="*/ 84 w 100"/>
                <a:gd name="T29" fmla="*/ -9854 h 94"/>
                <a:gd name="T30" fmla="*/ 69 w 100"/>
                <a:gd name="T31" fmla="*/ -9865 h 94"/>
                <a:gd name="T32" fmla="*/ 30 w 100"/>
                <a:gd name="T33" fmla="*/ -9868 h 94"/>
                <a:gd name="T34" fmla="*/ 38 w 100"/>
                <a:gd name="T35" fmla="*/ -9865 h 94"/>
                <a:gd name="T36" fmla="*/ 92 w 100"/>
                <a:gd name="T37" fmla="*/ -9870 h 94"/>
                <a:gd name="T38" fmla="*/ 69 w 100"/>
                <a:gd name="T39" fmla="*/ -9865 h 94"/>
                <a:gd name="T40" fmla="*/ 92 w 100"/>
                <a:gd name="T41" fmla="*/ -9870 h 94"/>
                <a:gd name="T42" fmla="*/ 27 w 100"/>
                <a:gd name="T43" fmla="*/ -9870 h 94"/>
                <a:gd name="T44" fmla="*/ 30 w 100"/>
                <a:gd name="T45" fmla="*/ -9870 h 94"/>
                <a:gd name="T46" fmla="*/ 70 w 100"/>
                <a:gd name="T47" fmla="*/ -9868 h 94"/>
                <a:gd name="T48" fmla="*/ 92 w 100"/>
                <a:gd name="T49" fmla="*/ -9870 h 94"/>
                <a:gd name="T50" fmla="*/ 79 w 100"/>
                <a:gd name="T51" fmla="*/ -9880 h 94"/>
                <a:gd name="T52" fmla="*/ 24 w 100"/>
                <a:gd name="T53" fmla="*/ -9885 h 94"/>
                <a:gd name="T54" fmla="*/ 25 w 100"/>
                <a:gd name="T55" fmla="*/ -9880 h 94"/>
                <a:gd name="T56" fmla="*/ 97 w 100"/>
                <a:gd name="T57" fmla="*/ -9890 h 94"/>
                <a:gd name="T58" fmla="*/ 79 w 100"/>
                <a:gd name="T59" fmla="*/ -9880 h 94"/>
                <a:gd name="T60" fmla="*/ 100 w 100"/>
                <a:gd name="T61" fmla="*/ -9885 h 94"/>
                <a:gd name="T62" fmla="*/ 25 w 100"/>
                <a:gd name="T63" fmla="*/ -9890 h 94"/>
                <a:gd name="T64" fmla="*/ 24 w 100"/>
                <a:gd name="T65" fmla="*/ -9885 h 94"/>
                <a:gd name="T66" fmla="*/ 71 w 100"/>
                <a:gd name="T67" fmla="*/ -9902 h 94"/>
                <a:gd name="T68" fmla="*/ 79 w 100"/>
                <a:gd name="T69" fmla="*/ -9890 h 94"/>
                <a:gd name="T70" fmla="*/ 92 w 100"/>
                <a:gd name="T71" fmla="*/ -9901 h 94"/>
                <a:gd name="T72" fmla="*/ 71 w 100"/>
                <a:gd name="T73" fmla="*/ -9902 h 94"/>
                <a:gd name="T74" fmla="*/ 27 w 100"/>
                <a:gd name="T75" fmla="*/ -9901 h 94"/>
                <a:gd name="T76" fmla="*/ 30 w 100"/>
                <a:gd name="T77" fmla="*/ -9902 h 94"/>
                <a:gd name="T78" fmla="*/ 69 w 100"/>
                <a:gd name="T79" fmla="*/ -9907 h 94"/>
                <a:gd name="T80" fmla="*/ 92 w 100"/>
                <a:gd name="T81" fmla="*/ -9901 h 94"/>
                <a:gd name="T82" fmla="*/ 87 w 100"/>
                <a:gd name="T83" fmla="*/ -9912 h 94"/>
                <a:gd name="T84" fmla="*/ 48 w 100"/>
                <a:gd name="T85" fmla="*/ -9910 h 94"/>
                <a:gd name="T86" fmla="*/ 69 w 100"/>
                <a:gd name="T87" fmla="*/ -9907 h 94"/>
                <a:gd name="T88" fmla="*/ 87 w 100"/>
                <a:gd name="T89" fmla="*/ -9912 h 94"/>
                <a:gd name="T90" fmla="*/ 31 w 100"/>
                <a:gd name="T91" fmla="*/ -9907 h 94"/>
                <a:gd name="T92" fmla="*/ 41 w 100"/>
                <a:gd name="T93" fmla="*/ -990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0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8" y="71"/>
                  </a:lnTo>
                  <a:lnTo>
                    <a:pt x="38" y="67"/>
                  </a:lnTo>
                  <a:lnTo>
                    <a:pt x="31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1" y="25"/>
                  </a:lnTo>
                  <a:lnTo>
                    <a:pt x="41" y="25"/>
                  </a:lnTo>
                  <a:lnTo>
                    <a:pt x="48" y="22"/>
                  </a:lnTo>
                  <a:lnTo>
                    <a:pt x="42" y="20"/>
                  </a:lnTo>
                  <a:lnTo>
                    <a:pt x="87" y="20"/>
                  </a:lnTo>
                  <a:lnTo>
                    <a:pt x="84" y="16"/>
                  </a:lnTo>
                  <a:lnTo>
                    <a:pt x="47" y="0"/>
                  </a:lnTo>
                  <a:close/>
                  <a:moveTo>
                    <a:pt x="70" y="64"/>
                  </a:moveTo>
                  <a:lnTo>
                    <a:pt x="48" y="71"/>
                  </a:lnTo>
                  <a:lnTo>
                    <a:pt x="53" y="73"/>
                  </a:lnTo>
                  <a:lnTo>
                    <a:pt x="47" y="94"/>
                  </a:lnTo>
                  <a:lnTo>
                    <a:pt x="84" y="78"/>
                  </a:lnTo>
                  <a:lnTo>
                    <a:pt x="90" y="67"/>
                  </a:lnTo>
                  <a:lnTo>
                    <a:pt x="69" y="67"/>
                  </a:lnTo>
                  <a:lnTo>
                    <a:pt x="70" y="64"/>
                  </a:lnTo>
                  <a:close/>
                  <a:moveTo>
                    <a:pt x="30" y="64"/>
                  </a:moveTo>
                  <a:lnTo>
                    <a:pt x="31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92" y="62"/>
                  </a:moveTo>
                  <a:lnTo>
                    <a:pt x="73" y="62"/>
                  </a:lnTo>
                  <a:lnTo>
                    <a:pt x="69" y="67"/>
                  </a:lnTo>
                  <a:lnTo>
                    <a:pt x="90" y="67"/>
                  </a:lnTo>
                  <a:lnTo>
                    <a:pt x="92" y="62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77" y="47"/>
                  </a:moveTo>
                  <a:lnTo>
                    <a:pt x="70" y="64"/>
                  </a:lnTo>
                  <a:lnTo>
                    <a:pt x="73" y="62"/>
                  </a:lnTo>
                  <a:lnTo>
                    <a:pt x="92" y="62"/>
                  </a:lnTo>
                  <a:lnTo>
                    <a:pt x="97" y="52"/>
                  </a:lnTo>
                  <a:lnTo>
                    <a:pt x="79" y="52"/>
                  </a:lnTo>
                  <a:lnTo>
                    <a:pt x="77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5" y="52"/>
                  </a:lnTo>
                  <a:lnTo>
                    <a:pt x="24" y="47"/>
                  </a:lnTo>
                  <a:close/>
                  <a:moveTo>
                    <a:pt x="97" y="42"/>
                  </a:moveTo>
                  <a:lnTo>
                    <a:pt x="79" y="42"/>
                  </a:lnTo>
                  <a:lnTo>
                    <a:pt x="79" y="52"/>
                  </a:lnTo>
                  <a:lnTo>
                    <a:pt x="97" y="52"/>
                  </a:lnTo>
                  <a:lnTo>
                    <a:pt x="100" y="47"/>
                  </a:lnTo>
                  <a:lnTo>
                    <a:pt x="97" y="42"/>
                  </a:lnTo>
                  <a:close/>
                  <a:moveTo>
                    <a:pt x="25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5" y="42"/>
                  </a:lnTo>
                  <a:close/>
                  <a:moveTo>
                    <a:pt x="71" y="30"/>
                  </a:moveTo>
                  <a:lnTo>
                    <a:pt x="77" y="47"/>
                  </a:lnTo>
                  <a:lnTo>
                    <a:pt x="79" y="42"/>
                  </a:lnTo>
                  <a:lnTo>
                    <a:pt x="97" y="42"/>
                  </a:lnTo>
                  <a:lnTo>
                    <a:pt x="92" y="31"/>
                  </a:lnTo>
                  <a:lnTo>
                    <a:pt x="73" y="31"/>
                  </a:lnTo>
                  <a:lnTo>
                    <a:pt x="71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9" y="25"/>
                  </a:moveTo>
                  <a:lnTo>
                    <a:pt x="69" y="25"/>
                  </a:lnTo>
                  <a:lnTo>
                    <a:pt x="73" y="31"/>
                  </a:lnTo>
                  <a:lnTo>
                    <a:pt x="92" y="31"/>
                  </a:lnTo>
                  <a:lnTo>
                    <a:pt x="89" y="25"/>
                  </a:lnTo>
                  <a:close/>
                  <a:moveTo>
                    <a:pt x="87" y="20"/>
                  </a:moveTo>
                  <a:lnTo>
                    <a:pt x="53" y="20"/>
                  </a:lnTo>
                  <a:lnTo>
                    <a:pt x="48" y="22"/>
                  </a:lnTo>
                  <a:lnTo>
                    <a:pt x="71" y="30"/>
                  </a:lnTo>
                  <a:lnTo>
                    <a:pt x="69" y="25"/>
                  </a:lnTo>
                  <a:lnTo>
                    <a:pt x="89" y="25"/>
                  </a:lnTo>
                  <a:lnTo>
                    <a:pt x="87" y="20"/>
                  </a:lnTo>
                  <a:close/>
                  <a:moveTo>
                    <a:pt x="41" y="25"/>
                  </a:moveTo>
                  <a:lnTo>
                    <a:pt x="31" y="25"/>
                  </a:lnTo>
                  <a:lnTo>
                    <a:pt x="30" y="30"/>
                  </a:lnTo>
                  <a:lnTo>
                    <a:pt x="4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179"/>
            <p:cNvSpPr>
              <a:spLocks noChangeShapeType="1"/>
            </p:cNvSpPr>
            <p:nvPr/>
          </p:nvSpPr>
          <p:spPr bwMode="auto">
            <a:xfrm>
              <a:off x="9614" y="-10447"/>
              <a:ext cx="0" cy="2905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80"/>
            <p:cNvSpPr/>
            <p:nvPr/>
          </p:nvSpPr>
          <p:spPr bwMode="auto">
            <a:xfrm>
              <a:off x="9577" y="-9922"/>
              <a:ext cx="74" cy="74"/>
            </a:xfrm>
            <a:custGeom>
              <a:avLst/>
              <a:gdLst>
                <a:gd name="T0" fmla="*/ 36 w 74"/>
                <a:gd name="T1" fmla="*/ -9922 h 74"/>
                <a:gd name="T2" fmla="*/ 10 w 74"/>
                <a:gd name="T3" fmla="*/ -9912 h 74"/>
                <a:gd name="T4" fmla="*/ 0 w 74"/>
                <a:gd name="T5" fmla="*/ -9885 h 74"/>
                <a:gd name="T6" fmla="*/ 10 w 74"/>
                <a:gd name="T7" fmla="*/ -9859 h 74"/>
                <a:gd name="T8" fmla="*/ 36 w 74"/>
                <a:gd name="T9" fmla="*/ -9849 h 74"/>
                <a:gd name="T10" fmla="*/ 63 w 74"/>
                <a:gd name="T11" fmla="*/ -9859 h 74"/>
                <a:gd name="T12" fmla="*/ 73 w 74"/>
                <a:gd name="T13" fmla="*/ -9885 h 74"/>
                <a:gd name="T14" fmla="*/ 63 w 74"/>
                <a:gd name="T15" fmla="*/ -9912 h 74"/>
                <a:gd name="T16" fmla="*/ 36 w 74"/>
                <a:gd name="T17" fmla="*/ -992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AutoShape 181"/>
            <p:cNvSpPr/>
            <p:nvPr/>
          </p:nvSpPr>
          <p:spPr bwMode="auto">
            <a:xfrm>
              <a:off x="9566" y="-9932"/>
              <a:ext cx="95" cy="94"/>
            </a:xfrm>
            <a:custGeom>
              <a:avLst/>
              <a:gdLst>
                <a:gd name="T0" fmla="*/ 16 w 95"/>
                <a:gd name="T1" fmla="*/ -9916 h 94"/>
                <a:gd name="T2" fmla="*/ 16 w 95"/>
                <a:gd name="T3" fmla="*/ -9854 h 94"/>
                <a:gd name="T4" fmla="*/ 53 w 95"/>
                <a:gd name="T5" fmla="*/ -9859 h 94"/>
                <a:gd name="T6" fmla="*/ 48 w 95"/>
                <a:gd name="T7" fmla="*/ -9861 h 94"/>
                <a:gd name="T8" fmla="*/ 32 w 95"/>
                <a:gd name="T9" fmla="*/ -9865 h 94"/>
                <a:gd name="T10" fmla="*/ 30 w 95"/>
                <a:gd name="T11" fmla="*/ -9870 h 94"/>
                <a:gd name="T12" fmla="*/ 21 w 95"/>
                <a:gd name="T13" fmla="*/ -9880 h 94"/>
                <a:gd name="T14" fmla="*/ 25 w 95"/>
                <a:gd name="T15" fmla="*/ -9890 h 94"/>
                <a:gd name="T16" fmla="*/ 27 w 95"/>
                <a:gd name="T17" fmla="*/ -9901 h 94"/>
                <a:gd name="T18" fmla="*/ 41 w 95"/>
                <a:gd name="T19" fmla="*/ -9907 h 94"/>
                <a:gd name="T20" fmla="*/ 42 w 95"/>
                <a:gd name="T21" fmla="*/ -9912 h 94"/>
                <a:gd name="T22" fmla="*/ 80 w 95"/>
                <a:gd name="T23" fmla="*/ -9916 h 94"/>
                <a:gd name="T24" fmla="*/ 64 w 95"/>
                <a:gd name="T25" fmla="*/ -9868 h 94"/>
                <a:gd name="T26" fmla="*/ 53 w 95"/>
                <a:gd name="T27" fmla="*/ -9859 h 94"/>
                <a:gd name="T28" fmla="*/ 80 w 95"/>
                <a:gd name="T29" fmla="*/ -9854 h 94"/>
                <a:gd name="T30" fmla="*/ 63 w 95"/>
                <a:gd name="T31" fmla="*/ -9865 h 94"/>
                <a:gd name="T32" fmla="*/ 30 w 95"/>
                <a:gd name="T33" fmla="*/ -9868 h 94"/>
                <a:gd name="T34" fmla="*/ 39 w 95"/>
                <a:gd name="T35" fmla="*/ -9865 h 94"/>
                <a:gd name="T36" fmla="*/ 87 w 95"/>
                <a:gd name="T37" fmla="*/ -9870 h 94"/>
                <a:gd name="T38" fmla="*/ 63 w 95"/>
                <a:gd name="T39" fmla="*/ -9865 h 94"/>
                <a:gd name="T40" fmla="*/ 87 w 95"/>
                <a:gd name="T41" fmla="*/ -9870 h 94"/>
                <a:gd name="T42" fmla="*/ 64 w 95"/>
                <a:gd name="T43" fmla="*/ -9868 h 94"/>
                <a:gd name="T44" fmla="*/ 87 w 95"/>
                <a:gd name="T45" fmla="*/ -9870 h 94"/>
                <a:gd name="T46" fmla="*/ 74 w 95"/>
                <a:gd name="T47" fmla="*/ -9880 h 94"/>
                <a:gd name="T48" fmla="*/ 30 w 95"/>
                <a:gd name="T49" fmla="*/ -9870 h 94"/>
                <a:gd name="T50" fmla="*/ 30 w 95"/>
                <a:gd name="T51" fmla="*/ -9868 h 94"/>
                <a:gd name="T52" fmla="*/ 23 w 95"/>
                <a:gd name="T53" fmla="*/ -9885 h 94"/>
                <a:gd name="T54" fmla="*/ 25 w 95"/>
                <a:gd name="T55" fmla="*/ -9880 h 94"/>
                <a:gd name="T56" fmla="*/ 93 w 95"/>
                <a:gd name="T57" fmla="*/ -9890 h 94"/>
                <a:gd name="T58" fmla="*/ 74 w 95"/>
                <a:gd name="T59" fmla="*/ -9880 h 94"/>
                <a:gd name="T60" fmla="*/ 95 w 95"/>
                <a:gd name="T61" fmla="*/ -9885 h 94"/>
                <a:gd name="T62" fmla="*/ 25 w 95"/>
                <a:gd name="T63" fmla="*/ -9890 h 94"/>
                <a:gd name="T64" fmla="*/ 23 w 95"/>
                <a:gd name="T65" fmla="*/ -9885 h 94"/>
                <a:gd name="T66" fmla="*/ 65 w 95"/>
                <a:gd name="T67" fmla="*/ -9902 h 94"/>
                <a:gd name="T68" fmla="*/ 74 w 95"/>
                <a:gd name="T69" fmla="*/ -9890 h 94"/>
                <a:gd name="T70" fmla="*/ 87 w 95"/>
                <a:gd name="T71" fmla="*/ -9901 h 94"/>
                <a:gd name="T72" fmla="*/ 65 w 95"/>
                <a:gd name="T73" fmla="*/ -9902 h 94"/>
                <a:gd name="T74" fmla="*/ 27 w 95"/>
                <a:gd name="T75" fmla="*/ -9901 h 94"/>
                <a:gd name="T76" fmla="*/ 30 w 95"/>
                <a:gd name="T77" fmla="*/ -9902 h 94"/>
                <a:gd name="T78" fmla="*/ 63 w 95"/>
                <a:gd name="T79" fmla="*/ -9907 h 94"/>
                <a:gd name="T80" fmla="*/ 87 w 95"/>
                <a:gd name="T81" fmla="*/ -9901 h 94"/>
                <a:gd name="T82" fmla="*/ 41 w 95"/>
                <a:gd name="T83" fmla="*/ -9907 h 94"/>
                <a:gd name="T84" fmla="*/ 30 w 95"/>
                <a:gd name="T85" fmla="*/ -9902 h 94"/>
                <a:gd name="T86" fmla="*/ 82 w 95"/>
                <a:gd name="T87" fmla="*/ -9912 h 94"/>
                <a:gd name="T88" fmla="*/ 48 w 95"/>
                <a:gd name="T89" fmla="*/ -9909 h 94"/>
                <a:gd name="T90" fmla="*/ 63 w 95"/>
                <a:gd name="T91" fmla="*/ -9907 h 94"/>
                <a:gd name="T92" fmla="*/ 82 w 95"/>
                <a:gd name="T93" fmla="*/ -9912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8" y="71"/>
                  </a:lnTo>
                  <a:lnTo>
                    <a:pt x="39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8" y="23"/>
                  </a:lnTo>
                  <a:lnTo>
                    <a:pt x="42" y="20"/>
                  </a:lnTo>
                  <a:lnTo>
                    <a:pt x="82" y="20"/>
                  </a:lnTo>
                  <a:lnTo>
                    <a:pt x="80" y="16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8" y="71"/>
                  </a:lnTo>
                  <a:lnTo>
                    <a:pt x="53" y="73"/>
                  </a:lnTo>
                  <a:lnTo>
                    <a:pt x="47" y="94"/>
                  </a:lnTo>
                  <a:lnTo>
                    <a:pt x="80" y="78"/>
                  </a:lnTo>
                  <a:lnTo>
                    <a:pt x="85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9" y="67"/>
                  </a:lnTo>
                  <a:lnTo>
                    <a:pt x="30" y="64"/>
                  </a:lnTo>
                  <a:close/>
                  <a:moveTo>
                    <a:pt x="87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5" y="67"/>
                  </a:lnTo>
                  <a:lnTo>
                    <a:pt x="87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7" y="62"/>
                  </a:lnTo>
                  <a:lnTo>
                    <a:pt x="93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3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3" y="52"/>
                  </a:lnTo>
                  <a:lnTo>
                    <a:pt x="95" y="47"/>
                  </a:lnTo>
                  <a:lnTo>
                    <a:pt x="93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3" y="42"/>
                  </a:lnTo>
                  <a:lnTo>
                    <a:pt x="87" y="31"/>
                  </a:lnTo>
                  <a:lnTo>
                    <a:pt x="69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4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7" y="31"/>
                  </a:lnTo>
                  <a:lnTo>
                    <a:pt x="84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2" y="20"/>
                  </a:moveTo>
                  <a:lnTo>
                    <a:pt x="53" y="20"/>
                  </a:lnTo>
                  <a:lnTo>
                    <a:pt x="48" y="23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4" y="25"/>
                  </a:lnTo>
                  <a:lnTo>
                    <a:pt x="8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76" name="Picture 18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6" y="-10321"/>
              <a:ext cx="110" cy="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5" name="Picture 18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" y="-9624"/>
              <a:ext cx="162" cy="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184"/>
            <p:cNvSpPr>
              <a:spLocks noChangeArrowheads="1"/>
            </p:cNvSpPr>
            <p:nvPr/>
          </p:nvSpPr>
          <p:spPr bwMode="auto">
            <a:xfrm>
              <a:off x="8927" y="-4208"/>
              <a:ext cx="1054" cy="9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5"/>
            <p:cNvSpPr/>
            <p:nvPr/>
          </p:nvSpPr>
          <p:spPr bwMode="auto">
            <a:xfrm>
              <a:off x="8922" y="-4213"/>
              <a:ext cx="1064" cy="944"/>
            </a:xfrm>
            <a:custGeom>
              <a:avLst/>
              <a:gdLst>
                <a:gd name="T0" fmla="*/ 1063 w 1064"/>
                <a:gd name="T1" fmla="*/ -4213 h 944"/>
                <a:gd name="T2" fmla="*/ 1058 w 1064"/>
                <a:gd name="T3" fmla="*/ -4213 h 944"/>
                <a:gd name="T4" fmla="*/ 1058 w 1064"/>
                <a:gd name="T5" fmla="*/ -4197 h 944"/>
                <a:gd name="T6" fmla="*/ 1058 w 1064"/>
                <a:gd name="T7" fmla="*/ -3285 h 944"/>
                <a:gd name="T8" fmla="*/ 1048 w 1064"/>
                <a:gd name="T9" fmla="*/ -3274 h 944"/>
                <a:gd name="T10" fmla="*/ 1048 w 1064"/>
                <a:gd name="T11" fmla="*/ -3285 h 944"/>
                <a:gd name="T12" fmla="*/ 26 w 1064"/>
                <a:gd name="T13" fmla="*/ -3285 h 944"/>
                <a:gd name="T14" fmla="*/ 1048 w 1064"/>
                <a:gd name="T15" fmla="*/ -4188 h 944"/>
                <a:gd name="T16" fmla="*/ 1048 w 1064"/>
                <a:gd name="T17" fmla="*/ -3285 h 944"/>
                <a:gd name="T18" fmla="*/ 1058 w 1064"/>
                <a:gd name="T19" fmla="*/ -3285 h 944"/>
                <a:gd name="T20" fmla="*/ 1058 w 1064"/>
                <a:gd name="T21" fmla="*/ -4197 h 944"/>
                <a:gd name="T22" fmla="*/ 1058 w 1064"/>
                <a:gd name="T23" fmla="*/ -4197 h 944"/>
                <a:gd name="T24" fmla="*/ 1058 w 1064"/>
                <a:gd name="T25" fmla="*/ -4197 h 944"/>
                <a:gd name="T26" fmla="*/ 1058 w 1064"/>
                <a:gd name="T27" fmla="*/ -4197 h 944"/>
                <a:gd name="T28" fmla="*/ 1058 w 1064"/>
                <a:gd name="T29" fmla="*/ -4213 h 944"/>
                <a:gd name="T30" fmla="*/ 1054 w 1064"/>
                <a:gd name="T31" fmla="*/ -4213 h 944"/>
                <a:gd name="T32" fmla="*/ 1048 w 1064"/>
                <a:gd name="T33" fmla="*/ -4213 h 944"/>
                <a:gd name="T34" fmla="*/ 1048 w 1064"/>
                <a:gd name="T35" fmla="*/ -4208 h 944"/>
                <a:gd name="T36" fmla="*/ 1048 w 1064"/>
                <a:gd name="T37" fmla="*/ -4207 h 944"/>
                <a:gd name="T38" fmla="*/ 1048 w 1064"/>
                <a:gd name="T39" fmla="*/ -4208 h 944"/>
                <a:gd name="T40" fmla="*/ 1048 w 1064"/>
                <a:gd name="T41" fmla="*/ -4208 h 944"/>
                <a:gd name="T42" fmla="*/ 1048 w 1064"/>
                <a:gd name="T43" fmla="*/ -4213 h 944"/>
                <a:gd name="T44" fmla="*/ 1036 w 1064"/>
                <a:gd name="T45" fmla="*/ -4213 h 944"/>
                <a:gd name="T46" fmla="*/ 1036 w 1064"/>
                <a:gd name="T47" fmla="*/ -4197 h 944"/>
                <a:gd name="T48" fmla="*/ 16 w 1064"/>
                <a:gd name="T49" fmla="*/ -3294 h 944"/>
                <a:gd name="T50" fmla="*/ 16 w 1064"/>
                <a:gd name="T51" fmla="*/ -3285 h 944"/>
                <a:gd name="T52" fmla="*/ 16 w 1064"/>
                <a:gd name="T53" fmla="*/ -3274 h 944"/>
                <a:gd name="T54" fmla="*/ 5 w 1064"/>
                <a:gd name="T55" fmla="*/ -3285 h 944"/>
                <a:gd name="T56" fmla="*/ 16 w 1064"/>
                <a:gd name="T57" fmla="*/ -3285 h 944"/>
                <a:gd name="T58" fmla="*/ 16 w 1064"/>
                <a:gd name="T59" fmla="*/ -3294 h 944"/>
                <a:gd name="T60" fmla="*/ 16 w 1064"/>
                <a:gd name="T61" fmla="*/ -4197 h 944"/>
                <a:gd name="T62" fmla="*/ 5 w 1064"/>
                <a:gd name="T63" fmla="*/ -4197 h 944"/>
                <a:gd name="T64" fmla="*/ 16 w 1064"/>
                <a:gd name="T65" fmla="*/ -4208 h 944"/>
                <a:gd name="T66" fmla="*/ 16 w 1064"/>
                <a:gd name="T67" fmla="*/ -4197 h 944"/>
                <a:gd name="T68" fmla="*/ 1036 w 1064"/>
                <a:gd name="T69" fmla="*/ -4197 h 944"/>
                <a:gd name="T70" fmla="*/ 1036 w 1064"/>
                <a:gd name="T71" fmla="*/ -4213 h 944"/>
                <a:gd name="T72" fmla="*/ 0 w 1064"/>
                <a:gd name="T73" fmla="*/ -4213 h 944"/>
                <a:gd name="T74" fmla="*/ 0 w 1064"/>
                <a:gd name="T75" fmla="*/ -3270 h 944"/>
                <a:gd name="T76" fmla="*/ 1063 w 1064"/>
                <a:gd name="T77" fmla="*/ -3270 h 944"/>
                <a:gd name="T78" fmla="*/ 1063 w 1064"/>
                <a:gd name="T79" fmla="*/ -4202 h 944"/>
                <a:gd name="T80" fmla="*/ 1063 w 1064"/>
                <a:gd name="T81" fmla="*/ -4208 h 944"/>
                <a:gd name="T82" fmla="*/ 1063 w 1064"/>
                <a:gd name="T83" fmla="*/ -4213 h 9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64" h="944">
                  <a:moveTo>
                    <a:pt x="1063" y="0"/>
                  </a:moveTo>
                  <a:lnTo>
                    <a:pt x="1058" y="0"/>
                  </a:lnTo>
                  <a:lnTo>
                    <a:pt x="1058" y="16"/>
                  </a:lnTo>
                  <a:lnTo>
                    <a:pt x="1058" y="928"/>
                  </a:lnTo>
                  <a:lnTo>
                    <a:pt x="1048" y="939"/>
                  </a:lnTo>
                  <a:lnTo>
                    <a:pt x="1048" y="928"/>
                  </a:lnTo>
                  <a:lnTo>
                    <a:pt x="26" y="928"/>
                  </a:lnTo>
                  <a:lnTo>
                    <a:pt x="1048" y="25"/>
                  </a:lnTo>
                  <a:lnTo>
                    <a:pt x="1048" y="928"/>
                  </a:lnTo>
                  <a:lnTo>
                    <a:pt x="1058" y="928"/>
                  </a:lnTo>
                  <a:lnTo>
                    <a:pt x="1058" y="16"/>
                  </a:lnTo>
                  <a:lnTo>
                    <a:pt x="1058" y="0"/>
                  </a:lnTo>
                  <a:lnTo>
                    <a:pt x="1054" y="0"/>
                  </a:lnTo>
                  <a:lnTo>
                    <a:pt x="1048" y="0"/>
                  </a:lnTo>
                  <a:lnTo>
                    <a:pt x="1048" y="5"/>
                  </a:lnTo>
                  <a:lnTo>
                    <a:pt x="1048" y="6"/>
                  </a:lnTo>
                  <a:lnTo>
                    <a:pt x="1048" y="5"/>
                  </a:lnTo>
                  <a:lnTo>
                    <a:pt x="1048" y="0"/>
                  </a:lnTo>
                  <a:lnTo>
                    <a:pt x="1036" y="0"/>
                  </a:lnTo>
                  <a:lnTo>
                    <a:pt x="1036" y="16"/>
                  </a:lnTo>
                  <a:lnTo>
                    <a:pt x="16" y="919"/>
                  </a:lnTo>
                  <a:lnTo>
                    <a:pt x="16" y="928"/>
                  </a:lnTo>
                  <a:lnTo>
                    <a:pt x="16" y="939"/>
                  </a:lnTo>
                  <a:lnTo>
                    <a:pt x="5" y="928"/>
                  </a:lnTo>
                  <a:lnTo>
                    <a:pt x="16" y="928"/>
                  </a:lnTo>
                  <a:lnTo>
                    <a:pt x="16" y="919"/>
                  </a:lnTo>
                  <a:lnTo>
                    <a:pt x="16" y="16"/>
                  </a:lnTo>
                  <a:lnTo>
                    <a:pt x="5" y="16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1036" y="16"/>
                  </a:lnTo>
                  <a:lnTo>
                    <a:pt x="1036" y="0"/>
                  </a:lnTo>
                  <a:lnTo>
                    <a:pt x="0" y="0"/>
                  </a:lnTo>
                  <a:lnTo>
                    <a:pt x="0" y="943"/>
                  </a:lnTo>
                  <a:lnTo>
                    <a:pt x="1063" y="943"/>
                  </a:lnTo>
                  <a:lnTo>
                    <a:pt x="1063" y="11"/>
                  </a:lnTo>
                  <a:lnTo>
                    <a:pt x="1063" y="5"/>
                  </a:lnTo>
                  <a:lnTo>
                    <a:pt x="10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186"/>
            <p:cNvSpPr>
              <a:spLocks noChangeShapeType="1"/>
            </p:cNvSpPr>
            <p:nvPr/>
          </p:nvSpPr>
          <p:spPr bwMode="auto">
            <a:xfrm>
              <a:off x="9079" y="-5937"/>
              <a:ext cx="0" cy="203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AutoShape 187"/>
            <p:cNvSpPr/>
            <p:nvPr/>
          </p:nvSpPr>
          <p:spPr bwMode="auto">
            <a:xfrm>
              <a:off x="9037" y="-5047"/>
              <a:ext cx="881" cy="80"/>
            </a:xfrm>
            <a:custGeom>
              <a:avLst/>
              <a:gdLst>
                <a:gd name="T0" fmla="*/ 73 w 881"/>
                <a:gd name="T1" fmla="*/ -5005 h 80"/>
                <a:gd name="T2" fmla="*/ 63 w 881"/>
                <a:gd name="T3" fmla="*/ -5031 h 80"/>
                <a:gd name="T4" fmla="*/ 36 w 881"/>
                <a:gd name="T5" fmla="*/ -5047 h 80"/>
                <a:gd name="T6" fmla="*/ 11 w 881"/>
                <a:gd name="T7" fmla="*/ -5031 h 80"/>
                <a:gd name="T8" fmla="*/ 0 w 881"/>
                <a:gd name="T9" fmla="*/ -5005 h 80"/>
                <a:gd name="T10" fmla="*/ 11 w 881"/>
                <a:gd name="T11" fmla="*/ -4978 h 80"/>
                <a:gd name="T12" fmla="*/ 36 w 881"/>
                <a:gd name="T13" fmla="*/ -4968 h 80"/>
                <a:gd name="T14" fmla="*/ 63 w 881"/>
                <a:gd name="T15" fmla="*/ -4978 h 80"/>
                <a:gd name="T16" fmla="*/ 73 w 881"/>
                <a:gd name="T17" fmla="*/ -5005 h 80"/>
                <a:gd name="T18" fmla="*/ 881 w 881"/>
                <a:gd name="T19" fmla="*/ -5010 h 80"/>
                <a:gd name="T20" fmla="*/ 870 w 881"/>
                <a:gd name="T21" fmla="*/ -5036 h 80"/>
                <a:gd name="T22" fmla="*/ 844 w 881"/>
                <a:gd name="T23" fmla="*/ -5047 h 80"/>
                <a:gd name="T24" fmla="*/ 817 w 881"/>
                <a:gd name="T25" fmla="*/ -5036 h 80"/>
                <a:gd name="T26" fmla="*/ 808 w 881"/>
                <a:gd name="T27" fmla="*/ -5010 h 80"/>
                <a:gd name="T28" fmla="*/ 817 w 881"/>
                <a:gd name="T29" fmla="*/ -4983 h 80"/>
                <a:gd name="T30" fmla="*/ 844 w 881"/>
                <a:gd name="T31" fmla="*/ -4974 h 80"/>
                <a:gd name="T32" fmla="*/ 870 w 881"/>
                <a:gd name="T33" fmla="*/ -4983 h 80"/>
                <a:gd name="T34" fmla="*/ 881 w 881"/>
                <a:gd name="T35" fmla="*/ -5010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81" h="80">
                  <a:moveTo>
                    <a:pt x="73" y="42"/>
                  </a:moveTo>
                  <a:lnTo>
                    <a:pt x="63" y="16"/>
                  </a:lnTo>
                  <a:lnTo>
                    <a:pt x="36" y="0"/>
                  </a:lnTo>
                  <a:lnTo>
                    <a:pt x="11" y="16"/>
                  </a:lnTo>
                  <a:lnTo>
                    <a:pt x="0" y="42"/>
                  </a:lnTo>
                  <a:lnTo>
                    <a:pt x="11" y="69"/>
                  </a:lnTo>
                  <a:lnTo>
                    <a:pt x="36" y="79"/>
                  </a:lnTo>
                  <a:lnTo>
                    <a:pt x="63" y="69"/>
                  </a:lnTo>
                  <a:lnTo>
                    <a:pt x="73" y="42"/>
                  </a:lnTo>
                  <a:moveTo>
                    <a:pt x="881" y="37"/>
                  </a:moveTo>
                  <a:lnTo>
                    <a:pt x="870" y="11"/>
                  </a:lnTo>
                  <a:lnTo>
                    <a:pt x="844" y="0"/>
                  </a:lnTo>
                  <a:lnTo>
                    <a:pt x="817" y="11"/>
                  </a:lnTo>
                  <a:lnTo>
                    <a:pt x="808" y="37"/>
                  </a:lnTo>
                  <a:lnTo>
                    <a:pt x="817" y="64"/>
                  </a:lnTo>
                  <a:lnTo>
                    <a:pt x="844" y="73"/>
                  </a:lnTo>
                  <a:lnTo>
                    <a:pt x="870" y="64"/>
                  </a:lnTo>
                  <a:lnTo>
                    <a:pt x="881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AutoShape 188"/>
            <p:cNvSpPr/>
            <p:nvPr/>
          </p:nvSpPr>
          <p:spPr bwMode="auto">
            <a:xfrm>
              <a:off x="9073" y="-5005"/>
              <a:ext cx="808" cy="2"/>
            </a:xfrm>
            <a:custGeom>
              <a:avLst/>
              <a:gdLst>
                <a:gd name="T0" fmla="*/ 0 w 808"/>
                <a:gd name="T1" fmla="*/ 0 h 2"/>
                <a:gd name="T2" fmla="*/ 331 w 808"/>
                <a:gd name="T3" fmla="*/ 0 h 2"/>
                <a:gd name="T4" fmla="*/ 520 w 808"/>
                <a:gd name="T5" fmla="*/ 0 h 2"/>
                <a:gd name="T6" fmla="*/ 808 w 808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8" h="2">
                  <a:moveTo>
                    <a:pt x="0" y="0"/>
                  </a:moveTo>
                  <a:lnTo>
                    <a:pt x="331" y="0"/>
                  </a:lnTo>
                  <a:moveTo>
                    <a:pt x="520" y="0"/>
                  </a:moveTo>
                  <a:lnTo>
                    <a:pt x="808" y="0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2" name="Line 189"/>
            <p:cNvSpPr>
              <a:spLocks noChangeShapeType="1"/>
            </p:cNvSpPr>
            <p:nvPr/>
          </p:nvSpPr>
          <p:spPr bwMode="auto">
            <a:xfrm>
              <a:off x="9433" y="-5151"/>
              <a:ext cx="0" cy="277"/>
            </a:xfrm>
            <a:prstGeom prst="line">
              <a:avLst/>
            </a:prstGeom>
            <a:noFill/>
            <a:ln w="4343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3" name="AutoShape 190"/>
            <p:cNvSpPr/>
            <p:nvPr/>
          </p:nvSpPr>
          <p:spPr bwMode="auto">
            <a:xfrm>
              <a:off x="9394" y="-5157"/>
              <a:ext cx="78" cy="290"/>
            </a:xfrm>
            <a:custGeom>
              <a:avLst/>
              <a:gdLst>
                <a:gd name="T0" fmla="*/ 78 w 78"/>
                <a:gd name="T1" fmla="*/ -5157 h 290"/>
                <a:gd name="T2" fmla="*/ 0 w 78"/>
                <a:gd name="T3" fmla="*/ -5157 h 290"/>
                <a:gd name="T4" fmla="*/ 0 w 78"/>
                <a:gd name="T5" fmla="*/ -4868 h 290"/>
                <a:gd name="T6" fmla="*/ 78 w 78"/>
                <a:gd name="T7" fmla="*/ -4868 h 290"/>
                <a:gd name="T8" fmla="*/ 76 w 78"/>
                <a:gd name="T9" fmla="*/ -4874 h 290"/>
                <a:gd name="T10" fmla="*/ 15 w 78"/>
                <a:gd name="T11" fmla="*/ -4874 h 290"/>
                <a:gd name="T12" fmla="*/ 4 w 78"/>
                <a:gd name="T13" fmla="*/ -4884 h 290"/>
                <a:gd name="T14" fmla="*/ 15 w 78"/>
                <a:gd name="T15" fmla="*/ -4884 h 290"/>
                <a:gd name="T16" fmla="*/ 15 w 78"/>
                <a:gd name="T17" fmla="*/ -5140 h 290"/>
                <a:gd name="T18" fmla="*/ 4 w 78"/>
                <a:gd name="T19" fmla="*/ -5140 h 290"/>
                <a:gd name="T20" fmla="*/ 15 w 78"/>
                <a:gd name="T21" fmla="*/ -5151 h 290"/>
                <a:gd name="T22" fmla="*/ 78 w 78"/>
                <a:gd name="T23" fmla="*/ -5151 h 290"/>
                <a:gd name="T24" fmla="*/ 78 w 78"/>
                <a:gd name="T25" fmla="*/ -5157 h 290"/>
                <a:gd name="T26" fmla="*/ 78 w 78"/>
                <a:gd name="T27" fmla="*/ -5151 h 290"/>
                <a:gd name="T28" fmla="*/ 62 w 78"/>
                <a:gd name="T29" fmla="*/ -5151 h 290"/>
                <a:gd name="T30" fmla="*/ 73 w 78"/>
                <a:gd name="T31" fmla="*/ -5140 h 290"/>
                <a:gd name="T32" fmla="*/ 62 w 78"/>
                <a:gd name="T33" fmla="*/ -5140 h 290"/>
                <a:gd name="T34" fmla="*/ 62 w 78"/>
                <a:gd name="T35" fmla="*/ -4884 h 290"/>
                <a:gd name="T36" fmla="*/ 73 w 78"/>
                <a:gd name="T37" fmla="*/ -4884 h 290"/>
                <a:gd name="T38" fmla="*/ 78 w 78"/>
                <a:gd name="T39" fmla="*/ -4868 h 290"/>
                <a:gd name="T40" fmla="*/ 78 w 78"/>
                <a:gd name="T41" fmla="*/ -5151 h 290"/>
                <a:gd name="T42" fmla="*/ 62 w 78"/>
                <a:gd name="T43" fmla="*/ -4884 h 290"/>
                <a:gd name="T44" fmla="*/ 15 w 78"/>
                <a:gd name="T45" fmla="*/ -4884 h 290"/>
                <a:gd name="T46" fmla="*/ 15 w 78"/>
                <a:gd name="T47" fmla="*/ -4874 h 290"/>
                <a:gd name="T48" fmla="*/ 62 w 78"/>
                <a:gd name="T49" fmla="*/ -4874 h 290"/>
                <a:gd name="T50" fmla="*/ 62 w 78"/>
                <a:gd name="T51" fmla="*/ -4884 h 290"/>
                <a:gd name="T52" fmla="*/ 73 w 78"/>
                <a:gd name="T53" fmla="*/ -4884 h 290"/>
                <a:gd name="T54" fmla="*/ 62 w 78"/>
                <a:gd name="T55" fmla="*/ -4874 h 290"/>
                <a:gd name="T56" fmla="*/ 76 w 78"/>
                <a:gd name="T57" fmla="*/ -4874 h 290"/>
                <a:gd name="T58" fmla="*/ 73 w 78"/>
                <a:gd name="T59" fmla="*/ -4884 h 290"/>
                <a:gd name="T60" fmla="*/ 62 w 78"/>
                <a:gd name="T61" fmla="*/ -5151 h 290"/>
                <a:gd name="T62" fmla="*/ 15 w 78"/>
                <a:gd name="T63" fmla="*/ -5151 h 290"/>
                <a:gd name="T64" fmla="*/ 15 w 78"/>
                <a:gd name="T65" fmla="*/ -5140 h 290"/>
                <a:gd name="T66" fmla="*/ 62 w 78"/>
                <a:gd name="T67" fmla="*/ -5140 h 290"/>
                <a:gd name="T68" fmla="*/ 62 w 78"/>
                <a:gd name="T69" fmla="*/ -5151 h 2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290">
                  <a:moveTo>
                    <a:pt x="78" y="0"/>
                  </a:moveTo>
                  <a:lnTo>
                    <a:pt x="0" y="0"/>
                  </a:lnTo>
                  <a:lnTo>
                    <a:pt x="0" y="289"/>
                  </a:lnTo>
                  <a:lnTo>
                    <a:pt x="78" y="289"/>
                  </a:lnTo>
                  <a:lnTo>
                    <a:pt x="76" y="283"/>
                  </a:lnTo>
                  <a:lnTo>
                    <a:pt x="15" y="283"/>
                  </a:lnTo>
                  <a:lnTo>
                    <a:pt x="4" y="273"/>
                  </a:lnTo>
                  <a:lnTo>
                    <a:pt x="15" y="273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15" y="6"/>
                  </a:lnTo>
                  <a:lnTo>
                    <a:pt x="78" y="6"/>
                  </a:lnTo>
                  <a:lnTo>
                    <a:pt x="78" y="0"/>
                  </a:lnTo>
                  <a:close/>
                  <a:moveTo>
                    <a:pt x="78" y="6"/>
                  </a:moveTo>
                  <a:lnTo>
                    <a:pt x="62" y="6"/>
                  </a:lnTo>
                  <a:lnTo>
                    <a:pt x="73" y="17"/>
                  </a:lnTo>
                  <a:lnTo>
                    <a:pt x="62" y="17"/>
                  </a:lnTo>
                  <a:lnTo>
                    <a:pt x="62" y="273"/>
                  </a:lnTo>
                  <a:lnTo>
                    <a:pt x="73" y="273"/>
                  </a:lnTo>
                  <a:lnTo>
                    <a:pt x="78" y="289"/>
                  </a:lnTo>
                  <a:lnTo>
                    <a:pt x="78" y="6"/>
                  </a:lnTo>
                  <a:close/>
                  <a:moveTo>
                    <a:pt x="62" y="273"/>
                  </a:moveTo>
                  <a:lnTo>
                    <a:pt x="15" y="273"/>
                  </a:lnTo>
                  <a:lnTo>
                    <a:pt x="15" y="283"/>
                  </a:lnTo>
                  <a:lnTo>
                    <a:pt x="62" y="283"/>
                  </a:lnTo>
                  <a:lnTo>
                    <a:pt x="62" y="273"/>
                  </a:lnTo>
                  <a:close/>
                  <a:moveTo>
                    <a:pt x="73" y="273"/>
                  </a:moveTo>
                  <a:lnTo>
                    <a:pt x="62" y="283"/>
                  </a:lnTo>
                  <a:lnTo>
                    <a:pt x="76" y="283"/>
                  </a:lnTo>
                  <a:lnTo>
                    <a:pt x="73" y="273"/>
                  </a:lnTo>
                  <a:close/>
                  <a:moveTo>
                    <a:pt x="62" y="6"/>
                  </a:moveTo>
                  <a:lnTo>
                    <a:pt x="15" y="6"/>
                  </a:lnTo>
                  <a:lnTo>
                    <a:pt x="15" y="17"/>
                  </a:lnTo>
                  <a:lnTo>
                    <a:pt x="62" y="17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4" name="Line 191"/>
            <p:cNvSpPr>
              <a:spLocks noChangeShapeType="1"/>
            </p:cNvSpPr>
            <p:nvPr/>
          </p:nvSpPr>
          <p:spPr bwMode="auto">
            <a:xfrm>
              <a:off x="9559" y="-5151"/>
              <a:ext cx="0" cy="277"/>
            </a:xfrm>
            <a:prstGeom prst="line">
              <a:avLst/>
            </a:prstGeom>
            <a:noFill/>
            <a:ln w="43434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7" name="AutoShape 192"/>
            <p:cNvSpPr/>
            <p:nvPr/>
          </p:nvSpPr>
          <p:spPr bwMode="auto">
            <a:xfrm>
              <a:off x="9520" y="-5157"/>
              <a:ext cx="78" cy="290"/>
            </a:xfrm>
            <a:custGeom>
              <a:avLst/>
              <a:gdLst>
                <a:gd name="T0" fmla="*/ 78 w 78"/>
                <a:gd name="T1" fmla="*/ -5157 h 290"/>
                <a:gd name="T2" fmla="*/ 0 w 78"/>
                <a:gd name="T3" fmla="*/ -5157 h 290"/>
                <a:gd name="T4" fmla="*/ 0 w 78"/>
                <a:gd name="T5" fmla="*/ -4868 h 290"/>
                <a:gd name="T6" fmla="*/ 78 w 78"/>
                <a:gd name="T7" fmla="*/ -4868 h 290"/>
                <a:gd name="T8" fmla="*/ 76 w 78"/>
                <a:gd name="T9" fmla="*/ -4874 h 290"/>
                <a:gd name="T10" fmla="*/ 15 w 78"/>
                <a:gd name="T11" fmla="*/ -4874 h 290"/>
                <a:gd name="T12" fmla="*/ 4 w 78"/>
                <a:gd name="T13" fmla="*/ -4884 h 290"/>
                <a:gd name="T14" fmla="*/ 15 w 78"/>
                <a:gd name="T15" fmla="*/ -4884 h 290"/>
                <a:gd name="T16" fmla="*/ 15 w 78"/>
                <a:gd name="T17" fmla="*/ -5140 h 290"/>
                <a:gd name="T18" fmla="*/ 4 w 78"/>
                <a:gd name="T19" fmla="*/ -5140 h 290"/>
                <a:gd name="T20" fmla="*/ 15 w 78"/>
                <a:gd name="T21" fmla="*/ -5151 h 290"/>
                <a:gd name="T22" fmla="*/ 78 w 78"/>
                <a:gd name="T23" fmla="*/ -5151 h 290"/>
                <a:gd name="T24" fmla="*/ 78 w 78"/>
                <a:gd name="T25" fmla="*/ -5157 h 290"/>
                <a:gd name="T26" fmla="*/ 78 w 78"/>
                <a:gd name="T27" fmla="*/ -5151 h 290"/>
                <a:gd name="T28" fmla="*/ 62 w 78"/>
                <a:gd name="T29" fmla="*/ -5151 h 290"/>
                <a:gd name="T30" fmla="*/ 73 w 78"/>
                <a:gd name="T31" fmla="*/ -5140 h 290"/>
                <a:gd name="T32" fmla="*/ 62 w 78"/>
                <a:gd name="T33" fmla="*/ -5140 h 290"/>
                <a:gd name="T34" fmla="*/ 62 w 78"/>
                <a:gd name="T35" fmla="*/ -4884 h 290"/>
                <a:gd name="T36" fmla="*/ 73 w 78"/>
                <a:gd name="T37" fmla="*/ -4884 h 290"/>
                <a:gd name="T38" fmla="*/ 78 w 78"/>
                <a:gd name="T39" fmla="*/ -4868 h 290"/>
                <a:gd name="T40" fmla="*/ 78 w 78"/>
                <a:gd name="T41" fmla="*/ -5151 h 290"/>
                <a:gd name="T42" fmla="*/ 62 w 78"/>
                <a:gd name="T43" fmla="*/ -4884 h 290"/>
                <a:gd name="T44" fmla="*/ 15 w 78"/>
                <a:gd name="T45" fmla="*/ -4884 h 290"/>
                <a:gd name="T46" fmla="*/ 15 w 78"/>
                <a:gd name="T47" fmla="*/ -4874 h 290"/>
                <a:gd name="T48" fmla="*/ 62 w 78"/>
                <a:gd name="T49" fmla="*/ -4874 h 290"/>
                <a:gd name="T50" fmla="*/ 62 w 78"/>
                <a:gd name="T51" fmla="*/ -4884 h 290"/>
                <a:gd name="T52" fmla="*/ 73 w 78"/>
                <a:gd name="T53" fmla="*/ -4884 h 290"/>
                <a:gd name="T54" fmla="*/ 62 w 78"/>
                <a:gd name="T55" fmla="*/ -4874 h 290"/>
                <a:gd name="T56" fmla="*/ 76 w 78"/>
                <a:gd name="T57" fmla="*/ -4874 h 290"/>
                <a:gd name="T58" fmla="*/ 73 w 78"/>
                <a:gd name="T59" fmla="*/ -4884 h 290"/>
                <a:gd name="T60" fmla="*/ 62 w 78"/>
                <a:gd name="T61" fmla="*/ -5151 h 290"/>
                <a:gd name="T62" fmla="*/ 15 w 78"/>
                <a:gd name="T63" fmla="*/ -5151 h 290"/>
                <a:gd name="T64" fmla="*/ 15 w 78"/>
                <a:gd name="T65" fmla="*/ -5140 h 290"/>
                <a:gd name="T66" fmla="*/ 62 w 78"/>
                <a:gd name="T67" fmla="*/ -5140 h 290"/>
                <a:gd name="T68" fmla="*/ 62 w 78"/>
                <a:gd name="T69" fmla="*/ -5151 h 2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290">
                  <a:moveTo>
                    <a:pt x="78" y="0"/>
                  </a:moveTo>
                  <a:lnTo>
                    <a:pt x="0" y="0"/>
                  </a:lnTo>
                  <a:lnTo>
                    <a:pt x="0" y="289"/>
                  </a:lnTo>
                  <a:lnTo>
                    <a:pt x="78" y="289"/>
                  </a:lnTo>
                  <a:lnTo>
                    <a:pt x="76" y="283"/>
                  </a:lnTo>
                  <a:lnTo>
                    <a:pt x="15" y="283"/>
                  </a:lnTo>
                  <a:lnTo>
                    <a:pt x="4" y="273"/>
                  </a:lnTo>
                  <a:lnTo>
                    <a:pt x="15" y="273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15" y="6"/>
                  </a:lnTo>
                  <a:lnTo>
                    <a:pt x="78" y="6"/>
                  </a:lnTo>
                  <a:lnTo>
                    <a:pt x="78" y="0"/>
                  </a:lnTo>
                  <a:close/>
                  <a:moveTo>
                    <a:pt x="78" y="6"/>
                  </a:moveTo>
                  <a:lnTo>
                    <a:pt x="62" y="6"/>
                  </a:lnTo>
                  <a:lnTo>
                    <a:pt x="73" y="17"/>
                  </a:lnTo>
                  <a:lnTo>
                    <a:pt x="62" y="17"/>
                  </a:lnTo>
                  <a:lnTo>
                    <a:pt x="62" y="273"/>
                  </a:lnTo>
                  <a:lnTo>
                    <a:pt x="73" y="273"/>
                  </a:lnTo>
                  <a:lnTo>
                    <a:pt x="78" y="289"/>
                  </a:lnTo>
                  <a:lnTo>
                    <a:pt x="78" y="6"/>
                  </a:lnTo>
                  <a:close/>
                  <a:moveTo>
                    <a:pt x="62" y="273"/>
                  </a:moveTo>
                  <a:lnTo>
                    <a:pt x="15" y="273"/>
                  </a:lnTo>
                  <a:lnTo>
                    <a:pt x="15" y="283"/>
                  </a:lnTo>
                  <a:lnTo>
                    <a:pt x="62" y="283"/>
                  </a:lnTo>
                  <a:lnTo>
                    <a:pt x="62" y="273"/>
                  </a:lnTo>
                  <a:close/>
                  <a:moveTo>
                    <a:pt x="73" y="273"/>
                  </a:moveTo>
                  <a:lnTo>
                    <a:pt x="62" y="283"/>
                  </a:lnTo>
                  <a:lnTo>
                    <a:pt x="76" y="283"/>
                  </a:lnTo>
                  <a:lnTo>
                    <a:pt x="73" y="273"/>
                  </a:lnTo>
                  <a:close/>
                  <a:moveTo>
                    <a:pt x="62" y="6"/>
                  </a:moveTo>
                  <a:lnTo>
                    <a:pt x="15" y="6"/>
                  </a:lnTo>
                  <a:lnTo>
                    <a:pt x="15" y="17"/>
                  </a:lnTo>
                  <a:lnTo>
                    <a:pt x="62" y="17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8" name="Line 193"/>
            <p:cNvSpPr>
              <a:spLocks noChangeShapeType="1"/>
            </p:cNvSpPr>
            <p:nvPr/>
          </p:nvSpPr>
          <p:spPr bwMode="auto">
            <a:xfrm>
              <a:off x="9460" y="-3285"/>
              <a:ext cx="0" cy="1717"/>
            </a:xfrm>
            <a:prstGeom prst="line">
              <a:avLst/>
            </a:prstGeom>
            <a:noFill/>
            <a:ln w="14478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64" name="Picture 19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9" y="-2628"/>
              <a:ext cx="162" cy="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79" name="Freeform 195"/>
            <p:cNvSpPr/>
            <p:nvPr/>
          </p:nvSpPr>
          <p:spPr bwMode="auto">
            <a:xfrm>
              <a:off x="9425" y="-1734"/>
              <a:ext cx="74" cy="74"/>
            </a:xfrm>
            <a:custGeom>
              <a:avLst/>
              <a:gdLst>
                <a:gd name="T0" fmla="*/ 37 w 74"/>
                <a:gd name="T1" fmla="*/ -1734 h 74"/>
                <a:gd name="T2" fmla="*/ 11 w 74"/>
                <a:gd name="T3" fmla="*/ -1723 h 74"/>
                <a:gd name="T4" fmla="*/ 0 w 74"/>
                <a:gd name="T5" fmla="*/ -1696 h 74"/>
                <a:gd name="T6" fmla="*/ 11 w 74"/>
                <a:gd name="T7" fmla="*/ -1670 h 74"/>
                <a:gd name="T8" fmla="*/ 37 w 74"/>
                <a:gd name="T9" fmla="*/ -1660 h 74"/>
                <a:gd name="T10" fmla="*/ 63 w 74"/>
                <a:gd name="T11" fmla="*/ -1670 h 74"/>
                <a:gd name="T12" fmla="*/ 73 w 74"/>
                <a:gd name="T13" fmla="*/ -1696 h 74"/>
                <a:gd name="T14" fmla="*/ 63 w 74"/>
                <a:gd name="T15" fmla="*/ -1723 h 74"/>
                <a:gd name="T16" fmla="*/ 37 w 74"/>
                <a:gd name="T17" fmla="*/ -173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1" y="11"/>
                  </a:lnTo>
                  <a:lnTo>
                    <a:pt x="0" y="38"/>
                  </a:lnTo>
                  <a:lnTo>
                    <a:pt x="11" y="64"/>
                  </a:lnTo>
                  <a:lnTo>
                    <a:pt x="37" y="74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0" name="AutoShape 196"/>
            <p:cNvSpPr/>
            <p:nvPr/>
          </p:nvSpPr>
          <p:spPr bwMode="auto">
            <a:xfrm>
              <a:off x="9414" y="-1744"/>
              <a:ext cx="95" cy="95"/>
            </a:xfrm>
            <a:custGeom>
              <a:avLst/>
              <a:gdLst>
                <a:gd name="T0" fmla="*/ 16 w 95"/>
                <a:gd name="T1" fmla="*/ -1728 h 95"/>
                <a:gd name="T2" fmla="*/ 16 w 95"/>
                <a:gd name="T3" fmla="*/ -1665 h 95"/>
                <a:gd name="T4" fmla="*/ 53 w 95"/>
                <a:gd name="T5" fmla="*/ -1670 h 95"/>
                <a:gd name="T6" fmla="*/ 47 w 95"/>
                <a:gd name="T7" fmla="*/ -1672 h 95"/>
                <a:gd name="T8" fmla="*/ 32 w 95"/>
                <a:gd name="T9" fmla="*/ -1676 h 95"/>
                <a:gd name="T10" fmla="*/ 30 w 95"/>
                <a:gd name="T11" fmla="*/ -1681 h 95"/>
                <a:gd name="T12" fmla="*/ 22 w 95"/>
                <a:gd name="T13" fmla="*/ -1692 h 95"/>
                <a:gd name="T14" fmla="*/ 26 w 95"/>
                <a:gd name="T15" fmla="*/ -1702 h 95"/>
                <a:gd name="T16" fmla="*/ 26 w 95"/>
                <a:gd name="T17" fmla="*/ -1712 h 95"/>
                <a:gd name="T18" fmla="*/ 41 w 95"/>
                <a:gd name="T19" fmla="*/ -1718 h 95"/>
                <a:gd name="T20" fmla="*/ 42 w 95"/>
                <a:gd name="T21" fmla="*/ -1723 h 95"/>
                <a:gd name="T22" fmla="*/ 79 w 95"/>
                <a:gd name="T23" fmla="*/ -1728 h 95"/>
                <a:gd name="T24" fmla="*/ 65 w 95"/>
                <a:gd name="T25" fmla="*/ -1679 h 95"/>
                <a:gd name="T26" fmla="*/ 53 w 95"/>
                <a:gd name="T27" fmla="*/ -1670 h 95"/>
                <a:gd name="T28" fmla="*/ 79 w 95"/>
                <a:gd name="T29" fmla="*/ -1665 h 95"/>
                <a:gd name="T30" fmla="*/ 64 w 95"/>
                <a:gd name="T31" fmla="*/ -1676 h 95"/>
                <a:gd name="T32" fmla="*/ 31 w 95"/>
                <a:gd name="T33" fmla="*/ -1679 h 95"/>
                <a:gd name="T34" fmla="*/ 38 w 95"/>
                <a:gd name="T35" fmla="*/ -1676 h 95"/>
                <a:gd name="T36" fmla="*/ 87 w 95"/>
                <a:gd name="T37" fmla="*/ -1681 h 95"/>
                <a:gd name="T38" fmla="*/ 64 w 95"/>
                <a:gd name="T39" fmla="*/ -1676 h 95"/>
                <a:gd name="T40" fmla="*/ 87 w 95"/>
                <a:gd name="T41" fmla="*/ -1681 h 95"/>
                <a:gd name="T42" fmla="*/ 26 w 95"/>
                <a:gd name="T43" fmla="*/ -1681 h 95"/>
                <a:gd name="T44" fmla="*/ 30 w 95"/>
                <a:gd name="T45" fmla="*/ -1681 h 95"/>
                <a:gd name="T46" fmla="*/ 65 w 95"/>
                <a:gd name="T47" fmla="*/ -1679 h 95"/>
                <a:gd name="T48" fmla="*/ 87 w 95"/>
                <a:gd name="T49" fmla="*/ -1681 h 95"/>
                <a:gd name="T50" fmla="*/ 74 w 95"/>
                <a:gd name="T51" fmla="*/ -1692 h 95"/>
                <a:gd name="T52" fmla="*/ 24 w 95"/>
                <a:gd name="T53" fmla="*/ -1697 h 95"/>
                <a:gd name="T54" fmla="*/ 26 w 95"/>
                <a:gd name="T55" fmla="*/ -1692 h 95"/>
                <a:gd name="T56" fmla="*/ 92 w 95"/>
                <a:gd name="T57" fmla="*/ -1702 h 95"/>
                <a:gd name="T58" fmla="*/ 74 w 95"/>
                <a:gd name="T59" fmla="*/ -1692 h 95"/>
                <a:gd name="T60" fmla="*/ 95 w 95"/>
                <a:gd name="T61" fmla="*/ -1696 h 95"/>
                <a:gd name="T62" fmla="*/ 26 w 95"/>
                <a:gd name="T63" fmla="*/ -1702 h 95"/>
                <a:gd name="T64" fmla="*/ 24 w 95"/>
                <a:gd name="T65" fmla="*/ -1697 h 95"/>
                <a:gd name="T66" fmla="*/ 66 w 95"/>
                <a:gd name="T67" fmla="*/ -1713 h 95"/>
                <a:gd name="T68" fmla="*/ 74 w 95"/>
                <a:gd name="T69" fmla="*/ -1702 h 95"/>
                <a:gd name="T70" fmla="*/ 87 w 95"/>
                <a:gd name="T71" fmla="*/ -1712 h 95"/>
                <a:gd name="T72" fmla="*/ 66 w 95"/>
                <a:gd name="T73" fmla="*/ -1713 h 95"/>
                <a:gd name="T74" fmla="*/ 26 w 95"/>
                <a:gd name="T75" fmla="*/ -1712 h 95"/>
                <a:gd name="T76" fmla="*/ 31 w 95"/>
                <a:gd name="T77" fmla="*/ -1714 h 95"/>
                <a:gd name="T78" fmla="*/ 64 w 95"/>
                <a:gd name="T79" fmla="*/ -1718 h 95"/>
                <a:gd name="T80" fmla="*/ 87 w 95"/>
                <a:gd name="T81" fmla="*/ -1712 h 95"/>
                <a:gd name="T82" fmla="*/ 82 w 95"/>
                <a:gd name="T83" fmla="*/ -1723 h 95"/>
                <a:gd name="T84" fmla="*/ 47 w 95"/>
                <a:gd name="T85" fmla="*/ -1721 h 95"/>
                <a:gd name="T86" fmla="*/ 64 w 95"/>
                <a:gd name="T87" fmla="*/ -1718 h 95"/>
                <a:gd name="T88" fmla="*/ 82 w 95"/>
                <a:gd name="T89" fmla="*/ -1723 h 95"/>
                <a:gd name="T90" fmla="*/ 32 w 95"/>
                <a:gd name="T91" fmla="*/ -1718 h 95"/>
                <a:gd name="T92" fmla="*/ 41 w 95"/>
                <a:gd name="T93" fmla="*/ -171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8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8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2" y="68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26" y="32"/>
                  </a:lnTo>
                  <a:lnTo>
                    <a:pt x="32" y="26"/>
                  </a:lnTo>
                  <a:lnTo>
                    <a:pt x="41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8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4"/>
                  </a:lnTo>
                  <a:lnTo>
                    <a:pt x="48" y="94"/>
                  </a:lnTo>
                  <a:lnTo>
                    <a:pt x="79" y="79"/>
                  </a:lnTo>
                  <a:lnTo>
                    <a:pt x="85" y="68"/>
                  </a:lnTo>
                  <a:lnTo>
                    <a:pt x="64" y="68"/>
                  </a:lnTo>
                  <a:lnTo>
                    <a:pt x="65" y="65"/>
                  </a:lnTo>
                  <a:close/>
                  <a:moveTo>
                    <a:pt x="31" y="65"/>
                  </a:moveTo>
                  <a:lnTo>
                    <a:pt x="32" y="68"/>
                  </a:lnTo>
                  <a:lnTo>
                    <a:pt x="38" y="68"/>
                  </a:lnTo>
                  <a:lnTo>
                    <a:pt x="31" y="65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4" y="68"/>
                  </a:lnTo>
                  <a:lnTo>
                    <a:pt x="85" y="68"/>
                  </a:lnTo>
                  <a:lnTo>
                    <a:pt x="87" y="63"/>
                  </a:lnTo>
                  <a:close/>
                  <a:moveTo>
                    <a:pt x="30" y="63"/>
                  </a:moveTo>
                  <a:lnTo>
                    <a:pt x="26" y="63"/>
                  </a:lnTo>
                  <a:lnTo>
                    <a:pt x="31" y="65"/>
                  </a:lnTo>
                  <a:lnTo>
                    <a:pt x="30" y="63"/>
                  </a:lnTo>
                  <a:close/>
                  <a:moveTo>
                    <a:pt x="72" y="47"/>
                  </a:moveTo>
                  <a:lnTo>
                    <a:pt x="65" y="65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6" y="52"/>
                  </a:lnTo>
                  <a:lnTo>
                    <a:pt x="24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6" y="42"/>
                  </a:lnTo>
                  <a:close/>
                  <a:moveTo>
                    <a:pt x="66" y="31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6" y="31"/>
                  </a:lnTo>
                  <a:close/>
                  <a:moveTo>
                    <a:pt x="31" y="30"/>
                  </a:moveTo>
                  <a:lnTo>
                    <a:pt x="26" y="32"/>
                  </a:lnTo>
                  <a:lnTo>
                    <a:pt x="30" y="32"/>
                  </a:lnTo>
                  <a:lnTo>
                    <a:pt x="31" y="30"/>
                  </a:lnTo>
                  <a:close/>
                  <a:moveTo>
                    <a:pt x="84" y="26"/>
                  </a:moveTo>
                  <a:lnTo>
                    <a:pt x="64" y="26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84" y="26"/>
                  </a:lnTo>
                  <a:lnTo>
                    <a:pt x="82" y="21"/>
                  </a:lnTo>
                  <a:close/>
                  <a:moveTo>
                    <a:pt x="41" y="26"/>
                  </a:moveTo>
                  <a:lnTo>
                    <a:pt x="32" y="26"/>
                  </a:lnTo>
                  <a:lnTo>
                    <a:pt x="31" y="30"/>
                  </a:lnTo>
                  <a:lnTo>
                    <a:pt x="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1" name="Freeform 197"/>
            <p:cNvSpPr/>
            <p:nvPr/>
          </p:nvSpPr>
          <p:spPr bwMode="auto">
            <a:xfrm>
              <a:off x="9252" y="-1570"/>
              <a:ext cx="430" cy="425"/>
            </a:xfrm>
            <a:custGeom>
              <a:avLst/>
              <a:gdLst>
                <a:gd name="T0" fmla="*/ 215 w 430"/>
                <a:gd name="T1" fmla="*/ -1570 h 425"/>
                <a:gd name="T2" fmla="*/ 131 w 430"/>
                <a:gd name="T3" fmla="*/ -1555 h 425"/>
                <a:gd name="T4" fmla="*/ 62 w 430"/>
                <a:gd name="T5" fmla="*/ -1508 h 425"/>
                <a:gd name="T6" fmla="*/ 16 w 430"/>
                <a:gd name="T7" fmla="*/ -1446 h 425"/>
                <a:gd name="T8" fmla="*/ 0 w 430"/>
                <a:gd name="T9" fmla="*/ -1362 h 425"/>
                <a:gd name="T10" fmla="*/ 5 w 430"/>
                <a:gd name="T11" fmla="*/ -1320 h 425"/>
                <a:gd name="T12" fmla="*/ 37 w 430"/>
                <a:gd name="T13" fmla="*/ -1240 h 425"/>
                <a:gd name="T14" fmla="*/ 95 w 430"/>
                <a:gd name="T15" fmla="*/ -1183 h 425"/>
                <a:gd name="T16" fmla="*/ 173 w 430"/>
                <a:gd name="T17" fmla="*/ -1152 h 425"/>
                <a:gd name="T18" fmla="*/ 215 w 430"/>
                <a:gd name="T19" fmla="*/ -1146 h 425"/>
                <a:gd name="T20" fmla="*/ 257 w 430"/>
                <a:gd name="T21" fmla="*/ -1152 h 425"/>
                <a:gd name="T22" fmla="*/ 335 w 430"/>
                <a:gd name="T23" fmla="*/ -1183 h 425"/>
                <a:gd name="T24" fmla="*/ 394 w 430"/>
                <a:gd name="T25" fmla="*/ -1240 h 425"/>
                <a:gd name="T26" fmla="*/ 425 w 430"/>
                <a:gd name="T27" fmla="*/ -1320 h 425"/>
                <a:gd name="T28" fmla="*/ 430 w 430"/>
                <a:gd name="T29" fmla="*/ -1362 h 425"/>
                <a:gd name="T30" fmla="*/ 425 w 430"/>
                <a:gd name="T31" fmla="*/ -1404 h 425"/>
                <a:gd name="T32" fmla="*/ 394 w 430"/>
                <a:gd name="T33" fmla="*/ -1477 h 425"/>
                <a:gd name="T34" fmla="*/ 335 w 430"/>
                <a:gd name="T35" fmla="*/ -1534 h 425"/>
                <a:gd name="T36" fmla="*/ 257 w 430"/>
                <a:gd name="T37" fmla="*/ -1566 h 425"/>
                <a:gd name="T38" fmla="*/ 215 w 430"/>
                <a:gd name="T39" fmla="*/ -1570 h 4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0" h="425">
                  <a:moveTo>
                    <a:pt x="215" y="0"/>
                  </a:moveTo>
                  <a:lnTo>
                    <a:pt x="131" y="15"/>
                  </a:lnTo>
                  <a:lnTo>
                    <a:pt x="62" y="62"/>
                  </a:lnTo>
                  <a:lnTo>
                    <a:pt x="16" y="124"/>
                  </a:lnTo>
                  <a:lnTo>
                    <a:pt x="0" y="208"/>
                  </a:lnTo>
                  <a:lnTo>
                    <a:pt x="5" y="250"/>
                  </a:lnTo>
                  <a:lnTo>
                    <a:pt x="37" y="330"/>
                  </a:lnTo>
                  <a:lnTo>
                    <a:pt x="95" y="387"/>
                  </a:lnTo>
                  <a:lnTo>
                    <a:pt x="173" y="418"/>
                  </a:lnTo>
                  <a:lnTo>
                    <a:pt x="215" y="424"/>
                  </a:lnTo>
                  <a:lnTo>
                    <a:pt x="257" y="418"/>
                  </a:lnTo>
                  <a:lnTo>
                    <a:pt x="335" y="387"/>
                  </a:lnTo>
                  <a:lnTo>
                    <a:pt x="394" y="330"/>
                  </a:lnTo>
                  <a:lnTo>
                    <a:pt x="425" y="250"/>
                  </a:lnTo>
                  <a:lnTo>
                    <a:pt x="430" y="208"/>
                  </a:lnTo>
                  <a:lnTo>
                    <a:pt x="425" y="166"/>
                  </a:lnTo>
                  <a:lnTo>
                    <a:pt x="394" y="93"/>
                  </a:lnTo>
                  <a:lnTo>
                    <a:pt x="335" y="36"/>
                  </a:lnTo>
                  <a:lnTo>
                    <a:pt x="257" y="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2" name="AutoShape 198"/>
            <p:cNvSpPr/>
            <p:nvPr/>
          </p:nvSpPr>
          <p:spPr bwMode="auto">
            <a:xfrm>
              <a:off x="9241" y="-1581"/>
              <a:ext cx="452" cy="446"/>
            </a:xfrm>
            <a:custGeom>
              <a:avLst/>
              <a:gdLst>
                <a:gd name="T0" fmla="*/ 184 w 452"/>
                <a:gd name="T1" fmla="*/ -1576 h 446"/>
                <a:gd name="T2" fmla="*/ 100 w 452"/>
                <a:gd name="T3" fmla="*/ -1545 h 446"/>
                <a:gd name="T4" fmla="*/ 16 w 452"/>
                <a:gd name="T5" fmla="*/ -1450 h 446"/>
                <a:gd name="T6" fmla="*/ 0 w 452"/>
                <a:gd name="T7" fmla="*/ -1362 h 446"/>
                <a:gd name="T8" fmla="*/ 16 w 452"/>
                <a:gd name="T9" fmla="*/ -1272 h 446"/>
                <a:gd name="T10" fmla="*/ 100 w 452"/>
                <a:gd name="T11" fmla="*/ -1172 h 446"/>
                <a:gd name="T12" fmla="*/ 184 w 452"/>
                <a:gd name="T13" fmla="*/ -1141 h 446"/>
                <a:gd name="T14" fmla="*/ 226 w 452"/>
                <a:gd name="T15" fmla="*/ -1156 h 446"/>
                <a:gd name="T16" fmla="*/ 142 w 452"/>
                <a:gd name="T17" fmla="*/ -1172 h 446"/>
                <a:gd name="T18" fmla="*/ 111 w 452"/>
                <a:gd name="T19" fmla="*/ -1194 h 446"/>
                <a:gd name="T20" fmla="*/ 84 w 452"/>
                <a:gd name="T21" fmla="*/ -1214 h 446"/>
                <a:gd name="T22" fmla="*/ 40 w 452"/>
                <a:gd name="T23" fmla="*/ -1278 h 446"/>
                <a:gd name="T24" fmla="*/ 27 w 452"/>
                <a:gd name="T25" fmla="*/ -1320 h 446"/>
                <a:gd name="T26" fmla="*/ 27 w 452"/>
                <a:gd name="T27" fmla="*/ -1404 h 446"/>
                <a:gd name="T28" fmla="*/ 41 w 452"/>
                <a:gd name="T29" fmla="*/ -1446 h 446"/>
                <a:gd name="T30" fmla="*/ 84 w 452"/>
                <a:gd name="T31" fmla="*/ -1503 h 446"/>
                <a:gd name="T32" fmla="*/ 111 w 452"/>
                <a:gd name="T33" fmla="*/ -1524 h 446"/>
                <a:gd name="T34" fmla="*/ 142 w 452"/>
                <a:gd name="T35" fmla="*/ -1545 h 446"/>
                <a:gd name="T36" fmla="*/ 226 w 452"/>
                <a:gd name="T37" fmla="*/ -1561 h 446"/>
                <a:gd name="T38" fmla="*/ 315 w 452"/>
                <a:gd name="T39" fmla="*/ -1566 h 446"/>
                <a:gd name="T40" fmla="*/ 226 w 452"/>
                <a:gd name="T41" fmla="*/ -1581 h 446"/>
                <a:gd name="T42" fmla="*/ 341 w 452"/>
                <a:gd name="T43" fmla="*/ -1194 h 446"/>
                <a:gd name="T44" fmla="*/ 310 w 452"/>
                <a:gd name="T45" fmla="*/ -1172 h 446"/>
                <a:gd name="T46" fmla="*/ 226 w 452"/>
                <a:gd name="T47" fmla="*/ -1156 h 446"/>
                <a:gd name="T48" fmla="*/ 268 w 452"/>
                <a:gd name="T49" fmla="*/ -1141 h 446"/>
                <a:gd name="T50" fmla="*/ 352 w 452"/>
                <a:gd name="T51" fmla="*/ -1172 h 446"/>
                <a:gd name="T52" fmla="*/ 367 w 452"/>
                <a:gd name="T53" fmla="*/ -1214 h 446"/>
                <a:gd name="T54" fmla="*/ 79 w 452"/>
                <a:gd name="T55" fmla="*/ -1220 h 446"/>
                <a:gd name="T56" fmla="*/ 86 w 452"/>
                <a:gd name="T57" fmla="*/ -1214 h 446"/>
                <a:gd name="T58" fmla="*/ 414 w 452"/>
                <a:gd name="T59" fmla="*/ -1282 h 446"/>
                <a:gd name="T60" fmla="*/ 367 w 452"/>
                <a:gd name="T61" fmla="*/ -1214 h 446"/>
                <a:gd name="T62" fmla="*/ 414 w 452"/>
                <a:gd name="T63" fmla="*/ -1236 h 446"/>
                <a:gd name="T64" fmla="*/ 437 w 452"/>
                <a:gd name="T65" fmla="*/ -1278 h 446"/>
                <a:gd name="T66" fmla="*/ 414 w 452"/>
                <a:gd name="T67" fmla="*/ -1282 h 446"/>
                <a:gd name="T68" fmla="*/ 37 w 452"/>
                <a:gd name="T69" fmla="*/ -1278 h 446"/>
                <a:gd name="T70" fmla="*/ 37 w 452"/>
                <a:gd name="T71" fmla="*/ -1282 h 446"/>
                <a:gd name="T72" fmla="*/ 414 w 452"/>
                <a:gd name="T73" fmla="*/ -1446 h 446"/>
                <a:gd name="T74" fmla="*/ 430 w 452"/>
                <a:gd name="T75" fmla="*/ -1362 h 446"/>
                <a:gd name="T76" fmla="*/ 414 w 452"/>
                <a:gd name="T77" fmla="*/ -1278 h 446"/>
                <a:gd name="T78" fmla="*/ 445 w 452"/>
                <a:gd name="T79" fmla="*/ -1320 h 446"/>
                <a:gd name="T80" fmla="*/ 445 w 452"/>
                <a:gd name="T81" fmla="*/ -1404 h 446"/>
                <a:gd name="T82" fmla="*/ 41 w 452"/>
                <a:gd name="T83" fmla="*/ -1446 h 446"/>
                <a:gd name="T84" fmla="*/ 37 w 452"/>
                <a:gd name="T85" fmla="*/ -1440 h 446"/>
                <a:gd name="T86" fmla="*/ 393 w 452"/>
                <a:gd name="T87" fmla="*/ -1503 h 446"/>
                <a:gd name="T88" fmla="*/ 394 w 452"/>
                <a:gd name="T89" fmla="*/ -1471 h 446"/>
                <a:gd name="T90" fmla="*/ 414 w 452"/>
                <a:gd name="T91" fmla="*/ -1446 h 446"/>
                <a:gd name="T92" fmla="*/ 436 w 452"/>
                <a:gd name="T93" fmla="*/ -1450 h 446"/>
                <a:gd name="T94" fmla="*/ 393 w 452"/>
                <a:gd name="T95" fmla="*/ -1503 h 446"/>
                <a:gd name="T96" fmla="*/ 84 w 452"/>
                <a:gd name="T97" fmla="*/ -1503 h 446"/>
                <a:gd name="T98" fmla="*/ 86 w 452"/>
                <a:gd name="T99" fmla="*/ -1503 h 446"/>
                <a:gd name="T100" fmla="*/ 226 w 452"/>
                <a:gd name="T101" fmla="*/ -1561 h 446"/>
                <a:gd name="T102" fmla="*/ 310 w 452"/>
                <a:gd name="T103" fmla="*/ -1545 h 446"/>
                <a:gd name="T104" fmla="*/ 341 w 452"/>
                <a:gd name="T105" fmla="*/ -1524 h 446"/>
                <a:gd name="T106" fmla="*/ 367 w 452"/>
                <a:gd name="T107" fmla="*/ -1503 h 446"/>
                <a:gd name="T108" fmla="*/ 352 w 452"/>
                <a:gd name="T109" fmla="*/ -1545 h 4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52" h="446">
                  <a:moveTo>
                    <a:pt x="226" y="0"/>
                  </a:moveTo>
                  <a:lnTo>
                    <a:pt x="184" y="5"/>
                  </a:lnTo>
                  <a:lnTo>
                    <a:pt x="137" y="15"/>
                  </a:lnTo>
                  <a:lnTo>
                    <a:pt x="100" y="36"/>
                  </a:lnTo>
                  <a:lnTo>
                    <a:pt x="37" y="99"/>
                  </a:lnTo>
                  <a:lnTo>
                    <a:pt x="16" y="131"/>
                  </a:lnTo>
                  <a:lnTo>
                    <a:pt x="6" y="177"/>
                  </a:lnTo>
                  <a:lnTo>
                    <a:pt x="0" y="219"/>
                  </a:lnTo>
                  <a:lnTo>
                    <a:pt x="6" y="261"/>
                  </a:lnTo>
                  <a:lnTo>
                    <a:pt x="16" y="309"/>
                  </a:lnTo>
                  <a:lnTo>
                    <a:pt x="37" y="345"/>
                  </a:lnTo>
                  <a:lnTo>
                    <a:pt x="100" y="409"/>
                  </a:lnTo>
                  <a:lnTo>
                    <a:pt x="137" y="429"/>
                  </a:lnTo>
                  <a:lnTo>
                    <a:pt x="184" y="440"/>
                  </a:lnTo>
                  <a:lnTo>
                    <a:pt x="226" y="445"/>
                  </a:lnTo>
                  <a:lnTo>
                    <a:pt x="226" y="425"/>
                  </a:lnTo>
                  <a:lnTo>
                    <a:pt x="184" y="419"/>
                  </a:lnTo>
                  <a:lnTo>
                    <a:pt x="142" y="409"/>
                  </a:lnTo>
                  <a:lnTo>
                    <a:pt x="148" y="409"/>
                  </a:lnTo>
                  <a:lnTo>
                    <a:pt x="111" y="387"/>
                  </a:lnTo>
                  <a:lnTo>
                    <a:pt x="86" y="367"/>
                  </a:lnTo>
                  <a:lnTo>
                    <a:pt x="84" y="367"/>
                  </a:lnTo>
                  <a:lnTo>
                    <a:pt x="58" y="336"/>
                  </a:lnTo>
                  <a:lnTo>
                    <a:pt x="40" y="303"/>
                  </a:lnTo>
                  <a:lnTo>
                    <a:pt x="37" y="303"/>
                  </a:lnTo>
                  <a:lnTo>
                    <a:pt x="27" y="261"/>
                  </a:lnTo>
                  <a:lnTo>
                    <a:pt x="22" y="219"/>
                  </a:lnTo>
                  <a:lnTo>
                    <a:pt x="27" y="177"/>
                  </a:lnTo>
                  <a:lnTo>
                    <a:pt x="37" y="135"/>
                  </a:lnTo>
                  <a:lnTo>
                    <a:pt x="41" y="135"/>
                  </a:lnTo>
                  <a:lnTo>
                    <a:pt x="58" y="110"/>
                  </a:lnTo>
                  <a:lnTo>
                    <a:pt x="84" y="78"/>
                  </a:lnTo>
                  <a:lnTo>
                    <a:pt x="86" y="78"/>
                  </a:lnTo>
                  <a:lnTo>
                    <a:pt x="111" y="57"/>
                  </a:lnTo>
                  <a:lnTo>
                    <a:pt x="148" y="36"/>
                  </a:lnTo>
                  <a:lnTo>
                    <a:pt x="142" y="36"/>
                  </a:lnTo>
                  <a:lnTo>
                    <a:pt x="184" y="26"/>
                  </a:lnTo>
                  <a:lnTo>
                    <a:pt x="226" y="20"/>
                  </a:lnTo>
                  <a:lnTo>
                    <a:pt x="323" y="20"/>
                  </a:lnTo>
                  <a:lnTo>
                    <a:pt x="315" y="15"/>
                  </a:lnTo>
                  <a:lnTo>
                    <a:pt x="268" y="5"/>
                  </a:lnTo>
                  <a:lnTo>
                    <a:pt x="226" y="0"/>
                  </a:lnTo>
                  <a:close/>
                  <a:moveTo>
                    <a:pt x="372" y="361"/>
                  </a:moveTo>
                  <a:lnTo>
                    <a:pt x="341" y="387"/>
                  </a:lnTo>
                  <a:lnTo>
                    <a:pt x="305" y="409"/>
                  </a:lnTo>
                  <a:lnTo>
                    <a:pt x="310" y="409"/>
                  </a:lnTo>
                  <a:lnTo>
                    <a:pt x="268" y="419"/>
                  </a:lnTo>
                  <a:lnTo>
                    <a:pt x="226" y="425"/>
                  </a:lnTo>
                  <a:lnTo>
                    <a:pt x="226" y="445"/>
                  </a:lnTo>
                  <a:lnTo>
                    <a:pt x="268" y="440"/>
                  </a:lnTo>
                  <a:lnTo>
                    <a:pt x="315" y="429"/>
                  </a:lnTo>
                  <a:lnTo>
                    <a:pt x="352" y="409"/>
                  </a:lnTo>
                  <a:lnTo>
                    <a:pt x="393" y="367"/>
                  </a:lnTo>
                  <a:lnTo>
                    <a:pt x="367" y="367"/>
                  </a:lnTo>
                  <a:lnTo>
                    <a:pt x="372" y="361"/>
                  </a:lnTo>
                  <a:close/>
                  <a:moveTo>
                    <a:pt x="79" y="361"/>
                  </a:moveTo>
                  <a:lnTo>
                    <a:pt x="84" y="367"/>
                  </a:lnTo>
                  <a:lnTo>
                    <a:pt x="86" y="367"/>
                  </a:lnTo>
                  <a:lnTo>
                    <a:pt x="79" y="361"/>
                  </a:lnTo>
                  <a:close/>
                  <a:moveTo>
                    <a:pt x="414" y="299"/>
                  </a:moveTo>
                  <a:lnTo>
                    <a:pt x="394" y="336"/>
                  </a:lnTo>
                  <a:lnTo>
                    <a:pt x="367" y="367"/>
                  </a:lnTo>
                  <a:lnTo>
                    <a:pt x="393" y="367"/>
                  </a:lnTo>
                  <a:lnTo>
                    <a:pt x="414" y="345"/>
                  </a:lnTo>
                  <a:lnTo>
                    <a:pt x="436" y="309"/>
                  </a:lnTo>
                  <a:lnTo>
                    <a:pt x="437" y="303"/>
                  </a:lnTo>
                  <a:lnTo>
                    <a:pt x="414" y="303"/>
                  </a:lnTo>
                  <a:lnTo>
                    <a:pt x="414" y="299"/>
                  </a:lnTo>
                  <a:close/>
                  <a:moveTo>
                    <a:pt x="37" y="299"/>
                  </a:moveTo>
                  <a:lnTo>
                    <a:pt x="37" y="303"/>
                  </a:lnTo>
                  <a:lnTo>
                    <a:pt x="40" y="303"/>
                  </a:lnTo>
                  <a:lnTo>
                    <a:pt x="37" y="299"/>
                  </a:lnTo>
                  <a:close/>
                  <a:moveTo>
                    <a:pt x="437" y="135"/>
                  </a:moveTo>
                  <a:lnTo>
                    <a:pt x="414" y="135"/>
                  </a:lnTo>
                  <a:lnTo>
                    <a:pt x="425" y="177"/>
                  </a:lnTo>
                  <a:lnTo>
                    <a:pt x="430" y="219"/>
                  </a:lnTo>
                  <a:lnTo>
                    <a:pt x="425" y="261"/>
                  </a:lnTo>
                  <a:lnTo>
                    <a:pt x="414" y="303"/>
                  </a:lnTo>
                  <a:lnTo>
                    <a:pt x="437" y="303"/>
                  </a:lnTo>
                  <a:lnTo>
                    <a:pt x="445" y="261"/>
                  </a:lnTo>
                  <a:lnTo>
                    <a:pt x="451" y="219"/>
                  </a:lnTo>
                  <a:lnTo>
                    <a:pt x="445" y="177"/>
                  </a:lnTo>
                  <a:lnTo>
                    <a:pt x="437" y="135"/>
                  </a:lnTo>
                  <a:close/>
                  <a:moveTo>
                    <a:pt x="41" y="135"/>
                  </a:moveTo>
                  <a:lnTo>
                    <a:pt x="37" y="135"/>
                  </a:lnTo>
                  <a:lnTo>
                    <a:pt x="37" y="141"/>
                  </a:lnTo>
                  <a:lnTo>
                    <a:pt x="41" y="135"/>
                  </a:lnTo>
                  <a:close/>
                  <a:moveTo>
                    <a:pt x="393" y="78"/>
                  </a:moveTo>
                  <a:lnTo>
                    <a:pt x="367" y="78"/>
                  </a:lnTo>
                  <a:lnTo>
                    <a:pt x="394" y="110"/>
                  </a:lnTo>
                  <a:lnTo>
                    <a:pt x="414" y="141"/>
                  </a:lnTo>
                  <a:lnTo>
                    <a:pt x="414" y="135"/>
                  </a:lnTo>
                  <a:lnTo>
                    <a:pt x="437" y="135"/>
                  </a:lnTo>
                  <a:lnTo>
                    <a:pt x="436" y="131"/>
                  </a:lnTo>
                  <a:lnTo>
                    <a:pt x="414" y="99"/>
                  </a:lnTo>
                  <a:lnTo>
                    <a:pt x="393" y="78"/>
                  </a:lnTo>
                  <a:close/>
                  <a:moveTo>
                    <a:pt x="86" y="78"/>
                  </a:moveTo>
                  <a:lnTo>
                    <a:pt x="84" y="78"/>
                  </a:lnTo>
                  <a:lnTo>
                    <a:pt x="79" y="84"/>
                  </a:lnTo>
                  <a:lnTo>
                    <a:pt x="86" y="78"/>
                  </a:lnTo>
                  <a:close/>
                  <a:moveTo>
                    <a:pt x="323" y="20"/>
                  </a:moveTo>
                  <a:lnTo>
                    <a:pt x="226" y="20"/>
                  </a:lnTo>
                  <a:lnTo>
                    <a:pt x="268" y="26"/>
                  </a:lnTo>
                  <a:lnTo>
                    <a:pt x="310" y="36"/>
                  </a:lnTo>
                  <a:lnTo>
                    <a:pt x="305" y="36"/>
                  </a:lnTo>
                  <a:lnTo>
                    <a:pt x="341" y="57"/>
                  </a:lnTo>
                  <a:lnTo>
                    <a:pt x="372" y="84"/>
                  </a:lnTo>
                  <a:lnTo>
                    <a:pt x="367" y="78"/>
                  </a:lnTo>
                  <a:lnTo>
                    <a:pt x="393" y="78"/>
                  </a:lnTo>
                  <a:lnTo>
                    <a:pt x="352" y="36"/>
                  </a:lnTo>
                  <a:lnTo>
                    <a:pt x="3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3" name="Freeform 199"/>
            <p:cNvSpPr/>
            <p:nvPr/>
          </p:nvSpPr>
          <p:spPr bwMode="auto">
            <a:xfrm>
              <a:off x="9108" y="-1734"/>
              <a:ext cx="74" cy="74"/>
            </a:xfrm>
            <a:custGeom>
              <a:avLst/>
              <a:gdLst>
                <a:gd name="T0" fmla="*/ 36 w 74"/>
                <a:gd name="T1" fmla="*/ -1734 h 74"/>
                <a:gd name="T2" fmla="*/ 11 w 74"/>
                <a:gd name="T3" fmla="*/ -1723 h 74"/>
                <a:gd name="T4" fmla="*/ 0 w 74"/>
                <a:gd name="T5" fmla="*/ -1696 h 74"/>
                <a:gd name="T6" fmla="*/ 11 w 74"/>
                <a:gd name="T7" fmla="*/ -1670 h 74"/>
                <a:gd name="T8" fmla="*/ 36 w 74"/>
                <a:gd name="T9" fmla="*/ -1660 h 74"/>
                <a:gd name="T10" fmla="*/ 62 w 74"/>
                <a:gd name="T11" fmla="*/ -1670 h 74"/>
                <a:gd name="T12" fmla="*/ 73 w 74"/>
                <a:gd name="T13" fmla="*/ -1696 h 74"/>
                <a:gd name="T14" fmla="*/ 62 w 74"/>
                <a:gd name="T15" fmla="*/ -1723 h 74"/>
                <a:gd name="T16" fmla="*/ 36 w 74"/>
                <a:gd name="T17" fmla="*/ -173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1"/>
                  </a:lnTo>
                  <a:lnTo>
                    <a:pt x="0" y="38"/>
                  </a:lnTo>
                  <a:lnTo>
                    <a:pt x="11" y="64"/>
                  </a:lnTo>
                  <a:lnTo>
                    <a:pt x="36" y="74"/>
                  </a:lnTo>
                  <a:lnTo>
                    <a:pt x="62" y="64"/>
                  </a:lnTo>
                  <a:lnTo>
                    <a:pt x="73" y="38"/>
                  </a:lnTo>
                  <a:lnTo>
                    <a:pt x="62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4" name="AutoShape 200"/>
            <p:cNvSpPr/>
            <p:nvPr/>
          </p:nvSpPr>
          <p:spPr bwMode="auto">
            <a:xfrm>
              <a:off x="9097" y="-1744"/>
              <a:ext cx="95" cy="95"/>
            </a:xfrm>
            <a:custGeom>
              <a:avLst/>
              <a:gdLst>
                <a:gd name="T0" fmla="*/ 16 w 95"/>
                <a:gd name="T1" fmla="*/ -1728 h 95"/>
                <a:gd name="T2" fmla="*/ 16 w 95"/>
                <a:gd name="T3" fmla="*/ -1665 h 95"/>
                <a:gd name="T4" fmla="*/ 53 w 95"/>
                <a:gd name="T5" fmla="*/ -1670 h 95"/>
                <a:gd name="T6" fmla="*/ 48 w 95"/>
                <a:gd name="T7" fmla="*/ -1672 h 95"/>
                <a:gd name="T8" fmla="*/ 31 w 95"/>
                <a:gd name="T9" fmla="*/ -1676 h 95"/>
                <a:gd name="T10" fmla="*/ 30 w 95"/>
                <a:gd name="T11" fmla="*/ -1681 h 95"/>
                <a:gd name="T12" fmla="*/ 22 w 95"/>
                <a:gd name="T13" fmla="*/ -1692 h 95"/>
                <a:gd name="T14" fmla="*/ 26 w 95"/>
                <a:gd name="T15" fmla="*/ -1702 h 95"/>
                <a:gd name="T16" fmla="*/ 27 w 95"/>
                <a:gd name="T17" fmla="*/ -1712 h 95"/>
                <a:gd name="T18" fmla="*/ 41 w 95"/>
                <a:gd name="T19" fmla="*/ -1718 h 95"/>
                <a:gd name="T20" fmla="*/ 42 w 95"/>
                <a:gd name="T21" fmla="*/ -1723 h 95"/>
                <a:gd name="T22" fmla="*/ 79 w 95"/>
                <a:gd name="T23" fmla="*/ -1728 h 95"/>
                <a:gd name="T24" fmla="*/ 65 w 95"/>
                <a:gd name="T25" fmla="*/ -1679 h 95"/>
                <a:gd name="T26" fmla="*/ 53 w 95"/>
                <a:gd name="T27" fmla="*/ -1670 h 95"/>
                <a:gd name="T28" fmla="*/ 79 w 95"/>
                <a:gd name="T29" fmla="*/ -1665 h 95"/>
                <a:gd name="T30" fmla="*/ 64 w 95"/>
                <a:gd name="T31" fmla="*/ -1676 h 95"/>
                <a:gd name="T32" fmla="*/ 30 w 95"/>
                <a:gd name="T33" fmla="*/ -1679 h 95"/>
                <a:gd name="T34" fmla="*/ 38 w 95"/>
                <a:gd name="T35" fmla="*/ -1676 h 95"/>
                <a:gd name="T36" fmla="*/ 87 w 95"/>
                <a:gd name="T37" fmla="*/ -1681 h 95"/>
                <a:gd name="T38" fmla="*/ 64 w 95"/>
                <a:gd name="T39" fmla="*/ -1676 h 95"/>
                <a:gd name="T40" fmla="*/ 87 w 95"/>
                <a:gd name="T41" fmla="*/ -1681 h 95"/>
                <a:gd name="T42" fmla="*/ 27 w 95"/>
                <a:gd name="T43" fmla="*/ -1681 h 95"/>
                <a:gd name="T44" fmla="*/ 30 w 95"/>
                <a:gd name="T45" fmla="*/ -1681 h 95"/>
                <a:gd name="T46" fmla="*/ 65 w 95"/>
                <a:gd name="T47" fmla="*/ -1679 h 95"/>
                <a:gd name="T48" fmla="*/ 87 w 95"/>
                <a:gd name="T49" fmla="*/ -1681 h 95"/>
                <a:gd name="T50" fmla="*/ 73 w 95"/>
                <a:gd name="T51" fmla="*/ -1692 h 95"/>
                <a:gd name="T52" fmla="*/ 24 w 95"/>
                <a:gd name="T53" fmla="*/ -1697 h 95"/>
                <a:gd name="T54" fmla="*/ 26 w 95"/>
                <a:gd name="T55" fmla="*/ -1692 h 95"/>
                <a:gd name="T56" fmla="*/ 92 w 95"/>
                <a:gd name="T57" fmla="*/ -1702 h 95"/>
                <a:gd name="T58" fmla="*/ 73 w 95"/>
                <a:gd name="T59" fmla="*/ -1692 h 95"/>
                <a:gd name="T60" fmla="*/ 95 w 95"/>
                <a:gd name="T61" fmla="*/ -1696 h 95"/>
                <a:gd name="T62" fmla="*/ 26 w 95"/>
                <a:gd name="T63" fmla="*/ -1702 h 95"/>
                <a:gd name="T64" fmla="*/ 24 w 95"/>
                <a:gd name="T65" fmla="*/ -1697 h 95"/>
                <a:gd name="T66" fmla="*/ 66 w 95"/>
                <a:gd name="T67" fmla="*/ -1713 h 95"/>
                <a:gd name="T68" fmla="*/ 73 w 95"/>
                <a:gd name="T69" fmla="*/ -1702 h 95"/>
                <a:gd name="T70" fmla="*/ 87 w 95"/>
                <a:gd name="T71" fmla="*/ -1712 h 95"/>
                <a:gd name="T72" fmla="*/ 66 w 95"/>
                <a:gd name="T73" fmla="*/ -1713 h 95"/>
                <a:gd name="T74" fmla="*/ 27 w 95"/>
                <a:gd name="T75" fmla="*/ -1712 h 95"/>
                <a:gd name="T76" fmla="*/ 30 w 95"/>
                <a:gd name="T77" fmla="*/ -1713 h 95"/>
                <a:gd name="T78" fmla="*/ 64 w 95"/>
                <a:gd name="T79" fmla="*/ -1718 h 95"/>
                <a:gd name="T80" fmla="*/ 87 w 95"/>
                <a:gd name="T81" fmla="*/ -1712 h 95"/>
                <a:gd name="T82" fmla="*/ 41 w 95"/>
                <a:gd name="T83" fmla="*/ -1718 h 95"/>
                <a:gd name="T84" fmla="*/ 30 w 95"/>
                <a:gd name="T85" fmla="*/ -1713 h 95"/>
                <a:gd name="T86" fmla="*/ 82 w 95"/>
                <a:gd name="T87" fmla="*/ -1723 h 95"/>
                <a:gd name="T88" fmla="*/ 48 w 95"/>
                <a:gd name="T89" fmla="*/ -1721 h 95"/>
                <a:gd name="T90" fmla="*/ 64 w 95"/>
                <a:gd name="T91" fmla="*/ -1718 h 95"/>
                <a:gd name="T92" fmla="*/ 82 w 95"/>
                <a:gd name="T93" fmla="*/ -1723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38" y="68"/>
                  </a:lnTo>
                  <a:lnTo>
                    <a:pt x="31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31" y="26"/>
                  </a:lnTo>
                  <a:lnTo>
                    <a:pt x="41" y="26"/>
                  </a:lnTo>
                  <a:lnTo>
                    <a:pt x="48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8" y="72"/>
                  </a:lnTo>
                  <a:lnTo>
                    <a:pt x="53" y="74"/>
                  </a:lnTo>
                  <a:lnTo>
                    <a:pt x="47" y="94"/>
                  </a:lnTo>
                  <a:lnTo>
                    <a:pt x="79" y="79"/>
                  </a:lnTo>
                  <a:lnTo>
                    <a:pt x="85" y="68"/>
                  </a:lnTo>
                  <a:lnTo>
                    <a:pt x="64" y="68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7" y="63"/>
                  </a:moveTo>
                  <a:lnTo>
                    <a:pt x="69" y="63"/>
                  </a:lnTo>
                  <a:lnTo>
                    <a:pt x="64" y="68"/>
                  </a:lnTo>
                  <a:lnTo>
                    <a:pt x="85" y="68"/>
                  </a:lnTo>
                  <a:lnTo>
                    <a:pt x="87" y="63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71" y="47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7" y="63"/>
                  </a:lnTo>
                  <a:lnTo>
                    <a:pt x="93" y="52"/>
                  </a:lnTo>
                  <a:lnTo>
                    <a:pt x="73" y="52"/>
                  </a:lnTo>
                  <a:lnTo>
                    <a:pt x="71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6" y="52"/>
                  </a:lnTo>
                  <a:lnTo>
                    <a:pt x="24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2"/>
                  </a:lnTo>
                  <a:lnTo>
                    <a:pt x="93" y="52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6" y="42"/>
                  </a:lnTo>
                  <a:close/>
                  <a:moveTo>
                    <a:pt x="66" y="31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9" y="32"/>
                  </a:lnTo>
                  <a:lnTo>
                    <a:pt x="66" y="31"/>
                  </a:lnTo>
                  <a:close/>
                  <a:moveTo>
                    <a:pt x="30" y="31"/>
                  </a:moveTo>
                  <a:lnTo>
                    <a:pt x="27" y="32"/>
                  </a:lnTo>
                  <a:lnTo>
                    <a:pt x="29" y="32"/>
                  </a:lnTo>
                  <a:lnTo>
                    <a:pt x="30" y="31"/>
                  </a:lnTo>
                  <a:close/>
                  <a:moveTo>
                    <a:pt x="84" y="26"/>
                  </a:moveTo>
                  <a:lnTo>
                    <a:pt x="64" y="26"/>
                  </a:lnTo>
                  <a:lnTo>
                    <a:pt x="69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1" y="26"/>
                  </a:lnTo>
                  <a:lnTo>
                    <a:pt x="30" y="31"/>
                  </a:lnTo>
                  <a:lnTo>
                    <a:pt x="41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8" y="23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84" y="26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5" name="Freeform 201"/>
            <p:cNvSpPr/>
            <p:nvPr/>
          </p:nvSpPr>
          <p:spPr bwMode="auto">
            <a:xfrm>
              <a:off x="7295" y="-3961"/>
              <a:ext cx="1638" cy="419"/>
            </a:xfrm>
            <a:custGeom>
              <a:avLst/>
              <a:gdLst>
                <a:gd name="T0" fmla="*/ 1268 w 1638"/>
                <a:gd name="T1" fmla="*/ -3961 h 419"/>
                <a:gd name="T2" fmla="*/ 1268 w 1638"/>
                <a:gd name="T3" fmla="*/ -3852 h 419"/>
                <a:gd name="T4" fmla="*/ 0 w 1638"/>
                <a:gd name="T5" fmla="*/ -3852 h 419"/>
                <a:gd name="T6" fmla="*/ 0 w 1638"/>
                <a:gd name="T7" fmla="*/ -3657 h 419"/>
                <a:gd name="T8" fmla="*/ 1268 w 1638"/>
                <a:gd name="T9" fmla="*/ -3657 h 419"/>
                <a:gd name="T10" fmla="*/ 1268 w 1638"/>
                <a:gd name="T11" fmla="*/ -3542 h 419"/>
                <a:gd name="T12" fmla="*/ 1638 w 1638"/>
                <a:gd name="T13" fmla="*/ -3752 h 419"/>
                <a:gd name="T14" fmla="*/ 1451 w 1638"/>
                <a:gd name="T15" fmla="*/ -3856 h 419"/>
                <a:gd name="T16" fmla="*/ 1268 w 1638"/>
                <a:gd name="T17" fmla="*/ -3961 h 4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8" h="419">
                  <a:moveTo>
                    <a:pt x="1268" y="0"/>
                  </a:moveTo>
                  <a:lnTo>
                    <a:pt x="1268" y="109"/>
                  </a:lnTo>
                  <a:lnTo>
                    <a:pt x="0" y="109"/>
                  </a:lnTo>
                  <a:lnTo>
                    <a:pt x="0" y="304"/>
                  </a:lnTo>
                  <a:lnTo>
                    <a:pt x="1268" y="304"/>
                  </a:lnTo>
                  <a:lnTo>
                    <a:pt x="1268" y="419"/>
                  </a:lnTo>
                  <a:lnTo>
                    <a:pt x="1638" y="209"/>
                  </a:lnTo>
                  <a:lnTo>
                    <a:pt x="1451" y="105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6" name="AutoShape 202"/>
            <p:cNvSpPr/>
            <p:nvPr/>
          </p:nvSpPr>
          <p:spPr bwMode="auto">
            <a:xfrm>
              <a:off x="7289" y="-3978"/>
              <a:ext cx="1665" cy="452"/>
            </a:xfrm>
            <a:custGeom>
              <a:avLst/>
              <a:gdLst>
                <a:gd name="T0" fmla="*/ 1263 w 1665"/>
                <a:gd name="T1" fmla="*/ -3526 h 452"/>
                <a:gd name="T2" fmla="*/ 1284 w 1665"/>
                <a:gd name="T3" fmla="*/ -3542 h 452"/>
                <a:gd name="T4" fmla="*/ 1283 w 1665"/>
                <a:gd name="T5" fmla="*/ -3561 h 452"/>
                <a:gd name="T6" fmla="*/ 1263 w 1665"/>
                <a:gd name="T7" fmla="*/ -3646 h 452"/>
                <a:gd name="T8" fmla="*/ 1283 w 1665"/>
                <a:gd name="T9" fmla="*/ -3561 h 452"/>
                <a:gd name="T10" fmla="*/ 1291 w 1665"/>
                <a:gd name="T11" fmla="*/ -3542 h 452"/>
                <a:gd name="T12" fmla="*/ 1638 w 1665"/>
                <a:gd name="T13" fmla="*/ -3741 h 452"/>
                <a:gd name="T14" fmla="*/ 15 w 1665"/>
                <a:gd name="T15" fmla="*/ -3668 h 452"/>
                <a:gd name="T16" fmla="*/ 1263 w 1665"/>
                <a:gd name="T17" fmla="*/ -3657 h 452"/>
                <a:gd name="T18" fmla="*/ 1280 w 1665"/>
                <a:gd name="T19" fmla="*/ -3646 h 452"/>
                <a:gd name="T20" fmla="*/ 15 w 1665"/>
                <a:gd name="T21" fmla="*/ -3668 h 452"/>
                <a:gd name="T22" fmla="*/ 0 w 1665"/>
                <a:gd name="T23" fmla="*/ -3856 h 452"/>
                <a:gd name="T24" fmla="*/ 1263 w 1665"/>
                <a:gd name="T25" fmla="*/ -3646 h 452"/>
                <a:gd name="T26" fmla="*/ 15 w 1665"/>
                <a:gd name="T27" fmla="*/ -3657 h 452"/>
                <a:gd name="T28" fmla="*/ 15 w 1665"/>
                <a:gd name="T29" fmla="*/ -3668 h 452"/>
                <a:gd name="T30" fmla="*/ 6 w 1665"/>
                <a:gd name="T31" fmla="*/ -3841 h 452"/>
                <a:gd name="T32" fmla="*/ 1263 w 1665"/>
                <a:gd name="T33" fmla="*/ -3852 h 452"/>
                <a:gd name="T34" fmla="*/ 15 w 1665"/>
                <a:gd name="T35" fmla="*/ -3668 h 452"/>
                <a:gd name="T36" fmla="*/ 15 w 1665"/>
                <a:gd name="T37" fmla="*/ -3668 h 452"/>
                <a:gd name="T38" fmla="*/ 1647 w 1665"/>
                <a:gd name="T39" fmla="*/ -3762 h 452"/>
                <a:gd name="T40" fmla="*/ 1638 w 1665"/>
                <a:gd name="T41" fmla="*/ -3741 h 452"/>
                <a:gd name="T42" fmla="*/ 1664 w 1665"/>
                <a:gd name="T43" fmla="*/ -3752 h 452"/>
                <a:gd name="T44" fmla="*/ 1293 w 1665"/>
                <a:gd name="T45" fmla="*/ -3961 h 452"/>
                <a:gd name="T46" fmla="*/ 1283 w 1665"/>
                <a:gd name="T47" fmla="*/ -3943 h 452"/>
                <a:gd name="T48" fmla="*/ 1638 w 1665"/>
                <a:gd name="T49" fmla="*/ -3762 h 452"/>
                <a:gd name="T50" fmla="*/ 1293 w 1665"/>
                <a:gd name="T51" fmla="*/ -3961 h 452"/>
                <a:gd name="T52" fmla="*/ 6 w 1665"/>
                <a:gd name="T53" fmla="*/ -3841 h 452"/>
                <a:gd name="T54" fmla="*/ 15 w 1665"/>
                <a:gd name="T55" fmla="*/ -3841 h 452"/>
                <a:gd name="T56" fmla="*/ 1274 w 1665"/>
                <a:gd name="T57" fmla="*/ -3861 h 452"/>
                <a:gd name="T58" fmla="*/ 15 w 1665"/>
                <a:gd name="T59" fmla="*/ -3852 h 452"/>
                <a:gd name="T60" fmla="*/ 1279 w 1665"/>
                <a:gd name="T61" fmla="*/ -3846 h 452"/>
                <a:gd name="T62" fmla="*/ 1263 w 1665"/>
                <a:gd name="T63" fmla="*/ -3978 h 452"/>
                <a:gd name="T64" fmla="*/ 1280 w 1665"/>
                <a:gd name="T65" fmla="*/ -3861 h 452"/>
                <a:gd name="T66" fmla="*/ 1268 w 1665"/>
                <a:gd name="T67" fmla="*/ -3951 h 452"/>
                <a:gd name="T68" fmla="*/ 1263 w 1665"/>
                <a:gd name="T69" fmla="*/ -3978 h 452"/>
                <a:gd name="T70" fmla="*/ 1284 w 1665"/>
                <a:gd name="T71" fmla="*/ -3961 h 452"/>
                <a:gd name="T72" fmla="*/ 1263 w 1665"/>
                <a:gd name="T73" fmla="*/ -3978 h 4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65" h="452">
                  <a:moveTo>
                    <a:pt x="1263" y="332"/>
                  </a:moveTo>
                  <a:lnTo>
                    <a:pt x="1263" y="452"/>
                  </a:lnTo>
                  <a:lnTo>
                    <a:pt x="1291" y="436"/>
                  </a:lnTo>
                  <a:lnTo>
                    <a:pt x="1284" y="436"/>
                  </a:lnTo>
                  <a:lnTo>
                    <a:pt x="1268" y="425"/>
                  </a:lnTo>
                  <a:lnTo>
                    <a:pt x="1283" y="417"/>
                  </a:lnTo>
                  <a:lnTo>
                    <a:pt x="1280" y="332"/>
                  </a:lnTo>
                  <a:lnTo>
                    <a:pt x="1263" y="332"/>
                  </a:lnTo>
                  <a:close/>
                  <a:moveTo>
                    <a:pt x="1620" y="227"/>
                  </a:moveTo>
                  <a:lnTo>
                    <a:pt x="1283" y="417"/>
                  </a:lnTo>
                  <a:lnTo>
                    <a:pt x="1284" y="436"/>
                  </a:lnTo>
                  <a:lnTo>
                    <a:pt x="1291" y="436"/>
                  </a:lnTo>
                  <a:lnTo>
                    <a:pt x="1645" y="237"/>
                  </a:lnTo>
                  <a:lnTo>
                    <a:pt x="1638" y="237"/>
                  </a:lnTo>
                  <a:lnTo>
                    <a:pt x="1620" y="227"/>
                  </a:lnTo>
                  <a:close/>
                  <a:moveTo>
                    <a:pt x="15" y="310"/>
                  </a:moveTo>
                  <a:lnTo>
                    <a:pt x="15" y="321"/>
                  </a:lnTo>
                  <a:lnTo>
                    <a:pt x="1263" y="321"/>
                  </a:lnTo>
                  <a:lnTo>
                    <a:pt x="1274" y="332"/>
                  </a:lnTo>
                  <a:lnTo>
                    <a:pt x="1280" y="332"/>
                  </a:lnTo>
                  <a:lnTo>
                    <a:pt x="1279" y="316"/>
                  </a:lnTo>
                  <a:lnTo>
                    <a:pt x="15" y="310"/>
                  </a:lnTo>
                  <a:close/>
                  <a:moveTo>
                    <a:pt x="1263" y="117"/>
                  </a:moveTo>
                  <a:lnTo>
                    <a:pt x="0" y="122"/>
                  </a:lnTo>
                  <a:lnTo>
                    <a:pt x="0" y="326"/>
                  </a:lnTo>
                  <a:lnTo>
                    <a:pt x="1263" y="332"/>
                  </a:lnTo>
                  <a:lnTo>
                    <a:pt x="1263" y="321"/>
                  </a:lnTo>
                  <a:lnTo>
                    <a:pt x="15" y="321"/>
                  </a:lnTo>
                  <a:lnTo>
                    <a:pt x="6" y="310"/>
                  </a:lnTo>
                  <a:lnTo>
                    <a:pt x="15" y="310"/>
                  </a:lnTo>
                  <a:lnTo>
                    <a:pt x="15" y="137"/>
                  </a:lnTo>
                  <a:lnTo>
                    <a:pt x="6" y="137"/>
                  </a:lnTo>
                  <a:lnTo>
                    <a:pt x="15" y="126"/>
                  </a:lnTo>
                  <a:lnTo>
                    <a:pt x="1263" y="126"/>
                  </a:lnTo>
                  <a:lnTo>
                    <a:pt x="1263" y="117"/>
                  </a:lnTo>
                  <a:close/>
                  <a:moveTo>
                    <a:pt x="15" y="310"/>
                  </a:moveTo>
                  <a:lnTo>
                    <a:pt x="6" y="310"/>
                  </a:lnTo>
                  <a:lnTo>
                    <a:pt x="15" y="310"/>
                  </a:lnTo>
                  <a:close/>
                  <a:moveTo>
                    <a:pt x="1647" y="216"/>
                  </a:moveTo>
                  <a:lnTo>
                    <a:pt x="1638" y="216"/>
                  </a:lnTo>
                  <a:lnTo>
                    <a:pt x="1638" y="237"/>
                  </a:lnTo>
                  <a:lnTo>
                    <a:pt x="1645" y="237"/>
                  </a:lnTo>
                  <a:lnTo>
                    <a:pt x="1664" y="226"/>
                  </a:lnTo>
                  <a:lnTo>
                    <a:pt x="1647" y="216"/>
                  </a:lnTo>
                  <a:close/>
                  <a:moveTo>
                    <a:pt x="1293" y="17"/>
                  </a:moveTo>
                  <a:lnTo>
                    <a:pt x="1284" y="17"/>
                  </a:lnTo>
                  <a:lnTo>
                    <a:pt x="1283" y="35"/>
                  </a:lnTo>
                  <a:lnTo>
                    <a:pt x="1620" y="227"/>
                  </a:lnTo>
                  <a:lnTo>
                    <a:pt x="1638" y="216"/>
                  </a:lnTo>
                  <a:lnTo>
                    <a:pt x="1647" y="216"/>
                  </a:lnTo>
                  <a:lnTo>
                    <a:pt x="1293" y="17"/>
                  </a:lnTo>
                  <a:close/>
                  <a:moveTo>
                    <a:pt x="15" y="137"/>
                  </a:moveTo>
                  <a:lnTo>
                    <a:pt x="6" y="137"/>
                  </a:lnTo>
                  <a:lnTo>
                    <a:pt x="15" y="137"/>
                  </a:lnTo>
                  <a:close/>
                  <a:moveTo>
                    <a:pt x="1280" y="117"/>
                  </a:moveTo>
                  <a:lnTo>
                    <a:pt x="1274" y="117"/>
                  </a:lnTo>
                  <a:lnTo>
                    <a:pt x="1263" y="126"/>
                  </a:lnTo>
                  <a:lnTo>
                    <a:pt x="15" y="126"/>
                  </a:lnTo>
                  <a:lnTo>
                    <a:pt x="15" y="137"/>
                  </a:lnTo>
                  <a:lnTo>
                    <a:pt x="1279" y="132"/>
                  </a:lnTo>
                  <a:lnTo>
                    <a:pt x="1280" y="117"/>
                  </a:lnTo>
                  <a:close/>
                  <a:moveTo>
                    <a:pt x="1263" y="0"/>
                  </a:moveTo>
                  <a:lnTo>
                    <a:pt x="1263" y="117"/>
                  </a:lnTo>
                  <a:lnTo>
                    <a:pt x="1280" y="117"/>
                  </a:lnTo>
                  <a:lnTo>
                    <a:pt x="1283" y="35"/>
                  </a:lnTo>
                  <a:lnTo>
                    <a:pt x="1268" y="27"/>
                  </a:lnTo>
                  <a:lnTo>
                    <a:pt x="1263" y="0"/>
                  </a:lnTo>
                  <a:close/>
                  <a:moveTo>
                    <a:pt x="1263" y="0"/>
                  </a:moveTo>
                  <a:lnTo>
                    <a:pt x="1268" y="27"/>
                  </a:lnTo>
                  <a:lnTo>
                    <a:pt x="1284" y="17"/>
                  </a:lnTo>
                  <a:lnTo>
                    <a:pt x="1293" y="17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7" name="Freeform 203"/>
            <p:cNvSpPr/>
            <p:nvPr/>
          </p:nvSpPr>
          <p:spPr bwMode="auto">
            <a:xfrm>
              <a:off x="5743" y="-9110"/>
              <a:ext cx="886" cy="420"/>
            </a:xfrm>
            <a:custGeom>
              <a:avLst/>
              <a:gdLst>
                <a:gd name="T0" fmla="*/ 525 w 886"/>
                <a:gd name="T1" fmla="*/ -9110 h 420"/>
                <a:gd name="T2" fmla="*/ 525 w 886"/>
                <a:gd name="T3" fmla="*/ -9000 h 420"/>
                <a:gd name="T4" fmla="*/ 0 w 886"/>
                <a:gd name="T5" fmla="*/ -9000 h 420"/>
                <a:gd name="T6" fmla="*/ 0 w 886"/>
                <a:gd name="T7" fmla="*/ -8811 h 420"/>
                <a:gd name="T8" fmla="*/ 525 w 886"/>
                <a:gd name="T9" fmla="*/ -8811 h 420"/>
                <a:gd name="T10" fmla="*/ 525 w 886"/>
                <a:gd name="T11" fmla="*/ -8690 h 420"/>
                <a:gd name="T12" fmla="*/ 707 w 886"/>
                <a:gd name="T13" fmla="*/ -8794 h 420"/>
                <a:gd name="T14" fmla="*/ 886 w 886"/>
                <a:gd name="T15" fmla="*/ -8900 h 420"/>
                <a:gd name="T16" fmla="*/ 525 w 886"/>
                <a:gd name="T17" fmla="*/ -9110 h 4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6" h="420">
                  <a:moveTo>
                    <a:pt x="525" y="0"/>
                  </a:moveTo>
                  <a:lnTo>
                    <a:pt x="525" y="110"/>
                  </a:lnTo>
                  <a:lnTo>
                    <a:pt x="0" y="110"/>
                  </a:lnTo>
                  <a:lnTo>
                    <a:pt x="0" y="299"/>
                  </a:lnTo>
                  <a:lnTo>
                    <a:pt x="525" y="299"/>
                  </a:lnTo>
                  <a:lnTo>
                    <a:pt x="525" y="420"/>
                  </a:lnTo>
                  <a:lnTo>
                    <a:pt x="707" y="316"/>
                  </a:lnTo>
                  <a:lnTo>
                    <a:pt x="886" y="21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8" name="AutoShape 204"/>
            <p:cNvSpPr/>
            <p:nvPr/>
          </p:nvSpPr>
          <p:spPr bwMode="auto">
            <a:xfrm>
              <a:off x="5737" y="-9126"/>
              <a:ext cx="908" cy="452"/>
            </a:xfrm>
            <a:custGeom>
              <a:avLst/>
              <a:gdLst>
                <a:gd name="T0" fmla="*/ 520 w 908"/>
                <a:gd name="T1" fmla="*/ -8674 h 452"/>
                <a:gd name="T2" fmla="*/ 540 w 908"/>
                <a:gd name="T3" fmla="*/ -8690 h 452"/>
                <a:gd name="T4" fmla="*/ 539 w 908"/>
                <a:gd name="T5" fmla="*/ -8709 h 452"/>
                <a:gd name="T6" fmla="*/ 531 w 908"/>
                <a:gd name="T7" fmla="*/ -8800 h 452"/>
                <a:gd name="T8" fmla="*/ 869 w 908"/>
                <a:gd name="T9" fmla="*/ -8900 h 452"/>
                <a:gd name="T10" fmla="*/ 539 w 908"/>
                <a:gd name="T11" fmla="*/ -8709 h 452"/>
                <a:gd name="T12" fmla="*/ 548 w 908"/>
                <a:gd name="T13" fmla="*/ -8690 h 452"/>
                <a:gd name="T14" fmla="*/ 890 w 908"/>
                <a:gd name="T15" fmla="*/ -8889 h 452"/>
                <a:gd name="T16" fmla="*/ 869 w 908"/>
                <a:gd name="T17" fmla="*/ -8900 h 452"/>
                <a:gd name="T18" fmla="*/ 17 w 908"/>
                <a:gd name="T19" fmla="*/ -8811 h 452"/>
                <a:gd name="T20" fmla="*/ 531 w 908"/>
                <a:gd name="T21" fmla="*/ -8800 h 452"/>
                <a:gd name="T22" fmla="*/ 535 w 908"/>
                <a:gd name="T23" fmla="*/ -8816 h 452"/>
                <a:gd name="T24" fmla="*/ 520 w 908"/>
                <a:gd name="T25" fmla="*/ -9010 h 452"/>
                <a:gd name="T26" fmla="*/ 0 w 908"/>
                <a:gd name="T27" fmla="*/ -8805 h 452"/>
                <a:gd name="T28" fmla="*/ 520 w 908"/>
                <a:gd name="T29" fmla="*/ -8811 h 452"/>
                <a:gd name="T30" fmla="*/ 6 w 908"/>
                <a:gd name="T31" fmla="*/ -8821 h 452"/>
                <a:gd name="T32" fmla="*/ 17 w 908"/>
                <a:gd name="T33" fmla="*/ -8989 h 452"/>
                <a:gd name="T34" fmla="*/ 17 w 908"/>
                <a:gd name="T35" fmla="*/ -9000 h 452"/>
                <a:gd name="T36" fmla="*/ 520 w 908"/>
                <a:gd name="T37" fmla="*/ -9010 h 452"/>
                <a:gd name="T38" fmla="*/ 6 w 908"/>
                <a:gd name="T39" fmla="*/ -8821 h 452"/>
                <a:gd name="T40" fmla="*/ 17 w 908"/>
                <a:gd name="T41" fmla="*/ -8821 h 452"/>
                <a:gd name="T42" fmla="*/ 887 w 908"/>
                <a:gd name="T43" fmla="*/ -8911 h 452"/>
                <a:gd name="T44" fmla="*/ 890 w 908"/>
                <a:gd name="T45" fmla="*/ -8889 h 452"/>
                <a:gd name="T46" fmla="*/ 890 w 908"/>
                <a:gd name="T47" fmla="*/ -8911 h 452"/>
                <a:gd name="T48" fmla="*/ 708 w 908"/>
                <a:gd name="T49" fmla="*/ -8994 h 452"/>
                <a:gd name="T50" fmla="*/ 887 w 908"/>
                <a:gd name="T51" fmla="*/ -8911 h 452"/>
                <a:gd name="T52" fmla="*/ 719 w 908"/>
                <a:gd name="T53" fmla="*/ -9015 h 452"/>
                <a:gd name="T54" fmla="*/ 6 w 908"/>
                <a:gd name="T55" fmla="*/ -8989 h 452"/>
                <a:gd name="T56" fmla="*/ 17 w 908"/>
                <a:gd name="T57" fmla="*/ -8989 h 452"/>
                <a:gd name="T58" fmla="*/ 531 w 908"/>
                <a:gd name="T59" fmla="*/ -9010 h 452"/>
                <a:gd name="T60" fmla="*/ 17 w 908"/>
                <a:gd name="T61" fmla="*/ -9000 h 452"/>
                <a:gd name="T62" fmla="*/ 535 w 908"/>
                <a:gd name="T63" fmla="*/ -8994 h 452"/>
                <a:gd name="T64" fmla="*/ 548 w 908"/>
                <a:gd name="T65" fmla="*/ -9110 h 452"/>
                <a:gd name="T66" fmla="*/ 539 w 908"/>
                <a:gd name="T67" fmla="*/ -9091 h 452"/>
                <a:gd name="T68" fmla="*/ 719 w 908"/>
                <a:gd name="T69" fmla="*/ -9015 h 452"/>
                <a:gd name="T70" fmla="*/ 520 w 908"/>
                <a:gd name="T71" fmla="*/ -9126 h 452"/>
                <a:gd name="T72" fmla="*/ 531 w 908"/>
                <a:gd name="T73" fmla="*/ -9010 h 452"/>
                <a:gd name="T74" fmla="*/ 539 w 908"/>
                <a:gd name="T75" fmla="*/ -9091 h 452"/>
                <a:gd name="T76" fmla="*/ 540 w 908"/>
                <a:gd name="T77" fmla="*/ -9110 h 452"/>
                <a:gd name="T78" fmla="*/ 520 w 908"/>
                <a:gd name="T79" fmla="*/ -9126 h 4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08" h="452">
                  <a:moveTo>
                    <a:pt x="520" y="326"/>
                  </a:moveTo>
                  <a:lnTo>
                    <a:pt x="520" y="452"/>
                  </a:lnTo>
                  <a:lnTo>
                    <a:pt x="548" y="436"/>
                  </a:lnTo>
                  <a:lnTo>
                    <a:pt x="540" y="436"/>
                  </a:lnTo>
                  <a:lnTo>
                    <a:pt x="525" y="425"/>
                  </a:lnTo>
                  <a:lnTo>
                    <a:pt x="539" y="417"/>
                  </a:lnTo>
                  <a:lnTo>
                    <a:pt x="536" y="326"/>
                  </a:lnTo>
                  <a:lnTo>
                    <a:pt x="531" y="326"/>
                  </a:lnTo>
                  <a:lnTo>
                    <a:pt x="520" y="326"/>
                  </a:lnTo>
                  <a:close/>
                  <a:moveTo>
                    <a:pt x="869" y="226"/>
                  </a:moveTo>
                  <a:lnTo>
                    <a:pt x="708" y="321"/>
                  </a:lnTo>
                  <a:lnTo>
                    <a:pt x="539" y="417"/>
                  </a:lnTo>
                  <a:lnTo>
                    <a:pt x="540" y="436"/>
                  </a:lnTo>
                  <a:lnTo>
                    <a:pt x="548" y="436"/>
                  </a:lnTo>
                  <a:lnTo>
                    <a:pt x="719" y="341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69" y="226"/>
                  </a:lnTo>
                  <a:close/>
                  <a:moveTo>
                    <a:pt x="17" y="305"/>
                  </a:moveTo>
                  <a:lnTo>
                    <a:pt x="17" y="315"/>
                  </a:lnTo>
                  <a:lnTo>
                    <a:pt x="520" y="315"/>
                  </a:lnTo>
                  <a:lnTo>
                    <a:pt x="531" y="326"/>
                  </a:lnTo>
                  <a:lnTo>
                    <a:pt x="536" y="326"/>
                  </a:lnTo>
                  <a:lnTo>
                    <a:pt x="535" y="310"/>
                  </a:lnTo>
                  <a:lnTo>
                    <a:pt x="17" y="305"/>
                  </a:lnTo>
                  <a:close/>
                  <a:moveTo>
                    <a:pt x="520" y="116"/>
                  </a:moveTo>
                  <a:lnTo>
                    <a:pt x="0" y="122"/>
                  </a:lnTo>
                  <a:lnTo>
                    <a:pt x="0" y="321"/>
                  </a:lnTo>
                  <a:lnTo>
                    <a:pt x="520" y="326"/>
                  </a:lnTo>
                  <a:lnTo>
                    <a:pt x="520" y="315"/>
                  </a:lnTo>
                  <a:lnTo>
                    <a:pt x="17" y="315"/>
                  </a:lnTo>
                  <a:lnTo>
                    <a:pt x="6" y="305"/>
                  </a:lnTo>
                  <a:lnTo>
                    <a:pt x="17" y="305"/>
                  </a:lnTo>
                  <a:lnTo>
                    <a:pt x="17" y="137"/>
                  </a:lnTo>
                  <a:lnTo>
                    <a:pt x="6" y="137"/>
                  </a:lnTo>
                  <a:lnTo>
                    <a:pt x="17" y="126"/>
                  </a:lnTo>
                  <a:lnTo>
                    <a:pt x="520" y="126"/>
                  </a:lnTo>
                  <a:lnTo>
                    <a:pt x="520" y="116"/>
                  </a:lnTo>
                  <a:close/>
                  <a:moveTo>
                    <a:pt x="17" y="305"/>
                  </a:moveTo>
                  <a:lnTo>
                    <a:pt x="6" y="305"/>
                  </a:lnTo>
                  <a:lnTo>
                    <a:pt x="17" y="305"/>
                  </a:lnTo>
                  <a:close/>
                  <a:moveTo>
                    <a:pt x="890" y="215"/>
                  </a:moveTo>
                  <a:lnTo>
                    <a:pt x="887" y="215"/>
                  </a:lnTo>
                  <a:lnTo>
                    <a:pt x="887" y="237"/>
                  </a:lnTo>
                  <a:lnTo>
                    <a:pt x="890" y="237"/>
                  </a:lnTo>
                  <a:lnTo>
                    <a:pt x="907" y="226"/>
                  </a:lnTo>
                  <a:lnTo>
                    <a:pt x="890" y="215"/>
                  </a:lnTo>
                  <a:close/>
                  <a:moveTo>
                    <a:pt x="719" y="111"/>
                  </a:moveTo>
                  <a:lnTo>
                    <a:pt x="708" y="132"/>
                  </a:lnTo>
                  <a:lnTo>
                    <a:pt x="869" y="226"/>
                  </a:lnTo>
                  <a:lnTo>
                    <a:pt x="887" y="215"/>
                  </a:lnTo>
                  <a:lnTo>
                    <a:pt x="890" y="215"/>
                  </a:lnTo>
                  <a:lnTo>
                    <a:pt x="719" y="111"/>
                  </a:lnTo>
                  <a:close/>
                  <a:moveTo>
                    <a:pt x="17" y="137"/>
                  </a:moveTo>
                  <a:lnTo>
                    <a:pt x="6" y="137"/>
                  </a:lnTo>
                  <a:lnTo>
                    <a:pt x="17" y="137"/>
                  </a:lnTo>
                  <a:close/>
                  <a:moveTo>
                    <a:pt x="536" y="116"/>
                  </a:moveTo>
                  <a:lnTo>
                    <a:pt x="531" y="116"/>
                  </a:lnTo>
                  <a:lnTo>
                    <a:pt x="520" y="126"/>
                  </a:lnTo>
                  <a:lnTo>
                    <a:pt x="17" y="126"/>
                  </a:lnTo>
                  <a:lnTo>
                    <a:pt x="17" y="137"/>
                  </a:lnTo>
                  <a:lnTo>
                    <a:pt x="535" y="132"/>
                  </a:lnTo>
                  <a:lnTo>
                    <a:pt x="536" y="116"/>
                  </a:lnTo>
                  <a:close/>
                  <a:moveTo>
                    <a:pt x="548" y="16"/>
                  </a:moveTo>
                  <a:lnTo>
                    <a:pt x="540" y="16"/>
                  </a:lnTo>
                  <a:lnTo>
                    <a:pt x="539" y="35"/>
                  </a:lnTo>
                  <a:lnTo>
                    <a:pt x="708" y="132"/>
                  </a:lnTo>
                  <a:lnTo>
                    <a:pt x="719" y="111"/>
                  </a:lnTo>
                  <a:lnTo>
                    <a:pt x="548" y="16"/>
                  </a:lnTo>
                  <a:close/>
                  <a:moveTo>
                    <a:pt x="520" y="0"/>
                  </a:moveTo>
                  <a:lnTo>
                    <a:pt x="520" y="116"/>
                  </a:lnTo>
                  <a:lnTo>
                    <a:pt x="531" y="116"/>
                  </a:lnTo>
                  <a:lnTo>
                    <a:pt x="536" y="116"/>
                  </a:lnTo>
                  <a:lnTo>
                    <a:pt x="539" y="35"/>
                  </a:lnTo>
                  <a:lnTo>
                    <a:pt x="525" y="27"/>
                  </a:lnTo>
                  <a:lnTo>
                    <a:pt x="540" y="16"/>
                  </a:lnTo>
                  <a:lnTo>
                    <a:pt x="548" y="1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9" name="Freeform 205"/>
            <p:cNvSpPr/>
            <p:nvPr/>
          </p:nvSpPr>
          <p:spPr bwMode="auto">
            <a:xfrm>
              <a:off x="5953" y="-3932"/>
              <a:ext cx="886" cy="419"/>
            </a:xfrm>
            <a:custGeom>
              <a:avLst/>
              <a:gdLst>
                <a:gd name="T0" fmla="*/ 361 w 886"/>
                <a:gd name="T1" fmla="*/ -3932 h 419"/>
                <a:gd name="T2" fmla="*/ 178 w 886"/>
                <a:gd name="T3" fmla="*/ -3828 h 419"/>
                <a:gd name="T4" fmla="*/ 0 w 886"/>
                <a:gd name="T5" fmla="*/ -3723 h 419"/>
                <a:gd name="T6" fmla="*/ 178 w 886"/>
                <a:gd name="T7" fmla="*/ -3618 h 419"/>
                <a:gd name="T8" fmla="*/ 361 w 886"/>
                <a:gd name="T9" fmla="*/ -3513 h 419"/>
                <a:gd name="T10" fmla="*/ 361 w 886"/>
                <a:gd name="T11" fmla="*/ -3624 h 419"/>
                <a:gd name="T12" fmla="*/ 886 w 886"/>
                <a:gd name="T13" fmla="*/ -3624 h 419"/>
                <a:gd name="T14" fmla="*/ 886 w 886"/>
                <a:gd name="T15" fmla="*/ -3812 h 419"/>
                <a:gd name="T16" fmla="*/ 361 w 886"/>
                <a:gd name="T17" fmla="*/ -3812 h 419"/>
                <a:gd name="T18" fmla="*/ 361 w 886"/>
                <a:gd name="T19" fmla="*/ -3932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" h="419">
                  <a:moveTo>
                    <a:pt x="361" y="0"/>
                  </a:moveTo>
                  <a:lnTo>
                    <a:pt x="178" y="104"/>
                  </a:lnTo>
                  <a:lnTo>
                    <a:pt x="0" y="209"/>
                  </a:lnTo>
                  <a:lnTo>
                    <a:pt x="178" y="314"/>
                  </a:lnTo>
                  <a:lnTo>
                    <a:pt x="361" y="419"/>
                  </a:lnTo>
                  <a:lnTo>
                    <a:pt x="361" y="308"/>
                  </a:lnTo>
                  <a:lnTo>
                    <a:pt x="886" y="308"/>
                  </a:lnTo>
                  <a:lnTo>
                    <a:pt x="886" y="120"/>
                  </a:lnTo>
                  <a:lnTo>
                    <a:pt x="361" y="12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0" name="AutoShape 206"/>
            <p:cNvSpPr/>
            <p:nvPr/>
          </p:nvSpPr>
          <p:spPr bwMode="auto">
            <a:xfrm>
              <a:off x="5936" y="-3949"/>
              <a:ext cx="908" cy="452"/>
            </a:xfrm>
            <a:custGeom>
              <a:avLst/>
              <a:gdLst>
                <a:gd name="T0" fmla="*/ 190 w 908"/>
                <a:gd name="T1" fmla="*/ -3608 h 452"/>
                <a:gd name="T2" fmla="*/ 389 w 908"/>
                <a:gd name="T3" fmla="*/ -3513 h 452"/>
                <a:gd name="T4" fmla="*/ 369 w 908"/>
                <a:gd name="T5" fmla="*/ -3532 h 452"/>
                <a:gd name="T6" fmla="*/ 892 w 908"/>
                <a:gd name="T7" fmla="*/ -3633 h 452"/>
                <a:gd name="T8" fmla="*/ 369 w 908"/>
                <a:gd name="T9" fmla="*/ -3532 h 452"/>
                <a:gd name="T10" fmla="*/ 368 w 908"/>
                <a:gd name="T11" fmla="*/ -3513 h 452"/>
                <a:gd name="T12" fmla="*/ 389 w 908"/>
                <a:gd name="T13" fmla="*/ -3613 h 452"/>
                <a:gd name="T14" fmla="*/ 389 w 908"/>
                <a:gd name="T15" fmla="*/ -3624 h 452"/>
                <a:gd name="T16" fmla="*/ 892 w 908"/>
                <a:gd name="T17" fmla="*/ -3633 h 452"/>
                <a:gd name="T18" fmla="*/ 190 w 908"/>
                <a:gd name="T19" fmla="*/ -3838 h 452"/>
                <a:gd name="T20" fmla="*/ 190 w 908"/>
                <a:gd name="T21" fmla="*/ -3608 h 452"/>
                <a:gd name="T22" fmla="*/ 57 w 908"/>
                <a:gd name="T23" fmla="*/ -3712 h 452"/>
                <a:gd name="T24" fmla="*/ 22 w 908"/>
                <a:gd name="T25" fmla="*/ -3733 h 452"/>
                <a:gd name="T26" fmla="*/ 200 w 908"/>
                <a:gd name="T27" fmla="*/ -3817 h 452"/>
                <a:gd name="T28" fmla="*/ 368 w 908"/>
                <a:gd name="T29" fmla="*/ -3932 h 452"/>
                <a:gd name="T30" fmla="*/ 389 w 908"/>
                <a:gd name="T31" fmla="*/ -3949 h 452"/>
                <a:gd name="T32" fmla="*/ 378 w 908"/>
                <a:gd name="T33" fmla="*/ -3613 h 452"/>
                <a:gd name="T34" fmla="*/ 389 w 908"/>
                <a:gd name="T35" fmla="*/ -3613 h 452"/>
                <a:gd name="T36" fmla="*/ 903 w 908"/>
                <a:gd name="T37" fmla="*/ -3633 h 452"/>
                <a:gd name="T38" fmla="*/ 389 w 908"/>
                <a:gd name="T39" fmla="*/ -3624 h 452"/>
                <a:gd name="T40" fmla="*/ 908 w 908"/>
                <a:gd name="T41" fmla="*/ -3618 h 452"/>
                <a:gd name="T42" fmla="*/ 892 w 908"/>
                <a:gd name="T43" fmla="*/ -3801 h 452"/>
                <a:gd name="T44" fmla="*/ 908 w 908"/>
                <a:gd name="T45" fmla="*/ -3633 h 452"/>
                <a:gd name="T46" fmla="*/ 903 w 908"/>
                <a:gd name="T47" fmla="*/ -3801 h 452"/>
                <a:gd name="T48" fmla="*/ 39 w 908"/>
                <a:gd name="T49" fmla="*/ -3723 h 452"/>
                <a:gd name="T50" fmla="*/ 57 w 908"/>
                <a:gd name="T51" fmla="*/ -3712 h 452"/>
                <a:gd name="T52" fmla="*/ 57 w 908"/>
                <a:gd name="T53" fmla="*/ -3733 h 452"/>
                <a:gd name="T54" fmla="*/ 39 w 908"/>
                <a:gd name="T55" fmla="*/ -3723 h 452"/>
                <a:gd name="T56" fmla="*/ 389 w 908"/>
                <a:gd name="T57" fmla="*/ -3823 h 452"/>
                <a:gd name="T58" fmla="*/ 892 w 908"/>
                <a:gd name="T59" fmla="*/ -3812 h 452"/>
                <a:gd name="T60" fmla="*/ 908 w 908"/>
                <a:gd name="T61" fmla="*/ -3801 h 452"/>
                <a:gd name="T62" fmla="*/ 389 w 908"/>
                <a:gd name="T63" fmla="*/ -3823 h 452"/>
                <a:gd name="T64" fmla="*/ 368 w 908"/>
                <a:gd name="T65" fmla="*/ -3932 h 452"/>
                <a:gd name="T66" fmla="*/ 368 w 908"/>
                <a:gd name="T67" fmla="*/ -3914 h 452"/>
                <a:gd name="T68" fmla="*/ 892 w 908"/>
                <a:gd name="T69" fmla="*/ -3801 h 452"/>
                <a:gd name="T70" fmla="*/ 389 w 908"/>
                <a:gd name="T71" fmla="*/ -3812 h 452"/>
                <a:gd name="T72" fmla="*/ 389 w 908"/>
                <a:gd name="T73" fmla="*/ -3823 h 452"/>
                <a:gd name="T74" fmla="*/ 389 w 908"/>
                <a:gd name="T75" fmla="*/ -3823 h 452"/>
                <a:gd name="T76" fmla="*/ 389 w 908"/>
                <a:gd name="T77" fmla="*/ -3823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08" h="452">
                  <a:moveTo>
                    <a:pt x="200" y="321"/>
                  </a:moveTo>
                  <a:lnTo>
                    <a:pt x="190" y="341"/>
                  </a:lnTo>
                  <a:lnTo>
                    <a:pt x="389" y="451"/>
                  </a:lnTo>
                  <a:lnTo>
                    <a:pt x="389" y="436"/>
                  </a:lnTo>
                  <a:lnTo>
                    <a:pt x="368" y="436"/>
                  </a:lnTo>
                  <a:lnTo>
                    <a:pt x="369" y="417"/>
                  </a:lnTo>
                  <a:lnTo>
                    <a:pt x="200" y="321"/>
                  </a:lnTo>
                  <a:close/>
                  <a:moveTo>
                    <a:pt x="892" y="316"/>
                  </a:moveTo>
                  <a:lnTo>
                    <a:pt x="374" y="321"/>
                  </a:lnTo>
                  <a:lnTo>
                    <a:pt x="369" y="417"/>
                  </a:lnTo>
                  <a:lnTo>
                    <a:pt x="383" y="425"/>
                  </a:lnTo>
                  <a:lnTo>
                    <a:pt x="368" y="436"/>
                  </a:lnTo>
                  <a:lnTo>
                    <a:pt x="389" y="436"/>
                  </a:lnTo>
                  <a:lnTo>
                    <a:pt x="389" y="336"/>
                  </a:lnTo>
                  <a:lnTo>
                    <a:pt x="378" y="336"/>
                  </a:lnTo>
                  <a:lnTo>
                    <a:pt x="389" y="325"/>
                  </a:lnTo>
                  <a:lnTo>
                    <a:pt x="892" y="325"/>
                  </a:lnTo>
                  <a:lnTo>
                    <a:pt x="892" y="316"/>
                  </a:lnTo>
                  <a:close/>
                  <a:moveTo>
                    <a:pt x="389" y="0"/>
                  </a:moveTo>
                  <a:lnTo>
                    <a:pt x="190" y="111"/>
                  </a:lnTo>
                  <a:lnTo>
                    <a:pt x="0" y="226"/>
                  </a:lnTo>
                  <a:lnTo>
                    <a:pt x="190" y="341"/>
                  </a:lnTo>
                  <a:lnTo>
                    <a:pt x="200" y="321"/>
                  </a:lnTo>
                  <a:lnTo>
                    <a:pt x="57" y="237"/>
                  </a:lnTo>
                  <a:lnTo>
                    <a:pt x="22" y="237"/>
                  </a:lnTo>
                  <a:lnTo>
                    <a:pt x="22" y="216"/>
                  </a:lnTo>
                  <a:lnTo>
                    <a:pt x="57" y="216"/>
                  </a:lnTo>
                  <a:lnTo>
                    <a:pt x="200" y="132"/>
                  </a:lnTo>
                  <a:lnTo>
                    <a:pt x="368" y="35"/>
                  </a:lnTo>
                  <a:lnTo>
                    <a:pt x="368" y="17"/>
                  </a:lnTo>
                  <a:lnTo>
                    <a:pt x="389" y="17"/>
                  </a:lnTo>
                  <a:lnTo>
                    <a:pt x="389" y="0"/>
                  </a:lnTo>
                  <a:close/>
                  <a:moveTo>
                    <a:pt x="389" y="336"/>
                  </a:moveTo>
                  <a:lnTo>
                    <a:pt x="378" y="336"/>
                  </a:lnTo>
                  <a:lnTo>
                    <a:pt x="389" y="336"/>
                  </a:lnTo>
                  <a:close/>
                  <a:moveTo>
                    <a:pt x="908" y="316"/>
                  </a:moveTo>
                  <a:lnTo>
                    <a:pt x="903" y="316"/>
                  </a:lnTo>
                  <a:lnTo>
                    <a:pt x="892" y="325"/>
                  </a:lnTo>
                  <a:lnTo>
                    <a:pt x="389" y="325"/>
                  </a:lnTo>
                  <a:lnTo>
                    <a:pt x="389" y="336"/>
                  </a:lnTo>
                  <a:lnTo>
                    <a:pt x="908" y="331"/>
                  </a:lnTo>
                  <a:lnTo>
                    <a:pt x="908" y="316"/>
                  </a:lnTo>
                  <a:close/>
                  <a:moveTo>
                    <a:pt x="892" y="148"/>
                  </a:moveTo>
                  <a:lnTo>
                    <a:pt x="892" y="316"/>
                  </a:lnTo>
                  <a:lnTo>
                    <a:pt x="908" y="316"/>
                  </a:lnTo>
                  <a:lnTo>
                    <a:pt x="908" y="148"/>
                  </a:lnTo>
                  <a:lnTo>
                    <a:pt x="903" y="148"/>
                  </a:lnTo>
                  <a:lnTo>
                    <a:pt x="892" y="148"/>
                  </a:lnTo>
                  <a:close/>
                  <a:moveTo>
                    <a:pt x="39" y="226"/>
                  </a:moveTo>
                  <a:lnTo>
                    <a:pt x="22" y="237"/>
                  </a:lnTo>
                  <a:lnTo>
                    <a:pt x="57" y="237"/>
                  </a:lnTo>
                  <a:lnTo>
                    <a:pt x="39" y="226"/>
                  </a:lnTo>
                  <a:close/>
                  <a:moveTo>
                    <a:pt x="57" y="216"/>
                  </a:moveTo>
                  <a:lnTo>
                    <a:pt x="22" y="216"/>
                  </a:lnTo>
                  <a:lnTo>
                    <a:pt x="39" y="226"/>
                  </a:lnTo>
                  <a:lnTo>
                    <a:pt x="57" y="216"/>
                  </a:lnTo>
                  <a:close/>
                  <a:moveTo>
                    <a:pt x="389" y="126"/>
                  </a:moveTo>
                  <a:lnTo>
                    <a:pt x="389" y="137"/>
                  </a:lnTo>
                  <a:lnTo>
                    <a:pt x="892" y="137"/>
                  </a:lnTo>
                  <a:lnTo>
                    <a:pt x="903" y="148"/>
                  </a:lnTo>
                  <a:lnTo>
                    <a:pt x="908" y="148"/>
                  </a:lnTo>
                  <a:lnTo>
                    <a:pt x="908" y="132"/>
                  </a:lnTo>
                  <a:lnTo>
                    <a:pt x="389" y="126"/>
                  </a:lnTo>
                  <a:close/>
                  <a:moveTo>
                    <a:pt x="389" y="17"/>
                  </a:moveTo>
                  <a:lnTo>
                    <a:pt x="368" y="17"/>
                  </a:lnTo>
                  <a:lnTo>
                    <a:pt x="383" y="27"/>
                  </a:lnTo>
                  <a:lnTo>
                    <a:pt x="368" y="35"/>
                  </a:lnTo>
                  <a:lnTo>
                    <a:pt x="374" y="142"/>
                  </a:lnTo>
                  <a:lnTo>
                    <a:pt x="892" y="148"/>
                  </a:lnTo>
                  <a:lnTo>
                    <a:pt x="892" y="137"/>
                  </a:lnTo>
                  <a:lnTo>
                    <a:pt x="389" y="137"/>
                  </a:lnTo>
                  <a:lnTo>
                    <a:pt x="378" y="126"/>
                  </a:lnTo>
                  <a:lnTo>
                    <a:pt x="389" y="126"/>
                  </a:lnTo>
                  <a:lnTo>
                    <a:pt x="389" y="17"/>
                  </a:lnTo>
                  <a:close/>
                  <a:moveTo>
                    <a:pt x="389" y="126"/>
                  </a:moveTo>
                  <a:lnTo>
                    <a:pt x="378" y="126"/>
                  </a:lnTo>
                  <a:lnTo>
                    <a:pt x="389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1" name="Freeform 207"/>
            <p:cNvSpPr/>
            <p:nvPr/>
          </p:nvSpPr>
          <p:spPr bwMode="auto">
            <a:xfrm>
              <a:off x="5953" y="-4910"/>
              <a:ext cx="886" cy="419"/>
            </a:xfrm>
            <a:custGeom>
              <a:avLst/>
              <a:gdLst>
                <a:gd name="T0" fmla="*/ 361 w 886"/>
                <a:gd name="T1" fmla="*/ -4910 h 419"/>
                <a:gd name="T2" fmla="*/ 178 w 886"/>
                <a:gd name="T3" fmla="*/ -4806 h 419"/>
                <a:gd name="T4" fmla="*/ 0 w 886"/>
                <a:gd name="T5" fmla="*/ -4700 h 419"/>
                <a:gd name="T6" fmla="*/ 178 w 886"/>
                <a:gd name="T7" fmla="*/ -4596 h 419"/>
                <a:gd name="T8" fmla="*/ 361 w 886"/>
                <a:gd name="T9" fmla="*/ -4491 h 419"/>
                <a:gd name="T10" fmla="*/ 361 w 886"/>
                <a:gd name="T11" fmla="*/ -4600 h 419"/>
                <a:gd name="T12" fmla="*/ 886 w 886"/>
                <a:gd name="T13" fmla="*/ -4600 h 419"/>
                <a:gd name="T14" fmla="*/ 886 w 886"/>
                <a:gd name="T15" fmla="*/ -4790 h 419"/>
                <a:gd name="T16" fmla="*/ 361 w 886"/>
                <a:gd name="T17" fmla="*/ -4790 h 419"/>
                <a:gd name="T18" fmla="*/ 361 w 886"/>
                <a:gd name="T19" fmla="*/ -4910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" h="419">
                  <a:moveTo>
                    <a:pt x="361" y="0"/>
                  </a:moveTo>
                  <a:lnTo>
                    <a:pt x="178" y="104"/>
                  </a:lnTo>
                  <a:lnTo>
                    <a:pt x="0" y="210"/>
                  </a:lnTo>
                  <a:lnTo>
                    <a:pt x="178" y="314"/>
                  </a:lnTo>
                  <a:lnTo>
                    <a:pt x="361" y="419"/>
                  </a:lnTo>
                  <a:lnTo>
                    <a:pt x="361" y="310"/>
                  </a:lnTo>
                  <a:lnTo>
                    <a:pt x="886" y="310"/>
                  </a:lnTo>
                  <a:lnTo>
                    <a:pt x="886" y="120"/>
                  </a:lnTo>
                  <a:lnTo>
                    <a:pt x="361" y="12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2" name="AutoShape 208"/>
            <p:cNvSpPr/>
            <p:nvPr/>
          </p:nvSpPr>
          <p:spPr bwMode="auto">
            <a:xfrm>
              <a:off x="5119" y="-9135"/>
              <a:ext cx="1725" cy="7092"/>
            </a:xfrm>
            <a:custGeom>
              <a:avLst/>
              <a:gdLst>
                <a:gd name="T0" fmla="*/ 498 w 1725"/>
                <a:gd name="T1" fmla="*/ -2577 h 7092"/>
                <a:gd name="T2" fmla="*/ 487 w 1725"/>
                <a:gd name="T3" fmla="*/ -2562 h 7092"/>
                <a:gd name="T4" fmla="*/ 498 w 1725"/>
                <a:gd name="T5" fmla="*/ -2059 h 7092"/>
                <a:gd name="T6" fmla="*/ 487 w 1725"/>
                <a:gd name="T7" fmla="*/ -2059 h 7092"/>
                <a:gd name="T8" fmla="*/ 16 w 1725"/>
                <a:gd name="T9" fmla="*/ -2048 h 7092"/>
                <a:gd name="T10" fmla="*/ 16 w 1725"/>
                <a:gd name="T11" fmla="*/ -2059 h 7092"/>
                <a:gd name="T12" fmla="*/ 5 w 1725"/>
                <a:gd name="T13" fmla="*/ -2562 h 7092"/>
                <a:gd name="T14" fmla="*/ 16 w 1725"/>
                <a:gd name="T15" fmla="*/ -2562 h 7092"/>
                <a:gd name="T16" fmla="*/ 487 w 1725"/>
                <a:gd name="T17" fmla="*/ -2572 h 7092"/>
                <a:gd name="T18" fmla="*/ 498 w 1725"/>
                <a:gd name="T19" fmla="*/ -2577 h 7092"/>
                <a:gd name="T20" fmla="*/ 0 w 1725"/>
                <a:gd name="T21" fmla="*/ -2043 h 7092"/>
                <a:gd name="T22" fmla="*/ 503 w 1725"/>
                <a:gd name="T23" fmla="*/ -2572 h 7092"/>
                <a:gd name="T24" fmla="*/ 789 w 1725"/>
                <a:gd name="T25" fmla="*/ -3969 h 7092"/>
                <a:gd name="T26" fmla="*/ 784 w 1725"/>
                <a:gd name="T27" fmla="*/ -3954 h 7092"/>
                <a:gd name="T28" fmla="*/ 773 w 1725"/>
                <a:gd name="T29" fmla="*/ -3451 h 7092"/>
                <a:gd name="T30" fmla="*/ 773 w 1725"/>
                <a:gd name="T31" fmla="*/ -3440 h 7092"/>
                <a:gd name="T32" fmla="*/ 301 w 1725"/>
                <a:gd name="T33" fmla="*/ -3451 h 7092"/>
                <a:gd name="T34" fmla="*/ 291 w 1725"/>
                <a:gd name="T35" fmla="*/ -3451 h 7092"/>
                <a:gd name="T36" fmla="*/ 301 w 1725"/>
                <a:gd name="T37" fmla="*/ -3954 h 7092"/>
                <a:gd name="T38" fmla="*/ 301 w 1725"/>
                <a:gd name="T39" fmla="*/ -3964 h 7092"/>
                <a:gd name="T40" fmla="*/ 773 w 1725"/>
                <a:gd name="T41" fmla="*/ -3954 h 7092"/>
                <a:gd name="T42" fmla="*/ 784 w 1725"/>
                <a:gd name="T43" fmla="*/ -3954 h 7092"/>
                <a:gd name="T44" fmla="*/ 286 w 1725"/>
                <a:gd name="T45" fmla="*/ -3969 h 7092"/>
                <a:gd name="T46" fmla="*/ 789 w 1725"/>
                <a:gd name="T47" fmla="*/ -3434 h 7092"/>
                <a:gd name="T48" fmla="*/ 789 w 1725"/>
                <a:gd name="T49" fmla="*/ -3969 h 7092"/>
                <a:gd name="T50" fmla="*/ 784 w 1725"/>
                <a:gd name="T51" fmla="*/ -9135 h 7092"/>
                <a:gd name="T52" fmla="*/ 773 w 1725"/>
                <a:gd name="T53" fmla="*/ -9120 h 7092"/>
                <a:gd name="T54" fmla="*/ 784 w 1725"/>
                <a:gd name="T55" fmla="*/ -8617 h 7092"/>
                <a:gd name="T56" fmla="*/ 773 w 1725"/>
                <a:gd name="T57" fmla="*/ -8617 h 7092"/>
                <a:gd name="T58" fmla="*/ 301 w 1725"/>
                <a:gd name="T59" fmla="*/ -8606 h 7092"/>
                <a:gd name="T60" fmla="*/ 301 w 1725"/>
                <a:gd name="T61" fmla="*/ -8617 h 7092"/>
                <a:gd name="T62" fmla="*/ 291 w 1725"/>
                <a:gd name="T63" fmla="*/ -9120 h 7092"/>
                <a:gd name="T64" fmla="*/ 301 w 1725"/>
                <a:gd name="T65" fmla="*/ -9120 h 7092"/>
                <a:gd name="T66" fmla="*/ 773 w 1725"/>
                <a:gd name="T67" fmla="*/ -9130 h 7092"/>
                <a:gd name="T68" fmla="*/ 784 w 1725"/>
                <a:gd name="T69" fmla="*/ -9135 h 7092"/>
                <a:gd name="T70" fmla="*/ 286 w 1725"/>
                <a:gd name="T71" fmla="*/ -8601 h 7092"/>
                <a:gd name="T72" fmla="*/ 789 w 1725"/>
                <a:gd name="T73" fmla="*/ -9130 h 7092"/>
                <a:gd name="T74" fmla="*/ 1725 w 1725"/>
                <a:gd name="T75" fmla="*/ -4795 h 7092"/>
                <a:gd name="T76" fmla="*/ 1720 w 1725"/>
                <a:gd name="T77" fmla="*/ -4779 h 7092"/>
                <a:gd name="T78" fmla="*/ 1709 w 1725"/>
                <a:gd name="T79" fmla="*/ -4611 h 7092"/>
                <a:gd name="T80" fmla="*/ 1709 w 1725"/>
                <a:gd name="T81" fmla="*/ -4600 h 7092"/>
                <a:gd name="T82" fmla="*/ 1191 w 1725"/>
                <a:gd name="T83" fmla="*/ -4606 h 7092"/>
                <a:gd name="T84" fmla="*/ 1200 w 1725"/>
                <a:gd name="T85" fmla="*/ -4501 h 7092"/>
                <a:gd name="T86" fmla="*/ 1186 w 1725"/>
                <a:gd name="T87" fmla="*/ -4509 h 7092"/>
                <a:gd name="T88" fmla="*/ 874 w 1725"/>
                <a:gd name="T89" fmla="*/ -4690 h 7092"/>
                <a:gd name="T90" fmla="*/ 839 w 1725"/>
                <a:gd name="T91" fmla="*/ -4690 h 7092"/>
                <a:gd name="T92" fmla="*/ 856 w 1725"/>
                <a:gd name="T93" fmla="*/ -4701 h 7092"/>
                <a:gd name="T94" fmla="*/ 1017 w 1725"/>
                <a:gd name="T95" fmla="*/ -4795 h 7092"/>
                <a:gd name="T96" fmla="*/ 1185 w 1725"/>
                <a:gd name="T97" fmla="*/ -4910 h 7092"/>
                <a:gd name="T98" fmla="*/ 1186 w 1725"/>
                <a:gd name="T99" fmla="*/ -4891 h 7092"/>
                <a:gd name="T100" fmla="*/ 1709 w 1725"/>
                <a:gd name="T101" fmla="*/ -4779 h 7092"/>
                <a:gd name="T102" fmla="*/ 1720 w 1725"/>
                <a:gd name="T103" fmla="*/ -4779 h 7092"/>
                <a:gd name="T104" fmla="*/ 1206 w 1725"/>
                <a:gd name="T105" fmla="*/ -4799 h 7092"/>
                <a:gd name="T106" fmla="*/ 1195 w 1725"/>
                <a:gd name="T107" fmla="*/ -4800 h 7092"/>
                <a:gd name="T108" fmla="*/ 1206 w 1725"/>
                <a:gd name="T109" fmla="*/ -4800 h 7092"/>
                <a:gd name="T110" fmla="*/ 1206 w 1725"/>
                <a:gd name="T111" fmla="*/ -4926 h 7092"/>
                <a:gd name="T112" fmla="*/ 817 w 1725"/>
                <a:gd name="T113" fmla="*/ -4700 h 7092"/>
                <a:gd name="T114" fmla="*/ 1206 w 1725"/>
                <a:gd name="T115" fmla="*/ -4476 h 7092"/>
                <a:gd name="T116" fmla="*/ 1206 w 1725"/>
                <a:gd name="T117" fmla="*/ -4591 h 7092"/>
                <a:gd name="T118" fmla="*/ 1195 w 1725"/>
                <a:gd name="T119" fmla="*/ -4591 h 7092"/>
                <a:gd name="T120" fmla="*/ 1206 w 1725"/>
                <a:gd name="T121" fmla="*/ -4591 h 7092"/>
                <a:gd name="T122" fmla="*/ 1725 w 1725"/>
                <a:gd name="T123" fmla="*/ -4611 h 7092"/>
                <a:gd name="T124" fmla="*/ 1725 w 1725"/>
                <a:gd name="T125" fmla="*/ -4795 h 70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25" h="7092">
                  <a:moveTo>
                    <a:pt x="503" y="6558"/>
                  </a:moveTo>
                  <a:lnTo>
                    <a:pt x="498" y="6558"/>
                  </a:lnTo>
                  <a:lnTo>
                    <a:pt x="498" y="6573"/>
                  </a:lnTo>
                  <a:lnTo>
                    <a:pt x="487" y="6573"/>
                  </a:lnTo>
                  <a:lnTo>
                    <a:pt x="487" y="7076"/>
                  </a:lnTo>
                  <a:lnTo>
                    <a:pt x="498" y="7076"/>
                  </a:lnTo>
                  <a:lnTo>
                    <a:pt x="487" y="7087"/>
                  </a:lnTo>
                  <a:lnTo>
                    <a:pt x="487" y="7076"/>
                  </a:lnTo>
                  <a:lnTo>
                    <a:pt x="16" y="7076"/>
                  </a:lnTo>
                  <a:lnTo>
                    <a:pt x="16" y="7087"/>
                  </a:lnTo>
                  <a:lnTo>
                    <a:pt x="5" y="7076"/>
                  </a:lnTo>
                  <a:lnTo>
                    <a:pt x="16" y="7076"/>
                  </a:lnTo>
                  <a:lnTo>
                    <a:pt x="16" y="6573"/>
                  </a:lnTo>
                  <a:lnTo>
                    <a:pt x="5" y="6573"/>
                  </a:lnTo>
                  <a:lnTo>
                    <a:pt x="16" y="6563"/>
                  </a:lnTo>
                  <a:lnTo>
                    <a:pt x="16" y="6573"/>
                  </a:lnTo>
                  <a:lnTo>
                    <a:pt x="487" y="6573"/>
                  </a:lnTo>
                  <a:lnTo>
                    <a:pt x="487" y="6563"/>
                  </a:lnTo>
                  <a:lnTo>
                    <a:pt x="498" y="6573"/>
                  </a:lnTo>
                  <a:lnTo>
                    <a:pt x="498" y="6558"/>
                  </a:lnTo>
                  <a:lnTo>
                    <a:pt x="0" y="6558"/>
                  </a:lnTo>
                  <a:lnTo>
                    <a:pt x="0" y="7092"/>
                  </a:lnTo>
                  <a:lnTo>
                    <a:pt x="503" y="7092"/>
                  </a:lnTo>
                  <a:lnTo>
                    <a:pt x="503" y="6563"/>
                  </a:lnTo>
                  <a:lnTo>
                    <a:pt x="503" y="6558"/>
                  </a:lnTo>
                  <a:moveTo>
                    <a:pt x="789" y="5166"/>
                  </a:moveTo>
                  <a:lnTo>
                    <a:pt x="784" y="5166"/>
                  </a:lnTo>
                  <a:lnTo>
                    <a:pt x="784" y="5181"/>
                  </a:lnTo>
                  <a:lnTo>
                    <a:pt x="773" y="5181"/>
                  </a:lnTo>
                  <a:lnTo>
                    <a:pt x="773" y="5684"/>
                  </a:lnTo>
                  <a:lnTo>
                    <a:pt x="784" y="5684"/>
                  </a:lnTo>
                  <a:lnTo>
                    <a:pt x="773" y="5695"/>
                  </a:lnTo>
                  <a:lnTo>
                    <a:pt x="773" y="5684"/>
                  </a:lnTo>
                  <a:lnTo>
                    <a:pt x="301" y="5684"/>
                  </a:lnTo>
                  <a:lnTo>
                    <a:pt x="301" y="5695"/>
                  </a:lnTo>
                  <a:lnTo>
                    <a:pt x="291" y="5684"/>
                  </a:lnTo>
                  <a:lnTo>
                    <a:pt x="301" y="5684"/>
                  </a:lnTo>
                  <a:lnTo>
                    <a:pt x="301" y="5181"/>
                  </a:lnTo>
                  <a:lnTo>
                    <a:pt x="291" y="5181"/>
                  </a:lnTo>
                  <a:lnTo>
                    <a:pt x="301" y="5171"/>
                  </a:lnTo>
                  <a:lnTo>
                    <a:pt x="301" y="5181"/>
                  </a:lnTo>
                  <a:lnTo>
                    <a:pt x="773" y="5181"/>
                  </a:lnTo>
                  <a:lnTo>
                    <a:pt x="773" y="5171"/>
                  </a:lnTo>
                  <a:lnTo>
                    <a:pt x="784" y="5181"/>
                  </a:lnTo>
                  <a:lnTo>
                    <a:pt x="784" y="5166"/>
                  </a:lnTo>
                  <a:lnTo>
                    <a:pt x="286" y="5166"/>
                  </a:lnTo>
                  <a:lnTo>
                    <a:pt x="286" y="5701"/>
                  </a:lnTo>
                  <a:lnTo>
                    <a:pt x="789" y="5701"/>
                  </a:lnTo>
                  <a:lnTo>
                    <a:pt x="789" y="5171"/>
                  </a:lnTo>
                  <a:lnTo>
                    <a:pt x="789" y="5166"/>
                  </a:lnTo>
                  <a:moveTo>
                    <a:pt x="789" y="0"/>
                  </a:moveTo>
                  <a:lnTo>
                    <a:pt x="784" y="0"/>
                  </a:lnTo>
                  <a:lnTo>
                    <a:pt x="784" y="15"/>
                  </a:lnTo>
                  <a:lnTo>
                    <a:pt x="773" y="15"/>
                  </a:lnTo>
                  <a:lnTo>
                    <a:pt x="773" y="518"/>
                  </a:lnTo>
                  <a:lnTo>
                    <a:pt x="784" y="518"/>
                  </a:lnTo>
                  <a:lnTo>
                    <a:pt x="773" y="529"/>
                  </a:lnTo>
                  <a:lnTo>
                    <a:pt x="773" y="518"/>
                  </a:lnTo>
                  <a:lnTo>
                    <a:pt x="301" y="518"/>
                  </a:lnTo>
                  <a:lnTo>
                    <a:pt x="301" y="529"/>
                  </a:lnTo>
                  <a:lnTo>
                    <a:pt x="291" y="518"/>
                  </a:lnTo>
                  <a:lnTo>
                    <a:pt x="301" y="518"/>
                  </a:lnTo>
                  <a:lnTo>
                    <a:pt x="301" y="15"/>
                  </a:lnTo>
                  <a:lnTo>
                    <a:pt x="291" y="15"/>
                  </a:lnTo>
                  <a:lnTo>
                    <a:pt x="301" y="5"/>
                  </a:lnTo>
                  <a:lnTo>
                    <a:pt x="301" y="15"/>
                  </a:lnTo>
                  <a:lnTo>
                    <a:pt x="773" y="15"/>
                  </a:lnTo>
                  <a:lnTo>
                    <a:pt x="773" y="5"/>
                  </a:lnTo>
                  <a:lnTo>
                    <a:pt x="784" y="15"/>
                  </a:lnTo>
                  <a:lnTo>
                    <a:pt x="784" y="0"/>
                  </a:lnTo>
                  <a:lnTo>
                    <a:pt x="286" y="0"/>
                  </a:lnTo>
                  <a:lnTo>
                    <a:pt x="286" y="534"/>
                  </a:lnTo>
                  <a:lnTo>
                    <a:pt x="789" y="534"/>
                  </a:lnTo>
                  <a:lnTo>
                    <a:pt x="789" y="5"/>
                  </a:lnTo>
                  <a:lnTo>
                    <a:pt x="789" y="0"/>
                  </a:lnTo>
                  <a:moveTo>
                    <a:pt x="1725" y="4340"/>
                  </a:moveTo>
                  <a:lnTo>
                    <a:pt x="1720" y="4340"/>
                  </a:lnTo>
                  <a:lnTo>
                    <a:pt x="1720" y="4356"/>
                  </a:lnTo>
                  <a:lnTo>
                    <a:pt x="1709" y="4356"/>
                  </a:lnTo>
                  <a:lnTo>
                    <a:pt x="1709" y="4524"/>
                  </a:lnTo>
                  <a:lnTo>
                    <a:pt x="1720" y="4524"/>
                  </a:lnTo>
                  <a:lnTo>
                    <a:pt x="1709" y="4535"/>
                  </a:lnTo>
                  <a:lnTo>
                    <a:pt x="1709" y="4524"/>
                  </a:lnTo>
                  <a:lnTo>
                    <a:pt x="1191" y="4529"/>
                  </a:lnTo>
                  <a:lnTo>
                    <a:pt x="1186" y="4626"/>
                  </a:lnTo>
                  <a:lnTo>
                    <a:pt x="1200" y="4634"/>
                  </a:lnTo>
                  <a:lnTo>
                    <a:pt x="1185" y="4644"/>
                  </a:lnTo>
                  <a:lnTo>
                    <a:pt x="1186" y="4626"/>
                  </a:lnTo>
                  <a:lnTo>
                    <a:pt x="1017" y="4529"/>
                  </a:lnTo>
                  <a:lnTo>
                    <a:pt x="874" y="4445"/>
                  </a:lnTo>
                  <a:lnTo>
                    <a:pt x="856" y="4434"/>
                  </a:lnTo>
                  <a:lnTo>
                    <a:pt x="839" y="4445"/>
                  </a:lnTo>
                  <a:lnTo>
                    <a:pt x="839" y="4424"/>
                  </a:lnTo>
                  <a:lnTo>
                    <a:pt x="856" y="4434"/>
                  </a:lnTo>
                  <a:lnTo>
                    <a:pt x="874" y="4424"/>
                  </a:lnTo>
                  <a:lnTo>
                    <a:pt x="1017" y="4340"/>
                  </a:lnTo>
                  <a:lnTo>
                    <a:pt x="1186" y="4244"/>
                  </a:lnTo>
                  <a:lnTo>
                    <a:pt x="1185" y="4225"/>
                  </a:lnTo>
                  <a:lnTo>
                    <a:pt x="1200" y="4236"/>
                  </a:lnTo>
                  <a:lnTo>
                    <a:pt x="1186" y="4244"/>
                  </a:lnTo>
                  <a:lnTo>
                    <a:pt x="1191" y="4351"/>
                  </a:lnTo>
                  <a:lnTo>
                    <a:pt x="1709" y="4356"/>
                  </a:lnTo>
                  <a:lnTo>
                    <a:pt x="1709" y="4345"/>
                  </a:lnTo>
                  <a:lnTo>
                    <a:pt x="1720" y="4356"/>
                  </a:lnTo>
                  <a:lnTo>
                    <a:pt x="1720" y="4340"/>
                  </a:lnTo>
                  <a:lnTo>
                    <a:pt x="1206" y="4336"/>
                  </a:lnTo>
                  <a:lnTo>
                    <a:pt x="1206" y="4345"/>
                  </a:lnTo>
                  <a:lnTo>
                    <a:pt x="1195" y="4335"/>
                  </a:lnTo>
                  <a:lnTo>
                    <a:pt x="1206" y="4336"/>
                  </a:lnTo>
                  <a:lnTo>
                    <a:pt x="1206" y="4335"/>
                  </a:lnTo>
                  <a:lnTo>
                    <a:pt x="1206" y="4225"/>
                  </a:lnTo>
                  <a:lnTo>
                    <a:pt x="1206" y="4209"/>
                  </a:lnTo>
                  <a:lnTo>
                    <a:pt x="1007" y="4319"/>
                  </a:lnTo>
                  <a:lnTo>
                    <a:pt x="817" y="4435"/>
                  </a:lnTo>
                  <a:lnTo>
                    <a:pt x="1007" y="4550"/>
                  </a:lnTo>
                  <a:lnTo>
                    <a:pt x="1206" y="4659"/>
                  </a:lnTo>
                  <a:lnTo>
                    <a:pt x="1206" y="4644"/>
                  </a:lnTo>
                  <a:lnTo>
                    <a:pt x="1206" y="4544"/>
                  </a:lnTo>
                  <a:lnTo>
                    <a:pt x="1195" y="4544"/>
                  </a:lnTo>
                  <a:lnTo>
                    <a:pt x="1206" y="4535"/>
                  </a:lnTo>
                  <a:lnTo>
                    <a:pt x="1206" y="4544"/>
                  </a:lnTo>
                  <a:lnTo>
                    <a:pt x="1725" y="4539"/>
                  </a:lnTo>
                  <a:lnTo>
                    <a:pt x="1725" y="4524"/>
                  </a:lnTo>
                  <a:lnTo>
                    <a:pt x="1725" y="4356"/>
                  </a:lnTo>
                  <a:lnTo>
                    <a:pt x="1725" y="43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3" name="Freeform 209"/>
            <p:cNvSpPr/>
            <p:nvPr/>
          </p:nvSpPr>
          <p:spPr bwMode="auto">
            <a:xfrm>
              <a:off x="5743" y="-7406"/>
              <a:ext cx="886" cy="420"/>
            </a:xfrm>
            <a:custGeom>
              <a:avLst/>
              <a:gdLst>
                <a:gd name="T0" fmla="*/ 525 w 886"/>
                <a:gd name="T1" fmla="*/ -7406 h 420"/>
                <a:gd name="T2" fmla="*/ 525 w 886"/>
                <a:gd name="T3" fmla="*/ -7300 h 420"/>
                <a:gd name="T4" fmla="*/ 0 w 886"/>
                <a:gd name="T5" fmla="*/ -7300 h 420"/>
                <a:gd name="T6" fmla="*/ 0 w 886"/>
                <a:gd name="T7" fmla="*/ -7112 h 420"/>
                <a:gd name="T8" fmla="*/ 525 w 886"/>
                <a:gd name="T9" fmla="*/ -7112 h 420"/>
                <a:gd name="T10" fmla="*/ 525 w 886"/>
                <a:gd name="T11" fmla="*/ -6986 h 420"/>
                <a:gd name="T12" fmla="*/ 886 w 886"/>
                <a:gd name="T13" fmla="*/ -7196 h 420"/>
                <a:gd name="T14" fmla="*/ 525 w 886"/>
                <a:gd name="T15" fmla="*/ -7406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6" h="420">
                  <a:moveTo>
                    <a:pt x="525" y="0"/>
                  </a:moveTo>
                  <a:lnTo>
                    <a:pt x="525" y="106"/>
                  </a:lnTo>
                  <a:lnTo>
                    <a:pt x="0" y="106"/>
                  </a:lnTo>
                  <a:lnTo>
                    <a:pt x="0" y="294"/>
                  </a:lnTo>
                  <a:lnTo>
                    <a:pt x="525" y="294"/>
                  </a:lnTo>
                  <a:lnTo>
                    <a:pt x="525" y="420"/>
                  </a:lnTo>
                  <a:lnTo>
                    <a:pt x="886" y="21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4" name="AutoShape 210"/>
            <p:cNvSpPr/>
            <p:nvPr/>
          </p:nvSpPr>
          <p:spPr bwMode="auto">
            <a:xfrm>
              <a:off x="5737" y="-7422"/>
              <a:ext cx="908" cy="452"/>
            </a:xfrm>
            <a:custGeom>
              <a:avLst/>
              <a:gdLst>
                <a:gd name="T0" fmla="*/ 520 w 908"/>
                <a:gd name="T1" fmla="*/ -6970 h 452"/>
                <a:gd name="T2" fmla="*/ 540 w 908"/>
                <a:gd name="T3" fmla="*/ -6986 h 452"/>
                <a:gd name="T4" fmla="*/ 539 w 908"/>
                <a:gd name="T5" fmla="*/ -7005 h 452"/>
                <a:gd name="T6" fmla="*/ 531 w 908"/>
                <a:gd name="T7" fmla="*/ -7101 h 452"/>
                <a:gd name="T8" fmla="*/ 869 w 908"/>
                <a:gd name="T9" fmla="*/ -7196 h 452"/>
                <a:gd name="T10" fmla="*/ 539 w 908"/>
                <a:gd name="T11" fmla="*/ -7005 h 452"/>
                <a:gd name="T12" fmla="*/ 548 w 908"/>
                <a:gd name="T13" fmla="*/ -6986 h 452"/>
                <a:gd name="T14" fmla="*/ 890 w 908"/>
                <a:gd name="T15" fmla="*/ -7185 h 452"/>
                <a:gd name="T16" fmla="*/ 869 w 908"/>
                <a:gd name="T17" fmla="*/ -7196 h 452"/>
                <a:gd name="T18" fmla="*/ 17 w 908"/>
                <a:gd name="T19" fmla="*/ -7112 h 452"/>
                <a:gd name="T20" fmla="*/ 531 w 908"/>
                <a:gd name="T21" fmla="*/ -7101 h 452"/>
                <a:gd name="T22" fmla="*/ 535 w 908"/>
                <a:gd name="T23" fmla="*/ -7117 h 452"/>
                <a:gd name="T24" fmla="*/ 520 w 908"/>
                <a:gd name="T25" fmla="*/ -7311 h 452"/>
                <a:gd name="T26" fmla="*/ 0 w 908"/>
                <a:gd name="T27" fmla="*/ -7107 h 452"/>
                <a:gd name="T28" fmla="*/ 520 w 908"/>
                <a:gd name="T29" fmla="*/ -7112 h 452"/>
                <a:gd name="T30" fmla="*/ 6 w 908"/>
                <a:gd name="T31" fmla="*/ -7123 h 452"/>
                <a:gd name="T32" fmla="*/ 17 w 908"/>
                <a:gd name="T33" fmla="*/ -7291 h 452"/>
                <a:gd name="T34" fmla="*/ 17 w 908"/>
                <a:gd name="T35" fmla="*/ -7300 h 452"/>
                <a:gd name="T36" fmla="*/ 520 w 908"/>
                <a:gd name="T37" fmla="*/ -7311 h 452"/>
                <a:gd name="T38" fmla="*/ 6 w 908"/>
                <a:gd name="T39" fmla="*/ -7123 h 452"/>
                <a:gd name="T40" fmla="*/ 17 w 908"/>
                <a:gd name="T41" fmla="*/ -7123 h 452"/>
                <a:gd name="T42" fmla="*/ 887 w 908"/>
                <a:gd name="T43" fmla="*/ -7207 h 452"/>
                <a:gd name="T44" fmla="*/ 890 w 908"/>
                <a:gd name="T45" fmla="*/ -7185 h 452"/>
                <a:gd name="T46" fmla="*/ 890 w 908"/>
                <a:gd name="T47" fmla="*/ -7207 h 452"/>
                <a:gd name="T48" fmla="*/ 708 w 908"/>
                <a:gd name="T49" fmla="*/ -7291 h 452"/>
                <a:gd name="T50" fmla="*/ 887 w 908"/>
                <a:gd name="T51" fmla="*/ -7207 h 452"/>
                <a:gd name="T52" fmla="*/ 719 w 908"/>
                <a:gd name="T53" fmla="*/ -7311 h 452"/>
                <a:gd name="T54" fmla="*/ 6 w 908"/>
                <a:gd name="T55" fmla="*/ -7291 h 452"/>
                <a:gd name="T56" fmla="*/ 17 w 908"/>
                <a:gd name="T57" fmla="*/ -7291 h 452"/>
                <a:gd name="T58" fmla="*/ 540 w 908"/>
                <a:gd name="T59" fmla="*/ -7406 h 452"/>
                <a:gd name="T60" fmla="*/ 708 w 908"/>
                <a:gd name="T61" fmla="*/ -7291 h 452"/>
                <a:gd name="T62" fmla="*/ 548 w 908"/>
                <a:gd name="T63" fmla="*/ -7406 h 452"/>
                <a:gd name="T64" fmla="*/ 531 w 908"/>
                <a:gd name="T65" fmla="*/ -7311 h 452"/>
                <a:gd name="T66" fmla="*/ 17 w 908"/>
                <a:gd name="T67" fmla="*/ -7300 h 452"/>
                <a:gd name="T68" fmla="*/ 535 w 908"/>
                <a:gd name="T69" fmla="*/ -7296 h 452"/>
                <a:gd name="T70" fmla="*/ 520 w 908"/>
                <a:gd name="T71" fmla="*/ -7422 h 452"/>
                <a:gd name="T72" fmla="*/ 536 w 908"/>
                <a:gd name="T73" fmla="*/ -7311 h 452"/>
                <a:gd name="T74" fmla="*/ 525 w 908"/>
                <a:gd name="T75" fmla="*/ -7395 h 452"/>
                <a:gd name="T76" fmla="*/ 548 w 908"/>
                <a:gd name="T77" fmla="*/ -7406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08" h="452">
                  <a:moveTo>
                    <a:pt x="520" y="321"/>
                  </a:moveTo>
                  <a:lnTo>
                    <a:pt x="520" y="452"/>
                  </a:lnTo>
                  <a:lnTo>
                    <a:pt x="548" y="436"/>
                  </a:lnTo>
                  <a:lnTo>
                    <a:pt x="540" y="436"/>
                  </a:lnTo>
                  <a:lnTo>
                    <a:pt x="525" y="425"/>
                  </a:lnTo>
                  <a:lnTo>
                    <a:pt x="539" y="417"/>
                  </a:lnTo>
                  <a:lnTo>
                    <a:pt x="536" y="321"/>
                  </a:lnTo>
                  <a:lnTo>
                    <a:pt x="531" y="321"/>
                  </a:lnTo>
                  <a:lnTo>
                    <a:pt x="520" y="321"/>
                  </a:lnTo>
                  <a:close/>
                  <a:moveTo>
                    <a:pt x="869" y="226"/>
                  </a:moveTo>
                  <a:lnTo>
                    <a:pt x="708" y="321"/>
                  </a:lnTo>
                  <a:lnTo>
                    <a:pt x="539" y="417"/>
                  </a:lnTo>
                  <a:lnTo>
                    <a:pt x="540" y="436"/>
                  </a:lnTo>
                  <a:lnTo>
                    <a:pt x="548" y="436"/>
                  </a:lnTo>
                  <a:lnTo>
                    <a:pt x="719" y="341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69" y="226"/>
                  </a:lnTo>
                  <a:close/>
                  <a:moveTo>
                    <a:pt x="17" y="299"/>
                  </a:moveTo>
                  <a:lnTo>
                    <a:pt x="17" y="310"/>
                  </a:lnTo>
                  <a:lnTo>
                    <a:pt x="520" y="310"/>
                  </a:lnTo>
                  <a:lnTo>
                    <a:pt x="531" y="321"/>
                  </a:lnTo>
                  <a:lnTo>
                    <a:pt x="536" y="321"/>
                  </a:lnTo>
                  <a:lnTo>
                    <a:pt x="535" y="305"/>
                  </a:lnTo>
                  <a:lnTo>
                    <a:pt x="17" y="299"/>
                  </a:lnTo>
                  <a:close/>
                  <a:moveTo>
                    <a:pt x="520" y="111"/>
                  </a:moveTo>
                  <a:lnTo>
                    <a:pt x="0" y="116"/>
                  </a:lnTo>
                  <a:lnTo>
                    <a:pt x="0" y="315"/>
                  </a:lnTo>
                  <a:lnTo>
                    <a:pt x="520" y="321"/>
                  </a:lnTo>
                  <a:lnTo>
                    <a:pt x="520" y="310"/>
                  </a:lnTo>
                  <a:lnTo>
                    <a:pt x="17" y="310"/>
                  </a:lnTo>
                  <a:lnTo>
                    <a:pt x="6" y="299"/>
                  </a:lnTo>
                  <a:lnTo>
                    <a:pt x="17" y="299"/>
                  </a:lnTo>
                  <a:lnTo>
                    <a:pt x="17" y="131"/>
                  </a:lnTo>
                  <a:lnTo>
                    <a:pt x="6" y="131"/>
                  </a:lnTo>
                  <a:lnTo>
                    <a:pt x="17" y="122"/>
                  </a:lnTo>
                  <a:lnTo>
                    <a:pt x="520" y="122"/>
                  </a:lnTo>
                  <a:lnTo>
                    <a:pt x="520" y="111"/>
                  </a:lnTo>
                  <a:close/>
                  <a:moveTo>
                    <a:pt x="17" y="299"/>
                  </a:moveTo>
                  <a:lnTo>
                    <a:pt x="6" y="299"/>
                  </a:lnTo>
                  <a:lnTo>
                    <a:pt x="17" y="299"/>
                  </a:lnTo>
                  <a:close/>
                  <a:moveTo>
                    <a:pt x="890" y="215"/>
                  </a:moveTo>
                  <a:lnTo>
                    <a:pt x="887" y="215"/>
                  </a:lnTo>
                  <a:lnTo>
                    <a:pt x="887" y="237"/>
                  </a:lnTo>
                  <a:lnTo>
                    <a:pt x="890" y="237"/>
                  </a:lnTo>
                  <a:lnTo>
                    <a:pt x="907" y="226"/>
                  </a:lnTo>
                  <a:lnTo>
                    <a:pt x="890" y="215"/>
                  </a:lnTo>
                  <a:close/>
                  <a:moveTo>
                    <a:pt x="719" y="111"/>
                  </a:moveTo>
                  <a:lnTo>
                    <a:pt x="708" y="131"/>
                  </a:lnTo>
                  <a:lnTo>
                    <a:pt x="869" y="226"/>
                  </a:lnTo>
                  <a:lnTo>
                    <a:pt x="887" y="215"/>
                  </a:lnTo>
                  <a:lnTo>
                    <a:pt x="890" y="215"/>
                  </a:lnTo>
                  <a:lnTo>
                    <a:pt x="719" y="111"/>
                  </a:lnTo>
                  <a:close/>
                  <a:moveTo>
                    <a:pt x="17" y="131"/>
                  </a:moveTo>
                  <a:lnTo>
                    <a:pt x="6" y="131"/>
                  </a:lnTo>
                  <a:lnTo>
                    <a:pt x="17" y="131"/>
                  </a:lnTo>
                  <a:close/>
                  <a:moveTo>
                    <a:pt x="548" y="16"/>
                  </a:moveTo>
                  <a:lnTo>
                    <a:pt x="540" y="16"/>
                  </a:lnTo>
                  <a:lnTo>
                    <a:pt x="539" y="35"/>
                  </a:lnTo>
                  <a:lnTo>
                    <a:pt x="708" y="131"/>
                  </a:lnTo>
                  <a:lnTo>
                    <a:pt x="719" y="111"/>
                  </a:lnTo>
                  <a:lnTo>
                    <a:pt x="548" y="16"/>
                  </a:lnTo>
                  <a:close/>
                  <a:moveTo>
                    <a:pt x="536" y="111"/>
                  </a:moveTo>
                  <a:lnTo>
                    <a:pt x="531" y="111"/>
                  </a:lnTo>
                  <a:lnTo>
                    <a:pt x="520" y="122"/>
                  </a:lnTo>
                  <a:lnTo>
                    <a:pt x="17" y="122"/>
                  </a:lnTo>
                  <a:lnTo>
                    <a:pt x="17" y="131"/>
                  </a:lnTo>
                  <a:lnTo>
                    <a:pt x="535" y="126"/>
                  </a:lnTo>
                  <a:lnTo>
                    <a:pt x="536" y="111"/>
                  </a:lnTo>
                  <a:close/>
                  <a:moveTo>
                    <a:pt x="520" y="0"/>
                  </a:moveTo>
                  <a:lnTo>
                    <a:pt x="520" y="111"/>
                  </a:lnTo>
                  <a:lnTo>
                    <a:pt x="536" y="111"/>
                  </a:lnTo>
                  <a:lnTo>
                    <a:pt x="539" y="35"/>
                  </a:lnTo>
                  <a:lnTo>
                    <a:pt x="525" y="27"/>
                  </a:lnTo>
                  <a:lnTo>
                    <a:pt x="540" y="16"/>
                  </a:lnTo>
                  <a:lnTo>
                    <a:pt x="548" y="1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5" name="Rectangle 211"/>
            <p:cNvSpPr>
              <a:spLocks noChangeArrowheads="1"/>
            </p:cNvSpPr>
            <p:nvPr/>
          </p:nvSpPr>
          <p:spPr bwMode="auto">
            <a:xfrm>
              <a:off x="5410" y="-7878"/>
              <a:ext cx="493" cy="1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6" name="AutoShape 212"/>
            <p:cNvSpPr/>
            <p:nvPr/>
          </p:nvSpPr>
          <p:spPr bwMode="auto">
            <a:xfrm>
              <a:off x="3631" y="-9675"/>
              <a:ext cx="665" cy="1017"/>
            </a:xfrm>
            <a:custGeom>
              <a:avLst/>
              <a:gdLst>
                <a:gd name="T0" fmla="*/ 665 w 665"/>
                <a:gd name="T1" fmla="*/ -9004 h 1017"/>
                <a:gd name="T2" fmla="*/ 361 w 665"/>
                <a:gd name="T3" fmla="*/ -9004 h 1017"/>
                <a:gd name="T4" fmla="*/ 660 w 665"/>
                <a:gd name="T5" fmla="*/ -9675 h 1017"/>
                <a:gd name="T6" fmla="*/ 0 w 665"/>
                <a:gd name="T7" fmla="*/ -9675 h 1017"/>
                <a:gd name="T8" fmla="*/ 0 w 665"/>
                <a:gd name="T9" fmla="*/ -9177 h 1017"/>
                <a:gd name="T10" fmla="*/ 0 w 665"/>
                <a:gd name="T11" fmla="*/ -8827 h 1017"/>
                <a:gd name="T12" fmla="*/ 0 w 665"/>
                <a:gd name="T13" fmla="*/ -8659 h 1017"/>
                <a:gd name="T14" fmla="*/ 660 w 665"/>
                <a:gd name="T15" fmla="*/ -8659 h 1017"/>
                <a:gd name="T16" fmla="*/ 309 w 665"/>
                <a:gd name="T17" fmla="*/ -8659 h 1017"/>
                <a:gd name="T18" fmla="*/ 309 w 665"/>
                <a:gd name="T19" fmla="*/ -9319 h 1017"/>
                <a:gd name="T20" fmla="*/ 309 w 665"/>
                <a:gd name="T21" fmla="*/ -9319 h 1017"/>
                <a:gd name="T22" fmla="*/ 660 w 665"/>
                <a:gd name="T23" fmla="*/ -9319 h 1017"/>
                <a:gd name="T24" fmla="*/ 357 w 665"/>
                <a:gd name="T25" fmla="*/ -9000 h 1017"/>
                <a:gd name="T26" fmla="*/ 351 w 665"/>
                <a:gd name="T27" fmla="*/ -9020 h 1017"/>
                <a:gd name="T28" fmla="*/ 330 w 665"/>
                <a:gd name="T29" fmla="*/ -9042 h 1017"/>
                <a:gd name="T30" fmla="*/ 309 w 665"/>
                <a:gd name="T31" fmla="*/ -9046 h 1017"/>
                <a:gd name="T32" fmla="*/ 309 w 665"/>
                <a:gd name="T33" fmla="*/ -9046 h 1017"/>
                <a:gd name="T34" fmla="*/ 288 w 665"/>
                <a:gd name="T35" fmla="*/ -9042 h 1017"/>
                <a:gd name="T36" fmla="*/ 267 w 665"/>
                <a:gd name="T37" fmla="*/ -9020 h 1017"/>
                <a:gd name="T38" fmla="*/ 262 w 665"/>
                <a:gd name="T39" fmla="*/ -9000 h 10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65" h="1017">
                  <a:moveTo>
                    <a:pt x="665" y="671"/>
                  </a:moveTo>
                  <a:lnTo>
                    <a:pt x="361" y="671"/>
                  </a:lnTo>
                  <a:moveTo>
                    <a:pt x="660" y="0"/>
                  </a:moveTo>
                  <a:lnTo>
                    <a:pt x="0" y="0"/>
                  </a:lnTo>
                  <a:lnTo>
                    <a:pt x="0" y="498"/>
                  </a:lnTo>
                  <a:moveTo>
                    <a:pt x="0" y="848"/>
                  </a:moveTo>
                  <a:lnTo>
                    <a:pt x="0" y="1016"/>
                  </a:lnTo>
                  <a:lnTo>
                    <a:pt x="660" y="1016"/>
                  </a:lnTo>
                  <a:moveTo>
                    <a:pt x="309" y="1016"/>
                  </a:moveTo>
                  <a:lnTo>
                    <a:pt x="309" y="356"/>
                  </a:lnTo>
                  <a:moveTo>
                    <a:pt x="309" y="356"/>
                  </a:moveTo>
                  <a:lnTo>
                    <a:pt x="660" y="356"/>
                  </a:lnTo>
                  <a:moveTo>
                    <a:pt x="357" y="675"/>
                  </a:moveTo>
                  <a:lnTo>
                    <a:pt x="351" y="655"/>
                  </a:lnTo>
                  <a:lnTo>
                    <a:pt x="330" y="633"/>
                  </a:lnTo>
                  <a:lnTo>
                    <a:pt x="309" y="629"/>
                  </a:lnTo>
                  <a:moveTo>
                    <a:pt x="309" y="629"/>
                  </a:moveTo>
                  <a:lnTo>
                    <a:pt x="288" y="633"/>
                  </a:lnTo>
                  <a:lnTo>
                    <a:pt x="267" y="655"/>
                  </a:lnTo>
                  <a:lnTo>
                    <a:pt x="262" y="675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7" name="Freeform 213"/>
            <p:cNvSpPr/>
            <p:nvPr/>
          </p:nvSpPr>
          <p:spPr bwMode="auto">
            <a:xfrm>
              <a:off x="3689" y="-9042"/>
              <a:ext cx="63" cy="74"/>
            </a:xfrm>
            <a:custGeom>
              <a:avLst/>
              <a:gdLst>
                <a:gd name="T0" fmla="*/ 62 w 63"/>
                <a:gd name="T1" fmla="*/ -9042 h 74"/>
                <a:gd name="T2" fmla="*/ 31 w 63"/>
                <a:gd name="T3" fmla="*/ -9020 h 74"/>
                <a:gd name="T4" fmla="*/ 0 w 63"/>
                <a:gd name="T5" fmla="*/ -9004 h 74"/>
                <a:gd name="T6" fmla="*/ 31 w 63"/>
                <a:gd name="T7" fmla="*/ -8989 h 74"/>
                <a:gd name="T8" fmla="*/ 62 w 63"/>
                <a:gd name="T9" fmla="*/ -8968 h 74"/>
                <a:gd name="T10" fmla="*/ 51 w 63"/>
                <a:gd name="T11" fmla="*/ -9004 h 74"/>
                <a:gd name="T12" fmla="*/ 62 w 63"/>
                <a:gd name="T13" fmla="*/ -9042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74">
                  <a:moveTo>
                    <a:pt x="62" y="0"/>
                  </a:moveTo>
                  <a:lnTo>
                    <a:pt x="31" y="22"/>
                  </a:lnTo>
                  <a:lnTo>
                    <a:pt x="0" y="38"/>
                  </a:lnTo>
                  <a:lnTo>
                    <a:pt x="31" y="53"/>
                  </a:lnTo>
                  <a:lnTo>
                    <a:pt x="62" y="74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8" name="Rectangle 214"/>
            <p:cNvSpPr>
              <a:spLocks noChangeArrowheads="1"/>
            </p:cNvSpPr>
            <p:nvPr/>
          </p:nvSpPr>
          <p:spPr bwMode="auto">
            <a:xfrm>
              <a:off x="3541" y="-9177"/>
              <a:ext cx="142" cy="350"/>
            </a:xfrm>
            <a:prstGeom prst="rect">
              <a:avLst/>
            </a:prstGeom>
            <a:noFill/>
            <a:ln w="9982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9" name="Rectangle 215"/>
            <p:cNvSpPr>
              <a:spLocks noChangeArrowheads="1"/>
            </p:cNvSpPr>
            <p:nvPr/>
          </p:nvSpPr>
          <p:spPr bwMode="auto">
            <a:xfrm>
              <a:off x="6640" y="-9230"/>
              <a:ext cx="760" cy="73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0" name="AutoShape 216"/>
            <p:cNvSpPr/>
            <p:nvPr/>
          </p:nvSpPr>
          <p:spPr bwMode="auto">
            <a:xfrm>
              <a:off x="6634" y="-9235"/>
              <a:ext cx="771" cy="7358"/>
            </a:xfrm>
            <a:custGeom>
              <a:avLst/>
              <a:gdLst>
                <a:gd name="T0" fmla="*/ 770 w 771"/>
                <a:gd name="T1" fmla="*/ -9235 h 7358"/>
                <a:gd name="T2" fmla="*/ 0 w 771"/>
                <a:gd name="T3" fmla="*/ -9235 h 7358"/>
                <a:gd name="T4" fmla="*/ 0 w 771"/>
                <a:gd name="T5" fmla="*/ -1878 h 7358"/>
                <a:gd name="T6" fmla="*/ 770 w 771"/>
                <a:gd name="T7" fmla="*/ -1878 h 7358"/>
                <a:gd name="T8" fmla="*/ 768 w 771"/>
                <a:gd name="T9" fmla="*/ -1882 h 7358"/>
                <a:gd name="T10" fmla="*/ 15 w 771"/>
                <a:gd name="T11" fmla="*/ -1882 h 7358"/>
                <a:gd name="T12" fmla="*/ 6 w 771"/>
                <a:gd name="T13" fmla="*/ -1891 h 7358"/>
                <a:gd name="T14" fmla="*/ 15 w 771"/>
                <a:gd name="T15" fmla="*/ -1891 h 7358"/>
                <a:gd name="T16" fmla="*/ 15 w 771"/>
                <a:gd name="T17" fmla="*/ -9225 h 7358"/>
                <a:gd name="T18" fmla="*/ 6 w 771"/>
                <a:gd name="T19" fmla="*/ -9225 h 7358"/>
                <a:gd name="T20" fmla="*/ 15 w 771"/>
                <a:gd name="T21" fmla="*/ -9232 h 7358"/>
                <a:gd name="T22" fmla="*/ 770 w 771"/>
                <a:gd name="T23" fmla="*/ -9232 h 7358"/>
                <a:gd name="T24" fmla="*/ 770 w 771"/>
                <a:gd name="T25" fmla="*/ -9235 h 7358"/>
                <a:gd name="T26" fmla="*/ 770 w 771"/>
                <a:gd name="T27" fmla="*/ -9232 h 7358"/>
                <a:gd name="T28" fmla="*/ 754 w 771"/>
                <a:gd name="T29" fmla="*/ -9232 h 7358"/>
                <a:gd name="T30" fmla="*/ 765 w 771"/>
                <a:gd name="T31" fmla="*/ -9225 h 7358"/>
                <a:gd name="T32" fmla="*/ 754 w 771"/>
                <a:gd name="T33" fmla="*/ -9225 h 7358"/>
                <a:gd name="T34" fmla="*/ 754 w 771"/>
                <a:gd name="T35" fmla="*/ -1891 h 7358"/>
                <a:gd name="T36" fmla="*/ 765 w 771"/>
                <a:gd name="T37" fmla="*/ -1891 h 7358"/>
                <a:gd name="T38" fmla="*/ 770 w 771"/>
                <a:gd name="T39" fmla="*/ -1878 h 7358"/>
                <a:gd name="T40" fmla="*/ 770 w 771"/>
                <a:gd name="T41" fmla="*/ -9232 h 7358"/>
                <a:gd name="T42" fmla="*/ 754 w 771"/>
                <a:gd name="T43" fmla="*/ -1891 h 7358"/>
                <a:gd name="T44" fmla="*/ 15 w 771"/>
                <a:gd name="T45" fmla="*/ -1891 h 7358"/>
                <a:gd name="T46" fmla="*/ 15 w 771"/>
                <a:gd name="T47" fmla="*/ -1882 h 7358"/>
                <a:gd name="T48" fmla="*/ 754 w 771"/>
                <a:gd name="T49" fmla="*/ -1882 h 7358"/>
                <a:gd name="T50" fmla="*/ 754 w 771"/>
                <a:gd name="T51" fmla="*/ -1891 h 7358"/>
                <a:gd name="T52" fmla="*/ 765 w 771"/>
                <a:gd name="T53" fmla="*/ -1891 h 7358"/>
                <a:gd name="T54" fmla="*/ 754 w 771"/>
                <a:gd name="T55" fmla="*/ -1882 h 7358"/>
                <a:gd name="T56" fmla="*/ 768 w 771"/>
                <a:gd name="T57" fmla="*/ -1882 h 7358"/>
                <a:gd name="T58" fmla="*/ 765 w 771"/>
                <a:gd name="T59" fmla="*/ -1891 h 7358"/>
                <a:gd name="T60" fmla="*/ 754 w 771"/>
                <a:gd name="T61" fmla="*/ -9232 h 7358"/>
                <a:gd name="T62" fmla="*/ 15 w 771"/>
                <a:gd name="T63" fmla="*/ -9232 h 7358"/>
                <a:gd name="T64" fmla="*/ 15 w 771"/>
                <a:gd name="T65" fmla="*/ -9225 h 7358"/>
                <a:gd name="T66" fmla="*/ 754 w 771"/>
                <a:gd name="T67" fmla="*/ -9225 h 7358"/>
                <a:gd name="T68" fmla="*/ 754 w 771"/>
                <a:gd name="T69" fmla="*/ -9232 h 73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71" h="7358">
                  <a:moveTo>
                    <a:pt x="770" y="0"/>
                  </a:moveTo>
                  <a:lnTo>
                    <a:pt x="0" y="0"/>
                  </a:lnTo>
                  <a:lnTo>
                    <a:pt x="0" y="7357"/>
                  </a:lnTo>
                  <a:lnTo>
                    <a:pt x="770" y="7357"/>
                  </a:lnTo>
                  <a:lnTo>
                    <a:pt x="768" y="7353"/>
                  </a:lnTo>
                  <a:lnTo>
                    <a:pt x="15" y="7353"/>
                  </a:lnTo>
                  <a:lnTo>
                    <a:pt x="6" y="7344"/>
                  </a:lnTo>
                  <a:lnTo>
                    <a:pt x="15" y="7344"/>
                  </a:lnTo>
                  <a:lnTo>
                    <a:pt x="15" y="10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770" y="3"/>
                  </a:lnTo>
                  <a:lnTo>
                    <a:pt x="770" y="0"/>
                  </a:lnTo>
                  <a:close/>
                  <a:moveTo>
                    <a:pt x="770" y="3"/>
                  </a:moveTo>
                  <a:lnTo>
                    <a:pt x="754" y="3"/>
                  </a:lnTo>
                  <a:lnTo>
                    <a:pt x="765" y="10"/>
                  </a:lnTo>
                  <a:lnTo>
                    <a:pt x="754" y="10"/>
                  </a:lnTo>
                  <a:lnTo>
                    <a:pt x="754" y="7344"/>
                  </a:lnTo>
                  <a:lnTo>
                    <a:pt x="765" y="7344"/>
                  </a:lnTo>
                  <a:lnTo>
                    <a:pt x="770" y="7357"/>
                  </a:lnTo>
                  <a:lnTo>
                    <a:pt x="770" y="3"/>
                  </a:lnTo>
                  <a:close/>
                  <a:moveTo>
                    <a:pt x="754" y="7344"/>
                  </a:moveTo>
                  <a:lnTo>
                    <a:pt x="15" y="7344"/>
                  </a:lnTo>
                  <a:lnTo>
                    <a:pt x="15" y="7353"/>
                  </a:lnTo>
                  <a:lnTo>
                    <a:pt x="754" y="7353"/>
                  </a:lnTo>
                  <a:lnTo>
                    <a:pt x="754" y="7344"/>
                  </a:lnTo>
                  <a:close/>
                  <a:moveTo>
                    <a:pt x="765" y="7344"/>
                  </a:moveTo>
                  <a:lnTo>
                    <a:pt x="754" y="7353"/>
                  </a:lnTo>
                  <a:lnTo>
                    <a:pt x="768" y="7353"/>
                  </a:lnTo>
                  <a:lnTo>
                    <a:pt x="765" y="7344"/>
                  </a:lnTo>
                  <a:close/>
                  <a:moveTo>
                    <a:pt x="754" y="3"/>
                  </a:moveTo>
                  <a:lnTo>
                    <a:pt x="15" y="3"/>
                  </a:lnTo>
                  <a:lnTo>
                    <a:pt x="15" y="10"/>
                  </a:lnTo>
                  <a:lnTo>
                    <a:pt x="754" y="10"/>
                  </a:lnTo>
                  <a:lnTo>
                    <a:pt x="75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1" name="AutoShape 217"/>
            <p:cNvSpPr/>
            <p:nvPr/>
          </p:nvSpPr>
          <p:spPr bwMode="auto">
            <a:xfrm>
              <a:off x="3631" y="-3832"/>
              <a:ext cx="399" cy="328"/>
            </a:xfrm>
            <a:custGeom>
              <a:avLst/>
              <a:gdLst>
                <a:gd name="T0" fmla="*/ 0 w 399"/>
                <a:gd name="T1" fmla="*/ -3591 h 328"/>
                <a:gd name="T2" fmla="*/ 0 w 399"/>
                <a:gd name="T3" fmla="*/ -3505 h 328"/>
                <a:gd name="T4" fmla="*/ 393 w 399"/>
                <a:gd name="T5" fmla="*/ -3505 h 328"/>
                <a:gd name="T6" fmla="*/ 399 w 399"/>
                <a:gd name="T7" fmla="*/ -3832 h 328"/>
                <a:gd name="T8" fmla="*/ 0 w 399"/>
                <a:gd name="T9" fmla="*/ -3832 h 328"/>
                <a:gd name="T10" fmla="*/ 0 w 399"/>
                <a:gd name="T11" fmla="*/ -3733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9" h="328">
                  <a:moveTo>
                    <a:pt x="0" y="241"/>
                  </a:moveTo>
                  <a:lnTo>
                    <a:pt x="0" y="327"/>
                  </a:lnTo>
                  <a:lnTo>
                    <a:pt x="393" y="327"/>
                  </a:lnTo>
                  <a:moveTo>
                    <a:pt x="399" y="0"/>
                  </a:moveTo>
                  <a:lnTo>
                    <a:pt x="0" y="0"/>
                  </a:lnTo>
                  <a:lnTo>
                    <a:pt x="0" y="99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2" name="Rectangle 218"/>
            <p:cNvSpPr>
              <a:spLocks noChangeArrowheads="1"/>
            </p:cNvSpPr>
            <p:nvPr/>
          </p:nvSpPr>
          <p:spPr bwMode="auto">
            <a:xfrm>
              <a:off x="5410" y="-5005"/>
              <a:ext cx="493" cy="6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3" name="AutoShape 219"/>
            <p:cNvSpPr/>
            <p:nvPr/>
          </p:nvSpPr>
          <p:spPr bwMode="auto">
            <a:xfrm>
              <a:off x="5405" y="-5010"/>
              <a:ext cx="503" cy="656"/>
            </a:xfrm>
            <a:custGeom>
              <a:avLst/>
              <a:gdLst>
                <a:gd name="T0" fmla="*/ 325 w 503"/>
                <a:gd name="T1" fmla="*/ -4810 h 656"/>
                <a:gd name="T2" fmla="*/ 320 w 503"/>
                <a:gd name="T3" fmla="*/ -4832 h 656"/>
                <a:gd name="T4" fmla="*/ 299 w 503"/>
                <a:gd name="T5" fmla="*/ -4837 h 656"/>
                <a:gd name="T6" fmla="*/ 283 w 503"/>
                <a:gd name="T7" fmla="*/ -4832 h 656"/>
                <a:gd name="T8" fmla="*/ 278 w 503"/>
                <a:gd name="T9" fmla="*/ -4810 h 656"/>
                <a:gd name="T10" fmla="*/ 283 w 503"/>
                <a:gd name="T11" fmla="*/ -4795 h 656"/>
                <a:gd name="T12" fmla="*/ 299 w 503"/>
                <a:gd name="T13" fmla="*/ -4790 h 656"/>
                <a:gd name="T14" fmla="*/ 320 w 503"/>
                <a:gd name="T15" fmla="*/ -4795 h 656"/>
                <a:gd name="T16" fmla="*/ 325 w 503"/>
                <a:gd name="T17" fmla="*/ -4810 h 656"/>
                <a:gd name="T18" fmla="*/ 503 w 503"/>
                <a:gd name="T19" fmla="*/ -5010 h 656"/>
                <a:gd name="T20" fmla="*/ 498 w 503"/>
                <a:gd name="T21" fmla="*/ -5010 h 656"/>
                <a:gd name="T22" fmla="*/ 498 w 503"/>
                <a:gd name="T23" fmla="*/ -4994 h 656"/>
                <a:gd name="T24" fmla="*/ 487 w 503"/>
                <a:gd name="T25" fmla="*/ -4994 h 656"/>
                <a:gd name="T26" fmla="*/ 487 w 503"/>
                <a:gd name="T27" fmla="*/ -4370 h 656"/>
                <a:gd name="T28" fmla="*/ 498 w 503"/>
                <a:gd name="T29" fmla="*/ -4370 h 656"/>
                <a:gd name="T30" fmla="*/ 487 w 503"/>
                <a:gd name="T31" fmla="*/ -4360 h 656"/>
                <a:gd name="T32" fmla="*/ 487 w 503"/>
                <a:gd name="T33" fmla="*/ -4370 h 656"/>
                <a:gd name="T34" fmla="*/ 15 w 503"/>
                <a:gd name="T35" fmla="*/ -4370 h 656"/>
                <a:gd name="T36" fmla="*/ 15 w 503"/>
                <a:gd name="T37" fmla="*/ -4360 h 656"/>
                <a:gd name="T38" fmla="*/ 5 w 503"/>
                <a:gd name="T39" fmla="*/ -4370 h 656"/>
                <a:gd name="T40" fmla="*/ 15 w 503"/>
                <a:gd name="T41" fmla="*/ -4370 h 656"/>
                <a:gd name="T42" fmla="*/ 15 w 503"/>
                <a:gd name="T43" fmla="*/ -4994 h 656"/>
                <a:gd name="T44" fmla="*/ 5 w 503"/>
                <a:gd name="T45" fmla="*/ -4994 h 656"/>
                <a:gd name="T46" fmla="*/ 15 w 503"/>
                <a:gd name="T47" fmla="*/ -5005 h 656"/>
                <a:gd name="T48" fmla="*/ 15 w 503"/>
                <a:gd name="T49" fmla="*/ -4994 h 656"/>
                <a:gd name="T50" fmla="*/ 487 w 503"/>
                <a:gd name="T51" fmla="*/ -4994 h 656"/>
                <a:gd name="T52" fmla="*/ 487 w 503"/>
                <a:gd name="T53" fmla="*/ -5005 h 656"/>
                <a:gd name="T54" fmla="*/ 498 w 503"/>
                <a:gd name="T55" fmla="*/ -4994 h 656"/>
                <a:gd name="T56" fmla="*/ 498 w 503"/>
                <a:gd name="T57" fmla="*/ -5010 h 656"/>
                <a:gd name="T58" fmla="*/ 0 w 503"/>
                <a:gd name="T59" fmla="*/ -5010 h 656"/>
                <a:gd name="T60" fmla="*/ 0 w 503"/>
                <a:gd name="T61" fmla="*/ -4354 h 656"/>
                <a:gd name="T62" fmla="*/ 503 w 503"/>
                <a:gd name="T63" fmla="*/ -4354 h 656"/>
                <a:gd name="T64" fmla="*/ 503 w 503"/>
                <a:gd name="T65" fmla="*/ -5005 h 656"/>
                <a:gd name="T66" fmla="*/ 503 w 503"/>
                <a:gd name="T67" fmla="*/ -5010 h 6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3" h="656">
                  <a:moveTo>
                    <a:pt x="325" y="200"/>
                  </a:moveTo>
                  <a:lnTo>
                    <a:pt x="320" y="178"/>
                  </a:lnTo>
                  <a:lnTo>
                    <a:pt x="299" y="173"/>
                  </a:lnTo>
                  <a:lnTo>
                    <a:pt x="283" y="178"/>
                  </a:lnTo>
                  <a:lnTo>
                    <a:pt x="278" y="200"/>
                  </a:lnTo>
                  <a:lnTo>
                    <a:pt x="283" y="215"/>
                  </a:lnTo>
                  <a:lnTo>
                    <a:pt x="299" y="220"/>
                  </a:lnTo>
                  <a:lnTo>
                    <a:pt x="320" y="215"/>
                  </a:lnTo>
                  <a:lnTo>
                    <a:pt x="325" y="200"/>
                  </a:lnTo>
                  <a:moveTo>
                    <a:pt x="503" y="0"/>
                  </a:moveTo>
                  <a:lnTo>
                    <a:pt x="498" y="0"/>
                  </a:lnTo>
                  <a:lnTo>
                    <a:pt x="498" y="16"/>
                  </a:lnTo>
                  <a:lnTo>
                    <a:pt x="487" y="16"/>
                  </a:lnTo>
                  <a:lnTo>
                    <a:pt x="487" y="640"/>
                  </a:lnTo>
                  <a:lnTo>
                    <a:pt x="498" y="640"/>
                  </a:lnTo>
                  <a:lnTo>
                    <a:pt x="487" y="650"/>
                  </a:lnTo>
                  <a:lnTo>
                    <a:pt x="487" y="640"/>
                  </a:lnTo>
                  <a:lnTo>
                    <a:pt x="15" y="640"/>
                  </a:lnTo>
                  <a:lnTo>
                    <a:pt x="15" y="650"/>
                  </a:lnTo>
                  <a:lnTo>
                    <a:pt x="5" y="640"/>
                  </a:lnTo>
                  <a:lnTo>
                    <a:pt x="15" y="640"/>
                  </a:lnTo>
                  <a:lnTo>
                    <a:pt x="15" y="16"/>
                  </a:lnTo>
                  <a:lnTo>
                    <a:pt x="5" y="16"/>
                  </a:lnTo>
                  <a:lnTo>
                    <a:pt x="15" y="5"/>
                  </a:lnTo>
                  <a:lnTo>
                    <a:pt x="15" y="16"/>
                  </a:lnTo>
                  <a:lnTo>
                    <a:pt x="487" y="16"/>
                  </a:lnTo>
                  <a:lnTo>
                    <a:pt x="487" y="5"/>
                  </a:lnTo>
                  <a:lnTo>
                    <a:pt x="498" y="16"/>
                  </a:lnTo>
                  <a:lnTo>
                    <a:pt x="49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503" y="656"/>
                  </a:lnTo>
                  <a:lnTo>
                    <a:pt x="503" y="5"/>
                  </a:lnTo>
                  <a:lnTo>
                    <a:pt x="50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38" name="Picture 2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" y="-3741"/>
              <a:ext cx="157" cy="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40" name="Line 221"/>
            <p:cNvSpPr>
              <a:spLocks noChangeShapeType="1"/>
            </p:cNvSpPr>
            <p:nvPr/>
          </p:nvSpPr>
          <p:spPr bwMode="auto">
            <a:xfrm>
              <a:off x="9874" y="-6614"/>
              <a:ext cx="0" cy="2401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1" name="Freeform 222"/>
            <p:cNvSpPr/>
            <p:nvPr/>
          </p:nvSpPr>
          <p:spPr bwMode="auto">
            <a:xfrm>
              <a:off x="9535" y="-9555"/>
              <a:ext cx="162" cy="80"/>
            </a:xfrm>
            <a:custGeom>
              <a:avLst/>
              <a:gdLst>
                <a:gd name="T0" fmla="*/ 151 w 162"/>
                <a:gd name="T1" fmla="*/ -9555 h 80"/>
                <a:gd name="T2" fmla="*/ 0 w 162"/>
                <a:gd name="T3" fmla="*/ -9498 h 80"/>
                <a:gd name="T4" fmla="*/ 11 w 162"/>
                <a:gd name="T5" fmla="*/ -9476 h 80"/>
                <a:gd name="T6" fmla="*/ 162 w 162"/>
                <a:gd name="T7" fmla="*/ -9534 h 80"/>
                <a:gd name="T8" fmla="*/ 151 w 162"/>
                <a:gd name="T9" fmla="*/ -9555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80">
                  <a:moveTo>
                    <a:pt x="151" y="0"/>
                  </a:moveTo>
                  <a:lnTo>
                    <a:pt x="0" y="57"/>
                  </a:lnTo>
                  <a:lnTo>
                    <a:pt x="11" y="79"/>
                  </a:lnTo>
                  <a:lnTo>
                    <a:pt x="162" y="2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2" name="Line 223"/>
            <p:cNvSpPr>
              <a:spLocks noChangeShapeType="1"/>
            </p:cNvSpPr>
            <p:nvPr/>
          </p:nvSpPr>
          <p:spPr bwMode="auto">
            <a:xfrm>
              <a:off x="9077" y="-6619"/>
              <a:ext cx="0" cy="2406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3" name="Freeform 224"/>
            <p:cNvSpPr/>
            <p:nvPr/>
          </p:nvSpPr>
          <p:spPr bwMode="auto">
            <a:xfrm>
              <a:off x="8938" y="-7548"/>
              <a:ext cx="1065" cy="939"/>
            </a:xfrm>
            <a:custGeom>
              <a:avLst/>
              <a:gdLst>
                <a:gd name="T0" fmla="*/ 1064 w 1065"/>
                <a:gd name="T1" fmla="*/ -7548 h 939"/>
                <a:gd name="T2" fmla="*/ 1058 w 1065"/>
                <a:gd name="T3" fmla="*/ -7548 h 939"/>
                <a:gd name="T4" fmla="*/ 1058 w 1065"/>
                <a:gd name="T5" fmla="*/ -6619 h 939"/>
                <a:gd name="T6" fmla="*/ 1053 w 1065"/>
                <a:gd name="T7" fmla="*/ -6614 h 939"/>
                <a:gd name="T8" fmla="*/ 1053 w 1065"/>
                <a:gd name="T9" fmla="*/ -6619 h 939"/>
                <a:gd name="T10" fmla="*/ 20 w 1065"/>
                <a:gd name="T11" fmla="*/ -6619 h 939"/>
                <a:gd name="T12" fmla="*/ 10 w 1065"/>
                <a:gd name="T13" fmla="*/ -6619 h 939"/>
                <a:gd name="T14" fmla="*/ 10 w 1065"/>
                <a:gd name="T15" fmla="*/ -6614 h 939"/>
                <a:gd name="T16" fmla="*/ 4 w 1065"/>
                <a:gd name="T17" fmla="*/ -6619 h 939"/>
                <a:gd name="T18" fmla="*/ 10 w 1065"/>
                <a:gd name="T19" fmla="*/ -6619 h 939"/>
                <a:gd name="T20" fmla="*/ 10 w 1065"/>
                <a:gd name="T21" fmla="*/ -6630 h 939"/>
                <a:gd name="T22" fmla="*/ 10 w 1065"/>
                <a:gd name="T23" fmla="*/ -7537 h 939"/>
                <a:gd name="T24" fmla="*/ 4 w 1065"/>
                <a:gd name="T25" fmla="*/ -7537 h 939"/>
                <a:gd name="T26" fmla="*/ 10 w 1065"/>
                <a:gd name="T27" fmla="*/ -7542 h 939"/>
                <a:gd name="T28" fmla="*/ 10 w 1065"/>
                <a:gd name="T29" fmla="*/ -7537 h 939"/>
                <a:gd name="T30" fmla="*/ 1041 w 1065"/>
                <a:gd name="T31" fmla="*/ -7537 h 939"/>
                <a:gd name="T32" fmla="*/ 10 w 1065"/>
                <a:gd name="T33" fmla="*/ -6630 h 939"/>
                <a:gd name="T34" fmla="*/ 20 w 1065"/>
                <a:gd name="T35" fmla="*/ -6619 h 939"/>
                <a:gd name="T36" fmla="*/ 1053 w 1065"/>
                <a:gd name="T37" fmla="*/ -7527 h 939"/>
                <a:gd name="T38" fmla="*/ 1053 w 1065"/>
                <a:gd name="T39" fmla="*/ -6619 h 939"/>
                <a:gd name="T40" fmla="*/ 1058 w 1065"/>
                <a:gd name="T41" fmla="*/ -6619 h 939"/>
                <a:gd name="T42" fmla="*/ 1058 w 1065"/>
                <a:gd name="T43" fmla="*/ -7548 h 939"/>
                <a:gd name="T44" fmla="*/ 1053 w 1065"/>
                <a:gd name="T45" fmla="*/ -7548 h 939"/>
                <a:gd name="T46" fmla="*/ 0 w 1065"/>
                <a:gd name="T47" fmla="*/ -7548 h 939"/>
                <a:gd name="T48" fmla="*/ 0 w 1065"/>
                <a:gd name="T49" fmla="*/ -6609 h 939"/>
                <a:gd name="T50" fmla="*/ 1064 w 1065"/>
                <a:gd name="T51" fmla="*/ -6609 h 939"/>
                <a:gd name="T52" fmla="*/ 1064 w 1065"/>
                <a:gd name="T53" fmla="*/ -7537 h 939"/>
                <a:gd name="T54" fmla="*/ 1064 w 1065"/>
                <a:gd name="T55" fmla="*/ -7542 h 939"/>
                <a:gd name="T56" fmla="*/ 1064 w 1065"/>
                <a:gd name="T57" fmla="*/ -7548 h 9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65" h="939">
                  <a:moveTo>
                    <a:pt x="1064" y="0"/>
                  </a:moveTo>
                  <a:lnTo>
                    <a:pt x="1058" y="0"/>
                  </a:lnTo>
                  <a:lnTo>
                    <a:pt x="1058" y="929"/>
                  </a:lnTo>
                  <a:lnTo>
                    <a:pt x="1053" y="934"/>
                  </a:lnTo>
                  <a:lnTo>
                    <a:pt x="1053" y="929"/>
                  </a:lnTo>
                  <a:lnTo>
                    <a:pt x="20" y="929"/>
                  </a:lnTo>
                  <a:lnTo>
                    <a:pt x="10" y="929"/>
                  </a:lnTo>
                  <a:lnTo>
                    <a:pt x="10" y="934"/>
                  </a:lnTo>
                  <a:lnTo>
                    <a:pt x="4" y="929"/>
                  </a:lnTo>
                  <a:lnTo>
                    <a:pt x="10" y="929"/>
                  </a:lnTo>
                  <a:lnTo>
                    <a:pt x="10" y="918"/>
                  </a:lnTo>
                  <a:lnTo>
                    <a:pt x="10" y="11"/>
                  </a:lnTo>
                  <a:lnTo>
                    <a:pt x="4" y="11"/>
                  </a:lnTo>
                  <a:lnTo>
                    <a:pt x="10" y="6"/>
                  </a:lnTo>
                  <a:lnTo>
                    <a:pt x="10" y="11"/>
                  </a:lnTo>
                  <a:lnTo>
                    <a:pt x="1041" y="11"/>
                  </a:lnTo>
                  <a:lnTo>
                    <a:pt x="10" y="918"/>
                  </a:lnTo>
                  <a:lnTo>
                    <a:pt x="20" y="929"/>
                  </a:lnTo>
                  <a:lnTo>
                    <a:pt x="1053" y="21"/>
                  </a:lnTo>
                  <a:lnTo>
                    <a:pt x="1053" y="929"/>
                  </a:lnTo>
                  <a:lnTo>
                    <a:pt x="1058" y="929"/>
                  </a:lnTo>
                  <a:lnTo>
                    <a:pt x="1058" y="0"/>
                  </a:lnTo>
                  <a:lnTo>
                    <a:pt x="1053" y="0"/>
                  </a:lnTo>
                  <a:lnTo>
                    <a:pt x="0" y="0"/>
                  </a:lnTo>
                  <a:lnTo>
                    <a:pt x="0" y="939"/>
                  </a:lnTo>
                  <a:lnTo>
                    <a:pt x="1064" y="939"/>
                  </a:lnTo>
                  <a:lnTo>
                    <a:pt x="1064" y="11"/>
                  </a:lnTo>
                  <a:lnTo>
                    <a:pt x="1064" y="6"/>
                  </a:lnTo>
                  <a:lnTo>
                    <a:pt x="10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4" name="AutoShape 225"/>
            <p:cNvSpPr/>
            <p:nvPr/>
          </p:nvSpPr>
          <p:spPr bwMode="auto">
            <a:xfrm>
              <a:off x="4030" y="-3832"/>
              <a:ext cx="587" cy="328"/>
            </a:xfrm>
            <a:custGeom>
              <a:avLst/>
              <a:gdLst>
                <a:gd name="T0" fmla="*/ 586 w 587"/>
                <a:gd name="T1" fmla="*/ -3832 h 328"/>
                <a:gd name="T2" fmla="*/ 555 w 587"/>
                <a:gd name="T3" fmla="*/ -3832 h 328"/>
                <a:gd name="T4" fmla="*/ 523 w 587"/>
                <a:gd name="T5" fmla="*/ -3832 h 328"/>
                <a:gd name="T6" fmla="*/ 492 w 587"/>
                <a:gd name="T7" fmla="*/ -3832 h 328"/>
                <a:gd name="T8" fmla="*/ 460 w 587"/>
                <a:gd name="T9" fmla="*/ -3832 h 328"/>
                <a:gd name="T10" fmla="*/ 429 w 587"/>
                <a:gd name="T11" fmla="*/ -3832 h 328"/>
                <a:gd name="T12" fmla="*/ 398 w 587"/>
                <a:gd name="T13" fmla="*/ -3832 h 328"/>
                <a:gd name="T14" fmla="*/ 366 w 587"/>
                <a:gd name="T15" fmla="*/ -3832 h 328"/>
                <a:gd name="T16" fmla="*/ 334 w 587"/>
                <a:gd name="T17" fmla="*/ -3832 h 328"/>
                <a:gd name="T18" fmla="*/ 303 w 587"/>
                <a:gd name="T19" fmla="*/ -3832 h 328"/>
                <a:gd name="T20" fmla="*/ 272 w 587"/>
                <a:gd name="T21" fmla="*/ -3832 h 328"/>
                <a:gd name="T22" fmla="*/ 240 w 587"/>
                <a:gd name="T23" fmla="*/ -3832 h 328"/>
                <a:gd name="T24" fmla="*/ 208 w 587"/>
                <a:gd name="T25" fmla="*/ -3832 h 328"/>
                <a:gd name="T26" fmla="*/ 177 w 587"/>
                <a:gd name="T27" fmla="*/ -3832 h 328"/>
                <a:gd name="T28" fmla="*/ 146 w 587"/>
                <a:gd name="T29" fmla="*/ -3832 h 328"/>
                <a:gd name="T30" fmla="*/ 115 w 587"/>
                <a:gd name="T31" fmla="*/ -3832 h 328"/>
                <a:gd name="T32" fmla="*/ 82 w 587"/>
                <a:gd name="T33" fmla="*/ -3832 h 328"/>
                <a:gd name="T34" fmla="*/ 51 w 587"/>
                <a:gd name="T35" fmla="*/ -3832 h 328"/>
                <a:gd name="T36" fmla="*/ 20 w 587"/>
                <a:gd name="T37" fmla="*/ -3832 h 328"/>
                <a:gd name="T38" fmla="*/ 0 w 587"/>
                <a:gd name="T39" fmla="*/ -3832 h 328"/>
                <a:gd name="T40" fmla="*/ 586 w 587"/>
                <a:gd name="T41" fmla="*/ -3505 h 328"/>
                <a:gd name="T42" fmla="*/ 555 w 587"/>
                <a:gd name="T43" fmla="*/ -3505 h 328"/>
                <a:gd name="T44" fmla="*/ 523 w 587"/>
                <a:gd name="T45" fmla="*/ -3505 h 328"/>
                <a:gd name="T46" fmla="*/ 492 w 587"/>
                <a:gd name="T47" fmla="*/ -3505 h 328"/>
                <a:gd name="T48" fmla="*/ 460 w 587"/>
                <a:gd name="T49" fmla="*/ -3505 h 328"/>
                <a:gd name="T50" fmla="*/ 429 w 587"/>
                <a:gd name="T51" fmla="*/ -3505 h 328"/>
                <a:gd name="T52" fmla="*/ 398 w 587"/>
                <a:gd name="T53" fmla="*/ -3505 h 328"/>
                <a:gd name="T54" fmla="*/ 366 w 587"/>
                <a:gd name="T55" fmla="*/ -3505 h 328"/>
                <a:gd name="T56" fmla="*/ 334 w 587"/>
                <a:gd name="T57" fmla="*/ -3505 h 328"/>
                <a:gd name="T58" fmla="*/ 303 w 587"/>
                <a:gd name="T59" fmla="*/ -3505 h 328"/>
                <a:gd name="T60" fmla="*/ 272 w 587"/>
                <a:gd name="T61" fmla="*/ -3505 h 328"/>
                <a:gd name="T62" fmla="*/ 240 w 587"/>
                <a:gd name="T63" fmla="*/ -3505 h 328"/>
                <a:gd name="T64" fmla="*/ 208 w 587"/>
                <a:gd name="T65" fmla="*/ -3505 h 328"/>
                <a:gd name="T66" fmla="*/ 177 w 587"/>
                <a:gd name="T67" fmla="*/ -3505 h 328"/>
                <a:gd name="T68" fmla="*/ 146 w 587"/>
                <a:gd name="T69" fmla="*/ -3505 h 328"/>
                <a:gd name="T70" fmla="*/ 115 w 587"/>
                <a:gd name="T71" fmla="*/ -3505 h 328"/>
                <a:gd name="T72" fmla="*/ 82 w 587"/>
                <a:gd name="T73" fmla="*/ -3505 h 328"/>
                <a:gd name="T74" fmla="*/ 51 w 587"/>
                <a:gd name="T75" fmla="*/ -3505 h 328"/>
                <a:gd name="T76" fmla="*/ 20 w 587"/>
                <a:gd name="T77" fmla="*/ -3505 h 328"/>
                <a:gd name="T78" fmla="*/ 0 w 587"/>
                <a:gd name="T79" fmla="*/ -3505 h 3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87" h="328">
                  <a:moveTo>
                    <a:pt x="586" y="0"/>
                  </a:moveTo>
                  <a:lnTo>
                    <a:pt x="555" y="0"/>
                  </a:lnTo>
                  <a:moveTo>
                    <a:pt x="523" y="0"/>
                  </a:moveTo>
                  <a:lnTo>
                    <a:pt x="492" y="0"/>
                  </a:lnTo>
                  <a:moveTo>
                    <a:pt x="460" y="0"/>
                  </a:moveTo>
                  <a:lnTo>
                    <a:pt x="429" y="0"/>
                  </a:lnTo>
                  <a:moveTo>
                    <a:pt x="398" y="0"/>
                  </a:moveTo>
                  <a:lnTo>
                    <a:pt x="366" y="0"/>
                  </a:lnTo>
                  <a:moveTo>
                    <a:pt x="334" y="0"/>
                  </a:moveTo>
                  <a:lnTo>
                    <a:pt x="303" y="0"/>
                  </a:lnTo>
                  <a:moveTo>
                    <a:pt x="272" y="0"/>
                  </a:moveTo>
                  <a:lnTo>
                    <a:pt x="240" y="0"/>
                  </a:lnTo>
                  <a:moveTo>
                    <a:pt x="208" y="0"/>
                  </a:moveTo>
                  <a:lnTo>
                    <a:pt x="177" y="0"/>
                  </a:lnTo>
                  <a:moveTo>
                    <a:pt x="146" y="0"/>
                  </a:moveTo>
                  <a:lnTo>
                    <a:pt x="115" y="0"/>
                  </a:lnTo>
                  <a:moveTo>
                    <a:pt x="82" y="0"/>
                  </a:moveTo>
                  <a:lnTo>
                    <a:pt x="51" y="0"/>
                  </a:lnTo>
                  <a:moveTo>
                    <a:pt x="20" y="0"/>
                  </a:moveTo>
                  <a:lnTo>
                    <a:pt x="0" y="0"/>
                  </a:lnTo>
                  <a:moveTo>
                    <a:pt x="586" y="327"/>
                  </a:moveTo>
                  <a:lnTo>
                    <a:pt x="555" y="327"/>
                  </a:lnTo>
                  <a:moveTo>
                    <a:pt x="523" y="327"/>
                  </a:moveTo>
                  <a:lnTo>
                    <a:pt x="492" y="327"/>
                  </a:lnTo>
                  <a:moveTo>
                    <a:pt x="460" y="327"/>
                  </a:moveTo>
                  <a:lnTo>
                    <a:pt x="429" y="327"/>
                  </a:lnTo>
                  <a:moveTo>
                    <a:pt x="398" y="327"/>
                  </a:moveTo>
                  <a:lnTo>
                    <a:pt x="366" y="327"/>
                  </a:lnTo>
                  <a:moveTo>
                    <a:pt x="334" y="327"/>
                  </a:moveTo>
                  <a:lnTo>
                    <a:pt x="303" y="327"/>
                  </a:lnTo>
                  <a:moveTo>
                    <a:pt x="272" y="327"/>
                  </a:moveTo>
                  <a:lnTo>
                    <a:pt x="240" y="327"/>
                  </a:lnTo>
                  <a:moveTo>
                    <a:pt x="208" y="327"/>
                  </a:moveTo>
                  <a:lnTo>
                    <a:pt x="177" y="327"/>
                  </a:lnTo>
                  <a:moveTo>
                    <a:pt x="146" y="327"/>
                  </a:moveTo>
                  <a:lnTo>
                    <a:pt x="115" y="327"/>
                  </a:lnTo>
                  <a:moveTo>
                    <a:pt x="82" y="327"/>
                  </a:moveTo>
                  <a:lnTo>
                    <a:pt x="51" y="327"/>
                  </a:lnTo>
                  <a:moveTo>
                    <a:pt x="20" y="327"/>
                  </a:moveTo>
                  <a:lnTo>
                    <a:pt x="0" y="327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5" name="Line 226"/>
            <p:cNvSpPr>
              <a:spLocks noChangeShapeType="1"/>
            </p:cNvSpPr>
            <p:nvPr/>
          </p:nvSpPr>
          <p:spPr bwMode="auto">
            <a:xfrm>
              <a:off x="4630" y="-9004"/>
              <a:ext cx="770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6" name="Line 227"/>
            <p:cNvSpPr>
              <a:spLocks noChangeShapeType="1"/>
            </p:cNvSpPr>
            <p:nvPr/>
          </p:nvSpPr>
          <p:spPr bwMode="auto">
            <a:xfrm>
              <a:off x="4621" y="-9676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7" name="Line 228"/>
            <p:cNvSpPr>
              <a:spLocks noChangeShapeType="1"/>
            </p:cNvSpPr>
            <p:nvPr/>
          </p:nvSpPr>
          <p:spPr bwMode="auto">
            <a:xfrm>
              <a:off x="4621" y="-8659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8" name="Line 229"/>
            <p:cNvSpPr>
              <a:spLocks noChangeShapeType="1"/>
            </p:cNvSpPr>
            <p:nvPr/>
          </p:nvSpPr>
          <p:spPr bwMode="auto">
            <a:xfrm>
              <a:off x="4621" y="-9319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9" name="Line 230"/>
            <p:cNvSpPr>
              <a:spLocks noChangeShapeType="1"/>
            </p:cNvSpPr>
            <p:nvPr/>
          </p:nvSpPr>
          <p:spPr bwMode="auto">
            <a:xfrm>
              <a:off x="4621" y="-7752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0" name="Line 231"/>
            <p:cNvSpPr>
              <a:spLocks noChangeShapeType="1"/>
            </p:cNvSpPr>
            <p:nvPr/>
          </p:nvSpPr>
          <p:spPr bwMode="auto">
            <a:xfrm>
              <a:off x="4621" y="-7372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1" name="Line 232"/>
            <p:cNvSpPr>
              <a:spLocks noChangeShapeType="1"/>
            </p:cNvSpPr>
            <p:nvPr/>
          </p:nvSpPr>
          <p:spPr bwMode="auto">
            <a:xfrm>
              <a:off x="4621" y="-6994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2" name="AutoShape 233"/>
            <p:cNvSpPr/>
            <p:nvPr/>
          </p:nvSpPr>
          <p:spPr bwMode="auto">
            <a:xfrm>
              <a:off x="4621" y="-6231"/>
              <a:ext cx="779" cy="2404"/>
            </a:xfrm>
            <a:custGeom>
              <a:avLst/>
              <a:gdLst>
                <a:gd name="T0" fmla="*/ 0 w 779"/>
                <a:gd name="T1" fmla="*/ -6231 h 2404"/>
                <a:gd name="T2" fmla="*/ 779 w 779"/>
                <a:gd name="T3" fmla="*/ -6231 h 2404"/>
                <a:gd name="T4" fmla="*/ 0 w 779"/>
                <a:gd name="T5" fmla="*/ -5731 h 2404"/>
                <a:gd name="T6" fmla="*/ 779 w 779"/>
                <a:gd name="T7" fmla="*/ -5731 h 2404"/>
                <a:gd name="T8" fmla="*/ 0 w 779"/>
                <a:gd name="T9" fmla="*/ -3828 h 2404"/>
                <a:gd name="T10" fmla="*/ 779 w 779"/>
                <a:gd name="T11" fmla="*/ -3828 h 2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9" h="2404">
                  <a:moveTo>
                    <a:pt x="0" y="0"/>
                  </a:moveTo>
                  <a:lnTo>
                    <a:pt x="779" y="0"/>
                  </a:lnTo>
                  <a:moveTo>
                    <a:pt x="0" y="500"/>
                  </a:moveTo>
                  <a:lnTo>
                    <a:pt x="779" y="500"/>
                  </a:lnTo>
                  <a:moveTo>
                    <a:pt x="0" y="2403"/>
                  </a:moveTo>
                  <a:lnTo>
                    <a:pt x="779" y="2403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3" name="Line 234"/>
            <p:cNvSpPr>
              <a:spLocks noChangeShapeType="1"/>
            </p:cNvSpPr>
            <p:nvPr/>
          </p:nvSpPr>
          <p:spPr bwMode="auto">
            <a:xfrm>
              <a:off x="4621" y="-3508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4" name="Freeform 235"/>
            <p:cNvSpPr/>
            <p:nvPr/>
          </p:nvSpPr>
          <p:spPr bwMode="auto">
            <a:xfrm>
              <a:off x="4585" y="-9708"/>
              <a:ext cx="74" cy="75"/>
            </a:xfrm>
            <a:custGeom>
              <a:avLst/>
              <a:gdLst>
                <a:gd name="T0" fmla="*/ 36 w 74"/>
                <a:gd name="T1" fmla="*/ -9708 h 75"/>
                <a:gd name="T2" fmla="*/ 10 w 74"/>
                <a:gd name="T3" fmla="*/ -9697 h 75"/>
                <a:gd name="T4" fmla="*/ 0 w 74"/>
                <a:gd name="T5" fmla="*/ -9670 h 75"/>
                <a:gd name="T6" fmla="*/ 10 w 74"/>
                <a:gd name="T7" fmla="*/ -9644 h 75"/>
                <a:gd name="T8" fmla="*/ 36 w 74"/>
                <a:gd name="T9" fmla="*/ -9633 h 75"/>
                <a:gd name="T10" fmla="*/ 63 w 74"/>
                <a:gd name="T11" fmla="*/ -9644 h 75"/>
                <a:gd name="T12" fmla="*/ 73 w 74"/>
                <a:gd name="T13" fmla="*/ -9670 h 75"/>
                <a:gd name="T14" fmla="*/ 63 w 74"/>
                <a:gd name="T15" fmla="*/ -9697 h 75"/>
                <a:gd name="T16" fmla="*/ 36 w 74"/>
                <a:gd name="T17" fmla="*/ -9708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5" name="AutoShape 236"/>
            <p:cNvSpPr/>
            <p:nvPr/>
          </p:nvSpPr>
          <p:spPr bwMode="auto">
            <a:xfrm>
              <a:off x="4574" y="-9717"/>
              <a:ext cx="94" cy="94"/>
            </a:xfrm>
            <a:custGeom>
              <a:avLst/>
              <a:gdLst>
                <a:gd name="T0" fmla="*/ 16 w 94"/>
                <a:gd name="T1" fmla="*/ -9702 h 94"/>
                <a:gd name="T2" fmla="*/ 16 w 94"/>
                <a:gd name="T3" fmla="*/ -9639 h 94"/>
                <a:gd name="T4" fmla="*/ 52 w 94"/>
                <a:gd name="T5" fmla="*/ -9644 h 94"/>
                <a:gd name="T6" fmla="*/ 47 w 94"/>
                <a:gd name="T7" fmla="*/ -9646 h 94"/>
                <a:gd name="T8" fmla="*/ 32 w 94"/>
                <a:gd name="T9" fmla="*/ -9650 h 94"/>
                <a:gd name="T10" fmla="*/ 30 w 94"/>
                <a:gd name="T11" fmla="*/ -9655 h 94"/>
                <a:gd name="T12" fmla="*/ 21 w 94"/>
                <a:gd name="T13" fmla="*/ -9666 h 94"/>
                <a:gd name="T14" fmla="*/ 25 w 94"/>
                <a:gd name="T15" fmla="*/ -9675 h 94"/>
                <a:gd name="T16" fmla="*/ 27 w 94"/>
                <a:gd name="T17" fmla="*/ -9686 h 94"/>
                <a:gd name="T18" fmla="*/ 38 w 94"/>
                <a:gd name="T19" fmla="*/ -9691 h 94"/>
                <a:gd name="T20" fmla="*/ 42 w 94"/>
                <a:gd name="T21" fmla="*/ -9697 h 94"/>
                <a:gd name="T22" fmla="*/ 78 w 94"/>
                <a:gd name="T23" fmla="*/ -9702 h 94"/>
                <a:gd name="T24" fmla="*/ 64 w 94"/>
                <a:gd name="T25" fmla="*/ -9653 h 94"/>
                <a:gd name="T26" fmla="*/ 52 w 94"/>
                <a:gd name="T27" fmla="*/ -9644 h 94"/>
                <a:gd name="T28" fmla="*/ 78 w 94"/>
                <a:gd name="T29" fmla="*/ -9639 h 94"/>
                <a:gd name="T30" fmla="*/ 63 w 94"/>
                <a:gd name="T31" fmla="*/ -9650 h 94"/>
                <a:gd name="T32" fmla="*/ 30 w 94"/>
                <a:gd name="T33" fmla="*/ -9653 h 94"/>
                <a:gd name="T34" fmla="*/ 38 w 94"/>
                <a:gd name="T35" fmla="*/ -9650 h 94"/>
                <a:gd name="T36" fmla="*/ 86 w 94"/>
                <a:gd name="T37" fmla="*/ -9655 h 94"/>
                <a:gd name="T38" fmla="*/ 63 w 94"/>
                <a:gd name="T39" fmla="*/ -9650 h 94"/>
                <a:gd name="T40" fmla="*/ 86 w 94"/>
                <a:gd name="T41" fmla="*/ -9655 h 94"/>
                <a:gd name="T42" fmla="*/ 64 w 94"/>
                <a:gd name="T43" fmla="*/ -9653 h 94"/>
                <a:gd name="T44" fmla="*/ 86 w 94"/>
                <a:gd name="T45" fmla="*/ -9655 h 94"/>
                <a:gd name="T46" fmla="*/ 74 w 94"/>
                <a:gd name="T47" fmla="*/ -9666 h 94"/>
                <a:gd name="T48" fmla="*/ 30 w 94"/>
                <a:gd name="T49" fmla="*/ -9655 h 94"/>
                <a:gd name="T50" fmla="*/ 30 w 94"/>
                <a:gd name="T51" fmla="*/ -9653 h 94"/>
                <a:gd name="T52" fmla="*/ 23 w 94"/>
                <a:gd name="T53" fmla="*/ -9670 h 94"/>
                <a:gd name="T54" fmla="*/ 25 w 94"/>
                <a:gd name="T55" fmla="*/ -9666 h 94"/>
                <a:gd name="T56" fmla="*/ 92 w 94"/>
                <a:gd name="T57" fmla="*/ -9675 h 94"/>
                <a:gd name="T58" fmla="*/ 74 w 94"/>
                <a:gd name="T59" fmla="*/ -9666 h 94"/>
                <a:gd name="T60" fmla="*/ 94 w 94"/>
                <a:gd name="T61" fmla="*/ -9670 h 94"/>
                <a:gd name="T62" fmla="*/ 25 w 94"/>
                <a:gd name="T63" fmla="*/ -9675 h 94"/>
                <a:gd name="T64" fmla="*/ 23 w 94"/>
                <a:gd name="T65" fmla="*/ -9670 h 94"/>
                <a:gd name="T66" fmla="*/ 64 w 94"/>
                <a:gd name="T67" fmla="*/ -9688 h 94"/>
                <a:gd name="T68" fmla="*/ 74 w 94"/>
                <a:gd name="T69" fmla="*/ -9675 h 94"/>
                <a:gd name="T70" fmla="*/ 86 w 94"/>
                <a:gd name="T71" fmla="*/ -9686 h 94"/>
                <a:gd name="T72" fmla="*/ 64 w 94"/>
                <a:gd name="T73" fmla="*/ -9688 h 94"/>
                <a:gd name="T74" fmla="*/ 27 w 94"/>
                <a:gd name="T75" fmla="*/ -9686 h 94"/>
                <a:gd name="T76" fmla="*/ 30 w 94"/>
                <a:gd name="T77" fmla="*/ -9687 h 94"/>
                <a:gd name="T78" fmla="*/ 63 w 94"/>
                <a:gd name="T79" fmla="*/ -9691 h 94"/>
                <a:gd name="T80" fmla="*/ 86 w 94"/>
                <a:gd name="T81" fmla="*/ -9686 h 94"/>
                <a:gd name="T82" fmla="*/ 38 w 94"/>
                <a:gd name="T83" fmla="*/ -9691 h 94"/>
                <a:gd name="T84" fmla="*/ 30 w 94"/>
                <a:gd name="T85" fmla="*/ -9687 h 94"/>
                <a:gd name="T86" fmla="*/ 81 w 94"/>
                <a:gd name="T87" fmla="*/ -9697 h 94"/>
                <a:gd name="T88" fmla="*/ 47 w 94"/>
                <a:gd name="T89" fmla="*/ -9695 h 94"/>
                <a:gd name="T90" fmla="*/ 63 w 94"/>
                <a:gd name="T91" fmla="*/ -9691 h 94"/>
                <a:gd name="T92" fmla="*/ 81 w 94"/>
                <a:gd name="T93" fmla="*/ -969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6" name="Freeform 237"/>
            <p:cNvSpPr/>
            <p:nvPr/>
          </p:nvSpPr>
          <p:spPr bwMode="auto">
            <a:xfrm>
              <a:off x="4585" y="-9356"/>
              <a:ext cx="74" cy="74"/>
            </a:xfrm>
            <a:custGeom>
              <a:avLst/>
              <a:gdLst>
                <a:gd name="T0" fmla="*/ 36 w 74"/>
                <a:gd name="T1" fmla="*/ -9356 h 74"/>
                <a:gd name="T2" fmla="*/ 10 w 74"/>
                <a:gd name="T3" fmla="*/ -9345 h 74"/>
                <a:gd name="T4" fmla="*/ 0 w 74"/>
                <a:gd name="T5" fmla="*/ -9319 h 74"/>
                <a:gd name="T6" fmla="*/ 10 w 74"/>
                <a:gd name="T7" fmla="*/ -9292 h 74"/>
                <a:gd name="T8" fmla="*/ 36 w 74"/>
                <a:gd name="T9" fmla="*/ -9283 h 74"/>
                <a:gd name="T10" fmla="*/ 63 w 74"/>
                <a:gd name="T11" fmla="*/ -9292 h 74"/>
                <a:gd name="T12" fmla="*/ 73 w 74"/>
                <a:gd name="T13" fmla="*/ -9319 h 74"/>
                <a:gd name="T14" fmla="*/ 63 w 74"/>
                <a:gd name="T15" fmla="*/ -9345 h 74"/>
                <a:gd name="T16" fmla="*/ 36 w 74"/>
                <a:gd name="T17" fmla="*/ -935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3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7" name="AutoShape 238"/>
            <p:cNvSpPr/>
            <p:nvPr/>
          </p:nvSpPr>
          <p:spPr bwMode="auto">
            <a:xfrm>
              <a:off x="4574" y="-9367"/>
              <a:ext cx="94" cy="95"/>
            </a:xfrm>
            <a:custGeom>
              <a:avLst/>
              <a:gdLst>
                <a:gd name="T0" fmla="*/ 16 w 94"/>
                <a:gd name="T1" fmla="*/ -9351 h 95"/>
                <a:gd name="T2" fmla="*/ 16 w 94"/>
                <a:gd name="T3" fmla="*/ -9288 h 95"/>
                <a:gd name="T4" fmla="*/ 52 w 94"/>
                <a:gd name="T5" fmla="*/ -9292 h 95"/>
                <a:gd name="T6" fmla="*/ 47 w 94"/>
                <a:gd name="T7" fmla="*/ -9294 h 95"/>
                <a:gd name="T8" fmla="*/ 32 w 94"/>
                <a:gd name="T9" fmla="*/ -9298 h 95"/>
                <a:gd name="T10" fmla="*/ 30 w 94"/>
                <a:gd name="T11" fmla="*/ -9303 h 95"/>
                <a:gd name="T12" fmla="*/ 21 w 94"/>
                <a:gd name="T13" fmla="*/ -9314 h 95"/>
                <a:gd name="T14" fmla="*/ 25 w 94"/>
                <a:gd name="T15" fmla="*/ -9325 h 95"/>
                <a:gd name="T16" fmla="*/ 27 w 94"/>
                <a:gd name="T17" fmla="*/ -9334 h 95"/>
                <a:gd name="T18" fmla="*/ 41 w 94"/>
                <a:gd name="T19" fmla="*/ -9340 h 95"/>
                <a:gd name="T20" fmla="*/ 42 w 94"/>
                <a:gd name="T21" fmla="*/ -9345 h 95"/>
                <a:gd name="T22" fmla="*/ 78 w 94"/>
                <a:gd name="T23" fmla="*/ -9351 h 95"/>
                <a:gd name="T24" fmla="*/ 64 w 94"/>
                <a:gd name="T25" fmla="*/ -9301 h 95"/>
                <a:gd name="T26" fmla="*/ 52 w 94"/>
                <a:gd name="T27" fmla="*/ -9292 h 95"/>
                <a:gd name="T28" fmla="*/ 78 w 94"/>
                <a:gd name="T29" fmla="*/ -9288 h 95"/>
                <a:gd name="T30" fmla="*/ 63 w 94"/>
                <a:gd name="T31" fmla="*/ -9298 h 95"/>
                <a:gd name="T32" fmla="*/ 30 w 94"/>
                <a:gd name="T33" fmla="*/ -9302 h 95"/>
                <a:gd name="T34" fmla="*/ 38 w 94"/>
                <a:gd name="T35" fmla="*/ -9298 h 95"/>
                <a:gd name="T36" fmla="*/ 86 w 94"/>
                <a:gd name="T37" fmla="*/ -9303 h 95"/>
                <a:gd name="T38" fmla="*/ 63 w 94"/>
                <a:gd name="T39" fmla="*/ -9298 h 95"/>
                <a:gd name="T40" fmla="*/ 86 w 94"/>
                <a:gd name="T41" fmla="*/ -9303 h 95"/>
                <a:gd name="T42" fmla="*/ 64 w 94"/>
                <a:gd name="T43" fmla="*/ -9301 h 95"/>
                <a:gd name="T44" fmla="*/ 86 w 94"/>
                <a:gd name="T45" fmla="*/ -9303 h 95"/>
                <a:gd name="T46" fmla="*/ 74 w 94"/>
                <a:gd name="T47" fmla="*/ -9314 h 95"/>
                <a:gd name="T48" fmla="*/ 30 w 94"/>
                <a:gd name="T49" fmla="*/ -9303 h 95"/>
                <a:gd name="T50" fmla="*/ 30 w 94"/>
                <a:gd name="T51" fmla="*/ -9302 h 95"/>
                <a:gd name="T52" fmla="*/ 23 w 94"/>
                <a:gd name="T53" fmla="*/ -9319 h 95"/>
                <a:gd name="T54" fmla="*/ 25 w 94"/>
                <a:gd name="T55" fmla="*/ -9314 h 95"/>
                <a:gd name="T56" fmla="*/ 91 w 94"/>
                <a:gd name="T57" fmla="*/ -9325 h 95"/>
                <a:gd name="T58" fmla="*/ 74 w 94"/>
                <a:gd name="T59" fmla="*/ -9314 h 95"/>
                <a:gd name="T60" fmla="*/ 94 w 94"/>
                <a:gd name="T61" fmla="*/ -9319 h 95"/>
                <a:gd name="T62" fmla="*/ 25 w 94"/>
                <a:gd name="T63" fmla="*/ -9325 h 95"/>
                <a:gd name="T64" fmla="*/ 23 w 94"/>
                <a:gd name="T65" fmla="*/ -9319 h 95"/>
                <a:gd name="T66" fmla="*/ 65 w 94"/>
                <a:gd name="T67" fmla="*/ -9336 h 95"/>
                <a:gd name="T68" fmla="*/ 74 w 94"/>
                <a:gd name="T69" fmla="*/ -9325 h 95"/>
                <a:gd name="T70" fmla="*/ 86 w 94"/>
                <a:gd name="T71" fmla="*/ -9334 h 95"/>
                <a:gd name="T72" fmla="*/ 65 w 94"/>
                <a:gd name="T73" fmla="*/ -9336 h 95"/>
                <a:gd name="T74" fmla="*/ 27 w 94"/>
                <a:gd name="T75" fmla="*/ -9334 h 95"/>
                <a:gd name="T76" fmla="*/ 30 w 94"/>
                <a:gd name="T77" fmla="*/ -9336 h 95"/>
                <a:gd name="T78" fmla="*/ 63 w 94"/>
                <a:gd name="T79" fmla="*/ -9340 h 95"/>
                <a:gd name="T80" fmla="*/ 86 w 94"/>
                <a:gd name="T81" fmla="*/ -9334 h 95"/>
                <a:gd name="T82" fmla="*/ 41 w 94"/>
                <a:gd name="T83" fmla="*/ -9340 h 95"/>
                <a:gd name="T84" fmla="*/ 30 w 94"/>
                <a:gd name="T85" fmla="*/ -9336 h 95"/>
                <a:gd name="T86" fmla="*/ 81 w 94"/>
                <a:gd name="T87" fmla="*/ -9345 h 95"/>
                <a:gd name="T88" fmla="*/ 47 w 94"/>
                <a:gd name="T89" fmla="*/ -9343 h 95"/>
                <a:gd name="T90" fmla="*/ 63 w 94"/>
                <a:gd name="T91" fmla="*/ -9340 h 95"/>
                <a:gd name="T92" fmla="*/ 81 w 94"/>
                <a:gd name="T93" fmla="*/ -9345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5"/>
                  </a:lnTo>
                  <a:lnTo>
                    <a:pt x="42" y="75"/>
                  </a:lnTo>
                  <a:lnTo>
                    <a:pt x="47" y="73"/>
                  </a:lnTo>
                  <a:lnTo>
                    <a:pt x="38" y="69"/>
                  </a:lnTo>
                  <a:lnTo>
                    <a:pt x="32" y="69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32" y="27"/>
                  </a:lnTo>
                  <a:lnTo>
                    <a:pt x="41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1" y="22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6"/>
                  </a:moveTo>
                  <a:lnTo>
                    <a:pt x="47" y="73"/>
                  </a:lnTo>
                  <a:lnTo>
                    <a:pt x="52" y="75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4" y="66"/>
                  </a:lnTo>
                  <a:close/>
                  <a:moveTo>
                    <a:pt x="30" y="65"/>
                  </a:moveTo>
                  <a:lnTo>
                    <a:pt x="32" y="69"/>
                  </a:lnTo>
                  <a:lnTo>
                    <a:pt x="38" y="69"/>
                  </a:lnTo>
                  <a:lnTo>
                    <a:pt x="30" y="65"/>
                  </a:lnTo>
                  <a:close/>
                  <a:moveTo>
                    <a:pt x="86" y="64"/>
                  </a:moveTo>
                  <a:lnTo>
                    <a:pt x="69" y="64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6" y="64"/>
                  </a:lnTo>
                  <a:close/>
                  <a:moveTo>
                    <a:pt x="71" y="48"/>
                  </a:moveTo>
                  <a:lnTo>
                    <a:pt x="64" y="66"/>
                  </a:lnTo>
                  <a:lnTo>
                    <a:pt x="69" y="64"/>
                  </a:lnTo>
                  <a:lnTo>
                    <a:pt x="86" y="64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30" y="64"/>
                  </a:moveTo>
                  <a:lnTo>
                    <a:pt x="27" y="64"/>
                  </a:lnTo>
                  <a:lnTo>
                    <a:pt x="30" y="65"/>
                  </a:lnTo>
                  <a:lnTo>
                    <a:pt x="30" y="64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3"/>
                  </a:lnTo>
                  <a:lnTo>
                    <a:pt x="69" y="33"/>
                  </a:lnTo>
                  <a:lnTo>
                    <a:pt x="65" y="31"/>
                  </a:lnTo>
                  <a:close/>
                  <a:moveTo>
                    <a:pt x="30" y="31"/>
                  </a:moveTo>
                  <a:lnTo>
                    <a:pt x="27" y="33"/>
                  </a:lnTo>
                  <a:lnTo>
                    <a:pt x="29" y="33"/>
                  </a:lnTo>
                  <a:lnTo>
                    <a:pt x="30" y="31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3"/>
                  </a:lnTo>
                  <a:lnTo>
                    <a:pt x="86" y="33"/>
                  </a:lnTo>
                  <a:lnTo>
                    <a:pt x="84" y="27"/>
                  </a:lnTo>
                  <a:close/>
                  <a:moveTo>
                    <a:pt x="41" y="27"/>
                  </a:moveTo>
                  <a:lnTo>
                    <a:pt x="32" y="27"/>
                  </a:lnTo>
                  <a:lnTo>
                    <a:pt x="30" y="31"/>
                  </a:lnTo>
                  <a:lnTo>
                    <a:pt x="41" y="27"/>
                  </a:lnTo>
                  <a:close/>
                  <a:moveTo>
                    <a:pt x="81" y="22"/>
                  </a:moveTo>
                  <a:lnTo>
                    <a:pt x="52" y="22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8" name="Freeform 239"/>
            <p:cNvSpPr/>
            <p:nvPr/>
          </p:nvSpPr>
          <p:spPr bwMode="auto">
            <a:xfrm>
              <a:off x="4585" y="-9042"/>
              <a:ext cx="74" cy="74"/>
            </a:xfrm>
            <a:custGeom>
              <a:avLst/>
              <a:gdLst>
                <a:gd name="T0" fmla="*/ 36 w 74"/>
                <a:gd name="T1" fmla="*/ -9042 h 74"/>
                <a:gd name="T2" fmla="*/ 10 w 74"/>
                <a:gd name="T3" fmla="*/ -9031 h 74"/>
                <a:gd name="T4" fmla="*/ 0 w 74"/>
                <a:gd name="T5" fmla="*/ -9004 h 74"/>
                <a:gd name="T6" fmla="*/ 10 w 74"/>
                <a:gd name="T7" fmla="*/ -8978 h 74"/>
                <a:gd name="T8" fmla="*/ 36 w 74"/>
                <a:gd name="T9" fmla="*/ -8968 h 74"/>
                <a:gd name="T10" fmla="*/ 63 w 74"/>
                <a:gd name="T11" fmla="*/ -8978 h 74"/>
                <a:gd name="T12" fmla="*/ 73 w 74"/>
                <a:gd name="T13" fmla="*/ -9004 h 74"/>
                <a:gd name="T14" fmla="*/ 63 w 74"/>
                <a:gd name="T15" fmla="*/ -9031 h 74"/>
                <a:gd name="T16" fmla="*/ 36 w 74"/>
                <a:gd name="T17" fmla="*/ -904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4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9" name="AutoShape 240"/>
            <p:cNvSpPr/>
            <p:nvPr/>
          </p:nvSpPr>
          <p:spPr bwMode="auto">
            <a:xfrm>
              <a:off x="4574" y="-9051"/>
              <a:ext cx="94" cy="94"/>
            </a:xfrm>
            <a:custGeom>
              <a:avLst/>
              <a:gdLst>
                <a:gd name="T0" fmla="*/ 16 w 94"/>
                <a:gd name="T1" fmla="*/ -9036 h 94"/>
                <a:gd name="T2" fmla="*/ 16 w 94"/>
                <a:gd name="T3" fmla="*/ -8973 h 94"/>
                <a:gd name="T4" fmla="*/ 52 w 94"/>
                <a:gd name="T5" fmla="*/ -8978 h 94"/>
                <a:gd name="T6" fmla="*/ 47 w 94"/>
                <a:gd name="T7" fmla="*/ -8980 h 94"/>
                <a:gd name="T8" fmla="*/ 32 w 94"/>
                <a:gd name="T9" fmla="*/ -8984 h 94"/>
                <a:gd name="T10" fmla="*/ 30 w 94"/>
                <a:gd name="T11" fmla="*/ -8989 h 94"/>
                <a:gd name="T12" fmla="*/ 21 w 94"/>
                <a:gd name="T13" fmla="*/ -9000 h 94"/>
                <a:gd name="T14" fmla="*/ 25 w 94"/>
                <a:gd name="T15" fmla="*/ -9010 h 94"/>
                <a:gd name="T16" fmla="*/ 27 w 94"/>
                <a:gd name="T17" fmla="*/ -9020 h 94"/>
                <a:gd name="T18" fmla="*/ 41 w 94"/>
                <a:gd name="T19" fmla="*/ -9026 h 94"/>
                <a:gd name="T20" fmla="*/ 42 w 94"/>
                <a:gd name="T21" fmla="*/ -9031 h 94"/>
                <a:gd name="T22" fmla="*/ 78 w 94"/>
                <a:gd name="T23" fmla="*/ -9036 h 94"/>
                <a:gd name="T24" fmla="*/ 64 w 94"/>
                <a:gd name="T25" fmla="*/ -8987 h 94"/>
                <a:gd name="T26" fmla="*/ 52 w 94"/>
                <a:gd name="T27" fmla="*/ -8978 h 94"/>
                <a:gd name="T28" fmla="*/ 78 w 94"/>
                <a:gd name="T29" fmla="*/ -8973 h 94"/>
                <a:gd name="T30" fmla="*/ 63 w 94"/>
                <a:gd name="T31" fmla="*/ -8984 h 94"/>
                <a:gd name="T32" fmla="*/ 30 w 94"/>
                <a:gd name="T33" fmla="*/ -8987 h 94"/>
                <a:gd name="T34" fmla="*/ 38 w 94"/>
                <a:gd name="T35" fmla="*/ -8984 h 94"/>
                <a:gd name="T36" fmla="*/ 86 w 94"/>
                <a:gd name="T37" fmla="*/ -8989 h 94"/>
                <a:gd name="T38" fmla="*/ 63 w 94"/>
                <a:gd name="T39" fmla="*/ -8984 h 94"/>
                <a:gd name="T40" fmla="*/ 86 w 94"/>
                <a:gd name="T41" fmla="*/ -8989 h 94"/>
                <a:gd name="T42" fmla="*/ 64 w 94"/>
                <a:gd name="T43" fmla="*/ -8987 h 94"/>
                <a:gd name="T44" fmla="*/ 86 w 94"/>
                <a:gd name="T45" fmla="*/ -8989 h 94"/>
                <a:gd name="T46" fmla="*/ 74 w 94"/>
                <a:gd name="T47" fmla="*/ -9000 h 94"/>
                <a:gd name="T48" fmla="*/ 30 w 94"/>
                <a:gd name="T49" fmla="*/ -8989 h 94"/>
                <a:gd name="T50" fmla="*/ 30 w 94"/>
                <a:gd name="T51" fmla="*/ -8987 h 94"/>
                <a:gd name="T52" fmla="*/ 23 w 94"/>
                <a:gd name="T53" fmla="*/ -9005 h 94"/>
                <a:gd name="T54" fmla="*/ 25 w 94"/>
                <a:gd name="T55" fmla="*/ -9000 h 94"/>
                <a:gd name="T56" fmla="*/ 91 w 94"/>
                <a:gd name="T57" fmla="*/ -9010 h 94"/>
                <a:gd name="T58" fmla="*/ 74 w 94"/>
                <a:gd name="T59" fmla="*/ -9000 h 94"/>
                <a:gd name="T60" fmla="*/ 94 w 94"/>
                <a:gd name="T61" fmla="*/ -9004 h 94"/>
                <a:gd name="T62" fmla="*/ 25 w 94"/>
                <a:gd name="T63" fmla="*/ -9010 h 94"/>
                <a:gd name="T64" fmla="*/ 23 w 94"/>
                <a:gd name="T65" fmla="*/ -9005 h 94"/>
                <a:gd name="T66" fmla="*/ 65 w 94"/>
                <a:gd name="T67" fmla="*/ -9022 h 94"/>
                <a:gd name="T68" fmla="*/ 74 w 94"/>
                <a:gd name="T69" fmla="*/ -9010 h 94"/>
                <a:gd name="T70" fmla="*/ 86 w 94"/>
                <a:gd name="T71" fmla="*/ -9020 h 94"/>
                <a:gd name="T72" fmla="*/ 65 w 94"/>
                <a:gd name="T73" fmla="*/ -9022 h 94"/>
                <a:gd name="T74" fmla="*/ 27 w 94"/>
                <a:gd name="T75" fmla="*/ -9020 h 94"/>
                <a:gd name="T76" fmla="*/ 30 w 94"/>
                <a:gd name="T77" fmla="*/ -9021 h 94"/>
                <a:gd name="T78" fmla="*/ 63 w 94"/>
                <a:gd name="T79" fmla="*/ -9026 h 94"/>
                <a:gd name="T80" fmla="*/ 86 w 94"/>
                <a:gd name="T81" fmla="*/ -9020 h 94"/>
                <a:gd name="T82" fmla="*/ 41 w 94"/>
                <a:gd name="T83" fmla="*/ -9026 h 94"/>
                <a:gd name="T84" fmla="*/ 30 w 94"/>
                <a:gd name="T85" fmla="*/ -9021 h 94"/>
                <a:gd name="T86" fmla="*/ 81 w 94"/>
                <a:gd name="T87" fmla="*/ -9031 h 94"/>
                <a:gd name="T88" fmla="*/ 47 w 94"/>
                <a:gd name="T89" fmla="*/ -9029 h 94"/>
                <a:gd name="T90" fmla="*/ 63 w 94"/>
                <a:gd name="T91" fmla="*/ -9026 h 94"/>
                <a:gd name="T92" fmla="*/ 81 w 94"/>
                <a:gd name="T93" fmla="*/ -9031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1"/>
                  </a:lnTo>
                  <a:lnTo>
                    <a:pt x="25" y="4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1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1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1" y="41"/>
                  </a:moveTo>
                  <a:lnTo>
                    <a:pt x="74" y="41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1" y="41"/>
                  </a:lnTo>
                  <a:close/>
                  <a:moveTo>
                    <a:pt x="25" y="41"/>
                  </a:moveTo>
                  <a:lnTo>
                    <a:pt x="21" y="41"/>
                  </a:lnTo>
                  <a:lnTo>
                    <a:pt x="23" y="46"/>
                  </a:lnTo>
                  <a:lnTo>
                    <a:pt x="25" y="41"/>
                  </a:lnTo>
                  <a:close/>
                  <a:moveTo>
                    <a:pt x="65" y="29"/>
                  </a:moveTo>
                  <a:lnTo>
                    <a:pt x="71" y="46"/>
                  </a:lnTo>
                  <a:lnTo>
                    <a:pt x="74" y="41"/>
                  </a:lnTo>
                  <a:lnTo>
                    <a:pt x="91" y="41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0" name="Freeform 241"/>
            <p:cNvSpPr/>
            <p:nvPr/>
          </p:nvSpPr>
          <p:spPr bwMode="auto">
            <a:xfrm>
              <a:off x="4585" y="-8695"/>
              <a:ext cx="74" cy="74"/>
            </a:xfrm>
            <a:custGeom>
              <a:avLst/>
              <a:gdLst>
                <a:gd name="T0" fmla="*/ 36 w 74"/>
                <a:gd name="T1" fmla="*/ -8695 h 74"/>
                <a:gd name="T2" fmla="*/ 10 w 74"/>
                <a:gd name="T3" fmla="*/ -8685 h 74"/>
                <a:gd name="T4" fmla="*/ 0 w 74"/>
                <a:gd name="T5" fmla="*/ -8659 h 74"/>
                <a:gd name="T6" fmla="*/ 10 w 74"/>
                <a:gd name="T7" fmla="*/ -8632 h 74"/>
                <a:gd name="T8" fmla="*/ 36 w 74"/>
                <a:gd name="T9" fmla="*/ -8622 h 74"/>
                <a:gd name="T10" fmla="*/ 63 w 74"/>
                <a:gd name="T11" fmla="*/ -8632 h 74"/>
                <a:gd name="T12" fmla="*/ 73 w 74"/>
                <a:gd name="T13" fmla="*/ -8659 h 74"/>
                <a:gd name="T14" fmla="*/ 63 w 74"/>
                <a:gd name="T15" fmla="*/ -8685 h 74"/>
                <a:gd name="T16" fmla="*/ 36 w 74"/>
                <a:gd name="T17" fmla="*/ -8695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1" name="AutoShape 242"/>
            <p:cNvSpPr/>
            <p:nvPr/>
          </p:nvSpPr>
          <p:spPr bwMode="auto">
            <a:xfrm>
              <a:off x="4574" y="-8706"/>
              <a:ext cx="94" cy="94"/>
            </a:xfrm>
            <a:custGeom>
              <a:avLst/>
              <a:gdLst>
                <a:gd name="T0" fmla="*/ 16 w 94"/>
                <a:gd name="T1" fmla="*/ -8690 h 94"/>
                <a:gd name="T2" fmla="*/ 16 w 94"/>
                <a:gd name="T3" fmla="*/ -8628 h 94"/>
                <a:gd name="T4" fmla="*/ 52 w 94"/>
                <a:gd name="T5" fmla="*/ -8632 h 94"/>
                <a:gd name="T6" fmla="*/ 47 w 94"/>
                <a:gd name="T7" fmla="*/ -8634 h 94"/>
                <a:gd name="T8" fmla="*/ 32 w 94"/>
                <a:gd name="T9" fmla="*/ -8637 h 94"/>
                <a:gd name="T10" fmla="*/ 29 w 94"/>
                <a:gd name="T11" fmla="*/ -8643 h 94"/>
                <a:gd name="T12" fmla="*/ 21 w 94"/>
                <a:gd name="T13" fmla="*/ -8653 h 94"/>
                <a:gd name="T14" fmla="*/ 25 w 94"/>
                <a:gd name="T15" fmla="*/ -8664 h 94"/>
                <a:gd name="T16" fmla="*/ 27 w 94"/>
                <a:gd name="T17" fmla="*/ -8674 h 94"/>
                <a:gd name="T18" fmla="*/ 38 w 94"/>
                <a:gd name="T19" fmla="*/ -8679 h 94"/>
                <a:gd name="T20" fmla="*/ 42 w 94"/>
                <a:gd name="T21" fmla="*/ -8685 h 94"/>
                <a:gd name="T22" fmla="*/ 78 w 94"/>
                <a:gd name="T23" fmla="*/ -8690 h 94"/>
                <a:gd name="T24" fmla="*/ 65 w 94"/>
                <a:gd name="T25" fmla="*/ -8641 h 94"/>
                <a:gd name="T26" fmla="*/ 52 w 94"/>
                <a:gd name="T27" fmla="*/ -8632 h 94"/>
                <a:gd name="T28" fmla="*/ 78 w 94"/>
                <a:gd name="T29" fmla="*/ -8628 h 94"/>
                <a:gd name="T30" fmla="*/ 63 w 94"/>
                <a:gd name="T31" fmla="*/ -8637 h 94"/>
                <a:gd name="T32" fmla="*/ 30 w 94"/>
                <a:gd name="T33" fmla="*/ -8642 h 94"/>
                <a:gd name="T34" fmla="*/ 41 w 94"/>
                <a:gd name="T35" fmla="*/ -8637 h 94"/>
                <a:gd name="T36" fmla="*/ 86 w 94"/>
                <a:gd name="T37" fmla="*/ -8643 h 94"/>
                <a:gd name="T38" fmla="*/ 63 w 94"/>
                <a:gd name="T39" fmla="*/ -8637 h 94"/>
                <a:gd name="T40" fmla="*/ 86 w 94"/>
                <a:gd name="T41" fmla="*/ -8643 h 94"/>
                <a:gd name="T42" fmla="*/ 65 w 94"/>
                <a:gd name="T43" fmla="*/ -8641 h 94"/>
                <a:gd name="T44" fmla="*/ 86 w 94"/>
                <a:gd name="T45" fmla="*/ -8643 h 94"/>
                <a:gd name="T46" fmla="*/ 74 w 94"/>
                <a:gd name="T47" fmla="*/ -8653 h 94"/>
                <a:gd name="T48" fmla="*/ 29 w 94"/>
                <a:gd name="T49" fmla="*/ -8643 h 94"/>
                <a:gd name="T50" fmla="*/ 30 w 94"/>
                <a:gd name="T51" fmla="*/ -8642 h 94"/>
                <a:gd name="T52" fmla="*/ 23 w 94"/>
                <a:gd name="T53" fmla="*/ -8658 h 94"/>
                <a:gd name="T54" fmla="*/ 25 w 94"/>
                <a:gd name="T55" fmla="*/ -8653 h 94"/>
                <a:gd name="T56" fmla="*/ 92 w 94"/>
                <a:gd name="T57" fmla="*/ -8664 h 94"/>
                <a:gd name="T58" fmla="*/ 74 w 94"/>
                <a:gd name="T59" fmla="*/ -8653 h 94"/>
                <a:gd name="T60" fmla="*/ 94 w 94"/>
                <a:gd name="T61" fmla="*/ -8659 h 94"/>
                <a:gd name="T62" fmla="*/ 25 w 94"/>
                <a:gd name="T63" fmla="*/ -8664 h 94"/>
                <a:gd name="T64" fmla="*/ 23 w 94"/>
                <a:gd name="T65" fmla="*/ -8658 h 94"/>
                <a:gd name="T66" fmla="*/ 64 w 94"/>
                <a:gd name="T67" fmla="*/ -8676 h 94"/>
                <a:gd name="T68" fmla="*/ 74 w 94"/>
                <a:gd name="T69" fmla="*/ -8664 h 94"/>
                <a:gd name="T70" fmla="*/ 86 w 94"/>
                <a:gd name="T71" fmla="*/ -8674 h 94"/>
                <a:gd name="T72" fmla="*/ 64 w 94"/>
                <a:gd name="T73" fmla="*/ -8676 h 94"/>
                <a:gd name="T74" fmla="*/ 27 w 94"/>
                <a:gd name="T75" fmla="*/ -8674 h 94"/>
                <a:gd name="T76" fmla="*/ 30 w 94"/>
                <a:gd name="T77" fmla="*/ -8676 h 94"/>
                <a:gd name="T78" fmla="*/ 63 w 94"/>
                <a:gd name="T79" fmla="*/ -8679 h 94"/>
                <a:gd name="T80" fmla="*/ 86 w 94"/>
                <a:gd name="T81" fmla="*/ -8674 h 94"/>
                <a:gd name="T82" fmla="*/ 38 w 94"/>
                <a:gd name="T83" fmla="*/ -8679 h 94"/>
                <a:gd name="T84" fmla="*/ 30 w 94"/>
                <a:gd name="T85" fmla="*/ -8676 h 94"/>
                <a:gd name="T86" fmla="*/ 81 w 94"/>
                <a:gd name="T87" fmla="*/ -8685 h 94"/>
                <a:gd name="T88" fmla="*/ 47 w 94"/>
                <a:gd name="T89" fmla="*/ -8683 h 94"/>
                <a:gd name="T90" fmla="*/ 63 w 94"/>
                <a:gd name="T91" fmla="*/ -8679 h 94"/>
                <a:gd name="T92" fmla="*/ 81 w 94"/>
                <a:gd name="T93" fmla="*/ -8685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2"/>
                  </a:lnTo>
                  <a:lnTo>
                    <a:pt x="27" y="32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5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1" y="48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2"/>
                  </a:lnTo>
                  <a:lnTo>
                    <a:pt x="30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2" name="Freeform 243"/>
            <p:cNvSpPr/>
            <p:nvPr/>
          </p:nvSpPr>
          <p:spPr bwMode="auto">
            <a:xfrm>
              <a:off x="4585" y="-7789"/>
              <a:ext cx="74" cy="75"/>
            </a:xfrm>
            <a:custGeom>
              <a:avLst/>
              <a:gdLst>
                <a:gd name="T0" fmla="*/ 36 w 74"/>
                <a:gd name="T1" fmla="*/ -7789 h 75"/>
                <a:gd name="T2" fmla="*/ 10 w 74"/>
                <a:gd name="T3" fmla="*/ -7778 h 75"/>
                <a:gd name="T4" fmla="*/ 0 w 74"/>
                <a:gd name="T5" fmla="*/ -7752 h 75"/>
                <a:gd name="T6" fmla="*/ 10 w 74"/>
                <a:gd name="T7" fmla="*/ -7725 h 75"/>
                <a:gd name="T8" fmla="*/ 36 w 74"/>
                <a:gd name="T9" fmla="*/ -7714 h 75"/>
                <a:gd name="T10" fmla="*/ 63 w 74"/>
                <a:gd name="T11" fmla="*/ -7725 h 75"/>
                <a:gd name="T12" fmla="*/ 73 w 74"/>
                <a:gd name="T13" fmla="*/ -7752 h 75"/>
                <a:gd name="T14" fmla="*/ 63 w 74"/>
                <a:gd name="T15" fmla="*/ -7778 h 75"/>
                <a:gd name="T16" fmla="*/ 36 w 74"/>
                <a:gd name="T17" fmla="*/ -7789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3" name="AutoShape 244"/>
            <p:cNvSpPr/>
            <p:nvPr/>
          </p:nvSpPr>
          <p:spPr bwMode="auto">
            <a:xfrm>
              <a:off x="4574" y="-7798"/>
              <a:ext cx="94" cy="94"/>
            </a:xfrm>
            <a:custGeom>
              <a:avLst/>
              <a:gdLst>
                <a:gd name="T0" fmla="*/ 16 w 94"/>
                <a:gd name="T1" fmla="*/ -7783 h 94"/>
                <a:gd name="T2" fmla="*/ 16 w 94"/>
                <a:gd name="T3" fmla="*/ -7720 h 94"/>
                <a:gd name="T4" fmla="*/ 52 w 94"/>
                <a:gd name="T5" fmla="*/ -7725 h 94"/>
                <a:gd name="T6" fmla="*/ 47 w 94"/>
                <a:gd name="T7" fmla="*/ -7727 h 94"/>
                <a:gd name="T8" fmla="*/ 32 w 94"/>
                <a:gd name="T9" fmla="*/ -7731 h 94"/>
                <a:gd name="T10" fmla="*/ 30 w 94"/>
                <a:gd name="T11" fmla="*/ -7736 h 94"/>
                <a:gd name="T12" fmla="*/ 21 w 94"/>
                <a:gd name="T13" fmla="*/ -7747 h 94"/>
                <a:gd name="T14" fmla="*/ 25 w 94"/>
                <a:gd name="T15" fmla="*/ -7756 h 94"/>
                <a:gd name="T16" fmla="*/ 27 w 94"/>
                <a:gd name="T17" fmla="*/ -7767 h 94"/>
                <a:gd name="T18" fmla="*/ 41 w 94"/>
                <a:gd name="T19" fmla="*/ -7773 h 94"/>
                <a:gd name="T20" fmla="*/ 42 w 94"/>
                <a:gd name="T21" fmla="*/ -7778 h 94"/>
                <a:gd name="T22" fmla="*/ 78 w 94"/>
                <a:gd name="T23" fmla="*/ -7783 h 94"/>
                <a:gd name="T24" fmla="*/ 64 w 94"/>
                <a:gd name="T25" fmla="*/ -7734 h 94"/>
                <a:gd name="T26" fmla="*/ 52 w 94"/>
                <a:gd name="T27" fmla="*/ -7725 h 94"/>
                <a:gd name="T28" fmla="*/ 78 w 94"/>
                <a:gd name="T29" fmla="*/ -7720 h 94"/>
                <a:gd name="T30" fmla="*/ 63 w 94"/>
                <a:gd name="T31" fmla="*/ -7731 h 94"/>
                <a:gd name="T32" fmla="*/ 30 w 94"/>
                <a:gd name="T33" fmla="*/ -7735 h 94"/>
                <a:gd name="T34" fmla="*/ 38 w 94"/>
                <a:gd name="T35" fmla="*/ -7731 h 94"/>
                <a:gd name="T36" fmla="*/ 86 w 94"/>
                <a:gd name="T37" fmla="*/ -7736 h 94"/>
                <a:gd name="T38" fmla="*/ 63 w 94"/>
                <a:gd name="T39" fmla="*/ -7731 h 94"/>
                <a:gd name="T40" fmla="*/ 86 w 94"/>
                <a:gd name="T41" fmla="*/ -7736 h 94"/>
                <a:gd name="T42" fmla="*/ 64 w 94"/>
                <a:gd name="T43" fmla="*/ -7734 h 94"/>
                <a:gd name="T44" fmla="*/ 86 w 94"/>
                <a:gd name="T45" fmla="*/ -7736 h 94"/>
                <a:gd name="T46" fmla="*/ 74 w 94"/>
                <a:gd name="T47" fmla="*/ -7747 h 94"/>
                <a:gd name="T48" fmla="*/ 30 w 94"/>
                <a:gd name="T49" fmla="*/ -7736 h 94"/>
                <a:gd name="T50" fmla="*/ 30 w 94"/>
                <a:gd name="T51" fmla="*/ -7735 h 94"/>
                <a:gd name="T52" fmla="*/ 23 w 94"/>
                <a:gd name="T53" fmla="*/ -7752 h 94"/>
                <a:gd name="T54" fmla="*/ 25 w 94"/>
                <a:gd name="T55" fmla="*/ -7747 h 94"/>
                <a:gd name="T56" fmla="*/ 92 w 94"/>
                <a:gd name="T57" fmla="*/ -7756 h 94"/>
                <a:gd name="T58" fmla="*/ 74 w 94"/>
                <a:gd name="T59" fmla="*/ -7747 h 94"/>
                <a:gd name="T60" fmla="*/ 94 w 94"/>
                <a:gd name="T61" fmla="*/ -7752 h 94"/>
                <a:gd name="T62" fmla="*/ 25 w 94"/>
                <a:gd name="T63" fmla="*/ -7756 h 94"/>
                <a:gd name="T64" fmla="*/ 23 w 94"/>
                <a:gd name="T65" fmla="*/ -7752 h 94"/>
                <a:gd name="T66" fmla="*/ 65 w 94"/>
                <a:gd name="T67" fmla="*/ -7769 h 94"/>
                <a:gd name="T68" fmla="*/ 74 w 94"/>
                <a:gd name="T69" fmla="*/ -7756 h 94"/>
                <a:gd name="T70" fmla="*/ 86 w 94"/>
                <a:gd name="T71" fmla="*/ -7767 h 94"/>
                <a:gd name="T72" fmla="*/ 65 w 94"/>
                <a:gd name="T73" fmla="*/ -7769 h 94"/>
                <a:gd name="T74" fmla="*/ 27 w 94"/>
                <a:gd name="T75" fmla="*/ -7767 h 94"/>
                <a:gd name="T76" fmla="*/ 30 w 94"/>
                <a:gd name="T77" fmla="*/ -7768 h 94"/>
                <a:gd name="T78" fmla="*/ 63 w 94"/>
                <a:gd name="T79" fmla="*/ -7773 h 94"/>
                <a:gd name="T80" fmla="*/ 86 w 94"/>
                <a:gd name="T81" fmla="*/ -7767 h 94"/>
                <a:gd name="T82" fmla="*/ 41 w 94"/>
                <a:gd name="T83" fmla="*/ -7773 h 94"/>
                <a:gd name="T84" fmla="*/ 30 w 94"/>
                <a:gd name="T85" fmla="*/ -7768 h 94"/>
                <a:gd name="T86" fmla="*/ 81 w 94"/>
                <a:gd name="T87" fmla="*/ -7778 h 94"/>
                <a:gd name="T88" fmla="*/ 47 w 94"/>
                <a:gd name="T89" fmla="*/ -7776 h 94"/>
                <a:gd name="T90" fmla="*/ 63 w 94"/>
                <a:gd name="T91" fmla="*/ -7773 h 94"/>
                <a:gd name="T92" fmla="*/ 81 w 94"/>
                <a:gd name="T93" fmla="*/ -777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6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3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29"/>
                  </a:moveTo>
                  <a:lnTo>
                    <a:pt x="72" y="46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5" name="Freeform 245"/>
            <p:cNvSpPr/>
            <p:nvPr/>
          </p:nvSpPr>
          <p:spPr bwMode="auto">
            <a:xfrm>
              <a:off x="4585" y="-7408"/>
              <a:ext cx="74" cy="74"/>
            </a:xfrm>
            <a:custGeom>
              <a:avLst/>
              <a:gdLst>
                <a:gd name="T0" fmla="*/ 36 w 74"/>
                <a:gd name="T1" fmla="*/ -7408 h 74"/>
                <a:gd name="T2" fmla="*/ 10 w 74"/>
                <a:gd name="T3" fmla="*/ -7398 h 74"/>
                <a:gd name="T4" fmla="*/ 0 w 74"/>
                <a:gd name="T5" fmla="*/ -7371 h 74"/>
                <a:gd name="T6" fmla="*/ 10 w 74"/>
                <a:gd name="T7" fmla="*/ -7345 h 74"/>
                <a:gd name="T8" fmla="*/ 36 w 74"/>
                <a:gd name="T9" fmla="*/ -7335 h 74"/>
                <a:gd name="T10" fmla="*/ 63 w 74"/>
                <a:gd name="T11" fmla="*/ -7345 h 74"/>
                <a:gd name="T12" fmla="*/ 73 w 74"/>
                <a:gd name="T13" fmla="*/ -7371 h 74"/>
                <a:gd name="T14" fmla="*/ 63 w 74"/>
                <a:gd name="T15" fmla="*/ -7398 h 74"/>
                <a:gd name="T16" fmla="*/ 36 w 74"/>
                <a:gd name="T17" fmla="*/ -740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6" name="AutoShape 246"/>
            <p:cNvSpPr/>
            <p:nvPr/>
          </p:nvSpPr>
          <p:spPr bwMode="auto">
            <a:xfrm>
              <a:off x="4574" y="-7419"/>
              <a:ext cx="94" cy="95"/>
            </a:xfrm>
            <a:custGeom>
              <a:avLst/>
              <a:gdLst>
                <a:gd name="T0" fmla="*/ 16 w 94"/>
                <a:gd name="T1" fmla="*/ -7404 h 95"/>
                <a:gd name="T2" fmla="*/ 16 w 94"/>
                <a:gd name="T3" fmla="*/ -7340 h 95"/>
                <a:gd name="T4" fmla="*/ 52 w 94"/>
                <a:gd name="T5" fmla="*/ -7345 h 95"/>
                <a:gd name="T6" fmla="*/ 47 w 94"/>
                <a:gd name="T7" fmla="*/ -7347 h 95"/>
                <a:gd name="T8" fmla="*/ 32 w 94"/>
                <a:gd name="T9" fmla="*/ -7351 h 95"/>
                <a:gd name="T10" fmla="*/ 30 w 94"/>
                <a:gd name="T11" fmla="*/ -7356 h 95"/>
                <a:gd name="T12" fmla="*/ 21 w 94"/>
                <a:gd name="T13" fmla="*/ -7366 h 95"/>
                <a:gd name="T14" fmla="*/ 25 w 94"/>
                <a:gd name="T15" fmla="*/ -7377 h 95"/>
                <a:gd name="T16" fmla="*/ 27 w 94"/>
                <a:gd name="T17" fmla="*/ -7387 h 95"/>
                <a:gd name="T18" fmla="*/ 41 w 94"/>
                <a:gd name="T19" fmla="*/ -7393 h 95"/>
                <a:gd name="T20" fmla="*/ 42 w 94"/>
                <a:gd name="T21" fmla="*/ -7398 h 95"/>
                <a:gd name="T22" fmla="*/ 78 w 94"/>
                <a:gd name="T23" fmla="*/ -7404 h 95"/>
                <a:gd name="T24" fmla="*/ 64 w 94"/>
                <a:gd name="T25" fmla="*/ -7354 h 95"/>
                <a:gd name="T26" fmla="*/ 52 w 94"/>
                <a:gd name="T27" fmla="*/ -7345 h 95"/>
                <a:gd name="T28" fmla="*/ 78 w 94"/>
                <a:gd name="T29" fmla="*/ -7340 h 95"/>
                <a:gd name="T30" fmla="*/ 63 w 94"/>
                <a:gd name="T31" fmla="*/ -7351 h 95"/>
                <a:gd name="T32" fmla="*/ 30 w 94"/>
                <a:gd name="T33" fmla="*/ -7354 h 95"/>
                <a:gd name="T34" fmla="*/ 38 w 94"/>
                <a:gd name="T35" fmla="*/ -7351 h 95"/>
                <a:gd name="T36" fmla="*/ 86 w 94"/>
                <a:gd name="T37" fmla="*/ -7356 h 95"/>
                <a:gd name="T38" fmla="*/ 63 w 94"/>
                <a:gd name="T39" fmla="*/ -7351 h 95"/>
                <a:gd name="T40" fmla="*/ 86 w 94"/>
                <a:gd name="T41" fmla="*/ -7356 h 95"/>
                <a:gd name="T42" fmla="*/ 64 w 94"/>
                <a:gd name="T43" fmla="*/ -7354 h 95"/>
                <a:gd name="T44" fmla="*/ 86 w 94"/>
                <a:gd name="T45" fmla="*/ -7356 h 95"/>
                <a:gd name="T46" fmla="*/ 74 w 94"/>
                <a:gd name="T47" fmla="*/ -7366 h 95"/>
                <a:gd name="T48" fmla="*/ 30 w 94"/>
                <a:gd name="T49" fmla="*/ -7356 h 95"/>
                <a:gd name="T50" fmla="*/ 30 w 94"/>
                <a:gd name="T51" fmla="*/ -7354 h 95"/>
                <a:gd name="T52" fmla="*/ 23 w 94"/>
                <a:gd name="T53" fmla="*/ -7372 h 95"/>
                <a:gd name="T54" fmla="*/ 25 w 94"/>
                <a:gd name="T55" fmla="*/ -7366 h 95"/>
                <a:gd name="T56" fmla="*/ 91 w 94"/>
                <a:gd name="T57" fmla="*/ -7377 h 95"/>
                <a:gd name="T58" fmla="*/ 74 w 94"/>
                <a:gd name="T59" fmla="*/ -7366 h 95"/>
                <a:gd name="T60" fmla="*/ 94 w 94"/>
                <a:gd name="T61" fmla="*/ -7371 h 95"/>
                <a:gd name="T62" fmla="*/ 25 w 94"/>
                <a:gd name="T63" fmla="*/ -7377 h 95"/>
                <a:gd name="T64" fmla="*/ 23 w 94"/>
                <a:gd name="T65" fmla="*/ -7372 h 95"/>
                <a:gd name="T66" fmla="*/ 65 w 94"/>
                <a:gd name="T67" fmla="*/ -7388 h 95"/>
                <a:gd name="T68" fmla="*/ 74 w 94"/>
                <a:gd name="T69" fmla="*/ -7377 h 95"/>
                <a:gd name="T70" fmla="*/ 86 w 94"/>
                <a:gd name="T71" fmla="*/ -7387 h 95"/>
                <a:gd name="T72" fmla="*/ 65 w 94"/>
                <a:gd name="T73" fmla="*/ -7388 h 95"/>
                <a:gd name="T74" fmla="*/ 27 w 94"/>
                <a:gd name="T75" fmla="*/ -7387 h 95"/>
                <a:gd name="T76" fmla="*/ 30 w 94"/>
                <a:gd name="T77" fmla="*/ -7388 h 95"/>
                <a:gd name="T78" fmla="*/ 63 w 94"/>
                <a:gd name="T79" fmla="*/ -7393 h 95"/>
                <a:gd name="T80" fmla="*/ 86 w 94"/>
                <a:gd name="T81" fmla="*/ -7387 h 95"/>
                <a:gd name="T82" fmla="*/ 41 w 94"/>
                <a:gd name="T83" fmla="*/ -7393 h 95"/>
                <a:gd name="T84" fmla="*/ 30 w 94"/>
                <a:gd name="T85" fmla="*/ -7388 h 95"/>
                <a:gd name="T86" fmla="*/ 81 w 94"/>
                <a:gd name="T87" fmla="*/ -7398 h 95"/>
                <a:gd name="T88" fmla="*/ 47 w 94"/>
                <a:gd name="T89" fmla="*/ -7396 h 95"/>
                <a:gd name="T90" fmla="*/ 63 w 94"/>
                <a:gd name="T91" fmla="*/ -7393 h 95"/>
                <a:gd name="T92" fmla="*/ 81 w 94"/>
                <a:gd name="T93" fmla="*/ -739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5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2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32" y="26"/>
                  </a:lnTo>
                  <a:lnTo>
                    <a:pt x="41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4" y="65"/>
                  </a:lnTo>
                  <a:close/>
                  <a:moveTo>
                    <a:pt x="30" y="65"/>
                  </a:moveTo>
                  <a:lnTo>
                    <a:pt x="32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6" y="63"/>
                  </a:lnTo>
                  <a:close/>
                  <a:moveTo>
                    <a:pt x="71" y="47"/>
                  </a:moveTo>
                  <a:lnTo>
                    <a:pt x="64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7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7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5" y="31"/>
                  </a:lnTo>
                  <a:close/>
                  <a:moveTo>
                    <a:pt x="30" y="31"/>
                  </a:moveTo>
                  <a:lnTo>
                    <a:pt x="27" y="32"/>
                  </a:lnTo>
                  <a:lnTo>
                    <a:pt x="29" y="32"/>
                  </a:lnTo>
                  <a:lnTo>
                    <a:pt x="30" y="31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2" y="26"/>
                  </a:lnTo>
                  <a:lnTo>
                    <a:pt x="30" y="31"/>
                  </a:lnTo>
                  <a:lnTo>
                    <a:pt x="41" y="26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7" name="Freeform 247"/>
            <p:cNvSpPr/>
            <p:nvPr/>
          </p:nvSpPr>
          <p:spPr bwMode="auto">
            <a:xfrm>
              <a:off x="4585" y="-7030"/>
              <a:ext cx="74" cy="78"/>
            </a:xfrm>
            <a:custGeom>
              <a:avLst/>
              <a:gdLst>
                <a:gd name="T0" fmla="*/ 36 w 74"/>
                <a:gd name="T1" fmla="*/ -7030 h 78"/>
                <a:gd name="T2" fmla="*/ 10 w 74"/>
                <a:gd name="T3" fmla="*/ -7021 h 78"/>
                <a:gd name="T4" fmla="*/ 0 w 74"/>
                <a:gd name="T5" fmla="*/ -6994 h 78"/>
                <a:gd name="T6" fmla="*/ 10 w 74"/>
                <a:gd name="T7" fmla="*/ -6963 h 78"/>
                <a:gd name="T8" fmla="*/ 36 w 74"/>
                <a:gd name="T9" fmla="*/ -6952 h 78"/>
                <a:gd name="T10" fmla="*/ 63 w 74"/>
                <a:gd name="T11" fmla="*/ -6963 h 78"/>
                <a:gd name="T12" fmla="*/ 73 w 74"/>
                <a:gd name="T13" fmla="*/ -6994 h 78"/>
                <a:gd name="T14" fmla="*/ 63 w 74"/>
                <a:gd name="T15" fmla="*/ -7021 h 78"/>
                <a:gd name="T16" fmla="*/ 36 w 74"/>
                <a:gd name="T17" fmla="*/ -703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8">
                  <a:moveTo>
                    <a:pt x="36" y="0"/>
                  </a:moveTo>
                  <a:lnTo>
                    <a:pt x="10" y="9"/>
                  </a:lnTo>
                  <a:lnTo>
                    <a:pt x="0" y="36"/>
                  </a:lnTo>
                  <a:lnTo>
                    <a:pt x="10" y="67"/>
                  </a:lnTo>
                  <a:lnTo>
                    <a:pt x="36" y="78"/>
                  </a:lnTo>
                  <a:lnTo>
                    <a:pt x="63" y="67"/>
                  </a:lnTo>
                  <a:lnTo>
                    <a:pt x="73" y="36"/>
                  </a:lnTo>
                  <a:lnTo>
                    <a:pt x="63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8" name="AutoShape 248"/>
            <p:cNvSpPr/>
            <p:nvPr/>
          </p:nvSpPr>
          <p:spPr bwMode="auto">
            <a:xfrm>
              <a:off x="4574" y="-7041"/>
              <a:ext cx="94" cy="100"/>
            </a:xfrm>
            <a:custGeom>
              <a:avLst/>
              <a:gdLst>
                <a:gd name="T0" fmla="*/ 16 w 94"/>
                <a:gd name="T1" fmla="*/ -7026 h 100"/>
                <a:gd name="T2" fmla="*/ 16 w 94"/>
                <a:gd name="T3" fmla="*/ -6957 h 100"/>
                <a:gd name="T4" fmla="*/ 52 w 94"/>
                <a:gd name="T5" fmla="*/ -6963 h 100"/>
                <a:gd name="T6" fmla="*/ 47 w 94"/>
                <a:gd name="T7" fmla="*/ -6965 h 100"/>
                <a:gd name="T8" fmla="*/ 32 w 94"/>
                <a:gd name="T9" fmla="*/ -6968 h 100"/>
                <a:gd name="T10" fmla="*/ 30 w 94"/>
                <a:gd name="T11" fmla="*/ -6973 h 100"/>
                <a:gd name="T12" fmla="*/ 21 w 94"/>
                <a:gd name="T13" fmla="*/ -6988 h 100"/>
                <a:gd name="T14" fmla="*/ 25 w 94"/>
                <a:gd name="T15" fmla="*/ -6999 h 100"/>
                <a:gd name="T16" fmla="*/ 27 w 94"/>
                <a:gd name="T17" fmla="*/ -7010 h 100"/>
                <a:gd name="T18" fmla="*/ 38 w 94"/>
                <a:gd name="T19" fmla="*/ -7015 h 100"/>
                <a:gd name="T20" fmla="*/ 42 w 94"/>
                <a:gd name="T21" fmla="*/ -7021 h 100"/>
                <a:gd name="T22" fmla="*/ 78 w 94"/>
                <a:gd name="T23" fmla="*/ -7026 h 100"/>
                <a:gd name="T24" fmla="*/ 64 w 94"/>
                <a:gd name="T25" fmla="*/ -6971 h 100"/>
                <a:gd name="T26" fmla="*/ 52 w 94"/>
                <a:gd name="T27" fmla="*/ -6963 h 100"/>
                <a:gd name="T28" fmla="*/ 78 w 94"/>
                <a:gd name="T29" fmla="*/ -6957 h 100"/>
                <a:gd name="T30" fmla="*/ 63 w 94"/>
                <a:gd name="T31" fmla="*/ -6968 h 100"/>
                <a:gd name="T32" fmla="*/ 30 w 94"/>
                <a:gd name="T33" fmla="*/ -6971 h 100"/>
                <a:gd name="T34" fmla="*/ 39 w 94"/>
                <a:gd name="T35" fmla="*/ -6968 h 100"/>
                <a:gd name="T36" fmla="*/ 85 w 94"/>
                <a:gd name="T37" fmla="*/ -6973 h 100"/>
                <a:gd name="T38" fmla="*/ 63 w 94"/>
                <a:gd name="T39" fmla="*/ -6968 h 100"/>
                <a:gd name="T40" fmla="*/ 85 w 94"/>
                <a:gd name="T41" fmla="*/ -6973 h 100"/>
                <a:gd name="T42" fmla="*/ 64 w 94"/>
                <a:gd name="T43" fmla="*/ -6971 h 100"/>
                <a:gd name="T44" fmla="*/ 85 w 94"/>
                <a:gd name="T45" fmla="*/ -6973 h 100"/>
                <a:gd name="T46" fmla="*/ 74 w 94"/>
                <a:gd name="T47" fmla="*/ -6988 h 100"/>
                <a:gd name="T48" fmla="*/ 30 w 94"/>
                <a:gd name="T49" fmla="*/ -6973 h 100"/>
                <a:gd name="T50" fmla="*/ 30 w 94"/>
                <a:gd name="T51" fmla="*/ -6971 h 100"/>
                <a:gd name="T52" fmla="*/ 23 w 94"/>
                <a:gd name="T53" fmla="*/ -6993 h 100"/>
                <a:gd name="T54" fmla="*/ 25 w 94"/>
                <a:gd name="T55" fmla="*/ -6988 h 100"/>
                <a:gd name="T56" fmla="*/ 92 w 94"/>
                <a:gd name="T57" fmla="*/ -6999 h 100"/>
                <a:gd name="T58" fmla="*/ 74 w 94"/>
                <a:gd name="T59" fmla="*/ -6988 h 100"/>
                <a:gd name="T60" fmla="*/ 94 w 94"/>
                <a:gd name="T61" fmla="*/ -6994 h 100"/>
                <a:gd name="T62" fmla="*/ 25 w 94"/>
                <a:gd name="T63" fmla="*/ -6999 h 100"/>
                <a:gd name="T64" fmla="*/ 23 w 94"/>
                <a:gd name="T65" fmla="*/ -6993 h 100"/>
                <a:gd name="T66" fmla="*/ 64 w 94"/>
                <a:gd name="T67" fmla="*/ -7012 h 100"/>
                <a:gd name="T68" fmla="*/ 74 w 94"/>
                <a:gd name="T69" fmla="*/ -6999 h 100"/>
                <a:gd name="T70" fmla="*/ 86 w 94"/>
                <a:gd name="T71" fmla="*/ -7010 h 100"/>
                <a:gd name="T72" fmla="*/ 64 w 94"/>
                <a:gd name="T73" fmla="*/ -7012 h 100"/>
                <a:gd name="T74" fmla="*/ 27 w 94"/>
                <a:gd name="T75" fmla="*/ -7010 h 100"/>
                <a:gd name="T76" fmla="*/ 30 w 94"/>
                <a:gd name="T77" fmla="*/ -7011 h 100"/>
                <a:gd name="T78" fmla="*/ 63 w 94"/>
                <a:gd name="T79" fmla="*/ -7015 h 100"/>
                <a:gd name="T80" fmla="*/ 86 w 94"/>
                <a:gd name="T81" fmla="*/ -7010 h 100"/>
                <a:gd name="T82" fmla="*/ 38 w 94"/>
                <a:gd name="T83" fmla="*/ -7015 h 100"/>
                <a:gd name="T84" fmla="*/ 30 w 94"/>
                <a:gd name="T85" fmla="*/ -7011 h 100"/>
                <a:gd name="T86" fmla="*/ 81 w 94"/>
                <a:gd name="T87" fmla="*/ -7021 h 100"/>
                <a:gd name="T88" fmla="*/ 47 w 94"/>
                <a:gd name="T89" fmla="*/ -7019 h 100"/>
                <a:gd name="T90" fmla="*/ 63 w 94"/>
                <a:gd name="T91" fmla="*/ -7015 h 100"/>
                <a:gd name="T92" fmla="*/ 81 w 94"/>
                <a:gd name="T93" fmla="*/ -7021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100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84"/>
                  </a:lnTo>
                  <a:lnTo>
                    <a:pt x="47" y="99"/>
                  </a:lnTo>
                  <a:lnTo>
                    <a:pt x="52" y="78"/>
                  </a:lnTo>
                  <a:lnTo>
                    <a:pt x="42" y="78"/>
                  </a:lnTo>
                  <a:lnTo>
                    <a:pt x="47" y="76"/>
                  </a:lnTo>
                  <a:lnTo>
                    <a:pt x="39" y="73"/>
                  </a:lnTo>
                  <a:lnTo>
                    <a:pt x="32" y="73"/>
                  </a:lnTo>
                  <a:lnTo>
                    <a:pt x="27" y="68"/>
                  </a:lnTo>
                  <a:lnTo>
                    <a:pt x="30" y="68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70"/>
                  </a:moveTo>
                  <a:lnTo>
                    <a:pt x="47" y="76"/>
                  </a:lnTo>
                  <a:lnTo>
                    <a:pt x="52" y="78"/>
                  </a:lnTo>
                  <a:lnTo>
                    <a:pt x="47" y="99"/>
                  </a:lnTo>
                  <a:lnTo>
                    <a:pt x="78" y="84"/>
                  </a:lnTo>
                  <a:lnTo>
                    <a:pt x="83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2" y="73"/>
                  </a:lnTo>
                  <a:lnTo>
                    <a:pt x="39" y="73"/>
                  </a:lnTo>
                  <a:lnTo>
                    <a:pt x="30" y="70"/>
                  </a:lnTo>
                  <a:close/>
                  <a:moveTo>
                    <a:pt x="85" y="68"/>
                  </a:moveTo>
                  <a:lnTo>
                    <a:pt x="69" y="68"/>
                  </a:lnTo>
                  <a:lnTo>
                    <a:pt x="63" y="73"/>
                  </a:lnTo>
                  <a:lnTo>
                    <a:pt x="83" y="73"/>
                  </a:lnTo>
                  <a:lnTo>
                    <a:pt x="85" y="68"/>
                  </a:lnTo>
                  <a:close/>
                  <a:moveTo>
                    <a:pt x="72" y="48"/>
                  </a:moveTo>
                  <a:lnTo>
                    <a:pt x="64" y="70"/>
                  </a:lnTo>
                  <a:lnTo>
                    <a:pt x="69" y="68"/>
                  </a:lnTo>
                  <a:lnTo>
                    <a:pt x="85" y="68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2" y="48"/>
                  </a:lnTo>
                  <a:close/>
                  <a:moveTo>
                    <a:pt x="30" y="68"/>
                  </a:moveTo>
                  <a:lnTo>
                    <a:pt x="27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9" name="Freeform 249"/>
            <p:cNvSpPr/>
            <p:nvPr/>
          </p:nvSpPr>
          <p:spPr bwMode="auto">
            <a:xfrm>
              <a:off x="4585" y="-6268"/>
              <a:ext cx="74" cy="74"/>
            </a:xfrm>
            <a:custGeom>
              <a:avLst/>
              <a:gdLst>
                <a:gd name="T0" fmla="*/ 36 w 74"/>
                <a:gd name="T1" fmla="*/ -6268 h 74"/>
                <a:gd name="T2" fmla="*/ 10 w 74"/>
                <a:gd name="T3" fmla="*/ -6258 h 74"/>
                <a:gd name="T4" fmla="*/ 0 w 74"/>
                <a:gd name="T5" fmla="*/ -6231 h 74"/>
                <a:gd name="T6" fmla="*/ 10 w 74"/>
                <a:gd name="T7" fmla="*/ -6205 h 74"/>
                <a:gd name="T8" fmla="*/ 36 w 74"/>
                <a:gd name="T9" fmla="*/ -6195 h 74"/>
                <a:gd name="T10" fmla="*/ 63 w 74"/>
                <a:gd name="T11" fmla="*/ -6205 h 74"/>
                <a:gd name="T12" fmla="*/ 73 w 74"/>
                <a:gd name="T13" fmla="*/ -6231 h 74"/>
                <a:gd name="T14" fmla="*/ 63 w 74"/>
                <a:gd name="T15" fmla="*/ -6258 h 74"/>
                <a:gd name="T16" fmla="*/ 36 w 74"/>
                <a:gd name="T17" fmla="*/ -626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0" name="AutoShape 250"/>
            <p:cNvSpPr/>
            <p:nvPr/>
          </p:nvSpPr>
          <p:spPr bwMode="auto">
            <a:xfrm>
              <a:off x="4574" y="-6278"/>
              <a:ext cx="94" cy="94"/>
            </a:xfrm>
            <a:custGeom>
              <a:avLst/>
              <a:gdLst>
                <a:gd name="T0" fmla="*/ 16 w 94"/>
                <a:gd name="T1" fmla="*/ -6262 h 94"/>
                <a:gd name="T2" fmla="*/ 16 w 94"/>
                <a:gd name="T3" fmla="*/ -6200 h 94"/>
                <a:gd name="T4" fmla="*/ 52 w 94"/>
                <a:gd name="T5" fmla="*/ -6205 h 94"/>
                <a:gd name="T6" fmla="*/ 47 w 94"/>
                <a:gd name="T7" fmla="*/ -6207 h 94"/>
                <a:gd name="T8" fmla="*/ 32 w 94"/>
                <a:gd name="T9" fmla="*/ -6211 h 94"/>
                <a:gd name="T10" fmla="*/ 30 w 94"/>
                <a:gd name="T11" fmla="*/ -6216 h 94"/>
                <a:gd name="T12" fmla="*/ 21 w 94"/>
                <a:gd name="T13" fmla="*/ -6226 h 94"/>
                <a:gd name="T14" fmla="*/ 25 w 94"/>
                <a:gd name="T15" fmla="*/ -6236 h 94"/>
                <a:gd name="T16" fmla="*/ 27 w 94"/>
                <a:gd name="T17" fmla="*/ -6247 h 94"/>
                <a:gd name="T18" fmla="*/ 41 w 94"/>
                <a:gd name="T19" fmla="*/ -6253 h 94"/>
                <a:gd name="T20" fmla="*/ 42 w 94"/>
                <a:gd name="T21" fmla="*/ -6258 h 94"/>
                <a:gd name="T22" fmla="*/ 78 w 94"/>
                <a:gd name="T23" fmla="*/ -6262 h 94"/>
                <a:gd name="T24" fmla="*/ 64 w 94"/>
                <a:gd name="T25" fmla="*/ -6214 h 94"/>
                <a:gd name="T26" fmla="*/ 52 w 94"/>
                <a:gd name="T27" fmla="*/ -6205 h 94"/>
                <a:gd name="T28" fmla="*/ 78 w 94"/>
                <a:gd name="T29" fmla="*/ -6200 h 94"/>
                <a:gd name="T30" fmla="*/ 63 w 94"/>
                <a:gd name="T31" fmla="*/ -6211 h 94"/>
                <a:gd name="T32" fmla="*/ 30 w 94"/>
                <a:gd name="T33" fmla="*/ -6214 h 94"/>
                <a:gd name="T34" fmla="*/ 38 w 94"/>
                <a:gd name="T35" fmla="*/ -6211 h 94"/>
                <a:gd name="T36" fmla="*/ 86 w 94"/>
                <a:gd name="T37" fmla="*/ -6216 h 94"/>
                <a:gd name="T38" fmla="*/ 63 w 94"/>
                <a:gd name="T39" fmla="*/ -6211 h 94"/>
                <a:gd name="T40" fmla="*/ 86 w 94"/>
                <a:gd name="T41" fmla="*/ -6216 h 94"/>
                <a:gd name="T42" fmla="*/ 64 w 94"/>
                <a:gd name="T43" fmla="*/ -6214 h 94"/>
                <a:gd name="T44" fmla="*/ 86 w 94"/>
                <a:gd name="T45" fmla="*/ -6216 h 94"/>
                <a:gd name="T46" fmla="*/ 74 w 94"/>
                <a:gd name="T47" fmla="*/ -6226 h 94"/>
                <a:gd name="T48" fmla="*/ 30 w 94"/>
                <a:gd name="T49" fmla="*/ -6216 h 94"/>
                <a:gd name="T50" fmla="*/ 30 w 94"/>
                <a:gd name="T51" fmla="*/ -6214 h 94"/>
                <a:gd name="T52" fmla="*/ 23 w 94"/>
                <a:gd name="T53" fmla="*/ -6231 h 94"/>
                <a:gd name="T54" fmla="*/ 25 w 94"/>
                <a:gd name="T55" fmla="*/ -6226 h 94"/>
                <a:gd name="T56" fmla="*/ 92 w 94"/>
                <a:gd name="T57" fmla="*/ -6236 h 94"/>
                <a:gd name="T58" fmla="*/ 74 w 94"/>
                <a:gd name="T59" fmla="*/ -6226 h 94"/>
                <a:gd name="T60" fmla="*/ 94 w 94"/>
                <a:gd name="T61" fmla="*/ -6231 h 94"/>
                <a:gd name="T62" fmla="*/ 25 w 94"/>
                <a:gd name="T63" fmla="*/ -6236 h 94"/>
                <a:gd name="T64" fmla="*/ 23 w 94"/>
                <a:gd name="T65" fmla="*/ -6231 h 94"/>
                <a:gd name="T66" fmla="*/ 65 w 94"/>
                <a:gd name="T67" fmla="*/ -6248 h 94"/>
                <a:gd name="T68" fmla="*/ 74 w 94"/>
                <a:gd name="T69" fmla="*/ -6236 h 94"/>
                <a:gd name="T70" fmla="*/ 86 w 94"/>
                <a:gd name="T71" fmla="*/ -6247 h 94"/>
                <a:gd name="T72" fmla="*/ 65 w 94"/>
                <a:gd name="T73" fmla="*/ -6248 h 94"/>
                <a:gd name="T74" fmla="*/ 27 w 94"/>
                <a:gd name="T75" fmla="*/ -6247 h 94"/>
                <a:gd name="T76" fmla="*/ 30 w 94"/>
                <a:gd name="T77" fmla="*/ -6248 h 94"/>
                <a:gd name="T78" fmla="*/ 63 w 94"/>
                <a:gd name="T79" fmla="*/ -6253 h 94"/>
                <a:gd name="T80" fmla="*/ 86 w 94"/>
                <a:gd name="T81" fmla="*/ -6247 h 94"/>
                <a:gd name="T82" fmla="*/ 41 w 94"/>
                <a:gd name="T83" fmla="*/ -6253 h 94"/>
                <a:gd name="T84" fmla="*/ 30 w 94"/>
                <a:gd name="T85" fmla="*/ -6248 h 94"/>
                <a:gd name="T86" fmla="*/ 81 w 94"/>
                <a:gd name="T87" fmla="*/ -6258 h 94"/>
                <a:gd name="T88" fmla="*/ 47 w 94"/>
                <a:gd name="T89" fmla="*/ -6256 h 94"/>
                <a:gd name="T90" fmla="*/ 63 w 94"/>
                <a:gd name="T91" fmla="*/ -6253 h 94"/>
                <a:gd name="T92" fmla="*/ 81 w 94"/>
                <a:gd name="T93" fmla="*/ -625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1" name="Freeform 251"/>
            <p:cNvSpPr/>
            <p:nvPr/>
          </p:nvSpPr>
          <p:spPr bwMode="auto">
            <a:xfrm>
              <a:off x="4585" y="-5767"/>
              <a:ext cx="74" cy="74"/>
            </a:xfrm>
            <a:custGeom>
              <a:avLst/>
              <a:gdLst>
                <a:gd name="T0" fmla="*/ 36 w 74"/>
                <a:gd name="T1" fmla="*/ -5767 h 74"/>
                <a:gd name="T2" fmla="*/ 10 w 74"/>
                <a:gd name="T3" fmla="*/ -5757 h 74"/>
                <a:gd name="T4" fmla="*/ 0 w 74"/>
                <a:gd name="T5" fmla="*/ -5731 h 74"/>
                <a:gd name="T6" fmla="*/ 10 w 74"/>
                <a:gd name="T7" fmla="*/ -5704 h 74"/>
                <a:gd name="T8" fmla="*/ 36 w 74"/>
                <a:gd name="T9" fmla="*/ -5694 h 74"/>
                <a:gd name="T10" fmla="*/ 63 w 74"/>
                <a:gd name="T11" fmla="*/ -5704 h 74"/>
                <a:gd name="T12" fmla="*/ 73 w 74"/>
                <a:gd name="T13" fmla="*/ -5731 h 74"/>
                <a:gd name="T14" fmla="*/ 63 w 74"/>
                <a:gd name="T15" fmla="*/ -5757 h 74"/>
                <a:gd name="T16" fmla="*/ 36 w 74"/>
                <a:gd name="T17" fmla="*/ -576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4" name="AutoShape 252"/>
            <p:cNvSpPr/>
            <p:nvPr/>
          </p:nvSpPr>
          <p:spPr bwMode="auto">
            <a:xfrm>
              <a:off x="4574" y="-5778"/>
              <a:ext cx="94" cy="94"/>
            </a:xfrm>
            <a:custGeom>
              <a:avLst/>
              <a:gdLst>
                <a:gd name="T0" fmla="*/ 16 w 94"/>
                <a:gd name="T1" fmla="*/ -5762 h 94"/>
                <a:gd name="T2" fmla="*/ 16 w 94"/>
                <a:gd name="T3" fmla="*/ -5700 h 94"/>
                <a:gd name="T4" fmla="*/ 52 w 94"/>
                <a:gd name="T5" fmla="*/ -5704 h 94"/>
                <a:gd name="T6" fmla="*/ 47 w 94"/>
                <a:gd name="T7" fmla="*/ -5706 h 94"/>
                <a:gd name="T8" fmla="*/ 32 w 94"/>
                <a:gd name="T9" fmla="*/ -5709 h 94"/>
                <a:gd name="T10" fmla="*/ 29 w 94"/>
                <a:gd name="T11" fmla="*/ -5715 h 94"/>
                <a:gd name="T12" fmla="*/ 21 w 94"/>
                <a:gd name="T13" fmla="*/ -5726 h 94"/>
                <a:gd name="T14" fmla="*/ 25 w 94"/>
                <a:gd name="T15" fmla="*/ -5736 h 94"/>
                <a:gd name="T16" fmla="*/ 27 w 94"/>
                <a:gd name="T17" fmla="*/ -5746 h 94"/>
                <a:gd name="T18" fmla="*/ 38 w 94"/>
                <a:gd name="T19" fmla="*/ -5751 h 94"/>
                <a:gd name="T20" fmla="*/ 42 w 94"/>
                <a:gd name="T21" fmla="*/ -5757 h 94"/>
                <a:gd name="T22" fmla="*/ 78 w 94"/>
                <a:gd name="T23" fmla="*/ -5762 h 94"/>
                <a:gd name="T24" fmla="*/ 65 w 94"/>
                <a:gd name="T25" fmla="*/ -5713 h 94"/>
                <a:gd name="T26" fmla="*/ 52 w 94"/>
                <a:gd name="T27" fmla="*/ -5704 h 94"/>
                <a:gd name="T28" fmla="*/ 78 w 94"/>
                <a:gd name="T29" fmla="*/ -5700 h 94"/>
                <a:gd name="T30" fmla="*/ 63 w 94"/>
                <a:gd name="T31" fmla="*/ -5709 h 94"/>
                <a:gd name="T32" fmla="*/ 30 w 94"/>
                <a:gd name="T33" fmla="*/ -5714 h 94"/>
                <a:gd name="T34" fmla="*/ 41 w 94"/>
                <a:gd name="T35" fmla="*/ -5709 h 94"/>
                <a:gd name="T36" fmla="*/ 86 w 94"/>
                <a:gd name="T37" fmla="*/ -5715 h 94"/>
                <a:gd name="T38" fmla="*/ 63 w 94"/>
                <a:gd name="T39" fmla="*/ -5709 h 94"/>
                <a:gd name="T40" fmla="*/ 86 w 94"/>
                <a:gd name="T41" fmla="*/ -5715 h 94"/>
                <a:gd name="T42" fmla="*/ 65 w 94"/>
                <a:gd name="T43" fmla="*/ -5713 h 94"/>
                <a:gd name="T44" fmla="*/ 86 w 94"/>
                <a:gd name="T45" fmla="*/ -5715 h 94"/>
                <a:gd name="T46" fmla="*/ 74 w 94"/>
                <a:gd name="T47" fmla="*/ -5726 h 94"/>
                <a:gd name="T48" fmla="*/ 29 w 94"/>
                <a:gd name="T49" fmla="*/ -5715 h 94"/>
                <a:gd name="T50" fmla="*/ 30 w 94"/>
                <a:gd name="T51" fmla="*/ -5714 h 94"/>
                <a:gd name="T52" fmla="*/ 23 w 94"/>
                <a:gd name="T53" fmla="*/ -5731 h 94"/>
                <a:gd name="T54" fmla="*/ 25 w 94"/>
                <a:gd name="T55" fmla="*/ -5726 h 94"/>
                <a:gd name="T56" fmla="*/ 92 w 94"/>
                <a:gd name="T57" fmla="*/ -5736 h 94"/>
                <a:gd name="T58" fmla="*/ 74 w 94"/>
                <a:gd name="T59" fmla="*/ -5726 h 94"/>
                <a:gd name="T60" fmla="*/ 94 w 94"/>
                <a:gd name="T61" fmla="*/ -5731 h 94"/>
                <a:gd name="T62" fmla="*/ 25 w 94"/>
                <a:gd name="T63" fmla="*/ -5736 h 94"/>
                <a:gd name="T64" fmla="*/ 23 w 94"/>
                <a:gd name="T65" fmla="*/ -5731 h 94"/>
                <a:gd name="T66" fmla="*/ 64 w 94"/>
                <a:gd name="T67" fmla="*/ -5748 h 94"/>
                <a:gd name="T68" fmla="*/ 74 w 94"/>
                <a:gd name="T69" fmla="*/ -5736 h 94"/>
                <a:gd name="T70" fmla="*/ 86 w 94"/>
                <a:gd name="T71" fmla="*/ -5746 h 94"/>
                <a:gd name="T72" fmla="*/ 64 w 94"/>
                <a:gd name="T73" fmla="*/ -5748 h 94"/>
                <a:gd name="T74" fmla="*/ 27 w 94"/>
                <a:gd name="T75" fmla="*/ -5746 h 94"/>
                <a:gd name="T76" fmla="*/ 30 w 94"/>
                <a:gd name="T77" fmla="*/ -5748 h 94"/>
                <a:gd name="T78" fmla="*/ 63 w 94"/>
                <a:gd name="T79" fmla="*/ -5751 h 94"/>
                <a:gd name="T80" fmla="*/ 86 w 94"/>
                <a:gd name="T81" fmla="*/ -5746 h 94"/>
                <a:gd name="T82" fmla="*/ 38 w 94"/>
                <a:gd name="T83" fmla="*/ -5751 h 94"/>
                <a:gd name="T84" fmla="*/ 30 w 94"/>
                <a:gd name="T85" fmla="*/ -5748 h 94"/>
                <a:gd name="T86" fmla="*/ 81 w 94"/>
                <a:gd name="T87" fmla="*/ -5757 h 94"/>
                <a:gd name="T88" fmla="*/ 47 w 94"/>
                <a:gd name="T89" fmla="*/ -5755 h 94"/>
                <a:gd name="T90" fmla="*/ 63 w 94"/>
                <a:gd name="T91" fmla="*/ -5751 h 94"/>
                <a:gd name="T92" fmla="*/ 81 w 94"/>
                <a:gd name="T93" fmla="*/ -575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2"/>
                  </a:lnTo>
                  <a:lnTo>
                    <a:pt x="27" y="32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5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2" y="47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2"/>
                  </a:lnTo>
                  <a:lnTo>
                    <a:pt x="30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5" name="Freeform 253"/>
            <p:cNvSpPr/>
            <p:nvPr/>
          </p:nvSpPr>
          <p:spPr bwMode="auto">
            <a:xfrm>
              <a:off x="4585" y="-3865"/>
              <a:ext cx="74" cy="75"/>
            </a:xfrm>
            <a:custGeom>
              <a:avLst/>
              <a:gdLst>
                <a:gd name="T0" fmla="*/ 36 w 74"/>
                <a:gd name="T1" fmla="*/ -3865 h 75"/>
                <a:gd name="T2" fmla="*/ 10 w 74"/>
                <a:gd name="T3" fmla="*/ -3854 h 75"/>
                <a:gd name="T4" fmla="*/ 0 w 74"/>
                <a:gd name="T5" fmla="*/ -3828 h 75"/>
                <a:gd name="T6" fmla="*/ 10 w 74"/>
                <a:gd name="T7" fmla="*/ -3801 h 75"/>
                <a:gd name="T8" fmla="*/ 36 w 74"/>
                <a:gd name="T9" fmla="*/ -3790 h 75"/>
                <a:gd name="T10" fmla="*/ 63 w 74"/>
                <a:gd name="T11" fmla="*/ -3801 h 75"/>
                <a:gd name="T12" fmla="*/ 73 w 74"/>
                <a:gd name="T13" fmla="*/ -3828 h 75"/>
                <a:gd name="T14" fmla="*/ 63 w 74"/>
                <a:gd name="T15" fmla="*/ -3854 h 75"/>
                <a:gd name="T16" fmla="*/ 36 w 74"/>
                <a:gd name="T17" fmla="*/ -3865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6" name="AutoShape 254"/>
            <p:cNvSpPr/>
            <p:nvPr/>
          </p:nvSpPr>
          <p:spPr bwMode="auto">
            <a:xfrm>
              <a:off x="4574" y="-3874"/>
              <a:ext cx="94" cy="94"/>
            </a:xfrm>
            <a:custGeom>
              <a:avLst/>
              <a:gdLst>
                <a:gd name="T0" fmla="*/ 16 w 94"/>
                <a:gd name="T1" fmla="*/ -3859 h 94"/>
                <a:gd name="T2" fmla="*/ 16 w 94"/>
                <a:gd name="T3" fmla="*/ -3796 h 94"/>
                <a:gd name="T4" fmla="*/ 52 w 94"/>
                <a:gd name="T5" fmla="*/ -3801 h 94"/>
                <a:gd name="T6" fmla="*/ 47 w 94"/>
                <a:gd name="T7" fmla="*/ -3803 h 94"/>
                <a:gd name="T8" fmla="*/ 32 w 94"/>
                <a:gd name="T9" fmla="*/ -3807 h 94"/>
                <a:gd name="T10" fmla="*/ 30 w 94"/>
                <a:gd name="T11" fmla="*/ -3812 h 94"/>
                <a:gd name="T12" fmla="*/ 21 w 94"/>
                <a:gd name="T13" fmla="*/ -3823 h 94"/>
                <a:gd name="T14" fmla="*/ 25 w 94"/>
                <a:gd name="T15" fmla="*/ -3832 h 94"/>
                <a:gd name="T16" fmla="*/ 27 w 94"/>
                <a:gd name="T17" fmla="*/ -3843 h 94"/>
                <a:gd name="T18" fmla="*/ 41 w 94"/>
                <a:gd name="T19" fmla="*/ -3849 h 94"/>
                <a:gd name="T20" fmla="*/ 42 w 94"/>
                <a:gd name="T21" fmla="*/ -3854 h 94"/>
                <a:gd name="T22" fmla="*/ 78 w 94"/>
                <a:gd name="T23" fmla="*/ -3859 h 94"/>
                <a:gd name="T24" fmla="*/ 64 w 94"/>
                <a:gd name="T25" fmla="*/ -3810 h 94"/>
                <a:gd name="T26" fmla="*/ 52 w 94"/>
                <a:gd name="T27" fmla="*/ -3801 h 94"/>
                <a:gd name="T28" fmla="*/ 78 w 94"/>
                <a:gd name="T29" fmla="*/ -3796 h 94"/>
                <a:gd name="T30" fmla="*/ 63 w 94"/>
                <a:gd name="T31" fmla="*/ -3807 h 94"/>
                <a:gd name="T32" fmla="*/ 30 w 94"/>
                <a:gd name="T33" fmla="*/ -3811 h 94"/>
                <a:gd name="T34" fmla="*/ 38 w 94"/>
                <a:gd name="T35" fmla="*/ -3807 h 94"/>
                <a:gd name="T36" fmla="*/ 86 w 94"/>
                <a:gd name="T37" fmla="*/ -3812 h 94"/>
                <a:gd name="T38" fmla="*/ 63 w 94"/>
                <a:gd name="T39" fmla="*/ -3807 h 94"/>
                <a:gd name="T40" fmla="*/ 86 w 94"/>
                <a:gd name="T41" fmla="*/ -3812 h 94"/>
                <a:gd name="T42" fmla="*/ 64 w 94"/>
                <a:gd name="T43" fmla="*/ -3810 h 94"/>
                <a:gd name="T44" fmla="*/ 86 w 94"/>
                <a:gd name="T45" fmla="*/ -3812 h 94"/>
                <a:gd name="T46" fmla="*/ 74 w 94"/>
                <a:gd name="T47" fmla="*/ -3823 h 94"/>
                <a:gd name="T48" fmla="*/ 30 w 94"/>
                <a:gd name="T49" fmla="*/ -3812 h 94"/>
                <a:gd name="T50" fmla="*/ 30 w 94"/>
                <a:gd name="T51" fmla="*/ -3811 h 94"/>
                <a:gd name="T52" fmla="*/ 23 w 94"/>
                <a:gd name="T53" fmla="*/ -3828 h 94"/>
                <a:gd name="T54" fmla="*/ 25 w 94"/>
                <a:gd name="T55" fmla="*/ -3823 h 94"/>
                <a:gd name="T56" fmla="*/ 92 w 94"/>
                <a:gd name="T57" fmla="*/ -3832 h 94"/>
                <a:gd name="T58" fmla="*/ 74 w 94"/>
                <a:gd name="T59" fmla="*/ -3823 h 94"/>
                <a:gd name="T60" fmla="*/ 94 w 94"/>
                <a:gd name="T61" fmla="*/ -3828 h 94"/>
                <a:gd name="T62" fmla="*/ 25 w 94"/>
                <a:gd name="T63" fmla="*/ -3832 h 94"/>
                <a:gd name="T64" fmla="*/ 23 w 94"/>
                <a:gd name="T65" fmla="*/ -3828 h 94"/>
                <a:gd name="T66" fmla="*/ 65 w 94"/>
                <a:gd name="T67" fmla="*/ -3845 h 94"/>
                <a:gd name="T68" fmla="*/ 74 w 94"/>
                <a:gd name="T69" fmla="*/ -3832 h 94"/>
                <a:gd name="T70" fmla="*/ 86 w 94"/>
                <a:gd name="T71" fmla="*/ -3843 h 94"/>
                <a:gd name="T72" fmla="*/ 65 w 94"/>
                <a:gd name="T73" fmla="*/ -3845 h 94"/>
                <a:gd name="T74" fmla="*/ 27 w 94"/>
                <a:gd name="T75" fmla="*/ -3843 h 94"/>
                <a:gd name="T76" fmla="*/ 30 w 94"/>
                <a:gd name="T77" fmla="*/ -3844 h 94"/>
                <a:gd name="T78" fmla="*/ 63 w 94"/>
                <a:gd name="T79" fmla="*/ -3849 h 94"/>
                <a:gd name="T80" fmla="*/ 86 w 94"/>
                <a:gd name="T81" fmla="*/ -3843 h 94"/>
                <a:gd name="T82" fmla="*/ 41 w 94"/>
                <a:gd name="T83" fmla="*/ -3849 h 94"/>
                <a:gd name="T84" fmla="*/ 30 w 94"/>
                <a:gd name="T85" fmla="*/ -3844 h 94"/>
                <a:gd name="T86" fmla="*/ 81 w 94"/>
                <a:gd name="T87" fmla="*/ -3854 h 94"/>
                <a:gd name="T88" fmla="*/ 47 w 94"/>
                <a:gd name="T89" fmla="*/ -3852 h 94"/>
                <a:gd name="T90" fmla="*/ 63 w 94"/>
                <a:gd name="T91" fmla="*/ -3849 h 94"/>
                <a:gd name="T92" fmla="*/ 81 w 94"/>
                <a:gd name="T93" fmla="*/ -3854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6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3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29"/>
                  </a:moveTo>
                  <a:lnTo>
                    <a:pt x="72" y="46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7" name="Freeform 255"/>
            <p:cNvSpPr/>
            <p:nvPr/>
          </p:nvSpPr>
          <p:spPr bwMode="auto">
            <a:xfrm>
              <a:off x="4585" y="-3544"/>
              <a:ext cx="74" cy="74"/>
            </a:xfrm>
            <a:custGeom>
              <a:avLst/>
              <a:gdLst>
                <a:gd name="T0" fmla="*/ 36 w 74"/>
                <a:gd name="T1" fmla="*/ -3544 h 74"/>
                <a:gd name="T2" fmla="*/ 10 w 74"/>
                <a:gd name="T3" fmla="*/ -3534 h 74"/>
                <a:gd name="T4" fmla="*/ 0 w 74"/>
                <a:gd name="T5" fmla="*/ -3508 h 74"/>
                <a:gd name="T6" fmla="*/ 10 w 74"/>
                <a:gd name="T7" fmla="*/ -3482 h 74"/>
                <a:gd name="T8" fmla="*/ 36 w 74"/>
                <a:gd name="T9" fmla="*/ -3471 h 74"/>
                <a:gd name="T10" fmla="*/ 63 w 74"/>
                <a:gd name="T11" fmla="*/ -3482 h 74"/>
                <a:gd name="T12" fmla="*/ 73 w 74"/>
                <a:gd name="T13" fmla="*/ -3508 h 74"/>
                <a:gd name="T14" fmla="*/ 63 w 74"/>
                <a:gd name="T15" fmla="*/ -3534 h 74"/>
                <a:gd name="T16" fmla="*/ 36 w 74"/>
                <a:gd name="T17" fmla="*/ -354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8" name="AutoShape 256"/>
            <p:cNvSpPr/>
            <p:nvPr/>
          </p:nvSpPr>
          <p:spPr bwMode="auto">
            <a:xfrm>
              <a:off x="4574" y="-3555"/>
              <a:ext cx="94" cy="95"/>
            </a:xfrm>
            <a:custGeom>
              <a:avLst/>
              <a:gdLst>
                <a:gd name="T0" fmla="*/ 16 w 94"/>
                <a:gd name="T1" fmla="*/ -3540 h 95"/>
                <a:gd name="T2" fmla="*/ 16 w 94"/>
                <a:gd name="T3" fmla="*/ -3476 h 95"/>
                <a:gd name="T4" fmla="*/ 52 w 94"/>
                <a:gd name="T5" fmla="*/ -3482 h 95"/>
                <a:gd name="T6" fmla="*/ 47 w 94"/>
                <a:gd name="T7" fmla="*/ -3484 h 95"/>
                <a:gd name="T8" fmla="*/ 32 w 94"/>
                <a:gd name="T9" fmla="*/ -3487 h 95"/>
                <a:gd name="T10" fmla="*/ 30 w 94"/>
                <a:gd name="T11" fmla="*/ -3492 h 95"/>
                <a:gd name="T12" fmla="*/ 21 w 94"/>
                <a:gd name="T13" fmla="*/ -3502 h 95"/>
                <a:gd name="T14" fmla="*/ 25 w 94"/>
                <a:gd name="T15" fmla="*/ -3513 h 95"/>
                <a:gd name="T16" fmla="*/ 27 w 94"/>
                <a:gd name="T17" fmla="*/ -3524 h 95"/>
                <a:gd name="T18" fmla="*/ 39 w 94"/>
                <a:gd name="T19" fmla="*/ -3529 h 95"/>
                <a:gd name="T20" fmla="*/ 42 w 94"/>
                <a:gd name="T21" fmla="*/ -3534 h 95"/>
                <a:gd name="T22" fmla="*/ 78 w 94"/>
                <a:gd name="T23" fmla="*/ -3540 h 95"/>
                <a:gd name="T24" fmla="*/ 64 w 94"/>
                <a:gd name="T25" fmla="*/ -3490 h 95"/>
                <a:gd name="T26" fmla="*/ 52 w 94"/>
                <a:gd name="T27" fmla="*/ -3482 h 95"/>
                <a:gd name="T28" fmla="*/ 78 w 94"/>
                <a:gd name="T29" fmla="*/ -3476 h 95"/>
                <a:gd name="T30" fmla="*/ 63 w 94"/>
                <a:gd name="T31" fmla="*/ -3487 h 95"/>
                <a:gd name="T32" fmla="*/ 30 w 94"/>
                <a:gd name="T33" fmla="*/ -3490 h 95"/>
                <a:gd name="T34" fmla="*/ 39 w 94"/>
                <a:gd name="T35" fmla="*/ -3487 h 95"/>
                <a:gd name="T36" fmla="*/ 86 w 94"/>
                <a:gd name="T37" fmla="*/ -3492 h 95"/>
                <a:gd name="T38" fmla="*/ 63 w 94"/>
                <a:gd name="T39" fmla="*/ -3487 h 95"/>
                <a:gd name="T40" fmla="*/ 86 w 94"/>
                <a:gd name="T41" fmla="*/ -3492 h 95"/>
                <a:gd name="T42" fmla="*/ 64 w 94"/>
                <a:gd name="T43" fmla="*/ -3490 h 95"/>
                <a:gd name="T44" fmla="*/ 86 w 94"/>
                <a:gd name="T45" fmla="*/ -3492 h 95"/>
                <a:gd name="T46" fmla="*/ 74 w 94"/>
                <a:gd name="T47" fmla="*/ -3502 h 95"/>
                <a:gd name="T48" fmla="*/ 30 w 94"/>
                <a:gd name="T49" fmla="*/ -3492 h 95"/>
                <a:gd name="T50" fmla="*/ 30 w 94"/>
                <a:gd name="T51" fmla="*/ -3490 h 95"/>
                <a:gd name="T52" fmla="*/ 23 w 94"/>
                <a:gd name="T53" fmla="*/ -3508 h 95"/>
                <a:gd name="T54" fmla="*/ 25 w 94"/>
                <a:gd name="T55" fmla="*/ -3502 h 95"/>
                <a:gd name="T56" fmla="*/ 92 w 94"/>
                <a:gd name="T57" fmla="*/ -3513 h 95"/>
                <a:gd name="T58" fmla="*/ 74 w 94"/>
                <a:gd name="T59" fmla="*/ -3502 h 95"/>
                <a:gd name="T60" fmla="*/ 94 w 94"/>
                <a:gd name="T61" fmla="*/ -3508 h 95"/>
                <a:gd name="T62" fmla="*/ 25 w 94"/>
                <a:gd name="T63" fmla="*/ -3513 h 95"/>
                <a:gd name="T64" fmla="*/ 23 w 94"/>
                <a:gd name="T65" fmla="*/ -3508 h 95"/>
                <a:gd name="T66" fmla="*/ 64 w 94"/>
                <a:gd name="T67" fmla="*/ -3526 h 95"/>
                <a:gd name="T68" fmla="*/ 74 w 94"/>
                <a:gd name="T69" fmla="*/ -3513 h 95"/>
                <a:gd name="T70" fmla="*/ 86 w 94"/>
                <a:gd name="T71" fmla="*/ -3524 h 95"/>
                <a:gd name="T72" fmla="*/ 64 w 94"/>
                <a:gd name="T73" fmla="*/ -3526 h 95"/>
                <a:gd name="T74" fmla="*/ 27 w 94"/>
                <a:gd name="T75" fmla="*/ -3524 h 95"/>
                <a:gd name="T76" fmla="*/ 30 w 94"/>
                <a:gd name="T77" fmla="*/ -3525 h 95"/>
                <a:gd name="T78" fmla="*/ 63 w 94"/>
                <a:gd name="T79" fmla="*/ -3529 h 95"/>
                <a:gd name="T80" fmla="*/ 86 w 94"/>
                <a:gd name="T81" fmla="*/ -3524 h 95"/>
                <a:gd name="T82" fmla="*/ 39 w 94"/>
                <a:gd name="T83" fmla="*/ -3529 h 95"/>
                <a:gd name="T84" fmla="*/ 30 w 94"/>
                <a:gd name="T85" fmla="*/ -3525 h 95"/>
                <a:gd name="T86" fmla="*/ 81 w 94"/>
                <a:gd name="T87" fmla="*/ -3534 h 95"/>
                <a:gd name="T88" fmla="*/ 47 w 94"/>
                <a:gd name="T89" fmla="*/ -3532 h 95"/>
                <a:gd name="T90" fmla="*/ 63 w 94"/>
                <a:gd name="T91" fmla="*/ -3529 h 95"/>
                <a:gd name="T92" fmla="*/ 81 w 94"/>
                <a:gd name="T93" fmla="*/ -3534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9" y="68"/>
                  </a:lnTo>
                  <a:lnTo>
                    <a:pt x="32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9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5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4" y="65"/>
                  </a:lnTo>
                  <a:close/>
                  <a:moveTo>
                    <a:pt x="30" y="65"/>
                  </a:moveTo>
                  <a:lnTo>
                    <a:pt x="32" y="68"/>
                  </a:lnTo>
                  <a:lnTo>
                    <a:pt x="39" y="68"/>
                  </a:lnTo>
                  <a:lnTo>
                    <a:pt x="30" y="65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6" y="63"/>
                  </a:lnTo>
                  <a:close/>
                  <a:moveTo>
                    <a:pt x="71" y="47"/>
                  </a:moveTo>
                  <a:lnTo>
                    <a:pt x="64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7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1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9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9" y="26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0" name="Freeform 257"/>
            <p:cNvSpPr/>
            <p:nvPr/>
          </p:nvSpPr>
          <p:spPr bwMode="auto">
            <a:xfrm>
              <a:off x="4585" y="-4826"/>
              <a:ext cx="74" cy="74"/>
            </a:xfrm>
            <a:custGeom>
              <a:avLst/>
              <a:gdLst>
                <a:gd name="T0" fmla="*/ 36 w 74"/>
                <a:gd name="T1" fmla="*/ -4826 h 74"/>
                <a:gd name="T2" fmla="*/ 10 w 74"/>
                <a:gd name="T3" fmla="*/ -4816 h 74"/>
                <a:gd name="T4" fmla="*/ 0 w 74"/>
                <a:gd name="T5" fmla="*/ -4790 h 74"/>
                <a:gd name="T6" fmla="*/ 10 w 74"/>
                <a:gd name="T7" fmla="*/ -4764 h 74"/>
                <a:gd name="T8" fmla="*/ 36 w 74"/>
                <a:gd name="T9" fmla="*/ -4753 h 74"/>
                <a:gd name="T10" fmla="*/ 63 w 74"/>
                <a:gd name="T11" fmla="*/ -4764 h 74"/>
                <a:gd name="T12" fmla="*/ 73 w 74"/>
                <a:gd name="T13" fmla="*/ -4790 h 74"/>
                <a:gd name="T14" fmla="*/ 63 w 74"/>
                <a:gd name="T15" fmla="*/ -4816 h 74"/>
                <a:gd name="T16" fmla="*/ 36 w 74"/>
                <a:gd name="T17" fmla="*/ -482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1" name="AutoShape 258"/>
            <p:cNvSpPr/>
            <p:nvPr/>
          </p:nvSpPr>
          <p:spPr bwMode="auto">
            <a:xfrm>
              <a:off x="4574" y="-4837"/>
              <a:ext cx="94" cy="95"/>
            </a:xfrm>
            <a:custGeom>
              <a:avLst/>
              <a:gdLst>
                <a:gd name="T0" fmla="*/ 16 w 94"/>
                <a:gd name="T1" fmla="*/ -4821 h 95"/>
                <a:gd name="T2" fmla="*/ 16 w 94"/>
                <a:gd name="T3" fmla="*/ -4759 h 95"/>
                <a:gd name="T4" fmla="*/ 52 w 94"/>
                <a:gd name="T5" fmla="*/ -4764 h 95"/>
                <a:gd name="T6" fmla="*/ 47 w 94"/>
                <a:gd name="T7" fmla="*/ -4766 h 95"/>
                <a:gd name="T8" fmla="*/ 32 w 94"/>
                <a:gd name="T9" fmla="*/ -4768 h 95"/>
                <a:gd name="T10" fmla="*/ 29 w 94"/>
                <a:gd name="T11" fmla="*/ -4774 h 95"/>
                <a:gd name="T12" fmla="*/ 21 w 94"/>
                <a:gd name="T13" fmla="*/ -4784 h 95"/>
                <a:gd name="T14" fmla="*/ 25 w 94"/>
                <a:gd name="T15" fmla="*/ -4795 h 95"/>
                <a:gd name="T16" fmla="*/ 27 w 94"/>
                <a:gd name="T17" fmla="*/ -4806 h 95"/>
                <a:gd name="T18" fmla="*/ 38 w 94"/>
                <a:gd name="T19" fmla="*/ -4810 h 95"/>
                <a:gd name="T20" fmla="*/ 42 w 94"/>
                <a:gd name="T21" fmla="*/ -4816 h 95"/>
                <a:gd name="T22" fmla="*/ 78 w 94"/>
                <a:gd name="T23" fmla="*/ -4821 h 95"/>
                <a:gd name="T24" fmla="*/ 65 w 94"/>
                <a:gd name="T25" fmla="*/ -4773 h 95"/>
                <a:gd name="T26" fmla="*/ 52 w 94"/>
                <a:gd name="T27" fmla="*/ -4764 h 95"/>
                <a:gd name="T28" fmla="*/ 78 w 94"/>
                <a:gd name="T29" fmla="*/ -4759 h 95"/>
                <a:gd name="T30" fmla="*/ 63 w 94"/>
                <a:gd name="T31" fmla="*/ -4768 h 95"/>
                <a:gd name="T32" fmla="*/ 30 w 94"/>
                <a:gd name="T33" fmla="*/ -4773 h 95"/>
                <a:gd name="T34" fmla="*/ 41 w 94"/>
                <a:gd name="T35" fmla="*/ -4768 h 95"/>
                <a:gd name="T36" fmla="*/ 86 w 94"/>
                <a:gd name="T37" fmla="*/ -4774 h 95"/>
                <a:gd name="T38" fmla="*/ 63 w 94"/>
                <a:gd name="T39" fmla="*/ -4768 h 95"/>
                <a:gd name="T40" fmla="*/ 86 w 94"/>
                <a:gd name="T41" fmla="*/ -4774 h 95"/>
                <a:gd name="T42" fmla="*/ 65 w 94"/>
                <a:gd name="T43" fmla="*/ -4773 h 95"/>
                <a:gd name="T44" fmla="*/ 86 w 94"/>
                <a:gd name="T45" fmla="*/ -4774 h 95"/>
                <a:gd name="T46" fmla="*/ 74 w 94"/>
                <a:gd name="T47" fmla="*/ -4784 h 95"/>
                <a:gd name="T48" fmla="*/ 29 w 94"/>
                <a:gd name="T49" fmla="*/ -4774 h 95"/>
                <a:gd name="T50" fmla="*/ 30 w 94"/>
                <a:gd name="T51" fmla="*/ -4773 h 95"/>
                <a:gd name="T52" fmla="*/ 23 w 94"/>
                <a:gd name="T53" fmla="*/ -4789 h 95"/>
                <a:gd name="T54" fmla="*/ 25 w 94"/>
                <a:gd name="T55" fmla="*/ -4784 h 95"/>
                <a:gd name="T56" fmla="*/ 92 w 94"/>
                <a:gd name="T57" fmla="*/ -4795 h 95"/>
                <a:gd name="T58" fmla="*/ 74 w 94"/>
                <a:gd name="T59" fmla="*/ -4784 h 95"/>
                <a:gd name="T60" fmla="*/ 94 w 94"/>
                <a:gd name="T61" fmla="*/ -4790 h 95"/>
                <a:gd name="T62" fmla="*/ 25 w 94"/>
                <a:gd name="T63" fmla="*/ -4795 h 95"/>
                <a:gd name="T64" fmla="*/ 23 w 94"/>
                <a:gd name="T65" fmla="*/ -4789 h 95"/>
                <a:gd name="T66" fmla="*/ 64 w 94"/>
                <a:gd name="T67" fmla="*/ -4808 h 95"/>
                <a:gd name="T68" fmla="*/ 74 w 94"/>
                <a:gd name="T69" fmla="*/ -4795 h 95"/>
                <a:gd name="T70" fmla="*/ 86 w 94"/>
                <a:gd name="T71" fmla="*/ -4806 h 95"/>
                <a:gd name="T72" fmla="*/ 64 w 94"/>
                <a:gd name="T73" fmla="*/ -4808 h 95"/>
                <a:gd name="T74" fmla="*/ 27 w 94"/>
                <a:gd name="T75" fmla="*/ -4806 h 95"/>
                <a:gd name="T76" fmla="*/ 30 w 94"/>
                <a:gd name="T77" fmla="*/ -4807 h 95"/>
                <a:gd name="T78" fmla="*/ 63 w 94"/>
                <a:gd name="T79" fmla="*/ -4810 h 95"/>
                <a:gd name="T80" fmla="*/ 86 w 94"/>
                <a:gd name="T81" fmla="*/ -4806 h 95"/>
                <a:gd name="T82" fmla="*/ 38 w 94"/>
                <a:gd name="T83" fmla="*/ -4810 h 95"/>
                <a:gd name="T84" fmla="*/ 30 w 94"/>
                <a:gd name="T85" fmla="*/ -4807 h 95"/>
                <a:gd name="T86" fmla="*/ 81 w 94"/>
                <a:gd name="T87" fmla="*/ -4816 h 95"/>
                <a:gd name="T88" fmla="*/ 47 w 94"/>
                <a:gd name="T89" fmla="*/ -4814 h 95"/>
                <a:gd name="T90" fmla="*/ 63 w 94"/>
                <a:gd name="T91" fmla="*/ -4810 h 95"/>
                <a:gd name="T92" fmla="*/ 81 w 94"/>
                <a:gd name="T93" fmla="*/ -4816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4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1" y="48"/>
                  </a:moveTo>
                  <a:lnTo>
                    <a:pt x="65" y="64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29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2" name="Freeform 259"/>
            <p:cNvSpPr/>
            <p:nvPr/>
          </p:nvSpPr>
          <p:spPr bwMode="auto">
            <a:xfrm>
              <a:off x="4585" y="-4580"/>
              <a:ext cx="74" cy="74"/>
            </a:xfrm>
            <a:custGeom>
              <a:avLst/>
              <a:gdLst>
                <a:gd name="T0" fmla="*/ 36 w 74"/>
                <a:gd name="T1" fmla="*/ -4580 h 74"/>
                <a:gd name="T2" fmla="*/ 10 w 74"/>
                <a:gd name="T3" fmla="*/ -4569 h 74"/>
                <a:gd name="T4" fmla="*/ 0 w 74"/>
                <a:gd name="T5" fmla="*/ -4543 h 74"/>
                <a:gd name="T6" fmla="*/ 10 w 74"/>
                <a:gd name="T7" fmla="*/ -4518 h 74"/>
                <a:gd name="T8" fmla="*/ 36 w 74"/>
                <a:gd name="T9" fmla="*/ -4507 h 74"/>
                <a:gd name="T10" fmla="*/ 63 w 74"/>
                <a:gd name="T11" fmla="*/ -4518 h 74"/>
                <a:gd name="T12" fmla="*/ 73 w 74"/>
                <a:gd name="T13" fmla="*/ -4543 h 74"/>
                <a:gd name="T14" fmla="*/ 63 w 74"/>
                <a:gd name="T15" fmla="*/ -4569 h 74"/>
                <a:gd name="T16" fmla="*/ 36 w 74"/>
                <a:gd name="T17" fmla="*/ -458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3" name="AutoShape 260"/>
            <p:cNvSpPr/>
            <p:nvPr/>
          </p:nvSpPr>
          <p:spPr bwMode="auto">
            <a:xfrm>
              <a:off x="4574" y="-4591"/>
              <a:ext cx="94" cy="95"/>
            </a:xfrm>
            <a:custGeom>
              <a:avLst/>
              <a:gdLst>
                <a:gd name="T0" fmla="*/ 16 w 94"/>
                <a:gd name="T1" fmla="*/ -4575 h 95"/>
                <a:gd name="T2" fmla="*/ 16 w 94"/>
                <a:gd name="T3" fmla="*/ -4512 h 95"/>
                <a:gd name="T4" fmla="*/ 52 w 94"/>
                <a:gd name="T5" fmla="*/ -4518 h 95"/>
                <a:gd name="T6" fmla="*/ 47 w 94"/>
                <a:gd name="T7" fmla="*/ -4519 h 95"/>
                <a:gd name="T8" fmla="*/ 32 w 94"/>
                <a:gd name="T9" fmla="*/ -4522 h 95"/>
                <a:gd name="T10" fmla="*/ 30 w 94"/>
                <a:gd name="T11" fmla="*/ -4527 h 95"/>
                <a:gd name="T12" fmla="*/ 21 w 94"/>
                <a:gd name="T13" fmla="*/ -4538 h 95"/>
                <a:gd name="T14" fmla="*/ 25 w 94"/>
                <a:gd name="T15" fmla="*/ -4549 h 95"/>
                <a:gd name="T16" fmla="*/ 27 w 94"/>
                <a:gd name="T17" fmla="*/ -4560 h 95"/>
                <a:gd name="T18" fmla="*/ 39 w 94"/>
                <a:gd name="T19" fmla="*/ -4564 h 95"/>
                <a:gd name="T20" fmla="*/ 42 w 94"/>
                <a:gd name="T21" fmla="*/ -4569 h 95"/>
                <a:gd name="T22" fmla="*/ 78 w 94"/>
                <a:gd name="T23" fmla="*/ -4575 h 95"/>
                <a:gd name="T24" fmla="*/ 64 w 94"/>
                <a:gd name="T25" fmla="*/ -4525 h 95"/>
                <a:gd name="T26" fmla="*/ 52 w 94"/>
                <a:gd name="T27" fmla="*/ -4518 h 95"/>
                <a:gd name="T28" fmla="*/ 78 w 94"/>
                <a:gd name="T29" fmla="*/ -4512 h 95"/>
                <a:gd name="T30" fmla="*/ 63 w 94"/>
                <a:gd name="T31" fmla="*/ -4522 h 95"/>
                <a:gd name="T32" fmla="*/ 30 w 94"/>
                <a:gd name="T33" fmla="*/ -4526 h 95"/>
                <a:gd name="T34" fmla="*/ 39 w 94"/>
                <a:gd name="T35" fmla="*/ -4522 h 95"/>
                <a:gd name="T36" fmla="*/ 86 w 94"/>
                <a:gd name="T37" fmla="*/ -4527 h 95"/>
                <a:gd name="T38" fmla="*/ 63 w 94"/>
                <a:gd name="T39" fmla="*/ -4522 h 95"/>
                <a:gd name="T40" fmla="*/ 86 w 94"/>
                <a:gd name="T41" fmla="*/ -4527 h 95"/>
                <a:gd name="T42" fmla="*/ 64 w 94"/>
                <a:gd name="T43" fmla="*/ -4525 h 95"/>
                <a:gd name="T44" fmla="*/ 86 w 94"/>
                <a:gd name="T45" fmla="*/ -4527 h 95"/>
                <a:gd name="T46" fmla="*/ 74 w 94"/>
                <a:gd name="T47" fmla="*/ -4538 h 95"/>
                <a:gd name="T48" fmla="*/ 30 w 94"/>
                <a:gd name="T49" fmla="*/ -4527 h 95"/>
                <a:gd name="T50" fmla="*/ 30 w 94"/>
                <a:gd name="T51" fmla="*/ -4526 h 95"/>
                <a:gd name="T52" fmla="*/ 23 w 94"/>
                <a:gd name="T53" fmla="*/ -4543 h 95"/>
                <a:gd name="T54" fmla="*/ 25 w 94"/>
                <a:gd name="T55" fmla="*/ -4538 h 95"/>
                <a:gd name="T56" fmla="*/ 91 w 94"/>
                <a:gd name="T57" fmla="*/ -4549 h 95"/>
                <a:gd name="T58" fmla="*/ 74 w 94"/>
                <a:gd name="T59" fmla="*/ -4538 h 95"/>
                <a:gd name="T60" fmla="*/ 94 w 94"/>
                <a:gd name="T61" fmla="*/ -4543 h 95"/>
                <a:gd name="T62" fmla="*/ 25 w 94"/>
                <a:gd name="T63" fmla="*/ -4549 h 95"/>
                <a:gd name="T64" fmla="*/ 23 w 94"/>
                <a:gd name="T65" fmla="*/ -4543 h 95"/>
                <a:gd name="T66" fmla="*/ 64 w 94"/>
                <a:gd name="T67" fmla="*/ -4561 h 95"/>
                <a:gd name="T68" fmla="*/ 74 w 94"/>
                <a:gd name="T69" fmla="*/ -4549 h 95"/>
                <a:gd name="T70" fmla="*/ 86 w 94"/>
                <a:gd name="T71" fmla="*/ -4560 h 95"/>
                <a:gd name="T72" fmla="*/ 64 w 94"/>
                <a:gd name="T73" fmla="*/ -4561 h 95"/>
                <a:gd name="T74" fmla="*/ 27 w 94"/>
                <a:gd name="T75" fmla="*/ -4560 h 95"/>
                <a:gd name="T76" fmla="*/ 30 w 94"/>
                <a:gd name="T77" fmla="*/ -4561 h 95"/>
                <a:gd name="T78" fmla="*/ 63 w 94"/>
                <a:gd name="T79" fmla="*/ -4564 h 95"/>
                <a:gd name="T80" fmla="*/ 86 w 94"/>
                <a:gd name="T81" fmla="*/ -4560 h 95"/>
                <a:gd name="T82" fmla="*/ 39 w 94"/>
                <a:gd name="T83" fmla="*/ -4564 h 95"/>
                <a:gd name="T84" fmla="*/ 30 w 94"/>
                <a:gd name="T85" fmla="*/ -4561 h 95"/>
                <a:gd name="T86" fmla="*/ 81 w 94"/>
                <a:gd name="T87" fmla="*/ -4569 h 95"/>
                <a:gd name="T88" fmla="*/ 47 w 94"/>
                <a:gd name="T89" fmla="*/ -4567 h 95"/>
                <a:gd name="T90" fmla="*/ 63 w 94"/>
                <a:gd name="T91" fmla="*/ -4564 h 95"/>
                <a:gd name="T92" fmla="*/ 81 w 94"/>
                <a:gd name="T93" fmla="*/ -4569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2"/>
                  </a:lnTo>
                  <a:lnTo>
                    <a:pt x="39" y="69"/>
                  </a:lnTo>
                  <a:lnTo>
                    <a:pt x="32" y="69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7"/>
                  </a:lnTo>
                  <a:lnTo>
                    <a:pt x="39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1" y="22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6"/>
                  </a:moveTo>
                  <a:lnTo>
                    <a:pt x="47" y="72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4" y="66"/>
                  </a:lnTo>
                  <a:close/>
                  <a:moveTo>
                    <a:pt x="30" y="65"/>
                  </a:moveTo>
                  <a:lnTo>
                    <a:pt x="32" y="69"/>
                  </a:lnTo>
                  <a:lnTo>
                    <a:pt x="39" y="69"/>
                  </a:lnTo>
                  <a:lnTo>
                    <a:pt x="30" y="65"/>
                  </a:lnTo>
                  <a:close/>
                  <a:moveTo>
                    <a:pt x="86" y="64"/>
                  </a:moveTo>
                  <a:lnTo>
                    <a:pt x="69" y="64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6" y="64"/>
                  </a:lnTo>
                  <a:close/>
                  <a:moveTo>
                    <a:pt x="71" y="48"/>
                  </a:moveTo>
                  <a:lnTo>
                    <a:pt x="64" y="66"/>
                  </a:lnTo>
                  <a:lnTo>
                    <a:pt x="69" y="64"/>
                  </a:lnTo>
                  <a:lnTo>
                    <a:pt x="86" y="64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30" y="64"/>
                  </a:moveTo>
                  <a:lnTo>
                    <a:pt x="27" y="64"/>
                  </a:lnTo>
                  <a:lnTo>
                    <a:pt x="30" y="65"/>
                  </a:lnTo>
                  <a:lnTo>
                    <a:pt x="30" y="64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7"/>
                  </a:lnTo>
                  <a:close/>
                  <a:moveTo>
                    <a:pt x="39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9" y="27"/>
                  </a:lnTo>
                  <a:close/>
                  <a:moveTo>
                    <a:pt x="81" y="22"/>
                  </a:moveTo>
                  <a:lnTo>
                    <a:pt x="52" y="22"/>
                  </a:lnTo>
                  <a:lnTo>
                    <a:pt x="47" y="24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4" name="Freeform 261"/>
            <p:cNvSpPr/>
            <p:nvPr/>
          </p:nvSpPr>
          <p:spPr bwMode="auto">
            <a:xfrm>
              <a:off x="4585" y="-2484"/>
              <a:ext cx="74" cy="75"/>
            </a:xfrm>
            <a:custGeom>
              <a:avLst/>
              <a:gdLst>
                <a:gd name="T0" fmla="*/ 36 w 74"/>
                <a:gd name="T1" fmla="*/ -2484 h 75"/>
                <a:gd name="T2" fmla="*/ 10 w 74"/>
                <a:gd name="T3" fmla="*/ -2473 h 75"/>
                <a:gd name="T4" fmla="*/ 0 w 74"/>
                <a:gd name="T5" fmla="*/ -2446 h 75"/>
                <a:gd name="T6" fmla="*/ 10 w 74"/>
                <a:gd name="T7" fmla="*/ -2420 h 75"/>
                <a:gd name="T8" fmla="*/ 36 w 74"/>
                <a:gd name="T9" fmla="*/ -2409 h 75"/>
                <a:gd name="T10" fmla="*/ 63 w 74"/>
                <a:gd name="T11" fmla="*/ -2420 h 75"/>
                <a:gd name="T12" fmla="*/ 73 w 74"/>
                <a:gd name="T13" fmla="*/ -2446 h 75"/>
                <a:gd name="T14" fmla="*/ 63 w 74"/>
                <a:gd name="T15" fmla="*/ -2473 h 75"/>
                <a:gd name="T16" fmla="*/ 36 w 74"/>
                <a:gd name="T17" fmla="*/ -2484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5" name="AutoShape 262"/>
            <p:cNvSpPr/>
            <p:nvPr/>
          </p:nvSpPr>
          <p:spPr bwMode="auto">
            <a:xfrm>
              <a:off x="4574" y="-2493"/>
              <a:ext cx="94" cy="94"/>
            </a:xfrm>
            <a:custGeom>
              <a:avLst/>
              <a:gdLst>
                <a:gd name="T0" fmla="*/ 16 w 94"/>
                <a:gd name="T1" fmla="*/ -2478 h 94"/>
                <a:gd name="T2" fmla="*/ 16 w 94"/>
                <a:gd name="T3" fmla="*/ -2415 h 94"/>
                <a:gd name="T4" fmla="*/ 52 w 94"/>
                <a:gd name="T5" fmla="*/ -2420 h 94"/>
                <a:gd name="T6" fmla="*/ 47 w 94"/>
                <a:gd name="T7" fmla="*/ -2422 h 94"/>
                <a:gd name="T8" fmla="*/ 32 w 94"/>
                <a:gd name="T9" fmla="*/ -2425 h 94"/>
                <a:gd name="T10" fmla="*/ 29 w 94"/>
                <a:gd name="T11" fmla="*/ -2431 h 94"/>
                <a:gd name="T12" fmla="*/ 21 w 94"/>
                <a:gd name="T13" fmla="*/ -2442 h 94"/>
                <a:gd name="T14" fmla="*/ 25 w 94"/>
                <a:gd name="T15" fmla="*/ -2451 h 94"/>
                <a:gd name="T16" fmla="*/ 27 w 94"/>
                <a:gd name="T17" fmla="*/ -2462 h 94"/>
                <a:gd name="T18" fmla="*/ 38 w 94"/>
                <a:gd name="T19" fmla="*/ -2467 h 94"/>
                <a:gd name="T20" fmla="*/ 42 w 94"/>
                <a:gd name="T21" fmla="*/ -2473 h 94"/>
                <a:gd name="T22" fmla="*/ 78 w 94"/>
                <a:gd name="T23" fmla="*/ -2478 h 94"/>
                <a:gd name="T24" fmla="*/ 65 w 94"/>
                <a:gd name="T25" fmla="*/ -2429 h 94"/>
                <a:gd name="T26" fmla="*/ 52 w 94"/>
                <a:gd name="T27" fmla="*/ -2420 h 94"/>
                <a:gd name="T28" fmla="*/ 78 w 94"/>
                <a:gd name="T29" fmla="*/ -2415 h 94"/>
                <a:gd name="T30" fmla="*/ 63 w 94"/>
                <a:gd name="T31" fmla="*/ -2425 h 94"/>
                <a:gd name="T32" fmla="*/ 30 w 94"/>
                <a:gd name="T33" fmla="*/ -2430 h 94"/>
                <a:gd name="T34" fmla="*/ 41 w 94"/>
                <a:gd name="T35" fmla="*/ -2425 h 94"/>
                <a:gd name="T36" fmla="*/ 86 w 94"/>
                <a:gd name="T37" fmla="*/ -2431 h 94"/>
                <a:gd name="T38" fmla="*/ 63 w 94"/>
                <a:gd name="T39" fmla="*/ -2425 h 94"/>
                <a:gd name="T40" fmla="*/ 86 w 94"/>
                <a:gd name="T41" fmla="*/ -2431 h 94"/>
                <a:gd name="T42" fmla="*/ 65 w 94"/>
                <a:gd name="T43" fmla="*/ -2429 h 94"/>
                <a:gd name="T44" fmla="*/ 86 w 94"/>
                <a:gd name="T45" fmla="*/ -2431 h 94"/>
                <a:gd name="T46" fmla="*/ 74 w 94"/>
                <a:gd name="T47" fmla="*/ -2442 h 94"/>
                <a:gd name="T48" fmla="*/ 29 w 94"/>
                <a:gd name="T49" fmla="*/ -2431 h 94"/>
                <a:gd name="T50" fmla="*/ 30 w 94"/>
                <a:gd name="T51" fmla="*/ -2430 h 94"/>
                <a:gd name="T52" fmla="*/ 23 w 94"/>
                <a:gd name="T53" fmla="*/ -2446 h 94"/>
                <a:gd name="T54" fmla="*/ 25 w 94"/>
                <a:gd name="T55" fmla="*/ -2442 h 94"/>
                <a:gd name="T56" fmla="*/ 92 w 94"/>
                <a:gd name="T57" fmla="*/ -2451 h 94"/>
                <a:gd name="T58" fmla="*/ 74 w 94"/>
                <a:gd name="T59" fmla="*/ -2442 h 94"/>
                <a:gd name="T60" fmla="*/ 94 w 94"/>
                <a:gd name="T61" fmla="*/ -2446 h 94"/>
                <a:gd name="T62" fmla="*/ 25 w 94"/>
                <a:gd name="T63" fmla="*/ -2451 h 94"/>
                <a:gd name="T64" fmla="*/ 23 w 94"/>
                <a:gd name="T65" fmla="*/ -2446 h 94"/>
                <a:gd name="T66" fmla="*/ 64 w 94"/>
                <a:gd name="T67" fmla="*/ -2464 h 94"/>
                <a:gd name="T68" fmla="*/ 74 w 94"/>
                <a:gd name="T69" fmla="*/ -2451 h 94"/>
                <a:gd name="T70" fmla="*/ 86 w 94"/>
                <a:gd name="T71" fmla="*/ -2462 h 94"/>
                <a:gd name="T72" fmla="*/ 64 w 94"/>
                <a:gd name="T73" fmla="*/ -2464 h 94"/>
                <a:gd name="T74" fmla="*/ 27 w 94"/>
                <a:gd name="T75" fmla="*/ -2462 h 94"/>
                <a:gd name="T76" fmla="*/ 30 w 94"/>
                <a:gd name="T77" fmla="*/ -2463 h 94"/>
                <a:gd name="T78" fmla="*/ 63 w 94"/>
                <a:gd name="T79" fmla="*/ -2467 h 94"/>
                <a:gd name="T80" fmla="*/ 86 w 94"/>
                <a:gd name="T81" fmla="*/ -2462 h 94"/>
                <a:gd name="T82" fmla="*/ 38 w 94"/>
                <a:gd name="T83" fmla="*/ -2467 h 94"/>
                <a:gd name="T84" fmla="*/ 30 w 94"/>
                <a:gd name="T85" fmla="*/ -2463 h 94"/>
                <a:gd name="T86" fmla="*/ 81 w 94"/>
                <a:gd name="T87" fmla="*/ -2473 h 94"/>
                <a:gd name="T88" fmla="*/ 47 w 94"/>
                <a:gd name="T89" fmla="*/ -2471 h 94"/>
                <a:gd name="T90" fmla="*/ 63 w 94"/>
                <a:gd name="T91" fmla="*/ -2467 h 94"/>
                <a:gd name="T92" fmla="*/ 81 w 94"/>
                <a:gd name="T93" fmla="*/ -2473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8"/>
                  </a:lnTo>
                  <a:lnTo>
                    <a:pt x="32" y="68"/>
                  </a:lnTo>
                  <a:lnTo>
                    <a:pt x="27" y="62"/>
                  </a:lnTo>
                  <a:lnTo>
                    <a:pt x="29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3" y="68"/>
                  </a:lnTo>
                  <a:lnTo>
                    <a:pt x="63" y="68"/>
                  </a:lnTo>
                  <a:lnTo>
                    <a:pt x="65" y="64"/>
                  </a:lnTo>
                  <a:close/>
                  <a:moveTo>
                    <a:pt x="30" y="63"/>
                  </a:moveTo>
                  <a:lnTo>
                    <a:pt x="32" y="68"/>
                  </a:lnTo>
                  <a:lnTo>
                    <a:pt x="41" y="68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8"/>
                  </a:lnTo>
                  <a:lnTo>
                    <a:pt x="83" y="68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5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7"/>
                  </a:lnTo>
                  <a:close/>
                  <a:moveTo>
                    <a:pt x="29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29" y="62"/>
                  </a:lnTo>
                  <a:close/>
                  <a:moveTo>
                    <a:pt x="23" y="47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6" name="Freeform 263"/>
            <p:cNvSpPr/>
            <p:nvPr/>
          </p:nvSpPr>
          <p:spPr bwMode="auto">
            <a:xfrm>
              <a:off x="4585" y="-2163"/>
              <a:ext cx="74" cy="80"/>
            </a:xfrm>
            <a:custGeom>
              <a:avLst/>
              <a:gdLst>
                <a:gd name="T0" fmla="*/ 36 w 74"/>
                <a:gd name="T1" fmla="*/ -2163 h 80"/>
                <a:gd name="T2" fmla="*/ 10 w 74"/>
                <a:gd name="T3" fmla="*/ -2148 h 80"/>
                <a:gd name="T4" fmla="*/ 0 w 74"/>
                <a:gd name="T5" fmla="*/ -2121 h 80"/>
                <a:gd name="T6" fmla="*/ 10 w 74"/>
                <a:gd name="T7" fmla="*/ -2095 h 80"/>
                <a:gd name="T8" fmla="*/ 36 w 74"/>
                <a:gd name="T9" fmla="*/ -2084 h 80"/>
                <a:gd name="T10" fmla="*/ 63 w 74"/>
                <a:gd name="T11" fmla="*/ -2095 h 80"/>
                <a:gd name="T12" fmla="*/ 73 w 74"/>
                <a:gd name="T13" fmla="*/ -2121 h 80"/>
                <a:gd name="T14" fmla="*/ 63 w 74"/>
                <a:gd name="T15" fmla="*/ -2148 h 80"/>
                <a:gd name="T16" fmla="*/ 36 w 74"/>
                <a:gd name="T17" fmla="*/ -2163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80">
                  <a:moveTo>
                    <a:pt x="36" y="0"/>
                  </a:moveTo>
                  <a:lnTo>
                    <a:pt x="10" y="15"/>
                  </a:lnTo>
                  <a:lnTo>
                    <a:pt x="0" y="42"/>
                  </a:lnTo>
                  <a:lnTo>
                    <a:pt x="10" y="68"/>
                  </a:lnTo>
                  <a:lnTo>
                    <a:pt x="36" y="79"/>
                  </a:lnTo>
                  <a:lnTo>
                    <a:pt x="63" y="68"/>
                  </a:lnTo>
                  <a:lnTo>
                    <a:pt x="73" y="42"/>
                  </a:lnTo>
                  <a:lnTo>
                    <a:pt x="63" y="1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7" name="AutoShape 264"/>
            <p:cNvSpPr/>
            <p:nvPr/>
          </p:nvSpPr>
          <p:spPr bwMode="auto">
            <a:xfrm>
              <a:off x="4574" y="-2174"/>
              <a:ext cx="94" cy="100"/>
            </a:xfrm>
            <a:custGeom>
              <a:avLst/>
              <a:gdLst>
                <a:gd name="T0" fmla="*/ 11 w 94"/>
                <a:gd name="T1" fmla="*/ -2152 h 100"/>
                <a:gd name="T2" fmla="*/ 16 w 94"/>
                <a:gd name="T3" fmla="*/ -2090 h 100"/>
                <a:gd name="T4" fmla="*/ 52 w 94"/>
                <a:gd name="T5" fmla="*/ -2095 h 100"/>
                <a:gd name="T6" fmla="*/ 47 w 94"/>
                <a:gd name="T7" fmla="*/ -2097 h 100"/>
                <a:gd name="T8" fmla="*/ 32 w 94"/>
                <a:gd name="T9" fmla="*/ -2101 h 100"/>
                <a:gd name="T10" fmla="*/ 30 w 94"/>
                <a:gd name="T11" fmla="*/ -2106 h 100"/>
                <a:gd name="T12" fmla="*/ 21 w 94"/>
                <a:gd name="T13" fmla="*/ -2116 h 100"/>
                <a:gd name="T14" fmla="*/ 25 w 94"/>
                <a:gd name="T15" fmla="*/ -2126 h 100"/>
                <a:gd name="T16" fmla="*/ 27 w 94"/>
                <a:gd name="T17" fmla="*/ -2137 h 100"/>
                <a:gd name="T18" fmla="*/ 36 w 94"/>
                <a:gd name="T19" fmla="*/ -2143 h 100"/>
                <a:gd name="T20" fmla="*/ 42 w 94"/>
                <a:gd name="T21" fmla="*/ -2152 h 100"/>
                <a:gd name="T22" fmla="*/ 47 w 94"/>
                <a:gd name="T23" fmla="*/ -2174 h 100"/>
                <a:gd name="T24" fmla="*/ 47 w 94"/>
                <a:gd name="T25" fmla="*/ -2097 h 100"/>
                <a:gd name="T26" fmla="*/ 47 w 94"/>
                <a:gd name="T27" fmla="*/ -2074 h 100"/>
                <a:gd name="T28" fmla="*/ 84 w 94"/>
                <a:gd name="T29" fmla="*/ -2101 h 100"/>
                <a:gd name="T30" fmla="*/ 64 w 94"/>
                <a:gd name="T31" fmla="*/ -2104 h 100"/>
                <a:gd name="T32" fmla="*/ 32 w 94"/>
                <a:gd name="T33" fmla="*/ -2101 h 100"/>
                <a:gd name="T34" fmla="*/ 30 w 94"/>
                <a:gd name="T35" fmla="*/ -2104 h 100"/>
                <a:gd name="T36" fmla="*/ 69 w 94"/>
                <a:gd name="T37" fmla="*/ -2106 h 100"/>
                <a:gd name="T38" fmla="*/ 84 w 94"/>
                <a:gd name="T39" fmla="*/ -2101 h 100"/>
                <a:gd name="T40" fmla="*/ 72 w 94"/>
                <a:gd name="T41" fmla="*/ -2121 h 100"/>
                <a:gd name="T42" fmla="*/ 69 w 94"/>
                <a:gd name="T43" fmla="*/ -2106 h 100"/>
                <a:gd name="T44" fmla="*/ 92 w 94"/>
                <a:gd name="T45" fmla="*/ -2116 h 100"/>
                <a:gd name="T46" fmla="*/ 72 w 94"/>
                <a:gd name="T47" fmla="*/ -2121 h 100"/>
                <a:gd name="T48" fmla="*/ 27 w 94"/>
                <a:gd name="T49" fmla="*/ -2106 h 100"/>
                <a:gd name="T50" fmla="*/ 30 w 94"/>
                <a:gd name="T51" fmla="*/ -2106 h 100"/>
                <a:gd name="T52" fmla="*/ 21 w 94"/>
                <a:gd name="T53" fmla="*/ -2116 h 100"/>
                <a:gd name="T54" fmla="*/ 23 w 94"/>
                <a:gd name="T55" fmla="*/ -2121 h 100"/>
                <a:gd name="T56" fmla="*/ 74 w 94"/>
                <a:gd name="T57" fmla="*/ -2126 h 100"/>
                <a:gd name="T58" fmla="*/ 92 w 94"/>
                <a:gd name="T59" fmla="*/ -2116 h 100"/>
                <a:gd name="T60" fmla="*/ 93 w 94"/>
                <a:gd name="T61" fmla="*/ -2126 h 100"/>
                <a:gd name="T62" fmla="*/ 21 w 94"/>
                <a:gd name="T63" fmla="*/ -2126 h 100"/>
                <a:gd name="T64" fmla="*/ 25 w 94"/>
                <a:gd name="T65" fmla="*/ -2126 h 100"/>
                <a:gd name="T66" fmla="*/ 72 w 94"/>
                <a:gd name="T67" fmla="*/ -2121 h 100"/>
                <a:gd name="T68" fmla="*/ 93 w 94"/>
                <a:gd name="T69" fmla="*/ -2126 h 100"/>
                <a:gd name="T70" fmla="*/ 69 w 94"/>
                <a:gd name="T71" fmla="*/ -2137 h 100"/>
                <a:gd name="T72" fmla="*/ 30 w 94"/>
                <a:gd name="T73" fmla="*/ -2139 h 100"/>
                <a:gd name="T74" fmla="*/ 29 w 94"/>
                <a:gd name="T75" fmla="*/ -2137 h 100"/>
                <a:gd name="T76" fmla="*/ 87 w 94"/>
                <a:gd name="T77" fmla="*/ -2143 h 100"/>
                <a:gd name="T78" fmla="*/ 69 w 94"/>
                <a:gd name="T79" fmla="*/ -2137 h 100"/>
                <a:gd name="T80" fmla="*/ 87 w 94"/>
                <a:gd name="T81" fmla="*/ -2143 h 100"/>
                <a:gd name="T82" fmla="*/ 32 w 94"/>
                <a:gd name="T83" fmla="*/ -2143 h 100"/>
                <a:gd name="T84" fmla="*/ 36 w 94"/>
                <a:gd name="T85" fmla="*/ -2143 h 100"/>
                <a:gd name="T86" fmla="*/ 52 w 94"/>
                <a:gd name="T87" fmla="*/ -2152 h 100"/>
                <a:gd name="T88" fmla="*/ 64 w 94"/>
                <a:gd name="T89" fmla="*/ -2140 h 100"/>
                <a:gd name="T90" fmla="*/ 87 w 94"/>
                <a:gd name="T91" fmla="*/ -2143 h 1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4" h="100">
                  <a:moveTo>
                    <a:pt x="47" y="0"/>
                  </a:moveTo>
                  <a:lnTo>
                    <a:pt x="11" y="22"/>
                  </a:lnTo>
                  <a:lnTo>
                    <a:pt x="0" y="53"/>
                  </a:lnTo>
                  <a:lnTo>
                    <a:pt x="16" y="84"/>
                  </a:lnTo>
                  <a:lnTo>
                    <a:pt x="47" y="100"/>
                  </a:lnTo>
                  <a:lnTo>
                    <a:pt x="52" y="79"/>
                  </a:lnTo>
                  <a:lnTo>
                    <a:pt x="42" y="79"/>
                  </a:lnTo>
                  <a:lnTo>
                    <a:pt x="47" y="77"/>
                  </a:lnTo>
                  <a:lnTo>
                    <a:pt x="38" y="73"/>
                  </a:lnTo>
                  <a:lnTo>
                    <a:pt x="32" y="73"/>
                  </a:lnTo>
                  <a:lnTo>
                    <a:pt x="27" y="68"/>
                  </a:lnTo>
                  <a:lnTo>
                    <a:pt x="30" y="68"/>
                  </a:lnTo>
                  <a:lnTo>
                    <a:pt x="25" y="58"/>
                  </a:lnTo>
                  <a:lnTo>
                    <a:pt x="21" y="58"/>
                  </a:lnTo>
                  <a:lnTo>
                    <a:pt x="21" y="48"/>
                  </a:lnTo>
                  <a:lnTo>
                    <a:pt x="25" y="48"/>
                  </a:lnTo>
                  <a:lnTo>
                    <a:pt x="29" y="37"/>
                  </a:lnTo>
                  <a:lnTo>
                    <a:pt x="27" y="37"/>
                  </a:lnTo>
                  <a:lnTo>
                    <a:pt x="32" y="31"/>
                  </a:lnTo>
                  <a:lnTo>
                    <a:pt x="36" y="31"/>
                  </a:lnTo>
                  <a:lnTo>
                    <a:pt x="47" y="25"/>
                  </a:lnTo>
                  <a:lnTo>
                    <a:pt x="42" y="22"/>
                  </a:lnTo>
                  <a:lnTo>
                    <a:pt x="84" y="22"/>
                  </a:lnTo>
                  <a:lnTo>
                    <a:pt x="47" y="0"/>
                  </a:lnTo>
                  <a:close/>
                  <a:moveTo>
                    <a:pt x="64" y="70"/>
                  </a:moveTo>
                  <a:lnTo>
                    <a:pt x="47" y="77"/>
                  </a:lnTo>
                  <a:lnTo>
                    <a:pt x="52" y="79"/>
                  </a:lnTo>
                  <a:lnTo>
                    <a:pt x="47" y="100"/>
                  </a:lnTo>
                  <a:lnTo>
                    <a:pt x="78" y="84"/>
                  </a:lnTo>
                  <a:lnTo>
                    <a:pt x="84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2" y="73"/>
                  </a:lnTo>
                  <a:lnTo>
                    <a:pt x="38" y="73"/>
                  </a:lnTo>
                  <a:lnTo>
                    <a:pt x="30" y="70"/>
                  </a:lnTo>
                  <a:close/>
                  <a:moveTo>
                    <a:pt x="86" y="68"/>
                  </a:moveTo>
                  <a:lnTo>
                    <a:pt x="69" y="68"/>
                  </a:lnTo>
                  <a:lnTo>
                    <a:pt x="63" y="73"/>
                  </a:lnTo>
                  <a:lnTo>
                    <a:pt x="84" y="73"/>
                  </a:lnTo>
                  <a:lnTo>
                    <a:pt x="86" y="68"/>
                  </a:lnTo>
                  <a:close/>
                  <a:moveTo>
                    <a:pt x="72" y="53"/>
                  </a:moveTo>
                  <a:lnTo>
                    <a:pt x="64" y="70"/>
                  </a:lnTo>
                  <a:lnTo>
                    <a:pt x="69" y="68"/>
                  </a:lnTo>
                  <a:lnTo>
                    <a:pt x="86" y="68"/>
                  </a:lnTo>
                  <a:lnTo>
                    <a:pt x="92" y="58"/>
                  </a:lnTo>
                  <a:lnTo>
                    <a:pt x="74" y="58"/>
                  </a:lnTo>
                  <a:lnTo>
                    <a:pt x="72" y="53"/>
                  </a:lnTo>
                  <a:close/>
                  <a:moveTo>
                    <a:pt x="30" y="68"/>
                  </a:moveTo>
                  <a:lnTo>
                    <a:pt x="27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23" y="53"/>
                  </a:moveTo>
                  <a:lnTo>
                    <a:pt x="21" y="58"/>
                  </a:lnTo>
                  <a:lnTo>
                    <a:pt x="25" y="58"/>
                  </a:lnTo>
                  <a:lnTo>
                    <a:pt x="23" y="53"/>
                  </a:lnTo>
                  <a:close/>
                  <a:moveTo>
                    <a:pt x="93" y="48"/>
                  </a:moveTo>
                  <a:lnTo>
                    <a:pt x="74" y="48"/>
                  </a:lnTo>
                  <a:lnTo>
                    <a:pt x="74" y="58"/>
                  </a:lnTo>
                  <a:lnTo>
                    <a:pt x="92" y="58"/>
                  </a:lnTo>
                  <a:lnTo>
                    <a:pt x="94" y="53"/>
                  </a:lnTo>
                  <a:lnTo>
                    <a:pt x="93" y="48"/>
                  </a:lnTo>
                  <a:close/>
                  <a:moveTo>
                    <a:pt x="25" y="48"/>
                  </a:moveTo>
                  <a:lnTo>
                    <a:pt x="21" y="48"/>
                  </a:lnTo>
                  <a:lnTo>
                    <a:pt x="23" y="53"/>
                  </a:lnTo>
                  <a:lnTo>
                    <a:pt x="25" y="48"/>
                  </a:lnTo>
                  <a:close/>
                  <a:moveTo>
                    <a:pt x="64" y="34"/>
                  </a:moveTo>
                  <a:lnTo>
                    <a:pt x="72" y="53"/>
                  </a:lnTo>
                  <a:lnTo>
                    <a:pt x="74" y="48"/>
                  </a:lnTo>
                  <a:lnTo>
                    <a:pt x="93" y="48"/>
                  </a:lnTo>
                  <a:lnTo>
                    <a:pt x="89" y="37"/>
                  </a:lnTo>
                  <a:lnTo>
                    <a:pt x="69" y="37"/>
                  </a:lnTo>
                  <a:lnTo>
                    <a:pt x="64" y="34"/>
                  </a:lnTo>
                  <a:close/>
                  <a:moveTo>
                    <a:pt x="30" y="35"/>
                  </a:moveTo>
                  <a:lnTo>
                    <a:pt x="27" y="37"/>
                  </a:lnTo>
                  <a:lnTo>
                    <a:pt x="29" y="37"/>
                  </a:lnTo>
                  <a:lnTo>
                    <a:pt x="30" y="35"/>
                  </a:lnTo>
                  <a:close/>
                  <a:moveTo>
                    <a:pt x="87" y="31"/>
                  </a:moveTo>
                  <a:lnTo>
                    <a:pt x="63" y="31"/>
                  </a:lnTo>
                  <a:lnTo>
                    <a:pt x="69" y="37"/>
                  </a:lnTo>
                  <a:lnTo>
                    <a:pt x="89" y="37"/>
                  </a:lnTo>
                  <a:lnTo>
                    <a:pt x="87" y="31"/>
                  </a:lnTo>
                  <a:close/>
                  <a:moveTo>
                    <a:pt x="36" y="31"/>
                  </a:moveTo>
                  <a:lnTo>
                    <a:pt x="32" y="31"/>
                  </a:lnTo>
                  <a:lnTo>
                    <a:pt x="30" y="35"/>
                  </a:lnTo>
                  <a:lnTo>
                    <a:pt x="36" y="31"/>
                  </a:lnTo>
                  <a:close/>
                  <a:moveTo>
                    <a:pt x="84" y="22"/>
                  </a:moveTo>
                  <a:lnTo>
                    <a:pt x="52" y="22"/>
                  </a:lnTo>
                  <a:lnTo>
                    <a:pt x="47" y="25"/>
                  </a:lnTo>
                  <a:lnTo>
                    <a:pt x="64" y="34"/>
                  </a:lnTo>
                  <a:lnTo>
                    <a:pt x="63" y="31"/>
                  </a:lnTo>
                  <a:lnTo>
                    <a:pt x="87" y="31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8" name="AutoShape 265"/>
            <p:cNvSpPr/>
            <p:nvPr/>
          </p:nvSpPr>
          <p:spPr bwMode="auto">
            <a:xfrm>
              <a:off x="4661" y="-4945"/>
              <a:ext cx="1054" cy="399"/>
            </a:xfrm>
            <a:custGeom>
              <a:avLst/>
              <a:gdLst>
                <a:gd name="T0" fmla="*/ 0 w 1054"/>
                <a:gd name="T1" fmla="*/ -4546 h 399"/>
                <a:gd name="T2" fmla="*/ 1053 w 1054"/>
                <a:gd name="T3" fmla="*/ -4546 h 399"/>
                <a:gd name="T4" fmla="*/ 1053 w 1054"/>
                <a:gd name="T5" fmla="*/ -4795 h 399"/>
                <a:gd name="T6" fmla="*/ 0 w 1054"/>
                <a:gd name="T7" fmla="*/ -4795 h 399"/>
                <a:gd name="T8" fmla="*/ 883 w 1054"/>
                <a:gd name="T9" fmla="*/ -4795 h 399"/>
                <a:gd name="T10" fmla="*/ 1040 w 1054"/>
                <a:gd name="T11" fmla="*/ -4945 h 3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4" h="399">
                  <a:moveTo>
                    <a:pt x="0" y="399"/>
                  </a:moveTo>
                  <a:lnTo>
                    <a:pt x="1053" y="399"/>
                  </a:lnTo>
                  <a:lnTo>
                    <a:pt x="1053" y="150"/>
                  </a:lnTo>
                  <a:moveTo>
                    <a:pt x="0" y="150"/>
                  </a:moveTo>
                  <a:lnTo>
                    <a:pt x="883" y="150"/>
                  </a:lnTo>
                  <a:lnTo>
                    <a:pt x="104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9" name="AutoShape 266"/>
            <p:cNvSpPr/>
            <p:nvPr/>
          </p:nvSpPr>
          <p:spPr bwMode="auto">
            <a:xfrm>
              <a:off x="6184" y="-2179"/>
              <a:ext cx="450" cy="341"/>
            </a:xfrm>
            <a:custGeom>
              <a:avLst/>
              <a:gdLst>
                <a:gd name="T0" fmla="*/ 154 w 450"/>
                <a:gd name="T1" fmla="*/ -2179 h 341"/>
                <a:gd name="T2" fmla="*/ 0 w 450"/>
                <a:gd name="T3" fmla="*/ -2011 h 341"/>
                <a:gd name="T4" fmla="*/ 75 w 450"/>
                <a:gd name="T5" fmla="*/ -1927 h 341"/>
                <a:gd name="T6" fmla="*/ 154 w 450"/>
                <a:gd name="T7" fmla="*/ -1838 h 341"/>
                <a:gd name="T8" fmla="*/ 154 w 450"/>
                <a:gd name="T9" fmla="*/ -1891 h 341"/>
                <a:gd name="T10" fmla="*/ 342 w 450"/>
                <a:gd name="T11" fmla="*/ -1891 h 341"/>
                <a:gd name="T12" fmla="*/ 374 w 450"/>
                <a:gd name="T13" fmla="*/ -1927 h 341"/>
                <a:gd name="T14" fmla="*/ 450 w 450"/>
                <a:gd name="T15" fmla="*/ -2011 h 341"/>
                <a:gd name="T16" fmla="*/ 374 w 450"/>
                <a:gd name="T17" fmla="*/ -2095 h 341"/>
                <a:gd name="T18" fmla="*/ 339 w 450"/>
                <a:gd name="T19" fmla="*/ -2132 h 341"/>
                <a:gd name="T20" fmla="*/ 154 w 450"/>
                <a:gd name="T21" fmla="*/ -2132 h 341"/>
                <a:gd name="T22" fmla="*/ 154 w 450"/>
                <a:gd name="T23" fmla="*/ -2179 h 341"/>
                <a:gd name="T24" fmla="*/ 342 w 450"/>
                <a:gd name="T25" fmla="*/ -1891 h 341"/>
                <a:gd name="T26" fmla="*/ 295 w 450"/>
                <a:gd name="T27" fmla="*/ -1891 h 341"/>
                <a:gd name="T28" fmla="*/ 295 w 450"/>
                <a:gd name="T29" fmla="*/ -1838 h 341"/>
                <a:gd name="T30" fmla="*/ 342 w 450"/>
                <a:gd name="T31" fmla="*/ -1891 h 341"/>
                <a:gd name="T32" fmla="*/ 295 w 450"/>
                <a:gd name="T33" fmla="*/ -2179 h 341"/>
                <a:gd name="T34" fmla="*/ 295 w 450"/>
                <a:gd name="T35" fmla="*/ -2132 h 341"/>
                <a:gd name="T36" fmla="*/ 339 w 450"/>
                <a:gd name="T37" fmla="*/ -2132 h 341"/>
                <a:gd name="T38" fmla="*/ 295 w 450"/>
                <a:gd name="T39" fmla="*/ -2179 h 3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0" h="341">
                  <a:moveTo>
                    <a:pt x="154" y="0"/>
                  </a:moveTo>
                  <a:lnTo>
                    <a:pt x="0" y="168"/>
                  </a:lnTo>
                  <a:lnTo>
                    <a:pt x="75" y="252"/>
                  </a:lnTo>
                  <a:lnTo>
                    <a:pt x="154" y="341"/>
                  </a:lnTo>
                  <a:lnTo>
                    <a:pt x="154" y="288"/>
                  </a:lnTo>
                  <a:lnTo>
                    <a:pt x="342" y="288"/>
                  </a:lnTo>
                  <a:lnTo>
                    <a:pt x="374" y="252"/>
                  </a:lnTo>
                  <a:lnTo>
                    <a:pt x="450" y="168"/>
                  </a:lnTo>
                  <a:lnTo>
                    <a:pt x="374" y="84"/>
                  </a:lnTo>
                  <a:lnTo>
                    <a:pt x="339" y="47"/>
                  </a:lnTo>
                  <a:lnTo>
                    <a:pt x="154" y="47"/>
                  </a:lnTo>
                  <a:lnTo>
                    <a:pt x="154" y="0"/>
                  </a:lnTo>
                  <a:close/>
                  <a:moveTo>
                    <a:pt x="342" y="288"/>
                  </a:moveTo>
                  <a:lnTo>
                    <a:pt x="295" y="288"/>
                  </a:lnTo>
                  <a:lnTo>
                    <a:pt x="295" y="341"/>
                  </a:lnTo>
                  <a:lnTo>
                    <a:pt x="342" y="288"/>
                  </a:lnTo>
                  <a:close/>
                  <a:moveTo>
                    <a:pt x="295" y="0"/>
                  </a:moveTo>
                  <a:lnTo>
                    <a:pt x="295" y="47"/>
                  </a:lnTo>
                  <a:lnTo>
                    <a:pt x="339" y="47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0" name="AutoShape 267"/>
            <p:cNvSpPr/>
            <p:nvPr/>
          </p:nvSpPr>
          <p:spPr bwMode="auto">
            <a:xfrm>
              <a:off x="6173" y="-2200"/>
              <a:ext cx="472" cy="383"/>
            </a:xfrm>
            <a:custGeom>
              <a:avLst/>
              <a:gdLst>
                <a:gd name="T0" fmla="*/ 0 w 472"/>
                <a:gd name="T1" fmla="*/ -2011 h 383"/>
                <a:gd name="T2" fmla="*/ 170 w 472"/>
                <a:gd name="T3" fmla="*/ -1818 h 383"/>
                <a:gd name="T4" fmla="*/ 157 w 472"/>
                <a:gd name="T5" fmla="*/ -1838 h 383"/>
                <a:gd name="T6" fmla="*/ 91 w 472"/>
                <a:gd name="T7" fmla="*/ -1938 h 383"/>
                <a:gd name="T8" fmla="*/ 13 w 472"/>
                <a:gd name="T9" fmla="*/ -2001 h 383"/>
                <a:gd name="T10" fmla="*/ 32 w 472"/>
                <a:gd name="T11" fmla="*/ -2022 h 383"/>
                <a:gd name="T12" fmla="*/ 157 w 472"/>
                <a:gd name="T13" fmla="*/ -2179 h 383"/>
                <a:gd name="T14" fmla="*/ 170 w 472"/>
                <a:gd name="T15" fmla="*/ -2200 h 383"/>
                <a:gd name="T16" fmla="*/ 301 w 472"/>
                <a:gd name="T17" fmla="*/ -1891 h 383"/>
                <a:gd name="T18" fmla="*/ 301 w 472"/>
                <a:gd name="T19" fmla="*/ -1880 h 383"/>
                <a:gd name="T20" fmla="*/ 319 w 472"/>
                <a:gd name="T21" fmla="*/ -1838 h 383"/>
                <a:gd name="T22" fmla="*/ 303 w 472"/>
                <a:gd name="T23" fmla="*/ -1849 h 383"/>
                <a:gd name="T24" fmla="*/ 312 w 472"/>
                <a:gd name="T25" fmla="*/ -1891 h 383"/>
                <a:gd name="T26" fmla="*/ 159 w 472"/>
                <a:gd name="T27" fmla="*/ -1896 h 383"/>
                <a:gd name="T28" fmla="*/ 168 w 472"/>
                <a:gd name="T29" fmla="*/ -1849 h 383"/>
                <a:gd name="T30" fmla="*/ 170 w 472"/>
                <a:gd name="T31" fmla="*/ -1838 h 383"/>
                <a:gd name="T32" fmla="*/ 165 w 472"/>
                <a:gd name="T33" fmla="*/ -1880 h 383"/>
                <a:gd name="T34" fmla="*/ 312 w 472"/>
                <a:gd name="T35" fmla="*/ -1891 h 383"/>
                <a:gd name="T36" fmla="*/ 449 w 472"/>
                <a:gd name="T37" fmla="*/ -2011 h 383"/>
                <a:gd name="T38" fmla="*/ 313 w 472"/>
                <a:gd name="T39" fmla="*/ -1860 h 383"/>
                <a:gd name="T40" fmla="*/ 319 w 472"/>
                <a:gd name="T41" fmla="*/ -1838 h 383"/>
                <a:gd name="T42" fmla="*/ 463 w 472"/>
                <a:gd name="T43" fmla="*/ -2001 h 383"/>
                <a:gd name="T44" fmla="*/ 449 w 472"/>
                <a:gd name="T45" fmla="*/ -2011 h 383"/>
                <a:gd name="T46" fmla="*/ 170 w 472"/>
                <a:gd name="T47" fmla="*/ -1891 h 383"/>
                <a:gd name="T48" fmla="*/ 301 w 472"/>
                <a:gd name="T49" fmla="*/ -1880 h 383"/>
                <a:gd name="T50" fmla="*/ 22 w 472"/>
                <a:gd name="T51" fmla="*/ -2011 h 383"/>
                <a:gd name="T52" fmla="*/ 32 w 472"/>
                <a:gd name="T53" fmla="*/ -2001 h 383"/>
                <a:gd name="T54" fmla="*/ 462 w 472"/>
                <a:gd name="T55" fmla="*/ -2022 h 383"/>
                <a:gd name="T56" fmla="*/ 458 w 472"/>
                <a:gd name="T57" fmla="*/ -2001 h 383"/>
                <a:gd name="T58" fmla="*/ 471 w 472"/>
                <a:gd name="T59" fmla="*/ -2011 h 383"/>
                <a:gd name="T60" fmla="*/ 320 w 472"/>
                <a:gd name="T61" fmla="*/ -2179 h 383"/>
                <a:gd name="T62" fmla="*/ 313 w 472"/>
                <a:gd name="T63" fmla="*/ -2157 h 383"/>
                <a:gd name="T64" fmla="*/ 458 w 472"/>
                <a:gd name="T65" fmla="*/ -2022 h 383"/>
                <a:gd name="T66" fmla="*/ 320 w 472"/>
                <a:gd name="T67" fmla="*/ -2179 h 383"/>
                <a:gd name="T68" fmla="*/ 13 w 472"/>
                <a:gd name="T69" fmla="*/ -2022 h 383"/>
                <a:gd name="T70" fmla="*/ 32 w 472"/>
                <a:gd name="T71" fmla="*/ -2022 h 383"/>
                <a:gd name="T72" fmla="*/ 157 w 472"/>
                <a:gd name="T73" fmla="*/ -2179 h 383"/>
                <a:gd name="T74" fmla="*/ 158 w 472"/>
                <a:gd name="T75" fmla="*/ -2157 h 383"/>
                <a:gd name="T76" fmla="*/ 312 w 472"/>
                <a:gd name="T77" fmla="*/ -2126 h 383"/>
                <a:gd name="T78" fmla="*/ 170 w 472"/>
                <a:gd name="T79" fmla="*/ -2132 h 383"/>
                <a:gd name="T80" fmla="*/ 170 w 472"/>
                <a:gd name="T81" fmla="*/ -2143 h 383"/>
                <a:gd name="T82" fmla="*/ 301 w 472"/>
                <a:gd name="T83" fmla="*/ -2143 h 383"/>
                <a:gd name="T84" fmla="*/ 170 w 472"/>
                <a:gd name="T85" fmla="*/ -2132 h 383"/>
                <a:gd name="T86" fmla="*/ 301 w 472"/>
                <a:gd name="T87" fmla="*/ -2143 h 383"/>
                <a:gd name="T88" fmla="*/ 301 w 472"/>
                <a:gd name="T89" fmla="*/ -2143 h 383"/>
                <a:gd name="T90" fmla="*/ 301 w 472"/>
                <a:gd name="T91" fmla="*/ -2132 h 383"/>
                <a:gd name="T92" fmla="*/ 313 w 472"/>
                <a:gd name="T93" fmla="*/ -2157 h 383"/>
                <a:gd name="T94" fmla="*/ 301 w 472"/>
                <a:gd name="T95" fmla="*/ -2200 h 383"/>
                <a:gd name="T96" fmla="*/ 303 w 472"/>
                <a:gd name="T97" fmla="*/ -2168 h 383"/>
                <a:gd name="T98" fmla="*/ 320 w 472"/>
                <a:gd name="T99" fmla="*/ -2179 h 3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72" h="383">
                  <a:moveTo>
                    <a:pt x="170" y="0"/>
                  </a:moveTo>
                  <a:lnTo>
                    <a:pt x="0" y="189"/>
                  </a:lnTo>
                  <a:lnTo>
                    <a:pt x="84" y="283"/>
                  </a:lnTo>
                  <a:lnTo>
                    <a:pt x="170" y="382"/>
                  </a:lnTo>
                  <a:lnTo>
                    <a:pt x="170" y="362"/>
                  </a:lnTo>
                  <a:lnTo>
                    <a:pt x="157" y="362"/>
                  </a:lnTo>
                  <a:lnTo>
                    <a:pt x="158" y="340"/>
                  </a:lnTo>
                  <a:lnTo>
                    <a:pt x="91" y="262"/>
                  </a:lnTo>
                  <a:lnTo>
                    <a:pt x="32" y="199"/>
                  </a:lnTo>
                  <a:lnTo>
                    <a:pt x="13" y="199"/>
                  </a:lnTo>
                  <a:lnTo>
                    <a:pt x="13" y="178"/>
                  </a:lnTo>
                  <a:lnTo>
                    <a:pt x="32" y="178"/>
                  </a:lnTo>
                  <a:lnTo>
                    <a:pt x="158" y="43"/>
                  </a:lnTo>
                  <a:lnTo>
                    <a:pt x="157" y="21"/>
                  </a:lnTo>
                  <a:lnTo>
                    <a:pt x="170" y="21"/>
                  </a:lnTo>
                  <a:lnTo>
                    <a:pt x="170" y="0"/>
                  </a:lnTo>
                  <a:close/>
                  <a:moveTo>
                    <a:pt x="312" y="309"/>
                  </a:moveTo>
                  <a:lnTo>
                    <a:pt x="301" y="309"/>
                  </a:lnTo>
                  <a:lnTo>
                    <a:pt x="306" y="320"/>
                  </a:lnTo>
                  <a:lnTo>
                    <a:pt x="301" y="320"/>
                  </a:lnTo>
                  <a:lnTo>
                    <a:pt x="301" y="382"/>
                  </a:lnTo>
                  <a:lnTo>
                    <a:pt x="319" y="362"/>
                  </a:lnTo>
                  <a:lnTo>
                    <a:pt x="314" y="362"/>
                  </a:lnTo>
                  <a:lnTo>
                    <a:pt x="303" y="351"/>
                  </a:lnTo>
                  <a:lnTo>
                    <a:pt x="313" y="340"/>
                  </a:lnTo>
                  <a:lnTo>
                    <a:pt x="312" y="309"/>
                  </a:lnTo>
                  <a:close/>
                  <a:moveTo>
                    <a:pt x="312" y="304"/>
                  </a:moveTo>
                  <a:lnTo>
                    <a:pt x="159" y="304"/>
                  </a:lnTo>
                  <a:lnTo>
                    <a:pt x="158" y="340"/>
                  </a:lnTo>
                  <a:lnTo>
                    <a:pt x="168" y="351"/>
                  </a:lnTo>
                  <a:lnTo>
                    <a:pt x="157" y="362"/>
                  </a:lnTo>
                  <a:lnTo>
                    <a:pt x="170" y="362"/>
                  </a:lnTo>
                  <a:lnTo>
                    <a:pt x="170" y="320"/>
                  </a:lnTo>
                  <a:lnTo>
                    <a:pt x="165" y="320"/>
                  </a:lnTo>
                  <a:lnTo>
                    <a:pt x="170" y="309"/>
                  </a:lnTo>
                  <a:lnTo>
                    <a:pt x="312" y="309"/>
                  </a:lnTo>
                  <a:lnTo>
                    <a:pt x="312" y="304"/>
                  </a:lnTo>
                  <a:close/>
                  <a:moveTo>
                    <a:pt x="449" y="189"/>
                  </a:moveTo>
                  <a:lnTo>
                    <a:pt x="383" y="262"/>
                  </a:lnTo>
                  <a:lnTo>
                    <a:pt x="313" y="340"/>
                  </a:lnTo>
                  <a:lnTo>
                    <a:pt x="314" y="362"/>
                  </a:lnTo>
                  <a:lnTo>
                    <a:pt x="319" y="362"/>
                  </a:lnTo>
                  <a:lnTo>
                    <a:pt x="387" y="283"/>
                  </a:lnTo>
                  <a:lnTo>
                    <a:pt x="463" y="199"/>
                  </a:lnTo>
                  <a:lnTo>
                    <a:pt x="458" y="199"/>
                  </a:lnTo>
                  <a:lnTo>
                    <a:pt x="449" y="189"/>
                  </a:lnTo>
                  <a:close/>
                  <a:moveTo>
                    <a:pt x="301" y="309"/>
                  </a:moveTo>
                  <a:lnTo>
                    <a:pt x="170" y="309"/>
                  </a:lnTo>
                  <a:lnTo>
                    <a:pt x="170" y="320"/>
                  </a:lnTo>
                  <a:lnTo>
                    <a:pt x="301" y="320"/>
                  </a:lnTo>
                  <a:lnTo>
                    <a:pt x="301" y="309"/>
                  </a:lnTo>
                  <a:close/>
                  <a:moveTo>
                    <a:pt x="22" y="189"/>
                  </a:moveTo>
                  <a:lnTo>
                    <a:pt x="13" y="199"/>
                  </a:lnTo>
                  <a:lnTo>
                    <a:pt x="32" y="199"/>
                  </a:lnTo>
                  <a:lnTo>
                    <a:pt x="22" y="189"/>
                  </a:lnTo>
                  <a:close/>
                  <a:moveTo>
                    <a:pt x="462" y="178"/>
                  </a:moveTo>
                  <a:lnTo>
                    <a:pt x="458" y="178"/>
                  </a:lnTo>
                  <a:lnTo>
                    <a:pt x="458" y="199"/>
                  </a:lnTo>
                  <a:lnTo>
                    <a:pt x="463" y="199"/>
                  </a:lnTo>
                  <a:lnTo>
                    <a:pt x="471" y="189"/>
                  </a:lnTo>
                  <a:lnTo>
                    <a:pt x="462" y="178"/>
                  </a:lnTo>
                  <a:close/>
                  <a:moveTo>
                    <a:pt x="320" y="21"/>
                  </a:moveTo>
                  <a:lnTo>
                    <a:pt x="314" y="21"/>
                  </a:lnTo>
                  <a:lnTo>
                    <a:pt x="313" y="43"/>
                  </a:lnTo>
                  <a:lnTo>
                    <a:pt x="449" y="189"/>
                  </a:lnTo>
                  <a:lnTo>
                    <a:pt x="458" y="178"/>
                  </a:lnTo>
                  <a:lnTo>
                    <a:pt x="462" y="178"/>
                  </a:lnTo>
                  <a:lnTo>
                    <a:pt x="320" y="21"/>
                  </a:lnTo>
                  <a:close/>
                  <a:moveTo>
                    <a:pt x="32" y="178"/>
                  </a:moveTo>
                  <a:lnTo>
                    <a:pt x="13" y="178"/>
                  </a:lnTo>
                  <a:lnTo>
                    <a:pt x="22" y="189"/>
                  </a:lnTo>
                  <a:lnTo>
                    <a:pt x="32" y="178"/>
                  </a:lnTo>
                  <a:close/>
                  <a:moveTo>
                    <a:pt x="170" y="21"/>
                  </a:moveTo>
                  <a:lnTo>
                    <a:pt x="157" y="21"/>
                  </a:lnTo>
                  <a:lnTo>
                    <a:pt x="168" y="32"/>
                  </a:lnTo>
                  <a:lnTo>
                    <a:pt x="158" y="43"/>
                  </a:lnTo>
                  <a:lnTo>
                    <a:pt x="159" y="74"/>
                  </a:lnTo>
                  <a:lnTo>
                    <a:pt x="312" y="74"/>
                  </a:lnTo>
                  <a:lnTo>
                    <a:pt x="312" y="68"/>
                  </a:lnTo>
                  <a:lnTo>
                    <a:pt x="170" y="68"/>
                  </a:lnTo>
                  <a:lnTo>
                    <a:pt x="165" y="57"/>
                  </a:lnTo>
                  <a:lnTo>
                    <a:pt x="170" y="57"/>
                  </a:lnTo>
                  <a:lnTo>
                    <a:pt x="170" y="21"/>
                  </a:lnTo>
                  <a:close/>
                  <a:moveTo>
                    <a:pt x="301" y="57"/>
                  </a:moveTo>
                  <a:lnTo>
                    <a:pt x="170" y="57"/>
                  </a:lnTo>
                  <a:lnTo>
                    <a:pt x="170" y="68"/>
                  </a:lnTo>
                  <a:lnTo>
                    <a:pt x="301" y="68"/>
                  </a:lnTo>
                  <a:lnTo>
                    <a:pt x="301" y="57"/>
                  </a:lnTo>
                  <a:close/>
                  <a:moveTo>
                    <a:pt x="301" y="0"/>
                  </a:moveTo>
                  <a:lnTo>
                    <a:pt x="301" y="57"/>
                  </a:lnTo>
                  <a:lnTo>
                    <a:pt x="306" y="57"/>
                  </a:lnTo>
                  <a:lnTo>
                    <a:pt x="301" y="68"/>
                  </a:lnTo>
                  <a:lnTo>
                    <a:pt x="312" y="68"/>
                  </a:lnTo>
                  <a:lnTo>
                    <a:pt x="313" y="43"/>
                  </a:lnTo>
                  <a:lnTo>
                    <a:pt x="303" y="32"/>
                  </a:lnTo>
                  <a:lnTo>
                    <a:pt x="301" y="0"/>
                  </a:lnTo>
                  <a:close/>
                  <a:moveTo>
                    <a:pt x="301" y="0"/>
                  </a:moveTo>
                  <a:lnTo>
                    <a:pt x="303" y="32"/>
                  </a:lnTo>
                  <a:lnTo>
                    <a:pt x="314" y="21"/>
                  </a:lnTo>
                  <a:lnTo>
                    <a:pt x="320" y="2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90" name="Picture 26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-2139"/>
              <a:ext cx="501" cy="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89" name="Picture 26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" y="-1856"/>
              <a:ext cx="873" cy="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1" name="AutoShape 270"/>
            <p:cNvSpPr/>
            <p:nvPr/>
          </p:nvSpPr>
          <p:spPr bwMode="auto">
            <a:xfrm>
              <a:off x="5675" y="-1586"/>
              <a:ext cx="158" cy="2"/>
            </a:xfrm>
            <a:custGeom>
              <a:avLst/>
              <a:gdLst>
                <a:gd name="T0" fmla="*/ 157 w 158"/>
                <a:gd name="T1" fmla="*/ 0 h 2"/>
                <a:gd name="T2" fmla="*/ 126 w 158"/>
                <a:gd name="T3" fmla="*/ 0 h 2"/>
                <a:gd name="T4" fmla="*/ 95 w 158"/>
                <a:gd name="T5" fmla="*/ 0 h 2"/>
                <a:gd name="T6" fmla="*/ 62 w 158"/>
                <a:gd name="T7" fmla="*/ 0 h 2"/>
                <a:gd name="T8" fmla="*/ 31 w 158"/>
                <a:gd name="T9" fmla="*/ 0 h 2"/>
                <a:gd name="T10" fmla="*/ 0 w 158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"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2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2" name="AutoShape 271"/>
            <p:cNvSpPr/>
            <p:nvPr/>
          </p:nvSpPr>
          <p:spPr bwMode="auto">
            <a:xfrm>
              <a:off x="9071" y="-6247"/>
              <a:ext cx="1200" cy="503"/>
            </a:xfrm>
            <a:custGeom>
              <a:avLst/>
              <a:gdLst>
                <a:gd name="T0" fmla="*/ 805 w 1200"/>
                <a:gd name="T1" fmla="*/ -6247 h 503"/>
                <a:gd name="T2" fmla="*/ 1200 w 1200"/>
                <a:gd name="T3" fmla="*/ -6247 h 503"/>
                <a:gd name="T4" fmla="*/ 0 w 1200"/>
                <a:gd name="T5" fmla="*/ -5744 h 503"/>
                <a:gd name="T6" fmla="*/ 1200 w 1200"/>
                <a:gd name="T7" fmla="*/ -5744 h 5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0" h="503">
                  <a:moveTo>
                    <a:pt x="805" y="0"/>
                  </a:moveTo>
                  <a:lnTo>
                    <a:pt x="1200" y="0"/>
                  </a:lnTo>
                  <a:moveTo>
                    <a:pt x="0" y="503"/>
                  </a:moveTo>
                  <a:lnTo>
                    <a:pt x="1200" y="503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3" name="Freeform 272"/>
            <p:cNvSpPr/>
            <p:nvPr/>
          </p:nvSpPr>
          <p:spPr bwMode="auto">
            <a:xfrm>
              <a:off x="10235" y="-6284"/>
              <a:ext cx="74" cy="74"/>
            </a:xfrm>
            <a:custGeom>
              <a:avLst/>
              <a:gdLst>
                <a:gd name="T0" fmla="*/ 36 w 74"/>
                <a:gd name="T1" fmla="*/ -6284 h 74"/>
                <a:gd name="T2" fmla="*/ 11 w 74"/>
                <a:gd name="T3" fmla="*/ -6273 h 74"/>
                <a:gd name="T4" fmla="*/ 0 w 74"/>
                <a:gd name="T5" fmla="*/ -6247 h 74"/>
                <a:gd name="T6" fmla="*/ 11 w 74"/>
                <a:gd name="T7" fmla="*/ -6220 h 74"/>
                <a:gd name="T8" fmla="*/ 36 w 74"/>
                <a:gd name="T9" fmla="*/ -6211 h 74"/>
                <a:gd name="T10" fmla="*/ 62 w 74"/>
                <a:gd name="T11" fmla="*/ -6220 h 74"/>
                <a:gd name="T12" fmla="*/ 73 w 74"/>
                <a:gd name="T13" fmla="*/ -6247 h 74"/>
                <a:gd name="T14" fmla="*/ 62 w 74"/>
                <a:gd name="T15" fmla="*/ -6273 h 74"/>
                <a:gd name="T16" fmla="*/ 36 w 74"/>
                <a:gd name="T17" fmla="*/ -628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1"/>
                  </a:lnTo>
                  <a:lnTo>
                    <a:pt x="0" y="37"/>
                  </a:lnTo>
                  <a:lnTo>
                    <a:pt x="11" y="64"/>
                  </a:lnTo>
                  <a:lnTo>
                    <a:pt x="36" y="73"/>
                  </a:lnTo>
                  <a:lnTo>
                    <a:pt x="62" y="64"/>
                  </a:lnTo>
                  <a:lnTo>
                    <a:pt x="73" y="37"/>
                  </a:lnTo>
                  <a:lnTo>
                    <a:pt x="62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4" name="AutoShape 273"/>
            <p:cNvSpPr/>
            <p:nvPr/>
          </p:nvSpPr>
          <p:spPr bwMode="auto">
            <a:xfrm>
              <a:off x="10224" y="-6295"/>
              <a:ext cx="95" cy="95"/>
            </a:xfrm>
            <a:custGeom>
              <a:avLst/>
              <a:gdLst>
                <a:gd name="T0" fmla="*/ 16 w 95"/>
                <a:gd name="T1" fmla="*/ -6278 h 95"/>
                <a:gd name="T2" fmla="*/ 16 w 95"/>
                <a:gd name="T3" fmla="*/ -6216 h 95"/>
                <a:gd name="T4" fmla="*/ 42 w 95"/>
                <a:gd name="T5" fmla="*/ -6220 h 95"/>
                <a:gd name="T6" fmla="*/ 38 w 95"/>
                <a:gd name="T7" fmla="*/ -6226 h 95"/>
                <a:gd name="T8" fmla="*/ 26 w 95"/>
                <a:gd name="T9" fmla="*/ -6231 h 95"/>
                <a:gd name="T10" fmla="*/ 26 w 95"/>
                <a:gd name="T11" fmla="*/ -6242 h 95"/>
                <a:gd name="T12" fmla="*/ 22 w 95"/>
                <a:gd name="T13" fmla="*/ -6253 h 95"/>
                <a:gd name="T14" fmla="*/ 29 w 95"/>
                <a:gd name="T15" fmla="*/ -6262 h 95"/>
                <a:gd name="T16" fmla="*/ 31 w 95"/>
                <a:gd name="T17" fmla="*/ -6268 h 95"/>
                <a:gd name="T18" fmla="*/ 47 w 95"/>
                <a:gd name="T19" fmla="*/ -6271 h 95"/>
                <a:gd name="T20" fmla="*/ 82 w 95"/>
                <a:gd name="T21" fmla="*/ -6273 h 95"/>
                <a:gd name="T22" fmla="*/ 47 w 95"/>
                <a:gd name="T23" fmla="*/ -6295 h 95"/>
                <a:gd name="T24" fmla="*/ 47 w 95"/>
                <a:gd name="T25" fmla="*/ -6223 h 95"/>
                <a:gd name="T26" fmla="*/ 42 w 95"/>
                <a:gd name="T27" fmla="*/ -6220 h 95"/>
                <a:gd name="T28" fmla="*/ 79 w 95"/>
                <a:gd name="T29" fmla="*/ -6216 h 95"/>
                <a:gd name="T30" fmla="*/ 64 w 95"/>
                <a:gd name="T31" fmla="*/ -6226 h 95"/>
                <a:gd name="T32" fmla="*/ 30 w 95"/>
                <a:gd name="T33" fmla="*/ -6230 h 95"/>
                <a:gd name="T34" fmla="*/ 38 w 95"/>
                <a:gd name="T35" fmla="*/ -6226 h 95"/>
                <a:gd name="T36" fmla="*/ 87 w 95"/>
                <a:gd name="T37" fmla="*/ -6231 h 95"/>
                <a:gd name="T38" fmla="*/ 64 w 95"/>
                <a:gd name="T39" fmla="*/ -6226 h 95"/>
                <a:gd name="T40" fmla="*/ 87 w 95"/>
                <a:gd name="T41" fmla="*/ -6231 h 95"/>
                <a:gd name="T42" fmla="*/ 26 w 95"/>
                <a:gd name="T43" fmla="*/ -6231 h 95"/>
                <a:gd name="T44" fmla="*/ 29 w 95"/>
                <a:gd name="T45" fmla="*/ -6231 h 95"/>
                <a:gd name="T46" fmla="*/ 65 w 95"/>
                <a:gd name="T47" fmla="*/ -6230 h 95"/>
                <a:gd name="T48" fmla="*/ 87 w 95"/>
                <a:gd name="T49" fmla="*/ -6231 h 95"/>
                <a:gd name="T50" fmla="*/ 73 w 95"/>
                <a:gd name="T51" fmla="*/ -6242 h 95"/>
                <a:gd name="T52" fmla="*/ 24 w 95"/>
                <a:gd name="T53" fmla="*/ -6247 h 95"/>
                <a:gd name="T54" fmla="*/ 26 w 95"/>
                <a:gd name="T55" fmla="*/ -6242 h 95"/>
                <a:gd name="T56" fmla="*/ 92 w 95"/>
                <a:gd name="T57" fmla="*/ -6253 h 95"/>
                <a:gd name="T58" fmla="*/ 73 w 95"/>
                <a:gd name="T59" fmla="*/ -6242 h 95"/>
                <a:gd name="T60" fmla="*/ 95 w 95"/>
                <a:gd name="T61" fmla="*/ -6247 h 95"/>
                <a:gd name="T62" fmla="*/ 26 w 95"/>
                <a:gd name="T63" fmla="*/ -6253 h 95"/>
                <a:gd name="T64" fmla="*/ 24 w 95"/>
                <a:gd name="T65" fmla="*/ -6247 h 95"/>
                <a:gd name="T66" fmla="*/ 65 w 95"/>
                <a:gd name="T67" fmla="*/ -6264 h 95"/>
                <a:gd name="T68" fmla="*/ 73 w 95"/>
                <a:gd name="T69" fmla="*/ -6253 h 95"/>
                <a:gd name="T70" fmla="*/ 87 w 95"/>
                <a:gd name="T71" fmla="*/ -6262 h 95"/>
                <a:gd name="T72" fmla="*/ 65 w 95"/>
                <a:gd name="T73" fmla="*/ -6264 h 95"/>
                <a:gd name="T74" fmla="*/ 26 w 95"/>
                <a:gd name="T75" fmla="*/ -6262 h 95"/>
                <a:gd name="T76" fmla="*/ 29 w 95"/>
                <a:gd name="T77" fmla="*/ -6264 h 95"/>
                <a:gd name="T78" fmla="*/ 64 w 95"/>
                <a:gd name="T79" fmla="*/ -6268 h 95"/>
                <a:gd name="T80" fmla="*/ 87 w 95"/>
                <a:gd name="T81" fmla="*/ -6262 h 95"/>
                <a:gd name="T82" fmla="*/ 41 w 95"/>
                <a:gd name="T83" fmla="*/ -6268 h 95"/>
                <a:gd name="T84" fmla="*/ 29 w 95"/>
                <a:gd name="T85" fmla="*/ -6264 h 95"/>
                <a:gd name="T86" fmla="*/ 82 w 95"/>
                <a:gd name="T87" fmla="*/ -6273 h 95"/>
                <a:gd name="T88" fmla="*/ 47 w 95"/>
                <a:gd name="T89" fmla="*/ -6271 h 95"/>
                <a:gd name="T90" fmla="*/ 64 w 95"/>
                <a:gd name="T91" fmla="*/ -6268 h 95"/>
                <a:gd name="T92" fmla="*/ 82 w 95"/>
                <a:gd name="T93" fmla="*/ -6273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7" y="0"/>
                  </a:moveTo>
                  <a:lnTo>
                    <a:pt x="16" y="17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42" y="75"/>
                  </a:lnTo>
                  <a:lnTo>
                    <a:pt x="47" y="72"/>
                  </a:lnTo>
                  <a:lnTo>
                    <a:pt x="38" y="69"/>
                  </a:lnTo>
                  <a:lnTo>
                    <a:pt x="31" y="69"/>
                  </a:lnTo>
                  <a:lnTo>
                    <a:pt x="26" y="64"/>
                  </a:lnTo>
                  <a:lnTo>
                    <a:pt x="29" y="64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3"/>
                  </a:lnTo>
                  <a:lnTo>
                    <a:pt x="26" y="33"/>
                  </a:lnTo>
                  <a:lnTo>
                    <a:pt x="31" y="27"/>
                  </a:lnTo>
                  <a:lnTo>
                    <a:pt x="41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2" y="22"/>
                  </a:lnTo>
                  <a:lnTo>
                    <a:pt x="79" y="17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5"/>
                  </a:lnTo>
                  <a:lnTo>
                    <a:pt x="42" y="75"/>
                  </a:lnTo>
                  <a:lnTo>
                    <a:pt x="47" y="95"/>
                  </a:lnTo>
                  <a:lnTo>
                    <a:pt x="79" y="79"/>
                  </a:lnTo>
                  <a:lnTo>
                    <a:pt x="85" y="69"/>
                  </a:lnTo>
                  <a:lnTo>
                    <a:pt x="64" y="69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9"/>
                  </a:lnTo>
                  <a:lnTo>
                    <a:pt x="38" y="69"/>
                  </a:lnTo>
                  <a:lnTo>
                    <a:pt x="30" y="65"/>
                  </a:lnTo>
                  <a:close/>
                  <a:moveTo>
                    <a:pt x="87" y="64"/>
                  </a:moveTo>
                  <a:lnTo>
                    <a:pt x="68" y="64"/>
                  </a:lnTo>
                  <a:lnTo>
                    <a:pt x="64" y="69"/>
                  </a:lnTo>
                  <a:lnTo>
                    <a:pt x="85" y="69"/>
                  </a:lnTo>
                  <a:lnTo>
                    <a:pt x="87" y="64"/>
                  </a:lnTo>
                  <a:close/>
                  <a:moveTo>
                    <a:pt x="29" y="64"/>
                  </a:moveTo>
                  <a:lnTo>
                    <a:pt x="26" y="64"/>
                  </a:lnTo>
                  <a:lnTo>
                    <a:pt x="30" y="65"/>
                  </a:lnTo>
                  <a:lnTo>
                    <a:pt x="29" y="64"/>
                  </a:lnTo>
                  <a:close/>
                  <a:moveTo>
                    <a:pt x="71" y="48"/>
                  </a:moveTo>
                  <a:lnTo>
                    <a:pt x="65" y="65"/>
                  </a:lnTo>
                  <a:lnTo>
                    <a:pt x="68" y="64"/>
                  </a:lnTo>
                  <a:lnTo>
                    <a:pt x="87" y="64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4" y="48"/>
                  </a:moveTo>
                  <a:lnTo>
                    <a:pt x="22" y="53"/>
                  </a:lnTo>
                  <a:lnTo>
                    <a:pt x="26" y="53"/>
                  </a:lnTo>
                  <a:lnTo>
                    <a:pt x="24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8"/>
                  </a:lnTo>
                  <a:lnTo>
                    <a:pt x="26" y="42"/>
                  </a:lnTo>
                  <a:close/>
                  <a:moveTo>
                    <a:pt x="65" y="31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3"/>
                  </a:lnTo>
                  <a:lnTo>
                    <a:pt x="68" y="33"/>
                  </a:lnTo>
                  <a:lnTo>
                    <a:pt x="65" y="31"/>
                  </a:lnTo>
                  <a:close/>
                  <a:moveTo>
                    <a:pt x="29" y="31"/>
                  </a:moveTo>
                  <a:lnTo>
                    <a:pt x="26" y="33"/>
                  </a:lnTo>
                  <a:lnTo>
                    <a:pt x="29" y="33"/>
                  </a:lnTo>
                  <a:lnTo>
                    <a:pt x="29" y="31"/>
                  </a:lnTo>
                  <a:close/>
                  <a:moveTo>
                    <a:pt x="84" y="27"/>
                  </a:moveTo>
                  <a:lnTo>
                    <a:pt x="64" y="27"/>
                  </a:lnTo>
                  <a:lnTo>
                    <a:pt x="68" y="33"/>
                  </a:lnTo>
                  <a:lnTo>
                    <a:pt x="87" y="33"/>
                  </a:lnTo>
                  <a:lnTo>
                    <a:pt x="84" y="27"/>
                  </a:lnTo>
                  <a:close/>
                  <a:moveTo>
                    <a:pt x="41" y="27"/>
                  </a:moveTo>
                  <a:lnTo>
                    <a:pt x="31" y="27"/>
                  </a:lnTo>
                  <a:lnTo>
                    <a:pt x="29" y="31"/>
                  </a:lnTo>
                  <a:lnTo>
                    <a:pt x="41" y="27"/>
                  </a:lnTo>
                  <a:close/>
                  <a:moveTo>
                    <a:pt x="82" y="22"/>
                  </a:moveTo>
                  <a:lnTo>
                    <a:pt x="53" y="22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4" y="27"/>
                  </a:lnTo>
                  <a:lnTo>
                    <a:pt x="84" y="27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5" name="Freeform 274"/>
            <p:cNvSpPr/>
            <p:nvPr/>
          </p:nvSpPr>
          <p:spPr bwMode="auto">
            <a:xfrm>
              <a:off x="10235" y="-5780"/>
              <a:ext cx="74" cy="74"/>
            </a:xfrm>
            <a:custGeom>
              <a:avLst/>
              <a:gdLst>
                <a:gd name="T0" fmla="*/ 36 w 74"/>
                <a:gd name="T1" fmla="*/ -5780 h 74"/>
                <a:gd name="T2" fmla="*/ 11 w 74"/>
                <a:gd name="T3" fmla="*/ -5770 h 74"/>
                <a:gd name="T4" fmla="*/ 0 w 74"/>
                <a:gd name="T5" fmla="*/ -5744 h 74"/>
                <a:gd name="T6" fmla="*/ 11 w 74"/>
                <a:gd name="T7" fmla="*/ -5718 h 74"/>
                <a:gd name="T8" fmla="*/ 36 w 74"/>
                <a:gd name="T9" fmla="*/ -5707 h 74"/>
                <a:gd name="T10" fmla="*/ 62 w 74"/>
                <a:gd name="T11" fmla="*/ -5718 h 74"/>
                <a:gd name="T12" fmla="*/ 73 w 74"/>
                <a:gd name="T13" fmla="*/ -5744 h 74"/>
                <a:gd name="T14" fmla="*/ 62 w 74"/>
                <a:gd name="T15" fmla="*/ -5770 h 74"/>
                <a:gd name="T16" fmla="*/ 36 w 74"/>
                <a:gd name="T17" fmla="*/ -578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0"/>
                  </a:lnTo>
                  <a:lnTo>
                    <a:pt x="0" y="36"/>
                  </a:lnTo>
                  <a:lnTo>
                    <a:pt x="11" y="62"/>
                  </a:lnTo>
                  <a:lnTo>
                    <a:pt x="36" y="73"/>
                  </a:lnTo>
                  <a:lnTo>
                    <a:pt x="62" y="62"/>
                  </a:lnTo>
                  <a:lnTo>
                    <a:pt x="73" y="36"/>
                  </a:lnTo>
                  <a:lnTo>
                    <a:pt x="62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6" name="AutoShape 275"/>
            <p:cNvSpPr/>
            <p:nvPr/>
          </p:nvSpPr>
          <p:spPr bwMode="auto">
            <a:xfrm>
              <a:off x="10224" y="-5791"/>
              <a:ext cx="95" cy="94"/>
            </a:xfrm>
            <a:custGeom>
              <a:avLst/>
              <a:gdLst>
                <a:gd name="T0" fmla="*/ 16 w 95"/>
                <a:gd name="T1" fmla="*/ -5775 h 94"/>
                <a:gd name="T2" fmla="*/ 16 w 95"/>
                <a:gd name="T3" fmla="*/ -5713 h 94"/>
                <a:gd name="T4" fmla="*/ 42 w 95"/>
                <a:gd name="T5" fmla="*/ -5718 h 94"/>
                <a:gd name="T6" fmla="*/ 41 w 95"/>
                <a:gd name="T7" fmla="*/ -5722 h 94"/>
                <a:gd name="T8" fmla="*/ 26 w 95"/>
                <a:gd name="T9" fmla="*/ -5728 h 94"/>
                <a:gd name="T10" fmla="*/ 26 w 95"/>
                <a:gd name="T11" fmla="*/ -5738 h 94"/>
                <a:gd name="T12" fmla="*/ 22 w 95"/>
                <a:gd name="T13" fmla="*/ -5749 h 94"/>
                <a:gd name="T14" fmla="*/ 29 w 95"/>
                <a:gd name="T15" fmla="*/ -5760 h 94"/>
                <a:gd name="T16" fmla="*/ 31 w 95"/>
                <a:gd name="T17" fmla="*/ -5764 h 94"/>
                <a:gd name="T18" fmla="*/ 47 w 95"/>
                <a:gd name="T19" fmla="*/ -5768 h 94"/>
                <a:gd name="T20" fmla="*/ 82 w 95"/>
                <a:gd name="T21" fmla="*/ -5770 h 94"/>
                <a:gd name="T22" fmla="*/ 47 w 95"/>
                <a:gd name="T23" fmla="*/ -5791 h 94"/>
                <a:gd name="T24" fmla="*/ 47 w 95"/>
                <a:gd name="T25" fmla="*/ -5720 h 94"/>
                <a:gd name="T26" fmla="*/ 42 w 95"/>
                <a:gd name="T27" fmla="*/ -5718 h 94"/>
                <a:gd name="T28" fmla="*/ 79 w 95"/>
                <a:gd name="T29" fmla="*/ -5713 h 94"/>
                <a:gd name="T30" fmla="*/ 64 w 95"/>
                <a:gd name="T31" fmla="*/ -5722 h 94"/>
                <a:gd name="T32" fmla="*/ 29 w 95"/>
                <a:gd name="T33" fmla="*/ -5727 h 94"/>
                <a:gd name="T34" fmla="*/ 41 w 95"/>
                <a:gd name="T35" fmla="*/ -5722 h 94"/>
                <a:gd name="T36" fmla="*/ 87 w 95"/>
                <a:gd name="T37" fmla="*/ -5728 h 94"/>
                <a:gd name="T38" fmla="*/ 64 w 95"/>
                <a:gd name="T39" fmla="*/ -5722 h 94"/>
                <a:gd name="T40" fmla="*/ 87 w 95"/>
                <a:gd name="T41" fmla="*/ -5728 h 94"/>
                <a:gd name="T42" fmla="*/ 26 w 95"/>
                <a:gd name="T43" fmla="*/ -5728 h 94"/>
                <a:gd name="T44" fmla="*/ 29 w 95"/>
                <a:gd name="T45" fmla="*/ -5728 h 94"/>
                <a:gd name="T46" fmla="*/ 65 w 95"/>
                <a:gd name="T47" fmla="*/ -5727 h 94"/>
                <a:gd name="T48" fmla="*/ 87 w 95"/>
                <a:gd name="T49" fmla="*/ -5728 h 94"/>
                <a:gd name="T50" fmla="*/ 73 w 95"/>
                <a:gd name="T51" fmla="*/ -5738 h 94"/>
                <a:gd name="T52" fmla="*/ 24 w 95"/>
                <a:gd name="T53" fmla="*/ -5743 h 94"/>
                <a:gd name="T54" fmla="*/ 26 w 95"/>
                <a:gd name="T55" fmla="*/ -5738 h 94"/>
                <a:gd name="T56" fmla="*/ 92 w 95"/>
                <a:gd name="T57" fmla="*/ -5749 h 94"/>
                <a:gd name="T58" fmla="*/ 73 w 95"/>
                <a:gd name="T59" fmla="*/ -5738 h 94"/>
                <a:gd name="T60" fmla="*/ 95 w 95"/>
                <a:gd name="T61" fmla="*/ -5744 h 94"/>
                <a:gd name="T62" fmla="*/ 26 w 95"/>
                <a:gd name="T63" fmla="*/ -5749 h 94"/>
                <a:gd name="T64" fmla="*/ 24 w 95"/>
                <a:gd name="T65" fmla="*/ -5743 h 94"/>
                <a:gd name="T66" fmla="*/ 65 w 95"/>
                <a:gd name="T67" fmla="*/ -5761 h 94"/>
                <a:gd name="T68" fmla="*/ 73 w 95"/>
                <a:gd name="T69" fmla="*/ -5749 h 94"/>
                <a:gd name="T70" fmla="*/ 87 w 95"/>
                <a:gd name="T71" fmla="*/ -5760 h 94"/>
                <a:gd name="T72" fmla="*/ 65 w 95"/>
                <a:gd name="T73" fmla="*/ -5761 h 94"/>
                <a:gd name="T74" fmla="*/ 26 w 95"/>
                <a:gd name="T75" fmla="*/ -5760 h 94"/>
                <a:gd name="T76" fmla="*/ 30 w 95"/>
                <a:gd name="T77" fmla="*/ -5761 h 94"/>
                <a:gd name="T78" fmla="*/ 64 w 95"/>
                <a:gd name="T79" fmla="*/ -5764 h 94"/>
                <a:gd name="T80" fmla="*/ 87 w 95"/>
                <a:gd name="T81" fmla="*/ -5760 h 94"/>
                <a:gd name="T82" fmla="*/ 38 w 95"/>
                <a:gd name="T83" fmla="*/ -5764 h 94"/>
                <a:gd name="T84" fmla="*/ 30 w 95"/>
                <a:gd name="T85" fmla="*/ -5761 h 94"/>
                <a:gd name="T86" fmla="*/ 82 w 95"/>
                <a:gd name="T87" fmla="*/ -5770 h 94"/>
                <a:gd name="T88" fmla="*/ 47 w 95"/>
                <a:gd name="T89" fmla="*/ -5768 h 94"/>
                <a:gd name="T90" fmla="*/ 64 w 95"/>
                <a:gd name="T91" fmla="*/ -5764 h 94"/>
                <a:gd name="T92" fmla="*/ 82 w 95"/>
                <a:gd name="T93" fmla="*/ -577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1" y="69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7" y="94"/>
                  </a:lnTo>
                  <a:lnTo>
                    <a:pt x="79" y="78"/>
                  </a:lnTo>
                  <a:lnTo>
                    <a:pt x="84" y="69"/>
                  </a:lnTo>
                  <a:lnTo>
                    <a:pt x="64" y="69"/>
                  </a:lnTo>
                  <a:lnTo>
                    <a:pt x="65" y="64"/>
                  </a:lnTo>
                  <a:close/>
                  <a:moveTo>
                    <a:pt x="29" y="64"/>
                  </a:moveTo>
                  <a:lnTo>
                    <a:pt x="31" y="69"/>
                  </a:lnTo>
                  <a:lnTo>
                    <a:pt x="41" y="69"/>
                  </a:lnTo>
                  <a:lnTo>
                    <a:pt x="29" y="64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4" y="69"/>
                  </a:lnTo>
                  <a:lnTo>
                    <a:pt x="84" y="69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29" y="64"/>
                  </a:lnTo>
                  <a:lnTo>
                    <a:pt x="29" y="63"/>
                  </a:lnTo>
                  <a:close/>
                  <a:moveTo>
                    <a:pt x="71" y="48"/>
                  </a:moveTo>
                  <a:lnTo>
                    <a:pt x="65" y="64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4" y="48"/>
                  </a:moveTo>
                  <a:lnTo>
                    <a:pt x="22" y="53"/>
                  </a:lnTo>
                  <a:lnTo>
                    <a:pt x="26" y="53"/>
                  </a:lnTo>
                  <a:lnTo>
                    <a:pt x="24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8"/>
                  </a:lnTo>
                  <a:lnTo>
                    <a:pt x="26" y="42"/>
                  </a:lnTo>
                  <a:close/>
                  <a:moveTo>
                    <a:pt x="65" y="30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5" y="27"/>
                  </a:moveTo>
                  <a:lnTo>
                    <a:pt x="64" y="27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5" y="27"/>
                  </a:lnTo>
                  <a:close/>
                  <a:moveTo>
                    <a:pt x="38" y="27"/>
                  </a:moveTo>
                  <a:lnTo>
                    <a:pt x="31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5" y="30"/>
                  </a:lnTo>
                  <a:lnTo>
                    <a:pt x="64" y="27"/>
                  </a:lnTo>
                  <a:lnTo>
                    <a:pt x="85" y="27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7" name="Freeform 276"/>
            <p:cNvSpPr/>
            <p:nvPr/>
          </p:nvSpPr>
          <p:spPr bwMode="auto">
            <a:xfrm>
              <a:off x="9040" y="-5780"/>
              <a:ext cx="63" cy="63"/>
            </a:xfrm>
            <a:custGeom>
              <a:avLst/>
              <a:gdLst>
                <a:gd name="T0" fmla="*/ 31 w 63"/>
                <a:gd name="T1" fmla="*/ -5780 h 63"/>
                <a:gd name="T2" fmla="*/ 15 w 63"/>
                <a:gd name="T3" fmla="*/ -5775 h 63"/>
                <a:gd name="T4" fmla="*/ 4 w 63"/>
                <a:gd name="T5" fmla="*/ -5764 h 63"/>
                <a:gd name="T6" fmla="*/ 0 w 63"/>
                <a:gd name="T7" fmla="*/ -5749 h 63"/>
                <a:gd name="T8" fmla="*/ 4 w 63"/>
                <a:gd name="T9" fmla="*/ -5733 h 63"/>
                <a:gd name="T10" fmla="*/ 15 w 63"/>
                <a:gd name="T11" fmla="*/ -5722 h 63"/>
                <a:gd name="T12" fmla="*/ 31 w 63"/>
                <a:gd name="T13" fmla="*/ -5718 h 63"/>
                <a:gd name="T14" fmla="*/ 46 w 63"/>
                <a:gd name="T15" fmla="*/ -5722 h 63"/>
                <a:gd name="T16" fmla="*/ 57 w 63"/>
                <a:gd name="T17" fmla="*/ -5733 h 63"/>
                <a:gd name="T18" fmla="*/ 62 w 63"/>
                <a:gd name="T19" fmla="*/ -5749 h 63"/>
                <a:gd name="T20" fmla="*/ 57 w 63"/>
                <a:gd name="T21" fmla="*/ -5764 h 63"/>
                <a:gd name="T22" fmla="*/ 46 w 63"/>
                <a:gd name="T23" fmla="*/ -5775 h 63"/>
                <a:gd name="T24" fmla="*/ 31 w 63"/>
                <a:gd name="T25" fmla="*/ -578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15" y="5"/>
                  </a:lnTo>
                  <a:lnTo>
                    <a:pt x="4" y="16"/>
                  </a:lnTo>
                  <a:lnTo>
                    <a:pt x="0" y="31"/>
                  </a:lnTo>
                  <a:lnTo>
                    <a:pt x="4" y="47"/>
                  </a:lnTo>
                  <a:lnTo>
                    <a:pt x="15" y="58"/>
                  </a:lnTo>
                  <a:lnTo>
                    <a:pt x="31" y="62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2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8" name="Freeform 277"/>
            <p:cNvSpPr/>
            <p:nvPr/>
          </p:nvSpPr>
          <p:spPr bwMode="auto">
            <a:xfrm>
              <a:off x="9040" y="-5780"/>
              <a:ext cx="63" cy="63"/>
            </a:xfrm>
            <a:custGeom>
              <a:avLst/>
              <a:gdLst>
                <a:gd name="T0" fmla="*/ 0 w 63"/>
                <a:gd name="T1" fmla="*/ -5749 h 63"/>
                <a:gd name="T2" fmla="*/ 4 w 63"/>
                <a:gd name="T3" fmla="*/ -5764 h 63"/>
                <a:gd name="T4" fmla="*/ 15 w 63"/>
                <a:gd name="T5" fmla="*/ -5775 h 63"/>
                <a:gd name="T6" fmla="*/ 31 w 63"/>
                <a:gd name="T7" fmla="*/ -5780 h 63"/>
                <a:gd name="T8" fmla="*/ 46 w 63"/>
                <a:gd name="T9" fmla="*/ -5775 h 63"/>
                <a:gd name="T10" fmla="*/ 57 w 63"/>
                <a:gd name="T11" fmla="*/ -5764 h 63"/>
                <a:gd name="T12" fmla="*/ 62 w 63"/>
                <a:gd name="T13" fmla="*/ -5749 h 63"/>
                <a:gd name="T14" fmla="*/ 57 w 63"/>
                <a:gd name="T15" fmla="*/ -5733 h 63"/>
                <a:gd name="T16" fmla="*/ 46 w 63"/>
                <a:gd name="T17" fmla="*/ -5722 h 63"/>
                <a:gd name="T18" fmla="*/ 31 w 63"/>
                <a:gd name="T19" fmla="*/ -5718 h 63"/>
                <a:gd name="T20" fmla="*/ 15 w 63"/>
                <a:gd name="T21" fmla="*/ -5722 h 63"/>
                <a:gd name="T22" fmla="*/ 4 w 63"/>
                <a:gd name="T23" fmla="*/ -5733 h 63"/>
                <a:gd name="T24" fmla="*/ 0 w 63"/>
                <a:gd name="T25" fmla="*/ -5749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4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2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2"/>
                  </a:lnTo>
                  <a:lnTo>
                    <a:pt x="15" y="58"/>
                  </a:lnTo>
                  <a:lnTo>
                    <a:pt x="4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9" name="Freeform 278"/>
            <p:cNvSpPr/>
            <p:nvPr/>
          </p:nvSpPr>
          <p:spPr bwMode="auto">
            <a:xfrm>
              <a:off x="9845" y="-6276"/>
              <a:ext cx="63" cy="63"/>
            </a:xfrm>
            <a:custGeom>
              <a:avLst/>
              <a:gdLst>
                <a:gd name="T0" fmla="*/ 31 w 63"/>
                <a:gd name="T1" fmla="*/ -6276 h 63"/>
                <a:gd name="T2" fmla="*/ 15 w 63"/>
                <a:gd name="T3" fmla="*/ -6271 h 63"/>
                <a:gd name="T4" fmla="*/ 5 w 63"/>
                <a:gd name="T5" fmla="*/ -6260 h 63"/>
                <a:gd name="T6" fmla="*/ 0 w 63"/>
                <a:gd name="T7" fmla="*/ -6244 h 63"/>
                <a:gd name="T8" fmla="*/ 5 w 63"/>
                <a:gd name="T9" fmla="*/ -6229 h 63"/>
                <a:gd name="T10" fmla="*/ 15 w 63"/>
                <a:gd name="T11" fmla="*/ -6218 h 63"/>
                <a:gd name="T12" fmla="*/ 31 w 63"/>
                <a:gd name="T13" fmla="*/ -6213 h 63"/>
                <a:gd name="T14" fmla="*/ 47 w 63"/>
                <a:gd name="T15" fmla="*/ -6218 h 63"/>
                <a:gd name="T16" fmla="*/ 57 w 63"/>
                <a:gd name="T17" fmla="*/ -6229 h 63"/>
                <a:gd name="T18" fmla="*/ 62 w 63"/>
                <a:gd name="T19" fmla="*/ -6244 h 63"/>
                <a:gd name="T20" fmla="*/ 57 w 63"/>
                <a:gd name="T21" fmla="*/ -6260 h 63"/>
                <a:gd name="T22" fmla="*/ 47 w 63"/>
                <a:gd name="T23" fmla="*/ -6271 h 63"/>
                <a:gd name="T24" fmla="*/ 31 w 63"/>
                <a:gd name="T25" fmla="*/ -6276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15" y="5"/>
                  </a:lnTo>
                  <a:lnTo>
                    <a:pt x="5" y="16"/>
                  </a:lnTo>
                  <a:lnTo>
                    <a:pt x="0" y="32"/>
                  </a:lnTo>
                  <a:lnTo>
                    <a:pt x="5" y="47"/>
                  </a:lnTo>
                  <a:lnTo>
                    <a:pt x="15" y="58"/>
                  </a:lnTo>
                  <a:lnTo>
                    <a:pt x="31" y="63"/>
                  </a:lnTo>
                  <a:lnTo>
                    <a:pt x="47" y="58"/>
                  </a:lnTo>
                  <a:lnTo>
                    <a:pt x="57" y="47"/>
                  </a:lnTo>
                  <a:lnTo>
                    <a:pt x="62" y="32"/>
                  </a:lnTo>
                  <a:lnTo>
                    <a:pt x="57" y="16"/>
                  </a:lnTo>
                  <a:lnTo>
                    <a:pt x="47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0" name="Freeform 279"/>
            <p:cNvSpPr/>
            <p:nvPr/>
          </p:nvSpPr>
          <p:spPr bwMode="auto">
            <a:xfrm>
              <a:off x="9845" y="-6276"/>
              <a:ext cx="63" cy="63"/>
            </a:xfrm>
            <a:custGeom>
              <a:avLst/>
              <a:gdLst>
                <a:gd name="T0" fmla="*/ 0 w 63"/>
                <a:gd name="T1" fmla="*/ -6244 h 63"/>
                <a:gd name="T2" fmla="*/ 5 w 63"/>
                <a:gd name="T3" fmla="*/ -6260 h 63"/>
                <a:gd name="T4" fmla="*/ 15 w 63"/>
                <a:gd name="T5" fmla="*/ -6271 h 63"/>
                <a:gd name="T6" fmla="*/ 31 w 63"/>
                <a:gd name="T7" fmla="*/ -6276 h 63"/>
                <a:gd name="T8" fmla="*/ 47 w 63"/>
                <a:gd name="T9" fmla="*/ -6271 h 63"/>
                <a:gd name="T10" fmla="*/ 57 w 63"/>
                <a:gd name="T11" fmla="*/ -6260 h 63"/>
                <a:gd name="T12" fmla="*/ 62 w 63"/>
                <a:gd name="T13" fmla="*/ -6244 h 63"/>
                <a:gd name="T14" fmla="*/ 57 w 63"/>
                <a:gd name="T15" fmla="*/ -6229 h 63"/>
                <a:gd name="T16" fmla="*/ 47 w 63"/>
                <a:gd name="T17" fmla="*/ -6218 h 63"/>
                <a:gd name="T18" fmla="*/ 31 w 63"/>
                <a:gd name="T19" fmla="*/ -6213 h 63"/>
                <a:gd name="T20" fmla="*/ 15 w 63"/>
                <a:gd name="T21" fmla="*/ -6218 h 63"/>
                <a:gd name="T22" fmla="*/ 5 w 63"/>
                <a:gd name="T23" fmla="*/ -6229 h 63"/>
                <a:gd name="T24" fmla="*/ 0 w 63"/>
                <a:gd name="T25" fmla="*/ -624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0" y="32"/>
                  </a:moveTo>
                  <a:lnTo>
                    <a:pt x="5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7" y="5"/>
                  </a:lnTo>
                  <a:lnTo>
                    <a:pt x="57" y="16"/>
                  </a:lnTo>
                  <a:lnTo>
                    <a:pt x="62" y="32"/>
                  </a:lnTo>
                  <a:lnTo>
                    <a:pt x="57" y="47"/>
                  </a:lnTo>
                  <a:lnTo>
                    <a:pt x="47" y="58"/>
                  </a:lnTo>
                  <a:lnTo>
                    <a:pt x="31" y="63"/>
                  </a:lnTo>
                  <a:lnTo>
                    <a:pt x="15" y="58"/>
                  </a:lnTo>
                  <a:lnTo>
                    <a:pt x="5" y="47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1" name="AutoShape 280"/>
            <p:cNvSpPr/>
            <p:nvPr/>
          </p:nvSpPr>
          <p:spPr bwMode="auto">
            <a:xfrm>
              <a:off x="9037" y="-6286"/>
              <a:ext cx="881" cy="585"/>
            </a:xfrm>
            <a:custGeom>
              <a:avLst/>
              <a:gdLst>
                <a:gd name="T0" fmla="*/ 73 w 881"/>
                <a:gd name="T1" fmla="*/ -5738 h 585"/>
                <a:gd name="T2" fmla="*/ 63 w 881"/>
                <a:gd name="T3" fmla="*/ -5764 h 585"/>
                <a:gd name="T4" fmla="*/ 36 w 881"/>
                <a:gd name="T5" fmla="*/ -5780 h 585"/>
                <a:gd name="T6" fmla="*/ 11 w 881"/>
                <a:gd name="T7" fmla="*/ -5764 h 585"/>
                <a:gd name="T8" fmla="*/ 0 w 881"/>
                <a:gd name="T9" fmla="*/ -5738 h 585"/>
                <a:gd name="T10" fmla="*/ 11 w 881"/>
                <a:gd name="T11" fmla="*/ -5713 h 585"/>
                <a:gd name="T12" fmla="*/ 36 w 881"/>
                <a:gd name="T13" fmla="*/ -5702 h 585"/>
                <a:gd name="T14" fmla="*/ 63 w 881"/>
                <a:gd name="T15" fmla="*/ -5713 h 585"/>
                <a:gd name="T16" fmla="*/ 73 w 881"/>
                <a:gd name="T17" fmla="*/ -5738 h 585"/>
                <a:gd name="T18" fmla="*/ 881 w 881"/>
                <a:gd name="T19" fmla="*/ -6249 h 585"/>
                <a:gd name="T20" fmla="*/ 870 w 881"/>
                <a:gd name="T21" fmla="*/ -6276 h 585"/>
                <a:gd name="T22" fmla="*/ 844 w 881"/>
                <a:gd name="T23" fmla="*/ -6286 h 585"/>
                <a:gd name="T24" fmla="*/ 817 w 881"/>
                <a:gd name="T25" fmla="*/ -6276 h 585"/>
                <a:gd name="T26" fmla="*/ 808 w 881"/>
                <a:gd name="T27" fmla="*/ -6249 h 585"/>
                <a:gd name="T28" fmla="*/ 817 w 881"/>
                <a:gd name="T29" fmla="*/ -6224 h 585"/>
                <a:gd name="T30" fmla="*/ 844 w 881"/>
                <a:gd name="T31" fmla="*/ -6213 h 585"/>
                <a:gd name="T32" fmla="*/ 870 w 881"/>
                <a:gd name="T33" fmla="*/ -6224 h 585"/>
                <a:gd name="T34" fmla="*/ 881 w 881"/>
                <a:gd name="T35" fmla="*/ -6249 h 5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81" h="585">
                  <a:moveTo>
                    <a:pt x="73" y="548"/>
                  </a:moveTo>
                  <a:lnTo>
                    <a:pt x="63" y="522"/>
                  </a:lnTo>
                  <a:lnTo>
                    <a:pt x="36" y="506"/>
                  </a:lnTo>
                  <a:lnTo>
                    <a:pt x="11" y="522"/>
                  </a:lnTo>
                  <a:lnTo>
                    <a:pt x="0" y="548"/>
                  </a:lnTo>
                  <a:lnTo>
                    <a:pt x="11" y="573"/>
                  </a:lnTo>
                  <a:lnTo>
                    <a:pt x="36" y="584"/>
                  </a:lnTo>
                  <a:lnTo>
                    <a:pt x="63" y="573"/>
                  </a:lnTo>
                  <a:lnTo>
                    <a:pt x="73" y="548"/>
                  </a:lnTo>
                  <a:moveTo>
                    <a:pt x="881" y="37"/>
                  </a:moveTo>
                  <a:lnTo>
                    <a:pt x="870" y="10"/>
                  </a:lnTo>
                  <a:lnTo>
                    <a:pt x="844" y="0"/>
                  </a:lnTo>
                  <a:lnTo>
                    <a:pt x="817" y="10"/>
                  </a:lnTo>
                  <a:lnTo>
                    <a:pt x="808" y="37"/>
                  </a:lnTo>
                  <a:lnTo>
                    <a:pt x="817" y="62"/>
                  </a:lnTo>
                  <a:lnTo>
                    <a:pt x="844" y="73"/>
                  </a:lnTo>
                  <a:lnTo>
                    <a:pt x="870" y="62"/>
                  </a:lnTo>
                  <a:lnTo>
                    <a:pt x="881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77" name="Picture 28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-1548"/>
              <a:ext cx="618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2" name="AutoShape 282"/>
            <p:cNvSpPr/>
            <p:nvPr/>
          </p:nvSpPr>
          <p:spPr bwMode="auto">
            <a:xfrm>
              <a:off x="2538" y="-1432"/>
              <a:ext cx="1122" cy="905"/>
            </a:xfrm>
            <a:custGeom>
              <a:avLst/>
              <a:gdLst>
                <a:gd name="T0" fmla="*/ 1122 w 1122"/>
                <a:gd name="T1" fmla="*/ -577 h 905"/>
                <a:gd name="T2" fmla="*/ 875 w 1122"/>
                <a:gd name="T3" fmla="*/ -577 h 905"/>
                <a:gd name="T4" fmla="*/ 875 w 1122"/>
                <a:gd name="T5" fmla="*/ -924 h 905"/>
                <a:gd name="T6" fmla="*/ 1122 w 1122"/>
                <a:gd name="T7" fmla="*/ -924 h 905"/>
                <a:gd name="T8" fmla="*/ 868 w 1122"/>
                <a:gd name="T9" fmla="*/ -577 h 905"/>
                <a:gd name="T10" fmla="*/ 126 w 1122"/>
                <a:gd name="T11" fmla="*/ -577 h 905"/>
                <a:gd name="T12" fmla="*/ 126 w 1122"/>
                <a:gd name="T13" fmla="*/ -700 h 905"/>
                <a:gd name="T14" fmla="*/ 0 w 1122"/>
                <a:gd name="T15" fmla="*/ -946 h 905"/>
                <a:gd name="T16" fmla="*/ 1116 w 1122"/>
                <a:gd name="T17" fmla="*/ -1183 h 905"/>
                <a:gd name="T18" fmla="*/ 126 w 1122"/>
                <a:gd name="T19" fmla="*/ -1183 h 905"/>
                <a:gd name="T20" fmla="*/ 126 w 1122"/>
                <a:gd name="T21" fmla="*/ -1183 h 905"/>
                <a:gd name="T22" fmla="*/ 126 w 1122"/>
                <a:gd name="T23" fmla="*/ -984 h 905"/>
                <a:gd name="T24" fmla="*/ 1122 w 1122"/>
                <a:gd name="T25" fmla="*/ -924 h 905"/>
                <a:gd name="T26" fmla="*/ 875 w 1122"/>
                <a:gd name="T27" fmla="*/ -924 h 905"/>
                <a:gd name="T28" fmla="*/ 875 w 1122"/>
                <a:gd name="T29" fmla="*/ -1432 h 905"/>
                <a:gd name="T30" fmla="*/ 1122 w 1122"/>
                <a:gd name="T31" fmla="*/ -1432 h 905"/>
                <a:gd name="T32" fmla="*/ 571 w 1122"/>
                <a:gd name="T33" fmla="*/ -638 h 905"/>
                <a:gd name="T34" fmla="*/ 571 w 1122"/>
                <a:gd name="T35" fmla="*/ -528 h 9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2" h="905">
                  <a:moveTo>
                    <a:pt x="1122" y="855"/>
                  </a:moveTo>
                  <a:lnTo>
                    <a:pt x="875" y="855"/>
                  </a:lnTo>
                  <a:lnTo>
                    <a:pt x="875" y="508"/>
                  </a:lnTo>
                  <a:lnTo>
                    <a:pt x="1122" y="508"/>
                  </a:lnTo>
                  <a:moveTo>
                    <a:pt x="868" y="855"/>
                  </a:moveTo>
                  <a:lnTo>
                    <a:pt x="126" y="855"/>
                  </a:lnTo>
                  <a:lnTo>
                    <a:pt x="126" y="732"/>
                  </a:lnTo>
                  <a:lnTo>
                    <a:pt x="0" y="486"/>
                  </a:lnTo>
                  <a:moveTo>
                    <a:pt x="1116" y="249"/>
                  </a:moveTo>
                  <a:lnTo>
                    <a:pt x="126" y="249"/>
                  </a:lnTo>
                  <a:moveTo>
                    <a:pt x="126" y="249"/>
                  </a:moveTo>
                  <a:lnTo>
                    <a:pt x="126" y="448"/>
                  </a:lnTo>
                  <a:moveTo>
                    <a:pt x="1122" y="508"/>
                  </a:moveTo>
                  <a:lnTo>
                    <a:pt x="875" y="508"/>
                  </a:lnTo>
                  <a:lnTo>
                    <a:pt x="875" y="0"/>
                  </a:lnTo>
                  <a:lnTo>
                    <a:pt x="1122" y="0"/>
                  </a:lnTo>
                  <a:moveTo>
                    <a:pt x="571" y="794"/>
                  </a:moveTo>
                  <a:lnTo>
                    <a:pt x="571" y="904"/>
                  </a:lnTo>
                </a:path>
              </a:pathLst>
            </a:custGeom>
            <a:noFill/>
            <a:ln w="1663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3" name="Line 283"/>
            <p:cNvSpPr>
              <a:spLocks noChangeShapeType="1"/>
            </p:cNvSpPr>
            <p:nvPr/>
          </p:nvSpPr>
          <p:spPr bwMode="auto">
            <a:xfrm>
              <a:off x="3036" y="-687"/>
              <a:ext cx="0" cy="210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4" name="Line 284"/>
            <p:cNvSpPr>
              <a:spLocks noChangeShapeType="1"/>
            </p:cNvSpPr>
            <p:nvPr/>
          </p:nvSpPr>
          <p:spPr bwMode="auto">
            <a:xfrm>
              <a:off x="3070" y="-658"/>
              <a:ext cx="0" cy="151"/>
            </a:xfrm>
            <a:prstGeom prst="line">
              <a:avLst/>
            </a:prstGeom>
            <a:noFill/>
            <a:ln w="33528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73" name="Picture 28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995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2" name="Picture 28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1241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1" name="Picture 2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645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0" name="Picture 28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1489"/>
              <a:ext cx="128" cy="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5" name="Freeform 289"/>
            <p:cNvSpPr/>
            <p:nvPr/>
          </p:nvSpPr>
          <p:spPr bwMode="auto">
            <a:xfrm>
              <a:off x="3382" y="-955"/>
              <a:ext cx="60" cy="63"/>
            </a:xfrm>
            <a:custGeom>
              <a:avLst/>
              <a:gdLst>
                <a:gd name="T0" fmla="*/ 31 w 60"/>
                <a:gd name="T1" fmla="*/ -955 h 63"/>
                <a:gd name="T2" fmla="*/ 15 w 60"/>
                <a:gd name="T3" fmla="*/ -950 h 63"/>
                <a:gd name="T4" fmla="*/ 2 w 60"/>
                <a:gd name="T5" fmla="*/ -939 h 63"/>
                <a:gd name="T6" fmla="*/ 0 w 60"/>
                <a:gd name="T7" fmla="*/ -924 h 63"/>
                <a:gd name="T8" fmla="*/ 2 w 60"/>
                <a:gd name="T9" fmla="*/ -908 h 63"/>
                <a:gd name="T10" fmla="*/ 15 w 60"/>
                <a:gd name="T11" fmla="*/ -897 h 63"/>
                <a:gd name="T12" fmla="*/ 31 w 60"/>
                <a:gd name="T13" fmla="*/ -892 h 63"/>
                <a:gd name="T14" fmla="*/ 46 w 60"/>
                <a:gd name="T15" fmla="*/ -897 h 63"/>
                <a:gd name="T16" fmla="*/ 57 w 60"/>
                <a:gd name="T17" fmla="*/ -908 h 63"/>
                <a:gd name="T18" fmla="*/ 60 w 60"/>
                <a:gd name="T19" fmla="*/ -924 h 63"/>
                <a:gd name="T20" fmla="*/ 57 w 60"/>
                <a:gd name="T21" fmla="*/ -939 h 63"/>
                <a:gd name="T22" fmla="*/ 46 w 60"/>
                <a:gd name="T23" fmla="*/ -950 h 63"/>
                <a:gd name="T24" fmla="*/ 31 w 60"/>
                <a:gd name="T25" fmla="*/ -95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31" y="0"/>
                  </a:moveTo>
                  <a:lnTo>
                    <a:pt x="15" y="5"/>
                  </a:lnTo>
                  <a:lnTo>
                    <a:pt x="2" y="16"/>
                  </a:lnTo>
                  <a:lnTo>
                    <a:pt x="0" y="31"/>
                  </a:lnTo>
                  <a:lnTo>
                    <a:pt x="2" y="47"/>
                  </a:lnTo>
                  <a:lnTo>
                    <a:pt x="15" y="58"/>
                  </a:lnTo>
                  <a:lnTo>
                    <a:pt x="31" y="63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0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4" name="Freeform 290"/>
            <p:cNvSpPr/>
            <p:nvPr/>
          </p:nvSpPr>
          <p:spPr bwMode="auto">
            <a:xfrm>
              <a:off x="3382" y="-955"/>
              <a:ext cx="60" cy="63"/>
            </a:xfrm>
            <a:custGeom>
              <a:avLst/>
              <a:gdLst>
                <a:gd name="T0" fmla="*/ 0 w 60"/>
                <a:gd name="T1" fmla="*/ -924 h 63"/>
                <a:gd name="T2" fmla="*/ 2 w 60"/>
                <a:gd name="T3" fmla="*/ -939 h 63"/>
                <a:gd name="T4" fmla="*/ 15 w 60"/>
                <a:gd name="T5" fmla="*/ -950 h 63"/>
                <a:gd name="T6" fmla="*/ 31 w 60"/>
                <a:gd name="T7" fmla="*/ -955 h 63"/>
                <a:gd name="T8" fmla="*/ 46 w 60"/>
                <a:gd name="T9" fmla="*/ -950 h 63"/>
                <a:gd name="T10" fmla="*/ 57 w 60"/>
                <a:gd name="T11" fmla="*/ -939 h 63"/>
                <a:gd name="T12" fmla="*/ 60 w 60"/>
                <a:gd name="T13" fmla="*/ -924 h 63"/>
                <a:gd name="T14" fmla="*/ 57 w 60"/>
                <a:gd name="T15" fmla="*/ -908 h 63"/>
                <a:gd name="T16" fmla="*/ 46 w 60"/>
                <a:gd name="T17" fmla="*/ -897 h 63"/>
                <a:gd name="T18" fmla="*/ 31 w 60"/>
                <a:gd name="T19" fmla="*/ -892 h 63"/>
                <a:gd name="T20" fmla="*/ 15 w 60"/>
                <a:gd name="T21" fmla="*/ -897 h 63"/>
                <a:gd name="T22" fmla="*/ 2 w 60"/>
                <a:gd name="T23" fmla="*/ -908 h 63"/>
                <a:gd name="T24" fmla="*/ 0 w 60"/>
                <a:gd name="T25" fmla="*/ -92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0" y="31"/>
                  </a:moveTo>
                  <a:lnTo>
                    <a:pt x="2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0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3"/>
                  </a:lnTo>
                  <a:lnTo>
                    <a:pt x="15" y="58"/>
                  </a:lnTo>
                  <a:lnTo>
                    <a:pt x="2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5" name="Freeform 291"/>
            <p:cNvSpPr/>
            <p:nvPr/>
          </p:nvSpPr>
          <p:spPr bwMode="auto">
            <a:xfrm>
              <a:off x="3382" y="-614"/>
              <a:ext cx="60" cy="63"/>
            </a:xfrm>
            <a:custGeom>
              <a:avLst/>
              <a:gdLst>
                <a:gd name="T0" fmla="*/ 31 w 60"/>
                <a:gd name="T1" fmla="*/ -614 h 63"/>
                <a:gd name="T2" fmla="*/ 15 w 60"/>
                <a:gd name="T3" fmla="*/ -609 h 63"/>
                <a:gd name="T4" fmla="*/ 2 w 60"/>
                <a:gd name="T5" fmla="*/ -598 h 63"/>
                <a:gd name="T6" fmla="*/ 0 w 60"/>
                <a:gd name="T7" fmla="*/ -583 h 63"/>
                <a:gd name="T8" fmla="*/ 2 w 60"/>
                <a:gd name="T9" fmla="*/ -567 h 63"/>
                <a:gd name="T10" fmla="*/ 15 w 60"/>
                <a:gd name="T11" fmla="*/ -556 h 63"/>
                <a:gd name="T12" fmla="*/ 31 w 60"/>
                <a:gd name="T13" fmla="*/ -552 h 63"/>
                <a:gd name="T14" fmla="*/ 46 w 60"/>
                <a:gd name="T15" fmla="*/ -556 h 63"/>
                <a:gd name="T16" fmla="*/ 57 w 60"/>
                <a:gd name="T17" fmla="*/ -567 h 63"/>
                <a:gd name="T18" fmla="*/ 60 w 60"/>
                <a:gd name="T19" fmla="*/ -583 h 63"/>
                <a:gd name="T20" fmla="*/ 57 w 60"/>
                <a:gd name="T21" fmla="*/ -598 h 63"/>
                <a:gd name="T22" fmla="*/ 46 w 60"/>
                <a:gd name="T23" fmla="*/ -609 h 63"/>
                <a:gd name="T24" fmla="*/ 31 w 60"/>
                <a:gd name="T25" fmla="*/ -61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31" y="0"/>
                  </a:moveTo>
                  <a:lnTo>
                    <a:pt x="15" y="5"/>
                  </a:lnTo>
                  <a:lnTo>
                    <a:pt x="2" y="16"/>
                  </a:lnTo>
                  <a:lnTo>
                    <a:pt x="0" y="31"/>
                  </a:lnTo>
                  <a:lnTo>
                    <a:pt x="2" y="47"/>
                  </a:lnTo>
                  <a:lnTo>
                    <a:pt x="15" y="58"/>
                  </a:lnTo>
                  <a:lnTo>
                    <a:pt x="31" y="62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0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6" name="Freeform 292"/>
            <p:cNvSpPr/>
            <p:nvPr/>
          </p:nvSpPr>
          <p:spPr bwMode="auto">
            <a:xfrm>
              <a:off x="3382" y="-614"/>
              <a:ext cx="60" cy="63"/>
            </a:xfrm>
            <a:custGeom>
              <a:avLst/>
              <a:gdLst>
                <a:gd name="T0" fmla="*/ 0 w 60"/>
                <a:gd name="T1" fmla="*/ -583 h 63"/>
                <a:gd name="T2" fmla="*/ 2 w 60"/>
                <a:gd name="T3" fmla="*/ -598 h 63"/>
                <a:gd name="T4" fmla="*/ 15 w 60"/>
                <a:gd name="T5" fmla="*/ -609 h 63"/>
                <a:gd name="T6" fmla="*/ 31 w 60"/>
                <a:gd name="T7" fmla="*/ -614 h 63"/>
                <a:gd name="T8" fmla="*/ 46 w 60"/>
                <a:gd name="T9" fmla="*/ -609 h 63"/>
                <a:gd name="T10" fmla="*/ 57 w 60"/>
                <a:gd name="T11" fmla="*/ -598 h 63"/>
                <a:gd name="T12" fmla="*/ 60 w 60"/>
                <a:gd name="T13" fmla="*/ -583 h 63"/>
                <a:gd name="T14" fmla="*/ 57 w 60"/>
                <a:gd name="T15" fmla="*/ -567 h 63"/>
                <a:gd name="T16" fmla="*/ 46 w 60"/>
                <a:gd name="T17" fmla="*/ -556 h 63"/>
                <a:gd name="T18" fmla="*/ 31 w 60"/>
                <a:gd name="T19" fmla="*/ -552 h 63"/>
                <a:gd name="T20" fmla="*/ 15 w 60"/>
                <a:gd name="T21" fmla="*/ -556 h 63"/>
                <a:gd name="T22" fmla="*/ 2 w 60"/>
                <a:gd name="T23" fmla="*/ -567 h 63"/>
                <a:gd name="T24" fmla="*/ 0 w 60"/>
                <a:gd name="T25" fmla="*/ -583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0" y="31"/>
                  </a:moveTo>
                  <a:lnTo>
                    <a:pt x="2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0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2"/>
                  </a:lnTo>
                  <a:lnTo>
                    <a:pt x="15" y="58"/>
                  </a:lnTo>
                  <a:lnTo>
                    <a:pt x="2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7" name="Rectangle 293"/>
            <p:cNvSpPr>
              <a:spLocks noChangeArrowheads="1"/>
            </p:cNvSpPr>
            <p:nvPr/>
          </p:nvSpPr>
          <p:spPr bwMode="auto">
            <a:xfrm>
              <a:off x="7654" y="-3052"/>
              <a:ext cx="1216" cy="1190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64" name="Picture 29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8" y="-2758"/>
              <a:ext cx="221" cy="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3" name="Picture 29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" y="-2758"/>
              <a:ext cx="220" cy="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2" name="Picture 29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" y="-8579"/>
              <a:ext cx="422" cy="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48" name="AutoShape 297"/>
            <p:cNvSpPr/>
            <p:nvPr/>
          </p:nvSpPr>
          <p:spPr bwMode="auto">
            <a:xfrm>
              <a:off x="7408" y="-8630"/>
              <a:ext cx="453" cy="341"/>
            </a:xfrm>
            <a:custGeom>
              <a:avLst/>
              <a:gdLst>
                <a:gd name="T0" fmla="*/ 153 w 453"/>
                <a:gd name="T1" fmla="*/ -8630 h 341"/>
                <a:gd name="T2" fmla="*/ 0 w 453"/>
                <a:gd name="T3" fmla="*/ -8462 h 341"/>
                <a:gd name="T4" fmla="*/ 78 w 453"/>
                <a:gd name="T5" fmla="*/ -8378 h 341"/>
                <a:gd name="T6" fmla="*/ 153 w 453"/>
                <a:gd name="T7" fmla="*/ -8289 h 341"/>
                <a:gd name="T8" fmla="*/ 153 w 453"/>
                <a:gd name="T9" fmla="*/ -8342 h 341"/>
                <a:gd name="T10" fmla="*/ 343 w 453"/>
                <a:gd name="T11" fmla="*/ -8342 h 341"/>
                <a:gd name="T12" fmla="*/ 374 w 453"/>
                <a:gd name="T13" fmla="*/ -8378 h 341"/>
                <a:gd name="T14" fmla="*/ 452 w 453"/>
                <a:gd name="T15" fmla="*/ -8462 h 341"/>
                <a:gd name="T16" fmla="*/ 374 w 453"/>
                <a:gd name="T17" fmla="*/ -8546 h 341"/>
                <a:gd name="T18" fmla="*/ 341 w 453"/>
                <a:gd name="T19" fmla="*/ -8582 h 341"/>
                <a:gd name="T20" fmla="*/ 153 w 453"/>
                <a:gd name="T21" fmla="*/ -8582 h 341"/>
                <a:gd name="T22" fmla="*/ 153 w 453"/>
                <a:gd name="T23" fmla="*/ -8630 h 341"/>
                <a:gd name="T24" fmla="*/ 343 w 453"/>
                <a:gd name="T25" fmla="*/ -8342 h 341"/>
                <a:gd name="T26" fmla="*/ 297 w 453"/>
                <a:gd name="T27" fmla="*/ -8342 h 341"/>
                <a:gd name="T28" fmla="*/ 297 w 453"/>
                <a:gd name="T29" fmla="*/ -8289 h 341"/>
                <a:gd name="T30" fmla="*/ 343 w 453"/>
                <a:gd name="T31" fmla="*/ -8342 h 341"/>
                <a:gd name="T32" fmla="*/ 297 w 453"/>
                <a:gd name="T33" fmla="*/ -8630 h 341"/>
                <a:gd name="T34" fmla="*/ 297 w 453"/>
                <a:gd name="T35" fmla="*/ -8582 h 341"/>
                <a:gd name="T36" fmla="*/ 341 w 453"/>
                <a:gd name="T37" fmla="*/ -8582 h 341"/>
                <a:gd name="T38" fmla="*/ 297 w 453"/>
                <a:gd name="T39" fmla="*/ -8630 h 3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3" h="341">
                  <a:moveTo>
                    <a:pt x="153" y="0"/>
                  </a:moveTo>
                  <a:lnTo>
                    <a:pt x="0" y="168"/>
                  </a:lnTo>
                  <a:lnTo>
                    <a:pt x="78" y="252"/>
                  </a:lnTo>
                  <a:lnTo>
                    <a:pt x="153" y="341"/>
                  </a:lnTo>
                  <a:lnTo>
                    <a:pt x="153" y="288"/>
                  </a:lnTo>
                  <a:lnTo>
                    <a:pt x="343" y="288"/>
                  </a:lnTo>
                  <a:lnTo>
                    <a:pt x="374" y="252"/>
                  </a:lnTo>
                  <a:lnTo>
                    <a:pt x="452" y="168"/>
                  </a:lnTo>
                  <a:lnTo>
                    <a:pt x="374" y="84"/>
                  </a:lnTo>
                  <a:lnTo>
                    <a:pt x="341" y="48"/>
                  </a:lnTo>
                  <a:lnTo>
                    <a:pt x="153" y="48"/>
                  </a:lnTo>
                  <a:lnTo>
                    <a:pt x="153" y="0"/>
                  </a:lnTo>
                  <a:close/>
                  <a:moveTo>
                    <a:pt x="343" y="288"/>
                  </a:moveTo>
                  <a:lnTo>
                    <a:pt x="297" y="288"/>
                  </a:lnTo>
                  <a:lnTo>
                    <a:pt x="297" y="341"/>
                  </a:lnTo>
                  <a:lnTo>
                    <a:pt x="343" y="288"/>
                  </a:lnTo>
                  <a:close/>
                  <a:moveTo>
                    <a:pt x="297" y="0"/>
                  </a:moveTo>
                  <a:lnTo>
                    <a:pt x="297" y="48"/>
                  </a:lnTo>
                  <a:lnTo>
                    <a:pt x="341" y="48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9" name="AutoShape 298"/>
            <p:cNvSpPr/>
            <p:nvPr/>
          </p:nvSpPr>
          <p:spPr bwMode="auto">
            <a:xfrm>
              <a:off x="7397" y="-8650"/>
              <a:ext cx="474" cy="383"/>
            </a:xfrm>
            <a:custGeom>
              <a:avLst/>
              <a:gdLst>
                <a:gd name="T0" fmla="*/ 0 w 474"/>
                <a:gd name="T1" fmla="*/ -8462 h 383"/>
                <a:gd name="T2" fmla="*/ 173 w 474"/>
                <a:gd name="T3" fmla="*/ -8268 h 383"/>
                <a:gd name="T4" fmla="*/ 157 w 474"/>
                <a:gd name="T5" fmla="*/ -8289 h 383"/>
                <a:gd name="T6" fmla="*/ 91 w 474"/>
                <a:gd name="T7" fmla="*/ -8389 h 383"/>
                <a:gd name="T8" fmla="*/ 13 w 474"/>
                <a:gd name="T9" fmla="*/ -8451 h 383"/>
                <a:gd name="T10" fmla="*/ 33 w 474"/>
                <a:gd name="T11" fmla="*/ -8473 h 383"/>
                <a:gd name="T12" fmla="*/ 157 w 474"/>
                <a:gd name="T13" fmla="*/ -8630 h 383"/>
                <a:gd name="T14" fmla="*/ 173 w 474"/>
                <a:gd name="T15" fmla="*/ -8650 h 383"/>
                <a:gd name="T16" fmla="*/ 301 w 474"/>
                <a:gd name="T17" fmla="*/ -8342 h 383"/>
                <a:gd name="T18" fmla="*/ 301 w 474"/>
                <a:gd name="T19" fmla="*/ -8331 h 383"/>
                <a:gd name="T20" fmla="*/ 320 w 474"/>
                <a:gd name="T21" fmla="*/ -8289 h 383"/>
                <a:gd name="T22" fmla="*/ 303 w 474"/>
                <a:gd name="T23" fmla="*/ -8300 h 383"/>
                <a:gd name="T24" fmla="*/ 312 w 474"/>
                <a:gd name="T25" fmla="*/ -8342 h 383"/>
                <a:gd name="T26" fmla="*/ 162 w 474"/>
                <a:gd name="T27" fmla="*/ -8347 h 383"/>
                <a:gd name="T28" fmla="*/ 168 w 474"/>
                <a:gd name="T29" fmla="*/ -8300 h 383"/>
                <a:gd name="T30" fmla="*/ 173 w 474"/>
                <a:gd name="T31" fmla="*/ -8289 h 383"/>
                <a:gd name="T32" fmla="*/ 164 w 474"/>
                <a:gd name="T33" fmla="*/ -8331 h 383"/>
                <a:gd name="T34" fmla="*/ 312 w 474"/>
                <a:gd name="T35" fmla="*/ -8342 h 383"/>
                <a:gd name="T36" fmla="*/ 448 w 474"/>
                <a:gd name="T37" fmla="*/ -8462 h 383"/>
                <a:gd name="T38" fmla="*/ 313 w 474"/>
                <a:gd name="T39" fmla="*/ -8311 h 383"/>
                <a:gd name="T40" fmla="*/ 320 w 474"/>
                <a:gd name="T41" fmla="*/ -8289 h 383"/>
                <a:gd name="T42" fmla="*/ 464 w 474"/>
                <a:gd name="T43" fmla="*/ -8451 h 383"/>
                <a:gd name="T44" fmla="*/ 448 w 474"/>
                <a:gd name="T45" fmla="*/ -8462 h 383"/>
                <a:gd name="T46" fmla="*/ 173 w 474"/>
                <a:gd name="T47" fmla="*/ -8342 h 383"/>
                <a:gd name="T48" fmla="*/ 301 w 474"/>
                <a:gd name="T49" fmla="*/ -8331 h 383"/>
                <a:gd name="T50" fmla="*/ 23 w 474"/>
                <a:gd name="T51" fmla="*/ -8462 h 383"/>
                <a:gd name="T52" fmla="*/ 33 w 474"/>
                <a:gd name="T53" fmla="*/ -8451 h 383"/>
                <a:gd name="T54" fmla="*/ 464 w 474"/>
                <a:gd name="T55" fmla="*/ -8473 h 383"/>
                <a:gd name="T56" fmla="*/ 458 w 474"/>
                <a:gd name="T57" fmla="*/ -8451 h 383"/>
                <a:gd name="T58" fmla="*/ 474 w 474"/>
                <a:gd name="T59" fmla="*/ -8462 h 383"/>
                <a:gd name="T60" fmla="*/ 464 w 474"/>
                <a:gd name="T61" fmla="*/ -8473 h 383"/>
                <a:gd name="T62" fmla="*/ 314 w 474"/>
                <a:gd name="T63" fmla="*/ -8630 h 383"/>
                <a:gd name="T64" fmla="*/ 448 w 474"/>
                <a:gd name="T65" fmla="*/ -8462 h 383"/>
                <a:gd name="T66" fmla="*/ 464 w 474"/>
                <a:gd name="T67" fmla="*/ -8473 h 383"/>
                <a:gd name="T68" fmla="*/ 33 w 474"/>
                <a:gd name="T69" fmla="*/ -8473 h 383"/>
                <a:gd name="T70" fmla="*/ 23 w 474"/>
                <a:gd name="T71" fmla="*/ -8462 h 383"/>
                <a:gd name="T72" fmla="*/ 173 w 474"/>
                <a:gd name="T73" fmla="*/ -8630 h 383"/>
                <a:gd name="T74" fmla="*/ 168 w 474"/>
                <a:gd name="T75" fmla="*/ -8619 h 383"/>
                <a:gd name="T76" fmla="*/ 162 w 474"/>
                <a:gd name="T77" fmla="*/ -8577 h 383"/>
                <a:gd name="T78" fmla="*/ 312 w 474"/>
                <a:gd name="T79" fmla="*/ -8582 h 383"/>
                <a:gd name="T80" fmla="*/ 164 w 474"/>
                <a:gd name="T81" fmla="*/ -8593 h 383"/>
                <a:gd name="T82" fmla="*/ 173 w 474"/>
                <a:gd name="T83" fmla="*/ -8630 h 383"/>
                <a:gd name="T84" fmla="*/ 173 w 474"/>
                <a:gd name="T85" fmla="*/ -8593 h 383"/>
                <a:gd name="T86" fmla="*/ 301 w 474"/>
                <a:gd name="T87" fmla="*/ -8582 h 383"/>
                <a:gd name="T88" fmla="*/ 301 w 474"/>
                <a:gd name="T89" fmla="*/ -8650 h 383"/>
                <a:gd name="T90" fmla="*/ 308 w 474"/>
                <a:gd name="T91" fmla="*/ -8593 h 383"/>
                <a:gd name="T92" fmla="*/ 312 w 474"/>
                <a:gd name="T93" fmla="*/ -8582 h 383"/>
                <a:gd name="T94" fmla="*/ 303 w 474"/>
                <a:gd name="T95" fmla="*/ -8619 h 383"/>
                <a:gd name="T96" fmla="*/ 301 w 474"/>
                <a:gd name="T97" fmla="*/ -8650 h 383"/>
                <a:gd name="T98" fmla="*/ 314 w 474"/>
                <a:gd name="T99" fmla="*/ -8630 h 383"/>
                <a:gd name="T100" fmla="*/ 301 w 474"/>
                <a:gd name="T101" fmla="*/ -8650 h 3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4" h="383">
                  <a:moveTo>
                    <a:pt x="173" y="0"/>
                  </a:moveTo>
                  <a:lnTo>
                    <a:pt x="0" y="188"/>
                  </a:lnTo>
                  <a:lnTo>
                    <a:pt x="173" y="382"/>
                  </a:lnTo>
                  <a:lnTo>
                    <a:pt x="173" y="361"/>
                  </a:lnTo>
                  <a:lnTo>
                    <a:pt x="157" y="361"/>
                  </a:lnTo>
                  <a:lnTo>
                    <a:pt x="159" y="340"/>
                  </a:lnTo>
                  <a:lnTo>
                    <a:pt x="91" y="261"/>
                  </a:lnTo>
                  <a:lnTo>
                    <a:pt x="33" y="199"/>
                  </a:lnTo>
                  <a:lnTo>
                    <a:pt x="13" y="199"/>
                  </a:lnTo>
                  <a:lnTo>
                    <a:pt x="13" y="177"/>
                  </a:lnTo>
                  <a:lnTo>
                    <a:pt x="33" y="177"/>
                  </a:lnTo>
                  <a:lnTo>
                    <a:pt x="159" y="41"/>
                  </a:lnTo>
                  <a:lnTo>
                    <a:pt x="157" y="20"/>
                  </a:lnTo>
                  <a:lnTo>
                    <a:pt x="173" y="20"/>
                  </a:lnTo>
                  <a:lnTo>
                    <a:pt x="173" y="0"/>
                  </a:lnTo>
                  <a:close/>
                  <a:moveTo>
                    <a:pt x="312" y="308"/>
                  </a:moveTo>
                  <a:lnTo>
                    <a:pt x="301" y="308"/>
                  </a:lnTo>
                  <a:lnTo>
                    <a:pt x="308" y="319"/>
                  </a:lnTo>
                  <a:lnTo>
                    <a:pt x="301" y="319"/>
                  </a:lnTo>
                  <a:lnTo>
                    <a:pt x="301" y="382"/>
                  </a:lnTo>
                  <a:lnTo>
                    <a:pt x="320" y="361"/>
                  </a:lnTo>
                  <a:lnTo>
                    <a:pt x="314" y="361"/>
                  </a:lnTo>
                  <a:lnTo>
                    <a:pt x="303" y="350"/>
                  </a:lnTo>
                  <a:lnTo>
                    <a:pt x="313" y="339"/>
                  </a:lnTo>
                  <a:lnTo>
                    <a:pt x="312" y="308"/>
                  </a:lnTo>
                  <a:close/>
                  <a:moveTo>
                    <a:pt x="312" y="303"/>
                  </a:moveTo>
                  <a:lnTo>
                    <a:pt x="162" y="303"/>
                  </a:lnTo>
                  <a:lnTo>
                    <a:pt x="159" y="340"/>
                  </a:lnTo>
                  <a:lnTo>
                    <a:pt x="168" y="350"/>
                  </a:lnTo>
                  <a:lnTo>
                    <a:pt x="157" y="361"/>
                  </a:lnTo>
                  <a:lnTo>
                    <a:pt x="173" y="361"/>
                  </a:lnTo>
                  <a:lnTo>
                    <a:pt x="173" y="319"/>
                  </a:lnTo>
                  <a:lnTo>
                    <a:pt x="164" y="319"/>
                  </a:lnTo>
                  <a:lnTo>
                    <a:pt x="173" y="308"/>
                  </a:lnTo>
                  <a:lnTo>
                    <a:pt x="312" y="308"/>
                  </a:lnTo>
                  <a:lnTo>
                    <a:pt x="312" y="303"/>
                  </a:lnTo>
                  <a:close/>
                  <a:moveTo>
                    <a:pt x="448" y="188"/>
                  </a:moveTo>
                  <a:lnTo>
                    <a:pt x="383" y="261"/>
                  </a:lnTo>
                  <a:lnTo>
                    <a:pt x="313" y="339"/>
                  </a:lnTo>
                  <a:lnTo>
                    <a:pt x="314" y="361"/>
                  </a:lnTo>
                  <a:lnTo>
                    <a:pt x="320" y="361"/>
                  </a:lnTo>
                  <a:lnTo>
                    <a:pt x="387" y="283"/>
                  </a:lnTo>
                  <a:lnTo>
                    <a:pt x="464" y="199"/>
                  </a:lnTo>
                  <a:lnTo>
                    <a:pt x="458" y="199"/>
                  </a:lnTo>
                  <a:lnTo>
                    <a:pt x="448" y="188"/>
                  </a:lnTo>
                  <a:close/>
                  <a:moveTo>
                    <a:pt x="301" y="308"/>
                  </a:moveTo>
                  <a:lnTo>
                    <a:pt x="173" y="308"/>
                  </a:lnTo>
                  <a:lnTo>
                    <a:pt x="173" y="319"/>
                  </a:lnTo>
                  <a:lnTo>
                    <a:pt x="301" y="319"/>
                  </a:lnTo>
                  <a:lnTo>
                    <a:pt x="301" y="308"/>
                  </a:lnTo>
                  <a:close/>
                  <a:moveTo>
                    <a:pt x="23" y="188"/>
                  </a:moveTo>
                  <a:lnTo>
                    <a:pt x="13" y="199"/>
                  </a:lnTo>
                  <a:lnTo>
                    <a:pt x="33" y="199"/>
                  </a:lnTo>
                  <a:lnTo>
                    <a:pt x="23" y="188"/>
                  </a:lnTo>
                  <a:close/>
                  <a:moveTo>
                    <a:pt x="464" y="177"/>
                  </a:moveTo>
                  <a:lnTo>
                    <a:pt x="458" y="177"/>
                  </a:lnTo>
                  <a:lnTo>
                    <a:pt x="458" y="199"/>
                  </a:lnTo>
                  <a:lnTo>
                    <a:pt x="464" y="199"/>
                  </a:lnTo>
                  <a:lnTo>
                    <a:pt x="474" y="188"/>
                  </a:lnTo>
                  <a:lnTo>
                    <a:pt x="464" y="177"/>
                  </a:lnTo>
                  <a:close/>
                  <a:moveTo>
                    <a:pt x="320" y="20"/>
                  </a:moveTo>
                  <a:lnTo>
                    <a:pt x="314" y="20"/>
                  </a:lnTo>
                  <a:lnTo>
                    <a:pt x="313" y="42"/>
                  </a:lnTo>
                  <a:lnTo>
                    <a:pt x="448" y="188"/>
                  </a:lnTo>
                  <a:lnTo>
                    <a:pt x="458" y="177"/>
                  </a:lnTo>
                  <a:lnTo>
                    <a:pt x="464" y="177"/>
                  </a:lnTo>
                  <a:lnTo>
                    <a:pt x="320" y="20"/>
                  </a:lnTo>
                  <a:close/>
                  <a:moveTo>
                    <a:pt x="33" y="177"/>
                  </a:moveTo>
                  <a:lnTo>
                    <a:pt x="13" y="177"/>
                  </a:lnTo>
                  <a:lnTo>
                    <a:pt x="23" y="188"/>
                  </a:lnTo>
                  <a:lnTo>
                    <a:pt x="33" y="177"/>
                  </a:lnTo>
                  <a:close/>
                  <a:moveTo>
                    <a:pt x="173" y="20"/>
                  </a:moveTo>
                  <a:lnTo>
                    <a:pt x="157" y="20"/>
                  </a:lnTo>
                  <a:lnTo>
                    <a:pt x="168" y="31"/>
                  </a:lnTo>
                  <a:lnTo>
                    <a:pt x="159" y="41"/>
                  </a:lnTo>
                  <a:lnTo>
                    <a:pt x="162" y="73"/>
                  </a:lnTo>
                  <a:lnTo>
                    <a:pt x="312" y="73"/>
                  </a:lnTo>
                  <a:lnTo>
                    <a:pt x="312" y="68"/>
                  </a:lnTo>
                  <a:lnTo>
                    <a:pt x="173" y="68"/>
                  </a:lnTo>
                  <a:lnTo>
                    <a:pt x="164" y="57"/>
                  </a:lnTo>
                  <a:lnTo>
                    <a:pt x="173" y="57"/>
                  </a:lnTo>
                  <a:lnTo>
                    <a:pt x="173" y="20"/>
                  </a:lnTo>
                  <a:close/>
                  <a:moveTo>
                    <a:pt x="301" y="57"/>
                  </a:moveTo>
                  <a:lnTo>
                    <a:pt x="173" y="57"/>
                  </a:lnTo>
                  <a:lnTo>
                    <a:pt x="173" y="68"/>
                  </a:lnTo>
                  <a:lnTo>
                    <a:pt x="301" y="68"/>
                  </a:lnTo>
                  <a:lnTo>
                    <a:pt x="301" y="57"/>
                  </a:lnTo>
                  <a:close/>
                  <a:moveTo>
                    <a:pt x="301" y="0"/>
                  </a:moveTo>
                  <a:lnTo>
                    <a:pt x="301" y="57"/>
                  </a:lnTo>
                  <a:lnTo>
                    <a:pt x="308" y="57"/>
                  </a:lnTo>
                  <a:lnTo>
                    <a:pt x="301" y="68"/>
                  </a:lnTo>
                  <a:lnTo>
                    <a:pt x="312" y="68"/>
                  </a:lnTo>
                  <a:lnTo>
                    <a:pt x="313" y="42"/>
                  </a:lnTo>
                  <a:lnTo>
                    <a:pt x="303" y="31"/>
                  </a:lnTo>
                  <a:lnTo>
                    <a:pt x="301" y="0"/>
                  </a:lnTo>
                  <a:close/>
                  <a:moveTo>
                    <a:pt x="301" y="0"/>
                  </a:moveTo>
                  <a:lnTo>
                    <a:pt x="303" y="31"/>
                  </a:lnTo>
                  <a:lnTo>
                    <a:pt x="314" y="20"/>
                  </a:lnTo>
                  <a:lnTo>
                    <a:pt x="320" y="2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59" name="Picture 29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0" y="-8798"/>
              <a:ext cx="180" cy="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8" name="Picture 30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3" y="-8362"/>
              <a:ext cx="520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0" name="AutoShape 301"/>
            <p:cNvSpPr/>
            <p:nvPr/>
          </p:nvSpPr>
          <p:spPr bwMode="auto">
            <a:xfrm>
              <a:off x="5405" y="-7882"/>
              <a:ext cx="503" cy="1331"/>
            </a:xfrm>
            <a:custGeom>
              <a:avLst/>
              <a:gdLst>
                <a:gd name="T0" fmla="*/ 503 w 503"/>
                <a:gd name="T1" fmla="*/ -7882 h 1331"/>
                <a:gd name="T2" fmla="*/ 0 w 503"/>
                <a:gd name="T3" fmla="*/ -7882 h 1331"/>
                <a:gd name="T4" fmla="*/ 0 w 503"/>
                <a:gd name="T5" fmla="*/ -6552 h 1331"/>
                <a:gd name="T6" fmla="*/ 503 w 503"/>
                <a:gd name="T7" fmla="*/ -6552 h 1331"/>
                <a:gd name="T8" fmla="*/ 501 w 503"/>
                <a:gd name="T9" fmla="*/ -6554 h 1331"/>
                <a:gd name="T10" fmla="*/ 15 w 503"/>
                <a:gd name="T11" fmla="*/ -6554 h 1331"/>
                <a:gd name="T12" fmla="*/ 5 w 503"/>
                <a:gd name="T13" fmla="*/ -6561 h 1331"/>
                <a:gd name="T14" fmla="*/ 15 w 503"/>
                <a:gd name="T15" fmla="*/ -6561 h 1331"/>
                <a:gd name="T16" fmla="*/ 15 w 503"/>
                <a:gd name="T17" fmla="*/ -7873 h 1331"/>
                <a:gd name="T18" fmla="*/ 5 w 503"/>
                <a:gd name="T19" fmla="*/ -7873 h 1331"/>
                <a:gd name="T20" fmla="*/ 15 w 503"/>
                <a:gd name="T21" fmla="*/ -7878 h 1331"/>
                <a:gd name="T22" fmla="*/ 503 w 503"/>
                <a:gd name="T23" fmla="*/ -7878 h 1331"/>
                <a:gd name="T24" fmla="*/ 503 w 503"/>
                <a:gd name="T25" fmla="*/ -7882 h 1331"/>
                <a:gd name="T26" fmla="*/ 503 w 503"/>
                <a:gd name="T27" fmla="*/ -7878 h 1331"/>
                <a:gd name="T28" fmla="*/ 487 w 503"/>
                <a:gd name="T29" fmla="*/ -7878 h 1331"/>
                <a:gd name="T30" fmla="*/ 498 w 503"/>
                <a:gd name="T31" fmla="*/ -7873 h 1331"/>
                <a:gd name="T32" fmla="*/ 487 w 503"/>
                <a:gd name="T33" fmla="*/ -7873 h 1331"/>
                <a:gd name="T34" fmla="*/ 487 w 503"/>
                <a:gd name="T35" fmla="*/ -6561 h 1331"/>
                <a:gd name="T36" fmla="*/ 498 w 503"/>
                <a:gd name="T37" fmla="*/ -6561 h 1331"/>
                <a:gd name="T38" fmla="*/ 503 w 503"/>
                <a:gd name="T39" fmla="*/ -6552 h 1331"/>
                <a:gd name="T40" fmla="*/ 503 w 503"/>
                <a:gd name="T41" fmla="*/ -7878 h 1331"/>
                <a:gd name="T42" fmla="*/ 487 w 503"/>
                <a:gd name="T43" fmla="*/ -6561 h 1331"/>
                <a:gd name="T44" fmla="*/ 15 w 503"/>
                <a:gd name="T45" fmla="*/ -6561 h 1331"/>
                <a:gd name="T46" fmla="*/ 15 w 503"/>
                <a:gd name="T47" fmla="*/ -6554 h 1331"/>
                <a:gd name="T48" fmla="*/ 487 w 503"/>
                <a:gd name="T49" fmla="*/ -6554 h 1331"/>
                <a:gd name="T50" fmla="*/ 487 w 503"/>
                <a:gd name="T51" fmla="*/ -6561 h 1331"/>
                <a:gd name="T52" fmla="*/ 498 w 503"/>
                <a:gd name="T53" fmla="*/ -6561 h 1331"/>
                <a:gd name="T54" fmla="*/ 487 w 503"/>
                <a:gd name="T55" fmla="*/ -6554 h 1331"/>
                <a:gd name="T56" fmla="*/ 501 w 503"/>
                <a:gd name="T57" fmla="*/ -6554 h 1331"/>
                <a:gd name="T58" fmla="*/ 498 w 503"/>
                <a:gd name="T59" fmla="*/ -6561 h 1331"/>
                <a:gd name="T60" fmla="*/ 487 w 503"/>
                <a:gd name="T61" fmla="*/ -7878 h 1331"/>
                <a:gd name="T62" fmla="*/ 15 w 503"/>
                <a:gd name="T63" fmla="*/ -7878 h 1331"/>
                <a:gd name="T64" fmla="*/ 15 w 503"/>
                <a:gd name="T65" fmla="*/ -7873 h 1331"/>
                <a:gd name="T66" fmla="*/ 487 w 503"/>
                <a:gd name="T67" fmla="*/ -7873 h 1331"/>
                <a:gd name="T68" fmla="*/ 487 w 503"/>
                <a:gd name="T69" fmla="*/ -7878 h 13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3" h="1331">
                  <a:moveTo>
                    <a:pt x="503" y="0"/>
                  </a:moveTo>
                  <a:lnTo>
                    <a:pt x="0" y="0"/>
                  </a:lnTo>
                  <a:lnTo>
                    <a:pt x="0" y="1330"/>
                  </a:lnTo>
                  <a:lnTo>
                    <a:pt x="503" y="1330"/>
                  </a:lnTo>
                  <a:lnTo>
                    <a:pt x="501" y="1328"/>
                  </a:lnTo>
                  <a:lnTo>
                    <a:pt x="15" y="1328"/>
                  </a:lnTo>
                  <a:lnTo>
                    <a:pt x="5" y="1321"/>
                  </a:lnTo>
                  <a:lnTo>
                    <a:pt x="15" y="1321"/>
                  </a:lnTo>
                  <a:lnTo>
                    <a:pt x="15" y="9"/>
                  </a:lnTo>
                  <a:lnTo>
                    <a:pt x="5" y="9"/>
                  </a:lnTo>
                  <a:lnTo>
                    <a:pt x="15" y="4"/>
                  </a:lnTo>
                  <a:lnTo>
                    <a:pt x="503" y="4"/>
                  </a:lnTo>
                  <a:lnTo>
                    <a:pt x="503" y="0"/>
                  </a:lnTo>
                  <a:close/>
                  <a:moveTo>
                    <a:pt x="503" y="4"/>
                  </a:moveTo>
                  <a:lnTo>
                    <a:pt x="487" y="4"/>
                  </a:lnTo>
                  <a:lnTo>
                    <a:pt x="498" y="9"/>
                  </a:lnTo>
                  <a:lnTo>
                    <a:pt x="487" y="9"/>
                  </a:lnTo>
                  <a:lnTo>
                    <a:pt x="487" y="1321"/>
                  </a:lnTo>
                  <a:lnTo>
                    <a:pt x="498" y="1321"/>
                  </a:lnTo>
                  <a:lnTo>
                    <a:pt x="503" y="1330"/>
                  </a:lnTo>
                  <a:lnTo>
                    <a:pt x="503" y="4"/>
                  </a:lnTo>
                  <a:close/>
                  <a:moveTo>
                    <a:pt x="487" y="1321"/>
                  </a:moveTo>
                  <a:lnTo>
                    <a:pt x="15" y="1321"/>
                  </a:lnTo>
                  <a:lnTo>
                    <a:pt x="15" y="1328"/>
                  </a:lnTo>
                  <a:lnTo>
                    <a:pt x="487" y="1328"/>
                  </a:lnTo>
                  <a:lnTo>
                    <a:pt x="487" y="1321"/>
                  </a:lnTo>
                  <a:close/>
                  <a:moveTo>
                    <a:pt x="498" y="1321"/>
                  </a:moveTo>
                  <a:lnTo>
                    <a:pt x="487" y="1328"/>
                  </a:lnTo>
                  <a:lnTo>
                    <a:pt x="501" y="1328"/>
                  </a:lnTo>
                  <a:lnTo>
                    <a:pt x="498" y="1321"/>
                  </a:lnTo>
                  <a:close/>
                  <a:moveTo>
                    <a:pt x="487" y="4"/>
                  </a:moveTo>
                  <a:lnTo>
                    <a:pt x="15" y="4"/>
                  </a:lnTo>
                  <a:lnTo>
                    <a:pt x="15" y="9"/>
                  </a:lnTo>
                  <a:lnTo>
                    <a:pt x="487" y="9"/>
                  </a:lnTo>
                  <a:lnTo>
                    <a:pt x="48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1" name="AutoShape 302"/>
            <p:cNvSpPr/>
            <p:nvPr/>
          </p:nvSpPr>
          <p:spPr bwMode="auto">
            <a:xfrm>
              <a:off x="5542" y="-7298"/>
              <a:ext cx="249" cy="173"/>
            </a:xfrm>
            <a:custGeom>
              <a:avLst/>
              <a:gdLst>
                <a:gd name="T0" fmla="*/ 0 w 249"/>
                <a:gd name="T1" fmla="*/ -7125 h 173"/>
                <a:gd name="T2" fmla="*/ 162 w 249"/>
                <a:gd name="T3" fmla="*/ -7125 h 173"/>
                <a:gd name="T4" fmla="*/ 86 w 249"/>
                <a:gd name="T5" fmla="*/ -7298 h 173"/>
                <a:gd name="T6" fmla="*/ 86 w 249"/>
                <a:gd name="T7" fmla="*/ -7125 h 173"/>
                <a:gd name="T8" fmla="*/ 162 w 249"/>
                <a:gd name="T9" fmla="*/ -7298 h 173"/>
                <a:gd name="T10" fmla="*/ 162 w 249"/>
                <a:gd name="T11" fmla="*/ -7125 h 173"/>
                <a:gd name="T12" fmla="*/ 86 w 249"/>
                <a:gd name="T13" fmla="*/ -7298 h 173"/>
                <a:gd name="T14" fmla="*/ 248 w 249"/>
                <a:gd name="T15" fmla="*/ -7298 h 1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9" h="173">
                  <a:moveTo>
                    <a:pt x="0" y="173"/>
                  </a:moveTo>
                  <a:lnTo>
                    <a:pt x="162" y="173"/>
                  </a:lnTo>
                  <a:moveTo>
                    <a:pt x="86" y="0"/>
                  </a:moveTo>
                  <a:lnTo>
                    <a:pt x="86" y="173"/>
                  </a:lnTo>
                  <a:moveTo>
                    <a:pt x="162" y="0"/>
                  </a:moveTo>
                  <a:lnTo>
                    <a:pt x="162" y="173"/>
                  </a:lnTo>
                  <a:moveTo>
                    <a:pt x="86" y="0"/>
                  </a:moveTo>
                  <a:lnTo>
                    <a:pt x="248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2" name="Rectangle 303"/>
            <p:cNvSpPr>
              <a:spLocks noChangeArrowheads="1"/>
            </p:cNvSpPr>
            <p:nvPr/>
          </p:nvSpPr>
          <p:spPr bwMode="auto">
            <a:xfrm>
              <a:off x="8464" y="-9106"/>
              <a:ext cx="527" cy="5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3" name="Rectangle 304"/>
            <p:cNvSpPr>
              <a:spLocks noChangeArrowheads="1"/>
            </p:cNvSpPr>
            <p:nvPr/>
          </p:nvSpPr>
          <p:spPr bwMode="auto">
            <a:xfrm>
              <a:off x="8464" y="-9106"/>
              <a:ext cx="527" cy="527"/>
            </a:xfrm>
            <a:prstGeom prst="rect">
              <a:avLst/>
            </a:prstGeom>
            <a:noFill/>
            <a:ln w="9982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54" name="Picture 30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" y="-9044"/>
              <a:ext cx="320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5" name="AutoShape 306"/>
            <p:cNvSpPr/>
            <p:nvPr/>
          </p:nvSpPr>
          <p:spPr bwMode="auto">
            <a:xfrm>
              <a:off x="2903" y="-5728"/>
              <a:ext cx="408" cy="2"/>
            </a:xfrm>
            <a:custGeom>
              <a:avLst/>
              <a:gdLst>
                <a:gd name="T0" fmla="*/ 408 w 408"/>
                <a:gd name="T1" fmla="*/ 0 h 2"/>
                <a:gd name="T2" fmla="*/ 377 w 408"/>
                <a:gd name="T3" fmla="*/ 0 h 2"/>
                <a:gd name="T4" fmla="*/ 345 w 408"/>
                <a:gd name="T5" fmla="*/ 0 h 2"/>
                <a:gd name="T6" fmla="*/ 314 w 408"/>
                <a:gd name="T7" fmla="*/ 0 h 2"/>
                <a:gd name="T8" fmla="*/ 282 w 408"/>
                <a:gd name="T9" fmla="*/ 0 h 2"/>
                <a:gd name="T10" fmla="*/ 251 w 408"/>
                <a:gd name="T11" fmla="*/ 0 h 2"/>
                <a:gd name="T12" fmla="*/ 219 w 408"/>
                <a:gd name="T13" fmla="*/ 0 h 2"/>
                <a:gd name="T14" fmla="*/ 188 w 408"/>
                <a:gd name="T15" fmla="*/ 0 h 2"/>
                <a:gd name="T16" fmla="*/ 157 w 408"/>
                <a:gd name="T17" fmla="*/ 0 h 2"/>
                <a:gd name="T18" fmla="*/ 125 w 408"/>
                <a:gd name="T19" fmla="*/ 0 h 2"/>
                <a:gd name="T20" fmla="*/ 93 w 408"/>
                <a:gd name="T21" fmla="*/ 0 h 2"/>
                <a:gd name="T22" fmla="*/ 62 w 408"/>
                <a:gd name="T23" fmla="*/ 0 h 2"/>
                <a:gd name="T24" fmla="*/ 31 w 408"/>
                <a:gd name="T25" fmla="*/ 0 h 2"/>
                <a:gd name="T26" fmla="*/ 0 w 408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8" h="2">
                  <a:moveTo>
                    <a:pt x="408" y="0"/>
                  </a:moveTo>
                  <a:lnTo>
                    <a:pt x="377" y="0"/>
                  </a:lnTo>
                  <a:moveTo>
                    <a:pt x="345" y="0"/>
                  </a:moveTo>
                  <a:lnTo>
                    <a:pt x="314" y="0"/>
                  </a:lnTo>
                  <a:moveTo>
                    <a:pt x="282" y="0"/>
                  </a:moveTo>
                  <a:lnTo>
                    <a:pt x="251" y="0"/>
                  </a:lnTo>
                  <a:moveTo>
                    <a:pt x="219" y="0"/>
                  </a:moveTo>
                  <a:lnTo>
                    <a:pt x="188" y="0"/>
                  </a:lnTo>
                  <a:moveTo>
                    <a:pt x="157" y="0"/>
                  </a:moveTo>
                  <a:lnTo>
                    <a:pt x="125" y="0"/>
                  </a:lnTo>
                  <a:moveTo>
                    <a:pt x="93" y="0"/>
                  </a:moveTo>
                  <a:lnTo>
                    <a:pt x="62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6" name="Line 307"/>
            <p:cNvSpPr>
              <a:spLocks noChangeShapeType="1"/>
            </p:cNvSpPr>
            <p:nvPr/>
          </p:nvSpPr>
          <p:spPr bwMode="auto">
            <a:xfrm>
              <a:off x="2869" y="-5736"/>
              <a:ext cx="0" cy="16"/>
            </a:xfrm>
            <a:prstGeom prst="line">
              <a:avLst/>
            </a:prstGeom>
            <a:noFill/>
            <a:ln w="152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7" name="Freeform 308"/>
            <p:cNvSpPr/>
            <p:nvPr/>
          </p:nvSpPr>
          <p:spPr bwMode="auto">
            <a:xfrm>
              <a:off x="3280" y="-7789"/>
              <a:ext cx="74" cy="75"/>
            </a:xfrm>
            <a:custGeom>
              <a:avLst/>
              <a:gdLst>
                <a:gd name="T0" fmla="*/ 37 w 74"/>
                <a:gd name="T1" fmla="*/ -7789 h 75"/>
                <a:gd name="T2" fmla="*/ 10 w 74"/>
                <a:gd name="T3" fmla="*/ -7778 h 75"/>
                <a:gd name="T4" fmla="*/ 0 w 74"/>
                <a:gd name="T5" fmla="*/ -7752 h 75"/>
                <a:gd name="T6" fmla="*/ 10 w 74"/>
                <a:gd name="T7" fmla="*/ -7725 h 75"/>
                <a:gd name="T8" fmla="*/ 37 w 74"/>
                <a:gd name="T9" fmla="*/ -7714 h 75"/>
                <a:gd name="T10" fmla="*/ 62 w 74"/>
                <a:gd name="T11" fmla="*/ -7725 h 75"/>
                <a:gd name="T12" fmla="*/ 73 w 74"/>
                <a:gd name="T13" fmla="*/ -7752 h 75"/>
                <a:gd name="T14" fmla="*/ 62 w 74"/>
                <a:gd name="T15" fmla="*/ -7778 h 75"/>
                <a:gd name="T16" fmla="*/ 37 w 74"/>
                <a:gd name="T17" fmla="*/ -7789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7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7" y="75"/>
                  </a:lnTo>
                  <a:lnTo>
                    <a:pt x="62" y="64"/>
                  </a:lnTo>
                  <a:lnTo>
                    <a:pt x="73" y="37"/>
                  </a:lnTo>
                  <a:lnTo>
                    <a:pt x="62" y="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0" name="AutoShape 309"/>
            <p:cNvSpPr/>
            <p:nvPr/>
          </p:nvSpPr>
          <p:spPr bwMode="auto">
            <a:xfrm>
              <a:off x="3269" y="-7798"/>
              <a:ext cx="95" cy="94"/>
            </a:xfrm>
            <a:custGeom>
              <a:avLst/>
              <a:gdLst>
                <a:gd name="T0" fmla="*/ 15 w 95"/>
                <a:gd name="T1" fmla="*/ -7783 h 94"/>
                <a:gd name="T2" fmla="*/ 15 w 95"/>
                <a:gd name="T3" fmla="*/ -7720 h 94"/>
                <a:gd name="T4" fmla="*/ 53 w 95"/>
                <a:gd name="T5" fmla="*/ -7725 h 94"/>
                <a:gd name="T6" fmla="*/ 47 w 95"/>
                <a:gd name="T7" fmla="*/ -7727 h 94"/>
                <a:gd name="T8" fmla="*/ 31 w 95"/>
                <a:gd name="T9" fmla="*/ -7731 h 94"/>
                <a:gd name="T10" fmla="*/ 29 w 95"/>
                <a:gd name="T11" fmla="*/ -7736 h 94"/>
                <a:gd name="T12" fmla="*/ 21 w 95"/>
                <a:gd name="T13" fmla="*/ -7747 h 94"/>
                <a:gd name="T14" fmla="*/ 25 w 95"/>
                <a:gd name="T15" fmla="*/ -7756 h 94"/>
                <a:gd name="T16" fmla="*/ 26 w 95"/>
                <a:gd name="T17" fmla="*/ -7767 h 94"/>
                <a:gd name="T18" fmla="*/ 41 w 95"/>
                <a:gd name="T19" fmla="*/ -7773 h 94"/>
                <a:gd name="T20" fmla="*/ 42 w 95"/>
                <a:gd name="T21" fmla="*/ -7778 h 94"/>
                <a:gd name="T22" fmla="*/ 79 w 95"/>
                <a:gd name="T23" fmla="*/ -7783 h 94"/>
                <a:gd name="T24" fmla="*/ 65 w 95"/>
                <a:gd name="T25" fmla="*/ -7735 h 94"/>
                <a:gd name="T26" fmla="*/ 53 w 95"/>
                <a:gd name="T27" fmla="*/ -7725 h 94"/>
                <a:gd name="T28" fmla="*/ 79 w 95"/>
                <a:gd name="T29" fmla="*/ -7720 h 94"/>
                <a:gd name="T30" fmla="*/ 63 w 95"/>
                <a:gd name="T31" fmla="*/ -7731 h 94"/>
                <a:gd name="T32" fmla="*/ 30 w 95"/>
                <a:gd name="T33" fmla="*/ -7735 h 94"/>
                <a:gd name="T34" fmla="*/ 38 w 95"/>
                <a:gd name="T35" fmla="*/ -7731 h 94"/>
                <a:gd name="T36" fmla="*/ 87 w 95"/>
                <a:gd name="T37" fmla="*/ -7736 h 94"/>
                <a:gd name="T38" fmla="*/ 63 w 95"/>
                <a:gd name="T39" fmla="*/ -7731 h 94"/>
                <a:gd name="T40" fmla="*/ 87 w 95"/>
                <a:gd name="T41" fmla="*/ -7736 h 94"/>
                <a:gd name="T42" fmla="*/ 26 w 95"/>
                <a:gd name="T43" fmla="*/ -7736 h 94"/>
                <a:gd name="T44" fmla="*/ 29 w 95"/>
                <a:gd name="T45" fmla="*/ -7736 h 94"/>
                <a:gd name="T46" fmla="*/ 65 w 95"/>
                <a:gd name="T47" fmla="*/ -7735 h 94"/>
                <a:gd name="T48" fmla="*/ 87 w 95"/>
                <a:gd name="T49" fmla="*/ -7736 h 94"/>
                <a:gd name="T50" fmla="*/ 73 w 95"/>
                <a:gd name="T51" fmla="*/ -7747 h 94"/>
                <a:gd name="T52" fmla="*/ 23 w 95"/>
                <a:gd name="T53" fmla="*/ -7752 h 94"/>
                <a:gd name="T54" fmla="*/ 25 w 95"/>
                <a:gd name="T55" fmla="*/ -7747 h 94"/>
                <a:gd name="T56" fmla="*/ 92 w 95"/>
                <a:gd name="T57" fmla="*/ -7756 h 94"/>
                <a:gd name="T58" fmla="*/ 73 w 95"/>
                <a:gd name="T59" fmla="*/ -7747 h 94"/>
                <a:gd name="T60" fmla="*/ 95 w 95"/>
                <a:gd name="T61" fmla="*/ -7752 h 94"/>
                <a:gd name="T62" fmla="*/ 25 w 95"/>
                <a:gd name="T63" fmla="*/ -7756 h 94"/>
                <a:gd name="T64" fmla="*/ 23 w 95"/>
                <a:gd name="T65" fmla="*/ -7752 h 94"/>
                <a:gd name="T66" fmla="*/ 65 w 95"/>
                <a:gd name="T67" fmla="*/ -7768 h 94"/>
                <a:gd name="T68" fmla="*/ 73 w 95"/>
                <a:gd name="T69" fmla="*/ -7756 h 94"/>
                <a:gd name="T70" fmla="*/ 87 w 95"/>
                <a:gd name="T71" fmla="*/ -7767 h 94"/>
                <a:gd name="T72" fmla="*/ 65 w 95"/>
                <a:gd name="T73" fmla="*/ -7768 h 94"/>
                <a:gd name="T74" fmla="*/ 26 w 95"/>
                <a:gd name="T75" fmla="*/ -7767 h 94"/>
                <a:gd name="T76" fmla="*/ 29 w 95"/>
                <a:gd name="T77" fmla="*/ -7768 h 94"/>
                <a:gd name="T78" fmla="*/ 63 w 95"/>
                <a:gd name="T79" fmla="*/ -7773 h 94"/>
                <a:gd name="T80" fmla="*/ 87 w 95"/>
                <a:gd name="T81" fmla="*/ -7767 h 94"/>
                <a:gd name="T82" fmla="*/ 41 w 95"/>
                <a:gd name="T83" fmla="*/ -7773 h 94"/>
                <a:gd name="T84" fmla="*/ 29 w 95"/>
                <a:gd name="T85" fmla="*/ -7768 h 94"/>
                <a:gd name="T86" fmla="*/ 81 w 95"/>
                <a:gd name="T87" fmla="*/ -7778 h 94"/>
                <a:gd name="T88" fmla="*/ 47 w 95"/>
                <a:gd name="T89" fmla="*/ -7776 h 94"/>
                <a:gd name="T90" fmla="*/ 63 w 95"/>
                <a:gd name="T91" fmla="*/ -7773 h 94"/>
                <a:gd name="T92" fmla="*/ 81 w 95"/>
                <a:gd name="T93" fmla="*/ -777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8" y="0"/>
                  </a:moveTo>
                  <a:lnTo>
                    <a:pt x="15" y="15"/>
                  </a:lnTo>
                  <a:lnTo>
                    <a:pt x="0" y="46"/>
                  </a:lnTo>
                  <a:lnTo>
                    <a:pt x="15" y="78"/>
                  </a:lnTo>
                  <a:lnTo>
                    <a:pt x="48" y="93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1" y="67"/>
                  </a:lnTo>
                  <a:lnTo>
                    <a:pt x="26" y="62"/>
                  </a:lnTo>
                  <a:lnTo>
                    <a:pt x="29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5" y="63"/>
                  </a:moveTo>
                  <a:lnTo>
                    <a:pt x="47" y="71"/>
                  </a:lnTo>
                  <a:lnTo>
                    <a:pt x="53" y="73"/>
                  </a:lnTo>
                  <a:lnTo>
                    <a:pt x="48" y="93"/>
                  </a:lnTo>
                  <a:lnTo>
                    <a:pt x="79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5" y="63"/>
                  </a:lnTo>
                  <a:close/>
                  <a:moveTo>
                    <a:pt x="30" y="63"/>
                  </a:moveTo>
                  <a:lnTo>
                    <a:pt x="31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7" y="62"/>
                  </a:moveTo>
                  <a:lnTo>
                    <a:pt x="68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7" y="62"/>
                  </a:lnTo>
                  <a:close/>
                  <a:moveTo>
                    <a:pt x="29" y="62"/>
                  </a:moveTo>
                  <a:lnTo>
                    <a:pt x="26" y="62"/>
                  </a:lnTo>
                  <a:lnTo>
                    <a:pt x="30" y="63"/>
                  </a:lnTo>
                  <a:lnTo>
                    <a:pt x="29" y="62"/>
                  </a:lnTo>
                  <a:close/>
                  <a:moveTo>
                    <a:pt x="71" y="46"/>
                  </a:moveTo>
                  <a:lnTo>
                    <a:pt x="65" y="63"/>
                  </a:lnTo>
                  <a:lnTo>
                    <a:pt x="68" y="62"/>
                  </a:lnTo>
                  <a:lnTo>
                    <a:pt x="87" y="62"/>
                  </a:lnTo>
                  <a:lnTo>
                    <a:pt x="92" y="51"/>
                  </a:lnTo>
                  <a:lnTo>
                    <a:pt x="73" y="51"/>
                  </a:lnTo>
                  <a:lnTo>
                    <a:pt x="71" y="46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1"/>
                  </a:lnTo>
                  <a:lnTo>
                    <a:pt x="92" y="51"/>
                  </a:lnTo>
                  <a:lnTo>
                    <a:pt x="95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6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29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29" y="30"/>
                  </a:lnTo>
                  <a:close/>
                  <a:moveTo>
                    <a:pt x="84" y="25"/>
                  </a:moveTo>
                  <a:lnTo>
                    <a:pt x="63" y="25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4" y="25"/>
                  </a:lnTo>
                  <a:close/>
                  <a:moveTo>
                    <a:pt x="41" y="25"/>
                  </a:moveTo>
                  <a:lnTo>
                    <a:pt x="31" y="25"/>
                  </a:lnTo>
                  <a:lnTo>
                    <a:pt x="29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3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4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1" name="Freeform 310"/>
            <p:cNvSpPr/>
            <p:nvPr/>
          </p:nvSpPr>
          <p:spPr bwMode="auto">
            <a:xfrm>
              <a:off x="3280" y="-7408"/>
              <a:ext cx="74" cy="74"/>
            </a:xfrm>
            <a:custGeom>
              <a:avLst/>
              <a:gdLst>
                <a:gd name="T0" fmla="*/ 37 w 74"/>
                <a:gd name="T1" fmla="*/ -7408 h 74"/>
                <a:gd name="T2" fmla="*/ 10 w 74"/>
                <a:gd name="T3" fmla="*/ -7398 h 74"/>
                <a:gd name="T4" fmla="*/ 0 w 74"/>
                <a:gd name="T5" fmla="*/ -7371 h 74"/>
                <a:gd name="T6" fmla="*/ 10 w 74"/>
                <a:gd name="T7" fmla="*/ -7345 h 74"/>
                <a:gd name="T8" fmla="*/ 37 w 74"/>
                <a:gd name="T9" fmla="*/ -7335 h 74"/>
                <a:gd name="T10" fmla="*/ 62 w 74"/>
                <a:gd name="T11" fmla="*/ -7345 h 74"/>
                <a:gd name="T12" fmla="*/ 73 w 74"/>
                <a:gd name="T13" fmla="*/ -7371 h 74"/>
                <a:gd name="T14" fmla="*/ 62 w 74"/>
                <a:gd name="T15" fmla="*/ -7398 h 74"/>
                <a:gd name="T16" fmla="*/ 37 w 74"/>
                <a:gd name="T17" fmla="*/ -740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7" y="73"/>
                  </a:lnTo>
                  <a:lnTo>
                    <a:pt x="62" y="63"/>
                  </a:lnTo>
                  <a:lnTo>
                    <a:pt x="73" y="37"/>
                  </a:lnTo>
                  <a:lnTo>
                    <a:pt x="62" y="1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5" name="AutoShape 311"/>
            <p:cNvSpPr/>
            <p:nvPr/>
          </p:nvSpPr>
          <p:spPr bwMode="auto">
            <a:xfrm>
              <a:off x="3269" y="-7419"/>
              <a:ext cx="95" cy="95"/>
            </a:xfrm>
            <a:custGeom>
              <a:avLst/>
              <a:gdLst>
                <a:gd name="T0" fmla="*/ 15 w 95"/>
                <a:gd name="T1" fmla="*/ -7404 h 95"/>
                <a:gd name="T2" fmla="*/ 15 w 95"/>
                <a:gd name="T3" fmla="*/ -7340 h 95"/>
                <a:gd name="T4" fmla="*/ 53 w 95"/>
                <a:gd name="T5" fmla="*/ -7345 h 95"/>
                <a:gd name="T6" fmla="*/ 47 w 95"/>
                <a:gd name="T7" fmla="*/ -7347 h 95"/>
                <a:gd name="T8" fmla="*/ 31 w 95"/>
                <a:gd name="T9" fmla="*/ -7351 h 95"/>
                <a:gd name="T10" fmla="*/ 29 w 95"/>
                <a:gd name="T11" fmla="*/ -7356 h 95"/>
                <a:gd name="T12" fmla="*/ 21 w 95"/>
                <a:gd name="T13" fmla="*/ -7366 h 95"/>
                <a:gd name="T14" fmla="*/ 25 w 95"/>
                <a:gd name="T15" fmla="*/ -7377 h 95"/>
                <a:gd name="T16" fmla="*/ 26 w 95"/>
                <a:gd name="T17" fmla="*/ -7387 h 95"/>
                <a:gd name="T18" fmla="*/ 41 w 95"/>
                <a:gd name="T19" fmla="*/ -7393 h 95"/>
                <a:gd name="T20" fmla="*/ 42 w 95"/>
                <a:gd name="T21" fmla="*/ -7398 h 95"/>
                <a:gd name="T22" fmla="*/ 79 w 95"/>
                <a:gd name="T23" fmla="*/ -7404 h 95"/>
                <a:gd name="T24" fmla="*/ 65 w 95"/>
                <a:gd name="T25" fmla="*/ -7354 h 95"/>
                <a:gd name="T26" fmla="*/ 53 w 95"/>
                <a:gd name="T27" fmla="*/ -7345 h 95"/>
                <a:gd name="T28" fmla="*/ 79 w 95"/>
                <a:gd name="T29" fmla="*/ -7340 h 95"/>
                <a:gd name="T30" fmla="*/ 63 w 95"/>
                <a:gd name="T31" fmla="*/ -7351 h 95"/>
                <a:gd name="T32" fmla="*/ 30 w 95"/>
                <a:gd name="T33" fmla="*/ -7354 h 95"/>
                <a:gd name="T34" fmla="*/ 38 w 95"/>
                <a:gd name="T35" fmla="*/ -7351 h 95"/>
                <a:gd name="T36" fmla="*/ 87 w 95"/>
                <a:gd name="T37" fmla="*/ -7356 h 95"/>
                <a:gd name="T38" fmla="*/ 63 w 95"/>
                <a:gd name="T39" fmla="*/ -7351 h 95"/>
                <a:gd name="T40" fmla="*/ 87 w 95"/>
                <a:gd name="T41" fmla="*/ -7356 h 95"/>
                <a:gd name="T42" fmla="*/ 26 w 95"/>
                <a:gd name="T43" fmla="*/ -7356 h 95"/>
                <a:gd name="T44" fmla="*/ 29 w 95"/>
                <a:gd name="T45" fmla="*/ -7356 h 95"/>
                <a:gd name="T46" fmla="*/ 65 w 95"/>
                <a:gd name="T47" fmla="*/ -7354 h 95"/>
                <a:gd name="T48" fmla="*/ 87 w 95"/>
                <a:gd name="T49" fmla="*/ -7356 h 95"/>
                <a:gd name="T50" fmla="*/ 73 w 95"/>
                <a:gd name="T51" fmla="*/ -7366 h 95"/>
                <a:gd name="T52" fmla="*/ 23 w 95"/>
                <a:gd name="T53" fmla="*/ -7372 h 95"/>
                <a:gd name="T54" fmla="*/ 25 w 95"/>
                <a:gd name="T55" fmla="*/ -7366 h 95"/>
                <a:gd name="T56" fmla="*/ 92 w 95"/>
                <a:gd name="T57" fmla="*/ -7377 h 95"/>
                <a:gd name="T58" fmla="*/ 73 w 95"/>
                <a:gd name="T59" fmla="*/ -7366 h 95"/>
                <a:gd name="T60" fmla="*/ 95 w 95"/>
                <a:gd name="T61" fmla="*/ -7371 h 95"/>
                <a:gd name="T62" fmla="*/ 25 w 95"/>
                <a:gd name="T63" fmla="*/ -7377 h 95"/>
                <a:gd name="T64" fmla="*/ 23 w 95"/>
                <a:gd name="T65" fmla="*/ -7372 h 95"/>
                <a:gd name="T66" fmla="*/ 65 w 95"/>
                <a:gd name="T67" fmla="*/ -7388 h 95"/>
                <a:gd name="T68" fmla="*/ 73 w 95"/>
                <a:gd name="T69" fmla="*/ -7377 h 95"/>
                <a:gd name="T70" fmla="*/ 87 w 95"/>
                <a:gd name="T71" fmla="*/ -7387 h 95"/>
                <a:gd name="T72" fmla="*/ 65 w 95"/>
                <a:gd name="T73" fmla="*/ -7388 h 95"/>
                <a:gd name="T74" fmla="*/ 26 w 95"/>
                <a:gd name="T75" fmla="*/ -7387 h 95"/>
                <a:gd name="T76" fmla="*/ 29 w 95"/>
                <a:gd name="T77" fmla="*/ -7388 h 95"/>
                <a:gd name="T78" fmla="*/ 63 w 95"/>
                <a:gd name="T79" fmla="*/ -7393 h 95"/>
                <a:gd name="T80" fmla="*/ 87 w 95"/>
                <a:gd name="T81" fmla="*/ -7387 h 95"/>
                <a:gd name="T82" fmla="*/ 41 w 95"/>
                <a:gd name="T83" fmla="*/ -7393 h 95"/>
                <a:gd name="T84" fmla="*/ 29 w 95"/>
                <a:gd name="T85" fmla="*/ -7388 h 95"/>
                <a:gd name="T86" fmla="*/ 82 w 95"/>
                <a:gd name="T87" fmla="*/ -7398 h 95"/>
                <a:gd name="T88" fmla="*/ 47 w 95"/>
                <a:gd name="T89" fmla="*/ -7395 h 95"/>
                <a:gd name="T90" fmla="*/ 63 w 95"/>
                <a:gd name="T91" fmla="*/ -7393 h 95"/>
                <a:gd name="T92" fmla="*/ 82 w 95"/>
                <a:gd name="T93" fmla="*/ -739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8" y="0"/>
                  </a:moveTo>
                  <a:lnTo>
                    <a:pt x="15" y="15"/>
                  </a:lnTo>
                  <a:lnTo>
                    <a:pt x="0" y="48"/>
                  </a:lnTo>
                  <a:lnTo>
                    <a:pt x="15" y="79"/>
                  </a:lnTo>
                  <a:lnTo>
                    <a:pt x="48" y="95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1" y="68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6" y="32"/>
                  </a:lnTo>
                  <a:lnTo>
                    <a:pt x="31" y="26"/>
                  </a:lnTo>
                  <a:lnTo>
                    <a:pt x="41" y="26"/>
                  </a:lnTo>
                  <a:lnTo>
                    <a:pt x="47" y="24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4"/>
                  </a:lnTo>
                  <a:lnTo>
                    <a:pt x="48" y="95"/>
                  </a:lnTo>
                  <a:lnTo>
                    <a:pt x="79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30" y="65"/>
                  </a:lnTo>
                  <a:lnTo>
                    <a:pt x="29" y="63"/>
                  </a:lnTo>
                  <a:close/>
                  <a:moveTo>
                    <a:pt x="71" y="47"/>
                  </a:moveTo>
                  <a:lnTo>
                    <a:pt x="65" y="65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7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5" y="31"/>
                  </a:lnTo>
                  <a:close/>
                  <a:moveTo>
                    <a:pt x="29" y="31"/>
                  </a:moveTo>
                  <a:lnTo>
                    <a:pt x="26" y="32"/>
                  </a:lnTo>
                  <a:lnTo>
                    <a:pt x="29" y="32"/>
                  </a:lnTo>
                  <a:lnTo>
                    <a:pt x="29" y="31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1" y="26"/>
                  </a:lnTo>
                  <a:lnTo>
                    <a:pt x="29" y="31"/>
                  </a:lnTo>
                  <a:lnTo>
                    <a:pt x="41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6" name="Freeform 312"/>
            <p:cNvSpPr/>
            <p:nvPr/>
          </p:nvSpPr>
          <p:spPr bwMode="auto">
            <a:xfrm>
              <a:off x="3280" y="-7030"/>
              <a:ext cx="74" cy="78"/>
            </a:xfrm>
            <a:custGeom>
              <a:avLst/>
              <a:gdLst>
                <a:gd name="T0" fmla="*/ 37 w 74"/>
                <a:gd name="T1" fmla="*/ -7030 h 78"/>
                <a:gd name="T2" fmla="*/ 10 w 74"/>
                <a:gd name="T3" fmla="*/ -7021 h 78"/>
                <a:gd name="T4" fmla="*/ 0 w 74"/>
                <a:gd name="T5" fmla="*/ -6994 h 78"/>
                <a:gd name="T6" fmla="*/ 10 w 74"/>
                <a:gd name="T7" fmla="*/ -6963 h 78"/>
                <a:gd name="T8" fmla="*/ 37 w 74"/>
                <a:gd name="T9" fmla="*/ -6952 h 78"/>
                <a:gd name="T10" fmla="*/ 62 w 74"/>
                <a:gd name="T11" fmla="*/ -6963 h 78"/>
                <a:gd name="T12" fmla="*/ 73 w 74"/>
                <a:gd name="T13" fmla="*/ -6994 h 78"/>
                <a:gd name="T14" fmla="*/ 62 w 74"/>
                <a:gd name="T15" fmla="*/ -7021 h 78"/>
                <a:gd name="T16" fmla="*/ 37 w 74"/>
                <a:gd name="T17" fmla="*/ -703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8">
                  <a:moveTo>
                    <a:pt x="37" y="0"/>
                  </a:moveTo>
                  <a:lnTo>
                    <a:pt x="10" y="9"/>
                  </a:lnTo>
                  <a:lnTo>
                    <a:pt x="0" y="36"/>
                  </a:lnTo>
                  <a:lnTo>
                    <a:pt x="10" y="67"/>
                  </a:lnTo>
                  <a:lnTo>
                    <a:pt x="37" y="78"/>
                  </a:lnTo>
                  <a:lnTo>
                    <a:pt x="62" y="67"/>
                  </a:lnTo>
                  <a:lnTo>
                    <a:pt x="73" y="36"/>
                  </a:lnTo>
                  <a:lnTo>
                    <a:pt x="62" y="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7" name="AutoShape 313"/>
            <p:cNvSpPr/>
            <p:nvPr/>
          </p:nvSpPr>
          <p:spPr bwMode="auto">
            <a:xfrm>
              <a:off x="3269" y="-7041"/>
              <a:ext cx="95" cy="100"/>
            </a:xfrm>
            <a:custGeom>
              <a:avLst/>
              <a:gdLst>
                <a:gd name="T0" fmla="*/ 15 w 95"/>
                <a:gd name="T1" fmla="*/ -7026 h 100"/>
                <a:gd name="T2" fmla="*/ 15 w 95"/>
                <a:gd name="T3" fmla="*/ -6957 h 100"/>
                <a:gd name="T4" fmla="*/ 53 w 95"/>
                <a:gd name="T5" fmla="*/ -6963 h 100"/>
                <a:gd name="T6" fmla="*/ 47 w 95"/>
                <a:gd name="T7" fmla="*/ -6965 h 100"/>
                <a:gd name="T8" fmla="*/ 31 w 95"/>
                <a:gd name="T9" fmla="*/ -6968 h 100"/>
                <a:gd name="T10" fmla="*/ 30 w 95"/>
                <a:gd name="T11" fmla="*/ -6973 h 100"/>
                <a:gd name="T12" fmla="*/ 21 w 95"/>
                <a:gd name="T13" fmla="*/ -6988 h 100"/>
                <a:gd name="T14" fmla="*/ 25 w 95"/>
                <a:gd name="T15" fmla="*/ -6999 h 100"/>
                <a:gd name="T16" fmla="*/ 26 w 95"/>
                <a:gd name="T17" fmla="*/ -7010 h 100"/>
                <a:gd name="T18" fmla="*/ 38 w 95"/>
                <a:gd name="T19" fmla="*/ -7015 h 100"/>
                <a:gd name="T20" fmla="*/ 42 w 95"/>
                <a:gd name="T21" fmla="*/ -7021 h 100"/>
                <a:gd name="T22" fmla="*/ 79 w 95"/>
                <a:gd name="T23" fmla="*/ -7026 h 100"/>
                <a:gd name="T24" fmla="*/ 64 w 95"/>
                <a:gd name="T25" fmla="*/ -6971 h 100"/>
                <a:gd name="T26" fmla="*/ 53 w 95"/>
                <a:gd name="T27" fmla="*/ -6963 h 100"/>
                <a:gd name="T28" fmla="*/ 79 w 95"/>
                <a:gd name="T29" fmla="*/ -6957 h 100"/>
                <a:gd name="T30" fmla="*/ 63 w 95"/>
                <a:gd name="T31" fmla="*/ -6968 h 100"/>
                <a:gd name="T32" fmla="*/ 30 w 95"/>
                <a:gd name="T33" fmla="*/ -6971 h 100"/>
                <a:gd name="T34" fmla="*/ 39 w 95"/>
                <a:gd name="T35" fmla="*/ -6968 h 100"/>
                <a:gd name="T36" fmla="*/ 86 w 95"/>
                <a:gd name="T37" fmla="*/ -6973 h 100"/>
                <a:gd name="T38" fmla="*/ 63 w 95"/>
                <a:gd name="T39" fmla="*/ -6968 h 100"/>
                <a:gd name="T40" fmla="*/ 86 w 95"/>
                <a:gd name="T41" fmla="*/ -6973 h 100"/>
                <a:gd name="T42" fmla="*/ 26 w 95"/>
                <a:gd name="T43" fmla="*/ -6973 h 100"/>
                <a:gd name="T44" fmla="*/ 30 w 95"/>
                <a:gd name="T45" fmla="*/ -6973 h 100"/>
                <a:gd name="T46" fmla="*/ 64 w 95"/>
                <a:gd name="T47" fmla="*/ -6971 h 100"/>
                <a:gd name="T48" fmla="*/ 86 w 95"/>
                <a:gd name="T49" fmla="*/ -6973 h 100"/>
                <a:gd name="T50" fmla="*/ 73 w 95"/>
                <a:gd name="T51" fmla="*/ -6988 h 100"/>
                <a:gd name="T52" fmla="*/ 23 w 95"/>
                <a:gd name="T53" fmla="*/ -6993 h 100"/>
                <a:gd name="T54" fmla="*/ 25 w 95"/>
                <a:gd name="T55" fmla="*/ -6988 h 100"/>
                <a:gd name="T56" fmla="*/ 92 w 95"/>
                <a:gd name="T57" fmla="*/ -6999 h 100"/>
                <a:gd name="T58" fmla="*/ 73 w 95"/>
                <a:gd name="T59" fmla="*/ -6988 h 100"/>
                <a:gd name="T60" fmla="*/ 95 w 95"/>
                <a:gd name="T61" fmla="*/ -6994 h 100"/>
                <a:gd name="T62" fmla="*/ 25 w 95"/>
                <a:gd name="T63" fmla="*/ -6999 h 100"/>
                <a:gd name="T64" fmla="*/ 23 w 95"/>
                <a:gd name="T65" fmla="*/ -6993 h 100"/>
                <a:gd name="T66" fmla="*/ 65 w 95"/>
                <a:gd name="T67" fmla="*/ -7011 h 100"/>
                <a:gd name="T68" fmla="*/ 73 w 95"/>
                <a:gd name="T69" fmla="*/ -6999 h 100"/>
                <a:gd name="T70" fmla="*/ 87 w 95"/>
                <a:gd name="T71" fmla="*/ -7010 h 100"/>
                <a:gd name="T72" fmla="*/ 65 w 95"/>
                <a:gd name="T73" fmla="*/ -7011 h 100"/>
                <a:gd name="T74" fmla="*/ 26 w 95"/>
                <a:gd name="T75" fmla="*/ -7010 h 100"/>
                <a:gd name="T76" fmla="*/ 30 w 95"/>
                <a:gd name="T77" fmla="*/ -7011 h 100"/>
                <a:gd name="T78" fmla="*/ 63 w 95"/>
                <a:gd name="T79" fmla="*/ -7015 h 100"/>
                <a:gd name="T80" fmla="*/ 87 w 95"/>
                <a:gd name="T81" fmla="*/ -7010 h 100"/>
                <a:gd name="T82" fmla="*/ 38 w 95"/>
                <a:gd name="T83" fmla="*/ -7015 h 100"/>
                <a:gd name="T84" fmla="*/ 30 w 95"/>
                <a:gd name="T85" fmla="*/ -7011 h 100"/>
                <a:gd name="T86" fmla="*/ 81 w 95"/>
                <a:gd name="T87" fmla="*/ -7021 h 100"/>
                <a:gd name="T88" fmla="*/ 47 w 95"/>
                <a:gd name="T89" fmla="*/ -7019 h 100"/>
                <a:gd name="T90" fmla="*/ 63 w 95"/>
                <a:gd name="T91" fmla="*/ -7015 h 100"/>
                <a:gd name="T92" fmla="*/ 81 w 95"/>
                <a:gd name="T93" fmla="*/ -7021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100">
                  <a:moveTo>
                    <a:pt x="48" y="0"/>
                  </a:moveTo>
                  <a:lnTo>
                    <a:pt x="15" y="15"/>
                  </a:lnTo>
                  <a:lnTo>
                    <a:pt x="0" y="47"/>
                  </a:lnTo>
                  <a:lnTo>
                    <a:pt x="15" y="84"/>
                  </a:lnTo>
                  <a:lnTo>
                    <a:pt x="48" y="99"/>
                  </a:lnTo>
                  <a:lnTo>
                    <a:pt x="53" y="78"/>
                  </a:lnTo>
                  <a:lnTo>
                    <a:pt x="42" y="78"/>
                  </a:lnTo>
                  <a:lnTo>
                    <a:pt x="47" y="76"/>
                  </a:lnTo>
                  <a:lnTo>
                    <a:pt x="39" y="73"/>
                  </a:lnTo>
                  <a:lnTo>
                    <a:pt x="31" y="73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4" y="70"/>
                  </a:moveTo>
                  <a:lnTo>
                    <a:pt x="47" y="76"/>
                  </a:lnTo>
                  <a:lnTo>
                    <a:pt x="53" y="78"/>
                  </a:lnTo>
                  <a:lnTo>
                    <a:pt x="48" y="99"/>
                  </a:lnTo>
                  <a:lnTo>
                    <a:pt x="79" y="84"/>
                  </a:lnTo>
                  <a:lnTo>
                    <a:pt x="84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1" y="73"/>
                  </a:lnTo>
                  <a:lnTo>
                    <a:pt x="39" y="73"/>
                  </a:lnTo>
                  <a:lnTo>
                    <a:pt x="30" y="70"/>
                  </a:lnTo>
                  <a:close/>
                  <a:moveTo>
                    <a:pt x="86" y="68"/>
                  </a:moveTo>
                  <a:lnTo>
                    <a:pt x="68" y="68"/>
                  </a:lnTo>
                  <a:lnTo>
                    <a:pt x="63" y="73"/>
                  </a:lnTo>
                  <a:lnTo>
                    <a:pt x="84" y="73"/>
                  </a:lnTo>
                  <a:lnTo>
                    <a:pt x="86" y="68"/>
                  </a:lnTo>
                  <a:close/>
                  <a:moveTo>
                    <a:pt x="30" y="68"/>
                  </a:moveTo>
                  <a:lnTo>
                    <a:pt x="26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71" y="48"/>
                  </a:moveTo>
                  <a:lnTo>
                    <a:pt x="64" y="70"/>
                  </a:lnTo>
                  <a:lnTo>
                    <a:pt x="68" y="68"/>
                  </a:lnTo>
                  <a:lnTo>
                    <a:pt x="86" y="68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1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3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8" name="Freeform 314"/>
            <p:cNvSpPr/>
            <p:nvPr/>
          </p:nvSpPr>
          <p:spPr bwMode="auto">
            <a:xfrm>
              <a:off x="3280" y="-5767"/>
              <a:ext cx="74" cy="74"/>
            </a:xfrm>
            <a:custGeom>
              <a:avLst/>
              <a:gdLst>
                <a:gd name="T0" fmla="*/ 37 w 74"/>
                <a:gd name="T1" fmla="*/ -5767 h 74"/>
                <a:gd name="T2" fmla="*/ 10 w 74"/>
                <a:gd name="T3" fmla="*/ -5757 h 74"/>
                <a:gd name="T4" fmla="*/ 0 w 74"/>
                <a:gd name="T5" fmla="*/ -5731 h 74"/>
                <a:gd name="T6" fmla="*/ 10 w 74"/>
                <a:gd name="T7" fmla="*/ -5704 h 74"/>
                <a:gd name="T8" fmla="*/ 37 w 74"/>
                <a:gd name="T9" fmla="*/ -5694 h 74"/>
                <a:gd name="T10" fmla="*/ 62 w 74"/>
                <a:gd name="T11" fmla="*/ -5704 h 74"/>
                <a:gd name="T12" fmla="*/ 73 w 74"/>
                <a:gd name="T13" fmla="*/ -5731 h 74"/>
                <a:gd name="T14" fmla="*/ 62 w 74"/>
                <a:gd name="T15" fmla="*/ -5757 h 74"/>
                <a:gd name="T16" fmla="*/ 37 w 74"/>
                <a:gd name="T17" fmla="*/ -576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7" y="73"/>
                  </a:lnTo>
                  <a:lnTo>
                    <a:pt x="62" y="63"/>
                  </a:lnTo>
                  <a:lnTo>
                    <a:pt x="73" y="36"/>
                  </a:lnTo>
                  <a:lnTo>
                    <a:pt x="62" y="1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9" name="AutoShape 315"/>
            <p:cNvSpPr/>
            <p:nvPr/>
          </p:nvSpPr>
          <p:spPr bwMode="auto">
            <a:xfrm>
              <a:off x="3269" y="-5778"/>
              <a:ext cx="95" cy="94"/>
            </a:xfrm>
            <a:custGeom>
              <a:avLst/>
              <a:gdLst>
                <a:gd name="T0" fmla="*/ 15 w 95"/>
                <a:gd name="T1" fmla="*/ -5762 h 94"/>
                <a:gd name="T2" fmla="*/ 15 w 95"/>
                <a:gd name="T3" fmla="*/ -5700 h 94"/>
                <a:gd name="T4" fmla="*/ 53 w 95"/>
                <a:gd name="T5" fmla="*/ -5704 h 94"/>
                <a:gd name="T6" fmla="*/ 47 w 95"/>
                <a:gd name="T7" fmla="*/ -5707 h 94"/>
                <a:gd name="T8" fmla="*/ 31 w 95"/>
                <a:gd name="T9" fmla="*/ -5709 h 94"/>
                <a:gd name="T10" fmla="*/ 29 w 95"/>
                <a:gd name="T11" fmla="*/ -5715 h 94"/>
                <a:gd name="T12" fmla="*/ 21 w 95"/>
                <a:gd name="T13" fmla="*/ -5726 h 94"/>
                <a:gd name="T14" fmla="*/ 25 w 95"/>
                <a:gd name="T15" fmla="*/ -5736 h 94"/>
                <a:gd name="T16" fmla="*/ 26 w 95"/>
                <a:gd name="T17" fmla="*/ -5746 h 94"/>
                <a:gd name="T18" fmla="*/ 38 w 95"/>
                <a:gd name="T19" fmla="*/ -5751 h 94"/>
                <a:gd name="T20" fmla="*/ 42 w 95"/>
                <a:gd name="T21" fmla="*/ -5757 h 94"/>
                <a:gd name="T22" fmla="*/ 79 w 95"/>
                <a:gd name="T23" fmla="*/ -5762 h 94"/>
                <a:gd name="T24" fmla="*/ 65 w 95"/>
                <a:gd name="T25" fmla="*/ -5714 h 94"/>
                <a:gd name="T26" fmla="*/ 53 w 95"/>
                <a:gd name="T27" fmla="*/ -5704 h 94"/>
                <a:gd name="T28" fmla="*/ 79 w 95"/>
                <a:gd name="T29" fmla="*/ -5700 h 94"/>
                <a:gd name="T30" fmla="*/ 63 w 95"/>
                <a:gd name="T31" fmla="*/ -5709 h 94"/>
                <a:gd name="T32" fmla="*/ 29 w 95"/>
                <a:gd name="T33" fmla="*/ -5714 h 94"/>
                <a:gd name="T34" fmla="*/ 41 w 95"/>
                <a:gd name="T35" fmla="*/ -5709 h 94"/>
                <a:gd name="T36" fmla="*/ 87 w 95"/>
                <a:gd name="T37" fmla="*/ -5715 h 94"/>
                <a:gd name="T38" fmla="*/ 63 w 95"/>
                <a:gd name="T39" fmla="*/ -5709 h 94"/>
                <a:gd name="T40" fmla="*/ 87 w 95"/>
                <a:gd name="T41" fmla="*/ -5715 h 94"/>
                <a:gd name="T42" fmla="*/ 26 w 95"/>
                <a:gd name="T43" fmla="*/ -5715 h 94"/>
                <a:gd name="T44" fmla="*/ 29 w 95"/>
                <a:gd name="T45" fmla="*/ -5715 h 94"/>
                <a:gd name="T46" fmla="*/ 65 w 95"/>
                <a:gd name="T47" fmla="*/ -5714 h 94"/>
                <a:gd name="T48" fmla="*/ 87 w 95"/>
                <a:gd name="T49" fmla="*/ -5715 h 94"/>
                <a:gd name="T50" fmla="*/ 73 w 95"/>
                <a:gd name="T51" fmla="*/ -5726 h 94"/>
                <a:gd name="T52" fmla="*/ 23 w 95"/>
                <a:gd name="T53" fmla="*/ -5731 h 94"/>
                <a:gd name="T54" fmla="*/ 25 w 95"/>
                <a:gd name="T55" fmla="*/ -5726 h 94"/>
                <a:gd name="T56" fmla="*/ 92 w 95"/>
                <a:gd name="T57" fmla="*/ -5736 h 94"/>
                <a:gd name="T58" fmla="*/ 73 w 95"/>
                <a:gd name="T59" fmla="*/ -5726 h 94"/>
                <a:gd name="T60" fmla="*/ 95 w 95"/>
                <a:gd name="T61" fmla="*/ -5731 h 94"/>
                <a:gd name="T62" fmla="*/ 25 w 95"/>
                <a:gd name="T63" fmla="*/ -5736 h 94"/>
                <a:gd name="T64" fmla="*/ 23 w 95"/>
                <a:gd name="T65" fmla="*/ -5731 h 94"/>
                <a:gd name="T66" fmla="*/ 65 w 95"/>
                <a:gd name="T67" fmla="*/ -5748 h 94"/>
                <a:gd name="T68" fmla="*/ 73 w 95"/>
                <a:gd name="T69" fmla="*/ -5736 h 94"/>
                <a:gd name="T70" fmla="*/ 87 w 95"/>
                <a:gd name="T71" fmla="*/ -5746 h 94"/>
                <a:gd name="T72" fmla="*/ 65 w 95"/>
                <a:gd name="T73" fmla="*/ -5748 h 94"/>
                <a:gd name="T74" fmla="*/ 26 w 95"/>
                <a:gd name="T75" fmla="*/ -5746 h 94"/>
                <a:gd name="T76" fmla="*/ 30 w 95"/>
                <a:gd name="T77" fmla="*/ -5748 h 94"/>
                <a:gd name="T78" fmla="*/ 63 w 95"/>
                <a:gd name="T79" fmla="*/ -5751 h 94"/>
                <a:gd name="T80" fmla="*/ 87 w 95"/>
                <a:gd name="T81" fmla="*/ -5746 h 94"/>
                <a:gd name="T82" fmla="*/ 38 w 95"/>
                <a:gd name="T83" fmla="*/ -5751 h 94"/>
                <a:gd name="T84" fmla="*/ 30 w 95"/>
                <a:gd name="T85" fmla="*/ -5748 h 94"/>
                <a:gd name="T86" fmla="*/ 81 w 95"/>
                <a:gd name="T87" fmla="*/ -5757 h 94"/>
                <a:gd name="T88" fmla="*/ 47 w 95"/>
                <a:gd name="T89" fmla="*/ -5755 h 94"/>
                <a:gd name="T90" fmla="*/ 63 w 95"/>
                <a:gd name="T91" fmla="*/ -5751 h 94"/>
                <a:gd name="T92" fmla="*/ 81 w 95"/>
                <a:gd name="T93" fmla="*/ -575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8" y="0"/>
                  </a:moveTo>
                  <a:lnTo>
                    <a:pt x="15" y="16"/>
                  </a:lnTo>
                  <a:lnTo>
                    <a:pt x="0" y="47"/>
                  </a:lnTo>
                  <a:lnTo>
                    <a:pt x="15" y="78"/>
                  </a:lnTo>
                  <a:lnTo>
                    <a:pt x="48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1" y="69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6" y="32"/>
                  </a:lnTo>
                  <a:lnTo>
                    <a:pt x="31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9" y="16"/>
                  </a:lnTo>
                  <a:lnTo>
                    <a:pt x="48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3" y="74"/>
                  </a:lnTo>
                  <a:lnTo>
                    <a:pt x="48" y="94"/>
                  </a:lnTo>
                  <a:lnTo>
                    <a:pt x="79" y="78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5" y="64"/>
                  </a:lnTo>
                  <a:close/>
                  <a:moveTo>
                    <a:pt x="29" y="64"/>
                  </a:moveTo>
                  <a:lnTo>
                    <a:pt x="31" y="69"/>
                  </a:lnTo>
                  <a:lnTo>
                    <a:pt x="41" y="69"/>
                  </a:lnTo>
                  <a:lnTo>
                    <a:pt x="29" y="64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29" y="64"/>
                  </a:lnTo>
                  <a:lnTo>
                    <a:pt x="29" y="63"/>
                  </a:lnTo>
                  <a:close/>
                  <a:moveTo>
                    <a:pt x="71" y="47"/>
                  </a:moveTo>
                  <a:lnTo>
                    <a:pt x="65" y="64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2"/>
                  </a:lnTo>
                  <a:lnTo>
                    <a:pt x="73" y="52"/>
                  </a:lnTo>
                  <a:lnTo>
                    <a:pt x="71" y="47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2"/>
                  </a:lnTo>
                  <a:lnTo>
                    <a:pt x="92" y="52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2"/>
                  </a:lnTo>
                  <a:lnTo>
                    <a:pt x="29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1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5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4" name="AutoShape 316"/>
            <p:cNvSpPr/>
            <p:nvPr/>
          </p:nvSpPr>
          <p:spPr bwMode="auto">
            <a:xfrm>
              <a:off x="2569" y="-7867"/>
              <a:ext cx="270" cy="2136"/>
            </a:xfrm>
            <a:custGeom>
              <a:avLst/>
              <a:gdLst>
                <a:gd name="T0" fmla="*/ 268 w 270"/>
                <a:gd name="T1" fmla="*/ -7500 h 2136"/>
                <a:gd name="T2" fmla="*/ 97 w 270"/>
                <a:gd name="T3" fmla="*/ -7371 h 2136"/>
                <a:gd name="T4" fmla="*/ 97 w 270"/>
                <a:gd name="T5" fmla="*/ -7371 h 2136"/>
                <a:gd name="T6" fmla="*/ 3 w 270"/>
                <a:gd name="T7" fmla="*/ -7371 h 2136"/>
                <a:gd name="T8" fmla="*/ 97 w 270"/>
                <a:gd name="T9" fmla="*/ -7752 h 2136"/>
                <a:gd name="T10" fmla="*/ 268 w 270"/>
                <a:gd name="T11" fmla="*/ -7867 h 2136"/>
                <a:gd name="T12" fmla="*/ 270 w 270"/>
                <a:gd name="T13" fmla="*/ -5731 h 2136"/>
                <a:gd name="T14" fmla="*/ 0 w 270"/>
                <a:gd name="T15" fmla="*/ -5731 h 2136"/>
                <a:gd name="T16" fmla="*/ 0 w 270"/>
                <a:gd name="T17" fmla="*/ -6231 h 2136"/>
                <a:gd name="T18" fmla="*/ 0 w 270"/>
                <a:gd name="T19" fmla="*/ -7743 h 2136"/>
                <a:gd name="T20" fmla="*/ 95 w 270"/>
                <a:gd name="T21" fmla="*/ -7743 h 2136"/>
                <a:gd name="T22" fmla="*/ 270 w 270"/>
                <a:gd name="T23" fmla="*/ -7099 h 2136"/>
                <a:gd name="T24" fmla="*/ 97 w 270"/>
                <a:gd name="T25" fmla="*/ -6988 h 2136"/>
                <a:gd name="T26" fmla="*/ 97 w 270"/>
                <a:gd name="T27" fmla="*/ -6988 h 2136"/>
                <a:gd name="T28" fmla="*/ 3 w 270"/>
                <a:gd name="T29" fmla="*/ -6988 h 2136"/>
                <a:gd name="T30" fmla="*/ 3 w 270"/>
                <a:gd name="T31" fmla="*/ -6249 h 2136"/>
                <a:gd name="T32" fmla="*/ 3 w 270"/>
                <a:gd name="T33" fmla="*/ -5731 h 2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0" h="2136">
                  <a:moveTo>
                    <a:pt x="268" y="367"/>
                  </a:moveTo>
                  <a:lnTo>
                    <a:pt x="97" y="496"/>
                  </a:lnTo>
                  <a:moveTo>
                    <a:pt x="97" y="496"/>
                  </a:moveTo>
                  <a:lnTo>
                    <a:pt x="3" y="496"/>
                  </a:lnTo>
                  <a:moveTo>
                    <a:pt x="97" y="115"/>
                  </a:moveTo>
                  <a:lnTo>
                    <a:pt x="268" y="0"/>
                  </a:lnTo>
                  <a:moveTo>
                    <a:pt x="270" y="2136"/>
                  </a:moveTo>
                  <a:lnTo>
                    <a:pt x="0" y="2136"/>
                  </a:lnTo>
                  <a:moveTo>
                    <a:pt x="0" y="1636"/>
                  </a:moveTo>
                  <a:lnTo>
                    <a:pt x="0" y="124"/>
                  </a:lnTo>
                  <a:lnTo>
                    <a:pt x="95" y="124"/>
                  </a:lnTo>
                  <a:moveTo>
                    <a:pt x="270" y="768"/>
                  </a:moveTo>
                  <a:lnTo>
                    <a:pt x="97" y="879"/>
                  </a:lnTo>
                  <a:moveTo>
                    <a:pt x="97" y="879"/>
                  </a:moveTo>
                  <a:lnTo>
                    <a:pt x="3" y="879"/>
                  </a:lnTo>
                  <a:moveTo>
                    <a:pt x="3" y="1618"/>
                  </a:moveTo>
                  <a:lnTo>
                    <a:pt x="3" y="2136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5" name="Freeform 317"/>
            <p:cNvSpPr/>
            <p:nvPr/>
          </p:nvSpPr>
          <p:spPr bwMode="auto">
            <a:xfrm>
              <a:off x="2562" y="-7387"/>
              <a:ext cx="29" cy="32"/>
            </a:xfrm>
            <a:custGeom>
              <a:avLst/>
              <a:gdLst>
                <a:gd name="T0" fmla="*/ 13 w 29"/>
                <a:gd name="T1" fmla="*/ -7387 h 32"/>
                <a:gd name="T2" fmla="*/ 2 w 29"/>
                <a:gd name="T3" fmla="*/ -7384 h 32"/>
                <a:gd name="T4" fmla="*/ 0 w 29"/>
                <a:gd name="T5" fmla="*/ -7371 h 32"/>
                <a:gd name="T6" fmla="*/ 2 w 29"/>
                <a:gd name="T7" fmla="*/ -7362 h 32"/>
                <a:gd name="T8" fmla="*/ 13 w 29"/>
                <a:gd name="T9" fmla="*/ -7356 h 32"/>
                <a:gd name="T10" fmla="*/ 25 w 29"/>
                <a:gd name="T11" fmla="*/ -7362 h 32"/>
                <a:gd name="T12" fmla="*/ 29 w 29"/>
                <a:gd name="T13" fmla="*/ -7371 h 32"/>
                <a:gd name="T14" fmla="*/ 25 w 29"/>
                <a:gd name="T15" fmla="*/ -7384 h 32"/>
                <a:gd name="T16" fmla="*/ 13 w 29"/>
                <a:gd name="T17" fmla="*/ -738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5" y="25"/>
                  </a:lnTo>
                  <a:lnTo>
                    <a:pt x="29" y="16"/>
                  </a:lnTo>
                  <a:lnTo>
                    <a:pt x="25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6" name="Freeform 318"/>
            <p:cNvSpPr/>
            <p:nvPr/>
          </p:nvSpPr>
          <p:spPr bwMode="auto">
            <a:xfrm>
              <a:off x="2562" y="-7387"/>
              <a:ext cx="29" cy="32"/>
            </a:xfrm>
            <a:custGeom>
              <a:avLst/>
              <a:gdLst>
                <a:gd name="T0" fmla="*/ 29 w 29"/>
                <a:gd name="T1" fmla="*/ -7371 h 32"/>
                <a:gd name="T2" fmla="*/ 25 w 29"/>
                <a:gd name="T3" fmla="*/ -7384 h 32"/>
                <a:gd name="T4" fmla="*/ 13 w 29"/>
                <a:gd name="T5" fmla="*/ -7387 h 32"/>
                <a:gd name="T6" fmla="*/ 2 w 29"/>
                <a:gd name="T7" fmla="*/ -7384 h 32"/>
                <a:gd name="T8" fmla="*/ 0 w 29"/>
                <a:gd name="T9" fmla="*/ -7371 h 32"/>
                <a:gd name="T10" fmla="*/ 2 w 29"/>
                <a:gd name="T11" fmla="*/ -7362 h 32"/>
                <a:gd name="T12" fmla="*/ 13 w 29"/>
                <a:gd name="T13" fmla="*/ -7356 h 32"/>
                <a:gd name="T14" fmla="*/ 25 w 29"/>
                <a:gd name="T15" fmla="*/ -7362 h 32"/>
                <a:gd name="T16" fmla="*/ 29 w 29"/>
                <a:gd name="T17" fmla="*/ -737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9" y="16"/>
                  </a:moveTo>
                  <a:lnTo>
                    <a:pt x="25" y="3"/>
                  </a:lnTo>
                  <a:lnTo>
                    <a:pt x="13" y="0"/>
                  </a:ln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5" y="25"/>
                  </a:lnTo>
                  <a:lnTo>
                    <a:pt x="29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8" name="Freeform 319"/>
            <p:cNvSpPr/>
            <p:nvPr/>
          </p:nvSpPr>
          <p:spPr bwMode="auto">
            <a:xfrm>
              <a:off x="2562" y="-7002"/>
              <a:ext cx="29" cy="32"/>
            </a:xfrm>
            <a:custGeom>
              <a:avLst/>
              <a:gdLst>
                <a:gd name="T0" fmla="*/ 13 w 29"/>
                <a:gd name="T1" fmla="*/ -7002 h 32"/>
                <a:gd name="T2" fmla="*/ 2 w 29"/>
                <a:gd name="T3" fmla="*/ -6997 h 32"/>
                <a:gd name="T4" fmla="*/ 0 w 29"/>
                <a:gd name="T5" fmla="*/ -6986 h 32"/>
                <a:gd name="T6" fmla="*/ 2 w 29"/>
                <a:gd name="T7" fmla="*/ -6975 h 32"/>
                <a:gd name="T8" fmla="*/ 13 w 29"/>
                <a:gd name="T9" fmla="*/ -6970 h 32"/>
                <a:gd name="T10" fmla="*/ 25 w 29"/>
                <a:gd name="T11" fmla="*/ -6975 h 32"/>
                <a:gd name="T12" fmla="*/ 29 w 29"/>
                <a:gd name="T13" fmla="*/ -6986 h 32"/>
                <a:gd name="T14" fmla="*/ 25 w 29"/>
                <a:gd name="T15" fmla="*/ -6997 h 32"/>
                <a:gd name="T16" fmla="*/ 13 w 29"/>
                <a:gd name="T17" fmla="*/ -7002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5" y="27"/>
                  </a:lnTo>
                  <a:lnTo>
                    <a:pt x="29" y="16"/>
                  </a:lnTo>
                  <a:lnTo>
                    <a:pt x="25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9" name="AutoShape 320"/>
            <p:cNvSpPr/>
            <p:nvPr/>
          </p:nvSpPr>
          <p:spPr bwMode="auto">
            <a:xfrm>
              <a:off x="2562" y="-7752"/>
              <a:ext cx="2026" cy="2024"/>
            </a:xfrm>
            <a:custGeom>
              <a:avLst/>
              <a:gdLst>
                <a:gd name="T0" fmla="*/ 29 w 2026"/>
                <a:gd name="T1" fmla="*/ -6986 h 2024"/>
                <a:gd name="T2" fmla="*/ 25 w 2026"/>
                <a:gd name="T3" fmla="*/ -6997 h 2024"/>
                <a:gd name="T4" fmla="*/ 13 w 2026"/>
                <a:gd name="T5" fmla="*/ -7002 h 2024"/>
                <a:gd name="T6" fmla="*/ 2 w 2026"/>
                <a:gd name="T7" fmla="*/ -6997 h 2024"/>
                <a:gd name="T8" fmla="*/ 0 w 2026"/>
                <a:gd name="T9" fmla="*/ -6986 h 2024"/>
                <a:gd name="T10" fmla="*/ 2 w 2026"/>
                <a:gd name="T11" fmla="*/ -6975 h 2024"/>
                <a:gd name="T12" fmla="*/ 13 w 2026"/>
                <a:gd name="T13" fmla="*/ -6970 h 2024"/>
                <a:gd name="T14" fmla="*/ 25 w 2026"/>
                <a:gd name="T15" fmla="*/ -6975 h 2024"/>
                <a:gd name="T16" fmla="*/ 29 w 2026"/>
                <a:gd name="T17" fmla="*/ -6986 h 2024"/>
                <a:gd name="T18" fmla="*/ 2026 w 2026"/>
                <a:gd name="T19" fmla="*/ -5728 h 2024"/>
                <a:gd name="T20" fmla="*/ 1994 w 2026"/>
                <a:gd name="T21" fmla="*/ -5728 h 2024"/>
                <a:gd name="T22" fmla="*/ 1962 w 2026"/>
                <a:gd name="T23" fmla="*/ -5728 h 2024"/>
                <a:gd name="T24" fmla="*/ 1931 w 2026"/>
                <a:gd name="T25" fmla="*/ -5728 h 2024"/>
                <a:gd name="T26" fmla="*/ 1900 w 2026"/>
                <a:gd name="T27" fmla="*/ -5728 h 2024"/>
                <a:gd name="T28" fmla="*/ 1868 w 2026"/>
                <a:gd name="T29" fmla="*/ -5728 h 2024"/>
                <a:gd name="T30" fmla="*/ 1836 w 2026"/>
                <a:gd name="T31" fmla="*/ -5728 h 2024"/>
                <a:gd name="T32" fmla="*/ 1805 w 2026"/>
                <a:gd name="T33" fmla="*/ -5728 h 2024"/>
                <a:gd name="T34" fmla="*/ 1774 w 2026"/>
                <a:gd name="T35" fmla="*/ -5728 h 2024"/>
                <a:gd name="T36" fmla="*/ 1742 w 2026"/>
                <a:gd name="T37" fmla="*/ -5728 h 2024"/>
                <a:gd name="T38" fmla="*/ 1711 w 2026"/>
                <a:gd name="T39" fmla="*/ -5728 h 2024"/>
                <a:gd name="T40" fmla="*/ 1679 w 2026"/>
                <a:gd name="T41" fmla="*/ -5728 h 2024"/>
                <a:gd name="T42" fmla="*/ 1648 w 2026"/>
                <a:gd name="T43" fmla="*/ -5728 h 2024"/>
                <a:gd name="T44" fmla="*/ 1616 w 2026"/>
                <a:gd name="T45" fmla="*/ -5728 h 2024"/>
                <a:gd name="T46" fmla="*/ 2026 w 2026"/>
                <a:gd name="T47" fmla="*/ -6234 h 2024"/>
                <a:gd name="T48" fmla="*/ 1994 w 2026"/>
                <a:gd name="T49" fmla="*/ -6234 h 2024"/>
                <a:gd name="T50" fmla="*/ 1962 w 2026"/>
                <a:gd name="T51" fmla="*/ -6234 h 2024"/>
                <a:gd name="T52" fmla="*/ 1931 w 2026"/>
                <a:gd name="T53" fmla="*/ -6234 h 2024"/>
                <a:gd name="T54" fmla="*/ 1900 w 2026"/>
                <a:gd name="T55" fmla="*/ -6234 h 2024"/>
                <a:gd name="T56" fmla="*/ 1868 w 2026"/>
                <a:gd name="T57" fmla="*/ -6234 h 2024"/>
                <a:gd name="T58" fmla="*/ 1836 w 2026"/>
                <a:gd name="T59" fmla="*/ -6234 h 2024"/>
                <a:gd name="T60" fmla="*/ 1805 w 2026"/>
                <a:gd name="T61" fmla="*/ -6234 h 2024"/>
                <a:gd name="T62" fmla="*/ 1774 w 2026"/>
                <a:gd name="T63" fmla="*/ -6234 h 2024"/>
                <a:gd name="T64" fmla="*/ 1742 w 2026"/>
                <a:gd name="T65" fmla="*/ -6234 h 2024"/>
                <a:gd name="T66" fmla="*/ 1711 w 2026"/>
                <a:gd name="T67" fmla="*/ -6234 h 2024"/>
                <a:gd name="T68" fmla="*/ 1679 w 2026"/>
                <a:gd name="T69" fmla="*/ -6234 h 2024"/>
                <a:gd name="T70" fmla="*/ 1648 w 2026"/>
                <a:gd name="T71" fmla="*/ -6234 h 2024"/>
                <a:gd name="T72" fmla="*/ 1616 w 2026"/>
                <a:gd name="T73" fmla="*/ -6234 h 2024"/>
                <a:gd name="T74" fmla="*/ 2026 w 2026"/>
                <a:gd name="T75" fmla="*/ -7752 h 2024"/>
                <a:gd name="T76" fmla="*/ 1994 w 2026"/>
                <a:gd name="T77" fmla="*/ -7752 h 2024"/>
                <a:gd name="T78" fmla="*/ 1962 w 2026"/>
                <a:gd name="T79" fmla="*/ -7752 h 2024"/>
                <a:gd name="T80" fmla="*/ 1931 w 2026"/>
                <a:gd name="T81" fmla="*/ -7752 h 2024"/>
                <a:gd name="T82" fmla="*/ 1900 w 2026"/>
                <a:gd name="T83" fmla="*/ -7752 h 2024"/>
                <a:gd name="T84" fmla="*/ 1868 w 2026"/>
                <a:gd name="T85" fmla="*/ -7752 h 2024"/>
                <a:gd name="T86" fmla="*/ 1836 w 2026"/>
                <a:gd name="T87" fmla="*/ -7752 h 2024"/>
                <a:gd name="T88" fmla="*/ 1805 w 2026"/>
                <a:gd name="T89" fmla="*/ -7752 h 20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26" h="2024">
                  <a:moveTo>
                    <a:pt x="29" y="766"/>
                  </a:moveTo>
                  <a:lnTo>
                    <a:pt x="25" y="755"/>
                  </a:lnTo>
                  <a:lnTo>
                    <a:pt x="13" y="750"/>
                  </a:lnTo>
                  <a:lnTo>
                    <a:pt x="2" y="755"/>
                  </a:lnTo>
                  <a:lnTo>
                    <a:pt x="0" y="766"/>
                  </a:lnTo>
                  <a:lnTo>
                    <a:pt x="2" y="777"/>
                  </a:lnTo>
                  <a:lnTo>
                    <a:pt x="13" y="782"/>
                  </a:lnTo>
                  <a:lnTo>
                    <a:pt x="25" y="777"/>
                  </a:lnTo>
                  <a:lnTo>
                    <a:pt x="29" y="766"/>
                  </a:lnTo>
                  <a:close/>
                  <a:moveTo>
                    <a:pt x="2026" y="2024"/>
                  </a:moveTo>
                  <a:lnTo>
                    <a:pt x="1994" y="2024"/>
                  </a:lnTo>
                  <a:moveTo>
                    <a:pt x="1962" y="2024"/>
                  </a:moveTo>
                  <a:lnTo>
                    <a:pt x="1931" y="2024"/>
                  </a:lnTo>
                  <a:moveTo>
                    <a:pt x="1900" y="2024"/>
                  </a:moveTo>
                  <a:lnTo>
                    <a:pt x="1868" y="2024"/>
                  </a:lnTo>
                  <a:moveTo>
                    <a:pt x="1836" y="2024"/>
                  </a:moveTo>
                  <a:lnTo>
                    <a:pt x="1805" y="2024"/>
                  </a:lnTo>
                  <a:moveTo>
                    <a:pt x="1774" y="2024"/>
                  </a:moveTo>
                  <a:lnTo>
                    <a:pt x="1742" y="2024"/>
                  </a:lnTo>
                  <a:moveTo>
                    <a:pt x="1711" y="2024"/>
                  </a:moveTo>
                  <a:lnTo>
                    <a:pt x="1679" y="2024"/>
                  </a:lnTo>
                  <a:moveTo>
                    <a:pt x="1648" y="2024"/>
                  </a:moveTo>
                  <a:lnTo>
                    <a:pt x="1616" y="2024"/>
                  </a:lnTo>
                  <a:moveTo>
                    <a:pt x="2026" y="1518"/>
                  </a:moveTo>
                  <a:lnTo>
                    <a:pt x="1994" y="1518"/>
                  </a:lnTo>
                  <a:moveTo>
                    <a:pt x="1962" y="1518"/>
                  </a:moveTo>
                  <a:lnTo>
                    <a:pt x="1931" y="1518"/>
                  </a:lnTo>
                  <a:moveTo>
                    <a:pt x="1900" y="1518"/>
                  </a:moveTo>
                  <a:lnTo>
                    <a:pt x="1868" y="1518"/>
                  </a:lnTo>
                  <a:moveTo>
                    <a:pt x="1836" y="1518"/>
                  </a:moveTo>
                  <a:lnTo>
                    <a:pt x="1805" y="1518"/>
                  </a:lnTo>
                  <a:moveTo>
                    <a:pt x="1774" y="1518"/>
                  </a:moveTo>
                  <a:lnTo>
                    <a:pt x="1742" y="1518"/>
                  </a:lnTo>
                  <a:moveTo>
                    <a:pt x="1711" y="1518"/>
                  </a:moveTo>
                  <a:lnTo>
                    <a:pt x="1679" y="1518"/>
                  </a:lnTo>
                  <a:moveTo>
                    <a:pt x="1648" y="1518"/>
                  </a:moveTo>
                  <a:lnTo>
                    <a:pt x="1616" y="1518"/>
                  </a:lnTo>
                  <a:moveTo>
                    <a:pt x="2026" y="0"/>
                  </a:moveTo>
                  <a:lnTo>
                    <a:pt x="1994" y="0"/>
                  </a:lnTo>
                  <a:moveTo>
                    <a:pt x="1962" y="0"/>
                  </a:moveTo>
                  <a:lnTo>
                    <a:pt x="1931" y="0"/>
                  </a:lnTo>
                  <a:moveTo>
                    <a:pt x="1900" y="0"/>
                  </a:moveTo>
                  <a:lnTo>
                    <a:pt x="1868" y="0"/>
                  </a:lnTo>
                  <a:moveTo>
                    <a:pt x="1836" y="0"/>
                  </a:moveTo>
                  <a:lnTo>
                    <a:pt x="1805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0" name="Line 321"/>
            <p:cNvSpPr>
              <a:spLocks noChangeShapeType="1"/>
            </p:cNvSpPr>
            <p:nvPr/>
          </p:nvSpPr>
          <p:spPr bwMode="auto">
            <a:xfrm>
              <a:off x="4332" y="-7759"/>
              <a:ext cx="0" cy="15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1" name="AutoShape 322"/>
            <p:cNvSpPr/>
            <p:nvPr/>
          </p:nvSpPr>
          <p:spPr bwMode="auto">
            <a:xfrm>
              <a:off x="4367" y="-7375"/>
              <a:ext cx="221" cy="2"/>
            </a:xfrm>
            <a:custGeom>
              <a:avLst/>
              <a:gdLst>
                <a:gd name="T0" fmla="*/ 221 w 221"/>
                <a:gd name="T1" fmla="*/ 0 h 2"/>
                <a:gd name="T2" fmla="*/ 189 w 221"/>
                <a:gd name="T3" fmla="*/ 0 h 2"/>
                <a:gd name="T4" fmla="*/ 157 w 221"/>
                <a:gd name="T5" fmla="*/ 0 h 2"/>
                <a:gd name="T6" fmla="*/ 126 w 221"/>
                <a:gd name="T7" fmla="*/ 0 h 2"/>
                <a:gd name="T8" fmla="*/ 95 w 221"/>
                <a:gd name="T9" fmla="*/ 0 h 2"/>
                <a:gd name="T10" fmla="*/ 63 w 221"/>
                <a:gd name="T11" fmla="*/ 0 h 2"/>
                <a:gd name="T12" fmla="*/ 31 w 221"/>
                <a:gd name="T13" fmla="*/ 0 h 2"/>
                <a:gd name="T14" fmla="*/ 0 w 221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1" h="2">
                  <a:moveTo>
                    <a:pt x="221" y="0"/>
                  </a:moveTo>
                  <a:lnTo>
                    <a:pt x="189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3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2" name="Line 323"/>
            <p:cNvSpPr>
              <a:spLocks noChangeShapeType="1"/>
            </p:cNvSpPr>
            <p:nvPr/>
          </p:nvSpPr>
          <p:spPr bwMode="auto">
            <a:xfrm>
              <a:off x="4332" y="-7383"/>
              <a:ext cx="0" cy="16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3" name="AutoShape 324"/>
            <p:cNvSpPr/>
            <p:nvPr/>
          </p:nvSpPr>
          <p:spPr bwMode="auto">
            <a:xfrm>
              <a:off x="4367" y="-6992"/>
              <a:ext cx="221" cy="2"/>
            </a:xfrm>
            <a:custGeom>
              <a:avLst/>
              <a:gdLst>
                <a:gd name="T0" fmla="*/ 221 w 221"/>
                <a:gd name="T1" fmla="*/ 0 h 2"/>
                <a:gd name="T2" fmla="*/ 189 w 221"/>
                <a:gd name="T3" fmla="*/ 0 h 2"/>
                <a:gd name="T4" fmla="*/ 157 w 221"/>
                <a:gd name="T5" fmla="*/ 0 h 2"/>
                <a:gd name="T6" fmla="*/ 126 w 221"/>
                <a:gd name="T7" fmla="*/ 0 h 2"/>
                <a:gd name="T8" fmla="*/ 95 w 221"/>
                <a:gd name="T9" fmla="*/ 0 h 2"/>
                <a:gd name="T10" fmla="*/ 63 w 221"/>
                <a:gd name="T11" fmla="*/ 0 h 2"/>
                <a:gd name="T12" fmla="*/ 31 w 221"/>
                <a:gd name="T13" fmla="*/ 0 h 2"/>
                <a:gd name="T14" fmla="*/ 0 w 221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1" h="2">
                  <a:moveTo>
                    <a:pt x="221" y="0"/>
                  </a:moveTo>
                  <a:lnTo>
                    <a:pt x="189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3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4" name="Line 325"/>
            <p:cNvSpPr>
              <a:spLocks noChangeShapeType="1"/>
            </p:cNvSpPr>
            <p:nvPr/>
          </p:nvSpPr>
          <p:spPr bwMode="auto">
            <a:xfrm>
              <a:off x="4332" y="-7000"/>
              <a:ext cx="0" cy="16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5" name="AutoShape 326"/>
            <p:cNvSpPr/>
            <p:nvPr/>
          </p:nvSpPr>
          <p:spPr bwMode="auto">
            <a:xfrm>
              <a:off x="3875" y="-7867"/>
              <a:ext cx="459" cy="2136"/>
            </a:xfrm>
            <a:custGeom>
              <a:avLst/>
              <a:gdLst>
                <a:gd name="T0" fmla="*/ 456 w 459"/>
                <a:gd name="T1" fmla="*/ -7371 h 2136"/>
                <a:gd name="T2" fmla="*/ 257 w 459"/>
                <a:gd name="T3" fmla="*/ -7371 h 2136"/>
                <a:gd name="T4" fmla="*/ 257 w 459"/>
                <a:gd name="T5" fmla="*/ -7500 h 2136"/>
                <a:gd name="T6" fmla="*/ 93 w 459"/>
                <a:gd name="T7" fmla="*/ -7371 h 2136"/>
                <a:gd name="T8" fmla="*/ 93 w 459"/>
                <a:gd name="T9" fmla="*/ -7371 h 2136"/>
                <a:gd name="T10" fmla="*/ 2 w 459"/>
                <a:gd name="T11" fmla="*/ -7371 h 2136"/>
                <a:gd name="T12" fmla="*/ 93 w 459"/>
                <a:gd name="T13" fmla="*/ -7752 h 2136"/>
                <a:gd name="T14" fmla="*/ 257 w 459"/>
                <a:gd name="T15" fmla="*/ -7867 h 2136"/>
                <a:gd name="T16" fmla="*/ 257 w 459"/>
                <a:gd name="T17" fmla="*/ -7752 h 2136"/>
                <a:gd name="T18" fmla="*/ 458 w 459"/>
                <a:gd name="T19" fmla="*/ -7752 h 2136"/>
                <a:gd name="T20" fmla="*/ 261 w 459"/>
                <a:gd name="T21" fmla="*/ -5731 h 2136"/>
                <a:gd name="T22" fmla="*/ 0 w 459"/>
                <a:gd name="T23" fmla="*/ -5731 h 2136"/>
                <a:gd name="T24" fmla="*/ 2 w 459"/>
                <a:gd name="T25" fmla="*/ -6240 h 2136"/>
                <a:gd name="T26" fmla="*/ 2 w 459"/>
                <a:gd name="T27" fmla="*/ -7752 h 2136"/>
                <a:gd name="T28" fmla="*/ 93 w 459"/>
                <a:gd name="T29" fmla="*/ -7752 h 2136"/>
                <a:gd name="T30" fmla="*/ 458 w 459"/>
                <a:gd name="T31" fmla="*/ -6988 h 2136"/>
                <a:gd name="T32" fmla="*/ 261 w 459"/>
                <a:gd name="T33" fmla="*/ -6988 h 2136"/>
                <a:gd name="T34" fmla="*/ 261 w 459"/>
                <a:gd name="T35" fmla="*/ -7099 h 2136"/>
                <a:gd name="T36" fmla="*/ 93 w 459"/>
                <a:gd name="T37" fmla="*/ -6988 h 2136"/>
                <a:gd name="T38" fmla="*/ 93 w 459"/>
                <a:gd name="T39" fmla="*/ -6988 h 2136"/>
                <a:gd name="T40" fmla="*/ 2 w 459"/>
                <a:gd name="T41" fmla="*/ -6988 h 2136"/>
                <a:gd name="T42" fmla="*/ 261 w 459"/>
                <a:gd name="T43" fmla="*/ -6234 h 2136"/>
                <a:gd name="T44" fmla="*/ 0 w 459"/>
                <a:gd name="T45" fmla="*/ -6234 h 21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59" h="2136">
                  <a:moveTo>
                    <a:pt x="456" y="496"/>
                  </a:moveTo>
                  <a:lnTo>
                    <a:pt x="257" y="496"/>
                  </a:lnTo>
                  <a:moveTo>
                    <a:pt x="257" y="367"/>
                  </a:moveTo>
                  <a:lnTo>
                    <a:pt x="93" y="496"/>
                  </a:lnTo>
                  <a:moveTo>
                    <a:pt x="93" y="496"/>
                  </a:moveTo>
                  <a:lnTo>
                    <a:pt x="2" y="496"/>
                  </a:lnTo>
                  <a:moveTo>
                    <a:pt x="93" y="115"/>
                  </a:moveTo>
                  <a:lnTo>
                    <a:pt x="257" y="0"/>
                  </a:lnTo>
                  <a:moveTo>
                    <a:pt x="257" y="115"/>
                  </a:moveTo>
                  <a:lnTo>
                    <a:pt x="458" y="115"/>
                  </a:lnTo>
                  <a:moveTo>
                    <a:pt x="261" y="2136"/>
                  </a:moveTo>
                  <a:lnTo>
                    <a:pt x="0" y="2136"/>
                  </a:lnTo>
                  <a:moveTo>
                    <a:pt x="2" y="1627"/>
                  </a:moveTo>
                  <a:lnTo>
                    <a:pt x="2" y="115"/>
                  </a:lnTo>
                  <a:lnTo>
                    <a:pt x="93" y="115"/>
                  </a:lnTo>
                  <a:moveTo>
                    <a:pt x="458" y="879"/>
                  </a:moveTo>
                  <a:lnTo>
                    <a:pt x="261" y="879"/>
                  </a:lnTo>
                  <a:moveTo>
                    <a:pt x="261" y="768"/>
                  </a:moveTo>
                  <a:lnTo>
                    <a:pt x="93" y="879"/>
                  </a:lnTo>
                  <a:moveTo>
                    <a:pt x="93" y="879"/>
                  </a:moveTo>
                  <a:lnTo>
                    <a:pt x="2" y="879"/>
                  </a:lnTo>
                  <a:moveTo>
                    <a:pt x="261" y="1633"/>
                  </a:moveTo>
                  <a:lnTo>
                    <a:pt x="0" y="1633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6" name="AutoShape 327"/>
            <p:cNvSpPr/>
            <p:nvPr/>
          </p:nvSpPr>
          <p:spPr bwMode="auto">
            <a:xfrm>
              <a:off x="3869" y="-6234"/>
              <a:ext cx="16" cy="63"/>
            </a:xfrm>
            <a:custGeom>
              <a:avLst/>
              <a:gdLst>
                <a:gd name="T0" fmla="*/ 0 w 16"/>
                <a:gd name="T1" fmla="*/ -6234 h 63"/>
                <a:gd name="T2" fmla="*/ 16 w 16"/>
                <a:gd name="T3" fmla="*/ -6234 h 63"/>
                <a:gd name="T4" fmla="*/ 0 w 16"/>
                <a:gd name="T5" fmla="*/ -6171 h 63"/>
                <a:gd name="T6" fmla="*/ 16 w 16"/>
                <a:gd name="T7" fmla="*/ -6171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63">
                  <a:moveTo>
                    <a:pt x="0" y="0"/>
                  </a:moveTo>
                  <a:lnTo>
                    <a:pt x="16" y="0"/>
                  </a:lnTo>
                  <a:moveTo>
                    <a:pt x="0" y="63"/>
                  </a:moveTo>
                  <a:lnTo>
                    <a:pt x="16" y="63"/>
                  </a:lnTo>
                </a:path>
              </a:pathLst>
            </a:custGeom>
            <a:noFill/>
            <a:ln w="1981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7" name="Line 328"/>
            <p:cNvSpPr>
              <a:spLocks noChangeShapeType="1"/>
            </p:cNvSpPr>
            <p:nvPr/>
          </p:nvSpPr>
          <p:spPr bwMode="auto">
            <a:xfrm>
              <a:off x="3877" y="-6124"/>
              <a:ext cx="0" cy="32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8" name="AutoShape 329"/>
            <p:cNvSpPr/>
            <p:nvPr/>
          </p:nvSpPr>
          <p:spPr bwMode="auto">
            <a:xfrm>
              <a:off x="3869" y="-6045"/>
              <a:ext cx="16" cy="252"/>
            </a:xfrm>
            <a:custGeom>
              <a:avLst/>
              <a:gdLst>
                <a:gd name="T0" fmla="*/ 0 w 16"/>
                <a:gd name="T1" fmla="*/ -6045 h 252"/>
                <a:gd name="T2" fmla="*/ 16 w 16"/>
                <a:gd name="T3" fmla="*/ -6045 h 252"/>
                <a:gd name="T4" fmla="*/ 0 w 16"/>
                <a:gd name="T5" fmla="*/ -5983 h 252"/>
                <a:gd name="T6" fmla="*/ 16 w 16"/>
                <a:gd name="T7" fmla="*/ -5983 h 252"/>
                <a:gd name="T8" fmla="*/ 0 w 16"/>
                <a:gd name="T9" fmla="*/ -5919 h 252"/>
                <a:gd name="T10" fmla="*/ 16 w 16"/>
                <a:gd name="T11" fmla="*/ -5919 h 252"/>
                <a:gd name="T12" fmla="*/ 0 w 16"/>
                <a:gd name="T13" fmla="*/ -5857 h 252"/>
                <a:gd name="T14" fmla="*/ 16 w 16"/>
                <a:gd name="T15" fmla="*/ -5857 h 252"/>
                <a:gd name="T16" fmla="*/ 0 w 16"/>
                <a:gd name="T17" fmla="*/ -5793 h 252"/>
                <a:gd name="T18" fmla="*/ 16 w 16"/>
                <a:gd name="T19" fmla="*/ -5793 h 2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252">
                  <a:moveTo>
                    <a:pt x="0" y="0"/>
                  </a:moveTo>
                  <a:lnTo>
                    <a:pt x="16" y="0"/>
                  </a:lnTo>
                  <a:moveTo>
                    <a:pt x="0" y="62"/>
                  </a:moveTo>
                  <a:lnTo>
                    <a:pt x="16" y="62"/>
                  </a:lnTo>
                  <a:moveTo>
                    <a:pt x="0" y="126"/>
                  </a:moveTo>
                  <a:lnTo>
                    <a:pt x="16" y="126"/>
                  </a:lnTo>
                  <a:moveTo>
                    <a:pt x="0" y="188"/>
                  </a:moveTo>
                  <a:lnTo>
                    <a:pt x="16" y="188"/>
                  </a:lnTo>
                  <a:moveTo>
                    <a:pt x="0" y="252"/>
                  </a:moveTo>
                  <a:lnTo>
                    <a:pt x="16" y="252"/>
                  </a:lnTo>
                </a:path>
              </a:pathLst>
            </a:custGeom>
            <a:noFill/>
            <a:ln w="1981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1" name="Line 330"/>
            <p:cNvSpPr>
              <a:spLocks noChangeShapeType="1"/>
            </p:cNvSpPr>
            <p:nvPr/>
          </p:nvSpPr>
          <p:spPr bwMode="auto">
            <a:xfrm>
              <a:off x="3869" y="-5739"/>
              <a:ext cx="16" cy="0"/>
            </a:xfrm>
            <a:prstGeom prst="line">
              <a:avLst/>
            </a:prstGeom>
            <a:noFill/>
            <a:ln w="990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2" name="Freeform 331"/>
            <p:cNvSpPr/>
            <p:nvPr/>
          </p:nvSpPr>
          <p:spPr bwMode="auto">
            <a:xfrm>
              <a:off x="3862" y="-7387"/>
              <a:ext cx="29" cy="32"/>
            </a:xfrm>
            <a:custGeom>
              <a:avLst/>
              <a:gdLst>
                <a:gd name="T0" fmla="*/ 13 w 29"/>
                <a:gd name="T1" fmla="*/ -7387 h 32"/>
                <a:gd name="T2" fmla="*/ 2 w 29"/>
                <a:gd name="T3" fmla="*/ -7384 h 32"/>
                <a:gd name="T4" fmla="*/ 0 w 29"/>
                <a:gd name="T5" fmla="*/ -7371 h 32"/>
                <a:gd name="T6" fmla="*/ 2 w 29"/>
                <a:gd name="T7" fmla="*/ -7362 h 32"/>
                <a:gd name="T8" fmla="*/ 13 w 29"/>
                <a:gd name="T9" fmla="*/ -7356 h 32"/>
                <a:gd name="T10" fmla="*/ 22 w 29"/>
                <a:gd name="T11" fmla="*/ -7362 h 32"/>
                <a:gd name="T12" fmla="*/ 28 w 29"/>
                <a:gd name="T13" fmla="*/ -7371 h 32"/>
                <a:gd name="T14" fmla="*/ 22 w 29"/>
                <a:gd name="T15" fmla="*/ -7384 h 32"/>
                <a:gd name="T16" fmla="*/ 13 w 29"/>
                <a:gd name="T17" fmla="*/ -738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2" y="25"/>
                  </a:lnTo>
                  <a:lnTo>
                    <a:pt x="28" y="16"/>
                  </a:lnTo>
                  <a:lnTo>
                    <a:pt x="22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3" name="Freeform 332"/>
            <p:cNvSpPr/>
            <p:nvPr/>
          </p:nvSpPr>
          <p:spPr bwMode="auto">
            <a:xfrm>
              <a:off x="3862" y="-7387"/>
              <a:ext cx="29" cy="32"/>
            </a:xfrm>
            <a:custGeom>
              <a:avLst/>
              <a:gdLst>
                <a:gd name="T0" fmla="*/ 28 w 29"/>
                <a:gd name="T1" fmla="*/ -7371 h 32"/>
                <a:gd name="T2" fmla="*/ 22 w 29"/>
                <a:gd name="T3" fmla="*/ -7384 h 32"/>
                <a:gd name="T4" fmla="*/ 13 w 29"/>
                <a:gd name="T5" fmla="*/ -7387 h 32"/>
                <a:gd name="T6" fmla="*/ 2 w 29"/>
                <a:gd name="T7" fmla="*/ -7384 h 32"/>
                <a:gd name="T8" fmla="*/ 0 w 29"/>
                <a:gd name="T9" fmla="*/ -7371 h 32"/>
                <a:gd name="T10" fmla="*/ 2 w 29"/>
                <a:gd name="T11" fmla="*/ -7362 h 32"/>
                <a:gd name="T12" fmla="*/ 13 w 29"/>
                <a:gd name="T13" fmla="*/ -7356 h 32"/>
                <a:gd name="T14" fmla="*/ 22 w 29"/>
                <a:gd name="T15" fmla="*/ -7362 h 32"/>
                <a:gd name="T16" fmla="*/ 28 w 29"/>
                <a:gd name="T17" fmla="*/ -737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8" y="16"/>
                  </a:moveTo>
                  <a:lnTo>
                    <a:pt x="22" y="3"/>
                  </a:lnTo>
                  <a:lnTo>
                    <a:pt x="13" y="0"/>
                  </a:ln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2" y="25"/>
                  </a:lnTo>
                  <a:lnTo>
                    <a:pt x="28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4" name="Freeform 333"/>
            <p:cNvSpPr/>
            <p:nvPr/>
          </p:nvSpPr>
          <p:spPr bwMode="auto">
            <a:xfrm>
              <a:off x="3862" y="-7002"/>
              <a:ext cx="29" cy="32"/>
            </a:xfrm>
            <a:custGeom>
              <a:avLst/>
              <a:gdLst>
                <a:gd name="T0" fmla="*/ 13 w 29"/>
                <a:gd name="T1" fmla="*/ -7002 h 32"/>
                <a:gd name="T2" fmla="*/ 2 w 29"/>
                <a:gd name="T3" fmla="*/ -6997 h 32"/>
                <a:gd name="T4" fmla="*/ 0 w 29"/>
                <a:gd name="T5" fmla="*/ -6986 h 32"/>
                <a:gd name="T6" fmla="*/ 2 w 29"/>
                <a:gd name="T7" fmla="*/ -6975 h 32"/>
                <a:gd name="T8" fmla="*/ 13 w 29"/>
                <a:gd name="T9" fmla="*/ -6970 h 32"/>
                <a:gd name="T10" fmla="*/ 22 w 29"/>
                <a:gd name="T11" fmla="*/ -6975 h 32"/>
                <a:gd name="T12" fmla="*/ 28 w 29"/>
                <a:gd name="T13" fmla="*/ -6986 h 32"/>
                <a:gd name="T14" fmla="*/ 22 w 29"/>
                <a:gd name="T15" fmla="*/ -6997 h 32"/>
                <a:gd name="T16" fmla="*/ 13 w 29"/>
                <a:gd name="T17" fmla="*/ -7002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2" y="27"/>
                  </a:lnTo>
                  <a:lnTo>
                    <a:pt x="28" y="16"/>
                  </a:lnTo>
                  <a:lnTo>
                    <a:pt x="22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5" name="Freeform 334"/>
            <p:cNvSpPr/>
            <p:nvPr/>
          </p:nvSpPr>
          <p:spPr bwMode="auto">
            <a:xfrm>
              <a:off x="3862" y="-7002"/>
              <a:ext cx="29" cy="32"/>
            </a:xfrm>
            <a:custGeom>
              <a:avLst/>
              <a:gdLst>
                <a:gd name="T0" fmla="*/ 28 w 29"/>
                <a:gd name="T1" fmla="*/ -6986 h 32"/>
                <a:gd name="T2" fmla="*/ 22 w 29"/>
                <a:gd name="T3" fmla="*/ -6997 h 32"/>
                <a:gd name="T4" fmla="*/ 13 w 29"/>
                <a:gd name="T5" fmla="*/ -7002 h 32"/>
                <a:gd name="T6" fmla="*/ 2 w 29"/>
                <a:gd name="T7" fmla="*/ -6997 h 32"/>
                <a:gd name="T8" fmla="*/ 0 w 29"/>
                <a:gd name="T9" fmla="*/ -6986 h 32"/>
                <a:gd name="T10" fmla="*/ 2 w 29"/>
                <a:gd name="T11" fmla="*/ -6975 h 32"/>
                <a:gd name="T12" fmla="*/ 13 w 29"/>
                <a:gd name="T13" fmla="*/ -6970 h 32"/>
                <a:gd name="T14" fmla="*/ 22 w 29"/>
                <a:gd name="T15" fmla="*/ -6975 h 32"/>
                <a:gd name="T16" fmla="*/ 28 w 29"/>
                <a:gd name="T17" fmla="*/ -6986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8" y="16"/>
                  </a:moveTo>
                  <a:lnTo>
                    <a:pt x="22" y="5"/>
                  </a:lnTo>
                  <a:lnTo>
                    <a:pt x="13" y="0"/>
                  </a:ln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2" y="27"/>
                  </a:lnTo>
                  <a:lnTo>
                    <a:pt x="28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6" name="Line 335"/>
            <p:cNvSpPr>
              <a:spLocks noChangeShapeType="1"/>
            </p:cNvSpPr>
            <p:nvPr/>
          </p:nvSpPr>
          <p:spPr bwMode="auto">
            <a:xfrm>
              <a:off x="2447" y="-6444"/>
              <a:ext cx="248" cy="0"/>
            </a:xfrm>
            <a:prstGeom prst="line">
              <a:avLst/>
            </a:prstGeom>
            <a:noFill/>
            <a:ln w="39624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7" name="Line 336"/>
            <p:cNvSpPr>
              <a:spLocks noChangeShapeType="1"/>
            </p:cNvSpPr>
            <p:nvPr/>
          </p:nvSpPr>
          <p:spPr bwMode="auto">
            <a:xfrm>
              <a:off x="2478" y="-6475"/>
              <a:ext cx="186" cy="0"/>
            </a:xfrm>
            <a:prstGeom prst="line">
              <a:avLst/>
            </a:prstGeom>
            <a:noFill/>
            <a:ln w="1663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8" name="Line 337"/>
            <p:cNvSpPr>
              <a:spLocks noChangeShapeType="1"/>
            </p:cNvSpPr>
            <p:nvPr/>
          </p:nvSpPr>
          <p:spPr bwMode="auto">
            <a:xfrm>
              <a:off x="2509" y="-6412"/>
              <a:ext cx="124" cy="0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9" name="Freeform 338"/>
            <p:cNvSpPr/>
            <p:nvPr/>
          </p:nvSpPr>
          <p:spPr bwMode="auto">
            <a:xfrm>
              <a:off x="3924" y="-8674"/>
              <a:ext cx="29" cy="32"/>
            </a:xfrm>
            <a:custGeom>
              <a:avLst/>
              <a:gdLst>
                <a:gd name="T0" fmla="*/ 13 w 29"/>
                <a:gd name="T1" fmla="*/ -8674 h 32"/>
                <a:gd name="T2" fmla="*/ 2 w 29"/>
                <a:gd name="T3" fmla="*/ -8670 h 32"/>
                <a:gd name="T4" fmla="*/ 0 w 29"/>
                <a:gd name="T5" fmla="*/ -8659 h 32"/>
                <a:gd name="T6" fmla="*/ 2 w 29"/>
                <a:gd name="T7" fmla="*/ -8646 h 32"/>
                <a:gd name="T8" fmla="*/ 13 w 29"/>
                <a:gd name="T9" fmla="*/ -8643 h 32"/>
                <a:gd name="T10" fmla="*/ 24 w 29"/>
                <a:gd name="T11" fmla="*/ -8646 h 32"/>
                <a:gd name="T12" fmla="*/ 29 w 29"/>
                <a:gd name="T13" fmla="*/ -8659 h 32"/>
                <a:gd name="T14" fmla="*/ 24 w 29"/>
                <a:gd name="T15" fmla="*/ -8670 h 32"/>
                <a:gd name="T16" fmla="*/ 13 w 29"/>
                <a:gd name="T17" fmla="*/ -867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4"/>
                  </a:lnTo>
                  <a:lnTo>
                    <a:pt x="0" y="15"/>
                  </a:lnTo>
                  <a:lnTo>
                    <a:pt x="2" y="28"/>
                  </a:lnTo>
                  <a:lnTo>
                    <a:pt x="13" y="31"/>
                  </a:lnTo>
                  <a:lnTo>
                    <a:pt x="24" y="28"/>
                  </a:lnTo>
                  <a:lnTo>
                    <a:pt x="29" y="15"/>
                  </a:lnTo>
                  <a:lnTo>
                    <a:pt x="24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0" name="Freeform 339"/>
            <p:cNvSpPr/>
            <p:nvPr/>
          </p:nvSpPr>
          <p:spPr bwMode="auto">
            <a:xfrm>
              <a:off x="3924" y="-8674"/>
              <a:ext cx="29" cy="32"/>
            </a:xfrm>
            <a:custGeom>
              <a:avLst/>
              <a:gdLst>
                <a:gd name="T0" fmla="*/ 29 w 29"/>
                <a:gd name="T1" fmla="*/ -8659 h 32"/>
                <a:gd name="T2" fmla="*/ 24 w 29"/>
                <a:gd name="T3" fmla="*/ -8670 h 32"/>
                <a:gd name="T4" fmla="*/ 13 w 29"/>
                <a:gd name="T5" fmla="*/ -8674 h 32"/>
                <a:gd name="T6" fmla="*/ 2 w 29"/>
                <a:gd name="T7" fmla="*/ -8670 h 32"/>
                <a:gd name="T8" fmla="*/ 0 w 29"/>
                <a:gd name="T9" fmla="*/ -8659 h 32"/>
                <a:gd name="T10" fmla="*/ 2 w 29"/>
                <a:gd name="T11" fmla="*/ -8646 h 32"/>
                <a:gd name="T12" fmla="*/ 13 w 29"/>
                <a:gd name="T13" fmla="*/ -8643 h 32"/>
                <a:gd name="T14" fmla="*/ 24 w 29"/>
                <a:gd name="T15" fmla="*/ -8646 h 32"/>
                <a:gd name="T16" fmla="*/ 29 w 29"/>
                <a:gd name="T17" fmla="*/ -8659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9" y="15"/>
                  </a:moveTo>
                  <a:lnTo>
                    <a:pt x="24" y="4"/>
                  </a:lnTo>
                  <a:lnTo>
                    <a:pt x="13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2" y="28"/>
                  </a:lnTo>
                  <a:lnTo>
                    <a:pt x="13" y="31"/>
                  </a:lnTo>
                  <a:lnTo>
                    <a:pt x="24" y="28"/>
                  </a:lnTo>
                  <a:lnTo>
                    <a:pt x="29" y="15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1" name="AutoShape 340"/>
            <p:cNvSpPr/>
            <p:nvPr/>
          </p:nvSpPr>
          <p:spPr bwMode="auto">
            <a:xfrm>
              <a:off x="2278" y="-10808"/>
              <a:ext cx="8478" cy="10712"/>
            </a:xfrm>
            <a:custGeom>
              <a:avLst/>
              <a:gdLst>
                <a:gd name="T0" fmla="*/ 0 w 8478"/>
                <a:gd name="T1" fmla="*/ -10803 h 10712"/>
                <a:gd name="T2" fmla="*/ 8478 w 8478"/>
                <a:gd name="T3" fmla="*/ -10803 h 10712"/>
                <a:gd name="T4" fmla="*/ 4 w 8478"/>
                <a:gd name="T5" fmla="*/ -10808 h 10712"/>
                <a:gd name="T6" fmla="*/ 4 w 8478"/>
                <a:gd name="T7" fmla="*/ -97 h 107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78" h="10712">
                  <a:moveTo>
                    <a:pt x="0" y="5"/>
                  </a:moveTo>
                  <a:lnTo>
                    <a:pt x="8478" y="5"/>
                  </a:lnTo>
                  <a:moveTo>
                    <a:pt x="4" y="0"/>
                  </a:moveTo>
                  <a:lnTo>
                    <a:pt x="4" y="10711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2" name="Line 341"/>
            <p:cNvSpPr>
              <a:spLocks noChangeShapeType="1"/>
            </p:cNvSpPr>
            <p:nvPr/>
          </p:nvSpPr>
          <p:spPr bwMode="auto">
            <a:xfrm>
              <a:off x="2278" y="-102"/>
              <a:ext cx="8468" cy="0"/>
            </a:xfrm>
            <a:prstGeom prst="line">
              <a:avLst/>
            </a:pr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3" name="Line 342"/>
            <p:cNvSpPr>
              <a:spLocks noChangeShapeType="1"/>
            </p:cNvSpPr>
            <p:nvPr/>
          </p:nvSpPr>
          <p:spPr bwMode="auto">
            <a:xfrm>
              <a:off x="10751" y="-10808"/>
              <a:ext cx="0" cy="10711"/>
            </a:xfrm>
            <a:prstGeom prst="line">
              <a:avLst/>
            </a:pr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4" name="AutoShape 343"/>
            <p:cNvSpPr/>
            <p:nvPr/>
          </p:nvSpPr>
          <p:spPr bwMode="auto">
            <a:xfrm>
              <a:off x="2400" y="-8308"/>
              <a:ext cx="1694" cy="4780"/>
            </a:xfrm>
            <a:custGeom>
              <a:avLst/>
              <a:gdLst>
                <a:gd name="T0" fmla="*/ 709 w 1694"/>
                <a:gd name="T1" fmla="*/ -3684 h 4780"/>
                <a:gd name="T2" fmla="*/ 176 w 1694"/>
                <a:gd name="T3" fmla="*/ -3684 h 4780"/>
                <a:gd name="T4" fmla="*/ 176 w 1694"/>
                <a:gd name="T5" fmla="*/ -3529 h 4780"/>
                <a:gd name="T6" fmla="*/ 709 w 1694"/>
                <a:gd name="T7" fmla="*/ -3529 h 4780"/>
                <a:gd name="T8" fmla="*/ 709 w 1694"/>
                <a:gd name="T9" fmla="*/ -3684 h 4780"/>
                <a:gd name="T10" fmla="*/ 1207 w 1694"/>
                <a:gd name="T11" fmla="*/ -8308 h 4780"/>
                <a:gd name="T12" fmla="*/ 0 w 1694"/>
                <a:gd name="T13" fmla="*/ -8308 h 4780"/>
                <a:gd name="T14" fmla="*/ 0 w 1694"/>
                <a:gd name="T15" fmla="*/ -8083 h 4780"/>
                <a:gd name="T16" fmla="*/ 1207 w 1694"/>
                <a:gd name="T17" fmla="*/ -8083 h 4780"/>
                <a:gd name="T18" fmla="*/ 1207 w 1694"/>
                <a:gd name="T19" fmla="*/ -8308 h 4780"/>
                <a:gd name="T20" fmla="*/ 1618 w 1694"/>
                <a:gd name="T21" fmla="*/ -4862 h 4780"/>
                <a:gd name="T22" fmla="*/ 838 w 1694"/>
                <a:gd name="T23" fmla="*/ -4862 h 4780"/>
                <a:gd name="T24" fmla="*/ 838 w 1694"/>
                <a:gd name="T25" fmla="*/ -4707 h 4780"/>
                <a:gd name="T26" fmla="*/ 1618 w 1694"/>
                <a:gd name="T27" fmla="*/ -4707 h 4780"/>
                <a:gd name="T28" fmla="*/ 1618 w 1694"/>
                <a:gd name="T29" fmla="*/ -4862 h 4780"/>
                <a:gd name="T30" fmla="*/ 1693 w 1694"/>
                <a:gd name="T31" fmla="*/ -4706 h 4780"/>
                <a:gd name="T32" fmla="*/ 914 w 1694"/>
                <a:gd name="T33" fmla="*/ -4706 h 4780"/>
                <a:gd name="T34" fmla="*/ 914 w 1694"/>
                <a:gd name="T35" fmla="*/ -4551 h 4780"/>
                <a:gd name="T36" fmla="*/ 1693 w 1694"/>
                <a:gd name="T37" fmla="*/ -4551 h 4780"/>
                <a:gd name="T38" fmla="*/ 1693 w 1694"/>
                <a:gd name="T39" fmla="*/ -4706 h 47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94" h="4780">
                  <a:moveTo>
                    <a:pt x="709" y="4624"/>
                  </a:moveTo>
                  <a:lnTo>
                    <a:pt x="176" y="4624"/>
                  </a:lnTo>
                  <a:lnTo>
                    <a:pt x="176" y="4779"/>
                  </a:lnTo>
                  <a:lnTo>
                    <a:pt x="709" y="4779"/>
                  </a:lnTo>
                  <a:lnTo>
                    <a:pt x="709" y="4624"/>
                  </a:lnTo>
                  <a:moveTo>
                    <a:pt x="1207" y="0"/>
                  </a:moveTo>
                  <a:lnTo>
                    <a:pt x="0" y="0"/>
                  </a:lnTo>
                  <a:lnTo>
                    <a:pt x="0" y="225"/>
                  </a:lnTo>
                  <a:lnTo>
                    <a:pt x="1207" y="225"/>
                  </a:lnTo>
                  <a:lnTo>
                    <a:pt x="1207" y="0"/>
                  </a:lnTo>
                  <a:moveTo>
                    <a:pt x="1618" y="3446"/>
                  </a:moveTo>
                  <a:lnTo>
                    <a:pt x="838" y="3446"/>
                  </a:lnTo>
                  <a:lnTo>
                    <a:pt x="838" y="3601"/>
                  </a:lnTo>
                  <a:lnTo>
                    <a:pt x="1618" y="3601"/>
                  </a:lnTo>
                  <a:lnTo>
                    <a:pt x="1618" y="3446"/>
                  </a:lnTo>
                  <a:moveTo>
                    <a:pt x="1693" y="3602"/>
                  </a:moveTo>
                  <a:lnTo>
                    <a:pt x="914" y="3602"/>
                  </a:lnTo>
                  <a:lnTo>
                    <a:pt x="914" y="3757"/>
                  </a:lnTo>
                  <a:lnTo>
                    <a:pt x="1693" y="3757"/>
                  </a:lnTo>
                  <a:lnTo>
                    <a:pt x="1693" y="360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5" name="Line 344"/>
            <p:cNvSpPr>
              <a:spLocks noChangeShapeType="1"/>
            </p:cNvSpPr>
            <p:nvPr/>
          </p:nvSpPr>
          <p:spPr bwMode="auto">
            <a:xfrm>
              <a:off x="3348" y="-1536"/>
              <a:ext cx="5" cy="0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6" name="Rectangle 345"/>
            <p:cNvSpPr>
              <a:spLocks noChangeArrowheads="1"/>
            </p:cNvSpPr>
            <p:nvPr/>
          </p:nvSpPr>
          <p:spPr bwMode="auto">
            <a:xfrm>
              <a:off x="2525" y="-2157"/>
              <a:ext cx="1852" cy="5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7" name="Rectangle 346"/>
            <p:cNvSpPr>
              <a:spLocks noChangeArrowheads="1"/>
            </p:cNvSpPr>
            <p:nvPr/>
          </p:nvSpPr>
          <p:spPr bwMode="auto">
            <a:xfrm>
              <a:off x="6145" y="-2439"/>
              <a:ext cx="425" cy="17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8" name="AutoShape 347"/>
            <p:cNvSpPr/>
            <p:nvPr/>
          </p:nvSpPr>
          <p:spPr bwMode="auto">
            <a:xfrm>
              <a:off x="4100" y="-6909"/>
              <a:ext cx="6468" cy="5411"/>
            </a:xfrm>
            <a:custGeom>
              <a:avLst/>
              <a:gdLst>
                <a:gd name="T0" fmla="*/ 425 w 6468"/>
                <a:gd name="T1" fmla="*/ -4777 h 5411"/>
                <a:gd name="T2" fmla="*/ 0 w 6468"/>
                <a:gd name="T3" fmla="*/ -4777 h 5411"/>
                <a:gd name="T4" fmla="*/ 0 w 6468"/>
                <a:gd name="T5" fmla="*/ -4605 h 5411"/>
                <a:gd name="T6" fmla="*/ 425 w 6468"/>
                <a:gd name="T7" fmla="*/ -4605 h 5411"/>
                <a:gd name="T8" fmla="*/ 425 w 6468"/>
                <a:gd name="T9" fmla="*/ -4777 h 5411"/>
                <a:gd name="T10" fmla="*/ 2552 w 6468"/>
                <a:gd name="T11" fmla="*/ -1653 h 5411"/>
                <a:gd name="T12" fmla="*/ 1833 w 6468"/>
                <a:gd name="T13" fmla="*/ -1653 h 5411"/>
                <a:gd name="T14" fmla="*/ 1833 w 6468"/>
                <a:gd name="T15" fmla="*/ -1498 h 5411"/>
                <a:gd name="T16" fmla="*/ 2552 w 6468"/>
                <a:gd name="T17" fmla="*/ -1498 h 5411"/>
                <a:gd name="T18" fmla="*/ 2552 w 6468"/>
                <a:gd name="T19" fmla="*/ -1653 h 5411"/>
                <a:gd name="T20" fmla="*/ 6468 w 6468"/>
                <a:gd name="T21" fmla="*/ -6909 h 5411"/>
                <a:gd name="T22" fmla="*/ 6268 w 6468"/>
                <a:gd name="T23" fmla="*/ -6909 h 5411"/>
                <a:gd name="T24" fmla="*/ 6268 w 6468"/>
                <a:gd name="T25" fmla="*/ -5395 h 5411"/>
                <a:gd name="T26" fmla="*/ 6468 w 6468"/>
                <a:gd name="T27" fmla="*/ -5395 h 5411"/>
                <a:gd name="T28" fmla="*/ 6468 w 6468"/>
                <a:gd name="T29" fmla="*/ -6909 h 54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68" h="5411">
                  <a:moveTo>
                    <a:pt x="425" y="2132"/>
                  </a:moveTo>
                  <a:lnTo>
                    <a:pt x="0" y="2132"/>
                  </a:lnTo>
                  <a:lnTo>
                    <a:pt x="0" y="2304"/>
                  </a:lnTo>
                  <a:lnTo>
                    <a:pt x="425" y="2304"/>
                  </a:lnTo>
                  <a:lnTo>
                    <a:pt x="425" y="2132"/>
                  </a:lnTo>
                  <a:moveTo>
                    <a:pt x="2552" y="5256"/>
                  </a:moveTo>
                  <a:lnTo>
                    <a:pt x="1833" y="5256"/>
                  </a:lnTo>
                  <a:lnTo>
                    <a:pt x="1833" y="5411"/>
                  </a:lnTo>
                  <a:lnTo>
                    <a:pt x="2552" y="5411"/>
                  </a:lnTo>
                  <a:lnTo>
                    <a:pt x="2552" y="5256"/>
                  </a:lnTo>
                  <a:moveTo>
                    <a:pt x="6468" y="0"/>
                  </a:moveTo>
                  <a:lnTo>
                    <a:pt x="6268" y="0"/>
                  </a:lnTo>
                  <a:lnTo>
                    <a:pt x="6268" y="1514"/>
                  </a:lnTo>
                  <a:lnTo>
                    <a:pt x="6468" y="1514"/>
                  </a:lnTo>
                  <a:lnTo>
                    <a:pt x="646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9" name="AutoShape 348"/>
            <p:cNvSpPr/>
            <p:nvPr/>
          </p:nvSpPr>
          <p:spPr bwMode="auto">
            <a:xfrm>
              <a:off x="5470" y="-9729"/>
              <a:ext cx="4451" cy="4293"/>
            </a:xfrm>
            <a:custGeom>
              <a:avLst/>
              <a:gdLst>
                <a:gd name="T0" fmla="*/ 891 w 4451"/>
                <a:gd name="T1" fmla="*/ -5946 h 4293"/>
                <a:gd name="T2" fmla="*/ 0 w 4451"/>
                <a:gd name="T3" fmla="*/ -5946 h 4293"/>
                <a:gd name="T4" fmla="*/ 0 w 4451"/>
                <a:gd name="T5" fmla="*/ -5437 h 4293"/>
                <a:gd name="T6" fmla="*/ 891 w 4451"/>
                <a:gd name="T7" fmla="*/ -5437 h 4293"/>
                <a:gd name="T8" fmla="*/ 891 w 4451"/>
                <a:gd name="T9" fmla="*/ -5946 h 4293"/>
                <a:gd name="T10" fmla="*/ 918 w 4451"/>
                <a:gd name="T11" fmla="*/ -6487 h 4293"/>
                <a:gd name="T12" fmla="*/ 0 w 4451"/>
                <a:gd name="T13" fmla="*/ -6487 h 4293"/>
                <a:gd name="T14" fmla="*/ 0 w 4451"/>
                <a:gd name="T15" fmla="*/ -5978 h 4293"/>
                <a:gd name="T16" fmla="*/ 918 w 4451"/>
                <a:gd name="T17" fmla="*/ -5978 h 4293"/>
                <a:gd name="T18" fmla="*/ 918 w 4451"/>
                <a:gd name="T19" fmla="*/ -6487 h 4293"/>
                <a:gd name="T20" fmla="*/ 2706 w 4451"/>
                <a:gd name="T21" fmla="*/ -8989 h 4293"/>
                <a:gd name="T22" fmla="*/ 2281 w 4451"/>
                <a:gd name="T23" fmla="*/ -8989 h 4293"/>
                <a:gd name="T24" fmla="*/ 2281 w 4451"/>
                <a:gd name="T25" fmla="*/ -8817 h 4293"/>
                <a:gd name="T26" fmla="*/ 2706 w 4451"/>
                <a:gd name="T27" fmla="*/ -8817 h 4293"/>
                <a:gd name="T28" fmla="*/ 2706 w 4451"/>
                <a:gd name="T29" fmla="*/ -8989 h 4293"/>
                <a:gd name="T30" fmla="*/ 4441 w 4451"/>
                <a:gd name="T31" fmla="*/ -9414 h 4293"/>
                <a:gd name="T32" fmla="*/ 4262 w 4451"/>
                <a:gd name="T33" fmla="*/ -9414 h 4293"/>
                <a:gd name="T34" fmla="*/ 4262 w 4451"/>
                <a:gd name="T35" fmla="*/ -9259 h 4293"/>
                <a:gd name="T36" fmla="*/ 4441 w 4451"/>
                <a:gd name="T37" fmla="*/ -9259 h 4293"/>
                <a:gd name="T38" fmla="*/ 4441 w 4451"/>
                <a:gd name="T39" fmla="*/ -9414 h 4293"/>
                <a:gd name="T40" fmla="*/ 4450 w 4451"/>
                <a:gd name="T41" fmla="*/ -9729 h 4293"/>
                <a:gd name="T42" fmla="*/ 4272 w 4451"/>
                <a:gd name="T43" fmla="*/ -9729 h 4293"/>
                <a:gd name="T44" fmla="*/ 4272 w 4451"/>
                <a:gd name="T45" fmla="*/ -9574 h 4293"/>
                <a:gd name="T46" fmla="*/ 4450 w 4451"/>
                <a:gd name="T47" fmla="*/ -9574 h 4293"/>
                <a:gd name="T48" fmla="*/ 4450 w 4451"/>
                <a:gd name="T49" fmla="*/ -9729 h 42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451" h="4293">
                  <a:moveTo>
                    <a:pt x="891" y="3783"/>
                  </a:moveTo>
                  <a:lnTo>
                    <a:pt x="0" y="3783"/>
                  </a:lnTo>
                  <a:lnTo>
                    <a:pt x="0" y="4292"/>
                  </a:lnTo>
                  <a:lnTo>
                    <a:pt x="891" y="4292"/>
                  </a:lnTo>
                  <a:lnTo>
                    <a:pt x="891" y="3783"/>
                  </a:lnTo>
                  <a:moveTo>
                    <a:pt x="918" y="3242"/>
                  </a:moveTo>
                  <a:lnTo>
                    <a:pt x="0" y="3242"/>
                  </a:lnTo>
                  <a:lnTo>
                    <a:pt x="0" y="3751"/>
                  </a:lnTo>
                  <a:lnTo>
                    <a:pt x="918" y="3751"/>
                  </a:lnTo>
                  <a:lnTo>
                    <a:pt x="918" y="3242"/>
                  </a:lnTo>
                  <a:moveTo>
                    <a:pt x="2706" y="740"/>
                  </a:moveTo>
                  <a:lnTo>
                    <a:pt x="2281" y="740"/>
                  </a:lnTo>
                  <a:lnTo>
                    <a:pt x="2281" y="912"/>
                  </a:lnTo>
                  <a:lnTo>
                    <a:pt x="2706" y="912"/>
                  </a:lnTo>
                  <a:lnTo>
                    <a:pt x="2706" y="740"/>
                  </a:lnTo>
                  <a:moveTo>
                    <a:pt x="4441" y="315"/>
                  </a:moveTo>
                  <a:lnTo>
                    <a:pt x="4262" y="315"/>
                  </a:lnTo>
                  <a:lnTo>
                    <a:pt x="4262" y="470"/>
                  </a:lnTo>
                  <a:lnTo>
                    <a:pt x="4441" y="470"/>
                  </a:lnTo>
                  <a:lnTo>
                    <a:pt x="4441" y="315"/>
                  </a:lnTo>
                  <a:moveTo>
                    <a:pt x="4450" y="0"/>
                  </a:moveTo>
                  <a:lnTo>
                    <a:pt x="4272" y="0"/>
                  </a:lnTo>
                  <a:lnTo>
                    <a:pt x="4272" y="155"/>
                  </a:lnTo>
                  <a:lnTo>
                    <a:pt x="4450" y="155"/>
                  </a:lnTo>
                  <a:lnTo>
                    <a:pt x="4450" y="0"/>
                  </a:lnTo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0" name="Rectangle 349"/>
            <p:cNvSpPr>
              <a:spLocks noChangeArrowheads="1"/>
            </p:cNvSpPr>
            <p:nvPr/>
          </p:nvSpPr>
          <p:spPr bwMode="auto">
            <a:xfrm>
              <a:off x="3901" y="-6116"/>
              <a:ext cx="179" cy="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1" name="Rectangle 350"/>
            <p:cNvSpPr>
              <a:spLocks noChangeArrowheads="1"/>
            </p:cNvSpPr>
            <p:nvPr/>
          </p:nvSpPr>
          <p:spPr bwMode="auto">
            <a:xfrm>
              <a:off x="7646" y="-2683"/>
              <a:ext cx="326" cy="28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2" name="Rectangle 351"/>
            <p:cNvSpPr>
              <a:spLocks noChangeArrowheads="1"/>
            </p:cNvSpPr>
            <p:nvPr/>
          </p:nvSpPr>
          <p:spPr bwMode="auto">
            <a:xfrm>
              <a:off x="7465" y="-2652"/>
              <a:ext cx="179" cy="193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3" name="Rectangle 352"/>
            <p:cNvSpPr>
              <a:spLocks noChangeArrowheads="1"/>
            </p:cNvSpPr>
            <p:nvPr/>
          </p:nvSpPr>
          <p:spPr bwMode="auto">
            <a:xfrm>
              <a:off x="8182" y="-2155"/>
              <a:ext cx="430" cy="157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4" name="Text Box 353"/>
            <p:cNvSpPr txBox="1">
              <a:spLocks noChangeArrowheads="1"/>
            </p:cNvSpPr>
            <p:nvPr/>
          </p:nvSpPr>
          <p:spPr bwMode="auto">
            <a:xfrm>
              <a:off x="9205" y="-9820"/>
              <a:ext cx="19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5" name="Text Box 354"/>
            <p:cNvSpPr txBox="1">
              <a:spLocks noChangeArrowheads="1"/>
            </p:cNvSpPr>
            <p:nvPr/>
          </p:nvSpPr>
          <p:spPr bwMode="auto">
            <a:xfrm>
              <a:off x="4648" y="-9683"/>
              <a:ext cx="118" cy="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6" name="Text Box 355"/>
            <p:cNvSpPr txBox="1">
              <a:spLocks noChangeArrowheads="1"/>
            </p:cNvSpPr>
            <p:nvPr/>
          </p:nvSpPr>
          <p:spPr bwMode="auto">
            <a:xfrm>
              <a:off x="5426" y="-9747"/>
              <a:ext cx="367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+10 V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7" name="Text Box 356"/>
            <p:cNvSpPr txBox="1">
              <a:spLocks noChangeArrowheads="1"/>
            </p:cNvSpPr>
            <p:nvPr/>
          </p:nvSpPr>
          <p:spPr bwMode="auto">
            <a:xfrm>
              <a:off x="9692" y="-9871"/>
              <a:ext cx="888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L/L1, N/L2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L/L1, N/L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L1, L2, L3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8" name="Text Box 357"/>
            <p:cNvSpPr txBox="1">
              <a:spLocks noChangeArrowheads="1"/>
            </p:cNvSpPr>
            <p:nvPr/>
          </p:nvSpPr>
          <p:spPr bwMode="auto">
            <a:xfrm>
              <a:off x="4810" y="-9234"/>
              <a:ext cx="37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ADC+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9" name="Text Box 358"/>
            <p:cNvSpPr txBox="1">
              <a:spLocks noChangeArrowheads="1"/>
            </p:cNvSpPr>
            <p:nvPr/>
          </p:nvSpPr>
          <p:spPr bwMode="auto">
            <a:xfrm>
              <a:off x="7459" y="-8977"/>
              <a:ext cx="59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BOP 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链路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0" name="Text Box 359"/>
            <p:cNvSpPr txBox="1">
              <a:spLocks noChangeArrowheads="1"/>
            </p:cNvSpPr>
            <p:nvPr/>
          </p:nvSpPr>
          <p:spPr bwMode="auto">
            <a:xfrm>
              <a:off x="4813" y="-8906"/>
              <a:ext cx="33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ADC-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1" name="Text Box 360"/>
            <p:cNvSpPr txBox="1">
              <a:spLocks noChangeArrowheads="1"/>
            </p:cNvSpPr>
            <p:nvPr/>
          </p:nvSpPr>
          <p:spPr bwMode="auto">
            <a:xfrm>
              <a:off x="8531" y="-8563"/>
              <a:ext cx="409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RS232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2" name="Text Box 361"/>
            <p:cNvSpPr txBox="1">
              <a:spLocks noChangeArrowheads="1"/>
            </p:cNvSpPr>
            <p:nvPr/>
          </p:nvSpPr>
          <p:spPr bwMode="auto">
            <a:xfrm>
              <a:off x="8502" y="-8238"/>
              <a:ext cx="46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150.00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Hz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I          </a:t>
              </a: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Fn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3" name="Text Box 362"/>
            <p:cNvSpPr txBox="1">
              <a:spLocks noChangeArrowheads="1"/>
            </p:cNvSpPr>
            <p:nvPr/>
          </p:nvSpPr>
          <p:spPr bwMode="auto">
            <a:xfrm>
              <a:off x="4791" y="-798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DIN1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4" name="Text Box 363"/>
            <p:cNvSpPr txBox="1">
              <a:spLocks noChangeArrowheads="1"/>
            </p:cNvSpPr>
            <p:nvPr/>
          </p:nvSpPr>
          <p:spPr bwMode="auto">
            <a:xfrm>
              <a:off x="4648" y="-775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5" name="Text Box 364"/>
            <p:cNvSpPr txBox="1">
              <a:spLocks noChangeArrowheads="1"/>
            </p:cNvSpPr>
            <p:nvPr/>
          </p:nvSpPr>
          <p:spPr bwMode="auto">
            <a:xfrm>
              <a:off x="8435" y="-7909"/>
              <a:ext cx="63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   </a:t>
              </a:r>
              <a:r>
                <a:rPr kumimoji="0" lang="en-US" altLang="zh-CN" sz="7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Jog  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BOP/AOP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6" name="Text Box 365"/>
            <p:cNvSpPr txBox="1">
              <a:spLocks noChangeArrowheads="1"/>
            </p:cNvSpPr>
            <p:nvPr/>
          </p:nvSpPr>
          <p:spPr bwMode="auto">
            <a:xfrm>
              <a:off x="4783" y="-760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7" name="Text Box 366"/>
            <p:cNvSpPr txBox="1">
              <a:spLocks noChangeArrowheads="1"/>
            </p:cNvSpPr>
            <p:nvPr/>
          </p:nvSpPr>
          <p:spPr bwMode="auto">
            <a:xfrm>
              <a:off x="4648" y="-7381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8" name="Text Box 367"/>
            <p:cNvSpPr txBox="1">
              <a:spLocks noChangeArrowheads="1"/>
            </p:cNvSpPr>
            <p:nvPr/>
          </p:nvSpPr>
          <p:spPr bwMode="auto">
            <a:xfrm>
              <a:off x="4783" y="-724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9" name="Text Box 368"/>
            <p:cNvSpPr txBox="1">
              <a:spLocks noChangeArrowheads="1"/>
            </p:cNvSpPr>
            <p:nvPr/>
          </p:nvSpPr>
          <p:spPr bwMode="auto">
            <a:xfrm>
              <a:off x="4650" y="-698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7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0" name="Text Box 369"/>
            <p:cNvSpPr txBox="1">
              <a:spLocks noChangeArrowheads="1"/>
            </p:cNvSpPr>
            <p:nvPr/>
          </p:nvSpPr>
          <p:spPr bwMode="auto">
            <a:xfrm>
              <a:off x="4648" y="-6246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8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1" name="Text Box 370"/>
            <p:cNvSpPr txBox="1">
              <a:spLocks noChangeArrowheads="1"/>
            </p:cNvSpPr>
            <p:nvPr/>
          </p:nvSpPr>
          <p:spPr bwMode="auto">
            <a:xfrm>
              <a:off x="5468" y="-6487"/>
              <a:ext cx="863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+24V </a:t>
              </a: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输出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100 mA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（带隔离的）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V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100 mA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（带隔离的）</a:t>
              </a: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2" name="Text Box 371"/>
            <p:cNvSpPr txBox="1">
              <a:spLocks noChangeArrowheads="1"/>
            </p:cNvSpPr>
            <p:nvPr/>
          </p:nvSpPr>
          <p:spPr bwMode="auto">
            <a:xfrm>
              <a:off x="10067" y="-6220"/>
              <a:ext cx="45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DC+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3" name="Text Box 372"/>
            <p:cNvSpPr txBox="1">
              <a:spLocks noChangeArrowheads="1"/>
            </p:cNvSpPr>
            <p:nvPr/>
          </p:nvSpPr>
          <p:spPr bwMode="auto">
            <a:xfrm>
              <a:off x="4648" y="-573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9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4" name="Text Box 373"/>
            <p:cNvSpPr txBox="1">
              <a:spLocks noChangeArrowheads="1"/>
            </p:cNvSpPr>
            <p:nvPr/>
          </p:nvSpPr>
          <p:spPr bwMode="auto">
            <a:xfrm>
              <a:off x="6862" y="-5692"/>
              <a:ext cx="36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CPU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5" name="Text Box 374"/>
            <p:cNvSpPr txBox="1">
              <a:spLocks noChangeArrowheads="1"/>
            </p:cNvSpPr>
            <p:nvPr/>
          </p:nvSpPr>
          <p:spPr bwMode="auto">
            <a:xfrm>
              <a:off x="10073" y="-5720"/>
              <a:ext cx="45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DC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-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6" name="Text Box 375"/>
            <p:cNvSpPr txBox="1">
              <a:spLocks noChangeArrowheads="1"/>
            </p:cNvSpPr>
            <p:nvPr/>
          </p:nvSpPr>
          <p:spPr bwMode="auto">
            <a:xfrm>
              <a:off x="4804" y="-4756"/>
              <a:ext cx="693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RL1-B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RL1-C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11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7" name="Text Box 376"/>
            <p:cNvSpPr txBox="1">
              <a:spLocks noChangeArrowheads="1"/>
            </p:cNvSpPr>
            <p:nvPr/>
          </p:nvSpPr>
          <p:spPr bwMode="auto">
            <a:xfrm>
              <a:off x="4648" y="-4812"/>
              <a:ext cx="215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9" name="Text Box 377"/>
            <p:cNvSpPr txBox="1">
              <a:spLocks noChangeArrowheads="1"/>
            </p:cNvSpPr>
            <p:nvPr/>
          </p:nvSpPr>
          <p:spPr bwMode="auto">
            <a:xfrm>
              <a:off x="4621" y="-2589"/>
              <a:ext cx="51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  P+ 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14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  N- 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6" name="Text Box 378"/>
            <p:cNvSpPr txBox="1">
              <a:spLocks noChangeArrowheads="1"/>
            </p:cNvSpPr>
            <p:nvPr/>
          </p:nvSpPr>
          <p:spPr bwMode="auto">
            <a:xfrm>
              <a:off x="5827" y="-2434"/>
              <a:ext cx="61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COM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链路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7" name="Text Box 379"/>
            <p:cNvSpPr txBox="1">
              <a:spLocks noChangeArrowheads="1"/>
            </p:cNvSpPr>
            <p:nvPr/>
          </p:nvSpPr>
          <p:spPr bwMode="auto">
            <a:xfrm>
              <a:off x="9064" y="-1873"/>
              <a:ext cx="19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8" name="Text Box 380"/>
            <p:cNvSpPr txBox="1">
              <a:spLocks noChangeArrowheads="1"/>
            </p:cNvSpPr>
            <p:nvPr/>
          </p:nvSpPr>
          <p:spPr bwMode="auto">
            <a:xfrm>
              <a:off x="9529" y="-1868"/>
              <a:ext cx="39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U,V,W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9" name="Text Box 381"/>
            <p:cNvSpPr txBox="1">
              <a:spLocks noChangeArrowheads="1"/>
            </p:cNvSpPr>
            <p:nvPr/>
          </p:nvSpPr>
          <p:spPr bwMode="auto">
            <a:xfrm>
              <a:off x="7658" y="-10625"/>
              <a:ext cx="1141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1/3AC 200-240V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 AC 380-480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0" name="Text Box 382"/>
            <p:cNvSpPr txBox="1">
              <a:spLocks noChangeArrowheads="1"/>
            </p:cNvSpPr>
            <p:nvPr/>
          </p:nvSpPr>
          <p:spPr bwMode="auto">
            <a:xfrm>
              <a:off x="9734" y="-10258"/>
              <a:ext cx="142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SI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1" name="Text Box 383"/>
            <p:cNvSpPr txBox="1">
              <a:spLocks noChangeArrowheads="1"/>
            </p:cNvSpPr>
            <p:nvPr/>
          </p:nvSpPr>
          <p:spPr bwMode="auto">
            <a:xfrm>
              <a:off x="10261" y="-9572"/>
              <a:ext cx="31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2, L3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2" name="Text Box 384"/>
            <p:cNvSpPr txBox="1">
              <a:spLocks noChangeArrowheads="1"/>
            </p:cNvSpPr>
            <p:nvPr/>
          </p:nvSpPr>
          <p:spPr bwMode="auto">
            <a:xfrm>
              <a:off x="2957" y="-9121"/>
              <a:ext cx="95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90220" algn="l"/>
                </a:tabLst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³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4.7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k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W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kumimoji="0" lang="en-US" altLang="zh-CN" sz="7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3" name="Text Box 385"/>
            <p:cNvSpPr txBox="1">
              <a:spLocks noChangeArrowheads="1"/>
            </p:cNvSpPr>
            <p:nvPr/>
          </p:nvSpPr>
          <p:spPr bwMode="auto">
            <a:xfrm>
              <a:off x="2400" y="-8293"/>
              <a:ext cx="1090" cy="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外接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24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V </a:t>
              </a: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电源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</a:t>
              </a: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DIN1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DIN2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DIN3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7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_ 24 V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4" name="Text Box 386"/>
            <p:cNvSpPr txBox="1">
              <a:spLocks noChangeArrowheads="1"/>
            </p:cNvSpPr>
            <p:nvPr/>
          </p:nvSpPr>
          <p:spPr bwMode="auto">
            <a:xfrm>
              <a:off x="3901" y="-6397"/>
              <a:ext cx="294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PNP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NPN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5" name="Text Box 387"/>
            <p:cNvSpPr txBox="1">
              <a:spLocks noChangeArrowheads="1"/>
            </p:cNvSpPr>
            <p:nvPr/>
          </p:nvSpPr>
          <p:spPr bwMode="auto">
            <a:xfrm>
              <a:off x="3342" y="-573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9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6" name="Text Box 388"/>
            <p:cNvSpPr txBox="1">
              <a:spLocks noChangeArrowheads="1"/>
            </p:cNvSpPr>
            <p:nvPr/>
          </p:nvSpPr>
          <p:spPr bwMode="auto">
            <a:xfrm>
              <a:off x="2420" y="-4858"/>
              <a:ext cx="1570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30V DC/5A(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电阻负载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)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250V AC/2A(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感性负载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)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7" name="Text Box 389"/>
            <p:cNvSpPr txBox="1">
              <a:spLocks noChangeArrowheads="1"/>
            </p:cNvSpPr>
            <p:nvPr/>
          </p:nvSpPr>
          <p:spPr bwMode="auto">
            <a:xfrm>
              <a:off x="4030" y="-4751"/>
              <a:ext cx="5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继电器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8" name="Text Box 390"/>
            <p:cNvSpPr txBox="1">
              <a:spLocks noChangeArrowheads="1"/>
            </p:cNvSpPr>
            <p:nvPr/>
          </p:nvSpPr>
          <p:spPr bwMode="auto">
            <a:xfrm>
              <a:off x="2828" y="-3820"/>
              <a:ext cx="70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0 - 20 mA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500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W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9" name="Text Box 391"/>
            <p:cNvSpPr txBox="1">
              <a:spLocks noChangeArrowheads="1"/>
            </p:cNvSpPr>
            <p:nvPr/>
          </p:nvSpPr>
          <p:spPr bwMode="auto">
            <a:xfrm>
              <a:off x="4657" y="-4015"/>
              <a:ext cx="535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DAC+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12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DAC-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0" name="Text Box 392"/>
            <p:cNvSpPr txBox="1">
              <a:spLocks noChangeArrowheads="1"/>
            </p:cNvSpPr>
            <p:nvPr/>
          </p:nvSpPr>
          <p:spPr bwMode="auto">
            <a:xfrm>
              <a:off x="9064" y="-4053"/>
              <a:ext cx="149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=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1" name="Text Box 393"/>
            <p:cNvSpPr txBox="1">
              <a:spLocks noChangeArrowheads="1"/>
            </p:cNvSpPr>
            <p:nvPr/>
          </p:nvSpPr>
          <p:spPr bwMode="auto">
            <a:xfrm>
              <a:off x="9551" y="-3681"/>
              <a:ext cx="33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 ~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2" name="Text Box 394"/>
            <p:cNvSpPr txBox="1">
              <a:spLocks noChangeArrowheads="1"/>
            </p:cNvSpPr>
            <p:nvPr/>
          </p:nvSpPr>
          <p:spPr bwMode="auto">
            <a:xfrm>
              <a:off x="2525" y="-2137"/>
              <a:ext cx="1570" cy="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模拟输入回路可以配置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为一个附加的数字输入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 4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），如下图所示：</a:t>
              </a:r>
              <a:endParaRPr kumimoji="0" lang="zh-CN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3" name="Text Box 395"/>
            <p:cNvSpPr txBox="1">
              <a:spLocks noChangeArrowheads="1"/>
            </p:cNvSpPr>
            <p:nvPr/>
          </p:nvSpPr>
          <p:spPr bwMode="auto">
            <a:xfrm>
              <a:off x="5287" y="-1733"/>
              <a:ext cx="20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CB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4" name="Text Box 396"/>
            <p:cNvSpPr txBox="1">
              <a:spLocks noChangeArrowheads="1"/>
            </p:cNvSpPr>
            <p:nvPr/>
          </p:nvSpPr>
          <p:spPr bwMode="auto">
            <a:xfrm>
              <a:off x="5933" y="-1633"/>
              <a:ext cx="30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自动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5" name="Text Box 397"/>
            <p:cNvSpPr txBox="1">
              <a:spLocks noChangeArrowheads="1"/>
            </p:cNvSpPr>
            <p:nvPr/>
          </p:nvSpPr>
          <p:spPr bwMode="auto">
            <a:xfrm>
              <a:off x="2700" y="-1381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6" name="Text Box 398"/>
            <p:cNvSpPr txBox="1">
              <a:spLocks noChangeArrowheads="1"/>
            </p:cNvSpPr>
            <p:nvPr/>
          </p:nvSpPr>
          <p:spPr bwMode="auto">
            <a:xfrm>
              <a:off x="3552" y="-1339"/>
              <a:ext cx="9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7" name="Text Box 399"/>
            <p:cNvSpPr txBox="1">
              <a:spLocks noChangeArrowheads="1"/>
            </p:cNvSpPr>
            <p:nvPr/>
          </p:nvSpPr>
          <p:spPr bwMode="auto">
            <a:xfrm>
              <a:off x="9398" y="-1450"/>
              <a:ext cx="16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M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8" name="Text Box 400"/>
            <p:cNvSpPr txBox="1">
              <a:spLocks noChangeArrowheads="1"/>
            </p:cNvSpPr>
            <p:nvPr/>
          </p:nvSpPr>
          <p:spPr bwMode="auto">
            <a:xfrm>
              <a:off x="2908" y="-743"/>
              <a:ext cx="738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09575" algn="l"/>
                </a:tabLst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     -	9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09575" algn="l"/>
                </a:tabLst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24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9" name="Text Box 401"/>
            <p:cNvSpPr txBox="1">
              <a:spLocks noChangeArrowheads="1"/>
            </p:cNvSpPr>
            <p:nvPr/>
          </p:nvSpPr>
          <p:spPr bwMode="auto">
            <a:xfrm>
              <a:off x="5235" y="-1472"/>
              <a:ext cx="262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选件</a:t>
              </a: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0" name="Text Box 402"/>
            <p:cNvSpPr txBox="1">
              <a:spLocks noChangeArrowheads="1"/>
            </p:cNvSpPr>
            <p:nvPr/>
          </p:nvSpPr>
          <p:spPr bwMode="auto">
            <a:xfrm>
              <a:off x="5410" y="-9130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A/D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1" name="Text Box 403"/>
            <p:cNvSpPr txBox="1">
              <a:spLocks noChangeArrowheads="1"/>
            </p:cNvSpPr>
            <p:nvPr/>
          </p:nvSpPr>
          <p:spPr bwMode="auto">
            <a:xfrm>
              <a:off x="8942" y="-7542"/>
              <a:ext cx="1054" cy="9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~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=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2" name="Text Box 404"/>
            <p:cNvSpPr txBox="1">
              <a:spLocks noChangeArrowheads="1"/>
            </p:cNvSpPr>
            <p:nvPr/>
          </p:nvSpPr>
          <p:spPr bwMode="auto">
            <a:xfrm>
              <a:off x="5410" y="-3964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D/A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3" name="Text Box 405"/>
            <p:cNvSpPr txBox="1">
              <a:spLocks noChangeArrowheads="1"/>
            </p:cNvSpPr>
            <p:nvPr/>
          </p:nvSpPr>
          <p:spPr bwMode="auto">
            <a:xfrm>
              <a:off x="7646" y="-2666"/>
              <a:ext cx="32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未使用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4" name="Text Box 406"/>
            <p:cNvSpPr txBox="1">
              <a:spLocks noChangeArrowheads="1"/>
            </p:cNvSpPr>
            <p:nvPr/>
          </p:nvSpPr>
          <p:spPr bwMode="auto">
            <a:xfrm>
              <a:off x="8484" y="-2771"/>
              <a:ext cx="36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60 Hz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50 Hz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5" name="Text Box 407"/>
            <p:cNvSpPr txBox="1">
              <a:spLocks noChangeArrowheads="1"/>
            </p:cNvSpPr>
            <p:nvPr/>
          </p:nvSpPr>
          <p:spPr bwMode="auto">
            <a:xfrm>
              <a:off x="7944" y="-2349"/>
              <a:ext cx="500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5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1      2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DIP 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开关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6" name="Text Box 408"/>
            <p:cNvSpPr txBox="1">
              <a:spLocks noChangeArrowheads="1"/>
            </p:cNvSpPr>
            <p:nvPr/>
          </p:nvSpPr>
          <p:spPr bwMode="auto">
            <a:xfrm>
              <a:off x="5124" y="-2572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RS485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149" name="标题 1"/>
          <p:cNvSpPr>
            <a:spLocks noGrp="1"/>
          </p:cNvSpPr>
          <p:nvPr/>
        </p:nvSpPr>
        <p:spPr>
          <a:xfrm>
            <a:off x="209477" y="40154"/>
            <a:ext cx="563303" cy="5134475"/>
          </a:xfrm>
        </p:spPr>
        <p:txBody>
          <a:bodyPr vert="eaVert"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西门子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MM420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变频器方框图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2644457" y="671361"/>
            <a:ext cx="1259746" cy="4075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31140" y="205060"/>
            <a:ext cx="1980029" cy="707886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模拟量输入端，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正，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27524" y="19820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924981" y="4744337"/>
            <a:ext cx="781044" cy="296575"/>
          </a:xfrm>
        </p:spPr>
        <p:txBody>
          <a:bodyPr/>
          <a:lstStyle/>
          <a:p>
            <a:pPr>
              <a:defRPr/>
            </a:pPr>
            <a:fld id="{3AF0AF5C-DE98-4004-B168-2E6E0D7089E0}" type="slidenum">
              <a:rPr lang="zh-CN" altLang="en-US">
                <a:solidFill>
                  <a:srgbClr val="04617B">
                    <a:shade val="90000"/>
                  </a:srgbClr>
                </a:solidFill>
              </a:rPr>
            </a:fld>
            <a:endParaRPr lang="zh-CN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209477" y="40154"/>
            <a:ext cx="563303" cy="5134475"/>
          </a:xfrm>
        </p:spPr>
        <p:txBody>
          <a:bodyPr vert="eaVert"/>
          <a:lstStyle/>
          <a:p>
            <a:pPr algn="ctr"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西门子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MM420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变频器方框图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Rectangle 241"/>
          <p:cNvSpPr>
            <a:spLocks noChangeArrowheads="1"/>
          </p:cNvSpPr>
          <p:nvPr/>
        </p:nvSpPr>
        <p:spPr bwMode="auto">
          <a:xfrm>
            <a:off x="2979296" y="777239"/>
            <a:ext cx="71248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14" name="组合 952"/>
          <p:cNvGrpSpPr/>
          <p:nvPr/>
        </p:nvGrpSpPr>
        <p:grpSpPr bwMode="auto">
          <a:xfrm>
            <a:off x="869975" y="-101600"/>
            <a:ext cx="7124824" cy="5311083"/>
            <a:chOff x="2278" y="-10808"/>
            <a:chExt cx="8478" cy="10712"/>
          </a:xfrm>
        </p:grpSpPr>
        <p:sp>
          <p:nvSpPr>
            <p:cNvPr id="15" name="AutoShape 170"/>
            <p:cNvSpPr/>
            <p:nvPr/>
          </p:nvSpPr>
          <p:spPr bwMode="auto">
            <a:xfrm>
              <a:off x="4267" y="-9675"/>
              <a:ext cx="350" cy="1017"/>
            </a:xfrm>
            <a:custGeom>
              <a:avLst/>
              <a:gdLst>
                <a:gd name="T0" fmla="*/ 347 w 350"/>
                <a:gd name="T1" fmla="*/ -9675 h 1017"/>
                <a:gd name="T2" fmla="*/ 315 w 350"/>
                <a:gd name="T3" fmla="*/ -9675 h 1017"/>
                <a:gd name="T4" fmla="*/ 283 w 350"/>
                <a:gd name="T5" fmla="*/ -9675 h 1017"/>
                <a:gd name="T6" fmla="*/ 252 w 350"/>
                <a:gd name="T7" fmla="*/ -9675 h 1017"/>
                <a:gd name="T8" fmla="*/ 221 w 350"/>
                <a:gd name="T9" fmla="*/ -9675 h 1017"/>
                <a:gd name="T10" fmla="*/ 190 w 350"/>
                <a:gd name="T11" fmla="*/ -9675 h 1017"/>
                <a:gd name="T12" fmla="*/ 157 w 350"/>
                <a:gd name="T13" fmla="*/ -9675 h 1017"/>
                <a:gd name="T14" fmla="*/ 126 w 350"/>
                <a:gd name="T15" fmla="*/ -9675 h 1017"/>
                <a:gd name="T16" fmla="*/ 95 w 350"/>
                <a:gd name="T17" fmla="*/ -9675 h 1017"/>
                <a:gd name="T18" fmla="*/ 64 w 350"/>
                <a:gd name="T19" fmla="*/ -9675 h 1017"/>
                <a:gd name="T20" fmla="*/ 33 w 350"/>
                <a:gd name="T21" fmla="*/ -9675 h 1017"/>
                <a:gd name="T22" fmla="*/ 0 w 350"/>
                <a:gd name="T23" fmla="*/ -9675 h 1017"/>
                <a:gd name="T24" fmla="*/ 349 w 350"/>
                <a:gd name="T25" fmla="*/ -9319 h 1017"/>
                <a:gd name="T26" fmla="*/ 318 w 350"/>
                <a:gd name="T27" fmla="*/ -9319 h 1017"/>
                <a:gd name="T28" fmla="*/ 286 w 350"/>
                <a:gd name="T29" fmla="*/ -9319 h 1017"/>
                <a:gd name="T30" fmla="*/ 255 w 350"/>
                <a:gd name="T31" fmla="*/ -9319 h 1017"/>
                <a:gd name="T32" fmla="*/ 223 w 350"/>
                <a:gd name="T33" fmla="*/ -9319 h 1017"/>
                <a:gd name="T34" fmla="*/ 192 w 350"/>
                <a:gd name="T35" fmla="*/ -9319 h 1017"/>
                <a:gd name="T36" fmla="*/ 161 w 350"/>
                <a:gd name="T37" fmla="*/ -9319 h 1017"/>
                <a:gd name="T38" fmla="*/ 129 w 350"/>
                <a:gd name="T39" fmla="*/ -9319 h 1017"/>
                <a:gd name="T40" fmla="*/ 97 w 350"/>
                <a:gd name="T41" fmla="*/ -9319 h 1017"/>
                <a:gd name="T42" fmla="*/ 66 w 350"/>
                <a:gd name="T43" fmla="*/ -9319 h 1017"/>
                <a:gd name="T44" fmla="*/ 35 w 350"/>
                <a:gd name="T45" fmla="*/ -9319 h 1017"/>
                <a:gd name="T46" fmla="*/ 3 w 350"/>
                <a:gd name="T47" fmla="*/ -9319 h 1017"/>
                <a:gd name="T48" fmla="*/ 315 w 350"/>
                <a:gd name="T49" fmla="*/ -9000 h 1017"/>
                <a:gd name="T50" fmla="*/ 283 w 350"/>
                <a:gd name="T51" fmla="*/ -9000 h 1017"/>
                <a:gd name="T52" fmla="*/ 252 w 350"/>
                <a:gd name="T53" fmla="*/ -9000 h 1017"/>
                <a:gd name="T54" fmla="*/ 221 w 350"/>
                <a:gd name="T55" fmla="*/ -9000 h 1017"/>
                <a:gd name="T56" fmla="*/ 190 w 350"/>
                <a:gd name="T57" fmla="*/ -9000 h 1017"/>
                <a:gd name="T58" fmla="*/ 157 w 350"/>
                <a:gd name="T59" fmla="*/ -9000 h 1017"/>
                <a:gd name="T60" fmla="*/ 126 w 350"/>
                <a:gd name="T61" fmla="*/ -9000 h 1017"/>
                <a:gd name="T62" fmla="*/ 95 w 350"/>
                <a:gd name="T63" fmla="*/ -9000 h 1017"/>
                <a:gd name="T64" fmla="*/ 64 w 350"/>
                <a:gd name="T65" fmla="*/ -9000 h 1017"/>
                <a:gd name="T66" fmla="*/ 33 w 350"/>
                <a:gd name="T67" fmla="*/ -9000 h 1017"/>
                <a:gd name="T68" fmla="*/ 315 w 350"/>
                <a:gd name="T69" fmla="*/ -8659 h 1017"/>
                <a:gd name="T70" fmla="*/ 283 w 350"/>
                <a:gd name="T71" fmla="*/ -8659 h 1017"/>
                <a:gd name="T72" fmla="*/ 252 w 350"/>
                <a:gd name="T73" fmla="*/ -8659 h 1017"/>
                <a:gd name="T74" fmla="*/ 221 w 350"/>
                <a:gd name="T75" fmla="*/ -8659 h 1017"/>
                <a:gd name="T76" fmla="*/ 190 w 350"/>
                <a:gd name="T77" fmla="*/ -8659 h 1017"/>
                <a:gd name="T78" fmla="*/ 157 w 350"/>
                <a:gd name="T79" fmla="*/ -8659 h 1017"/>
                <a:gd name="T80" fmla="*/ 126 w 350"/>
                <a:gd name="T81" fmla="*/ -8659 h 1017"/>
                <a:gd name="T82" fmla="*/ 95 w 350"/>
                <a:gd name="T83" fmla="*/ -8659 h 1017"/>
                <a:gd name="T84" fmla="*/ 64 w 350"/>
                <a:gd name="T85" fmla="*/ -8659 h 1017"/>
                <a:gd name="T86" fmla="*/ 33 w 350"/>
                <a:gd name="T87" fmla="*/ -8659 h 10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0" h="1017">
                  <a:moveTo>
                    <a:pt x="347" y="0"/>
                  </a:moveTo>
                  <a:lnTo>
                    <a:pt x="315" y="0"/>
                  </a:lnTo>
                  <a:moveTo>
                    <a:pt x="283" y="0"/>
                  </a:moveTo>
                  <a:lnTo>
                    <a:pt x="252" y="0"/>
                  </a:lnTo>
                  <a:moveTo>
                    <a:pt x="221" y="0"/>
                  </a:moveTo>
                  <a:lnTo>
                    <a:pt x="190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4" y="0"/>
                  </a:lnTo>
                  <a:moveTo>
                    <a:pt x="33" y="0"/>
                  </a:moveTo>
                  <a:lnTo>
                    <a:pt x="0" y="0"/>
                  </a:lnTo>
                  <a:moveTo>
                    <a:pt x="349" y="356"/>
                  </a:moveTo>
                  <a:lnTo>
                    <a:pt x="318" y="356"/>
                  </a:lnTo>
                  <a:moveTo>
                    <a:pt x="286" y="356"/>
                  </a:moveTo>
                  <a:lnTo>
                    <a:pt x="255" y="356"/>
                  </a:lnTo>
                  <a:moveTo>
                    <a:pt x="223" y="356"/>
                  </a:moveTo>
                  <a:lnTo>
                    <a:pt x="192" y="356"/>
                  </a:lnTo>
                  <a:moveTo>
                    <a:pt x="161" y="356"/>
                  </a:moveTo>
                  <a:lnTo>
                    <a:pt x="129" y="356"/>
                  </a:lnTo>
                  <a:moveTo>
                    <a:pt x="97" y="356"/>
                  </a:moveTo>
                  <a:lnTo>
                    <a:pt x="66" y="356"/>
                  </a:lnTo>
                  <a:moveTo>
                    <a:pt x="35" y="356"/>
                  </a:moveTo>
                  <a:lnTo>
                    <a:pt x="3" y="356"/>
                  </a:lnTo>
                  <a:moveTo>
                    <a:pt x="315" y="675"/>
                  </a:moveTo>
                  <a:lnTo>
                    <a:pt x="283" y="675"/>
                  </a:lnTo>
                  <a:moveTo>
                    <a:pt x="252" y="675"/>
                  </a:moveTo>
                  <a:lnTo>
                    <a:pt x="221" y="675"/>
                  </a:lnTo>
                  <a:moveTo>
                    <a:pt x="190" y="675"/>
                  </a:moveTo>
                  <a:lnTo>
                    <a:pt x="157" y="675"/>
                  </a:lnTo>
                  <a:moveTo>
                    <a:pt x="126" y="675"/>
                  </a:moveTo>
                  <a:lnTo>
                    <a:pt x="95" y="675"/>
                  </a:lnTo>
                  <a:moveTo>
                    <a:pt x="64" y="675"/>
                  </a:moveTo>
                  <a:lnTo>
                    <a:pt x="33" y="675"/>
                  </a:lnTo>
                  <a:moveTo>
                    <a:pt x="315" y="1016"/>
                  </a:moveTo>
                  <a:lnTo>
                    <a:pt x="283" y="1016"/>
                  </a:lnTo>
                  <a:moveTo>
                    <a:pt x="252" y="1016"/>
                  </a:moveTo>
                  <a:lnTo>
                    <a:pt x="221" y="1016"/>
                  </a:lnTo>
                  <a:moveTo>
                    <a:pt x="190" y="1016"/>
                  </a:moveTo>
                  <a:lnTo>
                    <a:pt x="157" y="1016"/>
                  </a:lnTo>
                  <a:moveTo>
                    <a:pt x="126" y="1016"/>
                  </a:moveTo>
                  <a:lnTo>
                    <a:pt x="95" y="1016"/>
                  </a:lnTo>
                  <a:moveTo>
                    <a:pt x="64" y="1016"/>
                  </a:moveTo>
                  <a:lnTo>
                    <a:pt x="33" y="1016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71"/>
            <p:cNvSpPr>
              <a:spLocks noChangeArrowheads="1"/>
            </p:cNvSpPr>
            <p:nvPr/>
          </p:nvSpPr>
          <p:spPr bwMode="auto">
            <a:xfrm>
              <a:off x="5976" y="-1940"/>
              <a:ext cx="4303" cy="246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2"/>
            <p:cNvSpPr/>
            <p:nvPr/>
          </p:nvSpPr>
          <p:spPr bwMode="auto">
            <a:xfrm>
              <a:off x="9144" y="-1723"/>
              <a:ext cx="186" cy="328"/>
            </a:xfrm>
            <a:custGeom>
              <a:avLst/>
              <a:gdLst>
                <a:gd name="T0" fmla="*/ 186 w 186"/>
                <a:gd name="T1" fmla="*/ -1395 h 328"/>
                <a:gd name="T2" fmla="*/ 0 w 186"/>
                <a:gd name="T3" fmla="*/ -1532 h 328"/>
                <a:gd name="T4" fmla="*/ 0 w 186"/>
                <a:gd name="T5" fmla="*/ -1723 h 3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6" h="328">
                  <a:moveTo>
                    <a:pt x="186" y="328"/>
                  </a:moveTo>
                  <a:lnTo>
                    <a:pt x="0" y="191"/>
                  </a:ln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73"/>
            <p:cNvSpPr>
              <a:spLocks noChangeArrowheads="1"/>
            </p:cNvSpPr>
            <p:nvPr/>
          </p:nvSpPr>
          <p:spPr bwMode="auto">
            <a:xfrm>
              <a:off x="4614" y="-9867"/>
              <a:ext cx="5663" cy="7927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AutoShape 174"/>
            <p:cNvSpPr/>
            <p:nvPr/>
          </p:nvSpPr>
          <p:spPr bwMode="auto">
            <a:xfrm>
              <a:off x="7871" y="-10546"/>
              <a:ext cx="2655" cy="100"/>
            </a:xfrm>
            <a:custGeom>
              <a:avLst/>
              <a:gdLst>
                <a:gd name="T0" fmla="*/ 0 w 2655"/>
                <a:gd name="T1" fmla="*/ -10546 h 100"/>
                <a:gd name="T2" fmla="*/ 2654 w 2655"/>
                <a:gd name="T3" fmla="*/ -10546 h 100"/>
                <a:gd name="T4" fmla="*/ 0 w 2655"/>
                <a:gd name="T5" fmla="*/ -10446 h 100"/>
                <a:gd name="T6" fmla="*/ 2654 w 2655"/>
                <a:gd name="T7" fmla="*/ -10446 h 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55" h="100">
                  <a:moveTo>
                    <a:pt x="0" y="0"/>
                  </a:moveTo>
                  <a:lnTo>
                    <a:pt x="2654" y="0"/>
                  </a:lnTo>
                  <a:moveTo>
                    <a:pt x="0" y="100"/>
                  </a:moveTo>
                  <a:lnTo>
                    <a:pt x="2654" y="100"/>
                  </a:lnTo>
                </a:path>
              </a:pathLst>
            </a:cu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AutoShape 175"/>
            <p:cNvSpPr/>
            <p:nvPr/>
          </p:nvSpPr>
          <p:spPr bwMode="auto">
            <a:xfrm>
              <a:off x="9294" y="-10588"/>
              <a:ext cx="357" cy="184"/>
            </a:xfrm>
            <a:custGeom>
              <a:avLst/>
              <a:gdLst>
                <a:gd name="T0" fmla="*/ 78 w 357"/>
                <a:gd name="T1" fmla="*/ -10551 h 184"/>
                <a:gd name="T2" fmla="*/ 68 w 357"/>
                <a:gd name="T3" fmla="*/ -10578 h 184"/>
                <a:gd name="T4" fmla="*/ 36 w 357"/>
                <a:gd name="T5" fmla="*/ -10588 h 184"/>
                <a:gd name="T6" fmla="*/ 11 w 357"/>
                <a:gd name="T7" fmla="*/ -10578 h 184"/>
                <a:gd name="T8" fmla="*/ 0 w 357"/>
                <a:gd name="T9" fmla="*/ -10551 h 184"/>
                <a:gd name="T10" fmla="*/ 11 w 357"/>
                <a:gd name="T11" fmla="*/ -10525 h 184"/>
                <a:gd name="T12" fmla="*/ 36 w 357"/>
                <a:gd name="T13" fmla="*/ -10514 h 184"/>
                <a:gd name="T14" fmla="*/ 68 w 357"/>
                <a:gd name="T15" fmla="*/ -10525 h 184"/>
                <a:gd name="T16" fmla="*/ 78 w 357"/>
                <a:gd name="T17" fmla="*/ -10551 h 184"/>
                <a:gd name="T18" fmla="*/ 356 w 357"/>
                <a:gd name="T19" fmla="*/ -10447 h 184"/>
                <a:gd name="T20" fmla="*/ 346 w 357"/>
                <a:gd name="T21" fmla="*/ -10472 h 184"/>
                <a:gd name="T22" fmla="*/ 319 w 357"/>
                <a:gd name="T23" fmla="*/ -10483 h 184"/>
                <a:gd name="T24" fmla="*/ 293 w 357"/>
                <a:gd name="T25" fmla="*/ -10472 h 184"/>
                <a:gd name="T26" fmla="*/ 283 w 357"/>
                <a:gd name="T27" fmla="*/ -10447 h 184"/>
                <a:gd name="T28" fmla="*/ 293 w 357"/>
                <a:gd name="T29" fmla="*/ -10414 h 184"/>
                <a:gd name="T30" fmla="*/ 319 w 357"/>
                <a:gd name="T31" fmla="*/ -10405 h 184"/>
                <a:gd name="T32" fmla="*/ 346 w 357"/>
                <a:gd name="T33" fmla="*/ -10414 h 184"/>
                <a:gd name="T34" fmla="*/ 356 w 357"/>
                <a:gd name="T35" fmla="*/ -10447 h 1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7" h="184">
                  <a:moveTo>
                    <a:pt x="78" y="37"/>
                  </a:moveTo>
                  <a:lnTo>
                    <a:pt x="68" y="10"/>
                  </a:lnTo>
                  <a:lnTo>
                    <a:pt x="36" y="0"/>
                  </a:lnTo>
                  <a:lnTo>
                    <a:pt x="11" y="10"/>
                  </a:lnTo>
                  <a:lnTo>
                    <a:pt x="0" y="37"/>
                  </a:lnTo>
                  <a:lnTo>
                    <a:pt x="11" y="63"/>
                  </a:lnTo>
                  <a:lnTo>
                    <a:pt x="36" y="74"/>
                  </a:lnTo>
                  <a:lnTo>
                    <a:pt x="68" y="63"/>
                  </a:lnTo>
                  <a:lnTo>
                    <a:pt x="78" y="37"/>
                  </a:lnTo>
                  <a:moveTo>
                    <a:pt x="356" y="141"/>
                  </a:moveTo>
                  <a:lnTo>
                    <a:pt x="346" y="116"/>
                  </a:lnTo>
                  <a:lnTo>
                    <a:pt x="319" y="105"/>
                  </a:lnTo>
                  <a:lnTo>
                    <a:pt x="293" y="116"/>
                  </a:lnTo>
                  <a:lnTo>
                    <a:pt x="283" y="141"/>
                  </a:lnTo>
                  <a:lnTo>
                    <a:pt x="293" y="174"/>
                  </a:lnTo>
                  <a:lnTo>
                    <a:pt x="319" y="183"/>
                  </a:lnTo>
                  <a:lnTo>
                    <a:pt x="346" y="174"/>
                  </a:lnTo>
                  <a:lnTo>
                    <a:pt x="356" y="1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176"/>
            <p:cNvSpPr>
              <a:spLocks noChangeShapeType="1"/>
            </p:cNvSpPr>
            <p:nvPr/>
          </p:nvSpPr>
          <p:spPr bwMode="auto">
            <a:xfrm>
              <a:off x="9336" y="-10551"/>
              <a:ext cx="0" cy="642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7"/>
            <p:cNvSpPr/>
            <p:nvPr/>
          </p:nvSpPr>
          <p:spPr bwMode="auto">
            <a:xfrm>
              <a:off x="9294" y="-9922"/>
              <a:ext cx="78" cy="74"/>
            </a:xfrm>
            <a:custGeom>
              <a:avLst/>
              <a:gdLst>
                <a:gd name="T0" fmla="*/ 36 w 78"/>
                <a:gd name="T1" fmla="*/ -9922 h 74"/>
                <a:gd name="T2" fmla="*/ 11 w 78"/>
                <a:gd name="T3" fmla="*/ -9912 h 74"/>
                <a:gd name="T4" fmla="*/ 0 w 78"/>
                <a:gd name="T5" fmla="*/ -9885 h 74"/>
                <a:gd name="T6" fmla="*/ 11 w 78"/>
                <a:gd name="T7" fmla="*/ -9859 h 74"/>
                <a:gd name="T8" fmla="*/ 36 w 78"/>
                <a:gd name="T9" fmla="*/ -9849 h 74"/>
                <a:gd name="T10" fmla="*/ 68 w 78"/>
                <a:gd name="T11" fmla="*/ -9859 h 74"/>
                <a:gd name="T12" fmla="*/ 78 w 78"/>
                <a:gd name="T13" fmla="*/ -9885 h 74"/>
                <a:gd name="T14" fmla="*/ 68 w 78"/>
                <a:gd name="T15" fmla="*/ -9912 h 74"/>
                <a:gd name="T16" fmla="*/ 36 w 78"/>
                <a:gd name="T17" fmla="*/ -992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74">
                  <a:moveTo>
                    <a:pt x="36" y="0"/>
                  </a:moveTo>
                  <a:lnTo>
                    <a:pt x="11" y="10"/>
                  </a:lnTo>
                  <a:lnTo>
                    <a:pt x="0" y="37"/>
                  </a:lnTo>
                  <a:lnTo>
                    <a:pt x="11" y="63"/>
                  </a:lnTo>
                  <a:lnTo>
                    <a:pt x="36" y="73"/>
                  </a:lnTo>
                  <a:lnTo>
                    <a:pt x="68" y="63"/>
                  </a:lnTo>
                  <a:lnTo>
                    <a:pt x="78" y="37"/>
                  </a:lnTo>
                  <a:lnTo>
                    <a:pt x="68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AutoShape 178"/>
            <p:cNvSpPr/>
            <p:nvPr/>
          </p:nvSpPr>
          <p:spPr bwMode="auto">
            <a:xfrm>
              <a:off x="9283" y="-9932"/>
              <a:ext cx="100" cy="94"/>
            </a:xfrm>
            <a:custGeom>
              <a:avLst/>
              <a:gdLst>
                <a:gd name="T0" fmla="*/ 16 w 100"/>
                <a:gd name="T1" fmla="*/ -9916 h 94"/>
                <a:gd name="T2" fmla="*/ 16 w 100"/>
                <a:gd name="T3" fmla="*/ -9854 h 94"/>
                <a:gd name="T4" fmla="*/ 53 w 100"/>
                <a:gd name="T5" fmla="*/ -9859 h 94"/>
                <a:gd name="T6" fmla="*/ 48 w 100"/>
                <a:gd name="T7" fmla="*/ -9861 h 94"/>
                <a:gd name="T8" fmla="*/ 31 w 100"/>
                <a:gd name="T9" fmla="*/ -9865 h 94"/>
                <a:gd name="T10" fmla="*/ 30 w 100"/>
                <a:gd name="T11" fmla="*/ -9870 h 94"/>
                <a:gd name="T12" fmla="*/ 22 w 100"/>
                <a:gd name="T13" fmla="*/ -9880 h 94"/>
                <a:gd name="T14" fmla="*/ 25 w 100"/>
                <a:gd name="T15" fmla="*/ -9890 h 94"/>
                <a:gd name="T16" fmla="*/ 27 w 100"/>
                <a:gd name="T17" fmla="*/ -9901 h 94"/>
                <a:gd name="T18" fmla="*/ 41 w 100"/>
                <a:gd name="T19" fmla="*/ -9907 h 94"/>
                <a:gd name="T20" fmla="*/ 42 w 100"/>
                <a:gd name="T21" fmla="*/ -9912 h 94"/>
                <a:gd name="T22" fmla="*/ 84 w 100"/>
                <a:gd name="T23" fmla="*/ -9916 h 94"/>
                <a:gd name="T24" fmla="*/ 70 w 100"/>
                <a:gd name="T25" fmla="*/ -9868 h 94"/>
                <a:gd name="T26" fmla="*/ 53 w 100"/>
                <a:gd name="T27" fmla="*/ -9859 h 94"/>
                <a:gd name="T28" fmla="*/ 84 w 100"/>
                <a:gd name="T29" fmla="*/ -9854 h 94"/>
                <a:gd name="T30" fmla="*/ 69 w 100"/>
                <a:gd name="T31" fmla="*/ -9865 h 94"/>
                <a:gd name="T32" fmla="*/ 30 w 100"/>
                <a:gd name="T33" fmla="*/ -9868 h 94"/>
                <a:gd name="T34" fmla="*/ 38 w 100"/>
                <a:gd name="T35" fmla="*/ -9865 h 94"/>
                <a:gd name="T36" fmla="*/ 92 w 100"/>
                <a:gd name="T37" fmla="*/ -9870 h 94"/>
                <a:gd name="T38" fmla="*/ 69 w 100"/>
                <a:gd name="T39" fmla="*/ -9865 h 94"/>
                <a:gd name="T40" fmla="*/ 92 w 100"/>
                <a:gd name="T41" fmla="*/ -9870 h 94"/>
                <a:gd name="T42" fmla="*/ 27 w 100"/>
                <a:gd name="T43" fmla="*/ -9870 h 94"/>
                <a:gd name="T44" fmla="*/ 30 w 100"/>
                <a:gd name="T45" fmla="*/ -9870 h 94"/>
                <a:gd name="T46" fmla="*/ 70 w 100"/>
                <a:gd name="T47" fmla="*/ -9868 h 94"/>
                <a:gd name="T48" fmla="*/ 92 w 100"/>
                <a:gd name="T49" fmla="*/ -9870 h 94"/>
                <a:gd name="T50" fmla="*/ 79 w 100"/>
                <a:gd name="T51" fmla="*/ -9880 h 94"/>
                <a:gd name="T52" fmla="*/ 24 w 100"/>
                <a:gd name="T53" fmla="*/ -9885 h 94"/>
                <a:gd name="T54" fmla="*/ 25 w 100"/>
                <a:gd name="T55" fmla="*/ -9880 h 94"/>
                <a:gd name="T56" fmla="*/ 97 w 100"/>
                <a:gd name="T57" fmla="*/ -9890 h 94"/>
                <a:gd name="T58" fmla="*/ 79 w 100"/>
                <a:gd name="T59" fmla="*/ -9880 h 94"/>
                <a:gd name="T60" fmla="*/ 100 w 100"/>
                <a:gd name="T61" fmla="*/ -9885 h 94"/>
                <a:gd name="T62" fmla="*/ 25 w 100"/>
                <a:gd name="T63" fmla="*/ -9890 h 94"/>
                <a:gd name="T64" fmla="*/ 24 w 100"/>
                <a:gd name="T65" fmla="*/ -9885 h 94"/>
                <a:gd name="T66" fmla="*/ 71 w 100"/>
                <a:gd name="T67" fmla="*/ -9902 h 94"/>
                <a:gd name="T68" fmla="*/ 79 w 100"/>
                <a:gd name="T69" fmla="*/ -9890 h 94"/>
                <a:gd name="T70" fmla="*/ 92 w 100"/>
                <a:gd name="T71" fmla="*/ -9901 h 94"/>
                <a:gd name="T72" fmla="*/ 71 w 100"/>
                <a:gd name="T73" fmla="*/ -9902 h 94"/>
                <a:gd name="T74" fmla="*/ 27 w 100"/>
                <a:gd name="T75" fmla="*/ -9901 h 94"/>
                <a:gd name="T76" fmla="*/ 30 w 100"/>
                <a:gd name="T77" fmla="*/ -9902 h 94"/>
                <a:gd name="T78" fmla="*/ 69 w 100"/>
                <a:gd name="T79" fmla="*/ -9907 h 94"/>
                <a:gd name="T80" fmla="*/ 92 w 100"/>
                <a:gd name="T81" fmla="*/ -9901 h 94"/>
                <a:gd name="T82" fmla="*/ 87 w 100"/>
                <a:gd name="T83" fmla="*/ -9912 h 94"/>
                <a:gd name="T84" fmla="*/ 48 w 100"/>
                <a:gd name="T85" fmla="*/ -9910 h 94"/>
                <a:gd name="T86" fmla="*/ 69 w 100"/>
                <a:gd name="T87" fmla="*/ -9907 h 94"/>
                <a:gd name="T88" fmla="*/ 87 w 100"/>
                <a:gd name="T89" fmla="*/ -9912 h 94"/>
                <a:gd name="T90" fmla="*/ 31 w 100"/>
                <a:gd name="T91" fmla="*/ -9907 h 94"/>
                <a:gd name="T92" fmla="*/ 41 w 100"/>
                <a:gd name="T93" fmla="*/ -990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0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8" y="71"/>
                  </a:lnTo>
                  <a:lnTo>
                    <a:pt x="38" y="67"/>
                  </a:lnTo>
                  <a:lnTo>
                    <a:pt x="31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1" y="25"/>
                  </a:lnTo>
                  <a:lnTo>
                    <a:pt x="41" y="25"/>
                  </a:lnTo>
                  <a:lnTo>
                    <a:pt x="48" y="22"/>
                  </a:lnTo>
                  <a:lnTo>
                    <a:pt x="42" y="20"/>
                  </a:lnTo>
                  <a:lnTo>
                    <a:pt x="87" y="20"/>
                  </a:lnTo>
                  <a:lnTo>
                    <a:pt x="84" y="16"/>
                  </a:lnTo>
                  <a:lnTo>
                    <a:pt x="47" y="0"/>
                  </a:lnTo>
                  <a:close/>
                  <a:moveTo>
                    <a:pt x="70" y="64"/>
                  </a:moveTo>
                  <a:lnTo>
                    <a:pt x="48" y="71"/>
                  </a:lnTo>
                  <a:lnTo>
                    <a:pt x="53" y="73"/>
                  </a:lnTo>
                  <a:lnTo>
                    <a:pt x="47" y="94"/>
                  </a:lnTo>
                  <a:lnTo>
                    <a:pt x="84" y="78"/>
                  </a:lnTo>
                  <a:lnTo>
                    <a:pt x="90" y="67"/>
                  </a:lnTo>
                  <a:lnTo>
                    <a:pt x="69" y="67"/>
                  </a:lnTo>
                  <a:lnTo>
                    <a:pt x="70" y="64"/>
                  </a:lnTo>
                  <a:close/>
                  <a:moveTo>
                    <a:pt x="30" y="64"/>
                  </a:moveTo>
                  <a:lnTo>
                    <a:pt x="31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92" y="62"/>
                  </a:moveTo>
                  <a:lnTo>
                    <a:pt x="73" y="62"/>
                  </a:lnTo>
                  <a:lnTo>
                    <a:pt x="69" y="67"/>
                  </a:lnTo>
                  <a:lnTo>
                    <a:pt x="90" y="67"/>
                  </a:lnTo>
                  <a:lnTo>
                    <a:pt x="92" y="62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77" y="47"/>
                  </a:moveTo>
                  <a:lnTo>
                    <a:pt x="70" y="64"/>
                  </a:lnTo>
                  <a:lnTo>
                    <a:pt x="73" y="62"/>
                  </a:lnTo>
                  <a:lnTo>
                    <a:pt x="92" y="62"/>
                  </a:lnTo>
                  <a:lnTo>
                    <a:pt x="97" y="52"/>
                  </a:lnTo>
                  <a:lnTo>
                    <a:pt x="79" y="52"/>
                  </a:lnTo>
                  <a:lnTo>
                    <a:pt x="77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5" y="52"/>
                  </a:lnTo>
                  <a:lnTo>
                    <a:pt x="24" y="47"/>
                  </a:lnTo>
                  <a:close/>
                  <a:moveTo>
                    <a:pt x="97" y="42"/>
                  </a:moveTo>
                  <a:lnTo>
                    <a:pt x="79" y="42"/>
                  </a:lnTo>
                  <a:lnTo>
                    <a:pt x="79" y="52"/>
                  </a:lnTo>
                  <a:lnTo>
                    <a:pt x="97" y="52"/>
                  </a:lnTo>
                  <a:lnTo>
                    <a:pt x="100" y="47"/>
                  </a:lnTo>
                  <a:lnTo>
                    <a:pt x="97" y="42"/>
                  </a:lnTo>
                  <a:close/>
                  <a:moveTo>
                    <a:pt x="25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5" y="42"/>
                  </a:lnTo>
                  <a:close/>
                  <a:moveTo>
                    <a:pt x="71" y="30"/>
                  </a:moveTo>
                  <a:lnTo>
                    <a:pt x="77" y="47"/>
                  </a:lnTo>
                  <a:lnTo>
                    <a:pt x="79" y="42"/>
                  </a:lnTo>
                  <a:lnTo>
                    <a:pt x="97" y="42"/>
                  </a:lnTo>
                  <a:lnTo>
                    <a:pt x="92" y="31"/>
                  </a:lnTo>
                  <a:lnTo>
                    <a:pt x="73" y="31"/>
                  </a:lnTo>
                  <a:lnTo>
                    <a:pt x="71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9" y="25"/>
                  </a:moveTo>
                  <a:lnTo>
                    <a:pt x="69" y="25"/>
                  </a:lnTo>
                  <a:lnTo>
                    <a:pt x="73" y="31"/>
                  </a:lnTo>
                  <a:lnTo>
                    <a:pt x="92" y="31"/>
                  </a:lnTo>
                  <a:lnTo>
                    <a:pt x="89" y="25"/>
                  </a:lnTo>
                  <a:close/>
                  <a:moveTo>
                    <a:pt x="87" y="20"/>
                  </a:moveTo>
                  <a:lnTo>
                    <a:pt x="53" y="20"/>
                  </a:lnTo>
                  <a:lnTo>
                    <a:pt x="48" y="22"/>
                  </a:lnTo>
                  <a:lnTo>
                    <a:pt x="71" y="30"/>
                  </a:lnTo>
                  <a:lnTo>
                    <a:pt x="69" y="25"/>
                  </a:lnTo>
                  <a:lnTo>
                    <a:pt x="89" y="25"/>
                  </a:lnTo>
                  <a:lnTo>
                    <a:pt x="87" y="20"/>
                  </a:lnTo>
                  <a:close/>
                  <a:moveTo>
                    <a:pt x="41" y="25"/>
                  </a:moveTo>
                  <a:lnTo>
                    <a:pt x="31" y="25"/>
                  </a:lnTo>
                  <a:lnTo>
                    <a:pt x="30" y="30"/>
                  </a:lnTo>
                  <a:lnTo>
                    <a:pt x="4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179"/>
            <p:cNvSpPr>
              <a:spLocks noChangeShapeType="1"/>
            </p:cNvSpPr>
            <p:nvPr/>
          </p:nvSpPr>
          <p:spPr bwMode="auto">
            <a:xfrm>
              <a:off x="9614" y="-10447"/>
              <a:ext cx="0" cy="2905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80"/>
            <p:cNvSpPr/>
            <p:nvPr/>
          </p:nvSpPr>
          <p:spPr bwMode="auto">
            <a:xfrm>
              <a:off x="9577" y="-9922"/>
              <a:ext cx="74" cy="74"/>
            </a:xfrm>
            <a:custGeom>
              <a:avLst/>
              <a:gdLst>
                <a:gd name="T0" fmla="*/ 36 w 74"/>
                <a:gd name="T1" fmla="*/ -9922 h 74"/>
                <a:gd name="T2" fmla="*/ 10 w 74"/>
                <a:gd name="T3" fmla="*/ -9912 h 74"/>
                <a:gd name="T4" fmla="*/ 0 w 74"/>
                <a:gd name="T5" fmla="*/ -9885 h 74"/>
                <a:gd name="T6" fmla="*/ 10 w 74"/>
                <a:gd name="T7" fmla="*/ -9859 h 74"/>
                <a:gd name="T8" fmla="*/ 36 w 74"/>
                <a:gd name="T9" fmla="*/ -9849 h 74"/>
                <a:gd name="T10" fmla="*/ 63 w 74"/>
                <a:gd name="T11" fmla="*/ -9859 h 74"/>
                <a:gd name="T12" fmla="*/ 73 w 74"/>
                <a:gd name="T13" fmla="*/ -9885 h 74"/>
                <a:gd name="T14" fmla="*/ 63 w 74"/>
                <a:gd name="T15" fmla="*/ -9912 h 74"/>
                <a:gd name="T16" fmla="*/ 36 w 74"/>
                <a:gd name="T17" fmla="*/ -992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AutoShape 181"/>
            <p:cNvSpPr/>
            <p:nvPr/>
          </p:nvSpPr>
          <p:spPr bwMode="auto">
            <a:xfrm>
              <a:off x="9566" y="-9932"/>
              <a:ext cx="95" cy="94"/>
            </a:xfrm>
            <a:custGeom>
              <a:avLst/>
              <a:gdLst>
                <a:gd name="T0" fmla="*/ 16 w 95"/>
                <a:gd name="T1" fmla="*/ -9916 h 94"/>
                <a:gd name="T2" fmla="*/ 16 w 95"/>
                <a:gd name="T3" fmla="*/ -9854 h 94"/>
                <a:gd name="T4" fmla="*/ 53 w 95"/>
                <a:gd name="T5" fmla="*/ -9859 h 94"/>
                <a:gd name="T6" fmla="*/ 48 w 95"/>
                <a:gd name="T7" fmla="*/ -9861 h 94"/>
                <a:gd name="T8" fmla="*/ 32 w 95"/>
                <a:gd name="T9" fmla="*/ -9865 h 94"/>
                <a:gd name="T10" fmla="*/ 30 w 95"/>
                <a:gd name="T11" fmla="*/ -9870 h 94"/>
                <a:gd name="T12" fmla="*/ 21 w 95"/>
                <a:gd name="T13" fmla="*/ -9880 h 94"/>
                <a:gd name="T14" fmla="*/ 25 w 95"/>
                <a:gd name="T15" fmla="*/ -9890 h 94"/>
                <a:gd name="T16" fmla="*/ 27 w 95"/>
                <a:gd name="T17" fmla="*/ -9901 h 94"/>
                <a:gd name="T18" fmla="*/ 41 w 95"/>
                <a:gd name="T19" fmla="*/ -9907 h 94"/>
                <a:gd name="T20" fmla="*/ 42 w 95"/>
                <a:gd name="T21" fmla="*/ -9912 h 94"/>
                <a:gd name="T22" fmla="*/ 80 w 95"/>
                <a:gd name="T23" fmla="*/ -9916 h 94"/>
                <a:gd name="T24" fmla="*/ 64 w 95"/>
                <a:gd name="T25" fmla="*/ -9868 h 94"/>
                <a:gd name="T26" fmla="*/ 53 w 95"/>
                <a:gd name="T27" fmla="*/ -9859 h 94"/>
                <a:gd name="T28" fmla="*/ 80 w 95"/>
                <a:gd name="T29" fmla="*/ -9854 h 94"/>
                <a:gd name="T30" fmla="*/ 63 w 95"/>
                <a:gd name="T31" fmla="*/ -9865 h 94"/>
                <a:gd name="T32" fmla="*/ 30 w 95"/>
                <a:gd name="T33" fmla="*/ -9868 h 94"/>
                <a:gd name="T34" fmla="*/ 39 w 95"/>
                <a:gd name="T35" fmla="*/ -9865 h 94"/>
                <a:gd name="T36" fmla="*/ 87 w 95"/>
                <a:gd name="T37" fmla="*/ -9870 h 94"/>
                <a:gd name="T38" fmla="*/ 63 w 95"/>
                <a:gd name="T39" fmla="*/ -9865 h 94"/>
                <a:gd name="T40" fmla="*/ 87 w 95"/>
                <a:gd name="T41" fmla="*/ -9870 h 94"/>
                <a:gd name="T42" fmla="*/ 64 w 95"/>
                <a:gd name="T43" fmla="*/ -9868 h 94"/>
                <a:gd name="T44" fmla="*/ 87 w 95"/>
                <a:gd name="T45" fmla="*/ -9870 h 94"/>
                <a:gd name="T46" fmla="*/ 74 w 95"/>
                <a:gd name="T47" fmla="*/ -9880 h 94"/>
                <a:gd name="T48" fmla="*/ 30 w 95"/>
                <a:gd name="T49" fmla="*/ -9870 h 94"/>
                <a:gd name="T50" fmla="*/ 30 w 95"/>
                <a:gd name="T51" fmla="*/ -9868 h 94"/>
                <a:gd name="T52" fmla="*/ 23 w 95"/>
                <a:gd name="T53" fmla="*/ -9885 h 94"/>
                <a:gd name="T54" fmla="*/ 25 w 95"/>
                <a:gd name="T55" fmla="*/ -9880 h 94"/>
                <a:gd name="T56" fmla="*/ 93 w 95"/>
                <a:gd name="T57" fmla="*/ -9890 h 94"/>
                <a:gd name="T58" fmla="*/ 74 w 95"/>
                <a:gd name="T59" fmla="*/ -9880 h 94"/>
                <a:gd name="T60" fmla="*/ 95 w 95"/>
                <a:gd name="T61" fmla="*/ -9885 h 94"/>
                <a:gd name="T62" fmla="*/ 25 w 95"/>
                <a:gd name="T63" fmla="*/ -9890 h 94"/>
                <a:gd name="T64" fmla="*/ 23 w 95"/>
                <a:gd name="T65" fmla="*/ -9885 h 94"/>
                <a:gd name="T66" fmla="*/ 65 w 95"/>
                <a:gd name="T67" fmla="*/ -9902 h 94"/>
                <a:gd name="T68" fmla="*/ 74 w 95"/>
                <a:gd name="T69" fmla="*/ -9890 h 94"/>
                <a:gd name="T70" fmla="*/ 87 w 95"/>
                <a:gd name="T71" fmla="*/ -9901 h 94"/>
                <a:gd name="T72" fmla="*/ 65 w 95"/>
                <a:gd name="T73" fmla="*/ -9902 h 94"/>
                <a:gd name="T74" fmla="*/ 27 w 95"/>
                <a:gd name="T75" fmla="*/ -9901 h 94"/>
                <a:gd name="T76" fmla="*/ 30 w 95"/>
                <a:gd name="T77" fmla="*/ -9902 h 94"/>
                <a:gd name="T78" fmla="*/ 63 w 95"/>
                <a:gd name="T79" fmla="*/ -9907 h 94"/>
                <a:gd name="T80" fmla="*/ 87 w 95"/>
                <a:gd name="T81" fmla="*/ -9901 h 94"/>
                <a:gd name="T82" fmla="*/ 41 w 95"/>
                <a:gd name="T83" fmla="*/ -9907 h 94"/>
                <a:gd name="T84" fmla="*/ 30 w 95"/>
                <a:gd name="T85" fmla="*/ -9902 h 94"/>
                <a:gd name="T86" fmla="*/ 82 w 95"/>
                <a:gd name="T87" fmla="*/ -9912 h 94"/>
                <a:gd name="T88" fmla="*/ 48 w 95"/>
                <a:gd name="T89" fmla="*/ -9909 h 94"/>
                <a:gd name="T90" fmla="*/ 63 w 95"/>
                <a:gd name="T91" fmla="*/ -9907 h 94"/>
                <a:gd name="T92" fmla="*/ 82 w 95"/>
                <a:gd name="T93" fmla="*/ -9912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8" y="71"/>
                  </a:lnTo>
                  <a:lnTo>
                    <a:pt x="39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8" y="23"/>
                  </a:lnTo>
                  <a:lnTo>
                    <a:pt x="42" y="20"/>
                  </a:lnTo>
                  <a:lnTo>
                    <a:pt x="82" y="20"/>
                  </a:lnTo>
                  <a:lnTo>
                    <a:pt x="80" y="16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8" y="71"/>
                  </a:lnTo>
                  <a:lnTo>
                    <a:pt x="53" y="73"/>
                  </a:lnTo>
                  <a:lnTo>
                    <a:pt x="47" y="94"/>
                  </a:lnTo>
                  <a:lnTo>
                    <a:pt x="80" y="78"/>
                  </a:lnTo>
                  <a:lnTo>
                    <a:pt x="85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9" y="67"/>
                  </a:lnTo>
                  <a:lnTo>
                    <a:pt x="30" y="64"/>
                  </a:lnTo>
                  <a:close/>
                  <a:moveTo>
                    <a:pt x="87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5" y="67"/>
                  </a:lnTo>
                  <a:lnTo>
                    <a:pt x="87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7" y="62"/>
                  </a:lnTo>
                  <a:lnTo>
                    <a:pt x="93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3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3" y="52"/>
                  </a:lnTo>
                  <a:lnTo>
                    <a:pt x="95" y="47"/>
                  </a:lnTo>
                  <a:lnTo>
                    <a:pt x="93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3" y="42"/>
                  </a:lnTo>
                  <a:lnTo>
                    <a:pt x="87" y="31"/>
                  </a:lnTo>
                  <a:lnTo>
                    <a:pt x="69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4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7" y="31"/>
                  </a:lnTo>
                  <a:lnTo>
                    <a:pt x="84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2" y="20"/>
                  </a:moveTo>
                  <a:lnTo>
                    <a:pt x="53" y="20"/>
                  </a:lnTo>
                  <a:lnTo>
                    <a:pt x="48" y="23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4" y="25"/>
                  </a:lnTo>
                  <a:lnTo>
                    <a:pt x="8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76" name="Picture 18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6" y="-10321"/>
              <a:ext cx="110" cy="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5" name="Picture 18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" y="-9624"/>
              <a:ext cx="162" cy="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184"/>
            <p:cNvSpPr>
              <a:spLocks noChangeArrowheads="1"/>
            </p:cNvSpPr>
            <p:nvPr/>
          </p:nvSpPr>
          <p:spPr bwMode="auto">
            <a:xfrm>
              <a:off x="8927" y="-4208"/>
              <a:ext cx="1054" cy="9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5"/>
            <p:cNvSpPr/>
            <p:nvPr/>
          </p:nvSpPr>
          <p:spPr bwMode="auto">
            <a:xfrm>
              <a:off x="8922" y="-4213"/>
              <a:ext cx="1064" cy="944"/>
            </a:xfrm>
            <a:custGeom>
              <a:avLst/>
              <a:gdLst>
                <a:gd name="T0" fmla="*/ 1063 w 1064"/>
                <a:gd name="T1" fmla="*/ -4213 h 944"/>
                <a:gd name="T2" fmla="*/ 1058 w 1064"/>
                <a:gd name="T3" fmla="*/ -4213 h 944"/>
                <a:gd name="T4" fmla="*/ 1058 w 1064"/>
                <a:gd name="T5" fmla="*/ -4197 h 944"/>
                <a:gd name="T6" fmla="*/ 1058 w 1064"/>
                <a:gd name="T7" fmla="*/ -3285 h 944"/>
                <a:gd name="T8" fmla="*/ 1048 w 1064"/>
                <a:gd name="T9" fmla="*/ -3274 h 944"/>
                <a:gd name="T10" fmla="*/ 1048 w 1064"/>
                <a:gd name="T11" fmla="*/ -3285 h 944"/>
                <a:gd name="T12" fmla="*/ 26 w 1064"/>
                <a:gd name="T13" fmla="*/ -3285 h 944"/>
                <a:gd name="T14" fmla="*/ 1048 w 1064"/>
                <a:gd name="T15" fmla="*/ -4188 h 944"/>
                <a:gd name="T16" fmla="*/ 1048 w 1064"/>
                <a:gd name="T17" fmla="*/ -3285 h 944"/>
                <a:gd name="T18" fmla="*/ 1058 w 1064"/>
                <a:gd name="T19" fmla="*/ -3285 h 944"/>
                <a:gd name="T20" fmla="*/ 1058 w 1064"/>
                <a:gd name="T21" fmla="*/ -4197 h 944"/>
                <a:gd name="T22" fmla="*/ 1058 w 1064"/>
                <a:gd name="T23" fmla="*/ -4197 h 944"/>
                <a:gd name="T24" fmla="*/ 1058 w 1064"/>
                <a:gd name="T25" fmla="*/ -4197 h 944"/>
                <a:gd name="T26" fmla="*/ 1058 w 1064"/>
                <a:gd name="T27" fmla="*/ -4197 h 944"/>
                <a:gd name="T28" fmla="*/ 1058 w 1064"/>
                <a:gd name="T29" fmla="*/ -4213 h 944"/>
                <a:gd name="T30" fmla="*/ 1054 w 1064"/>
                <a:gd name="T31" fmla="*/ -4213 h 944"/>
                <a:gd name="T32" fmla="*/ 1048 w 1064"/>
                <a:gd name="T33" fmla="*/ -4213 h 944"/>
                <a:gd name="T34" fmla="*/ 1048 w 1064"/>
                <a:gd name="T35" fmla="*/ -4208 h 944"/>
                <a:gd name="T36" fmla="*/ 1048 w 1064"/>
                <a:gd name="T37" fmla="*/ -4207 h 944"/>
                <a:gd name="T38" fmla="*/ 1048 w 1064"/>
                <a:gd name="T39" fmla="*/ -4208 h 944"/>
                <a:gd name="T40" fmla="*/ 1048 w 1064"/>
                <a:gd name="T41" fmla="*/ -4208 h 944"/>
                <a:gd name="T42" fmla="*/ 1048 w 1064"/>
                <a:gd name="T43" fmla="*/ -4213 h 944"/>
                <a:gd name="T44" fmla="*/ 1036 w 1064"/>
                <a:gd name="T45" fmla="*/ -4213 h 944"/>
                <a:gd name="T46" fmla="*/ 1036 w 1064"/>
                <a:gd name="T47" fmla="*/ -4197 h 944"/>
                <a:gd name="T48" fmla="*/ 16 w 1064"/>
                <a:gd name="T49" fmla="*/ -3294 h 944"/>
                <a:gd name="T50" fmla="*/ 16 w 1064"/>
                <a:gd name="T51" fmla="*/ -3285 h 944"/>
                <a:gd name="T52" fmla="*/ 16 w 1064"/>
                <a:gd name="T53" fmla="*/ -3274 h 944"/>
                <a:gd name="T54" fmla="*/ 5 w 1064"/>
                <a:gd name="T55" fmla="*/ -3285 h 944"/>
                <a:gd name="T56" fmla="*/ 16 w 1064"/>
                <a:gd name="T57" fmla="*/ -3285 h 944"/>
                <a:gd name="T58" fmla="*/ 16 w 1064"/>
                <a:gd name="T59" fmla="*/ -3294 h 944"/>
                <a:gd name="T60" fmla="*/ 16 w 1064"/>
                <a:gd name="T61" fmla="*/ -4197 h 944"/>
                <a:gd name="T62" fmla="*/ 5 w 1064"/>
                <a:gd name="T63" fmla="*/ -4197 h 944"/>
                <a:gd name="T64" fmla="*/ 16 w 1064"/>
                <a:gd name="T65" fmla="*/ -4208 h 944"/>
                <a:gd name="T66" fmla="*/ 16 w 1064"/>
                <a:gd name="T67" fmla="*/ -4197 h 944"/>
                <a:gd name="T68" fmla="*/ 1036 w 1064"/>
                <a:gd name="T69" fmla="*/ -4197 h 944"/>
                <a:gd name="T70" fmla="*/ 1036 w 1064"/>
                <a:gd name="T71" fmla="*/ -4213 h 944"/>
                <a:gd name="T72" fmla="*/ 0 w 1064"/>
                <a:gd name="T73" fmla="*/ -4213 h 944"/>
                <a:gd name="T74" fmla="*/ 0 w 1064"/>
                <a:gd name="T75" fmla="*/ -3270 h 944"/>
                <a:gd name="T76" fmla="*/ 1063 w 1064"/>
                <a:gd name="T77" fmla="*/ -3270 h 944"/>
                <a:gd name="T78" fmla="*/ 1063 w 1064"/>
                <a:gd name="T79" fmla="*/ -4202 h 944"/>
                <a:gd name="T80" fmla="*/ 1063 w 1064"/>
                <a:gd name="T81" fmla="*/ -4208 h 944"/>
                <a:gd name="T82" fmla="*/ 1063 w 1064"/>
                <a:gd name="T83" fmla="*/ -4213 h 9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64" h="944">
                  <a:moveTo>
                    <a:pt x="1063" y="0"/>
                  </a:moveTo>
                  <a:lnTo>
                    <a:pt x="1058" y="0"/>
                  </a:lnTo>
                  <a:lnTo>
                    <a:pt x="1058" y="16"/>
                  </a:lnTo>
                  <a:lnTo>
                    <a:pt x="1058" y="928"/>
                  </a:lnTo>
                  <a:lnTo>
                    <a:pt x="1048" y="939"/>
                  </a:lnTo>
                  <a:lnTo>
                    <a:pt x="1048" y="928"/>
                  </a:lnTo>
                  <a:lnTo>
                    <a:pt x="26" y="928"/>
                  </a:lnTo>
                  <a:lnTo>
                    <a:pt x="1048" y="25"/>
                  </a:lnTo>
                  <a:lnTo>
                    <a:pt x="1048" y="928"/>
                  </a:lnTo>
                  <a:lnTo>
                    <a:pt x="1058" y="928"/>
                  </a:lnTo>
                  <a:lnTo>
                    <a:pt x="1058" y="16"/>
                  </a:lnTo>
                  <a:lnTo>
                    <a:pt x="1058" y="0"/>
                  </a:lnTo>
                  <a:lnTo>
                    <a:pt x="1054" y="0"/>
                  </a:lnTo>
                  <a:lnTo>
                    <a:pt x="1048" y="0"/>
                  </a:lnTo>
                  <a:lnTo>
                    <a:pt x="1048" y="5"/>
                  </a:lnTo>
                  <a:lnTo>
                    <a:pt x="1048" y="6"/>
                  </a:lnTo>
                  <a:lnTo>
                    <a:pt x="1048" y="5"/>
                  </a:lnTo>
                  <a:lnTo>
                    <a:pt x="1048" y="0"/>
                  </a:lnTo>
                  <a:lnTo>
                    <a:pt x="1036" y="0"/>
                  </a:lnTo>
                  <a:lnTo>
                    <a:pt x="1036" y="16"/>
                  </a:lnTo>
                  <a:lnTo>
                    <a:pt x="16" y="919"/>
                  </a:lnTo>
                  <a:lnTo>
                    <a:pt x="16" y="928"/>
                  </a:lnTo>
                  <a:lnTo>
                    <a:pt x="16" y="939"/>
                  </a:lnTo>
                  <a:lnTo>
                    <a:pt x="5" y="928"/>
                  </a:lnTo>
                  <a:lnTo>
                    <a:pt x="16" y="928"/>
                  </a:lnTo>
                  <a:lnTo>
                    <a:pt x="16" y="919"/>
                  </a:lnTo>
                  <a:lnTo>
                    <a:pt x="16" y="16"/>
                  </a:lnTo>
                  <a:lnTo>
                    <a:pt x="5" y="16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1036" y="16"/>
                  </a:lnTo>
                  <a:lnTo>
                    <a:pt x="1036" y="0"/>
                  </a:lnTo>
                  <a:lnTo>
                    <a:pt x="0" y="0"/>
                  </a:lnTo>
                  <a:lnTo>
                    <a:pt x="0" y="943"/>
                  </a:lnTo>
                  <a:lnTo>
                    <a:pt x="1063" y="943"/>
                  </a:lnTo>
                  <a:lnTo>
                    <a:pt x="1063" y="11"/>
                  </a:lnTo>
                  <a:lnTo>
                    <a:pt x="1063" y="5"/>
                  </a:lnTo>
                  <a:lnTo>
                    <a:pt x="10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186"/>
            <p:cNvSpPr>
              <a:spLocks noChangeShapeType="1"/>
            </p:cNvSpPr>
            <p:nvPr/>
          </p:nvSpPr>
          <p:spPr bwMode="auto">
            <a:xfrm>
              <a:off x="9079" y="-5937"/>
              <a:ext cx="0" cy="203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AutoShape 187"/>
            <p:cNvSpPr/>
            <p:nvPr/>
          </p:nvSpPr>
          <p:spPr bwMode="auto">
            <a:xfrm>
              <a:off x="9037" y="-5047"/>
              <a:ext cx="881" cy="80"/>
            </a:xfrm>
            <a:custGeom>
              <a:avLst/>
              <a:gdLst>
                <a:gd name="T0" fmla="*/ 73 w 881"/>
                <a:gd name="T1" fmla="*/ -5005 h 80"/>
                <a:gd name="T2" fmla="*/ 63 w 881"/>
                <a:gd name="T3" fmla="*/ -5031 h 80"/>
                <a:gd name="T4" fmla="*/ 36 w 881"/>
                <a:gd name="T5" fmla="*/ -5047 h 80"/>
                <a:gd name="T6" fmla="*/ 11 w 881"/>
                <a:gd name="T7" fmla="*/ -5031 h 80"/>
                <a:gd name="T8" fmla="*/ 0 w 881"/>
                <a:gd name="T9" fmla="*/ -5005 h 80"/>
                <a:gd name="T10" fmla="*/ 11 w 881"/>
                <a:gd name="T11" fmla="*/ -4978 h 80"/>
                <a:gd name="T12" fmla="*/ 36 w 881"/>
                <a:gd name="T13" fmla="*/ -4968 h 80"/>
                <a:gd name="T14" fmla="*/ 63 w 881"/>
                <a:gd name="T15" fmla="*/ -4978 h 80"/>
                <a:gd name="T16" fmla="*/ 73 w 881"/>
                <a:gd name="T17" fmla="*/ -5005 h 80"/>
                <a:gd name="T18" fmla="*/ 881 w 881"/>
                <a:gd name="T19" fmla="*/ -5010 h 80"/>
                <a:gd name="T20" fmla="*/ 870 w 881"/>
                <a:gd name="T21" fmla="*/ -5036 h 80"/>
                <a:gd name="T22" fmla="*/ 844 w 881"/>
                <a:gd name="T23" fmla="*/ -5047 h 80"/>
                <a:gd name="T24" fmla="*/ 817 w 881"/>
                <a:gd name="T25" fmla="*/ -5036 h 80"/>
                <a:gd name="T26" fmla="*/ 808 w 881"/>
                <a:gd name="T27" fmla="*/ -5010 h 80"/>
                <a:gd name="T28" fmla="*/ 817 w 881"/>
                <a:gd name="T29" fmla="*/ -4983 h 80"/>
                <a:gd name="T30" fmla="*/ 844 w 881"/>
                <a:gd name="T31" fmla="*/ -4974 h 80"/>
                <a:gd name="T32" fmla="*/ 870 w 881"/>
                <a:gd name="T33" fmla="*/ -4983 h 80"/>
                <a:gd name="T34" fmla="*/ 881 w 881"/>
                <a:gd name="T35" fmla="*/ -5010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81" h="80">
                  <a:moveTo>
                    <a:pt x="73" y="42"/>
                  </a:moveTo>
                  <a:lnTo>
                    <a:pt x="63" y="16"/>
                  </a:lnTo>
                  <a:lnTo>
                    <a:pt x="36" y="0"/>
                  </a:lnTo>
                  <a:lnTo>
                    <a:pt x="11" y="16"/>
                  </a:lnTo>
                  <a:lnTo>
                    <a:pt x="0" y="42"/>
                  </a:lnTo>
                  <a:lnTo>
                    <a:pt x="11" y="69"/>
                  </a:lnTo>
                  <a:lnTo>
                    <a:pt x="36" y="79"/>
                  </a:lnTo>
                  <a:lnTo>
                    <a:pt x="63" y="69"/>
                  </a:lnTo>
                  <a:lnTo>
                    <a:pt x="73" y="42"/>
                  </a:lnTo>
                  <a:moveTo>
                    <a:pt x="881" y="37"/>
                  </a:moveTo>
                  <a:lnTo>
                    <a:pt x="870" y="11"/>
                  </a:lnTo>
                  <a:lnTo>
                    <a:pt x="844" y="0"/>
                  </a:lnTo>
                  <a:lnTo>
                    <a:pt x="817" y="11"/>
                  </a:lnTo>
                  <a:lnTo>
                    <a:pt x="808" y="37"/>
                  </a:lnTo>
                  <a:lnTo>
                    <a:pt x="817" y="64"/>
                  </a:lnTo>
                  <a:lnTo>
                    <a:pt x="844" y="73"/>
                  </a:lnTo>
                  <a:lnTo>
                    <a:pt x="870" y="64"/>
                  </a:lnTo>
                  <a:lnTo>
                    <a:pt x="881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AutoShape 188"/>
            <p:cNvSpPr/>
            <p:nvPr/>
          </p:nvSpPr>
          <p:spPr bwMode="auto">
            <a:xfrm>
              <a:off x="9073" y="-5005"/>
              <a:ext cx="808" cy="2"/>
            </a:xfrm>
            <a:custGeom>
              <a:avLst/>
              <a:gdLst>
                <a:gd name="T0" fmla="*/ 0 w 808"/>
                <a:gd name="T1" fmla="*/ 0 h 2"/>
                <a:gd name="T2" fmla="*/ 331 w 808"/>
                <a:gd name="T3" fmla="*/ 0 h 2"/>
                <a:gd name="T4" fmla="*/ 520 w 808"/>
                <a:gd name="T5" fmla="*/ 0 h 2"/>
                <a:gd name="T6" fmla="*/ 808 w 808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8" h="2">
                  <a:moveTo>
                    <a:pt x="0" y="0"/>
                  </a:moveTo>
                  <a:lnTo>
                    <a:pt x="331" y="0"/>
                  </a:lnTo>
                  <a:moveTo>
                    <a:pt x="520" y="0"/>
                  </a:moveTo>
                  <a:lnTo>
                    <a:pt x="808" y="0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2" name="Line 189"/>
            <p:cNvSpPr>
              <a:spLocks noChangeShapeType="1"/>
            </p:cNvSpPr>
            <p:nvPr/>
          </p:nvSpPr>
          <p:spPr bwMode="auto">
            <a:xfrm>
              <a:off x="9433" y="-5151"/>
              <a:ext cx="0" cy="277"/>
            </a:xfrm>
            <a:prstGeom prst="line">
              <a:avLst/>
            </a:prstGeom>
            <a:noFill/>
            <a:ln w="4343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3" name="AutoShape 190"/>
            <p:cNvSpPr/>
            <p:nvPr/>
          </p:nvSpPr>
          <p:spPr bwMode="auto">
            <a:xfrm>
              <a:off x="9394" y="-5157"/>
              <a:ext cx="78" cy="290"/>
            </a:xfrm>
            <a:custGeom>
              <a:avLst/>
              <a:gdLst>
                <a:gd name="T0" fmla="*/ 78 w 78"/>
                <a:gd name="T1" fmla="*/ -5157 h 290"/>
                <a:gd name="T2" fmla="*/ 0 w 78"/>
                <a:gd name="T3" fmla="*/ -5157 h 290"/>
                <a:gd name="T4" fmla="*/ 0 w 78"/>
                <a:gd name="T5" fmla="*/ -4868 h 290"/>
                <a:gd name="T6" fmla="*/ 78 w 78"/>
                <a:gd name="T7" fmla="*/ -4868 h 290"/>
                <a:gd name="T8" fmla="*/ 76 w 78"/>
                <a:gd name="T9" fmla="*/ -4874 h 290"/>
                <a:gd name="T10" fmla="*/ 15 w 78"/>
                <a:gd name="T11" fmla="*/ -4874 h 290"/>
                <a:gd name="T12" fmla="*/ 4 w 78"/>
                <a:gd name="T13" fmla="*/ -4884 h 290"/>
                <a:gd name="T14" fmla="*/ 15 w 78"/>
                <a:gd name="T15" fmla="*/ -4884 h 290"/>
                <a:gd name="T16" fmla="*/ 15 w 78"/>
                <a:gd name="T17" fmla="*/ -5140 h 290"/>
                <a:gd name="T18" fmla="*/ 4 w 78"/>
                <a:gd name="T19" fmla="*/ -5140 h 290"/>
                <a:gd name="T20" fmla="*/ 15 w 78"/>
                <a:gd name="T21" fmla="*/ -5151 h 290"/>
                <a:gd name="T22" fmla="*/ 78 w 78"/>
                <a:gd name="T23" fmla="*/ -5151 h 290"/>
                <a:gd name="T24" fmla="*/ 78 w 78"/>
                <a:gd name="T25" fmla="*/ -5157 h 290"/>
                <a:gd name="T26" fmla="*/ 78 w 78"/>
                <a:gd name="T27" fmla="*/ -5151 h 290"/>
                <a:gd name="T28" fmla="*/ 62 w 78"/>
                <a:gd name="T29" fmla="*/ -5151 h 290"/>
                <a:gd name="T30" fmla="*/ 73 w 78"/>
                <a:gd name="T31" fmla="*/ -5140 h 290"/>
                <a:gd name="T32" fmla="*/ 62 w 78"/>
                <a:gd name="T33" fmla="*/ -5140 h 290"/>
                <a:gd name="T34" fmla="*/ 62 w 78"/>
                <a:gd name="T35" fmla="*/ -4884 h 290"/>
                <a:gd name="T36" fmla="*/ 73 w 78"/>
                <a:gd name="T37" fmla="*/ -4884 h 290"/>
                <a:gd name="T38" fmla="*/ 78 w 78"/>
                <a:gd name="T39" fmla="*/ -4868 h 290"/>
                <a:gd name="T40" fmla="*/ 78 w 78"/>
                <a:gd name="T41" fmla="*/ -5151 h 290"/>
                <a:gd name="T42" fmla="*/ 62 w 78"/>
                <a:gd name="T43" fmla="*/ -4884 h 290"/>
                <a:gd name="T44" fmla="*/ 15 w 78"/>
                <a:gd name="T45" fmla="*/ -4884 h 290"/>
                <a:gd name="T46" fmla="*/ 15 w 78"/>
                <a:gd name="T47" fmla="*/ -4874 h 290"/>
                <a:gd name="T48" fmla="*/ 62 w 78"/>
                <a:gd name="T49" fmla="*/ -4874 h 290"/>
                <a:gd name="T50" fmla="*/ 62 w 78"/>
                <a:gd name="T51" fmla="*/ -4884 h 290"/>
                <a:gd name="T52" fmla="*/ 73 w 78"/>
                <a:gd name="T53" fmla="*/ -4884 h 290"/>
                <a:gd name="T54" fmla="*/ 62 w 78"/>
                <a:gd name="T55" fmla="*/ -4874 h 290"/>
                <a:gd name="T56" fmla="*/ 76 w 78"/>
                <a:gd name="T57" fmla="*/ -4874 h 290"/>
                <a:gd name="T58" fmla="*/ 73 w 78"/>
                <a:gd name="T59" fmla="*/ -4884 h 290"/>
                <a:gd name="T60" fmla="*/ 62 w 78"/>
                <a:gd name="T61" fmla="*/ -5151 h 290"/>
                <a:gd name="T62" fmla="*/ 15 w 78"/>
                <a:gd name="T63" fmla="*/ -5151 h 290"/>
                <a:gd name="T64" fmla="*/ 15 w 78"/>
                <a:gd name="T65" fmla="*/ -5140 h 290"/>
                <a:gd name="T66" fmla="*/ 62 w 78"/>
                <a:gd name="T67" fmla="*/ -5140 h 290"/>
                <a:gd name="T68" fmla="*/ 62 w 78"/>
                <a:gd name="T69" fmla="*/ -5151 h 2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290">
                  <a:moveTo>
                    <a:pt x="78" y="0"/>
                  </a:moveTo>
                  <a:lnTo>
                    <a:pt x="0" y="0"/>
                  </a:lnTo>
                  <a:lnTo>
                    <a:pt x="0" y="289"/>
                  </a:lnTo>
                  <a:lnTo>
                    <a:pt x="78" y="289"/>
                  </a:lnTo>
                  <a:lnTo>
                    <a:pt x="76" y="283"/>
                  </a:lnTo>
                  <a:lnTo>
                    <a:pt x="15" y="283"/>
                  </a:lnTo>
                  <a:lnTo>
                    <a:pt x="4" y="273"/>
                  </a:lnTo>
                  <a:lnTo>
                    <a:pt x="15" y="273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15" y="6"/>
                  </a:lnTo>
                  <a:lnTo>
                    <a:pt x="78" y="6"/>
                  </a:lnTo>
                  <a:lnTo>
                    <a:pt x="78" y="0"/>
                  </a:lnTo>
                  <a:close/>
                  <a:moveTo>
                    <a:pt x="78" y="6"/>
                  </a:moveTo>
                  <a:lnTo>
                    <a:pt x="62" y="6"/>
                  </a:lnTo>
                  <a:lnTo>
                    <a:pt x="73" y="17"/>
                  </a:lnTo>
                  <a:lnTo>
                    <a:pt x="62" y="17"/>
                  </a:lnTo>
                  <a:lnTo>
                    <a:pt x="62" y="273"/>
                  </a:lnTo>
                  <a:lnTo>
                    <a:pt x="73" y="273"/>
                  </a:lnTo>
                  <a:lnTo>
                    <a:pt x="78" y="289"/>
                  </a:lnTo>
                  <a:lnTo>
                    <a:pt x="78" y="6"/>
                  </a:lnTo>
                  <a:close/>
                  <a:moveTo>
                    <a:pt x="62" y="273"/>
                  </a:moveTo>
                  <a:lnTo>
                    <a:pt x="15" y="273"/>
                  </a:lnTo>
                  <a:lnTo>
                    <a:pt x="15" y="283"/>
                  </a:lnTo>
                  <a:lnTo>
                    <a:pt x="62" y="283"/>
                  </a:lnTo>
                  <a:lnTo>
                    <a:pt x="62" y="273"/>
                  </a:lnTo>
                  <a:close/>
                  <a:moveTo>
                    <a:pt x="73" y="273"/>
                  </a:moveTo>
                  <a:lnTo>
                    <a:pt x="62" y="283"/>
                  </a:lnTo>
                  <a:lnTo>
                    <a:pt x="76" y="283"/>
                  </a:lnTo>
                  <a:lnTo>
                    <a:pt x="73" y="273"/>
                  </a:lnTo>
                  <a:close/>
                  <a:moveTo>
                    <a:pt x="62" y="6"/>
                  </a:moveTo>
                  <a:lnTo>
                    <a:pt x="15" y="6"/>
                  </a:lnTo>
                  <a:lnTo>
                    <a:pt x="15" y="17"/>
                  </a:lnTo>
                  <a:lnTo>
                    <a:pt x="62" y="17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4" name="Line 191"/>
            <p:cNvSpPr>
              <a:spLocks noChangeShapeType="1"/>
            </p:cNvSpPr>
            <p:nvPr/>
          </p:nvSpPr>
          <p:spPr bwMode="auto">
            <a:xfrm>
              <a:off x="9559" y="-5151"/>
              <a:ext cx="0" cy="277"/>
            </a:xfrm>
            <a:prstGeom prst="line">
              <a:avLst/>
            </a:prstGeom>
            <a:noFill/>
            <a:ln w="43434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7" name="AutoShape 192"/>
            <p:cNvSpPr/>
            <p:nvPr/>
          </p:nvSpPr>
          <p:spPr bwMode="auto">
            <a:xfrm>
              <a:off x="9520" y="-5157"/>
              <a:ext cx="78" cy="290"/>
            </a:xfrm>
            <a:custGeom>
              <a:avLst/>
              <a:gdLst>
                <a:gd name="T0" fmla="*/ 78 w 78"/>
                <a:gd name="T1" fmla="*/ -5157 h 290"/>
                <a:gd name="T2" fmla="*/ 0 w 78"/>
                <a:gd name="T3" fmla="*/ -5157 h 290"/>
                <a:gd name="T4" fmla="*/ 0 w 78"/>
                <a:gd name="T5" fmla="*/ -4868 h 290"/>
                <a:gd name="T6" fmla="*/ 78 w 78"/>
                <a:gd name="T7" fmla="*/ -4868 h 290"/>
                <a:gd name="T8" fmla="*/ 76 w 78"/>
                <a:gd name="T9" fmla="*/ -4874 h 290"/>
                <a:gd name="T10" fmla="*/ 15 w 78"/>
                <a:gd name="T11" fmla="*/ -4874 h 290"/>
                <a:gd name="T12" fmla="*/ 4 w 78"/>
                <a:gd name="T13" fmla="*/ -4884 h 290"/>
                <a:gd name="T14" fmla="*/ 15 w 78"/>
                <a:gd name="T15" fmla="*/ -4884 h 290"/>
                <a:gd name="T16" fmla="*/ 15 w 78"/>
                <a:gd name="T17" fmla="*/ -5140 h 290"/>
                <a:gd name="T18" fmla="*/ 4 w 78"/>
                <a:gd name="T19" fmla="*/ -5140 h 290"/>
                <a:gd name="T20" fmla="*/ 15 w 78"/>
                <a:gd name="T21" fmla="*/ -5151 h 290"/>
                <a:gd name="T22" fmla="*/ 78 w 78"/>
                <a:gd name="T23" fmla="*/ -5151 h 290"/>
                <a:gd name="T24" fmla="*/ 78 w 78"/>
                <a:gd name="T25" fmla="*/ -5157 h 290"/>
                <a:gd name="T26" fmla="*/ 78 w 78"/>
                <a:gd name="T27" fmla="*/ -5151 h 290"/>
                <a:gd name="T28" fmla="*/ 62 w 78"/>
                <a:gd name="T29" fmla="*/ -5151 h 290"/>
                <a:gd name="T30" fmla="*/ 73 w 78"/>
                <a:gd name="T31" fmla="*/ -5140 h 290"/>
                <a:gd name="T32" fmla="*/ 62 w 78"/>
                <a:gd name="T33" fmla="*/ -5140 h 290"/>
                <a:gd name="T34" fmla="*/ 62 w 78"/>
                <a:gd name="T35" fmla="*/ -4884 h 290"/>
                <a:gd name="T36" fmla="*/ 73 w 78"/>
                <a:gd name="T37" fmla="*/ -4884 h 290"/>
                <a:gd name="T38" fmla="*/ 78 w 78"/>
                <a:gd name="T39" fmla="*/ -4868 h 290"/>
                <a:gd name="T40" fmla="*/ 78 w 78"/>
                <a:gd name="T41" fmla="*/ -5151 h 290"/>
                <a:gd name="T42" fmla="*/ 62 w 78"/>
                <a:gd name="T43" fmla="*/ -4884 h 290"/>
                <a:gd name="T44" fmla="*/ 15 w 78"/>
                <a:gd name="T45" fmla="*/ -4884 h 290"/>
                <a:gd name="T46" fmla="*/ 15 w 78"/>
                <a:gd name="T47" fmla="*/ -4874 h 290"/>
                <a:gd name="T48" fmla="*/ 62 w 78"/>
                <a:gd name="T49" fmla="*/ -4874 h 290"/>
                <a:gd name="T50" fmla="*/ 62 w 78"/>
                <a:gd name="T51" fmla="*/ -4884 h 290"/>
                <a:gd name="T52" fmla="*/ 73 w 78"/>
                <a:gd name="T53" fmla="*/ -4884 h 290"/>
                <a:gd name="T54" fmla="*/ 62 w 78"/>
                <a:gd name="T55" fmla="*/ -4874 h 290"/>
                <a:gd name="T56" fmla="*/ 76 w 78"/>
                <a:gd name="T57" fmla="*/ -4874 h 290"/>
                <a:gd name="T58" fmla="*/ 73 w 78"/>
                <a:gd name="T59" fmla="*/ -4884 h 290"/>
                <a:gd name="T60" fmla="*/ 62 w 78"/>
                <a:gd name="T61" fmla="*/ -5151 h 290"/>
                <a:gd name="T62" fmla="*/ 15 w 78"/>
                <a:gd name="T63" fmla="*/ -5151 h 290"/>
                <a:gd name="T64" fmla="*/ 15 w 78"/>
                <a:gd name="T65" fmla="*/ -5140 h 290"/>
                <a:gd name="T66" fmla="*/ 62 w 78"/>
                <a:gd name="T67" fmla="*/ -5140 h 290"/>
                <a:gd name="T68" fmla="*/ 62 w 78"/>
                <a:gd name="T69" fmla="*/ -5151 h 2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290">
                  <a:moveTo>
                    <a:pt x="78" y="0"/>
                  </a:moveTo>
                  <a:lnTo>
                    <a:pt x="0" y="0"/>
                  </a:lnTo>
                  <a:lnTo>
                    <a:pt x="0" y="289"/>
                  </a:lnTo>
                  <a:lnTo>
                    <a:pt x="78" y="289"/>
                  </a:lnTo>
                  <a:lnTo>
                    <a:pt x="76" y="283"/>
                  </a:lnTo>
                  <a:lnTo>
                    <a:pt x="15" y="283"/>
                  </a:lnTo>
                  <a:lnTo>
                    <a:pt x="4" y="273"/>
                  </a:lnTo>
                  <a:lnTo>
                    <a:pt x="15" y="273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15" y="6"/>
                  </a:lnTo>
                  <a:lnTo>
                    <a:pt x="78" y="6"/>
                  </a:lnTo>
                  <a:lnTo>
                    <a:pt x="78" y="0"/>
                  </a:lnTo>
                  <a:close/>
                  <a:moveTo>
                    <a:pt x="78" y="6"/>
                  </a:moveTo>
                  <a:lnTo>
                    <a:pt x="62" y="6"/>
                  </a:lnTo>
                  <a:lnTo>
                    <a:pt x="73" y="17"/>
                  </a:lnTo>
                  <a:lnTo>
                    <a:pt x="62" y="17"/>
                  </a:lnTo>
                  <a:lnTo>
                    <a:pt x="62" y="273"/>
                  </a:lnTo>
                  <a:lnTo>
                    <a:pt x="73" y="273"/>
                  </a:lnTo>
                  <a:lnTo>
                    <a:pt x="78" y="289"/>
                  </a:lnTo>
                  <a:lnTo>
                    <a:pt x="78" y="6"/>
                  </a:lnTo>
                  <a:close/>
                  <a:moveTo>
                    <a:pt x="62" y="273"/>
                  </a:moveTo>
                  <a:lnTo>
                    <a:pt x="15" y="273"/>
                  </a:lnTo>
                  <a:lnTo>
                    <a:pt x="15" y="283"/>
                  </a:lnTo>
                  <a:lnTo>
                    <a:pt x="62" y="283"/>
                  </a:lnTo>
                  <a:lnTo>
                    <a:pt x="62" y="273"/>
                  </a:lnTo>
                  <a:close/>
                  <a:moveTo>
                    <a:pt x="73" y="273"/>
                  </a:moveTo>
                  <a:lnTo>
                    <a:pt x="62" y="283"/>
                  </a:lnTo>
                  <a:lnTo>
                    <a:pt x="76" y="283"/>
                  </a:lnTo>
                  <a:lnTo>
                    <a:pt x="73" y="273"/>
                  </a:lnTo>
                  <a:close/>
                  <a:moveTo>
                    <a:pt x="62" y="6"/>
                  </a:moveTo>
                  <a:lnTo>
                    <a:pt x="15" y="6"/>
                  </a:lnTo>
                  <a:lnTo>
                    <a:pt x="15" y="17"/>
                  </a:lnTo>
                  <a:lnTo>
                    <a:pt x="62" y="17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8" name="Line 193"/>
            <p:cNvSpPr>
              <a:spLocks noChangeShapeType="1"/>
            </p:cNvSpPr>
            <p:nvPr/>
          </p:nvSpPr>
          <p:spPr bwMode="auto">
            <a:xfrm>
              <a:off x="9460" y="-3285"/>
              <a:ext cx="0" cy="1717"/>
            </a:xfrm>
            <a:prstGeom prst="line">
              <a:avLst/>
            </a:prstGeom>
            <a:noFill/>
            <a:ln w="14478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64" name="Picture 19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9" y="-2628"/>
              <a:ext cx="162" cy="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79" name="Freeform 195"/>
            <p:cNvSpPr/>
            <p:nvPr/>
          </p:nvSpPr>
          <p:spPr bwMode="auto">
            <a:xfrm>
              <a:off x="9425" y="-1734"/>
              <a:ext cx="74" cy="74"/>
            </a:xfrm>
            <a:custGeom>
              <a:avLst/>
              <a:gdLst>
                <a:gd name="T0" fmla="*/ 37 w 74"/>
                <a:gd name="T1" fmla="*/ -1734 h 74"/>
                <a:gd name="T2" fmla="*/ 11 w 74"/>
                <a:gd name="T3" fmla="*/ -1723 h 74"/>
                <a:gd name="T4" fmla="*/ 0 w 74"/>
                <a:gd name="T5" fmla="*/ -1696 h 74"/>
                <a:gd name="T6" fmla="*/ 11 w 74"/>
                <a:gd name="T7" fmla="*/ -1670 h 74"/>
                <a:gd name="T8" fmla="*/ 37 w 74"/>
                <a:gd name="T9" fmla="*/ -1660 h 74"/>
                <a:gd name="T10" fmla="*/ 63 w 74"/>
                <a:gd name="T11" fmla="*/ -1670 h 74"/>
                <a:gd name="T12" fmla="*/ 73 w 74"/>
                <a:gd name="T13" fmla="*/ -1696 h 74"/>
                <a:gd name="T14" fmla="*/ 63 w 74"/>
                <a:gd name="T15" fmla="*/ -1723 h 74"/>
                <a:gd name="T16" fmla="*/ 37 w 74"/>
                <a:gd name="T17" fmla="*/ -173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1" y="11"/>
                  </a:lnTo>
                  <a:lnTo>
                    <a:pt x="0" y="38"/>
                  </a:lnTo>
                  <a:lnTo>
                    <a:pt x="11" y="64"/>
                  </a:lnTo>
                  <a:lnTo>
                    <a:pt x="37" y="74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0" name="AutoShape 196"/>
            <p:cNvSpPr/>
            <p:nvPr/>
          </p:nvSpPr>
          <p:spPr bwMode="auto">
            <a:xfrm>
              <a:off x="9414" y="-1744"/>
              <a:ext cx="95" cy="95"/>
            </a:xfrm>
            <a:custGeom>
              <a:avLst/>
              <a:gdLst>
                <a:gd name="T0" fmla="*/ 16 w 95"/>
                <a:gd name="T1" fmla="*/ -1728 h 95"/>
                <a:gd name="T2" fmla="*/ 16 w 95"/>
                <a:gd name="T3" fmla="*/ -1665 h 95"/>
                <a:gd name="T4" fmla="*/ 53 w 95"/>
                <a:gd name="T5" fmla="*/ -1670 h 95"/>
                <a:gd name="T6" fmla="*/ 47 w 95"/>
                <a:gd name="T7" fmla="*/ -1672 h 95"/>
                <a:gd name="T8" fmla="*/ 32 w 95"/>
                <a:gd name="T9" fmla="*/ -1676 h 95"/>
                <a:gd name="T10" fmla="*/ 30 w 95"/>
                <a:gd name="T11" fmla="*/ -1681 h 95"/>
                <a:gd name="T12" fmla="*/ 22 w 95"/>
                <a:gd name="T13" fmla="*/ -1692 h 95"/>
                <a:gd name="T14" fmla="*/ 26 w 95"/>
                <a:gd name="T15" fmla="*/ -1702 h 95"/>
                <a:gd name="T16" fmla="*/ 26 w 95"/>
                <a:gd name="T17" fmla="*/ -1712 h 95"/>
                <a:gd name="T18" fmla="*/ 41 w 95"/>
                <a:gd name="T19" fmla="*/ -1718 h 95"/>
                <a:gd name="T20" fmla="*/ 42 w 95"/>
                <a:gd name="T21" fmla="*/ -1723 h 95"/>
                <a:gd name="T22" fmla="*/ 79 w 95"/>
                <a:gd name="T23" fmla="*/ -1728 h 95"/>
                <a:gd name="T24" fmla="*/ 65 w 95"/>
                <a:gd name="T25" fmla="*/ -1679 h 95"/>
                <a:gd name="T26" fmla="*/ 53 w 95"/>
                <a:gd name="T27" fmla="*/ -1670 h 95"/>
                <a:gd name="T28" fmla="*/ 79 w 95"/>
                <a:gd name="T29" fmla="*/ -1665 h 95"/>
                <a:gd name="T30" fmla="*/ 64 w 95"/>
                <a:gd name="T31" fmla="*/ -1676 h 95"/>
                <a:gd name="T32" fmla="*/ 31 w 95"/>
                <a:gd name="T33" fmla="*/ -1679 h 95"/>
                <a:gd name="T34" fmla="*/ 38 w 95"/>
                <a:gd name="T35" fmla="*/ -1676 h 95"/>
                <a:gd name="T36" fmla="*/ 87 w 95"/>
                <a:gd name="T37" fmla="*/ -1681 h 95"/>
                <a:gd name="T38" fmla="*/ 64 w 95"/>
                <a:gd name="T39" fmla="*/ -1676 h 95"/>
                <a:gd name="T40" fmla="*/ 87 w 95"/>
                <a:gd name="T41" fmla="*/ -1681 h 95"/>
                <a:gd name="T42" fmla="*/ 26 w 95"/>
                <a:gd name="T43" fmla="*/ -1681 h 95"/>
                <a:gd name="T44" fmla="*/ 30 w 95"/>
                <a:gd name="T45" fmla="*/ -1681 h 95"/>
                <a:gd name="T46" fmla="*/ 65 w 95"/>
                <a:gd name="T47" fmla="*/ -1679 h 95"/>
                <a:gd name="T48" fmla="*/ 87 w 95"/>
                <a:gd name="T49" fmla="*/ -1681 h 95"/>
                <a:gd name="T50" fmla="*/ 74 w 95"/>
                <a:gd name="T51" fmla="*/ -1692 h 95"/>
                <a:gd name="T52" fmla="*/ 24 w 95"/>
                <a:gd name="T53" fmla="*/ -1697 h 95"/>
                <a:gd name="T54" fmla="*/ 26 w 95"/>
                <a:gd name="T55" fmla="*/ -1692 h 95"/>
                <a:gd name="T56" fmla="*/ 92 w 95"/>
                <a:gd name="T57" fmla="*/ -1702 h 95"/>
                <a:gd name="T58" fmla="*/ 74 w 95"/>
                <a:gd name="T59" fmla="*/ -1692 h 95"/>
                <a:gd name="T60" fmla="*/ 95 w 95"/>
                <a:gd name="T61" fmla="*/ -1696 h 95"/>
                <a:gd name="T62" fmla="*/ 26 w 95"/>
                <a:gd name="T63" fmla="*/ -1702 h 95"/>
                <a:gd name="T64" fmla="*/ 24 w 95"/>
                <a:gd name="T65" fmla="*/ -1697 h 95"/>
                <a:gd name="T66" fmla="*/ 66 w 95"/>
                <a:gd name="T67" fmla="*/ -1713 h 95"/>
                <a:gd name="T68" fmla="*/ 74 w 95"/>
                <a:gd name="T69" fmla="*/ -1702 h 95"/>
                <a:gd name="T70" fmla="*/ 87 w 95"/>
                <a:gd name="T71" fmla="*/ -1712 h 95"/>
                <a:gd name="T72" fmla="*/ 66 w 95"/>
                <a:gd name="T73" fmla="*/ -1713 h 95"/>
                <a:gd name="T74" fmla="*/ 26 w 95"/>
                <a:gd name="T75" fmla="*/ -1712 h 95"/>
                <a:gd name="T76" fmla="*/ 31 w 95"/>
                <a:gd name="T77" fmla="*/ -1714 h 95"/>
                <a:gd name="T78" fmla="*/ 64 w 95"/>
                <a:gd name="T79" fmla="*/ -1718 h 95"/>
                <a:gd name="T80" fmla="*/ 87 w 95"/>
                <a:gd name="T81" fmla="*/ -1712 h 95"/>
                <a:gd name="T82" fmla="*/ 82 w 95"/>
                <a:gd name="T83" fmla="*/ -1723 h 95"/>
                <a:gd name="T84" fmla="*/ 47 w 95"/>
                <a:gd name="T85" fmla="*/ -1721 h 95"/>
                <a:gd name="T86" fmla="*/ 64 w 95"/>
                <a:gd name="T87" fmla="*/ -1718 h 95"/>
                <a:gd name="T88" fmla="*/ 82 w 95"/>
                <a:gd name="T89" fmla="*/ -1723 h 95"/>
                <a:gd name="T90" fmla="*/ 32 w 95"/>
                <a:gd name="T91" fmla="*/ -1718 h 95"/>
                <a:gd name="T92" fmla="*/ 41 w 95"/>
                <a:gd name="T93" fmla="*/ -171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8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8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2" y="68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26" y="32"/>
                  </a:lnTo>
                  <a:lnTo>
                    <a:pt x="32" y="26"/>
                  </a:lnTo>
                  <a:lnTo>
                    <a:pt x="41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8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4"/>
                  </a:lnTo>
                  <a:lnTo>
                    <a:pt x="48" y="94"/>
                  </a:lnTo>
                  <a:lnTo>
                    <a:pt x="79" y="79"/>
                  </a:lnTo>
                  <a:lnTo>
                    <a:pt x="85" y="68"/>
                  </a:lnTo>
                  <a:lnTo>
                    <a:pt x="64" y="68"/>
                  </a:lnTo>
                  <a:lnTo>
                    <a:pt x="65" y="65"/>
                  </a:lnTo>
                  <a:close/>
                  <a:moveTo>
                    <a:pt x="31" y="65"/>
                  </a:moveTo>
                  <a:lnTo>
                    <a:pt x="32" y="68"/>
                  </a:lnTo>
                  <a:lnTo>
                    <a:pt x="38" y="68"/>
                  </a:lnTo>
                  <a:lnTo>
                    <a:pt x="31" y="65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4" y="68"/>
                  </a:lnTo>
                  <a:lnTo>
                    <a:pt x="85" y="68"/>
                  </a:lnTo>
                  <a:lnTo>
                    <a:pt x="87" y="63"/>
                  </a:lnTo>
                  <a:close/>
                  <a:moveTo>
                    <a:pt x="30" y="63"/>
                  </a:moveTo>
                  <a:lnTo>
                    <a:pt x="26" y="63"/>
                  </a:lnTo>
                  <a:lnTo>
                    <a:pt x="31" y="65"/>
                  </a:lnTo>
                  <a:lnTo>
                    <a:pt x="30" y="63"/>
                  </a:lnTo>
                  <a:close/>
                  <a:moveTo>
                    <a:pt x="72" y="47"/>
                  </a:moveTo>
                  <a:lnTo>
                    <a:pt x="65" y="65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6" y="52"/>
                  </a:lnTo>
                  <a:lnTo>
                    <a:pt x="24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6" y="42"/>
                  </a:lnTo>
                  <a:close/>
                  <a:moveTo>
                    <a:pt x="66" y="31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6" y="31"/>
                  </a:lnTo>
                  <a:close/>
                  <a:moveTo>
                    <a:pt x="31" y="30"/>
                  </a:moveTo>
                  <a:lnTo>
                    <a:pt x="26" y="32"/>
                  </a:lnTo>
                  <a:lnTo>
                    <a:pt x="30" y="32"/>
                  </a:lnTo>
                  <a:lnTo>
                    <a:pt x="31" y="30"/>
                  </a:lnTo>
                  <a:close/>
                  <a:moveTo>
                    <a:pt x="84" y="26"/>
                  </a:moveTo>
                  <a:lnTo>
                    <a:pt x="64" y="26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84" y="26"/>
                  </a:lnTo>
                  <a:lnTo>
                    <a:pt x="82" y="21"/>
                  </a:lnTo>
                  <a:close/>
                  <a:moveTo>
                    <a:pt x="41" y="26"/>
                  </a:moveTo>
                  <a:lnTo>
                    <a:pt x="32" y="26"/>
                  </a:lnTo>
                  <a:lnTo>
                    <a:pt x="31" y="30"/>
                  </a:lnTo>
                  <a:lnTo>
                    <a:pt x="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1" name="Freeform 197"/>
            <p:cNvSpPr/>
            <p:nvPr/>
          </p:nvSpPr>
          <p:spPr bwMode="auto">
            <a:xfrm>
              <a:off x="9252" y="-1570"/>
              <a:ext cx="430" cy="425"/>
            </a:xfrm>
            <a:custGeom>
              <a:avLst/>
              <a:gdLst>
                <a:gd name="T0" fmla="*/ 215 w 430"/>
                <a:gd name="T1" fmla="*/ -1570 h 425"/>
                <a:gd name="T2" fmla="*/ 131 w 430"/>
                <a:gd name="T3" fmla="*/ -1555 h 425"/>
                <a:gd name="T4" fmla="*/ 62 w 430"/>
                <a:gd name="T5" fmla="*/ -1508 h 425"/>
                <a:gd name="T6" fmla="*/ 16 w 430"/>
                <a:gd name="T7" fmla="*/ -1446 h 425"/>
                <a:gd name="T8" fmla="*/ 0 w 430"/>
                <a:gd name="T9" fmla="*/ -1362 h 425"/>
                <a:gd name="T10" fmla="*/ 5 w 430"/>
                <a:gd name="T11" fmla="*/ -1320 h 425"/>
                <a:gd name="T12" fmla="*/ 37 w 430"/>
                <a:gd name="T13" fmla="*/ -1240 h 425"/>
                <a:gd name="T14" fmla="*/ 95 w 430"/>
                <a:gd name="T15" fmla="*/ -1183 h 425"/>
                <a:gd name="T16" fmla="*/ 173 w 430"/>
                <a:gd name="T17" fmla="*/ -1152 h 425"/>
                <a:gd name="T18" fmla="*/ 215 w 430"/>
                <a:gd name="T19" fmla="*/ -1146 h 425"/>
                <a:gd name="T20" fmla="*/ 257 w 430"/>
                <a:gd name="T21" fmla="*/ -1152 h 425"/>
                <a:gd name="T22" fmla="*/ 335 w 430"/>
                <a:gd name="T23" fmla="*/ -1183 h 425"/>
                <a:gd name="T24" fmla="*/ 394 w 430"/>
                <a:gd name="T25" fmla="*/ -1240 h 425"/>
                <a:gd name="T26" fmla="*/ 425 w 430"/>
                <a:gd name="T27" fmla="*/ -1320 h 425"/>
                <a:gd name="T28" fmla="*/ 430 w 430"/>
                <a:gd name="T29" fmla="*/ -1362 h 425"/>
                <a:gd name="T30" fmla="*/ 425 w 430"/>
                <a:gd name="T31" fmla="*/ -1404 h 425"/>
                <a:gd name="T32" fmla="*/ 394 w 430"/>
                <a:gd name="T33" fmla="*/ -1477 h 425"/>
                <a:gd name="T34" fmla="*/ 335 w 430"/>
                <a:gd name="T35" fmla="*/ -1534 h 425"/>
                <a:gd name="T36" fmla="*/ 257 w 430"/>
                <a:gd name="T37" fmla="*/ -1566 h 425"/>
                <a:gd name="T38" fmla="*/ 215 w 430"/>
                <a:gd name="T39" fmla="*/ -1570 h 4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0" h="425">
                  <a:moveTo>
                    <a:pt x="215" y="0"/>
                  </a:moveTo>
                  <a:lnTo>
                    <a:pt x="131" y="15"/>
                  </a:lnTo>
                  <a:lnTo>
                    <a:pt x="62" y="62"/>
                  </a:lnTo>
                  <a:lnTo>
                    <a:pt x="16" y="124"/>
                  </a:lnTo>
                  <a:lnTo>
                    <a:pt x="0" y="208"/>
                  </a:lnTo>
                  <a:lnTo>
                    <a:pt x="5" y="250"/>
                  </a:lnTo>
                  <a:lnTo>
                    <a:pt x="37" y="330"/>
                  </a:lnTo>
                  <a:lnTo>
                    <a:pt x="95" y="387"/>
                  </a:lnTo>
                  <a:lnTo>
                    <a:pt x="173" y="418"/>
                  </a:lnTo>
                  <a:lnTo>
                    <a:pt x="215" y="424"/>
                  </a:lnTo>
                  <a:lnTo>
                    <a:pt x="257" y="418"/>
                  </a:lnTo>
                  <a:lnTo>
                    <a:pt x="335" y="387"/>
                  </a:lnTo>
                  <a:lnTo>
                    <a:pt x="394" y="330"/>
                  </a:lnTo>
                  <a:lnTo>
                    <a:pt x="425" y="250"/>
                  </a:lnTo>
                  <a:lnTo>
                    <a:pt x="430" y="208"/>
                  </a:lnTo>
                  <a:lnTo>
                    <a:pt x="425" y="166"/>
                  </a:lnTo>
                  <a:lnTo>
                    <a:pt x="394" y="93"/>
                  </a:lnTo>
                  <a:lnTo>
                    <a:pt x="335" y="36"/>
                  </a:lnTo>
                  <a:lnTo>
                    <a:pt x="257" y="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2" name="AutoShape 198"/>
            <p:cNvSpPr/>
            <p:nvPr/>
          </p:nvSpPr>
          <p:spPr bwMode="auto">
            <a:xfrm>
              <a:off x="9241" y="-1581"/>
              <a:ext cx="452" cy="446"/>
            </a:xfrm>
            <a:custGeom>
              <a:avLst/>
              <a:gdLst>
                <a:gd name="T0" fmla="*/ 184 w 452"/>
                <a:gd name="T1" fmla="*/ -1576 h 446"/>
                <a:gd name="T2" fmla="*/ 100 w 452"/>
                <a:gd name="T3" fmla="*/ -1545 h 446"/>
                <a:gd name="T4" fmla="*/ 16 w 452"/>
                <a:gd name="T5" fmla="*/ -1450 h 446"/>
                <a:gd name="T6" fmla="*/ 0 w 452"/>
                <a:gd name="T7" fmla="*/ -1362 h 446"/>
                <a:gd name="T8" fmla="*/ 16 w 452"/>
                <a:gd name="T9" fmla="*/ -1272 h 446"/>
                <a:gd name="T10" fmla="*/ 100 w 452"/>
                <a:gd name="T11" fmla="*/ -1172 h 446"/>
                <a:gd name="T12" fmla="*/ 184 w 452"/>
                <a:gd name="T13" fmla="*/ -1141 h 446"/>
                <a:gd name="T14" fmla="*/ 226 w 452"/>
                <a:gd name="T15" fmla="*/ -1156 h 446"/>
                <a:gd name="T16" fmla="*/ 142 w 452"/>
                <a:gd name="T17" fmla="*/ -1172 h 446"/>
                <a:gd name="T18" fmla="*/ 111 w 452"/>
                <a:gd name="T19" fmla="*/ -1194 h 446"/>
                <a:gd name="T20" fmla="*/ 84 w 452"/>
                <a:gd name="T21" fmla="*/ -1214 h 446"/>
                <a:gd name="T22" fmla="*/ 40 w 452"/>
                <a:gd name="T23" fmla="*/ -1278 h 446"/>
                <a:gd name="T24" fmla="*/ 27 w 452"/>
                <a:gd name="T25" fmla="*/ -1320 h 446"/>
                <a:gd name="T26" fmla="*/ 27 w 452"/>
                <a:gd name="T27" fmla="*/ -1404 h 446"/>
                <a:gd name="T28" fmla="*/ 41 w 452"/>
                <a:gd name="T29" fmla="*/ -1446 h 446"/>
                <a:gd name="T30" fmla="*/ 84 w 452"/>
                <a:gd name="T31" fmla="*/ -1503 h 446"/>
                <a:gd name="T32" fmla="*/ 111 w 452"/>
                <a:gd name="T33" fmla="*/ -1524 h 446"/>
                <a:gd name="T34" fmla="*/ 142 w 452"/>
                <a:gd name="T35" fmla="*/ -1545 h 446"/>
                <a:gd name="T36" fmla="*/ 226 w 452"/>
                <a:gd name="T37" fmla="*/ -1561 h 446"/>
                <a:gd name="T38" fmla="*/ 315 w 452"/>
                <a:gd name="T39" fmla="*/ -1566 h 446"/>
                <a:gd name="T40" fmla="*/ 226 w 452"/>
                <a:gd name="T41" fmla="*/ -1581 h 446"/>
                <a:gd name="T42" fmla="*/ 341 w 452"/>
                <a:gd name="T43" fmla="*/ -1194 h 446"/>
                <a:gd name="T44" fmla="*/ 310 w 452"/>
                <a:gd name="T45" fmla="*/ -1172 h 446"/>
                <a:gd name="T46" fmla="*/ 226 w 452"/>
                <a:gd name="T47" fmla="*/ -1156 h 446"/>
                <a:gd name="T48" fmla="*/ 268 w 452"/>
                <a:gd name="T49" fmla="*/ -1141 h 446"/>
                <a:gd name="T50" fmla="*/ 352 w 452"/>
                <a:gd name="T51" fmla="*/ -1172 h 446"/>
                <a:gd name="T52" fmla="*/ 367 w 452"/>
                <a:gd name="T53" fmla="*/ -1214 h 446"/>
                <a:gd name="T54" fmla="*/ 79 w 452"/>
                <a:gd name="T55" fmla="*/ -1220 h 446"/>
                <a:gd name="T56" fmla="*/ 86 w 452"/>
                <a:gd name="T57" fmla="*/ -1214 h 446"/>
                <a:gd name="T58" fmla="*/ 414 w 452"/>
                <a:gd name="T59" fmla="*/ -1282 h 446"/>
                <a:gd name="T60" fmla="*/ 367 w 452"/>
                <a:gd name="T61" fmla="*/ -1214 h 446"/>
                <a:gd name="T62" fmla="*/ 414 w 452"/>
                <a:gd name="T63" fmla="*/ -1236 h 446"/>
                <a:gd name="T64" fmla="*/ 437 w 452"/>
                <a:gd name="T65" fmla="*/ -1278 h 446"/>
                <a:gd name="T66" fmla="*/ 414 w 452"/>
                <a:gd name="T67" fmla="*/ -1282 h 446"/>
                <a:gd name="T68" fmla="*/ 37 w 452"/>
                <a:gd name="T69" fmla="*/ -1278 h 446"/>
                <a:gd name="T70" fmla="*/ 37 w 452"/>
                <a:gd name="T71" fmla="*/ -1282 h 446"/>
                <a:gd name="T72" fmla="*/ 414 w 452"/>
                <a:gd name="T73" fmla="*/ -1446 h 446"/>
                <a:gd name="T74" fmla="*/ 430 w 452"/>
                <a:gd name="T75" fmla="*/ -1362 h 446"/>
                <a:gd name="T76" fmla="*/ 414 w 452"/>
                <a:gd name="T77" fmla="*/ -1278 h 446"/>
                <a:gd name="T78" fmla="*/ 445 w 452"/>
                <a:gd name="T79" fmla="*/ -1320 h 446"/>
                <a:gd name="T80" fmla="*/ 445 w 452"/>
                <a:gd name="T81" fmla="*/ -1404 h 446"/>
                <a:gd name="T82" fmla="*/ 41 w 452"/>
                <a:gd name="T83" fmla="*/ -1446 h 446"/>
                <a:gd name="T84" fmla="*/ 37 w 452"/>
                <a:gd name="T85" fmla="*/ -1440 h 446"/>
                <a:gd name="T86" fmla="*/ 393 w 452"/>
                <a:gd name="T87" fmla="*/ -1503 h 446"/>
                <a:gd name="T88" fmla="*/ 394 w 452"/>
                <a:gd name="T89" fmla="*/ -1471 h 446"/>
                <a:gd name="T90" fmla="*/ 414 w 452"/>
                <a:gd name="T91" fmla="*/ -1446 h 446"/>
                <a:gd name="T92" fmla="*/ 436 w 452"/>
                <a:gd name="T93" fmla="*/ -1450 h 446"/>
                <a:gd name="T94" fmla="*/ 393 w 452"/>
                <a:gd name="T95" fmla="*/ -1503 h 446"/>
                <a:gd name="T96" fmla="*/ 84 w 452"/>
                <a:gd name="T97" fmla="*/ -1503 h 446"/>
                <a:gd name="T98" fmla="*/ 86 w 452"/>
                <a:gd name="T99" fmla="*/ -1503 h 446"/>
                <a:gd name="T100" fmla="*/ 226 w 452"/>
                <a:gd name="T101" fmla="*/ -1561 h 446"/>
                <a:gd name="T102" fmla="*/ 310 w 452"/>
                <a:gd name="T103" fmla="*/ -1545 h 446"/>
                <a:gd name="T104" fmla="*/ 341 w 452"/>
                <a:gd name="T105" fmla="*/ -1524 h 446"/>
                <a:gd name="T106" fmla="*/ 367 w 452"/>
                <a:gd name="T107" fmla="*/ -1503 h 446"/>
                <a:gd name="T108" fmla="*/ 352 w 452"/>
                <a:gd name="T109" fmla="*/ -1545 h 4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52" h="446">
                  <a:moveTo>
                    <a:pt x="226" y="0"/>
                  </a:moveTo>
                  <a:lnTo>
                    <a:pt x="184" y="5"/>
                  </a:lnTo>
                  <a:lnTo>
                    <a:pt x="137" y="15"/>
                  </a:lnTo>
                  <a:lnTo>
                    <a:pt x="100" y="36"/>
                  </a:lnTo>
                  <a:lnTo>
                    <a:pt x="37" y="99"/>
                  </a:lnTo>
                  <a:lnTo>
                    <a:pt x="16" y="131"/>
                  </a:lnTo>
                  <a:lnTo>
                    <a:pt x="6" y="177"/>
                  </a:lnTo>
                  <a:lnTo>
                    <a:pt x="0" y="219"/>
                  </a:lnTo>
                  <a:lnTo>
                    <a:pt x="6" y="261"/>
                  </a:lnTo>
                  <a:lnTo>
                    <a:pt x="16" y="309"/>
                  </a:lnTo>
                  <a:lnTo>
                    <a:pt x="37" y="345"/>
                  </a:lnTo>
                  <a:lnTo>
                    <a:pt x="100" y="409"/>
                  </a:lnTo>
                  <a:lnTo>
                    <a:pt x="137" y="429"/>
                  </a:lnTo>
                  <a:lnTo>
                    <a:pt x="184" y="440"/>
                  </a:lnTo>
                  <a:lnTo>
                    <a:pt x="226" y="445"/>
                  </a:lnTo>
                  <a:lnTo>
                    <a:pt x="226" y="425"/>
                  </a:lnTo>
                  <a:lnTo>
                    <a:pt x="184" y="419"/>
                  </a:lnTo>
                  <a:lnTo>
                    <a:pt x="142" y="409"/>
                  </a:lnTo>
                  <a:lnTo>
                    <a:pt x="148" y="409"/>
                  </a:lnTo>
                  <a:lnTo>
                    <a:pt x="111" y="387"/>
                  </a:lnTo>
                  <a:lnTo>
                    <a:pt x="86" y="367"/>
                  </a:lnTo>
                  <a:lnTo>
                    <a:pt x="84" y="367"/>
                  </a:lnTo>
                  <a:lnTo>
                    <a:pt x="58" y="336"/>
                  </a:lnTo>
                  <a:lnTo>
                    <a:pt x="40" y="303"/>
                  </a:lnTo>
                  <a:lnTo>
                    <a:pt x="37" y="303"/>
                  </a:lnTo>
                  <a:lnTo>
                    <a:pt x="27" y="261"/>
                  </a:lnTo>
                  <a:lnTo>
                    <a:pt x="22" y="219"/>
                  </a:lnTo>
                  <a:lnTo>
                    <a:pt x="27" y="177"/>
                  </a:lnTo>
                  <a:lnTo>
                    <a:pt x="37" y="135"/>
                  </a:lnTo>
                  <a:lnTo>
                    <a:pt x="41" y="135"/>
                  </a:lnTo>
                  <a:lnTo>
                    <a:pt x="58" y="110"/>
                  </a:lnTo>
                  <a:lnTo>
                    <a:pt x="84" y="78"/>
                  </a:lnTo>
                  <a:lnTo>
                    <a:pt x="86" y="78"/>
                  </a:lnTo>
                  <a:lnTo>
                    <a:pt x="111" y="57"/>
                  </a:lnTo>
                  <a:lnTo>
                    <a:pt x="148" y="36"/>
                  </a:lnTo>
                  <a:lnTo>
                    <a:pt x="142" y="36"/>
                  </a:lnTo>
                  <a:lnTo>
                    <a:pt x="184" y="26"/>
                  </a:lnTo>
                  <a:lnTo>
                    <a:pt x="226" y="20"/>
                  </a:lnTo>
                  <a:lnTo>
                    <a:pt x="323" y="20"/>
                  </a:lnTo>
                  <a:lnTo>
                    <a:pt x="315" y="15"/>
                  </a:lnTo>
                  <a:lnTo>
                    <a:pt x="268" y="5"/>
                  </a:lnTo>
                  <a:lnTo>
                    <a:pt x="226" y="0"/>
                  </a:lnTo>
                  <a:close/>
                  <a:moveTo>
                    <a:pt x="372" y="361"/>
                  </a:moveTo>
                  <a:lnTo>
                    <a:pt x="341" y="387"/>
                  </a:lnTo>
                  <a:lnTo>
                    <a:pt x="305" y="409"/>
                  </a:lnTo>
                  <a:lnTo>
                    <a:pt x="310" y="409"/>
                  </a:lnTo>
                  <a:lnTo>
                    <a:pt x="268" y="419"/>
                  </a:lnTo>
                  <a:lnTo>
                    <a:pt x="226" y="425"/>
                  </a:lnTo>
                  <a:lnTo>
                    <a:pt x="226" y="445"/>
                  </a:lnTo>
                  <a:lnTo>
                    <a:pt x="268" y="440"/>
                  </a:lnTo>
                  <a:lnTo>
                    <a:pt x="315" y="429"/>
                  </a:lnTo>
                  <a:lnTo>
                    <a:pt x="352" y="409"/>
                  </a:lnTo>
                  <a:lnTo>
                    <a:pt x="393" y="367"/>
                  </a:lnTo>
                  <a:lnTo>
                    <a:pt x="367" y="367"/>
                  </a:lnTo>
                  <a:lnTo>
                    <a:pt x="372" y="361"/>
                  </a:lnTo>
                  <a:close/>
                  <a:moveTo>
                    <a:pt x="79" y="361"/>
                  </a:moveTo>
                  <a:lnTo>
                    <a:pt x="84" y="367"/>
                  </a:lnTo>
                  <a:lnTo>
                    <a:pt x="86" y="367"/>
                  </a:lnTo>
                  <a:lnTo>
                    <a:pt x="79" y="361"/>
                  </a:lnTo>
                  <a:close/>
                  <a:moveTo>
                    <a:pt x="414" y="299"/>
                  </a:moveTo>
                  <a:lnTo>
                    <a:pt x="394" y="336"/>
                  </a:lnTo>
                  <a:lnTo>
                    <a:pt x="367" y="367"/>
                  </a:lnTo>
                  <a:lnTo>
                    <a:pt x="393" y="367"/>
                  </a:lnTo>
                  <a:lnTo>
                    <a:pt x="414" y="345"/>
                  </a:lnTo>
                  <a:lnTo>
                    <a:pt x="436" y="309"/>
                  </a:lnTo>
                  <a:lnTo>
                    <a:pt x="437" y="303"/>
                  </a:lnTo>
                  <a:lnTo>
                    <a:pt x="414" y="303"/>
                  </a:lnTo>
                  <a:lnTo>
                    <a:pt x="414" y="299"/>
                  </a:lnTo>
                  <a:close/>
                  <a:moveTo>
                    <a:pt x="37" y="299"/>
                  </a:moveTo>
                  <a:lnTo>
                    <a:pt x="37" y="303"/>
                  </a:lnTo>
                  <a:lnTo>
                    <a:pt x="40" y="303"/>
                  </a:lnTo>
                  <a:lnTo>
                    <a:pt x="37" y="299"/>
                  </a:lnTo>
                  <a:close/>
                  <a:moveTo>
                    <a:pt x="437" y="135"/>
                  </a:moveTo>
                  <a:lnTo>
                    <a:pt x="414" y="135"/>
                  </a:lnTo>
                  <a:lnTo>
                    <a:pt x="425" y="177"/>
                  </a:lnTo>
                  <a:lnTo>
                    <a:pt x="430" y="219"/>
                  </a:lnTo>
                  <a:lnTo>
                    <a:pt x="425" y="261"/>
                  </a:lnTo>
                  <a:lnTo>
                    <a:pt x="414" y="303"/>
                  </a:lnTo>
                  <a:lnTo>
                    <a:pt x="437" y="303"/>
                  </a:lnTo>
                  <a:lnTo>
                    <a:pt x="445" y="261"/>
                  </a:lnTo>
                  <a:lnTo>
                    <a:pt x="451" y="219"/>
                  </a:lnTo>
                  <a:lnTo>
                    <a:pt x="445" y="177"/>
                  </a:lnTo>
                  <a:lnTo>
                    <a:pt x="437" y="135"/>
                  </a:lnTo>
                  <a:close/>
                  <a:moveTo>
                    <a:pt x="41" y="135"/>
                  </a:moveTo>
                  <a:lnTo>
                    <a:pt x="37" y="135"/>
                  </a:lnTo>
                  <a:lnTo>
                    <a:pt x="37" y="141"/>
                  </a:lnTo>
                  <a:lnTo>
                    <a:pt x="41" y="135"/>
                  </a:lnTo>
                  <a:close/>
                  <a:moveTo>
                    <a:pt x="393" y="78"/>
                  </a:moveTo>
                  <a:lnTo>
                    <a:pt x="367" y="78"/>
                  </a:lnTo>
                  <a:lnTo>
                    <a:pt x="394" y="110"/>
                  </a:lnTo>
                  <a:lnTo>
                    <a:pt x="414" y="141"/>
                  </a:lnTo>
                  <a:lnTo>
                    <a:pt x="414" y="135"/>
                  </a:lnTo>
                  <a:lnTo>
                    <a:pt x="437" y="135"/>
                  </a:lnTo>
                  <a:lnTo>
                    <a:pt x="436" y="131"/>
                  </a:lnTo>
                  <a:lnTo>
                    <a:pt x="414" y="99"/>
                  </a:lnTo>
                  <a:lnTo>
                    <a:pt x="393" y="78"/>
                  </a:lnTo>
                  <a:close/>
                  <a:moveTo>
                    <a:pt x="86" y="78"/>
                  </a:moveTo>
                  <a:lnTo>
                    <a:pt x="84" y="78"/>
                  </a:lnTo>
                  <a:lnTo>
                    <a:pt x="79" y="84"/>
                  </a:lnTo>
                  <a:lnTo>
                    <a:pt x="86" y="78"/>
                  </a:lnTo>
                  <a:close/>
                  <a:moveTo>
                    <a:pt x="323" y="20"/>
                  </a:moveTo>
                  <a:lnTo>
                    <a:pt x="226" y="20"/>
                  </a:lnTo>
                  <a:lnTo>
                    <a:pt x="268" y="26"/>
                  </a:lnTo>
                  <a:lnTo>
                    <a:pt x="310" y="36"/>
                  </a:lnTo>
                  <a:lnTo>
                    <a:pt x="305" y="36"/>
                  </a:lnTo>
                  <a:lnTo>
                    <a:pt x="341" y="57"/>
                  </a:lnTo>
                  <a:lnTo>
                    <a:pt x="372" y="84"/>
                  </a:lnTo>
                  <a:lnTo>
                    <a:pt x="367" y="78"/>
                  </a:lnTo>
                  <a:lnTo>
                    <a:pt x="393" y="78"/>
                  </a:lnTo>
                  <a:lnTo>
                    <a:pt x="352" y="36"/>
                  </a:lnTo>
                  <a:lnTo>
                    <a:pt x="3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3" name="Freeform 199"/>
            <p:cNvSpPr/>
            <p:nvPr/>
          </p:nvSpPr>
          <p:spPr bwMode="auto">
            <a:xfrm>
              <a:off x="9108" y="-1734"/>
              <a:ext cx="74" cy="74"/>
            </a:xfrm>
            <a:custGeom>
              <a:avLst/>
              <a:gdLst>
                <a:gd name="T0" fmla="*/ 36 w 74"/>
                <a:gd name="T1" fmla="*/ -1734 h 74"/>
                <a:gd name="T2" fmla="*/ 11 w 74"/>
                <a:gd name="T3" fmla="*/ -1723 h 74"/>
                <a:gd name="T4" fmla="*/ 0 w 74"/>
                <a:gd name="T5" fmla="*/ -1696 h 74"/>
                <a:gd name="T6" fmla="*/ 11 w 74"/>
                <a:gd name="T7" fmla="*/ -1670 h 74"/>
                <a:gd name="T8" fmla="*/ 36 w 74"/>
                <a:gd name="T9" fmla="*/ -1660 h 74"/>
                <a:gd name="T10" fmla="*/ 62 w 74"/>
                <a:gd name="T11" fmla="*/ -1670 h 74"/>
                <a:gd name="T12" fmla="*/ 73 w 74"/>
                <a:gd name="T13" fmla="*/ -1696 h 74"/>
                <a:gd name="T14" fmla="*/ 62 w 74"/>
                <a:gd name="T15" fmla="*/ -1723 h 74"/>
                <a:gd name="T16" fmla="*/ 36 w 74"/>
                <a:gd name="T17" fmla="*/ -173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1"/>
                  </a:lnTo>
                  <a:lnTo>
                    <a:pt x="0" y="38"/>
                  </a:lnTo>
                  <a:lnTo>
                    <a:pt x="11" y="64"/>
                  </a:lnTo>
                  <a:lnTo>
                    <a:pt x="36" y="74"/>
                  </a:lnTo>
                  <a:lnTo>
                    <a:pt x="62" y="64"/>
                  </a:lnTo>
                  <a:lnTo>
                    <a:pt x="73" y="38"/>
                  </a:lnTo>
                  <a:lnTo>
                    <a:pt x="62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4" name="AutoShape 200"/>
            <p:cNvSpPr/>
            <p:nvPr/>
          </p:nvSpPr>
          <p:spPr bwMode="auto">
            <a:xfrm>
              <a:off x="9097" y="-1744"/>
              <a:ext cx="95" cy="95"/>
            </a:xfrm>
            <a:custGeom>
              <a:avLst/>
              <a:gdLst>
                <a:gd name="T0" fmla="*/ 16 w 95"/>
                <a:gd name="T1" fmla="*/ -1728 h 95"/>
                <a:gd name="T2" fmla="*/ 16 w 95"/>
                <a:gd name="T3" fmla="*/ -1665 h 95"/>
                <a:gd name="T4" fmla="*/ 53 w 95"/>
                <a:gd name="T5" fmla="*/ -1670 h 95"/>
                <a:gd name="T6" fmla="*/ 48 w 95"/>
                <a:gd name="T7" fmla="*/ -1672 h 95"/>
                <a:gd name="T8" fmla="*/ 31 w 95"/>
                <a:gd name="T9" fmla="*/ -1676 h 95"/>
                <a:gd name="T10" fmla="*/ 30 w 95"/>
                <a:gd name="T11" fmla="*/ -1681 h 95"/>
                <a:gd name="T12" fmla="*/ 22 w 95"/>
                <a:gd name="T13" fmla="*/ -1692 h 95"/>
                <a:gd name="T14" fmla="*/ 26 w 95"/>
                <a:gd name="T15" fmla="*/ -1702 h 95"/>
                <a:gd name="T16" fmla="*/ 27 w 95"/>
                <a:gd name="T17" fmla="*/ -1712 h 95"/>
                <a:gd name="T18" fmla="*/ 41 w 95"/>
                <a:gd name="T19" fmla="*/ -1718 h 95"/>
                <a:gd name="T20" fmla="*/ 42 w 95"/>
                <a:gd name="T21" fmla="*/ -1723 h 95"/>
                <a:gd name="T22" fmla="*/ 79 w 95"/>
                <a:gd name="T23" fmla="*/ -1728 h 95"/>
                <a:gd name="T24" fmla="*/ 65 w 95"/>
                <a:gd name="T25" fmla="*/ -1679 h 95"/>
                <a:gd name="T26" fmla="*/ 53 w 95"/>
                <a:gd name="T27" fmla="*/ -1670 h 95"/>
                <a:gd name="T28" fmla="*/ 79 w 95"/>
                <a:gd name="T29" fmla="*/ -1665 h 95"/>
                <a:gd name="T30" fmla="*/ 64 w 95"/>
                <a:gd name="T31" fmla="*/ -1676 h 95"/>
                <a:gd name="T32" fmla="*/ 30 w 95"/>
                <a:gd name="T33" fmla="*/ -1679 h 95"/>
                <a:gd name="T34" fmla="*/ 38 w 95"/>
                <a:gd name="T35" fmla="*/ -1676 h 95"/>
                <a:gd name="T36" fmla="*/ 87 w 95"/>
                <a:gd name="T37" fmla="*/ -1681 h 95"/>
                <a:gd name="T38" fmla="*/ 64 w 95"/>
                <a:gd name="T39" fmla="*/ -1676 h 95"/>
                <a:gd name="T40" fmla="*/ 87 w 95"/>
                <a:gd name="T41" fmla="*/ -1681 h 95"/>
                <a:gd name="T42" fmla="*/ 27 w 95"/>
                <a:gd name="T43" fmla="*/ -1681 h 95"/>
                <a:gd name="T44" fmla="*/ 30 w 95"/>
                <a:gd name="T45" fmla="*/ -1681 h 95"/>
                <a:gd name="T46" fmla="*/ 65 w 95"/>
                <a:gd name="T47" fmla="*/ -1679 h 95"/>
                <a:gd name="T48" fmla="*/ 87 w 95"/>
                <a:gd name="T49" fmla="*/ -1681 h 95"/>
                <a:gd name="T50" fmla="*/ 73 w 95"/>
                <a:gd name="T51" fmla="*/ -1692 h 95"/>
                <a:gd name="T52" fmla="*/ 24 w 95"/>
                <a:gd name="T53" fmla="*/ -1697 h 95"/>
                <a:gd name="T54" fmla="*/ 26 w 95"/>
                <a:gd name="T55" fmla="*/ -1692 h 95"/>
                <a:gd name="T56" fmla="*/ 92 w 95"/>
                <a:gd name="T57" fmla="*/ -1702 h 95"/>
                <a:gd name="T58" fmla="*/ 73 w 95"/>
                <a:gd name="T59" fmla="*/ -1692 h 95"/>
                <a:gd name="T60" fmla="*/ 95 w 95"/>
                <a:gd name="T61" fmla="*/ -1696 h 95"/>
                <a:gd name="T62" fmla="*/ 26 w 95"/>
                <a:gd name="T63" fmla="*/ -1702 h 95"/>
                <a:gd name="T64" fmla="*/ 24 w 95"/>
                <a:gd name="T65" fmla="*/ -1697 h 95"/>
                <a:gd name="T66" fmla="*/ 66 w 95"/>
                <a:gd name="T67" fmla="*/ -1713 h 95"/>
                <a:gd name="T68" fmla="*/ 73 w 95"/>
                <a:gd name="T69" fmla="*/ -1702 h 95"/>
                <a:gd name="T70" fmla="*/ 87 w 95"/>
                <a:gd name="T71" fmla="*/ -1712 h 95"/>
                <a:gd name="T72" fmla="*/ 66 w 95"/>
                <a:gd name="T73" fmla="*/ -1713 h 95"/>
                <a:gd name="T74" fmla="*/ 27 w 95"/>
                <a:gd name="T75" fmla="*/ -1712 h 95"/>
                <a:gd name="T76" fmla="*/ 30 w 95"/>
                <a:gd name="T77" fmla="*/ -1713 h 95"/>
                <a:gd name="T78" fmla="*/ 64 w 95"/>
                <a:gd name="T79" fmla="*/ -1718 h 95"/>
                <a:gd name="T80" fmla="*/ 87 w 95"/>
                <a:gd name="T81" fmla="*/ -1712 h 95"/>
                <a:gd name="T82" fmla="*/ 41 w 95"/>
                <a:gd name="T83" fmla="*/ -1718 h 95"/>
                <a:gd name="T84" fmla="*/ 30 w 95"/>
                <a:gd name="T85" fmla="*/ -1713 h 95"/>
                <a:gd name="T86" fmla="*/ 82 w 95"/>
                <a:gd name="T87" fmla="*/ -1723 h 95"/>
                <a:gd name="T88" fmla="*/ 48 w 95"/>
                <a:gd name="T89" fmla="*/ -1721 h 95"/>
                <a:gd name="T90" fmla="*/ 64 w 95"/>
                <a:gd name="T91" fmla="*/ -1718 h 95"/>
                <a:gd name="T92" fmla="*/ 82 w 95"/>
                <a:gd name="T93" fmla="*/ -1723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38" y="68"/>
                  </a:lnTo>
                  <a:lnTo>
                    <a:pt x="31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31" y="26"/>
                  </a:lnTo>
                  <a:lnTo>
                    <a:pt x="41" y="26"/>
                  </a:lnTo>
                  <a:lnTo>
                    <a:pt x="48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8" y="72"/>
                  </a:lnTo>
                  <a:lnTo>
                    <a:pt x="53" y="74"/>
                  </a:lnTo>
                  <a:lnTo>
                    <a:pt x="47" y="94"/>
                  </a:lnTo>
                  <a:lnTo>
                    <a:pt x="79" y="79"/>
                  </a:lnTo>
                  <a:lnTo>
                    <a:pt x="85" y="68"/>
                  </a:lnTo>
                  <a:lnTo>
                    <a:pt x="64" y="68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7" y="63"/>
                  </a:moveTo>
                  <a:lnTo>
                    <a:pt x="69" y="63"/>
                  </a:lnTo>
                  <a:lnTo>
                    <a:pt x="64" y="68"/>
                  </a:lnTo>
                  <a:lnTo>
                    <a:pt x="85" y="68"/>
                  </a:lnTo>
                  <a:lnTo>
                    <a:pt x="87" y="63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71" y="47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7" y="63"/>
                  </a:lnTo>
                  <a:lnTo>
                    <a:pt x="93" y="52"/>
                  </a:lnTo>
                  <a:lnTo>
                    <a:pt x="73" y="52"/>
                  </a:lnTo>
                  <a:lnTo>
                    <a:pt x="71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6" y="52"/>
                  </a:lnTo>
                  <a:lnTo>
                    <a:pt x="24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2"/>
                  </a:lnTo>
                  <a:lnTo>
                    <a:pt x="93" y="52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6" y="42"/>
                  </a:lnTo>
                  <a:close/>
                  <a:moveTo>
                    <a:pt x="66" y="31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9" y="32"/>
                  </a:lnTo>
                  <a:lnTo>
                    <a:pt x="66" y="31"/>
                  </a:lnTo>
                  <a:close/>
                  <a:moveTo>
                    <a:pt x="30" y="31"/>
                  </a:moveTo>
                  <a:lnTo>
                    <a:pt x="27" y="32"/>
                  </a:lnTo>
                  <a:lnTo>
                    <a:pt x="29" y="32"/>
                  </a:lnTo>
                  <a:lnTo>
                    <a:pt x="30" y="31"/>
                  </a:lnTo>
                  <a:close/>
                  <a:moveTo>
                    <a:pt x="84" y="26"/>
                  </a:moveTo>
                  <a:lnTo>
                    <a:pt x="64" y="26"/>
                  </a:lnTo>
                  <a:lnTo>
                    <a:pt x="69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1" y="26"/>
                  </a:lnTo>
                  <a:lnTo>
                    <a:pt x="30" y="31"/>
                  </a:lnTo>
                  <a:lnTo>
                    <a:pt x="41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8" y="23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84" y="26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5" name="Freeform 201"/>
            <p:cNvSpPr/>
            <p:nvPr/>
          </p:nvSpPr>
          <p:spPr bwMode="auto">
            <a:xfrm>
              <a:off x="7295" y="-3961"/>
              <a:ext cx="1638" cy="419"/>
            </a:xfrm>
            <a:custGeom>
              <a:avLst/>
              <a:gdLst>
                <a:gd name="T0" fmla="*/ 1268 w 1638"/>
                <a:gd name="T1" fmla="*/ -3961 h 419"/>
                <a:gd name="T2" fmla="*/ 1268 w 1638"/>
                <a:gd name="T3" fmla="*/ -3852 h 419"/>
                <a:gd name="T4" fmla="*/ 0 w 1638"/>
                <a:gd name="T5" fmla="*/ -3852 h 419"/>
                <a:gd name="T6" fmla="*/ 0 w 1638"/>
                <a:gd name="T7" fmla="*/ -3657 h 419"/>
                <a:gd name="T8" fmla="*/ 1268 w 1638"/>
                <a:gd name="T9" fmla="*/ -3657 h 419"/>
                <a:gd name="T10" fmla="*/ 1268 w 1638"/>
                <a:gd name="T11" fmla="*/ -3542 h 419"/>
                <a:gd name="T12" fmla="*/ 1638 w 1638"/>
                <a:gd name="T13" fmla="*/ -3752 h 419"/>
                <a:gd name="T14" fmla="*/ 1451 w 1638"/>
                <a:gd name="T15" fmla="*/ -3856 h 419"/>
                <a:gd name="T16" fmla="*/ 1268 w 1638"/>
                <a:gd name="T17" fmla="*/ -3961 h 4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8" h="419">
                  <a:moveTo>
                    <a:pt x="1268" y="0"/>
                  </a:moveTo>
                  <a:lnTo>
                    <a:pt x="1268" y="109"/>
                  </a:lnTo>
                  <a:lnTo>
                    <a:pt x="0" y="109"/>
                  </a:lnTo>
                  <a:lnTo>
                    <a:pt x="0" y="304"/>
                  </a:lnTo>
                  <a:lnTo>
                    <a:pt x="1268" y="304"/>
                  </a:lnTo>
                  <a:lnTo>
                    <a:pt x="1268" y="419"/>
                  </a:lnTo>
                  <a:lnTo>
                    <a:pt x="1638" y="209"/>
                  </a:lnTo>
                  <a:lnTo>
                    <a:pt x="1451" y="105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6" name="AutoShape 202"/>
            <p:cNvSpPr/>
            <p:nvPr/>
          </p:nvSpPr>
          <p:spPr bwMode="auto">
            <a:xfrm>
              <a:off x="7289" y="-3978"/>
              <a:ext cx="1665" cy="452"/>
            </a:xfrm>
            <a:custGeom>
              <a:avLst/>
              <a:gdLst>
                <a:gd name="T0" fmla="*/ 1263 w 1665"/>
                <a:gd name="T1" fmla="*/ -3526 h 452"/>
                <a:gd name="T2" fmla="*/ 1284 w 1665"/>
                <a:gd name="T3" fmla="*/ -3542 h 452"/>
                <a:gd name="T4" fmla="*/ 1283 w 1665"/>
                <a:gd name="T5" fmla="*/ -3561 h 452"/>
                <a:gd name="T6" fmla="*/ 1263 w 1665"/>
                <a:gd name="T7" fmla="*/ -3646 h 452"/>
                <a:gd name="T8" fmla="*/ 1283 w 1665"/>
                <a:gd name="T9" fmla="*/ -3561 h 452"/>
                <a:gd name="T10" fmla="*/ 1291 w 1665"/>
                <a:gd name="T11" fmla="*/ -3542 h 452"/>
                <a:gd name="T12" fmla="*/ 1638 w 1665"/>
                <a:gd name="T13" fmla="*/ -3741 h 452"/>
                <a:gd name="T14" fmla="*/ 15 w 1665"/>
                <a:gd name="T15" fmla="*/ -3668 h 452"/>
                <a:gd name="T16" fmla="*/ 1263 w 1665"/>
                <a:gd name="T17" fmla="*/ -3657 h 452"/>
                <a:gd name="T18" fmla="*/ 1280 w 1665"/>
                <a:gd name="T19" fmla="*/ -3646 h 452"/>
                <a:gd name="T20" fmla="*/ 15 w 1665"/>
                <a:gd name="T21" fmla="*/ -3668 h 452"/>
                <a:gd name="T22" fmla="*/ 0 w 1665"/>
                <a:gd name="T23" fmla="*/ -3856 h 452"/>
                <a:gd name="T24" fmla="*/ 1263 w 1665"/>
                <a:gd name="T25" fmla="*/ -3646 h 452"/>
                <a:gd name="T26" fmla="*/ 15 w 1665"/>
                <a:gd name="T27" fmla="*/ -3657 h 452"/>
                <a:gd name="T28" fmla="*/ 15 w 1665"/>
                <a:gd name="T29" fmla="*/ -3668 h 452"/>
                <a:gd name="T30" fmla="*/ 6 w 1665"/>
                <a:gd name="T31" fmla="*/ -3841 h 452"/>
                <a:gd name="T32" fmla="*/ 1263 w 1665"/>
                <a:gd name="T33" fmla="*/ -3852 h 452"/>
                <a:gd name="T34" fmla="*/ 15 w 1665"/>
                <a:gd name="T35" fmla="*/ -3668 h 452"/>
                <a:gd name="T36" fmla="*/ 15 w 1665"/>
                <a:gd name="T37" fmla="*/ -3668 h 452"/>
                <a:gd name="T38" fmla="*/ 1647 w 1665"/>
                <a:gd name="T39" fmla="*/ -3762 h 452"/>
                <a:gd name="T40" fmla="*/ 1638 w 1665"/>
                <a:gd name="T41" fmla="*/ -3741 h 452"/>
                <a:gd name="T42" fmla="*/ 1664 w 1665"/>
                <a:gd name="T43" fmla="*/ -3752 h 452"/>
                <a:gd name="T44" fmla="*/ 1293 w 1665"/>
                <a:gd name="T45" fmla="*/ -3961 h 452"/>
                <a:gd name="T46" fmla="*/ 1283 w 1665"/>
                <a:gd name="T47" fmla="*/ -3943 h 452"/>
                <a:gd name="T48" fmla="*/ 1638 w 1665"/>
                <a:gd name="T49" fmla="*/ -3762 h 452"/>
                <a:gd name="T50" fmla="*/ 1293 w 1665"/>
                <a:gd name="T51" fmla="*/ -3961 h 452"/>
                <a:gd name="T52" fmla="*/ 6 w 1665"/>
                <a:gd name="T53" fmla="*/ -3841 h 452"/>
                <a:gd name="T54" fmla="*/ 15 w 1665"/>
                <a:gd name="T55" fmla="*/ -3841 h 452"/>
                <a:gd name="T56" fmla="*/ 1274 w 1665"/>
                <a:gd name="T57" fmla="*/ -3861 h 452"/>
                <a:gd name="T58" fmla="*/ 15 w 1665"/>
                <a:gd name="T59" fmla="*/ -3852 h 452"/>
                <a:gd name="T60" fmla="*/ 1279 w 1665"/>
                <a:gd name="T61" fmla="*/ -3846 h 452"/>
                <a:gd name="T62" fmla="*/ 1263 w 1665"/>
                <a:gd name="T63" fmla="*/ -3978 h 452"/>
                <a:gd name="T64" fmla="*/ 1280 w 1665"/>
                <a:gd name="T65" fmla="*/ -3861 h 452"/>
                <a:gd name="T66" fmla="*/ 1268 w 1665"/>
                <a:gd name="T67" fmla="*/ -3951 h 452"/>
                <a:gd name="T68" fmla="*/ 1263 w 1665"/>
                <a:gd name="T69" fmla="*/ -3978 h 452"/>
                <a:gd name="T70" fmla="*/ 1284 w 1665"/>
                <a:gd name="T71" fmla="*/ -3961 h 452"/>
                <a:gd name="T72" fmla="*/ 1263 w 1665"/>
                <a:gd name="T73" fmla="*/ -3978 h 4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65" h="452">
                  <a:moveTo>
                    <a:pt x="1263" y="332"/>
                  </a:moveTo>
                  <a:lnTo>
                    <a:pt x="1263" y="452"/>
                  </a:lnTo>
                  <a:lnTo>
                    <a:pt x="1291" y="436"/>
                  </a:lnTo>
                  <a:lnTo>
                    <a:pt x="1284" y="436"/>
                  </a:lnTo>
                  <a:lnTo>
                    <a:pt x="1268" y="425"/>
                  </a:lnTo>
                  <a:lnTo>
                    <a:pt x="1283" y="417"/>
                  </a:lnTo>
                  <a:lnTo>
                    <a:pt x="1280" y="332"/>
                  </a:lnTo>
                  <a:lnTo>
                    <a:pt x="1263" y="332"/>
                  </a:lnTo>
                  <a:close/>
                  <a:moveTo>
                    <a:pt x="1620" y="227"/>
                  </a:moveTo>
                  <a:lnTo>
                    <a:pt x="1283" y="417"/>
                  </a:lnTo>
                  <a:lnTo>
                    <a:pt x="1284" y="436"/>
                  </a:lnTo>
                  <a:lnTo>
                    <a:pt x="1291" y="436"/>
                  </a:lnTo>
                  <a:lnTo>
                    <a:pt x="1645" y="237"/>
                  </a:lnTo>
                  <a:lnTo>
                    <a:pt x="1638" y="237"/>
                  </a:lnTo>
                  <a:lnTo>
                    <a:pt x="1620" y="227"/>
                  </a:lnTo>
                  <a:close/>
                  <a:moveTo>
                    <a:pt x="15" y="310"/>
                  </a:moveTo>
                  <a:lnTo>
                    <a:pt x="15" y="321"/>
                  </a:lnTo>
                  <a:lnTo>
                    <a:pt x="1263" y="321"/>
                  </a:lnTo>
                  <a:lnTo>
                    <a:pt x="1274" y="332"/>
                  </a:lnTo>
                  <a:lnTo>
                    <a:pt x="1280" y="332"/>
                  </a:lnTo>
                  <a:lnTo>
                    <a:pt x="1279" y="316"/>
                  </a:lnTo>
                  <a:lnTo>
                    <a:pt x="15" y="310"/>
                  </a:lnTo>
                  <a:close/>
                  <a:moveTo>
                    <a:pt x="1263" y="117"/>
                  </a:moveTo>
                  <a:lnTo>
                    <a:pt x="0" y="122"/>
                  </a:lnTo>
                  <a:lnTo>
                    <a:pt x="0" y="326"/>
                  </a:lnTo>
                  <a:lnTo>
                    <a:pt x="1263" y="332"/>
                  </a:lnTo>
                  <a:lnTo>
                    <a:pt x="1263" y="321"/>
                  </a:lnTo>
                  <a:lnTo>
                    <a:pt x="15" y="321"/>
                  </a:lnTo>
                  <a:lnTo>
                    <a:pt x="6" y="310"/>
                  </a:lnTo>
                  <a:lnTo>
                    <a:pt x="15" y="310"/>
                  </a:lnTo>
                  <a:lnTo>
                    <a:pt x="15" y="137"/>
                  </a:lnTo>
                  <a:lnTo>
                    <a:pt x="6" y="137"/>
                  </a:lnTo>
                  <a:lnTo>
                    <a:pt x="15" y="126"/>
                  </a:lnTo>
                  <a:lnTo>
                    <a:pt x="1263" y="126"/>
                  </a:lnTo>
                  <a:lnTo>
                    <a:pt x="1263" y="117"/>
                  </a:lnTo>
                  <a:close/>
                  <a:moveTo>
                    <a:pt x="15" y="310"/>
                  </a:moveTo>
                  <a:lnTo>
                    <a:pt x="6" y="310"/>
                  </a:lnTo>
                  <a:lnTo>
                    <a:pt x="15" y="310"/>
                  </a:lnTo>
                  <a:close/>
                  <a:moveTo>
                    <a:pt x="1647" y="216"/>
                  </a:moveTo>
                  <a:lnTo>
                    <a:pt x="1638" y="216"/>
                  </a:lnTo>
                  <a:lnTo>
                    <a:pt x="1638" y="237"/>
                  </a:lnTo>
                  <a:lnTo>
                    <a:pt x="1645" y="237"/>
                  </a:lnTo>
                  <a:lnTo>
                    <a:pt x="1664" y="226"/>
                  </a:lnTo>
                  <a:lnTo>
                    <a:pt x="1647" y="216"/>
                  </a:lnTo>
                  <a:close/>
                  <a:moveTo>
                    <a:pt x="1293" y="17"/>
                  </a:moveTo>
                  <a:lnTo>
                    <a:pt x="1284" y="17"/>
                  </a:lnTo>
                  <a:lnTo>
                    <a:pt x="1283" y="35"/>
                  </a:lnTo>
                  <a:lnTo>
                    <a:pt x="1620" y="227"/>
                  </a:lnTo>
                  <a:lnTo>
                    <a:pt x="1638" y="216"/>
                  </a:lnTo>
                  <a:lnTo>
                    <a:pt x="1647" y="216"/>
                  </a:lnTo>
                  <a:lnTo>
                    <a:pt x="1293" y="17"/>
                  </a:lnTo>
                  <a:close/>
                  <a:moveTo>
                    <a:pt x="15" y="137"/>
                  </a:moveTo>
                  <a:lnTo>
                    <a:pt x="6" y="137"/>
                  </a:lnTo>
                  <a:lnTo>
                    <a:pt x="15" y="137"/>
                  </a:lnTo>
                  <a:close/>
                  <a:moveTo>
                    <a:pt x="1280" y="117"/>
                  </a:moveTo>
                  <a:lnTo>
                    <a:pt x="1274" y="117"/>
                  </a:lnTo>
                  <a:lnTo>
                    <a:pt x="1263" y="126"/>
                  </a:lnTo>
                  <a:lnTo>
                    <a:pt x="15" y="126"/>
                  </a:lnTo>
                  <a:lnTo>
                    <a:pt x="15" y="137"/>
                  </a:lnTo>
                  <a:lnTo>
                    <a:pt x="1279" y="132"/>
                  </a:lnTo>
                  <a:lnTo>
                    <a:pt x="1280" y="117"/>
                  </a:lnTo>
                  <a:close/>
                  <a:moveTo>
                    <a:pt x="1263" y="0"/>
                  </a:moveTo>
                  <a:lnTo>
                    <a:pt x="1263" y="117"/>
                  </a:lnTo>
                  <a:lnTo>
                    <a:pt x="1280" y="117"/>
                  </a:lnTo>
                  <a:lnTo>
                    <a:pt x="1283" y="35"/>
                  </a:lnTo>
                  <a:lnTo>
                    <a:pt x="1268" y="27"/>
                  </a:lnTo>
                  <a:lnTo>
                    <a:pt x="1263" y="0"/>
                  </a:lnTo>
                  <a:close/>
                  <a:moveTo>
                    <a:pt x="1263" y="0"/>
                  </a:moveTo>
                  <a:lnTo>
                    <a:pt x="1268" y="27"/>
                  </a:lnTo>
                  <a:lnTo>
                    <a:pt x="1284" y="17"/>
                  </a:lnTo>
                  <a:lnTo>
                    <a:pt x="1293" y="17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7" name="Freeform 203"/>
            <p:cNvSpPr/>
            <p:nvPr/>
          </p:nvSpPr>
          <p:spPr bwMode="auto">
            <a:xfrm>
              <a:off x="5743" y="-9110"/>
              <a:ext cx="886" cy="420"/>
            </a:xfrm>
            <a:custGeom>
              <a:avLst/>
              <a:gdLst>
                <a:gd name="T0" fmla="*/ 525 w 886"/>
                <a:gd name="T1" fmla="*/ -9110 h 420"/>
                <a:gd name="T2" fmla="*/ 525 w 886"/>
                <a:gd name="T3" fmla="*/ -9000 h 420"/>
                <a:gd name="T4" fmla="*/ 0 w 886"/>
                <a:gd name="T5" fmla="*/ -9000 h 420"/>
                <a:gd name="T6" fmla="*/ 0 w 886"/>
                <a:gd name="T7" fmla="*/ -8811 h 420"/>
                <a:gd name="T8" fmla="*/ 525 w 886"/>
                <a:gd name="T9" fmla="*/ -8811 h 420"/>
                <a:gd name="T10" fmla="*/ 525 w 886"/>
                <a:gd name="T11" fmla="*/ -8690 h 420"/>
                <a:gd name="T12" fmla="*/ 707 w 886"/>
                <a:gd name="T13" fmla="*/ -8794 h 420"/>
                <a:gd name="T14" fmla="*/ 886 w 886"/>
                <a:gd name="T15" fmla="*/ -8900 h 420"/>
                <a:gd name="T16" fmla="*/ 525 w 886"/>
                <a:gd name="T17" fmla="*/ -9110 h 4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6" h="420">
                  <a:moveTo>
                    <a:pt x="525" y="0"/>
                  </a:moveTo>
                  <a:lnTo>
                    <a:pt x="525" y="110"/>
                  </a:lnTo>
                  <a:lnTo>
                    <a:pt x="0" y="110"/>
                  </a:lnTo>
                  <a:lnTo>
                    <a:pt x="0" y="299"/>
                  </a:lnTo>
                  <a:lnTo>
                    <a:pt x="525" y="299"/>
                  </a:lnTo>
                  <a:lnTo>
                    <a:pt x="525" y="420"/>
                  </a:lnTo>
                  <a:lnTo>
                    <a:pt x="707" y="316"/>
                  </a:lnTo>
                  <a:lnTo>
                    <a:pt x="886" y="21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8" name="AutoShape 204"/>
            <p:cNvSpPr/>
            <p:nvPr/>
          </p:nvSpPr>
          <p:spPr bwMode="auto">
            <a:xfrm>
              <a:off x="5737" y="-9126"/>
              <a:ext cx="908" cy="452"/>
            </a:xfrm>
            <a:custGeom>
              <a:avLst/>
              <a:gdLst>
                <a:gd name="T0" fmla="*/ 520 w 908"/>
                <a:gd name="T1" fmla="*/ -8674 h 452"/>
                <a:gd name="T2" fmla="*/ 540 w 908"/>
                <a:gd name="T3" fmla="*/ -8690 h 452"/>
                <a:gd name="T4" fmla="*/ 539 w 908"/>
                <a:gd name="T5" fmla="*/ -8709 h 452"/>
                <a:gd name="T6" fmla="*/ 531 w 908"/>
                <a:gd name="T7" fmla="*/ -8800 h 452"/>
                <a:gd name="T8" fmla="*/ 869 w 908"/>
                <a:gd name="T9" fmla="*/ -8900 h 452"/>
                <a:gd name="T10" fmla="*/ 539 w 908"/>
                <a:gd name="T11" fmla="*/ -8709 h 452"/>
                <a:gd name="T12" fmla="*/ 548 w 908"/>
                <a:gd name="T13" fmla="*/ -8690 h 452"/>
                <a:gd name="T14" fmla="*/ 890 w 908"/>
                <a:gd name="T15" fmla="*/ -8889 h 452"/>
                <a:gd name="T16" fmla="*/ 869 w 908"/>
                <a:gd name="T17" fmla="*/ -8900 h 452"/>
                <a:gd name="T18" fmla="*/ 17 w 908"/>
                <a:gd name="T19" fmla="*/ -8811 h 452"/>
                <a:gd name="T20" fmla="*/ 531 w 908"/>
                <a:gd name="T21" fmla="*/ -8800 h 452"/>
                <a:gd name="T22" fmla="*/ 535 w 908"/>
                <a:gd name="T23" fmla="*/ -8816 h 452"/>
                <a:gd name="T24" fmla="*/ 520 w 908"/>
                <a:gd name="T25" fmla="*/ -9010 h 452"/>
                <a:gd name="T26" fmla="*/ 0 w 908"/>
                <a:gd name="T27" fmla="*/ -8805 h 452"/>
                <a:gd name="T28" fmla="*/ 520 w 908"/>
                <a:gd name="T29" fmla="*/ -8811 h 452"/>
                <a:gd name="T30" fmla="*/ 6 w 908"/>
                <a:gd name="T31" fmla="*/ -8821 h 452"/>
                <a:gd name="T32" fmla="*/ 17 w 908"/>
                <a:gd name="T33" fmla="*/ -8989 h 452"/>
                <a:gd name="T34" fmla="*/ 17 w 908"/>
                <a:gd name="T35" fmla="*/ -9000 h 452"/>
                <a:gd name="T36" fmla="*/ 520 w 908"/>
                <a:gd name="T37" fmla="*/ -9010 h 452"/>
                <a:gd name="T38" fmla="*/ 6 w 908"/>
                <a:gd name="T39" fmla="*/ -8821 h 452"/>
                <a:gd name="T40" fmla="*/ 17 w 908"/>
                <a:gd name="T41" fmla="*/ -8821 h 452"/>
                <a:gd name="T42" fmla="*/ 887 w 908"/>
                <a:gd name="T43" fmla="*/ -8911 h 452"/>
                <a:gd name="T44" fmla="*/ 890 w 908"/>
                <a:gd name="T45" fmla="*/ -8889 h 452"/>
                <a:gd name="T46" fmla="*/ 890 w 908"/>
                <a:gd name="T47" fmla="*/ -8911 h 452"/>
                <a:gd name="T48" fmla="*/ 708 w 908"/>
                <a:gd name="T49" fmla="*/ -8994 h 452"/>
                <a:gd name="T50" fmla="*/ 887 w 908"/>
                <a:gd name="T51" fmla="*/ -8911 h 452"/>
                <a:gd name="T52" fmla="*/ 719 w 908"/>
                <a:gd name="T53" fmla="*/ -9015 h 452"/>
                <a:gd name="T54" fmla="*/ 6 w 908"/>
                <a:gd name="T55" fmla="*/ -8989 h 452"/>
                <a:gd name="T56" fmla="*/ 17 w 908"/>
                <a:gd name="T57" fmla="*/ -8989 h 452"/>
                <a:gd name="T58" fmla="*/ 531 w 908"/>
                <a:gd name="T59" fmla="*/ -9010 h 452"/>
                <a:gd name="T60" fmla="*/ 17 w 908"/>
                <a:gd name="T61" fmla="*/ -9000 h 452"/>
                <a:gd name="T62" fmla="*/ 535 w 908"/>
                <a:gd name="T63" fmla="*/ -8994 h 452"/>
                <a:gd name="T64" fmla="*/ 548 w 908"/>
                <a:gd name="T65" fmla="*/ -9110 h 452"/>
                <a:gd name="T66" fmla="*/ 539 w 908"/>
                <a:gd name="T67" fmla="*/ -9091 h 452"/>
                <a:gd name="T68" fmla="*/ 719 w 908"/>
                <a:gd name="T69" fmla="*/ -9015 h 452"/>
                <a:gd name="T70" fmla="*/ 520 w 908"/>
                <a:gd name="T71" fmla="*/ -9126 h 452"/>
                <a:gd name="T72" fmla="*/ 531 w 908"/>
                <a:gd name="T73" fmla="*/ -9010 h 452"/>
                <a:gd name="T74" fmla="*/ 539 w 908"/>
                <a:gd name="T75" fmla="*/ -9091 h 452"/>
                <a:gd name="T76" fmla="*/ 540 w 908"/>
                <a:gd name="T77" fmla="*/ -9110 h 452"/>
                <a:gd name="T78" fmla="*/ 520 w 908"/>
                <a:gd name="T79" fmla="*/ -9126 h 4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08" h="452">
                  <a:moveTo>
                    <a:pt x="520" y="326"/>
                  </a:moveTo>
                  <a:lnTo>
                    <a:pt x="520" y="452"/>
                  </a:lnTo>
                  <a:lnTo>
                    <a:pt x="548" y="436"/>
                  </a:lnTo>
                  <a:lnTo>
                    <a:pt x="540" y="436"/>
                  </a:lnTo>
                  <a:lnTo>
                    <a:pt x="525" y="425"/>
                  </a:lnTo>
                  <a:lnTo>
                    <a:pt x="539" y="417"/>
                  </a:lnTo>
                  <a:lnTo>
                    <a:pt x="536" y="326"/>
                  </a:lnTo>
                  <a:lnTo>
                    <a:pt x="531" y="326"/>
                  </a:lnTo>
                  <a:lnTo>
                    <a:pt x="520" y="326"/>
                  </a:lnTo>
                  <a:close/>
                  <a:moveTo>
                    <a:pt x="869" y="226"/>
                  </a:moveTo>
                  <a:lnTo>
                    <a:pt x="708" y="321"/>
                  </a:lnTo>
                  <a:lnTo>
                    <a:pt x="539" y="417"/>
                  </a:lnTo>
                  <a:lnTo>
                    <a:pt x="540" y="436"/>
                  </a:lnTo>
                  <a:lnTo>
                    <a:pt x="548" y="436"/>
                  </a:lnTo>
                  <a:lnTo>
                    <a:pt x="719" y="341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69" y="226"/>
                  </a:lnTo>
                  <a:close/>
                  <a:moveTo>
                    <a:pt x="17" y="305"/>
                  </a:moveTo>
                  <a:lnTo>
                    <a:pt x="17" y="315"/>
                  </a:lnTo>
                  <a:lnTo>
                    <a:pt x="520" y="315"/>
                  </a:lnTo>
                  <a:lnTo>
                    <a:pt x="531" y="326"/>
                  </a:lnTo>
                  <a:lnTo>
                    <a:pt x="536" y="326"/>
                  </a:lnTo>
                  <a:lnTo>
                    <a:pt x="535" y="310"/>
                  </a:lnTo>
                  <a:lnTo>
                    <a:pt x="17" y="305"/>
                  </a:lnTo>
                  <a:close/>
                  <a:moveTo>
                    <a:pt x="520" y="116"/>
                  </a:moveTo>
                  <a:lnTo>
                    <a:pt x="0" y="122"/>
                  </a:lnTo>
                  <a:lnTo>
                    <a:pt x="0" y="321"/>
                  </a:lnTo>
                  <a:lnTo>
                    <a:pt x="520" y="326"/>
                  </a:lnTo>
                  <a:lnTo>
                    <a:pt x="520" y="315"/>
                  </a:lnTo>
                  <a:lnTo>
                    <a:pt x="17" y="315"/>
                  </a:lnTo>
                  <a:lnTo>
                    <a:pt x="6" y="305"/>
                  </a:lnTo>
                  <a:lnTo>
                    <a:pt x="17" y="305"/>
                  </a:lnTo>
                  <a:lnTo>
                    <a:pt x="17" y="137"/>
                  </a:lnTo>
                  <a:lnTo>
                    <a:pt x="6" y="137"/>
                  </a:lnTo>
                  <a:lnTo>
                    <a:pt x="17" y="126"/>
                  </a:lnTo>
                  <a:lnTo>
                    <a:pt x="520" y="126"/>
                  </a:lnTo>
                  <a:lnTo>
                    <a:pt x="520" y="116"/>
                  </a:lnTo>
                  <a:close/>
                  <a:moveTo>
                    <a:pt x="17" y="305"/>
                  </a:moveTo>
                  <a:lnTo>
                    <a:pt x="6" y="305"/>
                  </a:lnTo>
                  <a:lnTo>
                    <a:pt x="17" y="305"/>
                  </a:lnTo>
                  <a:close/>
                  <a:moveTo>
                    <a:pt x="890" y="215"/>
                  </a:moveTo>
                  <a:lnTo>
                    <a:pt x="887" y="215"/>
                  </a:lnTo>
                  <a:lnTo>
                    <a:pt x="887" y="237"/>
                  </a:lnTo>
                  <a:lnTo>
                    <a:pt x="890" y="237"/>
                  </a:lnTo>
                  <a:lnTo>
                    <a:pt x="907" y="226"/>
                  </a:lnTo>
                  <a:lnTo>
                    <a:pt x="890" y="215"/>
                  </a:lnTo>
                  <a:close/>
                  <a:moveTo>
                    <a:pt x="719" y="111"/>
                  </a:moveTo>
                  <a:lnTo>
                    <a:pt x="708" y="132"/>
                  </a:lnTo>
                  <a:lnTo>
                    <a:pt x="869" y="226"/>
                  </a:lnTo>
                  <a:lnTo>
                    <a:pt x="887" y="215"/>
                  </a:lnTo>
                  <a:lnTo>
                    <a:pt x="890" y="215"/>
                  </a:lnTo>
                  <a:lnTo>
                    <a:pt x="719" y="111"/>
                  </a:lnTo>
                  <a:close/>
                  <a:moveTo>
                    <a:pt x="17" y="137"/>
                  </a:moveTo>
                  <a:lnTo>
                    <a:pt x="6" y="137"/>
                  </a:lnTo>
                  <a:lnTo>
                    <a:pt x="17" y="137"/>
                  </a:lnTo>
                  <a:close/>
                  <a:moveTo>
                    <a:pt x="536" y="116"/>
                  </a:moveTo>
                  <a:lnTo>
                    <a:pt x="531" y="116"/>
                  </a:lnTo>
                  <a:lnTo>
                    <a:pt x="520" y="126"/>
                  </a:lnTo>
                  <a:lnTo>
                    <a:pt x="17" y="126"/>
                  </a:lnTo>
                  <a:lnTo>
                    <a:pt x="17" y="137"/>
                  </a:lnTo>
                  <a:lnTo>
                    <a:pt x="535" y="132"/>
                  </a:lnTo>
                  <a:lnTo>
                    <a:pt x="536" y="116"/>
                  </a:lnTo>
                  <a:close/>
                  <a:moveTo>
                    <a:pt x="548" y="16"/>
                  </a:moveTo>
                  <a:lnTo>
                    <a:pt x="540" y="16"/>
                  </a:lnTo>
                  <a:lnTo>
                    <a:pt x="539" y="35"/>
                  </a:lnTo>
                  <a:lnTo>
                    <a:pt x="708" y="132"/>
                  </a:lnTo>
                  <a:lnTo>
                    <a:pt x="719" y="111"/>
                  </a:lnTo>
                  <a:lnTo>
                    <a:pt x="548" y="16"/>
                  </a:lnTo>
                  <a:close/>
                  <a:moveTo>
                    <a:pt x="520" y="0"/>
                  </a:moveTo>
                  <a:lnTo>
                    <a:pt x="520" y="116"/>
                  </a:lnTo>
                  <a:lnTo>
                    <a:pt x="531" y="116"/>
                  </a:lnTo>
                  <a:lnTo>
                    <a:pt x="536" y="116"/>
                  </a:lnTo>
                  <a:lnTo>
                    <a:pt x="539" y="35"/>
                  </a:lnTo>
                  <a:lnTo>
                    <a:pt x="525" y="27"/>
                  </a:lnTo>
                  <a:lnTo>
                    <a:pt x="540" y="16"/>
                  </a:lnTo>
                  <a:lnTo>
                    <a:pt x="548" y="1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9" name="Freeform 205"/>
            <p:cNvSpPr/>
            <p:nvPr/>
          </p:nvSpPr>
          <p:spPr bwMode="auto">
            <a:xfrm>
              <a:off x="5953" y="-3932"/>
              <a:ext cx="886" cy="419"/>
            </a:xfrm>
            <a:custGeom>
              <a:avLst/>
              <a:gdLst>
                <a:gd name="T0" fmla="*/ 361 w 886"/>
                <a:gd name="T1" fmla="*/ -3932 h 419"/>
                <a:gd name="T2" fmla="*/ 178 w 886"/>
                <a:gd name="T3" fmla="*/ -3828 h 419"/>
                <a:gd name="T4" fmla="*/ 0 w 886"/>
                <a:gd name="T5" fmla="*/ -3723 h 419"/>
                <a:gd name="T6" fmla="*/ 178 w 886"/>
                <a:gd name="T7" fmla="*/ -3618 h 419"/>
                <a:gd name="T8" fmla="*/ 361 w 886"/>
                <a:gd name="T9" fmla="*/ -3513 h 419"/>
                <a:gd name="T10" fmla="*/ 361 w 886"/>
                <a:gd name="T11" fmla="*/ -3624 h 419"/>
                <a:gd name="T12" fmla="*/ 886 w 886"/>
                <a:gd name="T13" fmla="*/ -3624 h 419"/>
                <a:gd name="T14" fmla="*/ 886 w 886"/>
                <a:gd name="T15" fmla="*/ -3812 h 419"/>
                <a:gd name="T16" fmla="*/ 361 w 886"/>
                <a:gd name="T17" fmla="*/ -3812 h 419"/>
                <a:gd name="T18" fmla="*/ 361 w 886"/>
                <a:gd name="T19" fmla="*/ -3932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" h="419">
                  <a:moveTo>
                    <a:pt x="361" y="0"/>
                  </a:moveTo>
                  <a:lnTo>
                    <a:pt x="178" y="104"/>
                  </a:lnTo>
                  <a:lnTo>
                    <a:pt x="0" y="209"/>
                  </a:lnTo>
                  <a:lnTo>
                    <a:pt x="178" y="314"/>
                  </a:lnTo>
                  <a:lnTo>
                    <a:pt x="361" y="419"/>
                  </a:lnTo>
                  <a:lnTo>
                    <a:pt x="361" y="308"/>
                  </a:lnTo>
                  <a:lnTo>
                    <a:pt x="886" y="308"/>
                  </a:lnTo>
                  <a:lnTo>
                    <a:pt x="886" y="120"/>
                  </a:lnTo>
                  <a:lnTo>
                    <a:pt x="361" y="12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0" name="AutoShape 206"/>
            <p:cNvSpPr/>
            <p:nvPr/>
          </p:nvSpPr>
          <p:spPr bwMode="auto">
            <a:xfrm>
              <a:off x="5936" y="-3949"/>
              <a:ext cx="908" cy="452"/>
            </a:xfrm>
            <a:custGeom>
              <a:avLst/>
              <a:gdLst>
                <a:gd name="T0" fmla="*/ 190 w 908"/>
                <a:gd name="T1" fmla="*/ -3608 h 452"/>
                <a:gd name="T2" fmla="*/ 389 w 908"/>
                <a:gd name="T3" fmla="*/ -3513 h 452"/>
                <a:gd name="T4" fmla="*/ 369 w 908"/>
                <a:gd name="T5" fmla="*/ -3532 h 452"/>
                <a:gd name="T6" fmla="*/ 892 w 908"/>
                <a:gd name="T7" fmla="*/ -3633 h 452"/>
                <a:gd name="T8" fmla="*/ 369 w 908"/>
                <a:gd name="T9" fmla="*/ -3532 h 452"/>
                <a:gd name="T10" fmla="*/ 368 w 908"/>
                <a:gd name="T11" fmla="*/ -3513 h 452"/>
                <a:gd name="T12" fmla="*/ 389 w 908"/>
                <a:gd name="T13" fmla="*/ -3613 h 452"/>
                <a:gd name="T14" fmla="*/ 389 w 908"/>
                <a:gd name="T15" fmla="*/ -3624 h 452"/>
                <a:gd name="T16" fmla="*/ 892 w 908"/>
                <a:gd name="T17" fmla="*/ -3633 h 452"/>
                <a:gd name="T18" fmla="*/ 190 w 908"/>
                <a:gd name="T19" fmla="*/ -3838 h 452"/>
                <a:gd name="T20" fmla="*/ 190 w 908"/>
                <a:gd name="T21" fmla="*/ -3608 h 452"/>
                <a:gd name="T22" fmla="*/ 57 w 908"/>
                <a:gd name="T23" fmla="*/ -3712 h 452"/>
                <a:gd name="T24" fmla="*/ 22 w 908"/>
                <a:gd name="T25" fmla="*/ -3733 h 452"/>
                <a:gd name="T26" fmla="*/ 200 w 908"/>
                <a:gd name="T27" fmla="*/ -3817 h 452"/>
                <a:gd name="T28" fmla="*/ 368 w 908"/>
                <a:gd name="T29" fmla="*/ -3932 h 452"/>
                <a:gd name="T30" fmla="*/ 389 w 908"/>
                <a:gd name="T31" fmla="*/ -3949 h 452"/>
                <a:gd name="T32" fmla="*/ 378 w 908"/>
                <a:gd name="T33" fmla="*/ -3613 h 452"/>
                <a:gd name="T34" fmla="*/ 389 w 908"/>
                <a:gd name="T35" fmla="*/ -3613 h 452"/>
                <a:gd name="T36" fmla="*/ 903 w 908"/>
                <a:gd name="T37" fmla="*/ -3633 h 452"/>
                <a:gd name="T38" fmla="*/ 389 w 908"/>
                <a:gd name="T39" fmla="*/ -3624 h 452"/>
                <a:gd name="T40" fmla="*/ 908 w 908"/>
                <a:gd name="T41" fmla="*/ -3618 h 452"/>
                <a:gd name="T42" fmla="*/ 892 w 908"/>
                <a:gd name="T43" fmla="*/ -3801 h 452"/>
                <a:gd name="T44" fmla="*/ 908 w 908"/>
                <a:gd name="T45" fmla="*/ -3633 h 452"/>
                <a:gd name="T46" fmla="*/ 903 w 908"/>
                <a:gd name="T47" fmla="*/ -3801 h 452"/>
                <a:gd name="T48" fmla="*/ 39 w 908"/>
                <a:gd name="T49" fmla="*/ -3723 h 452"/>
                <a:gd name="T50" fmla="*/ 57 w 908"/>
                <a:gd name="T51" fmla="*/ -3712 h 452"/>
                <a:gd name="T52" fmla="*/ 57 w 908"/>
                <a:gd name="T53" fmla="*/ -3733 h 452"/>
                <a:gd name="T54" fmla="*/ 39 w 908"/>
                <a:gd name="T55" fmla="*/ -3723 h 452"/>
                <a:gd name="T56" fmla="*/ 389 w 908"/>
                <a:gd name="T57" fmla="*/ -3823 h 452"/>
                <a:gd name="T58" fmla="*/ 892 w 908"/>
                <a:gd name="T59" fmla="*/ -3812 h 452"/>
                <a:gd name="T60" fmla="*/ 908 w 908"/>
                <a:gd name="T61" fmla="*/ -3801 h 452"/>
                <a:gd name="T62" fmla="*/ 389 w 908"/>
                <a:gd name="T63" fmla="*/ -3823 h 452"/>
                <a:gd name="T64" fmla="*/ 368 w 908"/>
                <a:gd name="T65" fmla="*/ -3932 h 452"/>
                <a:gd name="T66" fmla="*/ 368 w 908"/>
                <a:gd name="T67" fmla="*/ -3914 h 452"/>
                <a:gd name="T68" fmla="*/ 892 w 908"/>
                <a:gd name="T69" fmla="*/ -3801 h 452"/>
                <a:gd name="T70" fmla="*/ 389 w 908"/>
                <a:gd name="T71" fmla="*/ -3812 h 452"/>
                <a:gd name="T72" fmla="*/ 389 w 908"/>
                <a:gd name="T73" fmla="*/ -3823 h 452"/>
                <a:gd name="T74" fmla="*/ 389 w 908"/>
                <a:gd name="T75" fmla="*/ -3823 h 452"/>
                <a:gd name="T76" fmla="*/ 389 w 908"/>
                <a:gd name="T77" fmla="*/ -3823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08" h="452">
                  <a:moveTo>
                    <a:pt x="200" y="321"/>
                  </a:moveTo>
                  <a:lnTo>
                    <a:pt x="190" y="341"/>
                  </a:lnTo>
                  <a:lnTo>
                    <a:pt x="389" y="451"/>
                  </a:lnTo>
                  <a:lnTo>
                    <a:pt x="389" y="436"/>
                  </a:lnTo>
                  <a:lnTo>
                    <a:pt x="368" y="436"/>
                  </a:lnTo>
                  <a:lnTo>
                    <a:pt x="369" y="417"/>
                  </a:lnTo>
                  <a:lnTo>
                    <a:pt x="200" y="321"/>
                  </a:lnTo>
                  <a:close/>
                  <a:moveTo>
                    <a:pt x="892" y="316"/>
                  </a:moveTo>
                  <a:lnTo>
                    <a:pt x="374" y="321"/>
                  </a:lnTo>
                  <a:lnTo>
                    <a:pt x="369" y="417"/>
                  </a:lnTo>
                  <a:lnTo>
                    <a:pt x="383" y="425"/>
                  </a:lnTo>
                  <a:lnTo>
                    <a:pt x="368" y="436"/>
                  </a:lnTo>
                  <a:lnTo>
                    <a:pt x="389" y="436"/>
                  </a:lnTo>
                  <a:lnTo>
                    <a:pt x="389" y="336"/>
                  </a:lnTo>
                  <a:lnTo>
                    <a:pt x="378" y="336"/>
                  </a:lnTo>
                  <a:lnTo>
                    <a:pt x="389" y="325"/>
                  </a:lnTo>
                  <a:lnTo>
                    <a:pt x="892" y="325"/>
                  </a:lnTo>
                  <a:lnTo>
                    <a:pt x="892" y="316"/>
                  </a:lnTo>
                  <a:close/>
                  <a:moveTo>
                    <a:pt x="389" y="0"/>
                  </a:moveTo>
                  <a:lnTo>
                    <a:pt x="190" y="111"/>
                  </a:lnTo>
                  <a:lnTo>
                    <a:pt x="0" y="226"/>
                  </a:lnTo>
                  <a:lnTo>
                    <a:pt x="190" y="341"/>
                  </a:lnTo>
                  <a:lnTo>
                    <a:pt x="200" y="321"/>
                  </a:lnTo>
                  <a:lnTo>
                    <a:pt x="57" y="237"/>
                  </a:lnTo>
                  <a:lnTo>
                    <a:pt x="22" y="237"/>
                  </a:lnTo>
                  <a:lnTo>
                    <a:pt x="22" y="216"/>
                  </a:lnTo>
                  <a:lnTo>
                    <a:pt x="57" y="216"/>
                  </a:lnTo>
                  <a:lnTo>
                    <a:pt x="200" y="132"/>
                  </a:lnTo>
                  <a:lnTo>
                    <a:pt x="368" y="35"/>
                  </a:lnTo>
                  <a:lnTo>
                    <a:pt x="368" y="17"/>
                  </a:lnTo>
                  <a:lnTo>
                    <a:pt x="389" y="17"/>
                  </a:lnTo>
                  <a:lnTo>
                    <a:pt x="389" y="0"/>
                  </a:lnTo>
                  <a:close/>
                  <a:moveTo>
                    <a:pt x="389" y="336"/>
                  </a:moveTo>
                  <a:lnTo>
                    <a:pt x="378" y="336"/>
                  </a:lnTo>
                  <a:lnTo>
                    <a:pt x="389" y="336"/>
                  </a:lnTo>
                  <a:close/>
                  <a:moveTo>
                    <a:pt x="908" y="316"/>
                  </a:moveTo>
                  <a:lnTo>
                    <a:pt x="903" y="316"/>
                  </a:lnTo>
                  <a:lnTo>
                    <a:pt x="892" y="325"/>
                  </a:lnTo>
                  <a:lnTo>
                    <a:pt x="389" y="325"/>
                  </a:lnTo>
                  <a:lnTo>
                    <a:pt x="389" y="336"/>
                  </a:lnTo>
                  <a:lnTo>
                    <a:pt x="908" y="331"/>
                  </a:lnTo>
                  <a:lnTo>
                    <a:pt x="908" y="316"/>
                  </a:lnTo>
                  <a:close/>
                  <a:moveTo>
                    <a:pt x="892" y="148"/>
                  </a:moveTo>
                  <a:lnTo>
                    <a:pt x="892" y="316"/>
                  </a:lnTo>
                  <a:lnTo>
                    <a:pt x="908" y="316"/>
                  </a:lnTo>
                  <a:lnTo>
                    <a:pt x="908" y="148"/>
                  </a:lnTo>
                  <a:lnTo>
                    <a:pt x="903" y="148"/>
                  </a:lnTo>
                  <a:lnTo>
                    <a:pt x="892" y="148"/>
                  </a:lnTo>
                  <a:close/>
                  <a:moveTo>
                    <a:pt x="39" y="226"/>
                  </a:moveTo>
                  <a:lnTo>
                    <a:pt x="22" y="237"/>
                  </a:lnTo>
                  <a:lnTo>
                    <a:pt x="57" y="237"/>
                  </a:lnTo>
                  <a:lnTo>
                    <a:pt x="39" y="226"/>
                  </a:lnTo>
                  <a:close/>
                  <a:moveTo>
                    <a:pt x="57" y="216"/>
                  </a:moveTo>
                  <a:lnTo>
                    <a:pt x="22" y="216"/>
                  </a:lnTo>
                  <a:lnTo>
                    <a:pt x="39" y="226"/>
                  </a:lnTo>
                  <a:lnTo>
                    <a:pt x="57" y="216"/>
                  </a:lnTo>
                  <a:close/>
                  <a:moveTo>
                    <a:pt x="389" y="126"/>
                  </a:moveTo>
                  <a:lnTo>
                    <a:pt x="389" y="137"/>
                  </a:lnTo>
                  <a:lnTo>
                    <a:pt x="892" y="137"/>
                  </a:lnTo>
                  <a:lnTo>
                    <a:pt x="903" y="148"/>
                  </a:lnTo>
                  <a:lnTo>
                    <a:pt x="908" y="148"/>
                  </a:lnTo>
                  <a:lnTo>
                    <a:pt x="908" y="132"/>
                  </a:lnTo>
                  <a:lnTo>
                    <a:pt x="389" y="126"/>
                  </a:lnTo>
                  <a:close/>
                  <a:moveTo>
                    <a:pt x="389" y="17"/>
                  </a:moveTo>
                  <a:lnTo>
                    <a:pt x="368" y="17"/>
                  </a:lnTo>
                  <a:lnTo>
                    <a:pt x="383" y="27"/>
                  </a:lnTo>
                  <a:lnTo>
                    <a:pt x="368" y="35"/>
                  </a:lnTo>
                  <a:lnTo>
                    <a:pt x="374" y="142"/>
                  </a:lnTo>
                  <a:lnTo>
                    <a:pt x="892" y="148"/>
                  </a:lnTo>
                  <a:lnTo>
                    <a:pt x="892" y="137"/>
                  </a:lnTo>
                  <a:lnTo>
                    <a:pt x="389" y="137"/>
                  </a:lnTo>
                  <a:lnTo>
                    <a:pt x="378" y="126"/>
                  </a:lnTo>
                  <a:lnTo>
                    <a:pt x="389" y="126"/>
                  </a:lnTo>
                  <a:lnTo>
                    <a:pt x="389" y="17"/>
                  </a:lnTo>
                  <a:close/>
                  <a:moveTo>
                    <a:pt x="389" y="126"/>
                  </a:moveTo>
                  <a:lnTo>
                    <a:pt x="378" y="126"/>
                  </a:lnTo>
                  <a:lnTo>
                    <a:pt x="389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1" name="Freeform 207"/>
            <p:cNvSpPr/>
            <p:nvPr/>
          </p:nvSpPr>
          <p:spPr bwMode="auto">
            <a:xfrm>
              <a:off x="5953" y="-4910"/>
              <a:ext cx="886" cy="419"/>
            </a:xfrm>
            <a:custGeom>
              <a:avLst/>
              <a:gdLst>
                <a:gd name="T0" fmla="*/ 361 w 886"/>
                <a:gd name="T1" fmla="*/ -4910 h 419"/>
                <a:gd name="T2" fmla="*/ 178 w 886"/>
                <a:gd name="T3" fmla="*/ -4806 h 419"/>
                <a:gd name="T4" fmla="*/ 0 w 886"/>
                <a:gd name="T5" fmla="*/ -4700 h 419"/>
                <a:gd name="T6" fmla="*/ 178 w 886"/>
                <a:gd name="T7" fmla="*/ -4596 h 419"/>
                <a:gd name="T8" fmla="*/ 361 w 886"/>
                <a:gd name="T9" fmla="*/ -4491 h 419"/>
                <a:gd name="T10" fmla="*/ 361 w 886"/>
                <a:gd name="T11" fmla="*/ -4600 h 419"/>
                <a:gd name="T12" fmla="*/ 886 w 886"/>
                <a:gd name="T13" fmla="*/ -4600 h 419"/>
                <a:gd name="T14" fmla="*/ 886 w 886"/>
                <a:gd name="T15" fmla="*/ -4790 h 419"/>
                <a:gd name="T16" fmla="*/ 361 w 886"/>
                <a:gd name="T17" fmla="*/ -4790 h 419"/>
                <a:gd name="T18" fmla="*/ 361 w 886"/>
                <a:gd name="T19" fmla="*/ -4910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" h="419">
                  <a:moveTo>
                    <a:pt x="361" y="0"/>
                  </a:moveTo>
                  <a:lnTo>
                    <a:pt x="178" y="104"/>
                  </a:lnTo>
                  <a:lnTo>
                    <a:pt x="0" y="210"/>
                  </a:lnTo>
                  <a:lnTo>
                    <a:pt x="178" y="314"/>
                  </a:lnTo>
                  <a:lnTo>
                    <a:pt x="361" y="419"/>
                  </a:lnTo>
                  <a:lnTo>
                    <a:pt x="361" y="310"/>
                  </a:lnTo>
                  <a:lnTo>
                    <a:pt x="886" y="310"/>
                  </a:lnTo>
                  <a:lnTo>
                    <a:pt x="886" y="120"/>
                  </a:lnTo>
                  <a:lnTo>
                    <a:pt x="361" y="12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2" name="AutoShape 208"/>
            <p:cNvSpPr/>
            <p:nvPr/>
          </p:nvSpPr>
          <p:spPr bwMode="auto">
            <a:xfrm>
              <a:off x="5119" y="-9135"/>
              <a:ext cx="1725" cy="7092"/>
            </a:xfrm>
            <a:custGeom>
              <a:avLst/>
              <a:gdLst>
                <a:gd name="T0" fmla="*/ 498 w 1725"/>
                <a:gd name="T1" fmla="*/ -2577 h 7092"/>
                <a:gd name="T2" fmla="*/ 487 w 1725"/>
                <a:gd name="T3" fmla="*/ -2562 h 7092"/>
                <a:gd name="T4" fmla="*/ 498 w 1725"/>
                <a:gd name="T5" fmla="*/ -2059 h 7092"/>
                <a:gd name="T6" fmla="*/ 487 w 1725"/>
                <a:gd name="T7" fmla="*/ -2059 h 7092"/>
                <a:gd name="T8" fmla="*/ 16 w 1725"/>
                <a:gd name="T9" fmla="*/ -2048 h 7092"/>
                <a:gd name="T10" fmla="*/ 16 w 1725"/>
                <a:gd name="T11" fmla="*/ -2059 h 7092"/>
                <a:gd name="T12" fmla="*/ 5 w 1725"/>
                <a:gd name="T13" fmla="*/ -2562 h 7092"/>
                <a:gd name="T14" fmla="*/ 16 w 1725"/>
                <a:gd name="T15" fmla="*/ -2562 h 7092"/>
                <a:gd name="T16" fmla="*/ 487 w 1725"/>
                <a:gd name="T17" fmla="*/ -2572 h 7092"/>
                <a:gd name="T18" fmla="*/ 498 w 1725"/>
                <a:gd name="T19" fmla="*/ -2577 h 7092"/>
                <a:gd name="T20" fmla="*/ 0 w 1725"/>
                <a:gd name="T21" fmla="*/ -2043 h 7092"/>
                <a:gd name="T22" fmla="*/ 503 w 1725"/>
                <a:gd name="T23" fmla="*/ -2572 h 7092"/>
                <a:gd name="T24" fmla="*/ 789 w 1725"/>
                <a:gd name="T25" fmla="*/ -3969 h 7092"/>
                <a:gd name="T26" fmla="*/ 784 w 1725"/>
                <a:gd name="T27" fmla="*/ -3954 h 7092"/>
                <a:gd name="T28" fmla="*/ 773 w 1725"/>
                <a:gd name="T29" fmla="*/ -3451 h 7092"/>
                <a:gd name="T30" fmla="*/ 773 w 1725"/>
                <a:gd name="T31" fmla="*/ -3440 h 7092"/>
                <a:gd name="T32" fmla="*/ 301 w 1725"/>
                <a:gd name="T33" fmla="*/ -3451 h 7092"/>
                <a:gd name="T34" fmla="*/ 291 w 1725"/>
                <a:gd name="T35" fmla="*/ -3451 h 7092"/>
                <a:gd name="T36" fmla="*/ 301 w 1725"/>
                <a:gd name="T37" fmla="*/ -3954 h 7092"/>
                <a:gd name="T38" fmla="*/ 301 w 1725"/>
                <a:gd name="T39" fmla="*/ -3964 h 7092"/>
                <a:gd name="T40" fmla="*/ 773 w 1725"/>
                <a:gd name="T41" fmla="*/ -3954 h 7092"/>
                <a:gd name="T42" fmla="*/ 784 w 1725"/>
                <a:gd name="T43" fmla="*/ -3954 h 7092"/>
                <a:gd name="T44" fmla="*/ 286 w 1725"/>
                <a:gd name="T45" fmla="*/ -3969 h 7092"/>
                <a:gd name="T46" fmla="*/ 789 w 1725"/>
                <a:gd name="T47" fmla="*/ -3434 h 7092"/>
                <a:gd name="T48" fmla="*/ 789 w 1725"/>
                <a:gd name="T49" fmla="*/ -3969 h 7092"/>
                <a:gd name="T50" fmla="*/ 784 w 1725"/>
                <a:gd name="T51" fmla="*/ -9135 h 7092"/>
                <a:gd name="T52" fmla="*/ 773 w 1725"/>
                <a:gd name="T53" fmla="*/ -9120 h 7092"/>
                <a:gd name="T54" fmla="*/ 784 w 1725"/>
                <a:gd name="T55" fmla="*/ -8617 h 7092"/>
                <a:gd name="T56" fmla="*/ 773 w 1725"/>
                <a:gd name="T57" fmla="*/ -8617 h 7092"/>
                <a:gd name="T58" fmla="*/ 301 w 1725"/>
                <a:gd name="T59" fmla="*/ -8606 h 7092"/>
                <a:gd name="T60" fmla="*/ 301 w 1725"/>
                <a:gd name="T61" fmla="*/ -8617 h 7092"/>
                <a:gd name="T62" fmla="*/ 291 w 1725"/>
                <a:gd name="T63" fmla="*/ -9120 h 7092"/>
                <a:gd name="T64" fmla="*/ 301 w 1725"/>
                <a:gd name="T65" fmla="*/ -9120 h 7092"/>
                <a:gd name="T66" fmla="*/ 773 w 1725"/>
                <a:gd name="T67" fmla="*/ -9130 h 7092"/>
                <a:gd name="T68" fmla="*/ 784 w 1725"/>
                <a:gd name="T69" fmla="*/ -9135 h 7092"/>
                <a:gd name="T70" fmla="*/ 286 w 1725"/>
                <a:gd name="T71" fmla="*/ -8601 h 7092"/>
                <a:gd name="T72" fmla="*/ 789 w 1725"/>
                <a:gd name="T73" fmla="*/ -9130 h 7092"/>
                <a:gd name="T74" fmla="*/ 1725 w 1725"/>
                <a:gd name="T75" fmla="*/ -4795 h 7092"/>
                <a:gd name="T76" fmla="*/ 1720 w 1725"/>
                <a:gd name="T77" fmla="*/ -4779 h 7092"/>
                <a:gd name="T78" fmla="*/ 1709 w 1725"/>
                <a:gd name="T79" fmla="*/ -4611 h 7092"/>
                <a:gd name="T80" fmla="*/ 1709 w 1725"/>
                <a:gd name="T81" fmla="*/ -4600 h 7092"/>
                <a:gd name="T82" fmla="*/ 1191 w 1725"/>
                <a:gd name="T83" fmla="*/ -4606 h 7092"/>
                <a:gd name="T84" fmla="*/ 1200 w 1725"/>
                <a:gd name="T85" fmla="*/ -4501 h 7092"/>
                <a:gd name="T86" fmla="*/ 1186 w 1725"/>
                <a:gd name="T87" fmla="*/ -4509 h 7092"/>
                <a:gd name="T88" fmla="*/ 874 w 1725"/>
                <a:gd name="T89" fmla="*/ -4690 h 7092"/>
                <a:gd name="T90" fmla="*/ 839 w 1725"/>
                <a:gd name="T91" fmla="*/ -4690 h 7092"/>
                <a:gd name="T92" fmla="*/ 856 w 1725"/>
                <a:gd name="T93" fmla="*/ -4701 h 7092"/>
                <a:gd name="T94" fmla="*/ 1017 w 1725"/>
                <a:gd name="T95" fmla="*/ -4795 h 7092"/>
                <a:gd name="T96" fmla="*/ 1185 w 1725"/>
                <a:gd name="T97" fmla="*/ -4910 h 7092"/>
                <a:gd name="T98" fmla="*/ 1186 w 1725"/>
                <a:gd name="T99" fmla="*/ -4891 h 7092"/>
                <a:gd name="T100" fmla="*/ 1709 w 1725"/>
                <a:gd name="T101" fmla="*/ -4779 h 7092"/>
                <a:gd name="T102" fmla="*/ 1720 w 1725"/>
                <a:gd name="T103" fmla="*/ -4779 h 7092"/>
                <a:gd name="T104" fmla="*/ 1206 w 1725"/>
                <a:gd name="T105" fmla="*/ -4799 h 7092"/>
                <a:gd name="T106" fmla="*/ 1195 w 1725"/>
                <a:gd name="T107" fmla="*/ -4800 h 7092"/>
                <a:gd name="T108" fmla="*/ 1206 w 1725"/>
                <a:gd name="T109" fmla="*/ -4800 h 7092"/>
                <a:gd name="T110" fmla="*/ 1206 w 1725"/>
                <a:gd name="T111" fmla="*/ -4926 h 7092"/>
                <a:gd name="T112" fmla="*/ 817 w 1725"/>
                <a:gd name="T113" fmla="*/ -4700 h 7092"/>
                <a:gd name="T114" fmla="*/ 1206 w 1725"/>
                <a:gd name="T115" fmla="*/ -4476 h 7092"/>
                <a:gd name="T116" fmla="*/ 1206 w 1725"/>
                <a:gd name="T117" fmla="*/ -4591 h 7092"/>
                <a:gd name="T118" fmla="*/ 1195 w 1725"/>
                <a:gd name="T119" fmla="*/ -4591 h 7092"/>
                <a:gd name="T120" fmla="*/ 1206 w 1725"/>
                <a:gd name="T121" fmla="*/ -4591 h 7092"/>
                <a:gd name="T122" fmla="*/ 1725 w 1725"/>
                <a:gd name="T123" fmla="*/ -4611 h 7092"/>
                <a:gd name="T124" fmla="*/ 1725 w 1725"/>
                <a:gd name="T125" fmla="*/ -4795 h 70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25" h="7092">
                  <a:moveTo>
                    <a:pt x="503" y="6558"/>
                  </a:moveTo>
                  <a:lnTo>
                    <a:pt x="498" y="6558"/>
                  </a:lnTo>
                  <a:lnTo>
                    <a:pt x="498" y="6573"/>
                  </a:lnTo>
                  <a:lnTo>
                    <a:pt x="487" y="6573"/>
                  </a:lnTo>
                  <a:lnTo>
                    <a:pt x="487" y="7076"/>
                  </a:lnTo>
                  <a:lnTo>
                    <a:pt x="498" y="7076"/>
                  </a:lnTo>
                  <a:lnTo>
                    <a:pt x="487" y="7087"/>
                  </a:lnTo>
                  <a:lnTo>
                    <a:pt x="487" y="7076"/>
                  </a:lnTo>
                  <a:lnTo>
                    <a:pt x="16" y="7076"/>
                  </a:lnTo>
                  <a:lnTo>
                    <a:pt x="16" y="7087"/>
                  </a:lnTo>
                  <a:lnTo>
                    <a:pt x="5" y="7076"/>
                  </a:lnTo>
                  <a:lnTo>
                    <a:pt x="16" y="7076"/>
                  </a:lnTo>
                  <a:lnTo>
                    <a:pt x="16" y="6573"/>
                  </a:lnTo>
                  <a:lnTo>
                    <a:pt x="5" y="6573"/>
                  </a:lnTo>
                  <a:lnTo>
                    <a:pt x="16" y="6563"/>
                  </a:lnTo>
                  <a:lnTo>
                    <a:pt x="16" y="6573"/>
                  </a:lnTo>
                  <a:lnTo>
                    <a:pt x="487" y="6573"/>
                  </a:lnTo>
                  <a:lnTo>
                    <a:pt x="487" y="6563"/>
                  </a:lnTo>
                  <a:lnTo>
                    <a:pt x="498" y="6573"/>
                  </a:lnTo>
                  <a:lnTo>
                    <a:pt x="498" y="6558"/>
                  </a:lnTo>
                  <a:lnTo>
                    <a:pt x="0" y="6558"/>
                  </a:lnTo>
                  <a:lnTo>
                    <a:pt x="0" y="7092"/>
                  </a:lnTo>
                  <a:lnTo>
                    <a:pt x="503" y="7092"/>
                  </a:lnTo>
                  <a:lnTo>
                    <a:pt x="503" y="6563"/>
                  </a:lnTo>
                  <a:lnTo>
                    <a:pt x="503" y="6558"/>
                  </a:lnTo>
                  <a:moveTo>
                    <a:pt x="789" y="5166"/>
                  </a:moveTo>
                  <a:lnTo>
                    <a:pt x="784" y="5166"/>
                  </a:lnTo>
                  <a:lnTo>
                    <a:pt x="784" y="5181"/>
                  </a:lnTo>
                  <a:lnTo>
                    <a:pt x="773" y="5181"/>
                  </a:lnTo>
                  <a:lnTo>
                    <a:pt x="773" y="5684"/>
                  </a:lnTo>
                  <a:lnTo>
                    <a:pt x="784" y="5684"/>
                  </a:lnTo>
                  <a:lnTo>
                    <a:pt x="773" y="5695"/>
                  </a:lnTo>
                  <a:lnTo>
                    <a:pt x="773" y="5684"/>
                  </a:lnTo>
                  <a:lnTo>
                    <a:pt x="301" y="5684"/>
                  </a:lnTo>
                  <a:lnTo>
                    <a:pt x="301" y="5695"/>
                  </a:lnTo>
                  <a:lnTo>
                    <a:pt x="291" y="5684"/>
                  </a:lnTo>
                  <a:lnTo>
                    <a:pt x="301" y="5684"/>
                  </a:lnTo>
                  <a:lnTo>
                    <a:pt x="301" y="5181"/>
                  </a:lnTo>
                  <a:lnTo>
                    <a:pt x="291" y="5181"/>
                  </a:lnTo>
                  <a:lnTo>
                    <a:pt x="301" y="5171"/>
                  </a:lnTo>
                  <a:lnTo>
                    <a:pt x="301" y="5181"/>
                  </a:lnTo>
                  <a:lnTo>
                    <a:pt x="773" y="5181"/>
                  </a:lnTo>
                  <a:lnTo>
                    <a:pt x="773" y="5171"/>
                  </a:lnTo>
                  <a:lnTo>
                    <a:pt x="784" y="5181"/>
                  </a:lnTo>
                  <a:lnTo>
                    <a:pt x="784" y="5166"/>
                  </a:lnTo>
                  <a:lnTo>
                    <a:pt x="286" y="5166"/>
                  </a:lnTo>
                  <a:lnTo>
                    <a:pt x="286" y="5701"/>
                  </a:lnTo>
                  <a:lnTo>
                    <a:pt x="789" y="5701"/>
                  </a:lnTo>
                  <a:lnTo>
                    <a:pt x="789" y="5171"/>
                  </a:lnTo>
                  <a:lnTo>
                    <a:pt x="789" y="5166"/>
                  </a:lnTo>
                  <a:moveTo>
                    <a:pt x="789" y="0"/>
                  </a:moveTo>
                  <a:lnTo>
                    <a:pt x="784" y="0"/>
                  </a:lnTo>
                  <a:lnTo>
                    <a:pt x="784" y="15"/>
                  </a:lnTo>
                  <a:lnTo>
                    <a:pt x="773" y="15"/>
                  </a:lnTo>
                  <a:lnTo>
                    <a:pt x="773" y="518"/>
                  </a:lnTo>
                  <a:lnTo>
                    <a:pt x="784" y="518"/>
                  </a:lnTo>
                  <a:lnTo>
                    <a:pt x="773" y="529"/>
                  </a:lnTo>
                  <a:lnTo>
                    <a:pt x="773" y="518"/>
                  </a:lnTo>
                  <a:lnTo>
                    <a:pt x="301" y="518"/>
                  </a:lnTo>
                  <a:lnTo>
                    <a:pt x="301" y="529"/>
                  </a:lnTo>
                  <a:lnTo>
                    <a:pt x="291" y="518"/>
                  </a:lnTo>
                  <a:lnTo>
                    <a:pt x="301" y="518"/>
                  </a:lnTo>
                  <a:lnTo>
                    <a:pt x="301" y="15"/>
                  </a:lnTo>
                  <a:lnTo>
                    <a:pt x="291" y="15"/>
                  </a:lnTo>
                  <a:lnTo>
                    <a:pt x="301" y="5"/>
                  </a:lnTo>
                  <a:lnTo>
                    <a:pt x="301" y="15"/>
                  </a:lnTo>
                  <a:lnTo>
                    <a:pt x="773" y="15"/>
                  </a:lnTo>
                  <a:lnTo>
                    <a:pt x="773" y="5"/>
                  </a:lnTo>
                  <a:lnTo>
                    <a:pt x="784" y="15"/>
                  </a:lnTo>
                  <a:lnTo>
                    <a:pt x="784" y="0"/>
                  </a:lnTo>
                  <a:lnTo>
                    <a:pt x="286" y="0"/>
                  </a:lnTo>
                  <a:lnTo>
                    <a:pt x="286" y="534"/>
                  </a:lnTo>
                  <a:lnTo>
                    <a:pt x="789" y="534"/>
                  </a:lnTo>
                  <a:lnTo>
                    <a:pt x="789" y="5"/>
                  </a:lnTo>
                  <a:lnTo>
                    <a:pt x="789" y="0"/>
                  </a:lnTo>
                  <a:moveTo>
                    <a:pt x="1725" y="4340"/>
                  </a:moveTo>
                  <a:lnTo>
                    <a:pt x="1720" y="4340"/>
                  </a:lnTo>
                  <a:lnTo>
                    <a:pt x="1720" y="4356"/>
                  </a:lnTo>
                  <a:lnTo>
                    <a:pt x="1709" y="4356"/>
                  </a:lnTo>
                  <a:lnTo>
                    <a:pt x="1709" y="4524"/>
                  </a:lnTo>
                  <a:lnTo>
                    <a:pt x="1720" y="4524"/>
                  </a:lnTo>
                  <a:lnTo>
                    <a:pt x="1709" y="4535"/>
                  </a:lnTo>
                  <a:lnTo>
                    <a:pt x="1709" y="4524"/>
                  </a:lnTo>
                  <a:lnTo>
                    <a:pt x="1191" y="4529"/>
                  </a:lnTo>
                  <a:lnTo>
                    <a:pt x="1186" y="4626"/>
                  </a:lnTo>
                  <a:lnTo>
                    <a:pt x="1200" y="4634"/>
                  </a:lnTo>
                  <a:lnTo>
                    <a:pt x="1185" y="4644"/>
                  </a:lnTo>
                  <a:lnTo>
                    <a:pt x="1186" y="4626"/>
                  </a:lnTo>
                  <a:lnTo>
                    <a:pt x="1017" y="4529"/>
                  </a:lnTo>
                  <a:lnTo>
                    <a:pt x="874" y="4445"/>
                  </a:lnTo>
                  <a:lnTo>
                    <a:pt x="856" y="4434"/>
                  </a:lnTo>
                  <a:lnTo>
                    <a:pt x="839" y="4445"/>
                  </a:lnTo>
                  <a:lnTo>
                    <a:pt x="839" y="4424"/>
                  </a:lnTo>
                  <a:lnTo>
                    <a:pt x="856" y="4434"/>
                  </a:lnTo>
                  <a:lnTo>
                    <a:pt x="874" y="4424"/>
                  </a:lnTo>
                  <a:lnTo>
                    <a:pt x="1017" y="4340"/>
                  </a:lnTo>
                  <a:lnTo>
                    <a:pt x="1186" y="4244"/>
                  </a:lnTo>
                  <a:lnTo>
                    <a:pt x="1185" y="4225"/>
                  </a:lnTo>
                  <a:lnTo>
                    <a:pt x="1200" y="4236"/>
                  </a:lnTo>
                  <a:lnTo>
                    <a:pt x="1186" y="4244"/>
                  </a:lnTo>
                  <a:lnTo>
                    <a:pt x="1191" y="4351"/>
                  </a:lnTo>
                  <a:lnTo>
                    <a:pt x="1709" y="4356"/>
                  </a:lnTo>
                  <a:lnTo>
                    <a:pt x="1709" y="4345"/>
                  </a:lnTo>
                  <a:lnTo>
                    <a:pt x="1720" y="4356"/>
                  </a:lnTo>
                  <a:lnTo>
                    <a:pt x="1720" y="4340"/>
                  </a:lnTo>
                  <a:lnTo>
                    <a:pt x="1206" y="4336"/>
                  </a:lnTo>
                  <a:lnTo>
                    <a:pt x="1206" y="4345"/>
                  </a:lnTo>
                  <a:lnTo>
                    <a:pt x="1195" y="4335"/>
                  </a:lnTo>
                  <a:lnTo>
                    <a:pt x="1206" y="4336"/>
                  </a:lnTo>
                  <a:lnTo>
                    <a:pt x="1206" y="4335"/>
                  </a:lnTo>
                  <a:lnTo>
                    <a:pt x="1206" y="4225"/>
                  </a:lnTo>
                  <a:lnTo>
                    <a:pt x="1206" y="4209"/>
                  </a:lnTo>
                  <a:lnTo>
                    <a:pt x="1007" y="4319"/>
                  </a:lnTo>
                  <a:lnTo>
                    <a:pt x="817" y="4435"/>
                  </a:lnTo>
                  <a:lnTo>
                    <a:pt x="1007" y="4550"/>
                  </a:lnTo>
                  <a:lnTo>
                    <a:pt x="1206" y="4659"/>
                  </a:lnTo>
                  <a:lnTo>
                    <a:pt x="1206" y="4644"/>
                  </a:lnTo>
                  <a:lnTo>
                    <a:pt x="1206" y="4544"/>
                  </a:lnTo>
                  <a:lnTo>
                    <a:pt x="1195" y="4544"/>
                  </a:lnTo>
                  <a:lnTo>
                    <a:pt x="1206" y="4535"/>
                  </a:lnTo>
                  <a:lnTo>
                    <a:pt x="1206" y="4544"/>
                  </a:lnTo>
                  <a:lnTo>
                    <a:pt x="1725" y="4539"/>
                  </a:lnTo>
                  <a:lnTo>
                    <a:pt x="1725" y="4524"/>
                  </a:lnTo>
                  <a:lnTo>
                    <a:pt x="1725" y="4356"/>
                  </a:lnTo>
                  <a:lnTo>
                    <a:pt x="1725" y="43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3" name="Freeform 209"/>
            <p:cNvSpPr/>
            <p:nvPr/>
          </p:nvSpPr>
          <p:spPr bwMode="auto">
            <a:xfrm>
              <a:off x="5743" y="-7406"/>
              <a:ext cx="886" cy="420"/>
            </a:xfrm>
            <a:custGeom>
              <a:avLst/>
              <a:gdLst>
                <a:gd name="T0" fmla="*/ 525 w 886"/>
                <a:gd name="T1" fmla="*/ -7406 h 420"/>
                <a:gd name="T2" fmla="*/ 525 w 886"/>
                <a:gd name="T3" fmla="*/ -7300 h 420"/>
                <a:gd name="T4" fmla="*/ 0 w 886"/>
                <a:gd name="T5" fmla="*/ -7300 h 420"/>
                <a:gd name="T6" fmla="*/ 0 w 886"/>
                <a:gd name="T7" fmla="*/ -7112 h 420"/>
                <a:gd name="T8" fmla="*/ 525 w 886"/>
                <a:gd name="T9" fmla="*/ -7112 h 420"/>
                <a:gd name="T10" fmla="*/ 525 w 886"/>
                <a:gd name="T11" fmla="*/ -6986 h 420"/>
                <a:gd name="T12" fmla="*/ 886 w 886"/>
                <a:gd name="T13" fmla="*/ -7196 h 420"/>
                <a:gd name="T14" fmla="*/ 525 w 886"/>
                <a:gd name="T15" fmla="*/ -7406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6" h="420">
                  <a:moveTo>
                    <a:pt x="525" y="0"/>
                  </a:moveTo>
                  <a:lnTo>
                    <a:pt x="525" y="106"/>
                  </a:lnTo>
                  <a:lnTo>
                    <a:pt x="0" y="106"/>
                  </a:lnTo>
                  <a:lnTo>
                    <a:pt x="0" y="294"/>
                  </a:lnTo>
                  <a:lnTo>
                    <a:pt x="525" y="294"/>
                  </a:lnTo>
                  <a:lnTo>
                    <a:pt x="525" y="420"/>
                  </a:lnTo>
                  <a:lnTo>
                    <a:pt x="886" y="21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4" name="AutoShape 210"/>
            <p:cNvSpPr/>
            <p:nvPr/>
          </p:nvSpPr>
          <p:spPr bwMode="auto">
            <a:xfrm>
              <a:off x="5737" y="-7422"/>
              <a:ext cx="908" cy="452"/>
            </a:xfrm>
            <a:custGeom>
              <a:avLst/>
              <a:gdLst>
                <a:gd name="T0" fmla="*/ 520 w 908"/>
                <a:gd name="T1" fmla="*/ -6970 h 452"/>
                <a:gd name="T2" fmla="*/ 540 w 908"/>
                <a:gd name="T3" fmla="*/ -6986 h 452"/>
                <a:gd name="T4" fmla="*/ 539 w 908"/>
                <a:gd name="T5" fmla="*/ -7005 h 452"/>
                <a:gd name="T6" fmla="*/ 531 w 908"/>
                <a:gd name="T7" fmla="*/ -7101 h 452"/>
                <a:gd name="T8" fmla="*/ 869 w 908"/>
                <a:gd name="T9" fmla="*/ -7196 h 452"/>
                <a:gd name="T10" fmla="*/ 539 w 908"/>
                <a:gd name="T11" fmla="*/ -7005 h 452"/>
                <a:gd name="T12" fmla="*/ 548 w 908"/>
                <a:gd name="T13" fmla="*/ -6986 h 452"/>
                <a:gd name="T14" fmla="*/ 890 w 908"/>
                <a:gd name="T15" fmla="*/ -7185 h 452"/>
                <a:gd name="T16" fmla="*/ 869 w 908"/>
                <a:gd name="T17" fmla="*/ -7196 h 452"/>
                <a:gd name="T18" fmla="*/ 17 w 908"/>
                <a:gd name="T19" fmla="*/ -7112 h 452"/>
                <a:gd name="T20" fmla="*/ 531 w 908"/>
                <a:gd name="T21" fmla="*/ -7101 h 452"/>
                <a:gd name="T22" fmla="*/ 535 w 908"/>
                <a:gd name="T23" fmla="*/ -7117 h 452"/>
                <a:gd name="T24" fmla="*/ 520 w 908"/>
                <a:gd name="T25" fmla="*/ -7311 h 452"/>
                <a:gd name="T26" fmla="*/ 0 w 908"/>
                <a:gd name="T27" fmla="*/ -7107 h 452"/>
                <a:gd name="T28" fmla="*/ 520 w 908"/>
                <a:gd name="T29" fmla="*/ -7112 h 452"/>
                <a:gd name="T30" fmla="*/ 6 w 908"/>
                <a:gd name="T31" fmla="*/ -7123 h 452"/>
                <a:gd name="T32" fmla="*/ 17 w 908"/>
                <a:gd name="T33" fmla="*/ -7291 h 452"/>
                <a:gd name="T34" fmla="*/ 17 w 908"/>
                <a:gd name="T35" fmla="*/ -7300 h 452"/>
                <a:gd name="T36" fmla="*/ 520 w 908"/>
                <a:gd name="T37" fmla="*/ -7311 h 452"/>
                <a:gd name="T38" fmla="*/ 6 w 908"/>
                <a:gd name="T39" fmla="*/ -7123 h 452"/>
                <a:gd name="T40" fmla="*/ 17 w 908"/>
                <a:gd name="T41" fmla="*/ -7123 h 452"/>
                <a:gd name="T42" fmla="*/ 887 w 908"/>
                <a:gd name="T43" fmla="*/ -7207 h 452"/>
                <a:gd name="T44" fmla="*/ 890 w 908"/>
                <a:gd name="T45" fmla="*/ -7185 h 452"/>
                <a:gd name="T46" fmla="*/ 890 w 908"/>
                <a:gd name="T47" fmla="*/ -7207 h 452"/>
                <a:gd name="T48" fmla="*/ 708 w 908"/>
                <a:gd name="T49" fmla="*/ -7291 h 452"/>
                <a:gd name="T50" fmla="*/ 887 w 908"/>
                <a:gd name="T51" fmla="*/ -7207 h 452"/>
                <a:gd name="T52" fmla="*/ 719 w 908"/>
                <a:gd name="T53" fmla="*/ -7311 h 452"/>
                <a:gd name="T54" fmla="*/ 6 w 908"/>
                <a:gd name="T55" fmla="*/ -7291 h 452"/>
                <a:gd name="T56" fmla="*/ 17 w 908"/>
                <a:gd name="T57" fmla="*/ -7291 h 452"/>
                <a:gd name="T58" fmla="*/ 540 w 908"/>
                <a:gd name="T59" fmla="*/ -7406 h 452"/>
                <a:gd name="T60" fmla="*/ 708 w 908"/>
                <a:gd name="T61" fmla="*/ -7291 h 452"/>
                <a:gd name="T62" fmla="*/ 548 w 908"/>
                <a:gd name="T63" fmla="*/ -7406 h 452"/>
                <a:gd name="T64" fmla="*/ 531 w 908"/>
                <a:gd name="T65" fmla="*/ -7311 h 452"/>
                <a:gd name="T66" fmla="*/ 17 w 908"/>
                <a:gd name="T67" fmla="*/ -7300 h 452"/>
                <a:gd name="T68" fmla="*/ 535 w 908"/>
                <a:gd name="T69" fmla="*/ -7296 h 452"/>
                <a:gd name="T70" fmla="*/ 520 w 908"/>
                <a:gd name="T71" fmla="*/ -7422 h 452"/>
                <a:gd name="T72" fmla="*/ 536 w 908"/>
                <a:gd name="T73" fmla="*/ -7311 h 452"/>
                <a:gd name="T74" fmla="*/ 525 w 908"/>
                <a:gd name="T75" fmla="*/ -7395 h 452"/>
                <a:gd name="T76" fmla="*/ 548 w 908"/>
                <a:gd name="T77" fmla="*/ -7406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08" h="452">
                  <a:moveTo>
                    <a:pt x="520" y="321"/>
                  </a:moveTo>
                  <a:lnTo>
                    <a:pt x="520" y="452"/>
                  </a:lnTo>
                  <a:lnTo>
                    <a:pt x="548" y="436"/>
                  </a:lnTo>
                  <a:lnTo>
                    <a:pt x="540" y="436"/>
                  </a:lnTo>
                  <a:lnTo>
                    <a:pt x="525" y="425"/>
                  </a:lnTo>
                  <a:lnTo>
                    <a:pt x="539" y="417"/>
                  </a:lnTo>
                  <a:lnTo>
                    <a:pt x="536" y="321"/>
                  </a:lnTo>
                  <a:lnTo>
                    <a:pt x="531" y="321"/>
                  </a:lnTo>
                  <a:lnTo>
                    <a:pt x="520" y="321"/>
                  </a:lnTo>
                  <a:close/>
                  <a:moveTo>
                    <a:pt x="869" y="226"/>
                  </a:moveTo>
                  <a:lnTo>
                    <a:pt x="708" y="321"/>
                  </a:lnTo>
                  <a:lnTo>
                    <a:pt x="539" y="417"/>
                  </a:lnTo>
                  <a:lnTo>
                    <a:pt x="540" y="436"/>
                  </a:lnTo>
                  <a:lnTo>
                    <a:pt x="548" y="436"/>
                  </a:lnTo>
                  <a:lnTo>
                    <a:pt x="719" y="341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69" y="226"/>
                  </a:lnTo>
                  <a:close/>
                  <a:moveTo>
                    <a:pt x="17" y="299"/>
                  </a:moveTo>
                  <a:lnTo>
                    <a:pt x="17" y="310"/>
                  </a:lnTo>
                  <a:lnTo>
                    <a:pt x="520" y="310"/>
                  </a:lnTo>
                  <a:lnTo>
                    <a:pt x="531" y="321"/>
                  </a:lnTo>
                  <a:lnTo>
                    <a:pt x="536" y="321"/>
                  </a:lnTo>
                  <a:lnTo>
                    <a:pt x="535" y="305"/>
                  </a:lnTo>
                  <a:lnTo>
                    <a:pt x="17" y="299"/>
                  </a:lnTo>
                  <a:close/>
                  <a:moveTo>
                    <a:pt x="520" y="111"/>
                  </a:moveTo>
                  <a:lnTo>
                    <a:pt x="0" y="116"/>
                  </a:lnTo>
                  <a:lnTo>
                    <a:pt x="0" y="315"/>
                  </a:lnTo>
                  <a:lnTo>
                    <a:pt x="520" y="321"/>
                  </a:lnTo>
                  <a:lnTo>
                    <a:pt x="520" y="310"/>
                  </a:lnTo>
                  <a:lnTo>
                    <a:pt x="17" y="310"/>
                  </a:lnTo>
                  <a:lnTo>
                    <a:pt x="6" y="299"/>
                  </a:lnTo>
                  <a:lnTo>
                    <a:pt x="17" y="299"/>
                  </a:lnTo>
                  <a:lnTo>
                    <a:pt x="17" y="131"/>
                  </a:lnTo>
                  <a:lnTo>
                    <a:pt x="6" y="131"/>
                  </a:lnTo>
                  <a:lnTo>
                    <a:pt x="17" y="122"/>
                  </a:lnTo>
                  <a:lnTo>
                    <a:pt x="520" y="122"/>
                  </a:lnTo>
                  <a:lnTo>
                    <a:pt x="520" y="111"/>
                  </a:lnTo>
                  <a:close/>
                  <a:moveTo>
                    <a:pt x="17" y="299"/>
                  </a:moveTo>
                  <a:lnTo>
                    <a:pt x="6" y="299"/>
                  </a:lnTo>
                  <a:lnTo>
                    <a:pt x="17" y="299"/>
                  </a:lnTo>
                  <a:close/>
                  <a:moveTo>
                    <a:pt x="890" y="215"/>
                  </a:moveTo>
                  <a:lnTo>
                    <a:pt x="887" y="215"/>
                  </a:lnTo>
                  <a:lnTo>
                    <a:pt x="887" y="237"/>
                  </a:lnTo>
                  <a:lnTo>
                    <a:pt x="890" y="237"/>
                  </a:lnTo>
                  <a:lnTo>
                    <a:pt x="907" y="226"/>
                  </a:lnTo>
                  <a:lnTo>
                    <a:pt x="890" y="215"/>
                  </a:lnTo>
                  <a:close/>
                  <a:moveTo>
                    <a:pt x="719" y="111"/>
                  </a:moveTo>
                  <a:lnTo>
                    <a:pt x="708" y="131"/>
                  </a:lnTo>
                  <a:lnTo>
                    <a:pt x="869" y="226"/>
                  </a:lnTo>
                  <a:lnTo>
                    <a:pt x="887" y="215"/>
                  </a:lnTo>
                  <a:lnTo>
                    <a:pt x="890" y="215"/>
                  </a:lnTo>
                  <a:lnTo>
                    <a:pt x="719" y="111"/>
                  </a:lnTo>
                  <a:close/>
                  <a:moveTo>
                    <a:pt x="17" y="131"/>
                  </a:moveTo>
                  <a:lnTo>
                    <a:pt x="6" y="131"/>
                  </a:lnTo>
                  <a:lnTo>
                    <a:pt x="17" y="131"/>
                  </a:lnTo>
                  <a:close/>
                  <a:moveTo>
                    <a:pt x="548" y="16"/>
                  </a:moveTo>
                  <a:lnTo>
                    <a:pt x="540" y="16"/>
                  </a:lnTo>
                  <a:lnTo>
                    <a:pt x="539" y="35"/>
                  </a:lnTo>
                  <a:lnTo>
                    <a:pt x="708" y="131"/>
                  </a:lnTo>
                  <a:lnTo>
                    <a:pt x="719" y="111"/>
                  </a:lnTo>
                  <a:lnTo>
                    <a:pt x="548" y="16"/>
                  </a:lnTo>
                  <a:close/>
                  <a:moveTo>
                    <a:pt x="536" y="111"/>
                  </a:moveTo>
                  <a:lnTo>
                    <a:pt x="531" y="111"/>
                  </a:lnTo>
                  <a:lnTo>
                    <a:pt x="520" y="122"/>
                  </a:lnTo>
                  <a:lnTo>
                    <a:pt x="17" y="122"/>
                  </a:lnTo>
                  <a:lnTo>
                    <a:pt x="17" y="131"/>
                  </a:lnTo>
                  <a:lnTo>
                    <a:pt x="535" y="126"/>
                  </a:lnTo>
                  <a:lnTo>
                    <a:pt x="536" y="111"/>
                  </a:lnTo>
                  <a:close/>
                  <a:moveTo>
                    <a:pt x="520" y="0"/>
                  </a:moveTo>
                  <a:lnTo>
                    <a:pt x="520" y="111"/>
                  </a:lnTo>
                  <a:lnTo>
                    <a:pt x="536" y="111"/>
                  </a:lnTo>
                  <a:lnTo>
                    <a:pt x="539" y="35"/>
                  </a:lnTo>
                  <a:lnTo>
                    <a:pt x="525" y="27"/>
                  </a:lnTo>
                  <a:lnTo>
                    <a:pt x="540" y="16"/>
                  </a:lnTo>
                  <a:lnTo>
                    <a:pt x="548" y="1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5" name="Rectangle 211"/>
            <p:cNvSpPr>
              <a:spLocks noChangeArrowheads="1"/>
            </p:cNvSpPr>
            <p:nvPr/>
          </p:nvSpPr>
          <p:spPr bwMode="auto">
            <a:xfrm>
              <a:off x="5410" y="-7878"/>
              <a:ext cx="493" cy="1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6" name="AutoShape 212"/>
            <p:cNvSpPr/>
            <p:nvPr/>
          </p:nvSpPr>
          <p:spPr bwMode="auto">
            <a:xfrm>
              <a:off x="3631" y="-9675"/>
              <a:ext cx="665" cy="1017"/>
            </a:xfrm>
            <a:custGeom>
              <a:avLst/>
              <a:gdLst>
                <a:gd name="T0" fmla="*/ 665 w 665"/>
                <a:gd name="T1" fmla="*/ -9004 h 1017"/>
                <a:gd name="T2" fmla="*/ 361 w 665"/>
                <a:gd name="T3" fmla="*/ -9004 h 1017"/>
                <a:gd name="T4" fmla="*/ 660 w 665"/>
                <a:gd name="T5" fmla="*/ -9675 h 1017"/>
                <a:gd name="T6" fmla="*/ 0 w 665"/>
                <a:gd name="T7" fmla="*/ -9675 h 1017"/>
                <a:gd name="T8" fmla="*/ 0 w 665"/>
                <a:gd name="T9" fmla="*/ -9177 h 1017"/>
                <a:gd name="T10" fmla="*/ 0 w 665"/>
                <a:gd name="T11" fmla="*/ -8827 h 1017"/>
                <a:gd name="T12" fmla="*/ 0 w 665"/>
                <a:gd name="T13" fmla="*/ -8659 h 1017"/>
                <a:gd name="T14" fmla="*/ 660 w 665"/>
                <a:gd name="T15" fmla="*/ -8659 h 1017"/>
                <a:gd name="T16" fmla="*/ 309 w 665"/>
                <a:gd name="T17" fmla="*/ -8659 h 1017"/>
                <a:gd name="T18" fmla="*/ 309 w 665"/>
                <a:gd name="T19" fmla="*/ -9319 h 1017"/>
                <a:gd name="T20" fmla="*/ 309 w 665"/>
                <a:gd name="T21" fmla="*/ -9319 h 1017"/>
                <a:gd name="T22" fmla="*/ 660 w 665"/>
                <a:gd name="T23" fmla="*/ -9319 h 1017"/>
                <a:gd name="T24" fmla="*/ 357 w 665"/>
                <a:gd name="T25" fmla="*/ -9000 h 1017"/>
                <a:gd name="T26" fmla="*/ 351 w 665"/>
                <a:gd name="T27" fmla="*/ -9020 h 1017"/>
                <a:gd name="T28" fmla="*/ 330 w 665"/>
                <a:gd name="T29" fmla="*/ -9042 h 1017"/>
                <a:gd name="T30" fmla="*/ 309 w 665"/>
                <a:gd name="T31" fmla="*/ -9046 h 1017"/>
                <a:gd name="T32" fmla="*/ 309 w 665"/>
                <a:gd name="T33" fmla="*/ -9046 h 1017"/>
                <a:gd name="T34" fmla="*/ 288 w 665"/>
                <a:gd name="T35" fmla="*/ -9042 h 1017"/>
                <a:gd name="T36" fmla="*/ 267 w 665"/>
                <a:gd name="T37" fmla="*/ -9020 h 1017"/>
                <a:gd name="T38" fmla="*/ 262 w 665"/>
                <a:gd name="T39" fmla="*/ -9000 h 10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65" h="1017">
                  <a:moveTo>
                    <a:pt x="665" y="671"/>
                  </a:moveTo>
                  <a:lnTo>
                    <a:pt x="361" y="671"/>
                  </a:lnTo>
                  <a:moveTo>
                    <a:pt x="660" y="0"/>
                  </a:moveTo>
                  <a:lnTo>
                    <a:pt x="0" y="0"/>
                  </a:lnTo>
                  <a:lnTo>
                    <a:pt x="0" y="498"/>
                  </a:lnTo>
                  <a:moveTo>
                    <a:pt x="0" y="848"/>
                  </a:moveTo>
                  <a:lnTo>
                    <a:pt x="0" y="1016"/>
                  </a:lnTo>
                  <a:lnTo>
                    <a:pt x="660" y="1016"/>
                  </a:lnTo>
                  <a:moveTo>
                    <a:pt x="309" y="1016"/>
                  </a:moveTo>
                  <a:lnTo>
                    <a:pt x="309" y="356"/>
                  </a:lnTo>
                  <a:moveTo>
                    <a:pt x="309" y="356"/>
                  </a:moveTo>
                  <a:lnTo>
                    <a:pt x="660" y="356"/>
                  </a:lnTo>
                  <a:moveTo>
                    <a:pt x="357" y="675"/>
                  </a:moveTo>
                  <a:lnTo>
                    <a:pt x="351" y="655"/>
                  </a:lnTo>
                  <a:lnTo>
                    <a:pt x="330" y="633"/>
                  </a:lnTo>
                  <a:lnTo>
                    <a:pt x="309" y="629"/>
                  </a:lnTo>
                  <a:moveTo>
                    <a:pt x="309" y="629"/>
                  </a:moveTo>
                  <a:lnTo>
                    <a:pt x="288" y="633"/>
                  </a:lnTo>
                  <a:lnTo>
                    <a:pt x="267" y="655"/>
                  </a:lnTo>
                  <a:lnTo>
                    <a:pt x="262" y="675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7" name="Freeform 213"/>
            <p:cNvSpPr/>
            <p:nvPr/>
          </p:nvSpPr>
          <p:spPr bwMode="auto">
            <a:xfrm>
              <a:off x="3689" y="-9042"/>
              <a:ext cx="63" cy="74"/>
            </a:xfrm>
            <a:custGeom>
              <a:avLst/>
              <a:gdLst>
                <a:gd name="T0" fmla="*/ 62 w 63"/>
                <a:gd name="T1" fmla="*/ -9042 h 74"/>
                <a:gd name="T2" fmla="*/ 31 w 63"/>
                <a:gd name="T3" fmla="*/ -9020 h 74"/>
                <a:gd name="T4" fmla="*/ 0 w 63"/>
                <a:gd name="T5" fmla="*/ -9004 h 74"/>
                <a:gd name="T6" fmla="*/ 31 w 63"/>
                <a:gd name="T7" fmla="*/ -8989 h 74"/>
                <a:gd name="T8" fmla="*/ 62 w 63"/>
                <a:gd name="T9" fmla="*/ -8968 h 74"/>
                <a:gd name="T10" fmla="*/ 51 w 63"/>
                <a:gd name="T11" fmla="*/ -9004 h 74"/>
                <a:gd name="T12" fmla="*/ 62 w 63"/>
                <a:gd name="T13" fmla="*/ -9042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74">
                  <a:moveTo>
                    <a:pt x="62" y="0"/>
                  </a:moveTo>
                  <a:lnTo>
                    <a:pt x="31" y="22"/>
                  </a:lnTo>
                  <a:lnTo>
                    <a:pt x="0" y="38"/>
                  </a:lnTo>
                  <a:lnTo>
                    <a:pt x="31" y="53"/>
                  </a:lnTo>
                  <a:lnTo>
                    <a:pt x="62" y="74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8" name="Rectangle 214"/>
            <p:cNvSpPr>
              <a:spLocks noChangeArrowheads="1"/>
            </p:cNvSpPr>
            <p:nvPr/>
          </p:nvSpPr>
          <p:spPr bwMode="auto">
            <a:xfrm>
              <a:off x="3541" y="-9177"/>
              <a:ext cx="142" cy="350"/>
            </a:xfrm>
            <a:prstGeom prst="rect">
              <a:avLst/>
            </a:prstGeom>
            <a:noFill/>
            <a:ln w="9982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9" name="Rectangle 215"/>
            <p:cNvSpPr>
              <a:spLocks noChangeArrowheads="1"/>
            </p:cNvSpPr>
            <p:nvPr/>
          </p:nvSpPr>
          <p:spPr bwMode="auto">
            <a:xfrm>
              <a:off x="6640" y="-9230"/>
              <a:ext cx="760" cy="73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0" name="AutoShape 216"/>
            <p:cNvSpPr/>
            <p:nvPr/>
          </p:nvSpPr>
          <p:spPr bwMode="auto">
            <a:xfrm>
              <a:off x="6634" y="-9235"/>
              <a:ext cx="771" cy="7358"/>
            </a:xfrm>
            <a:custGeom>
              <a:avLst/>
              <a:gdLst>
                <a:gd name="T0" fmla="*/ 770 w 771"/>
                <a:gd name="T1" fmla="*/ -9235 h 7358"/>
                <a:gd name="T2" fmla="*/ 0 w 771"/>
                <a:gd name="T3" fmla="*/ -9235 h 7358"/>
                <a:gd name="T4" fmla="*/ 0 w 771"/>
                <a:gd name="T5" fmla="*/ -1878 h 7358"/>
                <a:gd name="T6" fmla="*/ 770 w 771"/>
                <a:gd name="T7" fmla="*/ -1878 h 7358"/>
                <a:gd name="T8" fmla="*/ 768 w 771"/>
                <a:gd name="T9" fmla="*/ -1882 h 7358"/>
                <a:gd name="T10" fmla="*/ 15 w 771"/>
                <a:gd name="T11" fmla="*/ -1882 h 7358"/>
                <a:gd name="T12" fmla="*/ 6 w 771"/>
                <a:gd name="T13" fmla="*/ -1891 h 7358"/>
                <a:gd name="T14" fmla="*/ 15 w 771"/>
                <a:gd name="T15" fmla="*/ -1891 h 7358"/>
                <a:gd name="T16" fmla="*/ 15 w 771"/>
                <a:gd name="T17" fmla="*/ -9225 h 7358"/>
                <a:gd name="T18" fmla="*/ 6 w 771"/>
                <a:gd name="T19" fmla="*/ -9225 h 7358"/>
                <a:gd name="T20" fmla="*/ 15 w 771"/>
                <a:gd name="T21" fmla="*/ -9232 h 7358"/>
                <a:gd name="T22" fmla="*/ 770 w 771"/>
                <a:gd name="T23" fmla="*/ -9232 h 7358"/>
                <a:gd name="T24" fmla="*/ 770 w 771"/>
                <a:gd name="T25" fmla="*/ -9235 h 7358"/>
                <a:gd name="T26" fmla="*/ 770 w 771"/>
                <a:gd name="T27" fmla="*/ -9232 h 7358"/>
                <a:gd name="T28" fmla="*/ 754 w 771"/>
                <a:gd name="T29" fmla="*/ -9232 h 7358"/>
                <a:gd name="T30" fmla="*/ 765 w 771"/>
                <a:gd name="T31" fmla="*/ -9225 h 7358"/>
                <a:gd name="T32" fmla="*/ 754 w 771"/>
                <a:gd name="T33" fmla="*/ -9225 h 7358"/>
                <a:gd name="T34" fmla="*/ 754 w 771"/>
                <a:gd name="T35" fmla="*/ -1891 h 7358"/>
                <a:gd name="T36" fmla="*/ 765 w 771"/>
                <a:gd name="T37" fmla="*/ -1891 h 7358"/>
                <a:gd name="T38" fmla="*/ 770 w 771"/>
                <a:gd name="T39" fmla="*/ -1878 h 7358"/>
                <a:gd name="T40" fmla="*/ 770 w 771"/>
                <a:gd name="T41" fmla="*/ -9232 h 7358"/>
                <a:gd name="T42" fmla="*/ 754 w 771"/>
                <a:gd name="T43" fmla="*/ -1891 h 7358"/>
                <a:gd name="T44" fmla="*/ 15 w 771"/>
                <a:gd name="T45" fmla="*/ -1891 h 7358"/>
                <a:gd name="T46" fmla="*/ 15 w 771"/>
                <a:gd name="T47" fmla="*/ -1882 h 7358"/>
                <a:gd name="T48" fmla="*/ 754 w 771"/>
                <a:gd name="T49" fmla="*/ -1882 h 7358"/>
                <a:gd name="T50" fmla="*/ 754 w 771"/>
                <a:gd name="T51" fmla="*/ -1891 h 7358"/>
                <a:gd name="T52" fmla="*/ 765 w 771"/>
                <a:gd name="T53" fmla="*/ -1891 h 7358"/>
                <a:gd name="T54" fmla="*/ 754 w 771"/>
                <a:gd name="T55" fmla="*/ -1882 h 7358"/>
                <a:gd name="T56" fmla="*/ 768 w 771"/>
                <a:gd name="T57" fmla="*/ -1882 h 7358"/>
                <a:gd name="T58" fmla="*/ 765 w 771"/>
                <a:gd name="T59" fmla="*/ -1891 h 7358"/>
                <a:gd name="T60" fmla="*/ 754 w 771"/>
                <a:gd name="T61" fmla="*/ -9232 h 7358"/>
                <a:gd name="T62" fmla="*/ 15 w 771"/>
                <a:gd name="T63" fmla="*/ -9232 h 7358"/>
                <a:gd name="T64" fmla="*/ 15 w 771"/>
                <a:gd name="T65" fmla="*/ -9225 h 7358"/>
                <a:gd name="T66" fmla="*/ 754 w 771"/>
                <a:gd name="T67" fmla="*/ -9225 h 7358"/>
                <a:gd name="T68" fmla="*/ 754 w 771"/>
                <a:gd name="T69" fmla="*/ -9232 h 73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71" h="7358">
                  <a:moveTo>
                    <a:pt x="770" y="0"/>
                  </a:moveTo>
                  <a:lnTo>
                    <a:pt x="0" y="0"/>
                  </a:lnTo>
                  <a:lnTo>
                    <a:pt x="0" y="7357"/>
                  </a:lnTo>
                  <a:lnTo>
                    <a:pt x="770" y="7357"/>
                  </a:lnTo>
                  <a:lnTo>
                    <a:pt x="768" y="7353"/>
                  </a:lnTo>
                  <a:lnTo>
                    <a:pt x="15" y="7353"/>
                  </a:lnTo>
                  <a:lnTo>
                    <a:pt x="6" y="7344"/>
                  </a:lnTo>
                  <a:lnTo>
                    <a:pt x="15" y="7344"/>
                  </a:lnTo>
                  <a:lnTo>
                    <a:pt x="15" y="10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770" y="3"/>
                  </a:lnTo>
                  <a:lnTo>
                    <a:pt x="770" y="0"/>
                  </a:lnTo>
                  <a:close/>
                  <a:moveTo>
                    <a:pt x="770" y="3"/>
                  </a:moveTo>
                  <a:lnTo>
                    <a:pt x="754" y="3"/>
                  </a:lnTo>
                  <a:lnTo>
                    <a:pt x="765" y="10"/>
                  </a:lnTo>
                  <a:lnTo>
                    <a:pt x="754" y="10"/>
                  </a:lnTo>
                  <a:lnTo>
                    <a:pt x="754" y="7344"/>
                  </a:lnTo>
                  <a:lnTo>
                    <a:pt x="765" y="7344"/>
                  </a:lnTo>
                  <a:lnTo>
                    <a:pt x="770" y="7357"/>
                  </a:lnTo>
                  <a:lnTo>
                    <a:pt x="770" y="3"/>
                  </a:lnTo>
                  <a:close/>
                  <a:moveTo>
                    <a:pt x="754" y="7344"/>
                  </a:moveTo>
                  <a:lnTo>
                    <a:pt x="15" y="7344"/>
                  </a:lnTo>
                  <a:lnTo>
                    <a:pt x="15" y="7353"/>
                  </a:lnTo>
                  <a:lnTo>
                    <a:pt x="754" y="7353"/>
                  </a:lnTo>
                  <a:lnTo>
                    <a:pt x="754" y="7344"/>
                  </a:lnTo>
                  <a:close/>
                  <a:moveTo>
                    <a:pt x="765" y="7344"/>
                  </a:moveTo>
                  <a:lnTo>
                    <a:pt x="754" y="7353"/>
                  </a:lnTo>
                  <a:lnTo>
                    <a:pt x="768" y="7353"/>
                  </a:lnTo>
                  <a:lnTo>
                    <a:pt x="765" y="7344"/>
                  </a:lnTo>
                  <a:close/>
                  <a:moveTo>
                    <a:pt x="754" y="3"/>
                  </a:moveTo>
                  <a:lnTo>
                    <a:pt x="15" y="3"/>
                  </a:lnTo>
                  <a:lnTo>
                    <a:pt x="15" y="10"/>
                  </a:lnTo>
                  <a:lnTo>
                    <a:pt x="754" y="10"/>
                  </a:lnTo>
                  <a:lnTo>
                    <a:pt x="75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1" name="AutoShape 217"/>
            <p:cNvSpPr/>
            <p:nvPr/>
          </p:nvSpPr>
          <p:spPr bwMode="auto">
            <a:xfrm>
              <a:off x="3631" y="-3832"/>
              <a:ext cx="399" cy="328"/>
            </a:xfrm>
            <a:custGeom>
              <a:avLst/>
              <a:gdLst>
                <a:gd name="T0" fmla="*/ 0 w 399"/>
                <a:gd name="T1" fmla="*/ -3591 h 328"/>
                <a:gd name="T2" fmla="*/ 0 w 399"/>
                <a:gd name="T3" fmla="*/ -3505 h 328"/>
                <a:gd name="T4" fmla="*/ 393 w 399"/>
                <a:gd name="T5" fmla="*/ -3505 h 328"/>
                <a:gd name="T6" fmla="*/ 399 w 399"/>
                <a:gd name="T7" fmla="*/ -3832 h 328"/>
                <a:gd name="T8" fmla="*/ 0 w 399"/>
                <a:gd name="T9" fmla="*/ -3832 h 328"/>
                <a:gd name="T10" fmla="*/ 0 w 399"/>
                <a:gd name="T11" fmla="*/ -3733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9" h="328">
                  <a:moveTo>
                    <a:pt x="0" y="241"/>
                  </a:moveTo>
                  <a:lnTo>
                    <a:pt x="0" y="327"/>
                  </a:lnTo>
                  <a:lnTo>
                    <a:pt x="393" y="327"/>
                  </a:lnTo>
                  <a:moveTo>
                    <a:pt x="399" y="0"/>
                  </a:moveTo>
                  <a:lnTo>
                    <a:pt x="0" y="0"/>
                  </a:lnTo>
                  <a:lnTo>
                    <a:pt x="0" y="99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2" name="Rectangle 218"/>
            <p:cNvSpPr>
              <a:spLocks noChangeArrowheads="1"/>
            </p:cNvSpPr>
            <p:nvPr/>
          </p:nvSpPr>
          <p:spPr bwMode="auto">
            <a:xfrm>
              <a:off x="5410" y="-5005"/>
              <a:ext cx="493" cy="6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3" name="AutoShape 219"/>
            <p:cNvSpPr/>
            <p:nvPr/>
          </p:nvSpPr>
          <p:spPr bwMode="auto">
            <a:xfrm>
              <a:off x="5405" y="-5010"/>
              <a:ext cx="503" cy="656"/>
            </a:xfrm>
            <a:custGeom>
              <a:avLst/>
              <a:gdLst>
                <a:gd name="T0" fmla="*/ 325 w 503"/>
                <a:gd name="T1" fmla="*/ -4810 h 656"/>
                <a:gd name="T2" fmla="*/ 320 w 503"/>
                <a:gd name="T3" fmla="*/ -4832 h 656"/>
                <a:gd name="T4" fmla="*/ 299 w 503"/>
                <a:gd name="T5" fmla="*/ -4837 h 656"/>
                <a:gd name="T6" fmla="*/ 283 w 503"/>
                <a:gd name="T7" fmla="*/ -4832 h 656"/>
                <a:gd name="T8" fmla="*/ 278 w 503"/>
                <a:gd name="T9" fmla="*/ -4810 h 656"/>
                <a:gd name="T10" fmla="*/ 283 w 503"/>
                <a:gd name="T11" fmla="*/ -4795 h 656"/>
                <a:gd name="T12" fmla="*/ 299 w 503"/>
                <a:gd name="T13" fmla="*/ -4790 h 656"/>
                <a:gd name="T14" fmla="*/ 320 w 503"/>
                <a:gd name="T15" fmla="*/ -4795 h 656"/>
                <a:gd name="T16" fmla="*/ 325 w 503"/>
                <a:gd name="T17" fmla="*/ -4810 h 656"/>
                <a:gd name="T18" fmla="*/ 503 w 503"/>
                <a:gd name="T19" fmla="*/ -5010 h 656"/>
                <a:gd name="T20" fmla="*/ 498 w 503"/>
                <a:gd name="T21" fmla="*/ -5010 h 656"/>
                <a:gd name="T22" fmla="*/ 498 w 503"/>
                <a:gd name="T23" fmla="*/ -4994 h 656"/>
                <a:gd name="T24" fmla="*/ 487 w 503"/>
                <a:gd name="T25" fmla="*/ -4994 h 656"/>
                <a:gd name="T26" fmla="*/ 487 w 503"/>
                <a:gd name="T27" fmla="*/ -4370 h 656"/>
                <a:gd name="T28" fmla="*/ 498 w 503"/>
                <a:gd name="T29" fmla="*/ -4370 h 656"/>
                <a:gd name="T30" fmla="*/ 487 w 503"/>
                <a:gd name="T31" fmla="*/ -4360 h 656"/>
                <a:gd name="T32" fmla="*/ 487 w 503"/>
                <a:gd name="T33" fmla="*/ -4370 h 656"/>
                <a:gd name="T34" fmla="*/ 15 w 503"/>
                <a:gd name="T35" fmla="*/ -4370 h 656"/>
                <a:gd name="T36" fmla="*/ 15 w 503"/>
                <a:gd name="T37" fmla="*/ -4360 h 656"/>
                <a:gd name="T38" fmla="*/ 5 w 503"/>
                <a:gd name="T39" fmla="*/ -4370 h 656"/>
                <a:gd name="T40" fmla="*/ 15 w 503"/>
                <a:gd name="T41" fmla="*/ -4370 h 656"/>
                <a:gd name="T42" fmla="*/ 15 w 503"/>
                <a:gd name="T43" fmla="*/ -4994 h 656"/>
                <a:gd name="T44" fmla="*/ 5 w 503"/>
                <a:gd name="T45" fmla="*/ -4994 h 656"/>
                <a:gd name="T46" fmla="*/ 15 w 503"/>
                <a:gd name="T47" fmla="*/ -5005 h 656"/>
                <a:gd name="T48" fmla="*/ 15 w 503"/>
                <a:gd name="T49" fmla="*/ -4994 h 656"/>
                <a:gd name="T50" fmla="*/ 487 w 503"/>
                <a:gd name="T51" fmla="*/ -4994 h 656"/>
                <a:gd name="T52" fmla="*/ 487 w 503"/>
                <a:gd name="T53" fmla="*/ -5005 h 656"/>
                <a:gd name="T54" fmla="*/ 498 w 503"/>
                <a:gd name="T55" fmla="*/ -4994 h 656"/>
                <a:gd name="T56" fmla="*/ 498 w 503"/>
                <a:gd name="T57" fmla="*/ -5010 h 656"/>
                <a:gd name="T58" fmla="*/ 0 w 503"/>
                <a:gd name="T59" fmla="*/ -5010 h 656"/>
                <a:gd name="T60" fmla="*/ 0 w 503"/>
                <a:gd name="T61" fmla="*/ -4354 h 656"/>
                <a:gd name="T62" fmla="*/ 503 w 503"/>
                <a:gd name="T63" fmla="*/ -4354 h 656"/>
                <a:gd name="T64" fmla="*/ 503 w 503"/>
                <a:gd name="T65" fmla="*/ -5005 h 656"/>
                <a:gd name="T66" fmla="*/ 503 w 503"/>
                <a:gd name="T67" fmla="*/ -5010 h 6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3" h="656">
                  <a:moveTo>
                    <a:pt x="325" y="200"/>
                  </a:moveTo>
                  <a:lnTo>
                    <a:pt x="320" y="178"/>
                  </a:lnTo>
                  <a:lnTo>
                    <a:pt x="299" y="173"/>
                  </a:lnTo>
                  <a:lnTo>
                    <a:pt x="283" y="178"/>
                  </a:lnTo>
                  <a:lnTo>
                    <a:pt x="278" y="200"/>
                  </a:lnTo>
                  <a:lnTo>
                    <a:pt x="283" y="215"/>
                  </a:lnTo>
                  <a:lnTo>
                    <a:pt x="299" y="220"/>
                  </a:lnTo>
                  <a:lnTo>
                    <a:pt x="320" y="215"/>
                  </a:lnTo>
                  <a:lnTo>
                    <a:pt x="325" y="200"/>
                  </a:lnTo>
                  <a:moveTo>
                    <a:pt x="503" y="0"/>
                  </a:moveTo>
                  <a:lnTo>
                    <a:pt x="498" y="0"/>
                  </a:lnTo>
                  <a:lnTo>
                    <a:pt x="498" y="16"/>
                  </a:lnTo>
                  <a:lnTo>
                    <a:pt x="487" y="16"/>
                  </a:lnTo>
                  <a:lnTo>
                    <a:pt x="487" y="640"/>
                  </a:lnTo>
                  <a:lnTo>
                    <a:pt x="498" y="640"/>
                  </a:lnTo>
                  <a:lnTo>
                    <a:pt x="487" y="650"/>
                  </a:lnTo>
                  <a:lnTo>
                    <a:pt x="487" y="640"/>
                  </a:lnTo>
                  <a:lnTo>
                    <a:pt x="15" y="640"/>
                  </a:lnTo>
                  <a:lnTo>
                    <a:pt x="15" y="650"/>
                  </a:lnTo>
                  <a:lnTo>
                    <a:pt x="5" y="640"/>
                  </a:lnTo>
                  <a:lnTo>
                    <a:pt x="15" y="640"/>
                  </a:lnTo>
                  <a:lnTo>
                    <a:pt x="15" y="16"/>
                  </a:lnTo>
                  <a:lnTo>
                    <a:pt x="5" y="16"/>
                  </a:lnTo>
                  <a:lnTo>
                    <a:pt x="15" y="5"/>
                  </a:lnTo>
                  <a:lnTo>
                    <a:pt x="15" y="16"/>
                  </a:lnTo>
                  <a:lnTo>
                    <a:pt x="487" y="16"/>
                  </a:lnTo>
                  <a:lnTo>
                    <a:pt x="487" y="5"/>
                  </a:lnTo>
                  <a:lnTo>
                    <a:pt x="498" y="16"/>
                  </a:lnTo>
                  <a:lnTo>
                    <a:pt x="49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503" y="656"/>
                  </a:lnTo>
                  <a:lnTo>
                    <a:pt x="503" y="5"/>
                  </a:lnTo>
                  <a:lnTo>
                    <a:pt x="50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38" name="Picture 2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" y="-3741"/>
              <a:ext cx="157" cy="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40" name="Line 221"/>
            <p:cNvSpPr>
              <a:spLocks noChangeShapeType="1"/>
            </p:cNvSpPr>
            <p:nvPr/>
          </p:nvSpPr>
          <p:spPr bwMode="auto">
            <a:xfrm>
              <a:off x="9874" y="-6614"/>
              <a:ext cx="0" cy="2401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1" name="Freeform 222"/>
            <p:cNvSpPr/>
            <p:nvPr/>
          </p:nvSpPr>
          <p:spPr bwMode="auto">
            <a:xfrm>
              <a:off x="9535" y="-9555"/>
              <a:ext cx="162" cy="80"/>
            </a:xfrm>
            <a:custGeom>
              <a:avLst/>
              <a:gdLst>
                <a:gd name="T0" fmla="*/ 151 w 162"/>
                <a:gd name="T1" fmla="*/ -9555 h 80"/>
                <a:gd name="T2" fmla="*/ 0 w 162"/>
                <a:gd name="T3" fmla="*/ -9498 h 80"/>
                <a:gd name="T4" fmla="*/ 11 w 162"/>
                <a:gd name="T5" fmla="*/ -9476 h 80"/>
                <a:gd name="T6" fmla="*/ 162 w 162"/>
                <a:gd name="T7" fmla="*/ -9534 h 80"/>
                <a:gd name="T8" fmla="*/ 151 w 162"/>
                <a:gd name="T9" fmla="*/ -9555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80">
                  <a:moveTo>
                    <a:pt x="151" y="0"/>
                  </a:moveTo>
                  <a:lnTo>
                    <a:pt x="0" y="57"/>
                  </a:lnTo>
                  <a:lnTo>
                    <a:pt x="11" y="79"/>
                  </a:lnTo>
                  <a:lnTo>
                    <a:pt x="162" y="2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2" name="Line 223"/>
            <p:cNvSpPr>
              <a:spLocks noChangeShapeType="1"/>
            </p:cNvSpPr>
            <p:nvPr/>
          </p:nvSpPr>
          <p:spPr bwMode="auto">
            <a:xfrm>
              <a:off x="9077" y="-6619"/>
              <a:ext cx="0" cy="2406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3" name="Freeform 224"/>
            <p:cNvSpPr/>
            <p:nvPr/>
          </p:nvSpPr>
          <p:spPr bwMode="auto">
            <a:xfrm>
              <a:off x="8938" y="-7548"/>
              <a:ext cx="1065" cy="939"/>
            </a:xfrm>
            <a:custGeom>
              <a:avLst/>
              <a:gdLst>
                <a:gd name="T0" fmla="*/ 1064 w 1065"/>
                <a:gd name="T1" fmla="*/ -7548 h 939"/>
                <a:gd name="T2" fmla="*/ 1058 w 1065"/>
                <a:gd name="T3" fmla="*/ -7548 h 939"/>
                <a:gd name="T4" fmla="*/ 1058 w 1065"/>
                <a:gd name="T5" fmla="*/ -6619 h 939"/>
                <a:gd name="T6" fmla="*/ 1053 w 1065"/>
                <a:gd name="T7" fmla="*/ -6614 h 939"/>
                <a:gd name="T8" fmla="*/ 1053 w 1065"/>
                <a:gd name="T9" fmla="*/ -6619 h 939"/>
                <a:gd name="T10" fmla="*/ 20 w 1065"/>
                <a:gd name="T11" fmla="*/ -6619 h 939"/>
                <a:gd name="T12" fmla="*/ 10 w 1065"/>
                <a:gd name="T13" fmla="*/ -6619 h 939"/>
                <a:gd name="T14" fmla="*/ 10 w 1065"/>
                <a:gd name="T15" fmla="*/ -6614 h 939"/>
                <a:gd name="T16" fmla="*/ 4 w 1065"/>
                <a:gd name="T17" fmla="*/ -6619 h 939"/>
                <a:gd name="T18" fmla="*/ 10 w 1065"/>
                <a:gd name="T19" fmla="*/ -6619 h 939"/>
                <a:gd name="T20" fmla="*/ 10 w 1065"/>
                <a:gd name="T21" fmla="*/ -6630 h 939"/>
                <a:gd name="T22" fmla="*/ 10 w 1065"/>
                <a:gd name="T23" fmla="*/ -7537 h 939"/>
                <a:gd name="T24" fmla="*/ 4 w 1065"/>
                <a:gd name="T25" fmla="*/ -7537 h 939"/>
                <a:gd name="T26" fmla="*/ 10 w 1065"/>
                <a:gd name="T27" fmla="*/ -7542 h 939"/>
                <a:gd name="T28" fmla="*/ 10 w 1065"/>
                <a:gd name="T29" fmla="*/ -7537 h 939"/>
                <a:gd name="T30" fmla="*/ 1041 w 1065"/>
                <a:gd name="T31" fmla="*/ -7537 h 939"/>
                <a:gd name="T32" fmla="*/ 10 w 1065"/>
                <a:gd name="T33" fmla="*/ -6630 h 939"/>
                <a:gd name="T34" fmla="*/ 20 w 1065"/>
                <a:gd name="T35" fmla="*/ -6619 h 939"/>
                <a:gd name="T36" fmla="*/ 1053 w 1065"/>
                <a:gd name="T37" fmla="*/ -7527 h 939"/>
                <a:gd name="T38" fmla="*/ 1053 w 1065"/>
                <a:gd name="T39" fmla="*/ -6619 h 939"/>
                <a:gd name="T40" fmla="*/ 1058 w 1065"/>
                <a:gd name="T41" fmla="*/ -6619 h 939"/>
                <a:gd name="T42" fmla="*/ 1058 w 1065"/>
                <a:gd name="T43" fmla="*/ -7548 h 939"/>
                <a:gd name="T44" fmla="*/ 1053 w 1065"/>
                <a:gd name="T45" fmla="*/ -7548 h 939"/>
                <a:gd name="T46" fmla="*/ 0 w 1065"/>
                <a:gd name="T47" fmla="*/ -7548 h 939"/>
                <a:gd name="T48" fmla="*/ 0 w 1065"/>
                <a:gd name="T49" fmla="*/ -6609 h 939"/>
                <a:gd name="T50" fmla="*/ 1064 w 1065"/>
                <a:gd name="T51" fmla="*/ -6609 h 939"/>
                <a:gd name="T52" fmla="*/ 1064 w 1065"/>
                <a:gd name="T53" fmla="*/ -7537 h 939"/>
                <a:gd name="T54" fmla="*/ 1064 w 1065"/>
                <a:gd name="T55" fmla="*/ -7542 h 939"/>
                <a:gd name="T56" fmla="*/ 1064 w 1065"/>
                <a:gd name="T57" fmla="*/ -7548 h 9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65" h="939">
                  <a:moveTo>
                    <a:pt x="1064" y="0"/>
                  </a:moveTo>
                  <a:lnTo>
                    <a:pt x="1058" y="0"/>
                  </a:lnTo>
                  <a:lnTo>
                    <a:pt x="1058" y="929"/>
                  </a:lnTo>
                  <a:lnTo>
                    <a:pt x="1053" y="934"/>
                  </a:lnTo>
                  <a:lnTo>
                    <a:pt x="1053" y="929"/>
                  </a:lnTo>
                  <a:lnTo>
                    <a:pt x="20" y="929"/>
                  </a:lnTo>
                  <a:lnTo>
                    <a:pt x="10" y="929"/>
                  </a:lnTo>
                  <a:lnTo>
                    <a:pt x="10" y="934"/>
                  </a:lnTo>
                  <a:lnTo>
                    <a:pt x="4" y="929"/>
                  </a:lnTo>
                  <a:lnTo>
                    <a:pt x="10" y="929"/>
                  </a:lnTo>
                  <a:lnTo>
                    <a:pt x="10" y="918"/>
                  </a:lnTo>
                  <a:lnTo>
                    <a:pt x="10" y="11"/>
                  </a:lnTo>
                  <a:lnTo>
                    <a:pt x="4" y="11"/>
                  </a:lnTo>
                  <a:lnTo>
                    <a:pt x="10" y="6"/>
                  </a:lnTo>
                  <a:lnTo>
                    <a:pt x="10" y="11"/>
                  </a:lnTo>
                  <a:lnTo>
                    <a:pt x="1041" y="11"/>
                  </a:lnTo>
                  <a:lnTo>
                    <a:pt x="10" y="918"/>
                  </a:lnTo>
                  <a:lnTo>
                    <a:pt x="20" y="929"/>
                  </a:lnTo>
                  <a:lnTo>
                    <a:pt x="1053" y="21"/>
                  </a:lnTo>
                  <a:lnTo>
                    <a:pt x="1053" y="929"/>
                  </a:lnTo>
                  <a:lnTo>
                    <a:pt x="1058" y="929"/>
                  </a:lnTo>
                  <a:lnTo>
                    <a:pt x="1058" y="0"/>
                  </a:lnTo>
                  <a:lnTo>
                    <a:pt x="1053" y="0"/>
                  </a:lnTo>
                  <a:lnTo>
                    <a:pt x="0" y="0"/>
                  </a:lnTo>
                  <a:lnTo>
                    <a:pt x="0" y="939"/>
                  </a:lnTo>
                  <a:lnTo>
                    <a:pt x="1064" y="939"/>
                  </a:lnTo>
                  <a:lnTo>
                    <a:pt x="1064" y="11"/>
                  </a:lnTo>
                  <a:lnTo>
                    <a:pt x="1064" y="6"/>
                  </a:lnTo>
                  <a:lnTo>
                    <a:pt x="10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4" name="AutoShape 225"/>
            <p:cNvSpPr/>
            <p:nvPr/>
          </p:nvSpPr>
          <p:spPr bwMode="auto">
            <a:xfrm>
              <a:off x="4030" y="-3832"/>
              <a:ext cx="587" cy="328"/>
            </a:xfrm>
            <a:custGeom>
              <a:avLst/>
              <a:gdLst>
                <a:gd name="T0" fmla="*/ 586 w 587"/>
                <a:gd name="T1" fmla="*/ -3832 h 328"/>
                <a:gd name="T2" fmla="*/ 555 w 587"/>
                <a:gd name="T3" fmla="*/ -3832 h 328"/>
                <a:gd name="T4" fmla="*/ 523 w 587"/>
                <a:gd name="T5" fmla="*/ -3832 h 328"/>
                <a:gd name="T6" fmla="*/ 492 w 587"/>
                <a:gd name="T7" fmla="*/ -3832 h 328"/>
                <a:gd name="T8" fmla="*/ 460 w 587"/>
                <a:gd name="T9" fmla="*/ -3832 h 328"/>
                <a:gd name="T10" fmla="*/ 429 w 587"/>
                <a:gd name="T11" fmla="*/ -3832 h 328"/>
                <a:gd name="T12" fmla="*/ 398 w 587"/>
                <a:gd name="T13" fmla="*/ -3832 h 328"/>
                <a:gd name="T14" fmla="*/ 366 w 587"/>
                <a:gd name="T15" fmla="*/ -3832 h 328"/>
                <a:gd name="T16" fmla="*/ 334 w 587"/>
                <a:gd name="T17" fmla="*/ -3832 h 328"/>
                <a:gd name="T18" fmla="*/ 303 w 587"/>
                <a:gd name="T19" fmla="*/ -3832 h 328"/>
                <a:gd name="T20" fmla="*/ 272 w 587"/>
                <a:gd name="T21" fmla="*/ -3832 h 328"/>
                <a:gd name="T22" fmla="*/ 240 w 587"/>
                <a:gd name="T23" fmla="*/ -3832 h 328"/>
                <a:gd name="T24" fmla="*/ 208 w 587"/>
                <a:gd name="T25" fmla="*/ -3832 h 328"/>
                <a:gd name="T26" fmla="*/ 177 w 587"/>
                <a:gd name="T27" fmla="*/ -3832 h 328"/>
                <a:gd name="T28" fmla="*/ 146 w 587"/>
                <a:gd name="T29" fmla="*/ -3832 h 328"/>
                <a:gd name="T30" fmla="*/ 115 w 587"/>
                <a:gd name="T31" fmla="*/ -3832 h 328"/>
                <a:gd name="T32" fmla="*/ 82 w 587"/>
                <a:gd name="T33" fmla="*/ -3832 h 328"/>
                <a:gd name="T34" fmla="*/ 51 w 587"/>
                <a:gd name="T35" fmla="*/ -3832 h 328"/>
                <a:gd name="T36" fmla="*/ 20 w 587"/>
                <a:gd name="T37" fmla="*/ -3832 h 328"/>
                <a:gd name="T38" fmla="*/ 0 w 587"/>
                <a:gd name="T39" fmla="*/ -3832 h 328"/>
                <a:gd name="T40" fmla="*/ 586 w 587"/>
                <a:gd name="T41" fmla="*/ -3505 h 328"/>
                <a:gd name="T42" fmla="*/ 555 w 587"/>
                <a:gd name="T43" fmla="*/ -3505 h 328"/>
                <a:gd name="T44" fmla="*/ 523 w 587"/>
                <a:gd name="T45" fmla="*/ -3505 h 328"/>
                <a:gd name="T46" fmla="*/ 492 w 587"/>
                <a:gd name="T47" fmla="*/ -3505 h 328"/>
                <a:gd name="T48" fmla="*/ 460 w 587"/>
                <a:gd name="T49" fmla="*/ -3505 h 328"/>
                <a:gd name="T50" fmla="*/ 429 w 587"/>
                <a:gd name="T51" fmla="*/ -3505 h 328"/>
                <a:gd name="T52" fmla="*/ 398 w 587"/>
                <a:gd name="T53" fmla="*/ -3505 h 328"/>
                <a:gd name="T54" fmla="*/ 366 w 587"/>
                <a:gd name="T55" fmla="*/ -3505 h 328"/>
                <a:gd name="T56" fmla="*/ 334 w 587"/>
                <a:gd name="T57" fmla="*/ -3505 h 328"/>
                <a:gd name="T58" fmla="*/ 303 w 587"/>
                <a:gd name="T59" fmla="*/ -3505 h 328"/>
                <a:gd name="T60" fmla="*/ 272 w 587"/>
                <a:gd name="T61" fmla="*/ -3505 h 328"/>
                <a:gd name="T62" fmla="*/ 240 w 587"/>
                <a:gd name="T63" fmla="*/ -3505 h 328"/>
                <a:gd name="T64" fmla="*/ 208 w 587"/>
                <a:gd name="T65" fmla="*/ -3505 h 328"/>
                <a:gd name="T66" fmla="*/ 177 w 587"/>
                <a:gd name="T67" fmla="*/ -3505 h 328"/>
                <a:gd name="T68" fmla="*/ 146 w 587"/>
                <a:gd name="T69" fmla="*/ -3505 h 328"/>
                <a:gd name="T70" fmla="*/ 115 w 587"/>
                <a:gd name="T71" fmla="*/ -3505 h 328"/>
                <a:gd name="T72" fmla="*/ 82 w 587"/>
                <a:gd name="T73" fmla="*/ -3505 h 328"/>
                <a:gd name="T74" fmla="*/ 51 w 587"/>
                <a:gd name="T75" fmla="*/ -3505 h 328"/>
                <a:gd name="T76" fmla="*/ 20 w 587"/>
                <a:gd name="T77" fmla="*/ -3505 h 328"/>
                <a:gd name="T78" fmla="*/ 0 w 587"/>
                <a:gd name="T79" fmla="*/ -3505 h 3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87" h="328">
                  <a:moveTo>
                    <a:pt x="586" y="0"/>
                  </a:moveTo>
                  <a:lnTo>
                    <a:pt x="555" y="0"/>
                  </a:lnTo>
                  <a:moveTo>
                    <a:pt x="523" y="0"/>
                  </a:moveTo>
                  <a:lnTo>
                    <a:pt x="492" y="0"/>
                  </a:lnTo>
                  <a:moveTo>
                    <a:pt x="460" y="0"/>
                  </a:moveTo>
                  <a:lnTo>
                    <a:pt x="429" y="0"/>
                  </a:lnTo>
                  <a:moveTo>
                    <a:pt x="398" y="0"/>
                  </a:moveTo>
                  <a:lnTo>
                    <a:pt x="366" y="0"/>
                  </a:lnTo>
                  <a:moveTo>
                    <a:pt x="334" y="0"/>
                  </a:moveTo>
                  <a:lnTo>
                    <a:pt x="303" y="0"/>
                  </a:lnTo>
                  <a:moveTo>
                    <a:pt x="272" y="0"/>
                  </a:moveTo>
                  <a:lnTo>
                    <a:pt x="240" y="0"/>
                  </a:lnTo>
                  <a:moveTo>
                    <a:pt x="208" y="0"/>
                  </a:moveTo>
                  <a:lnTo>
                    <a:pt x="177" y="0"/>
                  </a:lnTo>
                  <a:moveTo>
                    <a:pt x="146" y="0"/>
                  </a:moveTo>
                  <a:lnTo>
                    <a:pt x="115" y="0"/>
                  </a:lnTo>
                  <a:moveTo>
                    <a:pt x="82" y="0"/>
                  </a:moveTo>
                  <a:lnTo>
                    <a:pt x="51" y="0"/>
                  </a:lnTo>
                  <a:moveTo>
                    <a:pt x="20" y="0"/>
                  </a:moveTo>
                  <a:lnTo>
                    <a:pt x="0" y="0"/>
                  </a:lnTo>
                  <a:moveTo>
                    <a:pt x="586" y="327"/>
                  </a:moveTo>
                  <a:lnTo>
                    <a:pt x="555" y="327"/>
                  </a:lnTo>
                  <a:moveTo>
                    <a:pt x="523" y="327"/>
                  </a:moveTo>
                  <a:lnTo>
                    <a:pt x="492" y="327"/>
                  </a:lnTo>
                  <a:moveTo>
                    <a:pt x="460" y="327"/>
                  </a:moveTo>
                  <a:lnTo>
                    <a:pt x="429" y="327"/>
                  </a:lnTo>
                  <a:moveTo>
                    <a:pt x="398" y="327"/>
                  </a:moveTo>
                  <a:lnTo>
                    <a:pt x="366" y="327"/>
                  </a:lnTo>
                  <a:moveTo>
                    <a:pt x="334" y="327"/>
                  </a:moveTo>
                  <a:lnTo>
                    <a:pt x="303" y="327"/>
                  </a:lnTo>
                  <a:moveTo>
                    <a:pt x="272" y="327"/>
                  </a:moveTo>
                  <a:lnTo>
                    <a:pt x="240" y="327"/>
                  </a:lnTo>
                  <a:moveTo>
                    <a:pt x="208" y="327"/>
                  </a:moveTo>
                  <a:lnTo>
                    <a:pt x="177" y="327"/>
                  </a:lnTo>
                  <a:moveTo>
                    <a:pt x="146" y="327"/>
                  </a:moveTo>
                  <a:lnTo>
                    <a:pt x="115" y="327"/>
                  </a:lnTo>
                  <a:moveTo>
                    <a:pt x="82" y="327"/>
                  </a:moveTo>
                  <a:lnTo>
                    <a:pt x="51" y="327"/>
                  </a:lnTo>
                  <a:moveTo>
                    <a:pt x="20" y="327"/>
                  </a:moveTo>
                  <a:lnTo>
                    <a:pt x="0" y="327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5" name="Line 226"/>
            <p:cNvSpPr>
              <a:spLocks noChangeShapeType="1"/>
            </p:cNvSpPr>
            <p:nvPr/>
          </p:nvSpPr>
          <p:spPr bwMode="auto">
            <a:xfrm>
              <a:off x="4630" y="-9004"/>
              <a:ext cx="770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6" name="Line 227"/>
            <p:cNvSpPr>
              <a:spLocks noChangeShapeType="1"/>
            </p:cNvSpPr>
            <p:nvPr/>
          </p:nvSpPr>
          <p:spPr bwMode="auto">
            <a:xfrm>
              <a:off x="4621" y="-9676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7" name="Line 228"/>
            <p:cNvSpPr>
              <a:spLocks noChangeShapeType="1"/>
            </p:cNvSpPr>
            <p:nvPr/>
          </p:nvSpPr>
          <p:spPr bwMode="auto">
            <a:xfrm>
              <a:off x="4621" y="-8659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8" name="Line 229"/>
            <p:cNvSpPr>
              <a:spLocks noChangeShapeType="1"/>
            </p:cNvSpPr>
            <p:nvPr/>
          </p:nvSpPr>
          <p:spPr bwMode="auto">
            <a:xfrm>
              <a:off x="4621" y="-9319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9" name="Line 230"/>
            <p:cNvSpPr>
              <a:spLocks noChangeShapeType="1"/>
            </p:cNvSpPr>
            <p:nvPr/>
          </p:nvSpPr>
          <p:spPr bwMode="auto">
            <a:xfrm>
              <a:off x="4621" y="-7752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0" name="Line 231"/>
            <p:cNvSpPr>
              <a:spLocks noChangeShapeType="1"/>
            </p:cNvSpPr>
            <p:nvPr/>
          </p:nvSpPr>
          <p:spPr bwMode="auto">
            <a:xfrm>
              <a:off x="4621" y="-7372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1" name="Line 232"/>
            <p:cNvSpPr>
              <a:spLocks noChangeShapeType="1"/>
            </p:cNvSpPr>
            <p:nvPr/>
          </p:nvSpPr>
          <p:spPr bwMode="auto">
            <a:xfrm>
              <a:off x="4621" y="-6994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2" name="AutoShape 233"/>
            <p:cNvSpPr/>
            <p:nvPr/>
          </p:nvSpPr>
          <p:spPr bwMode="auto">
            <a:xfrm>
              <a:off x="4621" y="-6231"/>
              <a:ext cx="779" cy="2404"/>
            </a:xfrm>
            <a:custGeom>
              <a:avLst/>
              <a:gdLst>
                <a:gd name="T0" fmla="*/ 0 w 779"/>
                <a:gd name="T1" fmla="*/ -6231 h 2404"/>
                <a:gd name="T2" fmla="*/ 779 w 779"/>
                <a:gd name="T3" fmla="*/ -6231 h 2404"/>
                <a:gd name="T4" fmla="*/ 0 w 779"/>
                <a:gd name="T5" fmla="*/ -5731 h 2404"/>
                <a:gd name="T6" fmla="*/ 779 w 779"/>
                <a:gd name="T7" fmla="*/ -5731 h 2404"/>
                <a:gd name="T8" fmla="*/ 0 w 779"/>
                <a:gd name="T9" fmla="*/ -3828 h 2404"/>
                <a:gd name="T10" fmla="*/ 779 w 779"/>
                <a:gd name="T11" fmla="*/ -3828 h 2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9" h="2404">
                  <a:moveTo>
                    <a:pt x="0" y="0"/>
                  </a:moveTo>
                  <a:lnTo>
                    <a:pt x="779" y="0"/>
                  </a:lnTo>
                  <a:moveTo>
                    <a:pt x="0" y="500"/>
                  </a:moveTo>
                  <a:lnTo>
                    <a:pt x="779" y="500"/>
                  </a:lnTo>
                  <a:moveTo>
                    <a:pt x="0" y="2403"/>
                  </a:moveTo>
                  <a:lnTo>
                    <a:pt x="779" y="2403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3" name="Line 234"/>
            <p:cNvSpPr>
              <a:spLocks noChangeShapeType="1"/>
            </p:cNvSpPr>
            <p:nvPr/>
          </p:nvSpPr>
          <p:spPr bwMode="auto">
            <a:xfrm>
              <a:off x="4621" y="-3508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4" name="Freeform 235"/>
            <p:cNvSpPr/>
            <p:nvPr/>
          </p:nvSpPr>
          <p:spPr bwMode="auto">
            <a:xfrm>
              <a:off x="4585" y="-9708"/>
              <a:ext cx="74" cy="75"/>
            </a:xfrm>
            <a:custGeom>
              <a:avLst/>
              <a:gdLst>
                <a:gd name="T0" fmla="*/ 36 w 74"/>
                <a:gd name="T1" fmla="*/ -9708 h 75"/>
                <a:gd name="T2" fmla="*/ 10 w 74"/>
                <a:gd name="T3" fmla="*/ -9697 h 75"/>
                <a:gd name="T4" fmla="*/ 0 w 74"/>
                <a:gd name="T5" fmla="*/ -9670 h 75"/>
                <a:gd name="T6" fmla="*/ 10 w 74"/>
                <a:gd name="T7" fmla="*/ -9644 h 75"/>
                <a:gd name="T8" fmla="*/ 36 w 74"/>
                <a:gd name="T9" fmla="*/ -9633 h 75"/>
                <a:gd name="T10" fmla="*/ 63 w 74"/>
                <a:gd name="T11" fmla="*/ -9644 h 75"/>
                <a:gd name="T12" fmla="*/ 73 w 74"/>
                <a:gd name="T13" fmla="*/ -9670 h 75"/>
                <a:gd name="T14" fmla="*/ 63 w 74"/>
                <a:gd name="T15" fmla="*/ -9697 h 75"/>
                <a:gd name="T16" fmla="*/ 36 w 74"/>
                <a:gd name="T17" fmla="*/ -9708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5" name="AutoShape 236"/>
            <p:cNvSpPr/>
            <p:nvPr/>
          </p:nvSpPr>
          <p:spPr bwMode="auto">
            <a:xfrm>
              <a:off x="4574" y="-9717"/>
              <a:ext cx="94" cy="94"/>
            </a:xfrm>
            <a:custGeom>
              <a:avLst/>
              <a:gdLst>
                <a:gd name="T0" fmla="*/ 16 w 94"/>
                <a:gd name="T1" fmla="*/ -9702 h 94"/>
                <a:gd name="T2" fmla="*/ 16 w 94"/>
                <a:gd name="T3" fmla="*/ -9639 h 94"/>
                <a:gd name="T4" fmla="*/ 52 w 94"/>
                <a:gd name="T5" fmla="*/ -9644 h 94"/>
                <a:gd name="T6" fmla="*/ 47 w 94"/>
                <a:gd name="T7" fmla="*/ -9646 h 94"/>
                <a:gd name="T8" fmla="*/ 32 w 94"/>
                <a:gd name="T9" fmla="*/ -9650 h 94"/>
                <a:gd name="T10" fmla="*/ 30 w 94"/>
                <a:gd name="T11" fmla="*/ -9655 h 94"/>
                <a:gd name="T12" fmla="*/ 21 w 94"/>
                <a:gd name="T13" fmla="*/ -9666 h 94"/>
                <a:gd name="T14" fmla="*/ 25 w 94"/>
                <a:gd name="T15" fmla="*/ -9675 h 94"/>
                <a:gd name="T16" fmla="*/ 27 w 94"/>
                <a:gd name="T17" fmla="*/ -9686 h 94"/>
                <a:gd name="T18" fmla="*/ 38 w 94"/>
                <a:gd name="T19" fmla="*/ -9691 h 94"/>
                <a:gd name="T20" fmla="*/ 42 w 94"/>
                <a:gd name="T21" fmla="*/ -9697 h 94"/>
                <a:gd name="T22" fmla="*/ 78 w 94"/>
                <a:gd name="T23" fmla="*/ -9702 h 94"/>
                <a:gd name="T24" fmla="*/ 64 w 94"/>
                <a:gd name="T25" fmla="*/ -9653 h 94"/>
                <a:gd name="T26" fmla="*/ 52 w 94"/>
                <a:gd name="T27" fmla="*/ -9644 h 94"/>
                <a:gd name="T28" fmla="*/ 78 w 94"/>
                <a:gd name="T29" fmla="*/ -9639 h 94"/>
                <a:gd name="T30" fmla="*/ 63 w 94"/>
                <a:gd name="T31" fmla="*/ -9650 h 94"/>
                <a:gd name="T32" fmla="*/ 30 w 94"/>
                <a:gd name="T33" fmla="*/ -9653 h 94"/>
                <a:gd name="T34" fmla="*/ 38 w 94"/>
                <a:gd name="T35" fmla="*/ -9650 h 94"/>
                <a:gd name="T36" fmla="*/ 86 w 94"/>
                <a:gd name="T37" fmla="*/ -9655 h 94"/>
                <a:gd name="T38" fmla="*/ 63 w 94"/>
                <a:gd name="T39" fmla="*/ -9650 h 94"/>
                <a:gd name="T40" fmla="*/ 86 w 94"/>
                <a:gd name="T41" fmla="*/ -9655 h 94"/>
                <a:gd name="T42" fmla="*/ 64 w 94"/>
                <a:gd name="T43" fmla="*/ -9653 h 94"/>
                <a:gd name="T44" fmla="*/ 86 w 94"/>
                <a:gd name="T45" fmla="*/ -9655 h 94"/>
                <a:gd name="T46" fmla="*/ 74 w 94"/>
                <a:gd name="T47" fmla="*/ -9666 h 94"/>
                <a:gd name="T48" fmla="*/ 30 w 94"/>
                <a:gd name="T49" fmla="*/ -9655 h 94"/>
                <a:gd name="T50" fmla="*/ 30 w 94"/>
                <a:gd name="T51" fmla="*/ -9653 h 94"/>
                <a:gd name="T52" fmla="*/ 23 w 94"/>
                <a:gd name="T53" fmla="*/ -9670 h 94"/>
                <a:gd name="T54" fmla="*/ 25 w 94"/>
                <a:gd name="T55" fmla="*/ -9666 h 94"/>
                <a:gd name="T56" fmla="*/ 92 w 94"/>
                <a:gd name="T57" fmla="*/ -9675 h 94"/>
                <a:gd name="T58" fmla="*/ 74 w 94"/>
                <a:gd name="T59" fmla="*/ -9666 h 94"/>
                <a:gd name="T60" fmla="*/ 94 w 94"/>
                <a:gd name="T61" fmla="*/ -9670 h 94"/>
                <a:gd name="T62" fmla="*/ 25 w 94"/>
                <a:gd name="T63" fmla="*/ -9675 h 94"/>
                <a:gd name="T64" fmla="*/ 23 w 94"/>
                <a:gd name="T65" fmla="*/ -9670 h 94"/>
                <a:gd name="T66" fmla="*/ 64 w 94"/>
                <a:gd name="T67" fmla="*/ -9688 h 94"/>
                <a:gd name="T68" fmla="*/ 74 w 94"/>
                <a:gd name="T69" fmla="*/ -9675 h 94"/>
                <a:gd name="T70" fmla="*/ 86 w 94"/>
                <a:gd name="T71" fmla="*/ -9686 h 94"/>
                <a:gd name="T72" fmla="*/ 64 w 94"/>
                <a:gd name="T73" fmla="*/ -9688 h 94"/>
                <a:gd name="T74" fmla="*/ 27 w 94"/>
                <a:gd name="T75" fmla="*/ -9686 h 94"/>
                <a:gd name="T76" fmla="*/ 30 w 94"/>
                <a:gd name="T77" fmla="*/ -9687 h 94"/>
                <a:gd name="T78" fmla="*/ 63 w 94"/>
                <a:gd name="T79" fmla="*/ -9691 h 94"/>
                <a:gd name="T80" fmla="*/ 86 w 94"/>
                <a:gd name="T81" fmla="*/ -9686 h 94"/>
                <a:gd name="T82" fmla="*/ 38 w 94"/>
                <a:gd name="T83" fmla="*/ -9691 h 94"/>
                <a:gd name="T84" fmla="*/ 30 w 94"/>
                <a:gd name="T85" fmla="*/ -9687 h 94"/>
                <a:gd name="T86" fmla="*/ 81 w 94"/>
                <a:gd name="T87" fmla="*/ -9697 h 94"/>
                <a:gd name="T88" fmla="*/ 47 w 94"/>
                <a:gd name="T89" fmla="*/ -9695 h 94"/>
                <a:gd name="T90" fmla="*/ 63 w 94"/>
                <a:gd name="T91" fmla="*/ -9691 h 94"/>
                <a:gd name="T92" fmla="*/ 81 w 94"/>
                <a:gd name="T93" fmla="*/ -969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6" name="Freeform 237"/>
            <p:cNvSpPr/>
            <p:nvPr/>
          </p:nvSpPr>
          <p:spPr bwMode="auto">
            <a:xfrm>
              <a:off x="4585" y="-9356"/>
              <a:ext cx="74" cy="74"/>
            </a:xfrm>
            <a:custGeom>
              <a:avLst/>
              <a:gdLst>
                <a:gd name="T0" fmla="*/ 36 w 74"/>
                <a:gd name="T1" fmla="*/ -9356 h 74"/>
                <a:gd name="T2" fmla="*/ 10 w 74"/>
                <a:gd name="T3" fmla="*/ -9345 h 74"/>
                <a:gd name="T4" fmla="*/ 0 w 74"/>
                <a:gd name="T5" fmla="*/ -9319 h 74"/>
                <a:gd name="T6" fmla="*/ 10 w 74"/>
                <a:gd name="T7" fmla="*/ -9292 h 74"/>
                <a:gd name="T8" fmla="*/ 36 w 74"/>
                <a:gd name="T9" fmla="*/ -9283 h 74"/>
                <a:gd name="T10" fmla="*/ 63 w 74"/>
                <a:gd name="T11" fmla="*/ -9292 h 74"/>
                <a:gd name="T12" fmla="*/ 73 w 74"/>
                <a:gd name="T13" fmla="*/ -9319 h 74"/>
                <a:gd name="T14" fmla="*/ 63 w 74"/>
                <a:gd name="T15" fmla="*/ -9345 h 74"/>
                <a:gd name="T16" fmla="*/ 36 w 74"/>
                <a:gd name="T17" fmla="*/ -935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3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7" name="AutoShape 238"/>
            <p:cNvSpPr/>
            <p:nvPr/>
          </p:nvSpPr>
          <p:spPr bwMode="auto">
            <a:xfrm>
              <a:off x="4574" y="-9367"/>
              <a:ext cx="94" cy="95"/>
            </a:xfrm>
            <a:custGeom>
              <a:avLst/>
              <a:gdLst>
                <a:gd name="T0" fmla="*/ 16 w 94"/>
                <a:gd name="T1" fmla="*/ -9351 h 95"/>
                <a:gd name="T2" fmla="*/ 16 w 94"/>
                <a:gd name="T3" fmla="*/ -9288 h 95"/>
                <a:gd name="T4" fmla="*/ 52 w 94"/>
                <a:gd name="T5" fmla="*/ -9292 h 95"/>
                <a:gd name="T6" fmla="*/ 47 w 94"/>
                <a:gd name="T7" fmla="*/ -9294 h 95"/>
                <a:gd name="T8" fmla="*/ 32 w 94"/>
                <a:gd name="T9" fmla="*/ -9298 h 95"/>
                <a:gd name="T10" fmla="*/ 30 w 94"/>
                <a:gd name="T11" fmla="*/ -9303 h 95"/>
                <a:gd name="T12" fmla="*/ 21 w 94"/>
                <a:gd name="T13" fmla="*/ -9314 h 95"/>
                <a:gd name="T14" fmla="*/ 25 w 94"/>
                <a:gd name="T15" fmla="*/ -9325 h 95"/>
                <a:gd name="T16" fmla="*/ 27 w 94"/>
                <a:gd name="T17" fmla="*/ -9334 h 95"/>
                <a:gd name="T18" fmla="*/ 41 w 94"/>
                <a:gd name="T19" fmla="*/ -9340 h 95"/>
                <a:gd name="T20" fmla="*/ 42 w 94"/>
                <a:gd name="T21" fmla="*/ -9345 h 95"/>
                <a:gd name="T22" fmla="*/ 78 w 94"/>
                <a:gd name="T23" fmla="*/ -9351 h 95"/>
                <a:gd name="T24" fmla="*/ 64 w 94"/>
                <a:gd name="T25" fmla="*/ -9301 h 95"/>
                <a:gd name="T26" fmla="*/ 52 w 94"/>
                <a:gd name="T27" fmla="*/ -9292 h 95"/>
                <a:gd name="T28" fmla="*/ 78 w 94"/>
                <a:gd name="T29" fmla="*/ -9288 h 95"/>
                <a:gd name="T30" fmla="*/ 63 w 94"/>
                <a:gd name="T31" fmla="*/ -9298 h 95"/>
                <a:gd name="T32" fmla="*/ 30 w 94"/>
                <a:gd name="T33" fmla="*/ -9302 h 95"/>
                <a:gd name="T34" fmla="*/ 38 w 94"/>
                <a:gd name="T35" fmla="*/ -9298 h 95"/>
                <a:gd name="T36" fmla="*/ 86 w 94"/>
                <a:gd name="T37" fmla="*/ -9303 h 95"/>
                <a:gd name="T38" fmla="*/ 63 w 94"/>
                <a:gd name="T39" fmla="*/ -9298 h 95"/>
                <a:gd name="T40" fmla="*/ 86 w 94"/>
                <a:gd name="T41" fmla="*/ -9303 h 95"/>
                <a:gd name="T42" fmla="*/ 64 w 94"/>
                <a:gd name="T43" fmla="*/ -9301 h 95"/>
                <a:gd name="T44" fmla="*/ 86 w 94"/>
                <a:gd name="T45" fmla="*/ -9303 h 95"/>
                <a:gd name="T46" fmla="*/ 74 w 94"/>
                <a:gd name="T47" fmla="*/ -9314 h 95"/>
                <a:gd name="T48" fmla="*/ 30 w 94"/>
                <a:gd name="T49" fmla="*/ -9303 h 95"/>
                <a:gd name="T50" fmla="*/ 30 w 94"/>
                <a:gd name="T51" fmla="*/ -9302 h 95"/>
                <a:gd name="T52" fmla="*/ 23 w 94"/>
                <a:gd name="T53" fmla="*/ -9319 h 95"/>
                <a:gd name="T54" fmla="*/ 25 w 94"/>
                <a:gd name="T55" fmla="*/ -9314 h 95"/>
                <a:gd name="T56" fmla="*/ 91 w 94"/>
                <a:gd name="T57" fmla="*/ -9325 h 95"/>
                <a:gd name="T58" fmla="*/ 74 w 94"/>
                <a:gd name="T59" fmla="*/ -9314 h 95"/>
                <a:gd name="T60" fmla="*/ 94 w 94"/>
                <a:gd name="T61" fmla="*/ -9319 h 95"/>
                <a:gd name="T62" fmla="*/ 25 w 94"/>
                <a:gd name="T63" fmla="*/ -9325 h 95"/>
                <a:gd name="T64" fmla="*/ 23 w 94"/>
                <a:gd name="T65" fmla="*/ -9319 h 95"/>
                <a:gd name="T66" fmla="*/ 65 w 94"/>
                <a:gd name="T67" fmla="*/ -9336 h 95"/>
                <a:gd name="T68" fmla="*/ 74 w 94"/>
                <a:gd name="T69" fmla="*/ -9325 h 95"/>
                <a:gd name="T70" fmla="*/ 86 w 94"/>
                <a:gd name="T71" fmla="*/ -9334 h 95"/>
                <a:gd name="T72" fmla="*/ 65 w 94"/>
                <a:gd name="T73" fmla="*/ -9336 h 95"/>
                <a:gd name="T74" fmla="*/ 27 w 94"/>
                <a:gd name="T75" fmla="*/ -9334 h 95"/>
                <a:gd name="T76" fmla="*/ 30 w 94"/>
                <a:gd name="T77" fmla="*/ -9336 h 95"/>
                <a:gd name="T78" fmla="*/ 63 w 94"/>
                <a:gd name="T79" fmla="*/ -9340 h 95"/>
                <a:gd name="T80" fmla="*/ 86 w 94"/>
                <a:gd name="T81" fmla="*/ -9334 h 95"/>
                <a:gd name="T82" fmla="*/ 41 w 94"/>
                <a:gd name="T83" fmla="*/ -9340 h 95"/>
                <a:gd name="T84" fmla="*/ 30 w 94"/>
                <a:gd name="T85" fmla="*/ -9336 h 95"/>
                <a:gd name="T86" fmla="*/ 81 w 94"/>
                <a:gd name="T87" fmla="*/ -9345 h 95"/>
                <a:gd name="T88" fmla="*/ 47 w 94"/>
                <a:gd name="T89" fmla="*/ -9343 h 95"/>
                <a:gd name="T90" fmla="*/ 63 w 94"/>
                <a:gd name="T91" fmla="*/ -9340 h 95"/>
                <a:gd name="T92" fmla="*/ 81 w 94"/>
                <a:gd name="T93" fmla="*/ -9345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5"/>
                  </a:lnTo>
                  <a:lnTo>
                    <a:pt x="42" y="75"/>
                  </a:lnTo>
                  <a:lnTo>
                    <a:pt x="47" y="73"/>
                  </a:lnTo>
                  <a:lnTo>
                    <a:pt x="38" y="69"/>
                  </a:lnTo>
                  <a:lnTo>
                    <a:pt x="32" y="69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32" y="27"/>
                  </a:lnTo>
                  <a:lnTo>
                    <a:pt x="41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1" y="22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6"/>
                  </a:moveTo>
                  <a:lnTo>
                    <a:pt x="47" y="73"/>
                  </a:lnTo>
                  <a:lnTo>
                    <a:pt x="52" y="75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4" y="66"/>
                  </a:lnTo>
                  <a:close/>
                  <a:moveTo>
                    <a:pt x="30" y="65"/>
                  </a:moveTo>
                  <a:lnTo>
                    <a:pt x="32" y="69"/>
                  </a:lnTo>
                  <a:lnTo>
                    <a:pt x="38" y="69"/>
                  </a:lnTo>
                  <a:lnTo>
                    <a:pt x="30" y="65"/>
                  </a:lnTo>
                  <a:close/>
                  <a:moveTo>
                    <a:pt x="86" y="64"/>
                  </a:moveTo>
                  <a:lnTo>
                    <a:pt x="69" y="64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6" y="64"/>
                  </a:lnTo>
                  <a:close/>
                  <a:moveTo>
                    <a:pt x="71" y="48"/>
                  </a:moveTo>
                  <a:lnTo>
                    <a:pt x="64" y="66"/>
                  </a:lnTo>
                  <a:lnTo>
                    <a:pt x="69" y="64"/>
                  </a:lnTo>
                  <a:lnTo>
                    <a:pt x="86" y="64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30" y="64"/>
                  </a:moveTo>
                  <a:lnTo>
                    <a:pt x="27" y="64"/>
                  </a:lnTo>
                  <a:lnTo>
                    <a:pt x="30" y="65"/>
                  </a:lnTo>
                  <a:lnTo>
                    <a:pt x="30" y="64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3"/>
                  </a:lnTo>
                  <a:lnTo>
                    <a:pt x="69" y="33"/>
                  </a:lnTo>
                  <a:lnTo>
                    <a:pt x="65" y="31"/>
                  </a:lnTo>
                  <a:close/>
                  <a:moveTo>
                    <a:pt x="30" y="31"/>
                  </a:moveTo>
                  <a:lnTo>
                    <a:pt x="27" y="33"/>
                  </a:lnTo>
                  <a:lnTo>
                    <a:pt x="29" y="33"/>
                  </a:lnTo>
                  <a:lnTo>
                    <a:pt x="30" y="31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3"/>
                  </a:lnTo>
                  <a:lnTo>
                    <a:pt x="86" y="33"/>
                  </a:lnTo>
                  <a:lnTo>
                    <a:pt x="84" y="27"/>
                  </a:lnTo>
                  <a:close/>
                  <a:moveTo>
                    <a:pt x="41" y="27"/>
                  </a:moveTo>
                  <a:lnTo>
                    <a:pt x="32" y="27"/>
                  </a:lnTo>
                  <a:lnTo>
                    <a:pt x="30" y="31"/>
                  </a:lnTo>
                  <a:lnTo>
                    <a:pt x="41" y="27"/>
                  </a:lnTo>
                  <a:close/>
                  <a:moveTo>
                    <a:pt x="81" y="22"/>
                  </a:moveTo>
                  <a:lnTo>
                    <a:pt x="52" y="22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8" name="Freeform 239"/>
            <p:cNvSpPr/>
            <p:nvPr/>
          </p:nvSpPr>
          <p:spPr bwMode="auto">
            <a:xfrm>
              <a:off x="4585" y="-9042"/>
              <a:ext cx="74" cy="74"/>
            </a:xfrm>
            <a:custGeom>
              <a:avLst/>
              <a:gdLst>
                <a:gd name="T0" fmla="*/ 36 w 74"/>
                <a:gd name="T1" fmla="*/ -9042 h 74"/>
                <a:gd name="T2" fmla="*/ 10 w 74"/>
                <a:gd name="T3" fmla="*/ -9031 h 74"/>
                <a:gd name="T4" fmla="*/ 0 w 74"/>
                <a:gd name="T5" fmla="*/ -9004 h 74"/>
                <a:gd name="T6" fmla="*/ 10 w 74"/>
                <a:gd name="T7" fmla="*/ -8978 h 74"/>
                <a:gd name="T8" fmla="*/ 36 w 74"/>
                <a:gd name="T9" fmla="*/ -8968 h 74"/>
                <a:gd name="T10" fmla="*/ 63 w 74"/>
                <a:gd name="T11" fmla="*/ -8978 h 74"/>
                <a:gd name="T12" fmla="*/ 73 w 74"/>
                <a:gd name="T13" fmla="*/ -9004 h 74"/>
                <a:gd name="T14" fmla="*/ 63 w 74"/>
                <a:gd name="T15" fmla="*/ -9031 h 74"/>
                <a:gd name="T16" fmla="*/ 36 w 74"/>
                <a:gd name="T17" fmla="*/ -904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4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9" name="AutoShape 240"/>
            <p:cNvSpPr/>
            <p:nvPr/>
          </p:nvSpPr>
          <p:spPr bwMode="auto">
            <a:xfrm>
              <a:off x="4574" y="-9051"/>
              <a:ext cx="94" cy="94"/>
            </a:xfrm>
            <a:custGeom>
              <a:avLst/>
              <a:gdLst>
                <a:gd name="T0" fmla="*/ 16 w 94"/>
                <a:gd name="T1" fmla="*/ -9036 h 94"/>
                <a:gd name="T2" fmla="*/ 16 w 94"/>
                <a:gd name="T3" fmla="*/ -8973 h 94"/>
                <a:gd name="T4" fmla="*/ 52 w 94"/>
                <a:gd name="T5" fmla="*/ -8978 h 94"/>
                <a:gd name="T6" fmla="*/ 47 w 94"/>
                <a:gd name="T7" fmla="*/ -8980 h 94"/>
                <a:gd name="T8" fmla="*/ 32 w 94"/>
                <a:gd name="T9" fmla="*/ -8984 h 94"/>
                <a:gd name="T10" fmla="*/ 30 w 94"/>
                <a:gd name="T11" fmla="*/ -8989 h 94"/>
                <a:gd name="T12" fmla="*/ 21 w 94"/>
                <a:gd name="T13" fmla="*/ -9000 h 94"/>
                <a:gd name="T14" fmla="*/ 25 w 94"/>
                <a:gd name="T15" fmla="*/ -9010 h 94"/>
                <a:gd name="T16" fmla="*/ 27 w 94"/>
                <a:gd name="T17" fmla="*/ -9020 h 94"/>
                <a:gd name="T18" fmla="*/ 41 w 94"/>
                <a:gd name="T19" fmla="*/ -9026 h 94"/>
                <a:gd name="T20" fmla="*/ 42 w 94"/>
                <a:gd name="T21" fmla="*/ -9031 h 94"/>
                <a:gd name="T22" fmla="*/ 78 w 94"/>
                <a:gd name="T23" fmla="*/ -9036 h 94"/>
                <a:gd name="T24" fmla="*/ 64 w 94"/>
                <a:gd name="T25" fmla="*/ -8987 h 94"/>
                <a:gd name="T26" fmla="*/ 52 w 94"/>
                <a:gd name="T27" fmla="*/ -8978 h 94"/>
                <a:gd name="T28" fmla="*/ 78 w 94"/>
                <a:gd name="T29" fmla="*/ -8973 h 94"/>
                <a:gd name="T30" fmla="*/ 63 w 94"/>
                <a:gd name="T31" fmla="*/ -8984 h 94"/>
                <a:gd name="T32" fmla="*/ 30 w 94"/>
                <a:gd name="T33" fmla="*/ -8987 h 94"/>
                <a:gd name="T34" fmla="*/ 38 w 94"/>
                <a:gd name="T35" fmla="*/ -8984 h 94"/>
                <a:gd name="T36" fmla="*/ 86 w 94"/>
                <a:gd name="T37" fmla="*/ -8989 h 94"/>
                <a:gd name="T38" fmla="*/ 63 w 94"/>
                <a:gd name="T39" fmla="*/ -8984 h 94"/>
                <a:gd name="T40" fmla="*/ 86 w 94"/>
                <a:gd name="T41" fmla="*/ -8989 h 94"/>
                <a:gd name="T42" fmla="*/ 64 w 94"/>
                <a:gd name="T43" fmla="*/ -8987 h 94"/>
                <a:gd name="T44" fmla="*/ 86 w 94"/>
                <a:gd name="T45" fmla="*/ -8989 h 94"/>
                <a:gd name="T46" fmla="*/ 74 w 94"/>
                <a:gd name="T47" fmla="*/ -9000 h 94"/>
                <a:gd name="T48" fmla="*/ 30 w 94"/>
                <a:gd name="T49" fmla="*/ -8989 h 94"/>
                <a:gd name="T50" fmla="*/ 30 w 94"/>
                <a:gd name="T51" fmla="*/ -8987 h 94"/>
                <a:gd name="T52" fmla="*/ 23 w 94"/>
                <a:gd name="T53" fmla="*/ -9005 h 94"/>
                <a:gd name="T54" fmla="*/ 25 w 94"/>
                <a:gd name="T55" fmla="*/ -9000 h 94"/>
                <a:gd name="T56" fmla="*/ 91 w 94"/>
                <a:gd name="T57" fmla="*/ -9010 h 94"/>
                <a:gd name="T58" fmla="*/ 74 w 94"/>
                <a:gd name="T59" fmla="*/ -9000 h 94"/>
                <a:gd name="T60" fmla="*/ 94 w 94"/>
                <a:gd name="T61" fmla="*/ -9004 h 94"/>
                <a:gd name="T62" fmla="*/ 25 w 94"/>
                <a:gd name="T63" fmla="*/ -9010 h 94"/>
                <a:gd name="T64" fmla="*/ 23 w 94"/>
                <a:gd name="T65" fmla="*/ -9005 h 94"/>
                <a:gd name="T66" fmla="*/ 65 w 94"/>
                <a:gd name="T67" fmla="*/ -9022 h 94"/>
                <a:gd name="T68" fmla="*/ 74 w 94"/>
                <a:gd name="T69" fmla="*/ -9010 h 94"/>
                <a:gd name="T70" fmla="*/ 86 w 94"/>
                <a:gd name="T71" fmla="*/ -9020 h 94"/>
                <a:gd name="T72" fmla="*/ 65 w 94"/>
                <a:gd name="T73" fmla="*/ -9022 h 94"/>
                <a:gd name="T74" fmla="*/ 27 w 94"/>
                <a:gd name="T75" fmla="*/ -9020 h 94"/>
                <a:gd name="T76" fmla="*/ 30 w 94"/>
                <a:gd name="T77" fmla="*/ -9021 h 94"/>
                <a:gd name="T78" fmla="*/ 63 w 94"/>
                <a:gd name="T79" fmla="*/ -9026 h 94"/>
                <a:gd name="T80" fmla="*/ 86 w 94"/>
                <a:gd name="T81" fmla="*/ -9020 h 94"/>
                <a:gd name="T82" fmla="*/ 41 w 94"/>
                <a:gd name="T83" fmla="*/ -9026 h 94"/>
                <a:gd name="T84" fmla="*/ 30 w 94"/>
                <a:gd name="T85" fmla="*/ -9021 h 94"/>
                <a:gd name="T86" fmla="*/ 81 w 94"/>
                <a:gd name="T87" fmla="*/ -9031 h 94"/>
                <a:gd name="T88" fmla="*/ 47 w 94"/>
                <a:gd name="T89" fmla="*/ -9029 h 94"/>
                <a:gd name="T90" fmla="*/ 63 w 94"/>
                <a:gd name="T91" fmla="*/ -9026 h 94"/>
                <a:gd name="T92" fmla="*/ 81 w 94"/>
                <a:gd name="T93" fmla="*/ -9031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1"/>
                  </a:lnTo>
                  <a:lnTo>
                    <a:pt x="25" y="4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1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1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1" y="41"/>
                  </a:moveTo>
                  <a:lnTo>
                    <a:pt x="74" y="41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1" y="41"/>
                  </a:lnTo>
                  <a:close/>
                  <a:moveTo>
                    <a:pt x="25" y="41"/>
                  </a:moveTo>
                  <a:lnTo>
                    <a:pt x="21" y="41"/>
                  </a:lnTo>
                  <a:lnTo>
                    <a:pt x="23" y="46"/>
                  </a:lnTo>
                  <a:lnTo>
                    <a:pt x="25" y="41"/>
                  </a:lnTo>
                  <a:close/>
                  <a:moveTo>
                    <a:pt x="65" y="29"/>
                  </a:moveTo>
                  <a:lnTo>
                    <a:pt x="71" y="46"/>
                  </a:lnTo>
                  <a:lnTo>
                    <a:pt x="74" y="41"/>
                  </a:lnTo>
                  <a:lnTo>
                    <a:pt x="91" y="41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0" name="Freeform 241"/>
            <p:cNvSpPr/>
            <p:nvPr/>
          </p:nvSpPr>
          <p:spPr bwMode="auto">
            <a:xfrm>
              <a:off x="4585" y="-8695"/>
              <a:ext cx="74" cy="74"/>
            </a:xfrm>
            <a:custGeom>
              <a:avLst/>
              <a:gdLst>
                <a:gd name="T0" fmla="*/ 36 w 74"/>
                <a:gd name="T1" fmla="*/ -8695 h 74"/>
                <a:gd name="T2" fmla="*/ 10 w 74"/>
                <a:gd name="T3" fmla="*/ -8685 h 74"/>
                <a:gd name="T4" fmla="*/ 0 w 74"/>
                <a:gd name="T5" fmla="*/ -8659 h 74"/>
                <a:gd name="T6" fmla="*/ 10 w 74"/>
                <a:gd name="T7" fmla="*/ -8632 h 74"/>
                <a:gd name="T8" fmla="*/ 36 w 74"/>
                <a:gd name="T9" fmla="*/ -8622 h 74"/>
                <a:gd name="T10" fmla="*/ 63 w 74"/>
                <a:gd name="T11" fmla="*/ -8632 h 74"/>
                <a:gd name="T12" fmla="*/ 73 w 74"/>
                <a:gd name="T13" fmla="*/ -8659 h 74"/>
                <a:gd name="T14" fmla="*/ 63 w 74"/>
                <a:gd name="T15" fmla="*/ -8685 h 74"/>
                <a:gd name="T16" fmla="*/ 36 w 74"/>
                <a:gd name="T17" fmla="*/ -8695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1" name="AutoShape 242"/>
            <p:cNvSpPr/>
            <p:nvPr/>
          </p:nvSpPr>
          <p:spPr bwMode="auto">
            <a:xfrm>
              <a:off x="4574" y="-8706"/>
              <a:ext cx="94" cy="94"/>
            </a:xfrm>
            <a:custGeom>
              <a:avLst/>
              <a:gdLst>
                <a:gd name="T0" fmla="*/ 16 w 94"/>
                <a:gd name="T1" fmla="*/ -8690 h 94"/>
                <a:gd name="T2" fmla="*/ 16 w 94"/>
                <a:gd name="T3" fmla="*/ -8628 h 94"/>
                <a:gd name="T4" fmla="*/ 52 w 94"/>
                <a:gd name="T5" fmla="*/ -8632 h 94"/>
                <a:gd name="T6" fmla="*/ 47 w 94"/>
                <a:gd name="T7" fmla="*/ -8634 h 94"/>
                <a:gd name="T8" fmla="*/ 32 w 94"/>
                <a:gd name="T9" fmla="*/ -8637 h 94"/>
                <a:gd name="T10" fmla="*/ 29 w 94"/>
                <a:gd name="T11" fmla="*/ -8643 h 94"/>
                <a:gd name="T12" fmla="*/ 21 w 94"/>
                <a:gd name="T13" fmla="*/ -8653 h 94"/>
                <a:gd name="T14" fmla="*/ 25 w 94"/>
                <a:gd name="T15" fmla="*/ -8664 h 94"/>
                <a:gd name="T16" fmla="*/ 27 w 94"/>
                <a:gd name="T17" fmla="*/ -8674 h 94"/>
                <a:gd name="T18" fmla="*/ 38 w 94"/>
                <a:gd name="T19" fmla="*/ -8679 h 94"/>
                <a:gd name="T20" fmla="*/ 42 w 94"/>
                <a:gd name="T21" fmla="*/ -8685 h 94"/>
                <a:gd name="T22" fmla="*/ 78 w 94"/>
                <a:gd name="T23" fmla="*/ -8690 h 94"/>
                <a:gd name="T24" fmla="*/ 65 w 94"/>
                <a:gd name="T25" fmla="*/ -8641 h 94"/>
                <a:gd name="T26" fmla="*/ 52 w 94"/>
                <a:gd name="T27" fmla="*/ -8632 h 94"/>
                <a:gd name="T28" fmla="*/ 78 w 94"/>
                <a:gd name="T29" fmla="*/ -8628 h 94"/>
                <a:gd name="T30" fmla="*/ 63 w 94"/>
                <a:gd name="T31" fmla="*/ -8637 h 94"/>
                <a:gd name="T32" fmla="*/ 30 w 94"/>
                <a:gd name="T33" fmla="*/ -8642 h 94"/>
                <a:gd name="T34" fmla="*/ 41 w 94"/>
                <a:gd name="T35" fmla="*/ -8637 h 94"/>
                <a:gd name="T36" fmla="*/ 86 w 94"/>
                <a:gd name="T37" fmla="*/ -8643 h 94"/>
                <a:gd name="T38" fmla="*/ 63 w 94"/>
                <a:gd name="T39" fmla="*/ -8637 h 94"/>
                <a:gd name="T40" fmla="*/ 86 w 94"/>
                <a:gd name="T41" fmla="*/ -8643 h 94"/>
                <a:gd name="T42" fmla="*/ 65 w 94"/>
                <a:gd name="T43" fmla="*/ -8641 h 94"/>
                <a:gd name="T44" fmla="*/ 86 w 94"/>
                <a:gd name="T45" fmla="*/ -8643 h 94"/>
                <a:gd name="T46" fmla="*/ 74 w 94"/>
                <a:gd name="T47" fmla="*/ -8653 h 94"/>
                <a:gd name="T48" fmla="*/ 29 w 94"/>
                <a:gd name="T49" fmla="*/ -8643 h 94"/>
                <a:gd name="T50" fmla="*/ 30 w 94"/>
                <a:gd name="T51" fmla="*/ -8642 h 94"/>
                <a:gd name="T52" fmla="*/ 23 w 94"/>
                <a:gd name="T53" fmla="*/ -8658 h 94"/>
                <a:gd name="T54" fmla="*/ 25 w 94"/>
                <a:gd name="T55" fmla="*/ -8653 h 94"/>
                <a:gd name="T56" fmla="*/ 92 w 94"/>
                <a:gd name="T57" fmla="*/ -8664 h 94"/>
                <a:gd name="T58" fmla="*/ 74 w 94"/>
                <a:gd name="T59" fmla="*/ -8653 h 94"/>
                <a:gd name="T60" fmla="*/ 94 w 94"/>
                <a:gd name="T61" fmla="*/ -8659 h 94"/>
                <a:gd name="T62" fmla="*/ 25 w 94"/>
                <a:gd name="T63" fmla="*/ -8664 h 94"/>
                <a:gd name="T64" fmla="*/ 23 w 94"/>
                <a:gd name="T65" fmla="*/ -8658 h 94"/>
                <a:gd name="T66" fmla="*/ 64 w 94"/>
                <a:gd name="T67" fmla="*/ -8676 h 94"/>
                <a:gd name="T68" fmla="*/ 74 w 94"/>
                <a:gd name="T69" fmla="*/ -8664 h 94"/>
                <a:gd name="T70" fmla="*/ 86 w 94"/>
                <a:gd name="T71" fmla="*/ -8674 h 94"/>
                <a:gd name="T72" fmla="*/ 64 w 94"/>
                <a:gd name="T73" fmla="*/ -8676 h 94"/>
                <a:gd name="T74" fmla="*/ 27 w 94"/>
                <a:gd name="T75" fmla="*/ -8674 h 94"/>
                <a:gd name="T76" fmla="*/ 30 w 94"/>
                <a:gd name="T77" fmla="*/ -8676 h 94"/>
                <a:gd name="T78" fmla="*/ 63 w 94"/>
                <a:gd name="T79" fmla="*/ -8679 h 94"/>
                <a:gd name="T80" fmla="*/ 86 w 94"/>
                <a:gd name="T81" fmla="*/ -8674 h 94"/>
                <a:gd name="T82" fmla="*/ 38 w 94"/>
                <a:gd name="T83" fmla="*/ -8679 h 94"/>
                <a:gd name="T84" fmla="*/ 30 w 94"/>
                <a:gd name="T85" fmla="*/ -8676 h 94"/>
                <a:gd name="T86" fmla="*/ 81 w 94"/>
                <a:gd name="T87" fmla="*/ -8685 h 94"/>
                <a:gd name="T88" fmla="*/ 47 w 94"/>
                <a:gd name="T89" fmla="*/ -8683 h 94"/>
                <a:gd name="T90" fmla="*/ 63 w 94"/>
                <a:gd name="T91" fmla="*/ -8679 h 94"/>
                <a:gd name="T92" fmla="*/ 81 w 94"/>
                <a:gd name="T93" fmla="*/ -8685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2"/>
                  </a:lnTo>
                  <a:lnTo>
                    <a:pt x="27" y="32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5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1" y="48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2"/>
                  </a:lnTo>
                  <a:lnTo>
                    <a:pt x="30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2" name="Freeform 243"/>
            <p:cNvSpPr/>
            <p:nvPr/>
          </p:nvSpPr>
          <p:spPr bwMode="auto">
            <a:xfrm>
              <a:off x="4585" y="-7789"/>
              <a:ext cx="74" cy="75"/>
            </a:xfrm>
            <a:custGeom>
              <a:avLst/>
              <a:gdLst>
                <a:gd name="T0" fmla="*/ 36 w 74"/>
                <a:gd name="T1" fmla="*/ -7789 h 75"/>
                <a:gd name="T2" fmla="*/ 10 w 74"/>
                <a:gd name="T3" fmla="*/ -7778 h 75"/>
                <a:gd name="T4" fmla="*/ 0 w 74"/>
                <a:gd name="T5" fmla="*/ -7752 h 75"/>
                <a:gd name="T6" fmla="*/ 10 w 74"/>
                <a:gd name="T7" fmla="*/ -7725 h 75"/>
                <a:gd name="T8" fmla="*/ 36 w 74"/>
                <a:gd name="T9" fmla="*/ -7714 h 75"/>
                <a:gd name="T10" fmla="*/ 63 w 74"/>
                <a:gd name="T11" fmla="*/ -7725 h 75"/>
                <a:gd name="T12" fmla="*/ 73 w 74"/>
                <a:gd name="T13" fmla="*/ -7752 h 75"/>
                <a:gd name="T14" fmla="*/ 63 w 74"/>
                <a:gd name="T15" fmla="*/ -7778 h 75"/>
                <a:gd name="T16" fmla="*/ 36 w 74"/>
                <a:gd name="T17" fmla="*/ -7789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3" name="AutoShape 244"/>
            <p:cNvSpPr/>
            <p:nvPr/>
          </p:nvSpPr>
          <p:spPr bwMode="auto">
            <a:xfrm>
              <a:off x="4574" y="-7798"/>
              <a:ext cx="94" cy="94"/>
            </a:xfrm>
            <a:custGeom>
              <a:avLst/>
              <a:gdLst>
                <a:gd name="T0" fmla="*/ 16 w 94"/>
                <a:gd name="T1" fmla="*/ -7783 h 94"/>
                <a:gd name="T2" fmla="*/ 16 w 94"/>
                <a:gd name="T3" fmla="*/ -7720 h 94"/>
                <a:gd name="T4" fmla="*/ 52 w 94"/>
                <a:gd name="T5" fmla="*/ -7725 h 94"/>
                <a:gd name="T6" fmla="*/ 47 w 94"/>
                <a:gd name="T7" fmla="*/ -7727 h 94"/>
                <a:gd name="T8" fmla="*/ 32 w 94"/>
                <a:gd name="T9" fmla="*/ -7731 h 94"/>
                <a:gd name="T10" fmla="*/ 30 w 94"/>
                <a:gd name="T11" fmla="*/ -7736 h 94"/>
                <a:gd name="T12" fmla="*/ 21 w 94"/>
                <a:gd name="T13" fmla="*/ -7747 h 94"/>
                <a:gd name="T14" fmla="*/ 25 w 94"/>
                <a:gd name="T15" fmla="*/ -7756 h 94"/>
                <a:gd name="T16" fmla="*/ 27 w 94"/>
                <a:gd name="T17" fmla="*/ -7767 h 94"/>
                <a:gd name="T18" fmla="*/ 41 w 94"/>
                <a:gd name="T19" fmla="*/ -7773 h 94"/>
                <a:gd name="T20" fmla="*/ 42 w 94"/>
                <a:gd name="T21" fmla="*/ -7778 h 94"/>
                <a:gd name="T22" fmla="*/ 78 w 94"/>
                <a:gd name="T23" fmla="*/ -7783 h 94"/>
                <a:gd name="T24" fmla="*/ 64 w 94"/>
                <a:gd name="T25" fmla="*/ -7734 h 94"/>
                <a:gd name="T26" fmla="*/ 52 w 94"/>
                <a:gd name="T27" fmla="*/ -7725 h 94"/>
                <a:gd name="T28" fmla="*/ 78 w 94"/>
                <a:gd name="T29" fmla="*/ -7720 h 94"/>
                <a:gd name="T30" fmla="*/ 63 w 94"/>
                <a:gd name="T31" fmla="*/ -7731 h 94"/>
                <a:gd name="T32" fmla="*/ 30 w 94"/>
                <a:gd name="T33" fmla="*/ -7735 h 94"/>
                <a:gd name="T34" fmla="*/ 38 w 94"/>
                <a:gd name="T35" fmla="*/ -7731 h 94"/>
                <a:gd name="T36" fmla="*/ 86 w 94"/>
                <a:gd name="T37" fmla="*/ -7736 h 94"/>
                <a:gd name="T38" fmla="*/ 63 w 94"/>
                <a:gd name="T39" fmla="*/ -7731 h 94"/>
                <a:gd name="T40" fmla="*/ 86 w 94"/>
                <a:gd name="T41" fmla="*/ -7736 h 94"/>
                <a:gd name="T42" fmla="*/ 64 w 94"/>
                <a:gd name="T43" fmla="*/ -7734 h 94"/>
                <a:gd name="T44" fmla="*/ 86 w 94"/>
                <a:gd name="T45" fmla="*/ -7736 h 94"/>
                <a:gd name="T46" fmla="*/ 74 w 94"/>
                <a:gd name="T47" fmla="*/ -7747 h 94"/>
                <a:gd name="T48" fmla="*/ 30 w 94"/>
                <a:gd name="T49" fmla="*/ -7736 h 94"/>
                <a:gd name="T50" fmla="*/ 30 w 94"/>
                <a:gd name="T51" fmla="*/ -7735 h 94"/>
                <a:gd name="T52" fmla="*/ 23 w 94"/>
                <a:gd name="T53" fmla="*/ -7752 h 94"/>
                <a:gd name="T54" fmla="*/ 25 w 94"/>
                <a:gd name="T55" fmla="*/ -7747 h 94"/>
                <a:gd name="T56" fmla="*/ 92 w 94"/>
                <a:gd name="T57" fmla="*/ -7756 h 94"/>
                <a:gd name="T58" fmla="*/ 74 w 94"/>
                <a:gd name="T59" fmla="*/ -7747 h 94"/>
                <a:gd name="T60" fmla="*/ 94 w 94"/>
                <a:gd name="T61" fmla="*/ -7752 h 94"/>
                <a:gd name="T62" fmla="*/ 25 w 94"/>
                <a:gd name="T63" fmla="*/ -7756 h 94"/>
                <a:gd name="T64" fmla="*/ 23 w 94"/>
                <a:gd name="T65" fmla="*/ -7752 h 94"/>
                <a:gd name="T66" fmla="*/ 65 w 94"/>
                <a:gd name="T67" fmla="*/ -7769 h 94"/>
                <a:gd name="T68" fmla="*/ 74 w 94"/>
                <a:gd name="T69" fmla="*/ -7756 h 94"/>
                <a:gd name="T70" fmla="*/ 86 w 94"/>
                <a:gd name="T71" fmla="*/ -7767 h 94"/>
                <a:gd name="T72" fmla="*/ 65 w 94"/>
                <a:gd name="T73" fmla="*/ -7769 h 94"/>
                <a:gd name="T74" fmla="*/ 27 w 94"/>
                <a:gd name="T75" fmla="*/ -7767 h 94"/>
                <a:gd name="T76" fmla="*/ 30 w 94"/>
                <a:gd name="T77" fmla="*/ -7768 h 94"/>
                <a:gd name="T78" fmla="*/ 63 w 94"/>
                <a:gd name="T79" fmla="*/ -7773 h 94"/>
                <a:gd name="T80" fmla="*/ 86 w 94"/>
                <a:gd name="T81" fmla="*/ -7767 h 94"/>
                <a:gd name="T82" fmla="*/ 41 w 94"/>
                <a:gd name="T83" fmla="*/ -7773 h 94"/>
                <a:gd name="T84" fmla="*/ 30 w 94"/>
                <a:gd name="T85" fmla="*/ -7768 h 94"/>
                <a:gd name="T86" fmla="*/ 81 w 94"/>
                <a:gd name="T87" fmla="*/ -7778 h 94"/>
                <a:gd name="T88" fmla="*/ 47 w 94"/>
                <a:gd name="T89" fmla="*/ -7776 h 94"/>
                <a:gd name="T90" fmla="*/ 63 w 94"/>
                <a:gd name="T91" fmla="*/ -7773 h 94"/>
                <a:gd name="T92" fmla="*/ 81 w 94"/>
                <a:gd name="T93" fmla="*/ -777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6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3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29"/>
                  </a:moveTo>
                  <a:lnTo>
                    <a:pt x="72" y="46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5" name="Freeform 245"/>
            <p:cNvSpPr/>
            <p:nvPr/>
          </p:nvSpPr>
          <p:spPr bwMode="auto">
            <a:xfrm>
              <a:off x="4585" y="-7408"/>
              <a:ext cx="74" cy="74"/>
            </a:xfrm>
            <a:custGeom>
              <a:avLst/>
              <a:gdLst>
                <a:gd name="T0" fmla="*/ 36 w 74"/>
                <a:gd name="T1" fmla="*/ -7408 h 74"/>
                <a:gd name="T2" fmla="*/ 10 w 74"/>
                <a:gd name="T3" fmla="*/ -7398 h 74"/>
                <a:gd name="T4" fmla="*/ 0 w 74"/>
                <a:gd name="T5" fmla="*/ -7371 h 74"/>
                <a:gd name="T6" fmla="*/ 10 w 74"/>
                <a:gd name="T7" fmla="*/ -7345 h 74"/>
                <a:gd name="T8" fmla="*/ 36 w 74"/>
                <a:gd name="T9" fmla="*/ -7335 h 74"/>
                <a:gd name="T10" fmla="*/ 63 w 74"/>
                <a:gd name="T11" fmla="*/ -7345 h 74"/>
                <a:gd name="T12" fmla="*/ 73 w 74"/>
                <a:gd name="T13" fmla="*/ -7371 h 74"/>
                <a:gd name="T14" fmla="*/ 63 w 74"/>
                <a:gd name="T15" fmla="*/ -7398 h 74"/>
                <a:gd name="T16" fmla="*/ 36 w 74"/>
                <a:gd name="T17" fmla="*/ -740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6" name="AutoShape 246"/>
            <p:cNvSpPr/>
            <p:nvPr/>
          </p:nvSpPr>
          <p:spPr bwMode="auto">
            <a:xfrm>
              <a:off x="4574" y="-7419"/>
              <a:ext cx="94" cy="95"/>
            </a:xfrm>
            <a:custGeom>
              <a:avLst/>
              <a:gdLst>
                <a:gd name="T0" fmla="*/ 16 w 94"/>
                <a:gd name="T1" fmla="*/ -7404 h 95"/>
                <a:gd name="T2" fmla="*/ 16 w 94"/>
                <a:gd name="T3" fmla="*/ -7340 h 95"/>
                <a:gd name="T4" fmla="*/ 52 w 94"/>
                <a:gd name="T5" fmla="*/ -7345 h 95"/>
                <a:gd name="T6" fmla="*/ 47 w 94"/>
                <a:gd name="T7" fmla="*/ -7347 h 95"/>
                <a:gd name="T8" fmla="*/ 32 w 94"/>
                <a:gd name="T9" fmla="*/ -7351 h 95"/>
                <a:gd name="T10" fmla="*/ 30 w 94"/>
                <a:gd name="T11" fmla="*/ -7356 h 95"/>
                <a:gd name="T12" fmla="*/ 21 w 94"/>
                <a:gd name="T13" fmla="*/ -7366 h 95"/>
                <a:gd name="T14" fmla="*/ 25 w 94"/>
                <a:gd name="T15" fmla="*/ -7377 h 95"/>
                <a:gd name="T16" fmla="*/ 27 w 94"/>
                <a:gd name="T17" fmla="*/ -7387 h 95"/>
                <a:gd name="T18" fmla="*/ 41 w 94"/>
                <a:gd name="T19" fmla="*/ -7393 h 95"/>
                <a:gd name="T20" fmla="*/ 42 w 94"/>
                <a:gd name="T21" fmla="*/ -7398 h 95"/>
                <a:gd name="T22" fmla="*/ 78 w 94"/>
                <a:gd name="T23" fmla="*/ -7404 h 95"/>
                <a:gd name="T24" fmla="*/ 64 w 94"/>
                <a:gd name="T25" fmla="*/ -7354 h 95"/>
                <a:gd name="T26" fmla="*/ 52 w 94"/>
                <a:gd name="T27" fmla="*/ -7345 h 95"/>
                <a:gd name="T28" fmla="*/ 78 w 94"/>
                <a:gd name="T29" fmla="*/ -7340 h 95"/>
                <a:gd name="T30" fmla="*/ 63 w 94"/>
                <a:gd name="T31" fmla="*/ -7351 h 95"/>
                <a:gd name="T32" fmla="*/ 30 w 94"/>
                <a:gd name="T33" fmla="*/ -7354 h 95"/>
                <a:gd name="T34" fmla="*/ 38 w 94"/>
                <a:gd name="T35" fmla="*/ -7351 h 95"/>
                <a:gd name="T36" fmla="*/ 86 w 94"/>
                <a:gd name="T37" fmla="*/ -7356 h 95"/>
                <a:gd name="T38" fmla="*/ 63 w 94"/>
                <a:gd name="T39" fmla="*/ -7351 h 95"/>
                <a:gd name="T40" fmla="*/ 86 w 94"/>
                <a:gd name="T41" fmla="*/ -7356 h 95"/>
                <a:gd name="T42" fmla="*/ 64 w 94"/>
                <a:gd name="T43" fmla="*/ -7354 h 95"/>
                <a:gd name="T44" fmla="*/ 86 w 94"/>
                <a:gd name="T45" fmla="*/ -7356 h 95"/>
                <a:gd name="T46" fmla="*/ 74 w 94"/>
                <a:gd name="T47" fmla="*/ -7366 h 95"/>
                <a:gd name="T48" fmla="*/ 30 w 94"/>
                <a:gd name="T49" fmla="*/ -7356 h 95"/>
                <a:gd name="T50" fmla="*/ 30 w 94"/>
                <a:gd name="T51" fmla="*/ -7354 h 95"/>
                <a:gd name="T52" fmla="*/ 23 w 94"/>
                <a:gd name="T53" fmla="*/ -7372 h 95"/>
                <a:gd name="T54" fmla="*/ 25 w 94"/>
                <a:gd name="T55" fmla="*/ -7366 h 95"/>
                <a:gd name="T56" fmla="*/ 91 w 94"/>
                <a:gd name="T57" fmla="*/ -7377 h 95"/>
                <a:gd name="T58" fmla="*/ 74 w 94"/>
                <a:gd name="T59" fmla="*/ -7366 h 95"/>
                <a:gd name="T60" fmla="*/ 94 w 94"/>
                <a:gd name="T61" fmla="*/ -7371 h 95"/>
                <a:gd name="T62" fmla="*/ 25 w 94"/>
                <a:gd name="T63" fmla="*/ -7377 h 95"/>
                <a:gd name="T64" fmla="*/ 23 w 94"/>
                <a:gd name="T65" fmla="*/ -7372 h 95"/>
                <a:gd name="T66" fmla="*/ 65 w 94"/>
                <a:gd name="T67" fmla="*/ -7388 h 95"/>
                <a:gd name="T68" fmla="*/ 74 w 94"/>
                <a:gd name="T69" fmla="*/ -7377 h 95"/>
                <a:gd name="T70" fmla="*/ 86 w 94"/>
                <a:gd name="T71" fmla="*/ -7387 h 95"/>
                <a:gd name="T72" fmla="*/ 65 w 94"/>
                <a:gd name="T73" fmla="*/ -7388 h 95"/>
                <a:gd name="T74" fmla="*/ 27 w 94"/>
                <a:gd name="T75" fmla="*/ -7387 h 95"/>
                <a:gd name="T76" fmla="*/ 30 w 94"/>
                <a:gd name="T77" fmla="*/ -7388 h 95"/>
                <a:gd name="T78" fmla="*/ 63 w 94"/>
                <a:gd name="T79" fmla="*/ -7393 h 95"/>
                <a:gd name="T80" fmla="*/ 86 w 94"/>
                <a:gd name="T81" fmla="*/ -7387 h 95"/>
                <a:gd name="T82" fmla="*/ 41 w 94"/>
                <a:gd name="T83" fmla="*/ -7393 h 95"/>
                <a:gd name="T84" fmla="*/ 30 w 94"/>
                <a:gd name="T85" fmla="*/ -7388 h 95"/>
                <a:gd name="T86" fmla="*/ 81 w 94"/>
                <a:gd name="T87" fmla="*/ -7398 h 95"/>
                <a:gd name="T88" fmla="*/ 47 w 94"/>
                <a:gd name="T89" fmla="*/ -7396 h 95"/>
                <a:gd name="T90" fmla="*/ 63 w 94"/>
                <a:gd name="T91" fmla="*/ -7393 h 95"/>
                <a:gd name="T92" fmla="*/ 81 w 94"/>
                <a:gd name="T93" fmla="*/ -739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5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2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32" y="26"/>
                  </a:lnTo>
                  <a:lnTo>
                    <a:pt x="41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4" y="65"/>
                  </a:lnTo>
                  <a:close/>
                  <a:moveTo>
                    <a:pt x="30" y="65"/>
                  </a:moveTo>
                  <a:lnTo>
                    <a:pt x="32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6" y="63"/>
                  </a:lnTo>
                  <a:close/>
                  <a:moveTo>
                    <a:pt x="71" y="47"/>
                  </a:moveTo>
                  <a:lnTo>
                    <a:pt x="64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7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7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5" y="31"/>
                  </a:lnTo>
                  <a:close/>
                  <a:moveTo>
                    <a:pt x="30" y="31"/>
                  </a:moveTo>
                  <a:lnTo>
                    <a:pt x="27" y="32"/>
                  </a:lnTo>
                  <a:lnTo>
                    <a:pt x="29" y="32"/>
                  </a:lnTo>
                  <a:lnTo>
                    <a:pt x="30" y="31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2" y="26"/>
                  </a:lnTo>
                  <a:lnTo>
                    <a:pt x="30" y="31"/>
                  </a:lnTo>
                  <a:lnTo>
                    <a:pt x="41" y="26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7" name="Freeform 247"/>
            <p:cNvSpPr/>
            <p:nvPr/>
          </p:nvSpPr>
          <p:spPr bwMode="auto">
            <a:xfrm>
              <a:off x="4585" y="-7030"/>
              <a:ext cx="74" cy="78"/>
            </a:xfrm>
            <a:custGeom>
              <a:avLst/>
              <a:gdLst>
                <a:gd name="T0" fmla="*/ 36 w 74"/>
                <a:gd name="T1" fmla="*/ -7030 h 78"/>
                <a:gd name="T2" fmla="*/ 10 w 74"/>
                <a:gd name="T3" fmla="*/ -7021 h 78"/>
                <a:gd name="T4" fmla="*/ 0 w 74"/>
                <a:gd name="T5" fmla="*/ -6994 h 78"/>
                <a:gd name="T6" fmla="*/ 10 w 74"/>
                <a:gd name="T7" fmla="*/ -6963 h 78"/>
                <a:gd name="T8" fmla="*/ 36 w 74"/>
                <a:gd name="T9" fmla="*/ -6952 h 78"/>
                <a:gd name="T10" fmla="*/ 63 w 74"/>
                <a:gd name="T11" fmla="*/ -6963 h 78"/>
                <a:gd name="T12" fmla="*/ 73 w 74"/>
                <a:gd name="T13" fmla="*/ -6994 h 78"/>
                <a:gd name="T14" fmla="*/ 63 w 74"/>
                <a:gd name="T15" fmla="*/ -7021 h 78"/>
                <a:gd name="T16" fmla="*/ 36 w 74"/>
                <a:gd name="T17" fmla="*/ -703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8">
                  <a:moveTo>
                    <a:pt x="36" y="0"/>
                  </a:moveTo>
                  <a:lnTo>
                    <a:pt x="10" y="9"/>
                  </a:lnTo>
                  <a:lnTo>
                    <a:pt x="0" y="36"/>
                  </a:lnTo>
                  <a:lnTo>
                    <a:pt x="10" y="67"/>
                  </a:lnTo>
                  <a:lnTo>
                    <a:pt x="36" y="78"/>
                  </a:lnTo>
                  <a:lnTo>
                    <a:pt x="63" y="67"/>
                  </a:lnTo>
                  <a:lnTo>
                    <a:pt x="73" y="36"/>
                  </a:lnTo>
                  <a:lnTo>
                    <a:pt x="63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8" name="AutoShape 248"/>
            <p:cNvSpPr/>
            <p:nvPr/>
          </p:nvSpPr>
          <p:spPr bwMode="auto">
            <a:xfrm>
              <a:off x="4574" y="-7041"/>
              <a:ext cx="94" cy="100"/>
            </a:xfrm>
            <a:custGeom>
              <a:avLst/>
              <a:gdLst>
                <a:gd name="T0" fmla="*/ 16 w 94"/>
                <a:gd name="T1" fmla="*/ -7026 h 100"/>
                <a:gd name="T2" fmla="*/ 16 w 94"/>
                <a:gd name="T3" fmla="*/ -6957 h 100"/>
                <a:gd name="T4" fmla="*/ 52 w 94"/>
                <a:gd name="T5" fmla="*/ -6963 h 100"/>
                <a:gd name="T6" fmla="*/ 47 w 94"/>
                <a:gd name="T7" fmla="*/ -6965 h 100"/>
                <a:gd name="T8" fmla="*/ 32 w 94"/>
                <a:gd name="T9" fmla="*/ -6968 h 100"/>
                <a:gd name="T10" fmla="*/ 30 w 94"/>
                <a:gd name="T11" fmla="*/ -6973 h 100"/>
                <a:gd name="T12" fmla="*/ 21 w 94"/>
                <a:gd name="T13" fmla="*/ -6988 h 100"/>
                <a:gd name="T14" fmla="*/ 25 w 94"/>
                <a:gd name="T15" fmla="*/ -6999 h 100"/>
                <a:gd name="T16" fmla="*/ 27 w 94"/>
                <a:gd name="T17" fmla="*/ -7010 h 100"/>
                <a:gd name="T18" fmla="*/ 38 w 94"/>
                <a:gd name="T19" fmla="*/ -7015 h 100"/>
                <a:gd name="T20" fmla="*/ 42 w 94"/>
                <a:gd name="T21" fmla="*/ -7021 h 100"/>
                <a:gd name="T22" fmla="*/ 78 w 94"/>
                <a:gd name="T23" fmla="*/ -7026 h 100"/>
                <a:gd name="T24" fmla="*/ 64 w 94"/>
                <a:gd name="T25" fmla="*/ -6971 h 100"/>
                <a:gd name="T26" fmla="*/ 52 w 94"/>
                <a:gd name="T27" fmla="*/ -6963 h 100"/>
                <a:gd name="T28" fmla="*/ 78 w 94"/>
                <a:gd name="T29" fmla="*/ -6957 h 100"/>
                <a:gd name="T30" fmla="*/ 63 w 94"/>
                <a:gd name="T31" fmla="*/ -6968 h 100"/>
                <a:gd name="T32" fmla="*/ 30 w 94"/>
                <a:gd name="T33" fmla="*/ -6971 h 100"/>
                <a:gd name="T34" fmla="*/ 39 w 94"/>
                <a:gd name="T35" fmla="*/ -6968 h 100"/>
                <a:gd name="T36" fmla="*/ 85 w 94"/>
                <a:gd name="T37" fmla="*/ -6973 h 100"/>
                <a:gd name="T38" fmla="*/ 63 w 94"/>
                <a:gd name="T39" fmla="*/ -6968 h 100"/>
                <a:gd name="T40" fmla="*/ 85 w 94"/>
                <a:gd name="T41" fmla="*/ -6973 h 100"/>
                <a:gd name="T42" fmla="*/ 64 w 94"/>
                <a:gd name="T43" fmla="*/ -6971 h 100"/>
                <a:gd name="T44" fmla="*/ 85 w 94"/>
                <a:gd name="T45" fmla="*/ -6973 h 100"/>
                <a:gd name="T46" fmla="*/ 74 w 94"/>
                <a:gd name="T47" fmla="*/ -6988 h 100"/>
                <a:gd name="T48" fmla="*/ 30 w 94"/>
                <a:gd name="T49" fmla="*/ -6973 h 100"/>
                <a:gd name="T50" fmla="*/ 30 w 94"/>
                <a:gd name="T51" fmla="*/ -6971 h 100"/>
                <a:gd name="T52" fmla="*/ 23 w 94"/>
                <a:gd name="T53" fmla="*/ -6993 h 100"/>
                <a:gd name="T54" fmla="*/ 25 w 94"/>
                <a:gd name="T55" fmla="*/ -6988 h 100"/>
                <a:gd name="T56" fmla="*/ 92 w 94"/>
                <a:gd name="T57" fmla="*/ -6999 h 100"/>
                <a:gd name="T58" fmla="*/ 74 w 94"/>
                <a:gd name="T59" fmla="*/ -6988 h 100"/>
                <a:gd name="T60" fmla="*/ 94 w 94"/>
                <a:gd name="T61" fmla="*/ -6994 h 100"/>
                <a:gd name="T62" fmla="*/ 25 w 94"/>
                <a:gd name="T63" fmla="*/ -6999 h 100"/>
                <a:gd name="T64" fmla="*/ 23 w 94"/>
                <a:gd name="T65" fmla="*/ -6993 h 100"/>
                <a:gd name="T66" fmla="*/ 64 w 94"/>
                <a:gd name="T67" fmla="*/ -7012 h 100"/>
                <a:gd name="T68" fmla="*/ 74 w 94"/>
                <a:gd name="T69" fmla="*/ -6999 h 100"/>
                <a:gd name="T70" fmla="*/ 86 w 94"/>
                <a:gd name="T71" fmla="*/ -7010 h 100"/>
                <a:gd name="T72" fmla="*/ 64 w 94"/>
                <a:gd name="T73" fmla="*/ -7012 h 100"/>
                <a:gd name="T74" fmla="*/ 27 w 94"/>
                <a:gd name="T75" fmla="*/ -7010 h 100"/>
                <a:gd name="T76" fmla="*/ 30 w 94"/>
                <a:gd name="T77" fmla="*/ -7011 h 100"/>
                <a:gd name="T78" fmla="*/ 63 w 94"/>
                <a:gd name="T79" fmla="*/ -7015 h 100"/>
                <a:gd name="T80" fmla="*/ 86 w 94"/>
                <a:gd name="T81" fmla="*/ -7010 h 100"/>
                <a:gd name="T82" fmla="*/ 38 w 94"/>
                <a:gd name="T83" fmla="*/ -7015 h 100"/>
                <a:gd name="T84" fmla="*/ 30 w 94"/>
                <a:gd name="T85" fmla="*/ -7011 h 100"/>
                <a:gd name="T86" fmla="*/ 81 w 94"/>
                <a:gd name="T87" fmla="*/ -7021 h 100"/>
                <a:gd name="T88" fmla="*/ 47 w 94"/>
                <a:gd name="T89" fmla="*/ -7019 h 100"/>
                <a:gd name="T90" fmla="*/ 63 w 94"/>
                <a:gd name="T91" fmla="*/ -7015 h 100"/>
                <a:gd name="T92" fmla="*/ 81 w 94"/>
                <a:gd name="T93" fmla="*/ -7021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100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84"/>
                  </a:lnTo>
                  <a:lnTo>
                    <a:pt x="47" y="99"/>
                  </a:lnTo>
                  <a:lnTo>
                    <a:pt x="52" y="78"/>
                  </a:lnTo>
                  <a:lnTo>
                    <a:pt x="42" y="78"/>
                  </a:lnTo>
                  <a:lnTo>
                    <a:pt x="47" y="76"/>
                  </a:lnTo>
                  <a:lnTo>
                    <a:pt x="39" y="73"/>
                  </a:lnTo>
                  <a:lnTo>
                    <a:pt x="32" y="73"/>
                  </a:lnTo>
                  <a:lnTo>
                    <a:pt x="27" y="68"/>
                  </a:lnTo>
                  <a:lnTo>
                    <a:pt x="30" y="68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70"/>
                  </a:moveTo>
                  <a:lnTo>
                    <a:pt x="47" y="76"/>
                  </a:lnTo>
                  <a:lnTo>
                    <a:pt x="52" y="78"/>
                  </a:lnTo>
                  <a:lnTo>
                    <a:pt x="47" y="99"/>
                  </a:lnTo>
                  <a:lnTo>
                    <a:pt x="78" y="84"/>
                  </a:lnTo>
                  <a:lnTo>
                    <a:pt x="83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2" y="73"/>
                  </a:lnTo>
                  <a:lnTo>
                    <a:pt x="39" y="73"/>
                  </a:lnTo>
                  <a:lnTo>
                    <a:pt x="30" y="70"/>
                  </a:lnTo>
                  <a:close/>
                  <a:moveTo>
                    <a:pt x="85" y="68"/>
                  </a:moveTo>
                  <a:lnTo>
                    <a:pt x="69" y="68"/>
                  </a:lnTo>
                  <a:lnTo>
                    <a:pt x="63" y="73"/>
                  </a:lnTo>
                  <a:lnTo>
                    <a:pt x="83" y="73"/>
                  </a:lnTo>
                  <a:lnTo>
                    <a:pt x="85" y="68"/>
                  </a:lnTo>
                  <a:close/>
                  <a:moveTo>
                    <a:pt x="72" y="48"/>
                  </a:moveTo>
                  <a:lnTo>
                    <a:pt x="64" y="70"/>
                  </a:lnTo>
                  <a:lnTo>
                    <a:pt x="69" y="68"/>
                  </a:lnTo>
                  <a:lnTo>
                    <a:pt x="85" y="68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2" y="48"/>
                  </a:lnTo>
                  <a:close/>
                  <a:moveTo>
                    <a:pt x="30" y="68"/>
                  </a:moveTo>
                  <a:lnTo>
                    <a:pt x="27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9" name="Freeform 249"/>
            <p:cNvSpPr/>
            <p:nvPr/>
          </p:nvSpPr>
          <p:spPr bwMode="auto">
            <a:xfrm>
              <a:off x="4585" y="-6268"/>
              <a:ext cx="74" cy="74"/>
            </a:xfrm>
            <a:custGeom>
              <a:avLst/>
              <a:gdLst>
                <a:gd name="T0" fmla="*/ 36 w 74"/>
                <a:gd name="T1" fmla="*/ -6268 h 74"/>
                <a:gd name="T2" fmla="*/ 10 w 74"/>
                <a:gd name="T3" fmla="*/ -6258 h 74"/>
                <a:gd name="T4" fmla="*/ 0 w 74"/>
                <a:gd name="T5" fmla="*/ -6231 h 74"/>
                <a:gd name="T6" fmla="*/ 10 w 74"/>
                <a:gd name="T7" fmla="*/ -6205 h 74"/>
                <a:gd name="T8" fmla="*/ 36 w 74"/>
                <a:gd name="T9" fmla="*/ -6195 h 74"/>
                <a:gd name="T10" fmla="*/ 63 w 74"/>
                <a:gd name="T11" fmla="*/ -6205 h 74"/>
                <a:gd name="T12" fmla="*/ 73 w 74"/>
                <a:gd name="T13" fmla="*/ -6231 h 74"/>
                <a:gd name="T14" fmla="*/ 63 w 74"/>
                <a:gd name="T15" fmla="*/ -6258 h 74"/>
                <a:gd name="T16" fmla="*/ 36 w 74"/>
                <a:gd name="T17" fmla="*/ -626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0" name="AutoShape 250"/>
            <p:cNvSpPr/>
            <p:nvPr/>
          </p:nvSpPr>
          <p:spPr bwMode="auto">
            <a:xfrm>
              <a:off x="4574" y="-6278"/>
              <a:ext cx="94" cy="94"/>
            </a:xfrm>
            <a:custGeom>
              <a:avLst/>
              <a:gdLst>
                <a:gd name="T0" fmla="*/ 16 w 94"/>
                <a:gd name="T1" fmla="*/ -6262 h 94"/>
                <a:gd name="T2" fmla="*/ 16 w 94"/>
                <a:gd name="T3" fmla="*/ -6200 h 94"/>
                <a:gd name="T4" fmla="*/ 52 w 94"/>
                <a:gd name="T5" fmla="*/ -6205 h 94"/>
                <a:gd name="T6" fmla="*/ 47 w 94"/>
                <a:gd name="T7" fmla="*/ -6207 h 94"/>
                <a:gd name="T8" fmla="*/ 32 w 94"/>
                <a:gd name="T9" fmla="*/ -6211 h 94"/>
                <a:gd name="T10" fmla="*/ 30 w 94"/>
                <a:gd name="T11" fmla="*/ -6216 h 94"/>
                <a:gd name="T12" fmla="*/ 21 w 94"/>
                <a:gd name="T13" fmla="*/ -6226 h 94"/>
                <a:gd name="T14" fmla="*/ 25 w 94"/>
                <a:gd name="T15" fmla="*/ -6236 h 94"/>
                <a:gd name="T16" fmla="*/ 27 w 94"/>
                <a:gd name="T17" fmla="*/ -6247 h 94"/>
                <a:gd name="T18" fmla="*/ 41 w 94"/>
                <a:gd name="T19" fmla="*/ -6253 h 94"/>
                <a:gd name="T20" fmla="*/ 42 w 94"/>
                <a:gd name="T21" fmla="*/ -6258 h 94"/>
                <a:gd name="T22" fmla="*/ 78 w 94"/>
                <a:gd name="T23" fmla="*/ -6262 h 94"/>
                <a:gd name="T24" fmla="*/ 64 w 94"/>
                <a:gd name="T25" fmla="*/ -6214 h 94"/>
                <a:gd name="T26" fmla="*/ 52 w 94"/>
                <a:gd name="T27" fmla="*/ -6205 h 94"/>
                <a:gd name="T28" fmla="*/ 78 w 94"/>
                <a:gd name="T29" fmla="*/ -6200 h 94"/>
                <a:gd name="T30" fmla="*/ 63 w 94"/>
                <a:gd name="T31" fmla="*/ -6211 h 94"/>
                <a:gd name="T32" fmla="*/ 30 w 94"/>
                <a:gd name="T33" fmla="*/ -6214 h 94"/>
                <a:gd name="T34" fmla="*/ 38 w 94"/>
                <a:gd name="T35" fmla="*/ -6211 h 94"/>
                <a:gd name="T36" fmla="*/ 86 w 94"/>
                <a:gd name="T37" fmla="*/ -6216 h 94"/>
                <a:gd name="T38" fmla="*/ 63 w 94"/>
                <a:gd name="T39" fmla="*/ -6211 h 94"/>
                <a:gd name="T40" fmla="*/ 86 w 94"/>
                <a:gd name="T41" fmla="*/ -6216 h 94"/>
                <a:gd name="T42" fmla="*/ 64 w 94"/>
                <a:gd name="T43" fmla="*/ -6214 h 94"/>
                <a:gd name="T44" fmla="*/ 86 w 94"/>
                <a:gd name="T45" fmla="*/ -6216 h 94"/>
                <a:gd name="T46" fmla="*/ 74 w 94"/>
                <a:gd name="T47" fmla="*/ -6226 h 94"/>
                <a:gd name="T48" fmla="*/ 30 w 94"/>
                <a:gd name="T49" fmla="*/ -6216 h 94"/>
                <a:gd name="T50" fmla="*/ 30 w 94"/>
                <a:gd name="T51" fmla="*/ -6214 h 94"/>
                <a:gd name="T52" fmla="*/ 23 w 94"/>
                <a:gd name="T53" fmla="*/ -6231 h 94"/>
                <a:gd name="T54" fmla="*/ 25 w 94"/>
                <a:gd name="T55" fmla="*/ -6226 h 94"/>
                <a:gd name="T56" fmla="*/ 92 w 94"/>
                <a:gd name="T57" fmla="*/ -6236 h 94"/>
                <a:gd name="T58" fmla="*/ 74 w 94"/>
                <a:gd name="T59" fmla="*/ -6226 h 94"/>
                <a:gd name="T60" fmla="*/ 94 w 94"/>
                <a:gd name="T61" fmla="*/ -6231 h 94"/>
                <a:gd name="T62" fmla="*/ 25 w 94"/>
                <a:gd name="T63" fmla="*/ -6236 h 94"/>
                <a:gd name="T64" fmla="*/ 23 w 94"/>
                <a:gd name="T65" fmla="*/ -6231 h 94"/>
                <a:gd name="T66" fmla="*/ 65 w 94"/>
                <a:gd name="T67" fmla="*/ -6248 h 94"/>
                <a:gd name="T68" fmla="*/ 74 w 94"/>
                <a:gd name="T69" fmla="*/ -6236 h 94"/>
                <a:gd name="T70" fmla="*/ 86 w 94"/>
                <a:gd name="T71" fmla="*/ -6247 h 94"/>
                <a:gd name="T72" fmla="*/ 65 w 94"/>
                <a:gd name="T73" fmla="*/ -6248 h 94"/>
                <a:gd name="T74" fmla="*/ 27 w 94"/>
                <a:gd name="T75" fmla="*/ -6247 h 94"/>
                <a:gd name="T76" fmla="*/ 30 w 94"/>
                <a:gd name="T77" fmla="*/ -6248 h 94"/>
                <a:gd name="T78" fmla="*/ 63 w 94"/>
                <a:gd name="T79" fmla="*/ -6253 h 94"/>
                <a:gd name="T80" fmla="*/ 86 w 94"/>
                <a:gd name="T81" fmla="*/ -6247 h 94"/>
                <a:gd name="T82" fmla="*/ 41 w 94"/>
                <a:gd name="T83" fmla="*/ -6253 h 94"/>
                <a:gd name="T84" fmla="*/ 30 w 94"/>
                <a:gd name="T85" fmla="*/ -6248 h 94"/>
                <a:gd name="T86" fmla="*/ 81 w 94"/>
                <a:gd name="T87" fmla="*/ -6258 h 94"/>
                <a:gd name="T88" fmla="*/ 47 w 94"/>
                <a:gd name="T89" fmla="*/ -6256 h 94"/>
                <a:gd name="T90" fmla="*/ 63 w 94"/>
                <a:gd name="T91" fmla="*/ -6253 h 94"/>
                <a:gd name="T92" fmla="*/ 81 w 94"/>
                <a:gd name="T93" fmla="*/ -625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1" name="Freeform 251"/>
            <p:cNvSpPr/>
            <p:nvPr/>
          </p:nvSpPr>
          <p:spPr bwMode="auto">
            <a:xfrm>
              <a:off x="4585" y="-5767"/>
              <a:ext cx="74" cy="74"/>
            </a:xfrm>
            <a:custGeom>
              <a:avLst/>
              <a:gdLst>
                <a:gd name="T0" fmla="*/ 36 w 74"/>
                <a:gd name="T1" fmla="*/ -5767 h 74"/>
                <a:gd name="T2" fmla="*/ 10 w 74"/>
                <a:gd name="T3" fmla="*/ -5757 h 74"/>
                <a:gd name="T4" fmla="*/ 0 w 74"/>
                <a:gd name="T5" fmla="*/ -5731 h 74"/>
                <a:gd name="T6" fmla="*/ 10 w 74"/>
                <a:gd name="T7" fmla="*/ -5704 h 74"/>
                <a:gd name="T8" fmla="*/ 36 w 74"/>
                <a:gd name="T9" fmla="*/ -5694 h 74"/>
                <a:gd name="T10" fmla="*/ 63 w 74"/>
                <a:gd name="T11" fmla="*/ -5704 h 74"/>
                <a:gd name="T12" fmla="*/ 73 w 74"/>
                <a:gd name="T13" fmla="*/ -5731 h 74"/>
                <a:gd name="T14" fmla="*/ 63 w 74"/>
                <a:gd name="T15" fmla="*/ -5757 h 74"/>
                <a:gd name="T16" fmla="*/ 36 w 74"/>
                <a:gd name="T17" fmla="*/ -576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4" name="AutoShape 252"/>
            <p:cNvSpPr/>
            <p:nvPr/>
          </p:nvSpPr>
          <p:spPr bwMode="auto">
            <a:xfrm>
              <a:off x="4574" y="-5778"/>
              <a:ext cx="94" cy="94"/>
            </a:xfrm>
            <a:custGeom>
              <a:avLst/>
              <a:gdLst>
                <a:gd name="T0" fmla="*/ 16 w 94"/>
                <a:gd name="T1" fmla="*/ -5762 h 94"/>
                <a:gd name="T2" fmla="*/ 16 w 94"/>
                <a:gd name="T3" fmla="*/ -5700 h 94"/>
                <a:gd name="T4" fmla="*/ 52 w 94"/>
                <a:gd name="T5" fmla="*/ -5704 h 94"/>
                <a:gd name="T6" fmla="*/ 47 w 94"/>
                <a:gd name="T7" fmla="*/ -5706 h 94"/>
                <a:gd name="T8" fmla="*/ 32 w 94"/>
                <a:gd name="T9" fmla="*/ -5709 h 94"/>
                <a:gd name="T10" fmla="*/ 29 w 94"/>
                <a:gd name="T11" fmla="*/ -5715 h 94"/>
                <a:gd name="T12" fmla="*/ 21 w 94"/>
                <a:gd name="T13" fmla="*/ -5726 h 94"/>
                <a:gd name="T14" fmla="*/ 25 w 94"/>
                <a:gd name="T15" fmla="*/ -5736 h 94"/>
                <a:gd name="T16" fmla="*/ 27 w 94"/>
                <a:gd name="T17" fmla="*/ -5746 h 94"/>
                <a:gd name="T18" fmla="*/ 38 w 94"/>
                <a:gd name="T19" fmla="*/ -5751 h 94"/>
                <a:gd name="T20" fmla="*/ 42 w 94"/>
                <a:gd name="T21" fmla="*/ -5757 h 94"/>
                <a:gd name="T22" fmla="*/ 78 w 94"/>
                <a:gd name="T23" fmla="*/ -5762 h 94"/>
                <a:gd name="T24" fmla="*/ 65 w 94"/>
                <a:gd name="T25" fmla="*/ -5713 h 94"/>
                <a:gd name="T26" fmla="*/ 52 w 94"/>
                <a:gd name="T27" fmla="*/ -5704 h 94"/>
                <a:gd name="T28" fmla="*/ 78 w 94"/>
                <a:gd name="T29" fmla="*/ -5700 h 94"/>
                <a:gd name="T30" fmla="*/ 63 w 94"/>
                <a:gd name="T31" fmla="*/ -5709 h 94"/>
                <a:gd name="T32" fmla="*/ 30 w 94"/>
                <a:gd name="T33" fmla="*/ -5714 h 94"/>
                <a:gd name="T34" fmla="*/ 41 w 94"/>
                <a:gd name="T35" fmla="*/ -5709 h 94"/>
                <a:gd name="T36" fmla="*/ 86 w 94"/>
                <a:gd name="T37" fmla="*/ -5715 h 94"/>
                <a:gd name="T38" fmla="*/ 63 w 94"/>
                <a:gd name="T39" fmla="*/ -5709 h 94"/>
                <a:gd name="T40" fmla="*/ 86 w 94"/>
                <a:gd name="T41" fmla="*/ -5715 h 94"/>
                <a:gd name="T42" fmla="*/ 65 w 94"/>
                <a:gd name="T43" fmla="*/ -5713 h 94"/>
                <a:gd name="T44" fmla="*/ 86 w 94"/>
                <a:gd name="T45" fmla="*/ -5715 h 94"/>
                <a:gd name="T46" fmla="*/ 74 w 94"/>
                <a:gd name="T47" fmla="*/ -5726 h 94"/>
                <a:gd name="T48" fmla="*/ 29 w 94"/>
                <a:gd name="T49" fmla="*/ -5715 h 94"/>
                <a:gd name="T50" fmla="*/ 30 w 94"/>
                <a:gd name="T51" fmla="*/ -5714 h 94"/>
                <a:gd name="T52" fmla="*/ 23 w 94"/>
                <a:gd name="T53" fmla="*/ -5731 h 94"/>
                <a:gd name="T54" fmla="*/ 25 w 94"/>
                <a:gd name="T55" fmla="*/ -5726 h 94"/>
                <a:gd name="T56" fmla="*/ 92 w 94"/>
                <a:gd name="T57" fmla="*/ -5736 h 94"/>
                <a:gd name="T58" fmla="*/ 74 w 94"/>
                <a:gd name="T59" fmla="*/ -5726 h 94"/>
                <a:gd name="T60" fmla="*/ 94 w 94"/>
                <a:gd name="T61" fmla="*/ -5731 h 94"/>
                <a:gd name="T62" fmla="*/ 25 w 94"/>
                <a:gd name="T63" fmla="*/ -5736 h 94"/>
                <a:gd name="T64" fmla="*/ 23 w 94"/>
                <a:gd name="T65" fmla="*/ -5731 h 94"/>
                <a:gd name="T66" fmla="*/ 64 w 94"/>
                <a:gd name="T67" fmla="*/ -5748 h 94"/>
                <a:gd name="T68" fmla="*/ 74 w 94"/>
                <a:gd name="T69" fmla="*/ -5736 h 94"/>
                <a:gd name="T70" fmla="*/ 86 w 94"/>
                <a:gd name="T71" fmla="*/ -5746 h 94"/>
                <a:gd name="T72" fmla="*/ 64 w 94"/>
                <a:gd name="T73" fmla="*/ -5748 h 94"/>
                <a:gd name="T74" fmla="*/ 27 w 94"/>
                <a:gd name="T75" fmla="*/ -5746 h 94"/>
                <a:gd name="T76" fmla="*/ 30 w 94"/>
                <a:gd name="T77" fmla="*/ -5748 h 94"/>
                <a:gd name="T78" fmla="*/ 63 w 94"/>
                <a:gd name="T79" fmla="*/ -5751 h 94"/>
                <a:gd name="T80" fmla="*/ 86 w 94"/>
                <a:gd name="T81" fmla="*/ -5746 h 94"/>
                <a:gd name="T82" fmla="*/ 38 w 94"/>
                <a:gd name="T83" fmla="*/ -5751 h 94"/>
                <a:gd name="T84" fmla="*/ 30 w 94"/>
                <a:gd name="T85" fmla="*/ -5748 h 94"/>
                <a:gd name="T86" fmla="*/ 81 w 94"/>
                <a:gd name="T87" fmla="*/ -5757 h 94"/>
                <a:gd name="T88" fmla="*/ 47 w 94"/>
                <a:gd name="T89" fmla="*/ -5755 h 94"/>
                <a:gd name="T90" fmla="*/ 63 w 94"/>
                <a:gd name="T91" fmla="*/ -5751 h 94"/>
                <a:gd name="T92" fmla="*/ 81 w 94"/>
                <a:gd name="T93" fmla="*/ -575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2"/>
                  </a:lnTo>
                  <a:lnTo>
                    <a:pt x="27" y="32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5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2" y="47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2"/>
                  </a:lnTo>
                  <a:lnTo>
                    <a:pt x="30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5" name="Freeform 253"/>
            <p:cNvSpPr/>
            <p:nvPr/>
          </p:nvSpPr>
          <p:spPr bwMode="auto">
            <a:xfrm>
              <a:off x="4585" y="-3865"/>
              <a:ext cx="74" cy="75"/>
            </a:xfrm>
            <a:custGeom>
              <a:avLst/>
              <a:gdLst>
                <a:gd name="T0" fmla="*/ 36 w 74"/>
                <a:gd name="T1" fmla="*/ -3865 h 75"/>
                <a:gd name="T2" fmla="*/ 10 w 74"/>
                <a:gd name="T3" fmla="*/ -3854 h 75"/>
                <a:gd name="T4" fmla="*/ 0 w 74"/>
                <a:gd name="T5" fmla="*/ -3828 h 75"/>
                <a:gd name="T6" fmla="*/ 10 w 74"/>
                <a:gd name="T7" fmla="*/ -3801 h 75"/>
                <a:gd name="T8" fmla="*/ 36 w 74"/>
                <a:gd name="T9" fmla="*/ -3790 h 75"/>
                <a:gd name="T10" fmla="*/ 63 w 74"/>
                <a:gd name="T11" fmla="*/ -3801 h 75"/>
                <a:gd name="T12" fmla="*/ 73 w 74"/>
                <a:gd name="T13" fmla="*/ -3828 h 75"/>
                <a:gd name="T14" fmla="*/ 63 w 74"/>
                <a:gd name="T15" fmla="*/ -3854 h 75"/>
                <a:gd name="T16" fmla="*/ 36 w 74"/>
                <a:gd name="T17" fmla="*/ -3865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6" name="AutoShape 254"/>
            <p:cNvSpPr/>
            <p:nvPr/>
          </p:nvSpPr>
          <p:spPr bwMode="auto">
            <a:xfrm>
              <a:off x="4574" y="-3874"/>
              <a:ext cx="94" cy="94"/>
            </a:xfrm>
            <a:custGeom>
              <a:avLst/>
              <a:gdLst>
                <a:gd name="T0" fmla="*/ 16 w 94"/>
                <a:gd name="T1" fmla="*/ -3859 h 94"/>
                <a:gd name="T2" fmla="*/ 16 w 94"/>
                <a:gd name="T3" fmla="*/ -3796 h 94"/>
                <a:gd name="T4" fmla="*/ 52 w 94"/>
                <a:gd name="T5" fmla="*/ -3801 h 94"/>
                <a:gd name="T6" fmla="*/ 47 w 94"/>
                <a:gd name="T7" fmla="*/ -3803 h 94"/>
                <a:gd name="T8" fmla="*/ 32 w 94"/>
                <a:gd name="T9" fmla="*/ -3807 h 94"/>
                <a:gd name="T10" fmla="*/ 30 w 94"/>
                <a:gd name="T11" fmla="*/ -3812 h 94"/>
                <a:gd name="T12" fmla="*/ 21 w 94"/>
                <a:gd name="T13" fmla="*/ -3823 h 94"/>
                <a:gd name="T14" fmla="*/ 25 w 94"/>
                <a:gd name="T15" fmla="*/ -3832 h 94"/>
                <a:gd name="T16" fmla="*/ 27 w 94"/>
                <a:gd name="T17" fmla="*/ -3843 h 94"/>
                <a:gd name="T18" fmla="*/ 41 w 94"/>
                <a:gd name="T19" fmla="*/ -3849 h 94"/>
                <a:gd name="T20" fmla="*/ 42 w 94"/>
                <a:gd name="T21" fmla="*/ -3854 h 94"/>
                <a:gd name="T22" fmla="*/ 78 w 94"/>
                <a:gd name="T23" fmla="*/ -3859 h 94"/>
                <a:gd name="T24" fmla="*/ 64 w 94"/>
                <a:gd name="T25" fmla="*/ -3810 h 94"/>
                <a:gd name="T26" fmla="*/ 52 w 94"/>
                <a:gd name="T27" fmla="*/ -3801 h 94"/>
                <a:gd name="T28" fmla="*/ 78 w 94"/>
                <a:gd name="T29" fmla="*/ -3796 h 94"/>
                <a:gd name="T30" fmla="*/ 63 w 94"/>
                <a:gd name="T31" fmla="*/ -3807 h 94"/>
                <a:gd name="T32" fmla="*/ 30 w 94"/>
                <a:gd name="T33" fmla="*/ -3811 h 94"/>
                <a:gd name="T34" fmla="*/ 38 w 94"/>
                <a:gd name="T35" fmla="*/ -3807 h 94"/>
                <a:gd name="T36" fmla="*/ 86 w 94"/>
                <a:gd name="T37" fmla="*/ -3812 h 94"/>
                <a:gd name="T38" fmla="*/ 63 w 94"/>
                <a:gd name="T39" fmla="*/ -3807 h 94"/>
                <a:gd name="T40" fmla="*/ 86 w 94"/>
                <a:gd name="T41" fmla="*/ -3812 h 94"/>
                <a:gd name="T42" fmla="*/ 64 w 94"/>
                <a:gd name="T43" fmla="*/ -3810 h 94"/>
                <a:gd name="T44" fmla="*/ 86 w 94"/>
                <a:gd name="T45" fmla="*/ -3812 h 94"/>
                <a:gd name="T46" fmla="*/ 74 w 94"/>
                <a:gd name="T47" fmla="*/ -3823 h 94"/>
                <a:gd name="T48" fmla="*/ 30 w 94"/>
                <a:gd name="T49" fmla="*/ -3812 h 94"/>
                <a:gd name="T50" fmla="*/ 30 w 94"/>
                <a:gd name="T51" fmla="*/ -3811 h 94"/>
                <a:gd name="T52" fmla="*/ 23 w 94"/>
                <a:gd name="T53" fmla="*/ -3828 h 94"/>
                <a:gd name="T54" fmla="*/ 25 w 94"/>
                <a:gd name="T55" fmla="*/ -3823 h 94"/>
                <a:gd name="T56" fmla="*/ 92 w 94"/>
                <a:gd name="T57" fmla="*/ -3832 h 94"/>
                <a:gd name="T58" fmla="*/ 74 w 94"/>
                <a:gd name="T59" fmla="*/ -3823 h 94"/>
                <a:gd name="T60" fmla="*/ 94 w 94"/>
                <a:gd name="T61" fmla="*/ -3828 h 94"/>
                <a:gd name="T62" fmla="*/ 25 w 94"/>
                <a:gd name="T63" fmla="*/ -3832 h 94"/>
                <a:gd name="T64" fmla="*/ 23 w 94"/>
                <a:gd name="T65" fmla="*/ -3828 h 94"/>
                <a:gd name="T66" fmla="*/ 65 w 94"/>
                <a:gd name="T67" fmla="*/ -3845 h 94"/>
                <a:gd name="T68" fmla="*/ 74 w 94"/>
                <a:gd name="T69" fmla="*/ -3832 h 94"/>
                <a:gd name="T70" fmla="*/ 86 w 94"/>
                <a:gd name="T71" fmla="*/ -3843 h 94"/>
                <a:gd name="T72" fmla="*/ 65 w 94"/>
                <a:gd name="T73" fmla="*/ -3845 h 94"/>
                <a:gd name="T74" fmla="*/ 27 w 94"/>
                <a:gd name="T75" fmla="*/ -3843 h 94"/>
                <a:gd name="T76" fmla="*/ 30 w 94"/>
                <a:gd name="T77" fmla="*/ -3844 h 94"/>
                <a:gd name="T78" fmla="*/ 63 w 94"/>
                <a:gd name="T79" fmla="*/ -3849 h 94"/>
                <a:gd name="T80" fmla="*/ 86 w 94"/>
                <a:gd name="T81" fmla="*/ -3843 h 94"/>
                <a:gd name="T82" fmla="*/ 41 w 94"/>
                <a:gd name="T83" fmla="*/ -3849 h 94"/>
                <a:gd name="T84" fmla="*/ 30 w 94"/>
                <a:gd name="T85" fmla="*/ -3844 h 94"/>
                <a:gd name="T86" fmla="*/ 81 w 94"/>
                <a:gd name="T87" fmla="*/ -3854 h 94"/>
                <a:gd name="T88" fmla="*/ 47 w 94"/>
                <a:gd name="T89" fmla="*/ -3852 h 94"/>
                <a:gd name="T90" fmla="*/ 63 w 94"/>
                <a:gd name="T91" fmla="*/ -3849 h 94"/>
                <a:gd name="T92" fmla="*/ 81 w 94"/>
                <a:gd name="T93" fmla="*/ -3854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6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3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29"/>
                  </a:moveTo>
                  <a:lnTo>
                    <a:pt x="72" y="46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7" name="Freeform 255"/>
            <p:cNvSpPr/>
            <p:nvPr/>
          </p:nvSpPr>
          <p:spPr bwMode="auto">
            <a:xfrm>
              <a:off x="4585" y="-3544"/>
              <a:ext cx="74" cy="74"/>
            </a:xfrm>
            <a:custGeom>
              <a:avLst/>
              <a:gdLst>
                <a:gd name="T0" fmla="*/ 36 w 74"/>
                <a:gd name="T1" fmla="*/ -3544 h 74"/>
                <a:gd name="T2" fmla="*/ 10 w 74"/>
                <a:gd name="T3" fmla="*/ -3534 h 74"/>
                <a:gd name="T4" fmla="*/ 0 w 74"/>
                <a:gd name="T5" fmla="*/ -3508 h 74"/>
                <a:gd name="T6" fmla="*/ 10 w 74"/>
                <a:gd name="T7" fmla="*/ -3482 h 74"/>
                <a:gd name="T8" fmla="*/ 36 w 74"/>
                <a:gd name="T9" fmla="*/ -3471 h 74"/>
                <a:gd name="T10" fmla="*/ 63 w 74"/>
                <a:gd name="T11" fmla="*/ -3482 h 74"/>
                <a:gd name="T12" fmla="*/ 73 w 74"/>
                <a:gd name="T13" fmla="*/ -3508 h 74"/>
                <a:gd name="T14" fmla="*/ 63 w 74"/>
                <a:gd name="T15" fmla="*/ -3534 h 74"/>
                <a:gd name="T16" fmla="*/ 36 w 74"/>
                <a:gd name="T17" fmla="*/ -354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8" name="AutoShape 256"/>
            <p:cNvSpPr/>
            <p:nvPr/>
          </p:nvSpPr>
          <p:spPr bwMode="auto">
            <a:xfrm>
              <a:off x="4574" y="-3555"/>
              <a:ext cx="94" cy="95"/>
            </a:xfrm>
            <a:custGeom>
              <a:avLst/>
              <a:gdLst>
                <a:gd name="T0" fmla="*/ 16 w 94"/>
                <a:gd name="T1" fmla="*/ -3540 h 95"/>
                <a:gd name="T2" fmla="*/ 16 w 94"/>
                <a:gd name="T3" fmla="*/ -3476 h 95"/>
                <a:gd name="T4" fmla="*/ 52 w 94"/>
                <a:gd name="T5" fmla="*/ -3482 h 95"/>
                <a:gd name="T6" fmla="*/ 47 w 94"/>
                <a:gd name="T7" fmla="*/ -3484 h 95"/>
                <a:gd name="T8" fmla="*/ 32 w 94"/>
                <a:gd name="T9" fmla="*/ -3487 h 95"/>
                <a:gd name="T10" fmla="*/ 30 w 94"/>
                <a:gd name="T11" fmla="*/ -3492 h 95"/>
                <a:gd name="T12" fmla="*/ 21 w 94"/>
                <a:gd name="T13" fmla="*/ -3502 h 95"/>
                <a:gd name="T14" fmla="*/ 25 w 94"/>
                <a:gd name="T15" fmla="*/ -3513 h 95"/>
                <a:gd name="T16" fmla="*/ 27 w 94"/>
                <a:gd name="T17" fmla="*/ -3524 h 95"/>
                <a:gd name="T18" fmla="*/ 39 w 94"/>
                <a:gd name="T19" fmla="*/ -3529 h 95"/>
                <a:gd name="T20" fmla="*/ 42 w 94"/>
                <a:gd name="T21" fmla="*/ -3534 h 95"/>
                <a:gd name="T22" fmla="*/ 78 w 94"/>
                <a:gd name="T23" fmla="*/ -3540 h 95"/>
                <a:gd name="T24" fmla="*/ 64 w 94"/>
                <a:gd name="T25" fmla="*/ -3490 h 95"/>
                <a:gd name="T26" fmla="*/ 52 w 94"/>
                <a:gd name="T27" fmla="*/ -3482 h 95"/>
                <a:gd name="T28" fmla="*/ 78 w 94"/>
                <a:gd name="T29" fmla="*/ -3476 h 95"/>
                <a:gd name="T30" fmla="*/ 63 w 94"/>
                <a:gd name="T31" fmla="*/ -3487 h 95"/>
                <a:gd name="T32" fmla="*/ 30 w 94"/>
                <a:gd name="T33" fmla="*/ -3490 h 95"/>
                <a:gd name="T34" fmla="*/ 39 w 94"/>
                <a:gd name="T35" fmla="*/ -3487 h 95"/>
                <a:gd name="T36" fmla="*/ 86 w 94"/>
                <a:gd name="T37" fmla="*/ -3492 h 95"/>
                <a:gd name="T38" fmla="*/ 63 w 94"/>
                <a:gd name="T39" fmla="*/ -3487 h 95"/>
                <a:gd name="T40" fmla="*/ 86 w 94"/>
                <a:gd name="T41" fmla="*/ -3492 h 95"/>
                <a:gd name="T42" fmla="*/ 64 w 94"/>
                <a:gd name="T43" fmla="*/ -3490 h 95"/>
                <a:gd name="T44" fmla="*/ 86 w 94"/>
                <a:gd name="T45" fmla="*/ -3492 h 95"/>
                <a:gd name="T46" fmla="*/ 74 w 94"/>
                <a:gd name="T47" fmla="*/ -3502 h 95"/>
                <a:gd name="T48" fmla="*/ 30 w 94"/>
                <a:gd name="T49" fmla="*/ -3492 h 95"/>
                <a:gd name="T50" fmla="*/ 30 w 94"/>
                <a:gd name="T51" fmla="*/ -3490 h 95"/>
                <a:gd name="T52" fmla="*/ 23 w 94"/>
                <a:gd name="T53" fmla="*/ -3508 h 95"/>
                <a:gd name="T54" fmla="*/ 25 w 94"/>
                <a:gd name="T55" fmla="*/ -3502 h 95"/>
                <a:gd name="T56" fmla="*/ 92 w 94"/>
                <a:gd name="T57" fmla="*/ -3513 h 95"/>
                <a:gd name="T58" fmla="*/ 74 w 94"/>
                <a:gd name="T59" fmla="*/ -3502 h 95"/>
                <a:gd name="T60" fmla="*/ 94 w 94"/>
                <a:gd name="T61" fmla="*/ -3508 h 95"/>
                <a:gd name="T62" fmla="*/ 25 w 94"/>
                <a:gd name="T63" fmla="*/ -3513 h 95"/>
                <a:gd name="T64" fmla="*/ 23 w 94"/>
                <a:gd name="T65" fmla="*/ -3508 h 95"/>
                <a:gd name="T66" fmla="*/ 64 w 94"/>
                <a:gd name="T67" fmla="*/ -3526 h 95"/>
                <a:gd name="T68" fmla="*/ 74 w 94"/>
                <a:gd name="T69" fmla="*/ -3513 h 95"/>
                <a:gd name="T70" fmla="*/ 86 w 94"/>
                <a:gd name="T71" fmla="*/ -3524 h 95"/>
                <a:gd name="T72" fmla="*/ 64 w 94"/>
                <a:gd name="T73" fmla="*/ -3526 h 95"/>
                <a:gd name="T74" fmla="*/ 27 w 94"/>
                <a:gd name="T75" fmla="*/ -3524 h 95"/>
                <a:gd name="T76" fmla="*/ 30 w 94"/>
                <a:gd name="T77" fmla="*/ -3525 h 95"/>
                <a:gd name="T78" fmla="*/ 63 w 94"/>
                <a:gd name="T79" fmla="*/ -3529 h 95"/>
                <a:gd name="T80" fmla="*/ 86 w 94"/>
                <a:gd name="T81" fmla="*/ -3524 h 95"/>
                <a:gd name="T82" fmla="*/ 39 w 94"/>
                <a:gd name="T83" fmla="*/ -3529 h 95"/>
                <a:gd name="T84" fmla="*/ 30 w 94"/>
                <a:gd name="T85" fmla="*/ -3525 h 95"/>
                <a:gd name="T86" fmla="*/ 81 w 94"/>
                <a:gd name="T87" fmla="*/ -3534 h 95"/>
                <a:gd name="T88" fmla="*/ 47 w 94"/>
                <a:gd name="T89" fmla="*/ -3532 h 95"/>
                <a:gd name="T90" fmla="*/ 63 w 94"/>
                <a:gd name="T91" fmla="*/ -3529 h 95"/>
                <a:gd name="T92" fmla="*/ 81 w 94"/>
                <a:gd name="T93" fmla="*/ -3534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9" y="68"/>
                  </a:lnTo>
                  <a:lnTo>
                    <a:pt x="32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9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5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4" y="65"/>
                  </a:lnTo>
                  <a:close/>
                  <a:moveTo>
                    <a:pt x="30" y="65"/>
                  </a:moveTo>
                  <a:lnTo>
                    <a:pt x="32" y="68"/>
                  </a:lnTo>
                  <a:lnTo>
                    <a:pt x="39" y="68"/>
                  </a:lnTo>
                  <a:lnTo>
                    <a:pt x="30" y="65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6" y="63"/>
                  </a:lnTo>
                  <a:close/>
                  <a:moveTo>
                    <a:pt x="71" y="47"/>
                  </a:moveTo>
                  <a:lnTo>
                    <a:pt x="64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7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1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9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9" y="26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0" name="Freeform 257"/>
            <p:cNvSpPr/>
            <p:nvPr/>
          </p:nvSpPr>
          <p:spPr bwMode="auto">
            <a:xfrm>
              <a:off x="4585" y="-4826"/>
              <a:ext cx="74" cy="74"/>
            </a:xfrm>
            <a:custGeom>
              <a:avLst/>
              <a:gdLst>
                <a:gd name="T0" fmla="*/ 36 w 74"/>
                <a:gd name="T1" fmla="*/ -4826 h 74"/>
                <a:gd name="T2" fmla="*/ 10 w 74"/>
                <a:gd name="T3" fmla="*/ -4816 h 74"/>
                <a:gd name="T4" fmla="*/ 0 w 74"/>
                <a:gd name="T5" fmla="*/ -4790 h 74"/>
                <a:gd name="T6" fmla="*/ 10 w 74"/>
                <a:gd name="T7" fmla="*/ -4764 h 74"/>
                <a:gd name="T8" fmla="*/ 36 w 74"/>
                <a:gd name="T9" fmla="*/ -4753 h 74"/>
                <a:gd name="T10" fmla="*/ 63 w 74"/>
                <a:gd name="T11" fmla="*/ -4764 h 74"/>
                <a:gd name="T12" fmla="*/ 73 w 74"/>
                <a:gd name="T13" fmla="*/ -4790 h 74"/>
                <a:gd name="T14" fmla="*/ 63 w 74"/>
                <a:gd name="T15" fmla="*/ -4816 h 74"/>
                <a:gd name="T16" fmla="*/ 36 w 74"/>
                <a:gd name="T17" fmla="*/ -482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1" name="AutoShape 258"/>
            <p:cNvSpPr/>
            <p:nvPr/>
          </p:nvSpPr>
          <p:spPr bwMode="auto">
            <a:xfrm>
              <a:off x="4574" y="-4837"/>
              <a:ext cx="94" cy="95"/>
            </a:xfrm>
            <a:custGeom>
              <a:avLst/>
              <a:gdLst>
                <a:gd name="T0" fmla="*/ 16 w 94"/>
                <a:gd name="T1" fmla="*/ -4821 h 95"/>
                <a:gd name="T2" fmla="*/ 16 w 94"/>
                <a:gd name="T3" fmla="*/ -4759 h 95"/>
                <a:gd name="T4" fmla="*/ 52 w 94"/>
                <a:gd name="T5" fmla="*/ -4764 h 95"/>
                <a:gd name="T6" fmla="*/ 47 w 94"/>
                <a:gd name="T7" fmla="*/ -4766 h 95"/>
                <a:gd name="T8" fmla="*/ 32 w 94"/>
                <a:gd name="T9" fmla="*/ -4768 h 95"/>
                <a:gd name="T10" fmla="*/ 29 w 94"/>
                <a:gd name="T11" fmla="*/ -4774 h 95"/>
                <a:gd name="T12" fmla="*/ 21 w 94"/>
                <a:gd name="T13" fmla="*/ -4784 h 95"/>
                <a:gd name="T14" fmla="*/ 25 w 94"/>
                <a:gd name="T15" fmla="*/ -4795 h 95"/>
                <a:gd name="T16" fmla="*/ 27 w 94"/>
                <a:gd name="T17" fmla="*/ -4806 h 95"/>
                <a:gd name="T18" fmla="*/ 38 w 94"/>
                <a:gd name="T19" fmla="*/ -4810 h 95"/>
                <a:gd name="T20" fmla="*/ 42 w 94"/>
                <a:gd name="T21" fmla="*/ -4816 h 95"/>
                <a:gd name="T22" fmla="*/ 78 w 94"/>
                <a:gd name="T23" fmla="*/ -4821 h 95"/>
                <a:gd name="T24" fmla="*/ 65 w 94"/>
                <a:gd name="T25" fmla="*/ -4773 h 95"/>
                <a:gd name="T26" fmla="*/ 52 w 94"/>
                <a:gd name="T27" fmla="*/ -4764 h 95"/>
                <a:gd name="T28" fmla="*/ 78 w 94"/>
                <a:gd name="T29" fmla="*/ -4759 h 95"/>
                <a:gd name="T30" fmla="*/ 63 w 94"/>
                <a:gd name="T31" fmla="*/ -4768 h 95"/>
                <a:gd name="T32" fmla="*/ 30 w 94"/>
                <a:gd name="T33" fmla="*/ -4773 h 95"/>
                <a:gd name="T34" fmla="*/ 41 w 94"/>
                <a:gd name="T35" fmla="*/ -4768 h 95"/>
                <a:gd name="T36" fmla="*/ 86 w 94"/>
                <a:gd name="T37" fmla="*/ -4774 h 95"/>
                <a:gd name="T38" fmla="*/ 63 w 94"/>
                <a:gd name="T39" fmla="*/ -4768 h 95"/>
                <a:gd name="T40" fmla="*/ 86 w 94"/>
                <a:gd name="T41" fmla="*/ -4774 h 95"/>
                <a:gd name="T42" fmla="*/ 65 w 94"/>
                <a:gd name="T43" fmla="*/ -4773 h 95"/>
                <a:gd name="T44" fmla="*/ 86 w 94"/>
                <a:gd name="T45" fmla="*/ -4774 h 95"/>
                <a:gd name="T46" fmla="*/ 74 w 94"/>
                <a:gd name="T47" fmla="*/ -4784 h 95"/>
                <a:gd name="T48" fmla="*/ 29 w 94"/>
                <a:gd name="T49" fmla="*/ -4774 h 95"/>
                <a:gd name="T50" fmla="*/ 30 w 94"/>
                <a:gd name="T51" fmla="*/ -4773 h 95"/>
                <a:gd name="T52" fmla="*/ 23 w 94"/>
                <a:gd name="T53" fmla="*/ -4789 h 95"/>
                <a:gd name="T54" fmla="*/ 25 w 94"/>
                <a:gd name="T55" fmla="*/ -4784 h 95"/>
                <a:gd name="T56" fmla="*/ 92 w 94"/>
                <a:gd name="T57" fmla="*/ -4795 h 95"/>
                <a:gd name="T58" fmla="*/ 74 w 94"/>
                <a:gd name="T59" fmla="*/ -4784 h 95"/>
                <a:gd name="T60" fmla="*/ 94 w 94"/>
                <a:gd name="T61" fmla="*/ -4790 h 95"/>
                <a:gd name="T62" fmla="*/ 25 w 94"/>
                <a:gd name="T63" fmla="*/ -4795 h 95"/>
                <a:gd name="T64" fmla="*/ 23 w 94"/>
                <a:gd name="T65" fmla="*/ -4789 h 95"/>
                <a:gd name="T66" fmla="*/ 64 w 94"/>
                <a:gd name="T67" fmla="*/ -4808 h 95"/>
                <a:gd name="T68" fmla="*/ 74 w 94"/>
                <a:gd name="T69" fmla="*/ -4795 h 95"/>
                <a:gd name="T70" fmla="*/ 86 w 94"/>
                <a:gd name="T71" fmla="*/ -4806 h 95"/>
                <a:gd name="T72" fmla="*/ 64 w 94"/>
                <a:gd name="T73" fmla="*/ -4808 h 95"/>
                <a:gd name="T74" fmla="*/ 27 w 94"/>
                <a:gd name="T75" fmla="*/ -4806 h 95"/>
                <a:gd name="T76" fmla="*/ 30 w 94"/>
                <a:gd name="T77" fmla="*/ -4807 h 95"/>
                <a:gd name="T78" fmla="*/ 63 w 94"/>
                <a:gd name="T79" fmla="*/ -4810 h 95"/>
                <a:gd name="T80" fmla="*/ 86 w 94"/>
                <a:gd name="T81" fmla="*/ -4806 h 95"/>
                <a:gd name="T82" fmla="*/ 38 w 94"/>
                <a:gd name="T83" fmla="*/ -4810 h 95"/>
                <a:gd name="T84" fmla="*/ 30 w 94"/>
                <a:gd name="T85" fmla="*/ -4807 h 95"/>
                <a:gd name="T86" fmla="*/ 81 w 94"/>
                <a:gd name="T87" fmla="*/ -4816 h 95"/>
                <a:gd name="T88" fmla="*/ 47 w 94"/>
                <a:gd name="T89" fmla="*/ -4814 h 95"/>
                <a:gd name="T90" fmla="*/ 63 w 94"/>
                <a:gd name="T91" fmla="*/ -4810 h 95"/>
                <a:gd name="T92" fmla="*/ 81 w 94"/>
                <a:gd name="T93" fmla="*/ -4816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4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1" y="48"/>
                  </a:moveTo>
                  <a:lnTo>
                    <a:pt x="65" y="64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29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2" name="Freeform 259"/>
            <p:cNvSpPr/>
            <p:nvPr/>
          </p:nvSpPr>
          <p:spPr bwMode="auto">
            <a:xfrm>
              <a:off x="4585" y="-4580"/>
              <a:ext cx="74" cy="74"/>
            </a:xfrm>
            <a:custGeom>
              <a:avLst/>
              <a:gdLst>
                <a:gd name="T0" fmla="*/ 36 w 74"/>
                <a:gd name="T1" fmla="*/ -4580 h 74"/>
                <a:gd name="T2" fmla="*/ 10 w 74"/>
                <a:gd name="T3" fmla="*/ -4569 h 74"/>
                <a:gd name="T4" fmla="*/ 0 w 74"/>
                <a:gd name="T5" fmla="*/ -4543 h 74"/>
                <a:gd name="T6" fmla="*/ 10 w 74"/>
                <a:gd name="T7" fmla="*/ -4518 h 74"/>
                <a:gd name="T8" fmla="*/ 36 w 74"/>
                <a:gd name="T9" fmla="*/ -4507 h 74"/>
                <a:gd name="T10" fmla="*/ 63 w 74"/>
                <a:gd name="T11" fmla="*/ -4518 h 74"/>
                <a:gd name="T12" fmla="*/ 73 w 74"/>
                <a:gd name="T13" fmla="*/ -4543 h 74"/>
                <a:gd name="T14" fmla="*/ 63 w 74"/>
                <a:gd name="T15" fmla="*/ -4569 h 74"/>
                <a:gd name="T16" fmla="*/ 36 w 74"/>
                <a:gd name="T17" fmla="*/ -458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3" name="AutoShape 260"/>
            <p:cNvSpPr/>
            <p:nvPr/>
          </p:nvSpPr>
          <p:spPr bwMode="auto">
            <a:xfrm>
              <a:off x="4574" y="-4591"/>
              <a:ext cx="94" cy="95"/>
            </a:xfrm>
            <a:custGeom>
              <a:avLst/>
              <a:gdLst>
                <a:gd name="T0" fmla="*/ 16 w 94"/>
                <a:gd name="T1" fmla="*/ -4575 h 95"/>
                <a:gd name="T2" fmla="*/ 16 w 94"/>
                <a:gd name="T3" fmla="*/ -4512 h 95"/>
                <a:gd name="T4" fmla="*/ 52 w 94"/>
                <a:gd name="T5" fmla="*/ -4518 h 95"/>
                <a:gd name="T6" fmla="*/ 47 w 94"/>
                <a:gd name="T7" fmla="*/ -4519 h 95"/>
                <a:gd name="T8" fmla="*/ 32 w 94"/>
                <a:gd name="T9" fmla="*/ -4522 h 95"/>
                <a:gd name="T10" fmla="*/ 30 w 94"/>
                <a:gd name="T11" fmla="*/ -4527 h 95"/>
                <a:gd name="T12" fmla="*/ 21 w 94"/>
                <a:gd name="T13" fmla="*/ -4538 h 95"/>
                <a:gd name="T14" fmla="*/ 25 w 94"/>
                <a:gd name="T15" fmla="*/ -4549 h 95"/>
                <a:gd name="T16" fmla="*/ 27 w 94"/>
                <a:gd name="T17" fmla="*/ -4560 h 95"/>
                <a:gd name="T18" fmla="*/ 39 w 94"/>
                <a:gd name="T19" fmla="*/ -4564 h 95"/>
                <a:gd name="T20" fmla="*/ 42 w 94"/>
                <a:gd name="T21" fmla="*/ -4569 h 95"/>
                <a:gd name="T22" fmla="*/ 78 w 94"/>
                <a:gd name="T23" fmla="*/ -4575 h 95"/>
                <a:gd name="T24" fmla="*/ 64 w 94"/>
                <a:gd name="T25" fmla="*/ -4525 h 95"/>
                <a:gd name="T26" fmla="*/ 52 w 94"/>
                <a:gd name="T27" fmla="*/ -4518 h 95"/>
                <a:gd name="T28" fmla="*/ 78 w 94"/>
                <a:gd name="T29" fmla="*/ -4512 h 95"/>
                <a:gd name="T30" fmla="*/ 63 w 94"/>
                <a:gd name="T31" fmla="*/ -4522 h 95"/>
                <a:gd name="T32" fmla="*/ 30 w 94"/>
                <a:gd name="T33" fmla="*/ -4526 h 95"/>
                <a:gd name="T34" fmla="*/ 39 w 94"/>
                <a:gd name="T35" fmla="*/ -4522 h 95"/>
                <a:gd name="T36" fmla="*/ 86 w 94"/>
                <a:gd name="T37" fmla="*/ -4527 h 95"/>
                <a:gd name="T38" fmla="*/ 63 w 94"/>
                <a:gd name="T39" fmla="*/ -4522 h 95"/>
                <a:gd name="T40" fmla="*/ 86 w 94"/>
                <a:gd name="T41" fmla="*/ -4527 h 95"/>
                <a:gd name="T42" fmla="*/ 64 w 94"/>
                <a:gd name="T43" fmla="*/ -4525 h 95"/>
                <a:gd name="T44" fmla="*/ 86 w 94"/>
                <a:gd name="T45" fmla="*/ -4527 h 95"/>
                <a:gd name="T46" fmla="*/ 74 w 94"/>
                <a:gd name="T47" fmla="*/ -4538 h 95"/>
                <a:gd name="T48" fmla="*/ 30 w 94"/>
                <a:gd name="T49" fmla="*/ -4527 h 95"/>
                <a:gd name="T50" fmla="*/ 30 w 94"/>
                <a:gd name="T51" fmla="*/ -4526 h 95"/>
                <a:gd name="T52" fmla="*/ 23 w 94"/>
                <a:gd name="T53" fmla="*/ -4543 h 95"/>
                <a:gd name="T54" fmla="*/ 25 w 94"/>
                <a:gd name="T55" fmla="*/ -4538 h 95"/>
                <a:gd name="T56" fmla="*/ 91 w 94"/>
                <a:gd name="T57" fmla="*/ -4549 h 95"/>
                <a:gd name="T58" fmla="*/ 74 w 94"/>
                <a:gd name="T59" fmla="*/ -4538 h 95"/>
                <a:gd name="T60" fmla="*/ 94 w 94"/>
                <a:gd name="T61" fmla="*/ -4543 h 95"/>
                <a:gd name="T62" fmla="*/ 25 w 94"/>
                <a:gd name="T63" fmla="*/ -4549 h 95"/>
                <a:gd name="T64" fmla="*/ 23 w 94"/>
                <a:gd name="T65" fmla="*/ -4543 h 95"/>
                <a:gd name="T66" fmla="*/ 64 w 94"/>
                <a:gd name="T67" fmla="*/ -4561 h 95"/>
                <a:gd name="T68" fmla="*/ 74 w 94"/>
                <a:gd name="T69" fmla="*/ -4549 h 95"/>
                <a:gd name="T70" fmla="*/ 86 w 94"/>
                <a:gd name="T71" fmla="*/ -4560 h 95"/>
                <a:gd name="T72" fmla="*/ 64 w 94"/>
                <a:gd name="T73" fmla="*/ -4561 h 95"/>
                <a:gd name="T74" fmla="*/ 27 w 94"/>
                <a:gd name="T75" fmla="*/ -4560 h 95"/>
                <a:gd name="T76" fmla="*/ 30 w 94"/>
                <a:gd name="T77" fmla="*/ -4561 h 95"/>
                <a:gd name="T78" fmla="*/ 63 w 94"/>
                <a:gd name="T79" fmla="*/ -4564 h 95"/>
                <a:gd name="T80" fmla="*/ 86 w 94"/>
                <a:gd name="T81" fmla="*/ -4560 h 95"/>
                <a:gd name="T82" fmla="*/ 39 w 94"/>
                <a:gd name="T83" fmla="*/ -4564 h 95"/>
                <a:gd name="T84" fmla="*/ 30 w 94"/>
                <a:gd name="T85" fmla="*/ -4561 h 95"/>
                <a:gd name="T86" fmla="*/ 81 w 94"/>
                <a:gd name="T87" fmla="*/ -4569 h 95"/>
                <a:gd name="T88" fmla="*/ 47 w 94"/>
                <a:gd name="T89" fmla="*/ -4567 h 95"/>
                <a:gd name="T90" fmla="*/ 63 w 94"/>
                <a:gd name="T91" fmla="*/ -4564 h 95"/>
                <a:gd name="T92" fmla="*/ 81 w 94"/>
                <a:gd name="T93" fmla="*/ -4569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2"/>
                  </a:lnTo>
                  <a:lnTo>
                    <a:pt x="39" y="69"/>
                  </a:lnTo>
                  <a:lnTo>
                    <a:pt x="32" y="69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7"/>
                  </a:lnTo>
                  <a:lnTo>
                    <a:pt x="39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1" y="22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6"/>
                  </a:moveTo>
                  <a:lnTo>
                    <a:pt x="47" y="72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4" y="66"/>
                  </a:lnTo>
                  <a:close/>
                  <a:moveTo>
                    <a:pt x="30" y="65"/>
                  </a:moveTo>
                  <a:lnTo>
                    <a:pt x="32" y="69"/>
                  </a:lnTo>
                  <a:lnTo>
                    <a:pt x="39" y="69"/>
                  </a:lnTo>
                  <a:lnTo>
                    <a:pt x="30" y="65"/>
                  </a:lnTo>
                  <a:close/>
                  <a:moveTo>
                    <a:pt x="86" y="64"/>
                  </a:moveTo>
                  <a:lnTo>
                    <a:pt x="69" y="64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6" y="64"/>
                  </a:lnTo>
                  <a:close/>
                  <a:moveTo>
                    <a:pt x="71" y="48"/>
                  </a:moveTo>
                  <a:lnTo>
                    <a:pt x="64" y="66"/>
                  </a:lnTo>
                  <a:lnTo>
                    <a:pt x="69" y="64"/>
                  </a:lnTo>
                  <a:lnTo>
                    <a:pt x="86" y="64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30" y="64"/>
                  </a:moveTo>
                  <a:lnTo>
                    <a:pt x="27" y="64"/>
                  </a:lnTo>
                  <a:lnTo>
                    <a:pt x="30" y="65"/>
                  </a:lnTo>
                  <a:lnTo>
                    <a:pt x="30" y="64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7"/>
                  </a:lnTo>
                  <a:close/>
                  <a:moveTo>
                    <a:pt x="39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9" y="27"/>
                  </a:lnTo>
                  <a:close/>
                  <a:moveTo>
                    <a:pt x="81" y="22"/>
                  </a:moveTo>
                  <a:lnTo>
                    <a:pt x="52" y="22"/>
                  </a:lnTo>
                  <a:lnTo>
                    <a:pt x="47" y="24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4" name="Freeform 261"/>
            <p:cNvSpPr/>
            <p:nvPr/>
          </p:nvSpPr>
          <p:spPr bwMode="auto">
            <a:xfrm>
              <a:off x="4585" y="-2484"/>
              <a:ext cx="74" cy="75"/>
            </a:xfrm>
            <a:custGeom>
              <a:avLst/>
              <a:gdLst>
                <a:gd name="T0" fmla="*/ 36 w 74"/>
                <a:gd name="T1" fmla="*/ -2484 h 75"/>
                <a:gd name="T2" fmla="*/ 10 w 74"/>
                <a:gd name="T3" fmla="*/ -2473 h 75"/>
                <a:gd name="T4" fmla="*/ 0 w 74"/>
                <a:gd name="T5" fmla="*/ -2446 h 75"/>
                <a:gd name="T6" fmla="*/ 10 w 74"/>
                <a:gd name="T7" fmla="*/ -2420 h 75"/>
                <a:gd name="T8" fmla="*/ 36 w 74"/>
                <a:gd name="T9" fmla="*/ -2409 h 75"/>
                <a:gd name="T10" fmla="*/ 63 w 74"/>
                <a:gd name="T11" fmla="*/ -2420 h 75"/>
                <a:gd name="T12" fmla="*/ 73 w 74"/>
                <a:gd name="T13" fmla="*/ -2446 h 75"/>
                <a:gd name="T14" fmla="*/ 63 w 74"/>
                <a:gd name="T15" fmla="*/ -2473 h 75"/>
                <a:gd name="T16" fmla="*/ 36 w 74"/>
                <a:gd name="T17" fmla="*/ -2484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5" name="AutoShape 262"/>
            <p:cNvSpPr/>
            <p:nvPr/>
          </p:nvSpPr>
          <p:spPr bwMode="auto">
            <a:xfrm>
              <a:off x="4574" y="-2493"/>
              <a:ext cx="94" cy="94"/>
            </a:xfrm>
            <a:custGeom>
              <a:avLst/>
              <a:gdLst>
                <a:gd name="T0" fmla="*/ 16 w 94"/>
                <a:gd name="T1" fmla="*/ -2478 h 94"/>
                <a:gd name="T2" fmla="*/ 16 w 94"/>
                <a:gd name="T3" fmla="*/ -2415 h 94"/>
                <a:gd name="T4" fmla="*/ 52 w 94"/>
                <a:gd name="T5" fmla="*/ -2420 h 94"/>
                <a:gd name="T6" fmla="*/ 47 w 94"/>
                <a:gd name="T7" fmla="*/ -2422 h 94"/>
                <a:gd name="T8" fmla="*/ 32 w 94"/>
                <a:gd name="T9" fmla="*/ -2425 h 94"/>
                <a:gd name="T10" fmla="*/ 29 w 94"/>
                <a:gd name="T11" fmla="*/ -2431 h 94"/>
                <a:gd name="T12" fmla="*/ 21 w 94"/>
                <a:gd name="T13" fmla="*/ -2442 h 94"/>
                <a:gd name="T14" fmla="*/ 25 w 94"/>
                <a:gd name="T15" fmla="*/ -2451 h 94"/>
                <a:gd name="T16" fmla="*/ 27 w 94"/>
                <a:gd name="T17" fmla="*/ -2462 h 94"/>
                <a:gd name="T18" fmla="*/ 38 w 94"/>
                <a:gd name="T19" fmla="*/ -2467 h 94"/>
                <a:gd name="T20" fmla="*/ 42 w 94"/>
                <a:gd name="T21" fmla="*/ -2473 h 94"/>
                <a:gd name="T22" fmla="*/ 78 w 94"/>
                <a:gd name="T23" fmla="*/ -2478 h 94"/>
                <a:gd name="T24" fmla="*/ 65 w 94"/>
                <a:gd name="T25" fmla="*/ -2429 h 94"/>
                <a:gd name="T26" fmla="*/ 52 w 94"/>
                <a:gd name="T27" fmla="*/ -2420 h 94"/>
                <a:gd name="T28" fmla="*/ 78 w 94"/>
                <a:gd name="T29" fmla="*/ -2415 h 94"/>
                <a:gd name="T30" fmla="*/ 63 w 94"/>
                <a:gd name="T31" fmla="*/ -2425 h 94"/>
                <a:gd name="T32" fmla="*/ 30 w 94"/>
                <a:gd name="T33" fmla="*/ -2430 h 94"/>
                <a:gd name="T34" fmla="*/ 41 w 94"/>
                <a:gd name="T35" fmla="*/ -2425 h 94"/>
                <a:gd name="T36" fmla="*/ 86 w 94"/>
                <a:gd name="T37" fmla="*/ -2431 h 94"/>
                <a:gd name="T38" fmla="*/ 63 w 94"/>
                <a:gd name="T39" fmla="*/ -2425 h 94"/>
                <a:gd name="T40" fmla="*/ 86 w 94"/>
                <a:gd name="T41" fmla="*/ -2431 h 94"/>
                <a:gd name="T42" fmla="*/ 65 w 94"/>
                <a:gd name="T43" fmla="*/ -2429 h 94"/>
                <a:gd name="T44" fmla="*/ 86 w 94"/>
                <a:gd name="T45" fmla="*/ -2431 h 94"/>
                <a:gd name="T46" fmla="*/ 74 w 94"/>
                <a:gd name="T47" fmla="*/ -2442 h 94"/>
                <a:gd name="T48" fmla="*/ 29 w 94"/>
                <a:gd name="T49" fmla="*/ -2431 h 94"/>
                <a:gd name="T50" fmla="*/ 30 w 94"/>
                <a:gd name="T51" fmla="*/ -2430 h 94"/>
                <a:gd name="T52" fmla="*/ 23 w 94"/>
                <a:gd name="T53" fmla="*/ -2446 h 94"/>
                <a:gd name="T54" fmla="*/ 25 w 94"/>
                <a:gd name="T55" fmla="*/ -2442 h 94"/>
                <a:gd name="T56" fmla="*/ 92 w 94"/>
                <a:gd name="T57" fmla="*/ -2451 h 94"/>
                <a:gd name="T58" fmla="*/ 74 w 94"/>
                <a:gd name="T59" fmla="*/ -2442 h 94"/>
                <a:gd name="T60" fmla="*/ 94 w 94"/>
                <a:gd name="T61" fmla="*/ -2446 h 94"/>
                <a:gd name="T62" fmla="*/ 25 w 94"/>
                <a:gd name="T63" fmla="*/ -2451 h 94"/>
                <a:gd name="T64" fmla="*/ 23 w 94"/>
                <a:gd name="T65" fmla="*/ -2446 h 94"/>
                <a:gd name="T66" fmla="*/ 64 w 94"/>
                <a:gd name="T67" fmla="*/ -2464 h 94"/>
                <a:gd name="T68" fmla="*/ 74 w 94"/>
                <a:gd name="T69" fmla="*/ -2451 h 94"/>
                <a:gd name="T70" fmla="*/ 86 w 94"/>
                <a:gd name="T71" fmla="*/ -2462 h 94"/>
                <a:gd name="T72" fmla="*/ 64 w 94"/>
                <a:gd name="T73" fmla="*/ -2464 h 94"/>
                <a:gd name="T74" fmla="*/ 27 w 94"/>
                <a:gd name="T75" fmla="*/ -2462 h 94"/>
                <a:gd name="T76" fmla="*/ 30 w 94"/>
                <a:gd name="T77" fmla="*/ -2463 h 94"/>
                <a:gd name="T78" fmla="*/ 63 w 94"/>
                <a:gd name="T79" fmla="*/ -2467 h 94"/>
                <a:gd name="T80" fmla="*/ 86 w 94"/>
                <a:gd name="T81" fmla="*/ -2462 h 94"/>
                <a:gd name="T82" fmla="*/ 38 w 94"/>
                <a:gd name="T83" fmla="*/ -2467 h 94"/>
                <a:gd name="T84" fmla="*/ 30 w 94"/>
                <a:gd name="T85" fmla="*/ -2463 h 94"/>
                <a:gd name="T86" fmla="*/ 81 w 94"/>
                <a:gd name="T87" fmla="*/ -2473 h 94"/>
                <a:gd name="T88" fmla="*/ 47 w 94"/>
                <a:gd name="T89" fmla="*/ -2471 h 94"/>
                <a:gd name="T90" fmla="*/ 63 w 94"/>
                <a:gd name="T91" fmla="*/ -2467 h 94"/>
                <a:gd name="T92" fmla="*/ 81 w 94"/>
                <a:gd name="T93" fmla="*/ -2473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8"/>
                  </a:lnTo>
                  <a:lnTo>
                    <a:pt x="32" y="68"/>
                  </a:lnTo>
                  <a:lnTo>
                    <a:pt x="27" y="62"/>
                  </a:lnTo>
                  <a:lnTo>
                    <a:pt x="29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3" y="68"/>
                  </a:lnTo>
                  <a:lnTo>
                    <a:pt x="63" y="68"/>
                  </a:lnTo>
                  <a:lnTo>
                    <a:pt x="65" y="64"/>
                  </a:lnTo>
                  <a:close/>
                  <a:moveTo>
                    <a:pt x="30" y="63"/>
                  </a:moveTo>
                  <a:lnTo>
                    <a:pt x="32" y="68"/>
                  </a:lnTo>
                  <a:lnTo>
                    <a:pt x="41" y="68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8"/>
                  </a:lnTo>
                  <a:lnTo>
                    <a:pt x="83" y="68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5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7"/>
                  </a:lnTo>
                  <a:close/>
                  <a:moveTo>
                    <a:pt x="29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29" y="62"/>
                  </a:lnTo>
                  <a:close/>
                  <a:moveTo>
                    <a:pt x="23" y="47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6" name="Freeform 263"/>
            <p:cNvSpPr/>
            <p:nvPr/>
          </p:nvSpPr>
          <p:spPr bwMode="auto">
            <a:xfrm>
              <a:off x="4585" y="-2163"/>
              <a:ext cx="74" cy="80"/>
            </a:xfrm>
            <a:custGeom>
              <a:avLst/>
              <a:gdLst>
                <a:gd name="T0" fmla="*/ 36 w 74"/>
                <a:gd name="T1" fmla="*/ -2163 h 80"/>
                <a:gd name="T2" fmla="*/ 10 w 74"/>
                <a:gd name="T3" fmla="*/ -2148 h 80"/>
                <a:gd name="T4" fmla="*/ 0 w 74"/>
                <a:gd name="T5" fmla="*/ -2121 h 80"/>
                <a:gd name="T6" fmla="*/ 10 w 74"/>
                <a:gd name="T7" fmla="*/ -2095 h 80"/>
                <a:gd name="T8" fmla="*/ 36 w 74"/>
                <a:gd name="T9" fmla="*/ -2084 h 80"/>
                <a:gd name="T10" fmla="*/ 63 w 74"/>
                <a:gd name="T11" fmla="*/ -2095 h 80"/>
                <a:gd name="T12" fmla="*/ 73 w 74"/>
                <a:gd name="T13" fmla="*/ -2121 h 80"/>
                <a:gd name="T14" fmla="*/ 63 w 74"/>
                <a:gd name="T15" fmla="*/ -2148 h 80"/>
                <a:gd name="T16" fmla="*/ 36 w 74"/>
                <a:gd name="T17" fmla="*/ -2163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80">
                  <a:moveTo>
                    <a:pt x="36" y="0"/>
                  </a:moveTo>
                  <a:lnTo>
                    <a:pt x="10" y="15"/>
                  </a:lnTo>
                  <a:lnTo>
                    <a:pt x="0" y="42"/>
                  </a:lnTo>
                  <a:lnTo>
                    <a:pt x="10" y="68"/>
                  </a:lnTo>
                  <a:lnTo>
                    <a:pt x="36" y="79"/>
                  </a:lnTo>
                  <a:lnTo>
                    <a:pt x="63" y="68"/>
                  </a:lnTo>
                  <a:lnTo>
                    <a:pt x="73" y="42"/>
                  </a:lnTo>
                  <a:lnTo>
                    <a:pt x="63" y="1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7" name="AutoShape 264"/>
            <p:cNvSpPr/>
            <p:nvPr/>
          </p:nvSpPr>
          <p:spPr bwMode="auto">
            <a:xfrm>
              <a:off x="4574" y="-2174"/>
              <a:ext cx="94" cy="100"/>
            </a:xfrm>
            <a:custGeom>
              <a:avLst/>
              <a:gdLst>
                <a:gd name="T0" fmla="*/ 11 w 94"/>
                <a:gd name="T1" fmla="*/ -2152 h 100"/>
                <a:gd name="T2" fmla="*/ 16 w 94"/>
                <a:gd name="T3" fmla="*/ -2090 h 100"/>
                <a:gd name="T4" fmla="*/ 52 w 94"/>
                <a:gd name="T5" fmla="*/ -2095 h 100"/>
                <a:gd name="T6" fmla="*/ 47 w 94"/>
                <a:gd name="T7" fmla="*/ -2097 h 100"/>
                <a:gd name="T8" fmla="*/ 32 w 94"/>
                <a:gd name="T9" fmla="*/ -2101 h 100"/>
                <a:gd name="T10" fmla="*/ 30 w 94"/>
                <a:gd name="T11" fmla="*/ -2106 h 100"/>
                <a:gd name="T12" fmla="*/ 21 w 94"/>
                <a:gd name="T13" fmla="*/ -2116 h 100"/>
                <a:gd name="T14" fmla="*/ 25 w 94"/>
                <a:gd name="T15" fmla="*/ -2126 h 100"/>
                <a:gd name="T16" fmla="*/ 27 w 94"/>
                <a:gd name="T17" fmla="*/ -2137 h 100"/>
                <a:gd name="T18" fmla="*/ 36 w 94"/>
                <a:gd name="T19" fmla="*/ -2143 h 100"/>
                <a:gd name="T20" fmla="*/ 42 w 94"/>
                <a:gd name="T21" fmla="*/ -2152 h 100"/>
                <a:gd name="T22" fmla="*/ 47 w 94"/>
                <a:gd name="T23" fmla="*/ -2174 h 100"/>
                <a:gd name="T24" fmla="*/ 47 w 94"/>
                <a:gd name="T25" fmla="*/ -2097 h 100"/>
                <a:gd name="T26" fmla="*/ 47 w 94"/>
                <a:gd name="T27" fmla="*/ -2074 h 100"/>
                <a:gd name="T28" fmla="*/ 84 w 94"/>
                <a:gd name="T29" fmla="*/ -2101 h 100"/>
                <a:gd name="T30" fmla="*/ 64 w 94"/>
                <a:gd name="T31" fmla="*/ -2104 h 100"/>
                <a:gd name="T32" fmla="*/ 32 w 94"/>
                <a:gd name="T33" fmla="*/ -2101 h 100"/>
                <a:gd name="T34" fmla="*/ 30 w 94"/>
                <a:gd name="T35" fmla="*/ -2104 h 100"/>
                <a:gd name="T36" fmla="*/ 69 w 94"/>
                <a:gd name="T37" fmla="*/ -2106 h 100"/>
                <a:gd name="T38" fmla="*/ 84 w 94"/>
                <a:gd name="T39" fmla="*/ -2101 h 100"/>
                <a:gd name="T40" fmla="*/ 72 w 94"/>
                <a:gd name="T41" fmla="*/ -2121 h 100"/>
                <a:gd name="T42" fmla="*/ 69 w 94"/>
                <a:gd name="T43" fmla="*/ -2106 h 100"/>
                <a:gd name="T44" fmla="*/ 92 w 94"/>
                <a:gd name="T45" fmla="*/ -2116 h 100"/>
                <a:gd name="T46" fmla="*/ 72 w 94"/>
                <a:gd name="T47" fmla="*/ -2121 h 100"/>
                <a:gd name="T48" fmla="*/ 27 w 94"/>
                <a:gd name="T49" fmla="*/ -2106 h 100"/>
                <a:gd name="T50" fmla="*/ 30 w 94"/>
                <a:gd name="T51" fmla="*/ -2106 h 100"/>
                <a:gd name="T52" fmla="*/ 21 w 94"/>
                <a:gd name="T53" fmla="*/ -2116 h 100"/>
                <a:gd name="T54" fmla="*/ 23 w 94"/>
                <a:gd name="T55" fmla="*/ -2121 h 100"/>
                <a:gd name="T56" fmla="*/ 74 w 94"/>
                <a:gd name="T57" fmla="*/ -2126 h 100"/>
                <a:gd name="T58" fmla="*/ 92 w 94"/>
                <a:gd name="T59" fmla="*/ -2116 h 100"/>
                <a:gd name="T60" fmla="*/ 93 w 94"/>
                <a:gd name="T61" fmla="*/ -2126 h 100"/>
                <a:gd name="T62" fmla="*/ 21 w 94"/>
                <a:gd name="T63" fmla="*/ -2126 h 100"/>
                <a:gd name="T64" fmla="*/ 25 w 94"/>
                <a:gd name="T65" fmla="*/ -2126 h 100"/>
                <a:gd name="T66" fmla="*/ 72 w 94"/>
                <a:gd name="T67" fmla="*/ -2121 h 100"/>
                <a:gd name="T68" fmla="*/ 93 w 94"/>
                <a:gd name="T69" fmla="*/ -2126 h 100"/>
                <a:gd name="T70" fmla="*/ 69 w 94"/>
                <a:gd name="T71" fmla="*/ -2137 h 100"/>
                <a:gd name="T72" fmla="*/ 30 w 94"/>
                <a:gd name="T73" fmla="*/ -2139 h 100"/>
                <a:gd name="T74" fmla="*/ 29 w 94"/>
                <a:gd name="T75" fmla="*/ -2137 h 100"/>
                <a:gd name="T76" fmla="*/ 87 w 94"/>
                <a:gd name="T77" fmla="*/ -2143 h 100"/>
                <a:gd name="T78" fmla="*/ 69 w 94"/>
                <a:gd name="T79" fmla="*/ -2137 h 100"/>
                <a:gd name="T80" fmla="*/ 87 w 94"/>
                <a:gd name="T81" fmla="*/ -2143 h 100"/>
                <a:gd name="T82" fmla="*/ 32 w 94"/>
                <a:gd name="T83" fmla="*/ -2143 h 100"/>
                <a:gd name="T84" fmla="*/ 36 w 94"/>
                <a:gd name="T85" fmla="*/ -2143 h 100"/>
                <a:gd name="T86" fmla="*/ 52 w 94"/>
                <a:gd name="T87" fmla="*/ -2152 h 100"/>
                <a:gd name="T88" fmla="*/ 64 w 94"/>
                <a:gd name="T89" fmla="*/ -2140 h 100"/>
                <a:gd name="T90" fmla="*/ 87 w 94"/>
                <a:gd name="T91" fmla="*/ -2143 h 1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4" h="100">
                  <a:moveTo>
                    <a:pt x="47" y="0"/>
                  </a:moveTo>
                  <a:lnTo>
                    <a:pt x="11" y="22"/>
                  </a:lnTo>
                  <a:lnTo>
                    <a:pt x="0" y="53"/>
                  </a:lnTo>
                  <a:lnTo>
                    <a:pt x="16" y="84"/>
                  </a:lnTo>
                  <a:lnTo>
                    <a:pt x="47" y="100"/>
                  </a:lnTo>
                  <a:lnTo>
                    <a:pt x="52" y="79"/>
                  </a:lnTo>
                  <a:lnTo>
                    <a:pt x="42" y="79"/>
                  </a:lnTo>
                  <a:lnTo>
                    <a:pt x="47" y="77"/>
                  </a:lnTo>
                  <a:lnTo>
                    <a:pt x="38" y="73"/>
                  </a:lnTo>
                  <a:lnTo>
                    <a:pt x="32" y="73"/>
                  </a:lnTo>
                  <a:lnTo>
                    <a:pt x="27" y="68"/>
                  </a:lnTo>
                  <a:lnTo>
                    <a:pt x="30" y="68"/>
                  </a:lnTo>
                  <a:lnTo>
                    <a:pt x="25" y="58"/>
                  </a:lnTo>
                  <a:lnTo>
                    <a:pt x="21" y="58"/>
                  </a:lnTo>
                  <a:lnTo>
                    <a:pt x="21" y="48"/>
                  </a:lnTo>
                  <a:lnTo>
                    <a:pt x="25" y="48"/>
                  </a:lnTo>
                  <a:lnTo>
                    <a:pt x="29" y="37"/>
                  </a:lnTo>
                  <a:lnTo>
                    <a:pt x="27" y="37"/>
                  </a:lnTo>
                  <a:lnTo>
                    <a:pt x="32" y="31"/>
                  </a:lnTo>
                  <a:lnTo>
                    <a:pt x="36" y="31"/>
                  </a:lnTo>
                  <a:lnTo>
                    <a:pt x="47" y="25"/>
                  </a:lnTo>
                  <a:lnTo>
                    <a:pt x="42" y="22"/>
                  </a:lnTo>
                  <a:lnTo>
                    <a:pt x="84" y="22"/>
                  </a:lnTo>
                  <a:lnTo>
                    <a:pt x="47" y="0"/>
                  </a:lnTo>
                  <a:close/>
                  <a:moveTo>
                    <a:pt x="64" y="70"/>
                  </a:moveTo>
                  <a:lnTo>
                    <a:pt x="47" y="77"/>
                  </a:lnTo>
                  <a:lnTo>
                    <a:pt x="52" y="79"/>
                  </a:lnTo>
                  <a:lnTo>
                    <a:pt x="47" y="100"/>
                  </a:lnTo>
                  <a:lnTo>
                    <a:pt x="78" y="84"/>
                  </a:lnTo>
                  <a:lnTo>
                    <a:pt x="84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2" y="73"/>
                  </a:lnTo>
                  <a:lnTo>
                    <a:pt x="38" y="73"/>
                  </a:lnTo>
                  <a:lnTo>
                    <a:pt x="30" y="70"/>
                  </a:lnTo>
                  <a:close/>
                  <a:moveTo>
                    <a:pt x="86" y="68"/>
                  </a:moveTo>
                  <a:lnTo>
                    <a:pt x="69" y="68"/>
                  </a:lnTo>
                  <a:lnTo>
                    <a:pt x="63" y="73"/>
                  </a:lnTo>
                  <a:lnTo>
                    <a:pt x="84" y="73"/>
                  </a:lnTo>
                  <a:lnTo>
                    <a:pt x="86" y="68"/>
                  </a:lnTo>
                  <a:close/>
                  <a:moveTo>
                    <a:pt x="72" y="53"/>
                  </a:moveTo>
                  <a:lnTo>
                    <a:pt x="64" y="70"/>
                  </a:lnTo>
                  <a:lnTo>
                    <a:pt x="69" y="68"/>
                  </a:lnTo>
                  <a:lnTo>
                    <a:pt x="86" y="68"/>
                  </a:lnTo>
                  <a:lnTo>
                    <a:pt x="92" y="58"/>
                  </a:lnTo>
                  <a:lnTo>
                    <a:pt x="74" y="58"/>
                  </a:lnTo>
                  <a:lnTo>
                    <a:pt x="72" y="53"/>
                  </a:lnTo>
                  <a:close/>
                  <a:moveTo>
                    <a:pt x="30" y="68"/>
                  </a:moveTo>
                  <a:lnTo>
                    <a:pt x="27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23" y="53"/>
                  </a:moveTo>
                  <a:lnTo>
                    <a:pt x="21" y="58"/>
                  </a:lnTo>
                  <a:lnTo>
                    <a:pt x="25" y="58"/>
                  </a:lnTo>
                  <a:lnTo>
                    <a:pt x="23" y="53"/>
                  </a:lnTo>
                  <a:close/>
                  <a:moveTo>
                    <a:pt x="93" y="48"/>
                  </a:moveTo>
                  <a:lnTo>
                    <a:pt x="74" y="48"/>
                  </a:lnTo>
                  <a:lnTo>
                    <a:pt x="74" y="58"/>
                  </a:lnTo>
                  <a:lnTo>
                    <a:pt x="92" y="58"/>
                  </a:lnTo>
                  <a:lnTo>
                    <a:pt x="94" y="53"/>
                  </a:lnTo>
                  <a:lnTo>
                    <a:pt x="93" y="48"/>
                  </a:lnTo>
                  <a:close/>
                  <a:moveTo>
                    <a:pt x="25" y="48"/>
                  </a:moveTo>
                  <a:lnTo>
                    <a:pt x="21" y="48"/>
                  </a:lnTo>
                  <a:lnTo>
                    <a:pt x="23" y="53"/>
                  </a:lnTo>
                  <a:lnTo>
                    <a:pt x="25" y="48"/>
                  </a:lnTo>
                  <a:close/>
                  <a:moveTo>
                    <a:pt x="64" y="34"/>
                  </a:moveTo>
                  <a:lnTo>
                    <a:pt x="72" y="53"/>
                  </a:lnTo>
                  <a:lnTo>
                    <a:pt x="74" y="48"/>
                  </a:lnTo>
                  <a:lnTo>
                    <a:pt x="93" y="48"/>
                  </a:lnTo>
                  <a:lnTo>
                    <a:pt x="89" y="37"/>
                  </a:lnTo>
                  <a:lnTo>
                    <a:pt x="69" y="37"/>
                  </a:lnTo>
                  <a:lnTo>
                    <a:pt x="64" y="34"/>
                  </a:lnTo>
                  <a:close/>
                  <a:moveTo>
                    <a:pt x="30" y="35"/>
                  </a:moveTo>
                  <a:lnTo>
                    <a:pt x="27" y="37"/>
                  </a:lnTo>
                  <a:lnTo>
                    <a:pt x="29" y="37"/>
                  </a:lnTo>
                  <a:lnTo>
                    <a:pt x="30" y="35"/>
                  </a:lnTo>
                  <a:close/>
                  <a:moveTo>
                    <a:pt x="87" y="31"/>
                  </a:moveTo>
                  <a:lnTo>
                    <a:pt x="63" y="31"/>
                  </a:lnTo>
                  <a:lnTo>
                    <a:pt x="69" y="37"/>
                  </a:lnTo>
                  <a:lnTo>
                    <a:pt x="89" y="37"/>
                  </a:lnTo>
                  <a:lnTo>
                    <a:pt x="87" y="31"/>
                  </a:lnTo>
                  <a:close/>
                  <a:moveTo>
                    <a:pt x="36" y="31"/>
                  </a:moveTo>
                  <a:lnTo>
                    <a:pt x="32" y="31"/>
                  </a:lnTo>
                  <a:lnTo>
                    <a:pt x="30" y="35"/>
                  </a:lnTo>
                  <a:lnTo>
                    <a:pt x="36" y="31"/>
                  </a:lnTo>
                  <a:close/>
                  <a:moveTo>
                    <a:pt x="84" y="22"/>
                  </a:moveTo>
                  <a:lnTo>
                    <a:pt x="52" y="22"/>
                  </a:lnTo>
                  <a:lnTo>
                    <a:pt x="47" y="25"/>
                  </a:lnTo>
                  <a:lnTo>
                    <a:pt x="64" y="34"/>
                  </a:lnTo>
                  <a:lnTo>
                    <a:pt x="63" y="31"/>
                  </a:lnTo>
                  <a:lnTo>
                    <a:pt x="87" y="31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8" name="AutoShape 265"/>
            <p:cNvSpPr/>
            <p:nvPr/>
          </p:nvSpPr>
          <p:spPr bwMode="auto">
            <a:xfrm>
              <a:off x="4661" y="-4945"/>
              <a:ext cx="1054" cy="399"/>
            </a:xfrm>
            <a:custGeom>
              <a:avLst/>
              <a:gdLst>
                <a:gd name="T0" fmla="*/ 0 w 1054"/>
                <a:gd name="T1" fmla="*/ -4546 h 399"/>
                <a:gd name="T2" fmla="*/ 1053 w 1054"/>
                <a:gd name="T3" fmla="*/ -4546 h 399"/>
                <a:gd name="T4" fmla="*/ 1053 w 1054"/>
                <a:gd name="T5" fmla="*/ -4795 h 399"/>
                <a:gd name="T6" fmla="*/ 0 w 1054"/>
                <a:gd name="T7" fmla="*/ -4795 h 399"/>
                <a:gd name="T8" fmla="*/ 883 w 1054"/>
                <a:gd name="T9" fmla="*/ -4795 h 399"/>
                <a:gd name="T10" fmla="*/ 1040 w 1054"/>
                <a:gd name="T11" fmla="*/ -4945 h 3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4" h="399">
                  <a:moveTo>
                    <a:pt x="0" y="399"/>
                  </a:moveTo>
                  <a:lnTo>
                    <a:pt x="1053" y="399"/>
                  </a:lnTo>
                  <a:lnTo>
                    <a:pt x="1053" y="150"/>
                  </a:lnTo>
                  <a:moveTo>
                    <a:pt x="0" y="150"/>
                  </a:moveTo>
                  <a:lnTo>
                    <a:pt x="883" y="150"/>
                  </a:lnTo>
                  <a:lnTo>
                    <a:pt x="104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9" name="AutoShape 266"/>
            <p:cNvSpPr/>
            <p:nvPr/>
          </p:nvSpPr>
          <p:spPr bwMode="auto">
            <a:xfrm>
              <a:off x="6184" y="-2179"/>
              <a:ext cx="450" cy="341"/>
            </a:xfrm>
            <a:custGeom>
              <a:avLst/>
              <a:gdLst>
                <a:gd name="T0" fmla="*/ 154 w 450"/>
                <a:gd name="T1" fmla="*/ -2179 h 341"/>
                <a:gd name="T2" fmla="*/ 0 w 450"/>
                <a:gd name="T3" fmla="*/ -2011 h 341"/>
                <a:gd name="T4" fmla="*/ 75 w 450"/>
                <a:gd name="T5" fmla="*/ -1927 h 341"/>
                <a:gd name="T6" fmla="*/ 154 w 450"/>
                <a:gd name="T7" fmla="*/ -1838 h 341"/>
                <a:gd name="T8" fmla="*/ 154 w 450"/>
                <a:gd name="T9" fmla="*/ -1891 h 341"/>
                <a:gd name="T10" fmla="*/ 342 w 450"/>
                <a:gd name="T11" fmla="*/ -1891 h 341"/>
                <a:gd name="T12" fmla="*/ 374 w 450"/>
                <a:gd name="T13" fmla="*/ -1927 h 341"/>
                <a:gd name="T14" fmla="*/ 450 w 450"/>
                <a:gd name="T15" fmla="*/ -2011 h 341"/>
                <a:gd name="T16" fmla="*/ 374 w 450"/>
                <a:gd name="T17" fmla="*/ -2095 h 341"/>
                <a:gd name="T18" fmla="*/ 339 w 450"/>
                <a:gd name="T19" fmla="*/ -2132 h 341"/>
                <a:gd name="T20" fmla="*/ 154 w 450"/>
                <a:gd name="T21" fmla="*/ -2132 h 341"/>
                <a:gd name="T22" fmla="*/ 154 w 450"/>
                <a:gd name="T23" fmla="*/ -2179 h 341"/>
                <a:gd name="T24" fmla="*/ 342 w 450"/>
                <a:gd name="T25" fmla="*/ -1891 h 341"/>
                <a:gd name="T26" fmla="*/ 295 w 450"/>
                <a:gd name="T27" fmla="*/ -1891 h 341"/>
                <a:gd name="T28" fmla="*/ 295 w 450"/>
                <a:gd name="T29" fmla="*/ -1838 h 341"/>
                <a:gd name="T30" fmla="*/ 342 w 450"/>
                <a:gd name="T31" fmla="*/ -1891 h 341"/>
                <a:gd name="T32" fmla="*/ 295 w 450"/>
                <a:gd name="T33" fmla="*/ -2179 h 341"/>
                <a:gd name="T34" fmla="*/ 295 w 450"/>
                <a:gd name="T35" fmla="*/ -2132 h 341"/>
                <a:gd name="T36" fmla="*/ 339 w 450"/>
                <a:gd name="T37" fmla="*/ -2132 h 341"/>
                <a:gd name="T38" fmla="*/ 295 w 450"/>
                <a:gd name="T39" fmla="*/ -2179 h 3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0" h="341">
                  <a:moveTo>
                    <a:pt x="154" y="0"/>
                  </a:moveTo>
                  <a:lnTo>
                    <a:pt x="0" y="168"/>
                  </a:lnTo>
                  <a:lnTo>
                    <a:pt x="75" y="252"/>
                  </a:lnTo>
                  <a:lnTo>
                    <a:pt x="154" y="341"/>
                  </a:lnTo>
                  <a:lnTo>
                    <a:pt x="154" y="288"/>
                  </a:lnTo>
                  <a:lnTo>
                    <a:pt x="342" y="288"/>
                  </a:lnTo>
                  <a:lnTo>
                    <a:pt x="374" y="252"/>
                  </a:lnTo>
                  <a:lnTo>
                    <a:pt x="450" y="168"/>
                  </a:lnTo>
                  <a:lnTo>
                    <a:pt x="374" y="84"/>
                  </a:lnTo>
                  <a:lnTo>
                    <a:pt x="339" y="47"/>
                  </a:lnTo>
                  <a:lnTo>
                    <a:pt x="154" y="47"/>
                  </a:lnTo>
                  <a:lnTo>
                    <a:pt x="154" y="0"/>
                  </a:lnTo>
                  <a:close/>
                  <a:moveTo>
                    <a:pt x="342" y="288"/>
                  </a:moveTo>
                  <a:lnTo>
                    <a:pt x="295" y="288"/>
                  </a:lnTo>
                  <a:lnTo>
                    <a:pt x="295" y="341"/>
                  </a:lnTo>
                  <a:lnTo>
                    <a:pt x="342" y="288"/>
                  </a:lnTo>
                  <a:close/>
                  <a:moveTo>
                    <a:pt x="295" y="0"/>
                  </a:moveTo>
                  <a:lnTo>
                    <a:pt x="295" y="47"/>
                  </a:lnTo>
                  <a:lnTo>
                    <a:pt x="339" y="47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0" name="AutoShape 267"/>
            <p:cNvSpPr/>
            <p:nvPr/>
          </p:nvSpPr>
          <p:spPr bwMode="auto">
            <a:xfrm>
              <a:off x="6173" y="-2200"/>
              <a:ext cx="472" cy="383"/>
            </a:xfrm>
            <a:custGeom>
              <a:avLst/>
              <a:gdLst>
                <a:gd name="T0" fmla="*/ 0 w 472"/>
                <a:gd name="T1" fmla="*/ -2011 h 383"/>
                <a:gd name="T2" fmla="*/ 170 w 472"/>
                <a:gd name="T3" fmla="*/ -1818 h 383"/>
                <a:gd name="T4" fmla="*/ 157 w 472"/>
                <a:gd name="T5" fmla="*/ -1838 h 383"/>
                <a:gd name="T6" fmla="*/ 91 w 472"/>
                <a:gd name="T7" fmla="*/ -1938 h 383"/>
                <a:gd name="T8" fmla="*/ 13 w 472"/>
                <a:gd name="T9" fmla="*/ -2001 h 383"/>
                <a:gd name="T10" fmla="*/ 32 w 472"/>
                <a:gd name="T11" fmla="*/ -2022 h 383"/>
                <a:gd name="T12" fmla="*/ 157 w 472"/>
                <a:gd name="T13" fmla="*/ -2179 h 383"/>
                <a:gd name="T14" fmla="*/ 170 w 472"/>
                <a:gd name="T15" fmla="*/ -2200 h 383"/>
                <a:gd name="T16" fmla="*/ 301 w 472"/>
                <a:gd name="T17" fmla="*/ -1891 h 383"/>
                <a:gd name="T18" fmla="*/ 301 w 472"/>
                <a:gd name="T19" fmla="*/ -1880 h 383"/>
                <a:gd name="T20" fmla="*/ 319 w 472"/>
                <a:gd name="T21" fmla="*/ -1838 h 383"/>
                <a:gd name="T22" fmla="*/ 303 w 472"/>
                <a:gd name="T23" fmla="*/ -1849 h 383"/>
                <a:gd name="T24" fmla="*/ 312 w 472"/>
                <a:gd name="T25" fmla="*/ -1891 h 383"/>
                <a:gd name="T26" fmla="*/ 159 w 472"/>
                <a:gd name="T27" fmla="*/ -1896 h 383"/>
                <a:gd name="T28" fmla="*/ 168 w 472"/>
                <a:gd name="T29" fmla="*/ -1849 h 383"/>
                <a:gd name="T30" fmla="*/ 170 w 472"/>
                <a:gd name="T31" fmla="*/ -1838 h 383"/>
                <a:gd name="T32" fmla="*/ 165 w 472"/>
                <a:gd name="T33" fmla="*/ -1880 h 383"/>
                <a:gd name="T34" fmla="*/ 312 w 472"/>
                <a:gd name="T35" fmla="*/ -1891 h 383"/>
                <a:gd name="T36" fmla="*/ 449 w 472"/>
                <a:gd name="T37" fmla="*/ -2011 h 383"/>
                <a:gd name="T38" fmla="*/ 313 w 472"/>
                <a:gd name="T39" fmla="*/ -1860 h 383"/>
                <a:gd name="T40" fmla="*/ 319 w 472"/>
                <a:gd name="T41" fmla="*/ -1838 h 383"/>
                <a:gd name="T42" fmla="*/ 463 w 472"/>
                <a:gd name="T43" fmla="*/ -2001 h 383"/>
                <a:gd name="T44" fmla="*/ 449 w 472"/>
                <a:gd name="T45" fmla="*/ -2011 h 383"/>
                <a:gd name="T46" fmla="*/ 170 w 472"/>
                <a:gd name="T47" fmla="*/ -1891 h 383"/>
                <a:gd name="T48" fmla="*/ 301 w 472"/>
                <a:gd name="T49" fmla="*/ -1880 h 383"/>
                <a:gd name="T50" fmla="*/ 22 w 472"/>
                <a:gd name="T51" fmla="*/ -2011 h 383"/>
                <a:gd name="T52" fmla="*/ 32 w 472"/>
                <a:gd name="T53" fmla="*/ -2001 h 383"/>
                <a:gd name="T54" fmla="*/ 462 w 472"/>
                <a:gd name="T55" fmla="*/ -2022 h 383"/>
                <a:gd name="T56" fmla="*/ 458 w 472"/>
                <a:gd name="T57" fmla="*/ -2001 h 383"/>
                <a:gd name="T58" fmla="*/ 471 w 472"/>
                <a:gd name="T59" fmla="*/ -2011 h 383"/>
                <a:gd name="T60" fmla="*/ 320 w 472"/>
                <a:gd name="T61" fmla="*/ -2179 h 383"/>
                <a:gd name="T62" fmla="*/ 313 w 472"/>
                <a:gd name="T63" fmla="*/ -2157 h 383"/>
                <a:gd name="T64" fmla="*/ 458 w 472"/>
                <a:gd name="T65" fmla="*/ -2022 h 383"/>
                <a:gd name="T66" fmla="*/ 320 w 472"/>
                <a:gd name="T67" fmla="*/ -2179 h 383"/>
                <a:gd name="T68" fmla="*/ 13 w 472"/>
                <a:gd name="T69" fmla="*/ -2022 h 383"/>
                <a:gd name="T70" fmla="*/ 32 w 472"/>
                <a:gd name="T71" fmla="*/ -2022 h 383"/>
                <a:gd name="T72" fmla="*/ 157 w 472"/>
                <a:gd name="T73" fmla="*/ -2179 h 383"/>
                <a:gd name="T74" fmla="*/ 158 w 472"/>
                <a:gd name="T75" fmla="*/ -2157 h 383"/>
                <a:gd name="T76" fmla="*/ 312 w 472"/>
                <a:gd name="T77" fmla="*/ -2126 h 383"/>
                <a:gd name="T78" fmla="*/ 170 w 472"/>
                <a:gd name="T79" fmla="*/ -2132 h 383"/>
                <a:gd name="T80" fmla="*/ 170 w 472"/>
                <a:gd name="T81" fmla="*/ -2143 h 383"/>
                <a:gd name="T82" fmla="*/ 301 w 472"/>
                <a:gd name="T83" fmla="*/ -2143 h 383"/>
                <a:gd name="T84" fmla="*/ 170 w 472"/>
                <a:gd name="T85" fmla="*/ -2132 h 383"/>
                <a:gd name="T86" fmla="*/ 301 w 472"/>
                <a:gd name="T87" fmla="*/ -2143 h 383"/>
                <a:gd name="T88" fmla="*/ 301 w 472"/>
                <a:gd name="T89" fmla="*/ -2143 h 383"/>
                <a:gd name="T90" fmla="*/ 301 w 472"/>
                <a:gd name="T91" fmla="*/ -2132 h 383"/>
                <a:gd name="T92" fmla="*/ 313 w 472"/>
                <a:gd name="T93" fmla="*/ -2157 h 383"/>
                <a:gd name="T94" fmla="*/ 301 w 472"/>
                <a:gd name="T95" fmla="*/ -2200 h 383"/>
                <a:gd name="T96" fmla="*/ 303 w 472"/>
                <a:gd name="T97" fmla="*/ -2168 h 383"/>
                <a:gd name="T98" fmla="*/ 320 w 472"/>
                <a:gd name="T99" fmla="*/ -2179 h 3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72" h="383">
                  <a:moveTo>
                    <a:pt x="170" y="0"/>
                  </a:moveTo>
                  <a:lnTo>
                    <a:pt x="0" y="189"/>
                  </a:lnTo>
                  <a:lnTo>
                    <a:pt x="84" y="283"/>
                  </a:lnTo>
                  <a:lnTo>
                    <a:pt x="170" y="382"/>
                  </a:lnTo>
                  <a:lnTo>
                    <a:pt x="170" y="362"/>
                  </a:lnTo>
                  <a:lnTo>
                    <a:pt x="157" y="362"/>
                  </a:lnTo>
                  <a:lnTo>
                    <a:pt x="158" y="340"/>
                  </a:lnTo>
                  <a:lnTo>
                    <a:pt x="91" y="262"/>
                  </a:lnTo>
                  <a:lnTo>
                    <a:pt x="32" y="199"/>
                  </a:lnTo>
                  <a:lnTo>
                    <a:pt x="13" y="199"/>
                  </a:lnTo>
                  <a:lnTo>
                    <a:pt x="13" y="178"/>
                  </a:lnTo>
                  <a:lnTo>
                    <a:pt x="32" y="178"/>
                  </a:lnTo>
                  <a:lnTo>
                    <a:pt x="158" y="43"/>
                  </a:lnTo>
                  <a:lnTo>
                    <a:pt x="157" y="21"/>
                  </a:lnTo>
                  <a:lnTo>
                    <a:pt x="170" y="21"/>
                  </a:lnTo>
                  <a:lnTo>
                    <a:pt x="170" y="0"/>
                  </a:lnTo>
                  <a:close/>
                  <a:moveTo>
                    <a:pt x="312" y="309"/>
                  </a:moveTo>
                  <a:lnTo>
                    <a:pt x="301" y="309"/>
                  </a:lnTo>
                  <a:lnTo>
                    <a:pt x="306" y="320"/>
                  </a:lnTo>
                  <a:lnTo>
                    <a:pt x="301" y="320"/>
                  </a:lnTo>
                  <a:lnTo>
                    <a:pt x="301" y="382"/>
                  </a:lnTo>
                  <a:lnTo>
                    <a:pt x="319" y="362"/>
                  </a:lnTo>
                  <a:lnTo>
                    <a:pt x="314" y="362"/>
                  </a:lnTo>
                  <a:lnTo>
                    <a:pt x="303" y="351"/>
                  </a:lnTo>
                  <a:lnTo>
                    <a:pt x="313" y="340"/>
                  </a:lnTo>
                  <a:lnTo>
                    <a:pt x="312" y="309"/>
                  </a:lnTo>
                  <a:close/>
                  <a:moveTo>
                    <a:pt x="312" y="304"/>
                  </a:moveTo>
                  <a:lnTo>
                    <a:pt x="159" y="304"/>
                  </a:lnTo>
                  <a:lnTo>
                    <a:pt x="158" y="340"/>
                  </a:lnTo>
                  <a:lnTo>
                    <a:pt x="168" y="351"/>
                  </a:lnTo>
                  <a:lnTo>
                    <a:pt x="157" y="362"/>
                  </a:lnTo>
                  <a:lnTo>
                    <a:pt x="170" y="362"/>
                  </a:lnTo>
                  <a:lnTo>
                    <a:pt x="170" y="320"/>
                  </a:lnTo>
                  <a:lnTo>
                    <a:pt x="165" y="320"/>
                  </a:lnTo>
                  <a:lnTo>
                    <a:pt x="170" y="309"/>
                  </a:lnTo>
                  <a:lnTo>
                    <a:pt x="312" y="309"/>
                  </a:lnTo>
                  <a:lnTo>
                    <a:pt x="312" y="304"/>
                  </a:lnTo>
                  <a:close/>
                  <a:moveTo>
                    <a:pt x="449" y="189"/>
                  </a:moveTo>
                  <a:lnTo>
                    <a:pt x="383" y="262"/>
                  </a:lnTo>
                  <a:lnTo>
                    <a:pt x="313" y="340"/>
                  </a:lnTo>
                  <a:lnTo>
                    <a:pt x="314" y="362"/>
                  </a:lnTo>
                  <a:lnTo>
                    <a:pt x="319" y="362"/>
                  </a:lnTo>
                  <a:lnTo>
                    <a:pt x="387" y="283"/>
                  </a:lnTo>
                  <a:lnTo>
                    <a:pt x="463" y="199"/>
                  </a:lnTo>
                  <a:lnTo>
                    <a:pt x="458" y="199"/>
                  </a:lnTo>
                  <a:lnTo>
                    <a:pt x="449" y="189"/>
                  </a:lnTo>
                  <a:close/>
                  <a:moveTo>
                    <a:pt x="301" y="309"/>
                  </a:moveTo>
                  <a:lnTo>
                    <a:pt x="170" y="309"/>
                  </a:lnTo>
                  <a:lnTo>
                    <a:pt x="170" y="320"/>
                  </a:lnTo>
                  <a:lnTo>
                    <a:pt x="301" y="320"/>
                  </a:lnTo>
                  <a:lnTo>
                    <a:pt x="301" y="309"/>
                  </a:lnTo>
                  <a:close/>
                  <a:moveTo>
                    <a:pt x="22" y="189"/>
                  </a:moveTo>
                  <a:lnTo>
                    <a:pt x="13" y="199"/>
                  </a:lnTo>
                  <a:lnTo>
                    <a:pt x="32" y="199"/>
                  </a:lnTo>
                  <a:lnTo>
                    <a:pt x="22" y="189"/>
                  </a:lnTo>
                  <a:close/>
                  <a:moveTo>
                    <a:pt x="462" y="178"/>
                  </a:moveTo>
                  <a:lnTo>
                    <a:pt x="458" y="178"/>
                  </a:lnTo>
                  <a:lnTo>
                    <a:pt x="458" y="199"/>
                  </a:lnTo>
                  <a:lnTo>
                    <a:pt x="463" y="199"/>
                  </a:lnTo>
                  <a:lnTo>
                    <a:pt x="471" y="189"/>
                  </a:lnTo>
                  <a:lnTo>
                    <a:pt x="462" y="178"/>
                  </a:lnTo>
                  <a:close/>
                  <a:moveTo>
                    <a:pt x="320" y="21"/>
                  </a:moveTo>
                  <a:lnTo>
                    <a:pt x="314" y="21"/>
                  </a:lnTo>
                  <a:lnTo>
                    <a:pt x="313" y="43"/>
                  </a:lnTo>
                  <a:lnTo>
                    <a:pt x="449" y="189"/>
                  </a:lnTo>
                  <a:lnTo>
                    <a:pt x="458" y="178"/>
                  </a:lnTo>
                  <a:lnTo>
                    <a:pt x="462" y="178"/>
                  </a:lnTo>
                  <a:lnTo>
                    <a:pt x="320" y="21"/>
                  </a:lnTo>
                  <a:close/>
                  <a:moveTo>
                    <a:pt x="32" y="178"/>
                  </a:moveTo>
                  <a:lnTo>
                    <a:pt x="13" y="178"/>
                  </a:lnTo>
                  <a:lnTo>
                    <a:pt x="22" y="189"/>
                  </a:lnTo>
                  <a:lnTo>
                    <a:pt x="32" y="178"/>
                  </a:lnTo>
                  <a:close/>
                  <a:moveTo>
                    <a:pt x="170" y="21"/>
                  </a:moveTo>
                  <a:lnTo>
                    <a:pt x="157" y="21"/>
                  </a:lnTo>
                  <a:lnTo>
                    <a:pt x="168" y="32"/>
                  </a:lnTo>
                  <a:lnTo>
                    <a:pt x="158" y="43"/>
                  </a:lnTo>
                  <a:lnTo>
                    <a:pt x="159" y="74"/>
                  </a:lnTo>
                  <a:lnTo>
                    <a:pt x="312" y="74"/>
                  </a:lnTo>
                  <a:lnTo>
                    <a:pt x="312" y="68"/>
                  </a:lnTo>
                  <a:lnTo>
                    <a:pt x="170" y="68"/>
                  </a:lnTo>
                  <a:lnTo>
                    <a:pt x="165" y="57"/>
                  </a:lnTo>
                  <a:lnTo>
                    <a:pt x="170" y="57"/>
                  </a:lnTo>
                  <a:lnTo>
                    <a:pt x="170" y="21"/>
                  </a:lnTo>
                  <a:close/>
                  <a:moveTo>
                    <a:pt x="301" y="57"/>
                  </a:moveTo>
                  <a:lnTo>
                    <a:pt x="170" y="57"/>
                  </a:lnTo>
                  <a:lnTo>
                    <a:pt x="170" y="68"/>
                  </a:lnTo>
                  <a:lnTo>
                    <a:pt x="301" y="68"/>
                  </a:lnTo>
                  <a:lnTo>
                    <a:pt x="301" y="57"/>
                  </a:lnTo>
                  <a:close/>
                  <a:moveTo>
                    <a:pt x="301" y="0"/>
                  </a:moveTo>
                  <a:lnTo>
                    <a:pt x="301" y="57"/>
                  </a:lnTo>
                  <a:lnTo>
                    <a:pt x="306" y="57"/>
                  </a:lnTo>
                  <a:lnTo>
                    <a:pt x="301" y="68"/>
                  </a:lnTo>
                  <a:lnTo>
                    <a:pt x="312" y="68"/>
                  </a:lnTo>
                  <a:lnTo>
                    <a:pt x="313" y="43"/>
                  </a:lnTo>
                  <a:lnTo>
                    <a:pt x="303" y="32"/>
                  </a:lnTo>
                  <a:lnTo>
                    <a:pt x="301" y="0"/>
                  </a:lnTo>
                  <a:close/>
                  <a:moveTo>
                    <a:pt x="301" y="0"/>
                  </a:moveTo>
                  <a:lnTo>
                    <a:pt x="303" y="32"/>
                  </a:lnTo>
                  <a:lnTo>
                    <a:pt x="314" y="21"/>
                  </a:lnTo>
                  <a:lnTo>
                    <a:pt x="320" y="2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90" name="Picture 26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-2139"/>
              <a:ext cx="501" cy="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89" name="Picture 26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" y="-1856"/>
              <a:ext cx="873" cy="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1" name="AutoShape 270"/>
            <p:cNvSpPr/>
            <p:nvPr/>
          </p:nvSpPr>
          <p:spPr bwMode="auto">
            <a:xfrm>
              <a:off x="5675" y="-1586"/>
              <a:ext cx="158" cy="2"/>
            </a:xfrm>
            <a:custGeom>
              <a:avLst/>
              <a:gdLst>
                <a:gd name="T0" fmla="*/ 157 w 158"/>
                <a:gd name="T1" fmla="*/ 0 h 2"/>
                <a:gd name="T2" fmla="*/ 126 w 158"/>
                <a:gd name="T3" fmla="*/ 0 h 2"/>
                <a:gd name="T4" fmla="*/ 95 w 158"/>
                <a:gd name="T5" fmla="*/ 0 h 2"/>
                <a:gd name="T6" fmla="*/ 62 w 158"/>
                <a:gd name="T7" fmla="*/ 0 h 2"/>
                <a:gd name="T8" fmla="*/ 31 w 158"/>
                <a:gd name="T9" fmla="*/ 0 h 2"/>
                <a:gd name="T10" fmla="*/ 0 w 158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"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2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2" name="AutoShape 271"/>
            <p:cNvSpPr/>
            <p:nvPr/>
          </p:nvSpPr>
          <p:spPr bwMode="auto">
            <a:xfrm>
              <a:off x="9071" y="-6247"/>
              <a:ext cx="1200" cy="503"/>
            </a:xfrm>
            <a:custGeom>
              <a:avLst/>
              <a:gdLst>
                <a:gd name="T0" fmla="*/ 805 w 1200"/>
                <a:gd name="T1" fmla="*/ -6247 h 503"/>
                <a:gd name="T2" fmla="*/ 1200 w 1200"/>
                <a:gd name="T3" fmla="*/ -6247 h 503"/>
                <a:gd name="T4" fmla="*/ 0 w 1200"/>
                <a:gd name="T5" fmla="*/ -5744 h 503"/>
                <a:gd name="T6" fmla="*/ 1200 w 1200"/>
                <a:gd name="T7" fmla="*/ -5744 h 5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0" h="503">
                  <a:moveTo>
                    <a:pt x="805" y="0"/>
                  </a:moveTo>
                  <a:lnTo>
                    <a:pt x="1200" y="0"/>
                  </a:lnTo>
                  <a:moveTo>
                    <a:pt x="0" y="503"/>
                  </a:moveTo>
                  <a:lnTo>
                    <a:pt x="1200" y="503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3" name="Freeform 272"/>
            <p:cNvSpPr/>
            <p:nvPr/>
          </p:nvSpPr>
          <p:spPr bwMode="auto">
            <a:xfrm>
              <a:off x="10235" y="-6284"/>
              <a:ext cx="74" cy="74"/>
            </a:xfrm>
            <a:custGeom>
              <a:avLst/>
              <a:gdLst>
                <a:gd name="T0" fmla="*/ 36 w 74"/>
                <a:gd name="T1" fmla="*/ -6284 h 74"/>
                <a:gd name="T2" fmla="*/ 11 w 74"/>
                <a:gd name="T3" fmla="*/ -6273 h 74"/>
                <a:gd name="T4" fmla="*/ 0 w 74"/>
                <a:gd name="T5" fmla="*/ -6247 h 74"/>
                <a:gd name="T6" fmla="*/ 11 w 74"/>
                <a:gd name="T7" fmla="*/ -6220 h 74"/>
                <a:gd name="T8" fmla="*/ 36 w 74"/>
                <a:gd name="T9" fmla="*/ -6211 h 74"/>
                <a:gd name="T10" fmla="*/ 62 w 74"/>
                <a:gd name="T11" fmla="*/ -6220 h 74"/>
                <a:gd name="T12" fmla="*/ 73 w 74"/>
                <a:gd name="T13" fmla="*/ -6247 h 74"/>
                <a:gd name="T14" fmla="*/ 62 w 74"/>
                <a:gd name="T15" fmla="*/ -6273 h 74"/>
                <a:gd name="T16" fmla="*/ 36 w 74"/>
                <a:gd name="T17" fmla="*/ -628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1"/>
                  </a:lnTo>
                  <a:lnTo>
                    <a:pt x="0" y="37"/>
                  </a:lnTo>
                  <a:lnTo>
                    <a:pt x="11" y="64"/>
                  </a:lnTo>
                  <a:lnTo>
                    <a:pt x="36" y="73"/>
                  </a:lnTo>
                  <a:lnTo>
                    <a:pt x="62" y="64"/>
                  </a:lnTo>
                  <a:lnTo>
                    <a:pt x="73" y="37"/>
                  </a:lnTo>
                  <a:lnTo>
                    <a:pt x="62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4" name="AutoShape 273"/>
            <p:cNvSpPr/>
            <p:nvPr/>
          </p:nvSpPr>
          <p:spPr bwMode="auto">
            <a:xfrm>
              <a:off x="10224" y="-6295"/>
              <a:ext cx="95" cy="95"/>
            </a:xfrm>
            <a:custGeom>
              <a:avLst/>
              <a:gdLst>
                <a:gd name="T0" fmla="*/ 16 w 95"/>
                <a:gd name="T1" fmla="*/ -6278 h 95"/>
                <a:gd name="T2" fmla="*/ 16 w 95"/>
                <a:gd name="T3" fmla="*/ -6216 h 95"/>
                <a:gd name="T4" fmla="*/ 42 w 95"/>
                <a:gd name="T5" fmla="*/ -6220 h 95"/>
                <a:gd name="T6" fmla="*/ 38 w 95"/>
                <a:gd name="T7" fmla="*/ -6226 h 95"/>
                <a:gd name="T8" fmla="*/ 26 w 95"/>
                <a:gd name="T9" fmla="*/ -6231 h 95"/>
                <a:gd name="T10" fmla="*/ 26 w 95"/>
                <a:gd name="T11" fmla="*/ -6242 h 95"/>
                <a:gd name="T12" fmla="*/ 22 w 95"/>
                <a:gd name="T13" fmla="*/ -6253 h 95"/>
                <a:gd name="T14" fmla="*/ 29 w 95"/>
                <a:gd name="T15" fmla="*/ -6262 h 95"/>
                <a:gd name="T16" fmla="*/ 31 w 95"/>
                <a:gd name="T17" fmla="*/ -6268 h 95"/>
                <a:gd name="T18" fmla="*/ 47 w 95"/>
                <a:gd name="T19" fmla="*/ -6271 h 95"/>
                <a:gd name="T20" fmla="*/ 82 w 95"/>
                <a:gd name="T21" fmla="*/ -6273 h 95"/>
                <a:gd name="T22" fmla="*/ 47 w 95"/>
                <a:gd name="T23" fmla="*/ -6295 h 95"/>
                <a:gd name="T24" fmla="*/ 47 w 95"/>
                <a:gd name="T25" fmla="*/ -6223 h 95"/>
                <a:gd name="T26" fmla="*/ 42 w 95"/>
                <a:gd name="T27" fmla="*/ -6220 h 95"/>
                <a:gd name="T28" fmla="*/ 79 w 95"/>
                <a:gd name="T29" fmla="*/ -6216 h 95"/>
                <a:gd name="T30" fmla="*/ 64 w 95"/>
                <a:gd name="T31" fmla="*/ -6226 h 95"/>
                <a:gd name="T32" fmla="*/ 30 w 95"/>
                <a:gd name="T33" fmla="*/ -6230 h 95"/>
                <a:gd name="T34" fmla="*/ 38 w 95"/>
                <a:gd name="T35" fmla="*/ -6226 h 95"/>
                <a:gd name="T36" fmla="*/ 87 w 95"/>
                <a:gd name="T37" fmla="*/ -6231 h 95"/>
                <a:gd name="T38" fmla="*/ 64 w 95"/>
                <a:gd name="T39" fmla="*/ -6226 h 95"/>
                <a:gd name="T40" fmla="*/ 87 w 95"/>
                <a:gd name="T41" fmla="*/ -6231 h 95"/>
                <a:gd name="T42" fmla="*/ 26 w 95"/>
                <a:gd name="T43" fmla="*/ -6231 h 95"/>
                <a:gd name="T44" fmla="*/ 29 w 95"/>
                <a:gd name="T45" fmla="*/ -6231 h 95"/>
                <a:gd name="T46" fmla="*/ 65 w 95"/>
                <a:gd name="T47" fmla="*/ -6230 h 95"/>
                <a:gd name="T48" fmla="*/ 87 w 95"/>
                <a:gd name="T49" fmla="*/ -6231 h 95"/>
                <a:gd name="T50" fmla="*/ 73 w 95"/>
                <a:gd name="T51" fmla="*/ -6242 h 95"/>
                <a:gd name="T52" fmla="*/ 24 w 95"/>
                <a:gd name="T53" fmla="*/ -6247 h 95"/>
                <a:gd name="T54" fmla="*/ 26 w 95"/>
                <a:gd name="T55" fmla="*/ -6242 h 95"/>
                <a:gd name="T56" fmla="*/ 92 w 95"/>
                <a:gd name="T57" fmla="*/ -6253 h 95"/>
                <a:gd name="T58" fmla="*/ 73 w 95"/>
                <a:gd name="T59" fmla="*/ -6242 h 95"/>
                <a:gd name="T60" fmla="*/ 95 w 95"/>
                <a:gd name="T61" fmla="*/ -6247 h 95"/>
                <a:gd name="T62" fmla="*/ 26 w 95"/>
                <a:gd name="T63" fmla="*/ -6253 h 95"/>
                <a:gd name="T64" fmla="*/ 24 w 95"/>
                <a:gd name="T65" fmla="*/ -6247 h 95"/>
                <a:gd name="T66" fmla="*/ 65 w 95"/>
                <a:gd name="T67" fmla="*/ -6264 h 95"/>
                <a:gd name="T68" fmla="*/ 73 w 95"/>
                <a:gd name="T69" fmla="*/ -6253 h 95"/>
                <a:gd name="T70" fmla="*/ 87 w 95"/>
                <a:gd name="T71" fmla="*/ -6262 h 95"/>
                <a:gd name="T72" fmla="*/ 65 w 95"/>
                <a:gd name="T73" fmla="*/ -6264 h 95"/>
                <a:gd name="T74" fmla="*/ 26 w 95"/>
                <a:gd name="T75" fmla="*/ -6262 h 95"/>
                <a:gd name="T76" fmla="*/ 29 w 95"/>
                <a:gd name="T77" fmla="*/ -6264 h 95"/>
                <a:gd name="T78" fmla="*/ 64 w 95"/>
                <a:gd name="T79" fmla="*/ -6268 h 95"/>
                <a:gd name="T80" fmla="*/ 87 w 95"/>
                <a:gd name="T81" fmla="*/ -6262 h 95"/>
                <a:gd name="T82" fmla="*/ 41 w 95"/>
                <a:gd name="T83" fmla="*/ -6268 h 95"/>
                <a:gd name="T84" fmla="*/ 29 w 95"/>
                <a:gd name="T85" fmla="*/ -6264 h 95"/>
                <a:gd name="T86" fmla="*/ 82 w 95"/>
                <a:gd name="T87" fmla="*/ -6273 h 95"/>
                <a:gd name="T88" fmla="*/ 47 w 95"/>
                <a:gd name="T89" fmla="*/ -6271 h 95"/>
                <a:gd name="T90" fmla="*/ 64 w 95"/>
                <a:gd name="T91" fmla="*/ -6268 h 95"/>
                <a:gd name="T92" fmla="*/ 82 w 95"/>
                <a:gd name="T93" fmla="*/ -6273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7" y="0"/>
                  </a:moveTo>
                  <a:lnTo>
                    <a:pt x="16" y="17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42" y="75"/>
                  </a:lnTo>
                  <a:lnTo>
                    <a:pt x="47" y="72"/>
                  </a:lnTo>
                  <a:lnTo>
                    <a:pt x="38" y="69"/>
                  </a:lnTo>
                  <a:lnTo>
                    <a:pt x="31" y="69"/>
                  </a:lnTo>
                  <a:lnTo>
                    <a:pt x="26" y="64"/>
                  </a:lnTo>
                  <a:lnTo>
                    <a:pt x="29" y="64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3"/>
                  </a:lnTo>
                  <a:lnTo>
                    <a:pt x="26" y="33"/>
                  </a:lnTo>
                  <a:lnTo>
                    <a:pt x="31" y="27"/>
                  </a:lnTo>
                  <a:lnTo>
                    <a:pt x="41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2" y="22"/>
                  </a:lnTo>
                  <a:lnTo>
                    <a:pt x="79" y="17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5"/>
                  </a:lnTo>
                  <a:lnTo>
                    <a:pt x="42" y="75"/>
                  </a:lnTo>
                  <a:lnTo>
                    <a:pt x="47" y="95"/>
                  </a:lnTo>
                  <a:lnTo>
                    <a:pt x="79" y="79"/>
                  </a:lnTo>
                  <a:lnTo>
                    <a:pt x="85" y="69"/>
                  </a:lnTo>
                  <a:lnTo>
                    <a:pt x="64" y="69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9"/>
                  </a:lnTo>
                  <a:lnTo>
                    <a:pt x="38" y="69"/>
                  </a:lnTo>
                  <a:lnTo>
                    <a:pt x="30" y="65"/>
                  </a:lnTo>
                  <a:close/>
                  <a:moveTo>
                    <a:pt x="87" y="64"/>
                  </a:moveTo>
                  <a:lnTo>
                    <a:pt x="68" y="64"/>
                  </a:lnTo>
                  <a:lnTo>
                    <a:pt x="64" y="69"/>
                  </a:lnTo>
                  <a:lnTo>
                    <a:pt x="85" y="69"/>
                  </a:lnTo>
                  <a:lnTo>
                    <a:pt x="87" y="64"/>
                  </a:lnTo>
                  <a:close/>
                  <a:moveTo>
                    <a:pt x="29" y="64"/>
                  </a:moveTo>
                  <a:lnTo>
                    <a:pt x="26" y="64"/>
                  </a:lnTo>
                  <a:lnTo>
                    <a:pt x="30" y="65"/>
                  </a:lnTo>
                  <a:lnTo>
                    <a:pt x="29" y="64"/>
                  </a:lnTo>
                  <a:close/>
                  <a:moveTo>
                    <a:pt x="71" y="48"/>
                  </a:moveTo>
                  <a:lnTo>
                    <a:pt x="65" y="65"/>
                  </a:lnTo>
                  <a:lnTo>
                    <a:pt x="68" y="64"/>
                  </a:lnTo>
                  <a:lnTo>
                    <a:pt x="87" y="64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4" y="48"/>
                  </a:moveTo>
                  <a:lnTo>
                    <a:pt x="22" y="53"/>
                  </a:lnTo>
                  <a:lnTo>
                    <a:pt x="26" y="53"/>
                  </a:lnTo>
                  <a:lnTo>
                    <a:pt x="24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8"/>
                  </a:lnTo>
                  <a:lnTo>
                    <a:pt x="26" y="42"/>
                  </a:lnTo>
                  <a:close/>
                  <a:moveTo>
                    <a:pt x="65" y="31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3"/>
                  </a:lnTo>
                  <a:lnTo>
                    <a:pt x="68" y="33"/>
                  </a:lnTo>
                  <a:lnTo>
                    <a:pt x="65" y="31"/>
                  </a:lnTo>
                  <a:close/>
                  <a:moveTo>
                    <a:pt x="29" y="31"/>
                  </a:moveTo>
                  <a:lnTo>
                    <a:pt x="26" y="33"/>
                  </a:lnTo>
                  <a:lnTo>
                    <a:pt x="29" y="33"/>
                  </a:lnTo>
                  <a:lnTo>
                    <a:pt x="29" y="31"/>
                  </a:lnTo>
                  <a:close/>
                  <a:moveTo>
                    <a:pt x="84" y="27"/>
                  </a:moveTo>
                  <a:lnTo>
                    <a:pt x="64" y="27"/>
                  </a:lnTo>
                  <a:lnTo>
                    <a:pt x="68" y="33"/>
                  </a:lnTo>
                  <a:lnTo>
                    <a:pt x="87" y="33"/>
                  </a:lnTo>
                  <a:lnTo>
                    <a:pt x="84" y="27"/>
                  </a:lnTo>
                  <a:close/>
                  <a:moveTo>
                    <a:pt x="41" y="27"/>
                  </a:moveTo>
                  <a:lnTo>
                    <a:pt x="31" y="27"/>
                  </a:lnTo>
                  <a:lnTo>
                    <a:pt x="29" y="31"/>
                  </a:lnTo>
                  <a:lnTo>
                    <a:pt x="41" y="27"/>
                  </a:lnTo>
                  <a:close/>
                  <a:moveTo>
                    <a:pt x="82" y="22"/>
                  </a:moveTo>
                  <a:lnTo>
                    <a:pt x="53" y="22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4" y="27"/>
                  </a:lnTo>
                  <a:lnTo>
                    <a:pt x="84" y="27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5" name="Freeform 274"/>
            <p:cNvSpPr/>
            <p:nvPr/>
          </p:nvSpPr>
          <p:spPr bwMode="auto">
            <a:xfrm>
              <a:off x="10235" y="-5780"/>
              <a:ext cx="74" cy="74"/>
            </a:xfrm>
            <a:custGeom>
              <a:avLst/>
              <a:gdLst>
                <a:gd name="T0" fmla="*/ 36 w 74"/>
                <a:gd name="T1" fmla="*/ -5780 h 74"/>
                <a:gd name="T2" fmla="*/ 11 w 74"/>
                <a:gd name="T3" fmla="*/ -5770 h 74"/>
                <a:gd name="T4" fmla="*/ 0 w 74"/>
                <a:gd name="T5" fmla="*/ -5744 h 74"/>
                <a:gd name="T6" fmla="*/ 11 w 74"/>
                <a:gd name="T7" fmla="*/ -5718 h 74"/>
                <a:gd name="T8" fmla="*/ 36 w 74"/>
                <a:gd name="T9" fmla="*/ -5707 h 74"/>
                <a:gd name="T10" fmla="*/ 62 w 74"/>
                <a:gd name="T11" fmla="*/ -5718 h 74"/>
                <a:gd name="T12" fmla="*/ 73 w 74"/>
                <a:gd name="T13" fmla="*/ -5744 h 74"/>
                <a:gd name="T14" fmla="*/ 62 w 74"/>
                <a:gd name="T15" fmla="*/ -5770 h 74"/>
                <a:gd name="T16" fmla="*/ 36 w 74"/>
                <a:gd name="T17" fmla="*/ -578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0"/>
                  </a:lnTo>
                  <a:lnTo>
                    <a:pt x="0" y="36"/>
                  </a:lnTo>
                  <a:lnTo>
                    <a:pt x="11" y="62"/>
                  </a:lnTo>
                  <a:lnTo>
                    <a:pt x="36" y="73"/>
                  </a:lnTo>
                  <a:lnTo>
                    <a:pt x="62" y="62"/>
                  </a:lnTo>
                  <a:lnTo>
                    <a:pt x="73" y="36"/>
                  </a:lnTo>
                  <a:lnTo>
                    <a:pt x="62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6" name="AutoShape 275"/>
            <p:cNvSpPr/>
            <p:nvPr/>
          </p:nvSpPr>
          <p:spPr bwMode="auto">
            <a:xfrm>
              <a:off x="10224" y="-5791"/>
              <a:ext cx="95" cy="94"/>
            </a:xfrm>
            <a:custGeom>
              <a:avLst/>
              <a:gdLst>
                <a:gd name="T0" fmla="*/ 16 w 95"/>
                <a:gd name="T1" fmla="*/ -5775 h 94"/>
                <a:gd name="T2" fmla="*/ 16 w 95"/>
                <a:gd name="T3" fmla="*/ -5713 h 94"/>
                <a:gd name="T4" fmla="*/ 42 w 95"/>
                <a:gd name="T5" fmla="*/ -5718 h 94"/>
                <a:gd name="T6" fmla="*/ 41 w 95"/>
                <a:gd name="T7" fmla="*/ -5722 h 94"/>
                <a:gd name="T8" fmla="*/ 26 w 95"/>
                <a:gd name="T9" fmla="*/ -5728 h 94"/>
                <a:gd name="T10" fmla="*/ 26 w 95"/>
                <a:gd name="T11" fmla="*/ -5738 h 94"/>
                <a:gd name="T12" fmla="*/ 22 w 95"/>
                <a:gd name="T13" fmla="*/ -5749 h 94"/>
                <a:gd name="T14" fmla="*/ 29 w 95"/>
                <a:gd name="T15" fmla="*/ -5760 h 94"/>
                <a:gd name="T16" fmla="*/ 31 w 95"/>
                <a:gd name="T17" fmla="*/ -5764 h 94"/>
                <a:gd name="T18" fmla="*/ 47 w 95"/>
                <a:gd name="T19" fmla="*/ -5768 h 94"/>
                <a:gd name="T20" fmla="*/ 82 w 95"/>
                <a:gd name="T21" fmla="*/ -5770 h 94"/>
                <a:gd name="T22" fmla="*/ 47 w 95"/>
                <a:gd name="T23" fmla="*/ -5791 h 94"/>
                <a:gd name="T24" fmla="*/ 47 w 95"/>
                <a:gd name="T25" fmla="*/ -5720 h 94"/>
                <a:gd name="T26" fmla="*/ 42 w 95"/>
                <a:gd name="T27" fmla="*/ -5718 h 94"/>
                <a:gd name="T28" fmla="*/ 79 w 95"/>
                <a:gd name="T29" fmla="*/ -5713 h 94"/>
                <a:gd name="T30" fmla="*/ 64 w 95"/>
                <a:gd name="T31" fmla="*/ -5722 h 94"/>
                <a:gd name="T32" fmla="*/ 29 w 95"/>
                <a:gd name="T33" fmla="*/ -5727 h 94"/>
                <a:gd name="T34" fmla="*/ 41 w 95"/>
                <a:gd name="T35" fmla="*/ -5722 h 94"/>
                <a:gd name="T36" fmla="*/ 87 w 95"/>
                <a:gd name="T37" fmla="*/ -5728 h 94"/>
                <a:gd name="T38" fmla="*/ 64 w 95"/>
                <a:gd name="T39" fmla="*/ -5722 h 94"/>
                <a:gd name="T40" fmla="*/ 87 w 95"/>
                <a:gd name="T41" fmla="*/ -5728 h 94"/>
                <a:gd name="T42" fmla="*/ 26 w 95"/>
                <a:gd name="T43" fmla="*/ -5728 h 94"/>
                <a:gd name="T44" fmla="*/ 29 w 95"/>
                <a:gd name="T45" fmla="*/ -5728 h 94"/>
                <a:gd name="T46" fmla="*/ 65 w 95"/>
                <a:gd name="T47" fmla="*/ -5727 h 94"/>
                <a:gd name="T48" fmla="*/ 87 w 95"/>
                <a:gd name="T49" fmla="*/ -5728 h 94"/>
                <a:gd name="T50" fmla="*/ 73 w 95"/>
                <a:gd name="T51" fmla="*/ -5738 h 94"/>
                <a:gd name="T52" fmla="*/ 24 w 95"/>
                <a:gd name="T53" fmla="*/ -5743 h 94"/>
                <a:gd name="T54" fmla="*/ 26 w 95"/>
                <a:gd name="T55" fmla="*/ -5738 h 94"/>
                <a:gd name="T56" fmla="*/ 92 w 95"/>
                <a:gd name="T57" fmla="*/ -5749 h 94"/>
                <a:gd name="T58" fmla="*/ 73 w 95"/>
                <a:gd name="T59" fmla="*/ -5738 h 94"/>
                <a:gd name="T60" fmla="*/ 95 w 95"/>
                <a:gd name="T61" fmla="*/ -5744 h 94"/>
                <a:gd name="T62" fmla="*/ 26 w 95"/>
                <a:gd name="T63" fmla="*/ -5749 h 94"/>
                <a:gd name="T64" fmla="*/ 24 w 95"/>
                <a:gd name="T65" fmla="*/ -5743 h 94"/>
                <a:gd name="T66" fmla="*/ 65 w 95"/>
                <a:gd name="T67" fmla="*/ -5761 h 94"/>
                <a:gd name="T68" fmla="*/ 73 w 95"/>
                <a:gd name="T69" fmla="*/ -5749 h 94"/>
                <a:gd name="T70" fmla="*/ 87 w 95"/>
                <a:gd name="T71" fmla="*/ -5760 h 94"/>
                <a:gd name="T72" fmla="*/ 65 w 95"/>
                <a:gd name="T73" fmla="*/ -5761 h 94"/>
                <a:gd name="T74" fmla="*/ 26 w 95"/>
                <a:gd name="T75" fmla="*/ -5760 h 94"/>
                <a:gd name="T76" fmla="*/ 30 w 95"/>
                <a:gd name="T77" fmla="*/ -5761 h 94"/>
                <a:gd name="T78" fmla="*/ 64 w 95"/>
                <a:gd name="T79" fmla="*/ -5764 h 94"/>
                <a:gd name="T80" fmla="*/ 87 w 95"/>
                <a:gd name="T81" fmla="*/ -5760 h 94"/>
                <a:gd name="T82" fmla="*/ 38 w 95"/>
                <a:gd name="T83" fmla="*/ -5764 h 94"/>
                <a:gd name="T84" fmla="*/ 30 w 95"/>
                <a:gd name="T85" fmla="*/ -5761 h 94"/>
                <a:gd name="T86" fmla="*/ 82 w 95"/>
                <a:gd name="T87" fmla="*/ -5770 h 94"/>
                <a:gd name="T88" fmla="*/ 47 w 95"/>
                <a:gd name="T89" fmla="*/ -5768 h 94"/>
                <a:gd name="T90" fmla="*/ 64 w 95"/>
                <a:gd name="T91" fmla="*/ -5764 h 94"/>
                <a:gd name="T92" fmla="*/ 82 w 95"/>
                <a:gd name="T93" fmla="*/ -577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1" y="69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7" y="94"/>
                  </a:lnTo>
                  <a:lnTo>
                    <a:pt x="79" y="78"/>
                  </a:lnTo>
                  <a:lnTo>
                    <a:pt x="84" y="69"/>
                  </a:lnTo>
                  <a:lnTo>
                    <a:pt x="64" y="69"/>
                  </a:lnTo>
                  <a:lnTo>
                    <a:pt x="65" y="64"/>
                  </a:lnTo>
                  <a:close/>
                  <a:moveTo>
                    <a:pt x="29" y="64"/>
                  </a:moveTo>
                  <a:lnTo>
                    <a:pt x="31" y="69"/>
                  </a:lnTo>
                  <a:lnTo>
                    <a:pt x="41" y="69"/>
                  </a:lnTo>
                  <a:lnTo>
                    <a:pt x="29" y="64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4" y="69"/>
                  </a:lnTo>
                  <a:lnTo>
                    <a:pt x="84" y="69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29" y="64"/>
                  </a:lnTo>
                  <a:lnTo>
                    <a:pt x="29" y="63"/>
                  </a:lnTo>
                  <a:close/>
                  <a:moveTo>
                    <a:pt x="71" y="48"/>
                  </a:moveTo>
                  <a:lnTo>
                    <a:pt x="65" y="64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4" y="48"/>
                  </a:moveTo>
                  <a:lnTo>
                    <a:pt x="22" y="53"/>
                  </a:lnTo>
                  <a:lnTo>
                    <a:pt x="26" y="53"/>
                  </a:lnTo>
                  <a:lnTo>
                    <a:pt x="24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8"/>
                  </a:lnTo>
                  <a:lnTo>
                    <a:pt x="26" y="42"/>
                  </a:lnTo>
                  <a:close/>
                  <a:moveTo>
                    <a:pt x="65" y="30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5" y="27"/>
                  </a:moveTo>
                  <a:lnTo>
                    <a:pt x="64" y="27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5" y="27"/>
                  </a:lnTo>
                  <a:close/>
                  <a:moveTo>
                    <a:pt x="38" y="27"/>
                  </a:moveTo>
                  <a:lnTo>
                    <a:pt x="31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5" y="30"/>
                  </a:lnTo>
                  <a:lnTo>
                    <a:pt x="64" y="27"/>
                  </a:lnTo>
                  <a:lnTo>
                    <a:pt x="85" y="27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7" name="Freeform 276"/>
            <p:cNvSpPr/>
            <p:nvPr/>
          </p:nvSpPr>
          <p:spPr bwMode="auto">
            <a:xfrm>
              <a:off x="9040" y="-5780"/>
              <a:ext cx="63" cy="63"/>
            </a:xfrm>
            <a:custGeom>
              <a:avLst/>
              <a:gdLst>
                <a:gd name="T0" fmla="*/ 31 w 63"/>
                <a:gd name="T1" fmla="*/ -5780 h 63"/>
                <a:gd name="T2" fmla="*/ 15 w 63"/>
                <a:gd name="T3" fmla="*/ -5775 h 63"/>
                <a:gd name="T4" fmla="*/ 4 w 63"/>
                <a:gd name="T5" fmla="*/ -5764 h 63"/>
                <a:gd name="T6" fmla="*/ 0 w 63"/>
                <a:gd name="T7" fmla="*/ -5749 h 63"/>
                <a:gd name="T8" fmla="*/ 4 w 63"/>
                <a:gd name="T9" fmla="*/ -5733 h 63"/>
                <a:gd name="T10" fmla="*/ 15 w 63"/>
                <a:gd name="T11" fmla="*/ -5722 h 63"/>
                <a:gd name="T12" fmla="*/ 31 w 63"/>
                <a:gd name="T13" fmla="*/ -5718 h 63"/>
                <a:gd name="T14" fmla="*/ 46 w 63"/>
                <a:gd name="T15" fmla="*/ -5722 h 63"/>
                <a:gd name="T16" fmla="*/ 57 w 63"/>
                <a:gd name="T17" fmla="*/ -5733 h 63"/>
                <a:gd name="T18" fmla="*/ 62 w 63"/>
                <a:gd name="T19" fmla="*/ -5749 h 63"/>
                <a:gd name="T20" fmla="*/ 57 w 63"/>
                <a:gd name="T21" fmla="*/ -5764 h 63"/>
                <a:gd name="T22" fmla="*/ 46 w 63"/>
                <a:gd name="T23" fmla="*/ -5775 h 63"/>
                <a:gd name="T24" fmla="*/ 31 w 63"/>
                <a:gd name="T25" fmla="*/ -578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15" y="5"/>
                  </a:lnTo>
                  <a:lnTo>
                    <a:pt x="4" y="16"/>
                  </a:lnTo>
                  <a:lnTo>
                    <a:pt x="0" y="31"/>
                  </a:lnTo>
                  <a:lnTo>
                    <a:pt x="4" y="47"/>
                  </a:lnTo>
                  <a:lnTo>
                    <a:pt x="15" y="58"/>
                  </a:lnTo>
                  <a:lnTo>
                    <a:pt x="31" y="62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2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8" name="Freeform 277"/>
            <p:cNvSpPr/>
            <p:nvPr/>
          </p:nvSpPr>
          <p:spPr bwMode="auto">
            <a:xfrm>
              <a:off x="9040" y="-5780"/>
              <a:ext cx="63" cy="63"/>
            </a:xfrm>
            <a:custGeom>
              <a:avLst/>
              <a:gdLst>
                <a:gd name="T0" fmla="*/ 0 w 63"/>
                <a:gd name="T1" fmla="*/ -5749 h 63"/>
                <a:gd name="T2" fmla="*/ 4 w 63"/>
                <a:gd name="T3" fmla="*/ -5764 h 63"/>
                <a:gd name="T4" fmla="*/ 15 w 63"/>
                <a:gd name="T5" fmla="*/ -5775 h 63"/>
                <a:gd name="T6" fmla="*/ 31 w 63"/>
                <a:gd name="T7" fmla="*/ -5780 h 63"/>
                <a:gd name="T8" fmla="*/ 46 w 63"/>
                <a:gd name="T9" fmla="*/ -5775 h 63"/>
                <a:gd name="T10" fmla="*/ 57 w 63"/>
                <a:gd name="T11" fmla="*/ -5764 h 63"/>
                <a:gd name="T12" fmla="*/ 62 w 63"/>
                <a:gd name="T13" fmla="*/ -5749 h 63"/>
                <a:gd name="T14" fmla="*/ 57 w 63"/>
                <a:gd name="T15" fmla="*/ -5733 h 63"/>
                <a:gd name="T16" fmla="*/ 46 w 63"/>
                <a:gd name="T17" fmla="*/ -5722 h 63"/>
                <a:gd name="T18" fmla="*/ 31 w 63"/>
                <a:gd name="T19" fmla="*/ -5718 h 63"/>
                <a:gd name="T20" fmla="*/ 15 w 63"/>
                <a:gd name="T21" fmla="*/ -5722 h 63"/>
                <a:gd name="T22" fmla="*/ 4 w 63"/>
                <a:gd name="T23" fmla="*/ -5733 h 63"/>
                <a:gd name="T24" fmla="*/ 0 w 63"/>
                <a:gd name="T25" fmla="*/ -5749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4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2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2"/>
                  </a:lnTo>
                  <a:lnTo>
                    <a:pt x="15" y="58"/>
                  </a:lnTo>
                  <a:lnTo>
                    <a:pt x="4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9" name="Freeform 278"/>
            <p:cNvSpPr/>
            <p:nvPr/>
          </p:nvSpPr>
          <p:spPr bwMode="auto">
            <a:xfrm>
              <a:off x="9845" y="-6276"/>
              <a:ext cx="63" cy="63"/>
            </a:xfrm>
            <a:custGeom>
              <a:avLst/>
              <a:gdLst>
                <a:gd name="T0" fmla="*/ 31 w 63"/>
                <a:gd name="T1" fmla="*/ -6276 h 63"/>
                <a:gd name="T2" fmla="*/ 15 w 63"/>
                <a:gd name="T3" fmla="*/ -6271 h 63"/>
                <a:gd name="T4" fmla="*/ 5 w 63"/>
                <a:gd name="T5" fmla="*/ -6260 h 63"/>
                <a:gd name="T6" fmla="*/ 0 w 63"/>
                <a:gd name="T7" fmla="*/ -6244 h 63"/>
                <a:gd name="T8" fmla="*/ 5 w 63"/>
                <a:gd name="T9" fmla="*/ -6229 h 63"/>
                <a:gd name="T10" fmla="*/ 15 w 63"/>
                <a:gd name="T11" fmla="*/ -6218 h 63"/>
                <a:gd name="T12" fmla="*/ 31 w 63"/>
                <a:gd name="T13" fmla="*/ -6213 h 63"/>
                <a:gd name="T14" fmla="*/ 47 w 63"/>
                <a:gd name="T15" fmla="*/ -6218 h 63"/>
                <a:gd name="T16" fmla="*/ 57 w 63"/>
                <a:gd name="T17" fmla="*/ -6229 h 63"/>
                <a:gd name="T18" fmla="*/ 62 w 63"/>
                <a:gd name="T19" fmla="*/ -6244 h 63"/>
                <a:gd name="T20" fmla="*/ 57 w 63"/>
                <a:gd name="T21" fmla="*/ -6260 h 63"/>
                <a:gd name="T22" fmla="*/ 47 w 63"/>
                <a:gd name="T23" fmla="*/ -6271 h 63"/>
                <a:gd name="T24" fmla="*/ 31 w 63"/>
                <a:gd name="T25" fmla="*/ -6276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15" y="5"/>
                  </a:lnTo>
                  <a:lnTo>
                    <a:pt x="5" y="16"/>
                  </a:lnTo>
                  <a:lnTo>
                    <a:pt x="0" y="32"/>
                  </a:lnTo>
                  <a:lnTo>
                    <a:pt x="5" y="47"/>
                  </a:lnTo>
                  <a:lnTo>
                    <a:pt x="15" y="58"/>
                  </a:lnTo>
                  <a:lnTo>
                    <a:pt x="31" y="63"/>
                  </a:lnTo>
                  <a:lnTo>
                    <a:pt x="47" y="58"/>
                  </a:lnTo>
                  <a:lnTo>
                    <a:pt x="57" y="47"/>
                  </a:lnTo>
                  <a:lnTo>
                    <a:pt x="62" y="32"/>
                  </a:lnTo>
                  <a:lnTo>
                    <a:pt x="57" y="16"/>
                  </a:lnTo>
                  <a:lnTo>
                    <a:pt x="47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0" name="Freeform 279"/>
            <p:cNvSpPr/>
            <p:nvPr/>
          </p:nvSpPr>
          <p:spPr bwMode="auto">
            <a:xfrm>
              <a:off x="9845" y="-6276"/>
              <a:ext cx="63" cy="63"/>
            </a:xfrm>
            <a:custGeom>
              <a:avLst/>
              <a:gdLst>
                <a:gd name="T0" fmla="*/ 0 w 63"/>
                <a:gd name="T1" fmla="*/ -6244 h 63"/>
                <a:gd name="T2" fmla="*/ 5 w 63"/>
                <a:gd name="T3" fmla="*/ -6260 h 63"/>
                <a:gd name="T4" fmla="*/ 15 w 63"/>
                <a:gd name="T5" fmla="*/ -6271 h 63"/>
                <a:gd name="T6" fmla="*/ 31 w 63"/>
                <a:gd name="T7" fmla="*/ -6276 h 63"/>
                <a:gd name="T8" fmla="*/ 47 w 63"/>
                <a:gd name="T9" fmla="*/ -6271 h 63"/>
                <a:gd name="T10" fmla="*/ 57 w 63"/>
                <a:gd name="T11" fmla="*/ -6260 h 63"/>
                <a:gd name="T12" fmla="*/ 62 w 63"/>
                <a:gd name="T13" fmla="*/ -6244 h 63"/>
                <a:gd name="T14" fmla="*/ 57 w 63"/>
                <a:gd name="T15" fmla="*/ -6229 h 63"/>
                <a:gd name="T16" fmla="*/ 47 w 63"/>
                <a:gd name="T17" fmla="*/ -6218 h 63"/>
                <a:gd name="T18" fmla="*/ 31 w 63"/>
                <a:gd name="T19" fmla="*/ -6213 h 63"/>
                <a:gd name="T20" fmla="*/ 15 w 63"/>
                <a:gd name="T21" fmla="*/ -6218 h 63"/>
                <a:gd name="T22" fmla="*/ 5 w 63"/>
                <a:gd name="T23" fmla="*/ -6229 h 63"/>
                <a:gd name="T24" fmla="*/ 0 w 63"/>
                <a:gd name="T25" fmla="*/ -624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0" y="32"/>
                  </a:moveTo>
                  <a:lnTo>
                    <a:pt x="5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7" y="5"/>
                  </a:lnTo>
                  <a:lnTo>
                    <a:pt x="57" y="16"/>
                  </a:lnTo>
                  <a:lnTo>
                    <a:pt x="62" y="32"/>
                  </a:lnTo>
                  <a:lnTo>
                    <a:pt x="57" y="47"/>
                  </a:lnTo>
                  <a:lnTo>
                    <a:pt x="47" y="58"/>
                  </a:lnTo>
                  <a:lnTo>
                    <a:pt x="31" y="63"/>
                  </a:lnTo>
                  <a:lnTo>
                    <a:pt x="15" y="58"/>
                  </a:lnTo>
                  <a:lnTo>
                    <a:pt x="5" y="47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1" name="AutoShape 280"/>
            <p:cNvSpPr/>
            <p:nvPr/>
          </p:nvSpPr>
          <p:spPr bwMode="auto">
            <a:xfrm>
              <a:off x="9037" y="-6286"/>
              <a:ext cx="881" cy="585"/>
            </a:xfrm>
            <a:custGeom>
              <a:avLst/>
              <a:gdLst>
                <a:gd name="T0" fmla="*/ 73 w 881"/>
                <a:gd name="T1" fmla="*/ -5738 h 585"/>
                <a:gd name="T2" fmla="*/ 63 w 881"/>
                <a:gd name="T3" fmla="*/ -5764 h 585"/>
                <a:gd name="T4" fmla="*/ 36 w 881"/>
                <a:gd name="T5" fmla="*/ -5780 h 585"/>
                <a:gd name="T6" fmla="*/ 11 w 881"/>
                <a:gd name="T7" fmla="*/ -5764 h 585"/>
                <a:gd name="T8" fmla="*/ 0 w 881"/>
                <a:gd name="T9" fmla="*/ -5738 h 585"/>
                <a:gd name="T10" fmla="*/ 11 w 881"/>
                <a:gd name="T11" fmla="*/ -5713 h 585"/>
                <a:gd name="T12" fmla="*/ 36 w 881"/>
                <a:gd name="T13" fmla="*/ -5702 h 585"/>
                <a:gd name="T14" fmla="*/ 63 w 881"/>
                <a:gd name="T15" fmla="*/ -5713 h 585"/>
                <a:gd name="T16" fmla="*/ 73 w 881"/>
                <a:gd name="T17" fmla="*/ -5738 h 585"/>
                <a:gd name="T18" fmla="*/ 881 w 881"/>
                <a:gd name="T19" fmla="*/ -6249 h 585"/>
                <a:gd name="T20" fmla="*/ 870 w 881"/>
                <a:gd name="T21" fmla="*/ -6276 h 585"/>
                <a:gd name="T22" fmla="*/ 844 w 881"/>
                <a:gd name="T23" fmla="*/ -6286 h 585"/>
                <a:gd name="T24" fmla="*/ 817 w 881"/>
                <a:gd name="T25" fmla="*/ -6276 h 585"/>
                <a:gd name="T26" fmla="*/ 808 w 881"/>
                <a:gd name="T27" fmla="*/ -6249 h 585"/>
                <a:gd name="T28" fmla="*/ 817 w 881"/>
                <a:gd name="T29" fmla="*/ -6224 h 585"/>
                <a:gd name="T30" fmla="*/ 844 w 881"/>
                <a:gd name="T31" fmla="*/ -6213 h 585"/>
                <a:gd name="T32" fmla="*/ 870 w 881"/>
                <a:gd name="T33" fmla="*/ -6224 h 585"/>
                <a:gd name="T34" fmla="*/ 881 w 881"/>
                <a:gd name="T35" fmla="*/ -6249 h 5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81" h="585">
                  <a:moveTo>
                    <a:pt x="73" y="548"/>
                  </a:moveTo>
                  <a:lnTo>
                    <a:pt x="63" y="522"/>
                  </a:lnTo>
                  <a:lnTo>
                    <a:pt x="36" y="506"/>
                  </a:lnTo>
                  <a:lnTo>
                    <a:pt x="11" y="522"/>
                  </a:lnTo>
                  <a:lnTo>
                    <a:pt x="0" y="548"/>
                  </a:lnTo>
                  <a:lnTo>
                    <a:pt x="11" y="573"/>
                  </a:lnTo>
                  <a:lnTo>
                    <a:pt x="36" y="584"/>
                  </a:lnTo>
                  <a:lnTo>
                    <a:pt x="63" y="573"/>
                  </a:lnTo>
                  <a:lnTo>
                    <a:pt x="73" y="548"/>
                  </a:lnTo>
                  <a:moveTo>
                    <a:pt x="881" y="37"/>
                  </a:moveTo>
                  <a:lnTo>
                    <a:pt x="870" y="10"/>
                  </a:lnTo>
                  <a:lnTo>
                    <a:pt x="844" y="0"/>
                  </a:lnTo>
                  <a:lnTo>
                    <a:pt x="817" y="10"/>
                  </a:lnTo>
                  <a:lnTo>
                    <a:pt x="808" y="37"/>
                  </a:lnTo>
                  <a:lnTo>
                    <a:pt x="817" y="62"/>
                  </a:lnTo>
                  <a:lnTo>
                    <a:pt x="844" y="73"/>
                  </a:lnTo>
                  <a:lnTo>
                    <a:pt x="870" y="62"/>
                  </a:lnTo>
                  <a:lnTo>
                    <a:pt x="881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77" name="Picture 28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-1548"/>
              <a:ext cx="618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2" name="AutoShape 282"/>
            <p:cNvSpPr/>
            <p:nvPr/>
          </p:nvSpPr>
          <p:spPr bwMode="auto">
            <a:xfrm>
              <a:off x="2538" y="-1432"/>
              <a:ext cx="1122" cy="905"/>
            </a:xfrm>
            <a:custGeom>
              <a:avLst/>
              <a:gdLst>
                <a:gd name="T0" fmla="*/ 1122 w 1122"/>
                <a:gd name="T1" fmla="*/ -577 h 905"/>
                <a:gd name="T2" fmla="*/ 875 w 1122"/>
                <a:gd name="T3" fmla="*/ -577 h 905"/>
                <a:gd name="T4" fmla="*/ 875 w 1122"/>
                <a:gd name="T5" fmla="*/ -924 h 905"/>
                <a:gd name="T6" fmla="*/ 1122 w 1122"/>
                <a:gd name="T7" fmla="*/ -924 h 905"/>
                <a:gd name="T8" fmla="*/ 868 w 1122"/>
                <a:gd name="T9" fmla="*/ -577 h 905"/>
                <a:gd name="T10" fmla="*/ 126 w 1122"/>
                <a:gd name="T11" fmla="*/ -577 h 905"/>
                <a:gd name="T12" fmla="*/ 126 w 1122"/>
                <a:gd name="T13" fmla="*/ -700 h 905"/>
                <a:gd name="T14" fmla="*/ 0 w 1122"/>
                <a:gd name="T15" fmla="*/ -946 h 905"/>
                <a:gd name="T16" fmla="*/ 1116 w 1122"/>
                <a:gd name="T17" fmla="*/ -1183 h 905"/>
                <a:gd name="T18" fmla="*/ 126 w 1122"/>
                <a:gd name="T19" fmla="*/ -1183 h 905"/>
                <a:gd name="T20" fmla="*/ 126 w 1122"/>
                <a:gd name="T21" fmla="*/ -1183 h 905"/>
                <a:gd name="T22" fmla="*/ 126 w 1122"/>
                <a:gd name="T23" fmla="*/ -984 h 905"/>
                <a:gd name="T24" fmla="*/ 1122 w 1122"/>
                <a:gd name="T25" fmla="*/ -924 h 905"/>
                <a:gd name="T26" fmla="*/ 875 w 1122"/>
                <a:gd name="T27" fmla="*/ -924 h 905"/>
                <a:gd name="T28" fmla="*/ 875 w 1122"/>
                <a:gd name="T29" fmla="*/ -1432 h 905"/>
                <a:gd name="T30" fmla="*/ 1122 w 1122"/>
                <a:gd name="T31" fmla="*/ -1432 h 905"/>
                <a:gd name="T32" fmla="*/ 571 w 1122"/>
                <a:gd name="T33" fmla="*/ -638 h 905"/>
                <a:gd name="T34" fmla="*/ 571 w 1122"/>
                <a:gd name="T35" fmla="*/ -528 h 9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2" h="905">
                  <a:moveTo>
                    <a:pt x="1122" y="855"/>
                  </a:moveTo>
                  <a:lnTo>
                    <a:pt x="875" y="855"/>
                  </a:lnTo>
                  <a:lnTo>
                    <a:pt x="875" y="508"/>
                  </a:lnTo>
                  <a:lnTo>
                    <a:pt x="1122" y="508"/>
                  </a:lnTo>
                  <a:moveTo>
                    <a:pt x="868" y="855"/>
                  </a:moveTo>
                  <a:lnTo>
                    <a:pt x="126" y="855"/>
                  </a:lnTo>
                  <a:lnTo>
                    <a:pt x="126" y="732"/>
                  </a:lnTo>
                  <a:lnTo>
                    <a:pt x="0" y="486"/>
                  </a:lnTo>
                  <a:moveTo>
                    <a:pt x="1116" y="249"/>
                  </a:moveTo>
                  <a:lnTo>
                    <a:pt x="126" y="249"/>
                  </a:lnTo>
                  <a:moveTo>
                    <a:pt x="126" y="249"/>
                  </a:moveTo>
                  <a:lnTo>
                    <a:pt x="126" y="448"/>
                  </a:lnTo>
                  <a:moveTo>
                    <a:pt x="1122" y="508"/>
                  </a:moveTo>
                  <a:lnTo>
                    <a:pt x="875" y="508"/>
                  </a:lnTo>
                  <a:lnTo>
                    <a:pt x="875" y="0"/>
                  </a:lnTo>
                  <a:lnTo>
                    <a:pt x="1122" y="0"/>
                  </a:lnTo>
                  <a:moveTo>
                    <a:pt x="571" y="794"/>
                  </a:moveTo>
                  <a:lnTo>
                    <a:pt x="571" y="904"/>
                  </a:lnTo>
                </a:path>
              </a:pathLst>
            </a:custGeom>
            <a:noFill/>
            <a:ln w="1663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3" name="Line 283"/>
            <p:cNvSpPr>
              <a:spLocks noChangeShapeType="1"/>
            </p:cNvSpPr>
            <p:nvPr/>
          </p:nvSpPr>
          <p:spPr bwMode="auto">
            <a:xfrm>
              <a:off x="3036" y="-687"/>
              <a:ext cx="0" cy="210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4" name="Line 284"/>
            <p:cNvSpPr>
              <a:spLocks noChangeShapeType="1"/>
            </p:cNvSpPr>
            <p:nvPr/>
          </p:nvSpPr>
          <p:spPr bwMode="auto">
            <a:xfrm>
              <a:off x="3070" y="-658"/>
              <a:ext cx="0" cy="151"/>
            </a:xfrm>
            <a:prstGeom prst="line">
              <a:avLst/>
            </a:prstGeom>
            <a:noFill/>
            <a:ln w="33528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73" name="Picture 28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995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2" name="Picture 28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1241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1" name="Picture 2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645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0" name="Picture 28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1489"/>
              <a:ext cx="128" cy="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5" name="Freeform 289"/>
            <p:cNvSpPr/>
            <p:nvPr/>
          </p:nvSpPr>
          <p:spPr bwMode="auto">
            <a:xfrm>
              <a:off x="3382" y="-955"/>
              <a:ext cx="60" cy="63"/>
            </a:xfrm>
            <a:custGeom>
              <a:avLst/>
              <a:gdLst>
                <a:gd name="T0" fmla="*/ 31 w 60"/>
                <a:gd name="T1" fmla="*/ -955 h 63"/>
                <a:gd name="T2" fmla="*/ 15 w 60"/>
                <a:gd name="T3" fmla="*/ -950 h 63"/>
                <a:gd name="T4" fmla="*/ 2 w 60"/>
                <a:gd name="T5" fmla="*/ -939 h 63"/>
                <a:gd name="T6" fmla="*/ 0 w 60"/>
                <a:gd name="T7" fmla="*/ -924 h 63"/>
                <a:gd name="T8" fmla="*/ 2 w 60"/>
                <a:gd name="T9" fmla="*/ -908 h 63"/>
                <a:gd name="T10" fmla="*/ 15 w 60"/>
                <a:gd name="T11" fmla="*/ -897 h 63"/>
                <a:gd name="T12" fmla="*/ 31 w 60"/>
                <a:gd name="T13" fmla="*/ -892 h 63"/>
                <a:gd name="T14" fmla="*/ 46 w 60"/>
                <a:gd name="T15" fmla="*/ -897 h 63"/>
                <a:gd name="T16" fmla="*/ 57 w 60"/>
                <a:gd name="T17" fmla="*/ -908 h 63"/>
                <a:gd name="T18" fmla="*/ 60 w 60"/>
                <a:gd name="T19" fmla="*/ -924 h 63"/>
                <a:gd name="T20" fmla="*/ 57 w 60"/>
                <a:gd name="T21" fmla="*/ -939 h 63"/>
                <a:gd name="T22" fmla="*/ 46 w 60"/>
                <a:gd name="T23" fmla="*/ -950 h 63"/>
                <a:gd name="T24" fmla="*/ 31 w 60"/>
                <a:gd name="T25" fmla="*/ -95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31" y="0"/>
                  </a:moveTo>
                  <a:lnTo>
                    <a:pt x="15" y="5"/>
                  </a:lnTo>
                  <a:lnTo>
                    <a:pt x="2" y="16"/>
                  </a:lnTo>
                  <a:lnTo>
                    <a:pt x="0" y="31"/>
                  </a:lnTo>
                  <a:lnTo>
                    <a:pt x="2" y="47"/>
                  </a:lnTo>
                  <a:lnTo>
                    <a:pt x="15" y="58"/>
                  </a:lnTo>
                  <a:lnTo>
                    <a:pt x="31" y="63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0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4" name="Freeform 290"/>
            <p:cNvSpPr/>
            <p:nvPr/>
          </p:nvSpPr>
          <p:spPr bwMode="auto">
            <a:xfrm>
              <a:off x="3382" y="-955"/>
              <a:ext cx="60" cy="63"/>
            </a:xfrm>
            <a:custGeom>
              <a:avLst/>
              <a:gdLst>
                <a:gd name="T0" fmla="*/ 0 w 60"/>
                <a:gd name="T1" fmla="*/ -924 h 63"/>
                <a:gd name="T2" fmla="*/ 2 w 60"/>
                <a:gd name="T3" fmla="*/ -939 h 63"/>
                <a:gd name="T4" fmla="*/ 15 w 60"/>
                <a:gd name="T5" fmla="*/ -950 h 63"/>
                <a:gd name="T6" fmla="*/ 31 w 60"/>
                <a:gd name="T7" fmla="*/ -955 h 63"/>
                <a:gd name="T8" fmla="*/ 46 w 60"/>
                <a:gd name="T9" fmla="*/ -950 h 63"/>
                <a:gd name="T10" fmla="*/ 57 w 60"/>
                <a:gd name="T11" fmla="*/ -939 h 63"/>
                <a:gd name="T12" fmla="*/ 60 w 60"/>
                <a:gd name="T13" fmla="*/ -924 h 63"/>
                <a:gd name="T14" fmla="*/ 57 w 60"/>
                <a:gd name="T15" fmla="*/ -908 h 63"/>
                <a:gd name="T16" fmla="*/ 46 w 60"/>
                <a:gd name="T17" fmla="*/ -897 h 63"/>
                <a:gd name="T18" fmla="*/ 31 w 60"/>
                <a:gd name="T19" fmla="*/ -892 h 63"/>
                <a:gd name="T20" fmla="*/ 15 w 60"/>
                <a:gd name="T21" fmla="*/ -897 h 63"/>
                <a:gd name="T22" fmla="*/ 2 w 60"/>
                <a:gd name="T23" fmla="*/ -908 h 63"/>
                <a:gd name="T24" fmla="*/ 0 w 60"/>
                <a:gd name="T25" fmla="*/ -92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0" y="31"/>
                  </a:moveTo>
                  <a:lnTo>
                    <a:pt x="2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0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3"/>
                  </a:lnTo>
                  <a:lnTo>
                    <a:pt x="15" y="58"/>
                  </a:lnTo>
                  <a:lnTo>
                    <a:pt x="2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5" name="Freeform 291"/>
            <p:cNvSpPr/>
            <p:nvPr/>
          </p:nvSpPr>
          <p:spPr bwMode="auto">
            <a:xfrm>
              <a:off x="3382" y="-614"/>
              <a:ext cx="60" cy="63"/>
            </a:xfrm>
            <a:custGeom>
              <a:avLst/>
              <a:gdLst>
                <a:gd name="T0" fmla="*/ 31 w 60"/>
                <a:gd name="T1" fmla="*/ -614 h 63"/>
                <a:gd name="T2" fmla="*/ 15 w 60"/>
                <a:gd name="T3" fmla="*/ -609 h 63"/>
                <a:gd name="T4" fmla="*/ 2 w 60"/>
                <a:gd name="T5" fmla="*/ -598 h 63"/>
                <a:gd name="T6" fmla="*/ 0 w 60"/>
                <a:gd name="T7" fmla="*/ -583 h 63"/>
                <a:gd name="T8" fmla="*/ 2 w 60"/>
                <a:gd name="T9" fmla="*/ -567 h 63"/>
                <a:gd name="T10" fmla="*/ 15 w 60"/>
                <a:gd name="T11" fmla="*/ -556 h 63"/>
                <a:gd name="T12" fmla="*/ 31 w 60"/>
                <a:gd name="T13" fmla="*/ -552 h 63"/>
                <a:gd name="T14" fmla="*/ 46 w 60"/>
                <a:gd name="T15" fmla="*/ -556 h 63"/>
                <a:gd name="T16" fmla="*/ 57 w 60"/>
                <a:gd name="T17" fmla="*/ -567 h 63"/>
                <a:gd name="T18" fmla="*/ 60 w 60"/>
                <a:gd name="T19" fmla="*/ -583 h 63"/>
                <a:gd name="T20" fmla="*/ 57 w 60"/>
                <a:gd name="T21" fmla="*/ -598 h 63"/>
                <a:gd name="T22" fmla="*/ 46 w 60"/>
                <a:gd name="T23" fmla="*/ -609 h 63"/>
                <a:gd name="T24" fmla="*/ 31 w 60"/>
                <a:gd name="T25" fmla="*/ -61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31" y="0"/>
                  </a:moveTo>
                  <a:lnTo>
                    <a:pt x="15" y="5"/>
                  </a:lnTo>
                  <a:lnTo>
                    <a:pt x="2" y="16"/>
                  </a:lnTo>
                  <a:lnTo>
                    <a:pt x="0" y="31"/>
                  </a:lnTo>
                  <a:lnTo>
                    <a:pt x="2" y="47"/>
                  </a:lnTo>
                  <a:lnTo>
                    <a:pt x="15" y="58"/>
                  </a:lnTo>
                  <a:lnTo>
                    <a:pt x="31" y="62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0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6" name="Freeform 292"/>
            <p:cNvSpPr/>
            <p:nvPr/>
          </p:nvSpPr>
          <p:spPr bwMode="auto">
            <a:xfrm>
              <a:off x="3382" y="-614"/>
              <a:ext cx="60" cy="63"/>
            </a:xfrm>
            <a:custGeom>
              <a:avLst/>
              <a:gdLst>
                <a:gd name="T0" fmla="*/ 0 w 60"/>
                <a:gd name="T1" fmla="*/ -583 h 63"/>
                <a:gd name="T2" fmla="*/ 2 w 60"/>
                <a:gd name="T3" fmla="*/ -598 h 63"/>
                <a:gd name="T4" fmla="*/ 15 w 60"/>
                <a:gd name="T5" fmla="*/ -609 h 63"/>
                <a:gd name="T6" fmla="*/ 31 w 60"/>
                <a:gd name="T7" fmla="*/ -614 h 63"/>
                <a:gd name="T8" fmla="*/ 46 w 60"/>
                <a:gd name="T9" fmla="*/ -609 h 63"/>
                <a:gd name="T10" fmla="*/ 57 w 60"/>
                <a:gd name="T11" fmla="*/ -598 h 63"/>
                <a:gd name="T12" fmla="*/ 60 w 60"/>
                <a:gd name="T13" fmla="*/ -583 h 63"/>
                <a:gd name="T14" fmla="*/ 57 w 60"/>
                <a:gd name="T15" fmla="*/ -567 h 63"/>
                <a:gd name="T16" fmla="*/ 46 w 60"/>
                <a:gd name="T17" fmla="*/ -556 h 63"/>
                <a:gd name="T18" fmla="*/ 31 w 60"/>
                <a:gd name="T19" fmla="*/ -552 h 63"/>
                <a:gd name="T20" fmla="*/ 15 w 60"/>
                <a:gd name="T21" fmla="*/ -556 h 63"/>
                <a:gd name="T22" fmla="*/ 2 w 60"/>
                <a:gd name="T23" fmla="*/ -567 h 63"/>
                <a:gd name="T24" fmla="*/ 0 w 60"/>
                <a:gd name="T25" fmla="*/ -583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0" y="31"/>
                  </a:moveTo>
                  <a:lnTo>
                    <a:pt x="2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0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2"/>
                  </a:lnTo>
                  <a:lnTo>
                    <a:pt x="15" y="58"/>
                  </a:lnTo>
                  <a:lnTo>
                    <a:pt x="2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7" name="Rectangle 293"/>
            <p:cNvSpPr>
              <a:spLocks noChangeArrowheads="1"/>
            </p:cNvSpPr>
            <p:nvPr/>
          </p:nvSpPr>
          <p:spPr bwMode="auto">
            <a:xfrm>
              <a:off x="7654" y="-3052"/>
              <a:ext cx="1216" cy="1190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64" name="Picture 29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8" y="-2758"/>
              <a:ext cx="221" cy="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3" name="Picture 29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" y="-2758"/>
              <a:ext cx="220" cy="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2" name="Picture 29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" y="-8579"/>
              <a:ext cx="422" cy="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48" name="AutoShape 297"/>
            <p:cNvSpPr/>
            <p:nvPr/>
          </p:nvSpPr>
          <p:spPr bwMode="auto">
            <a:xfrm>
              <a:off x="7408" y="-8630"/>
              <a:ext cx="453" cy="341"/>
            </a:xfrm>
            <a:custGeom>
              <a:avLst/>
              <a:gdLst>
                <a:gd name="T0" fmla="*/ 153 w 453"/>
                <a:gd name="T1" fmla="*/ -8630 h 341"/>
                <a:gd name="T2" fmla="*/ 0 w 453"/>
                <a:gd name="T3" fmla="*/ -8462 h 341"/>
                <a:gd name="T4" fmla="*/ 78 w 453"/>
                <a:gd name="T5" fmla="*/ -8378 h 341"/>
                <a:gd name="T6" fmla="*/ 153 w 453"/>
                <a:gd name="T7" fmla="*/ -8289 h 341"/>
                <a:gd name="T8" fmla="*/ 153 w 453"/>
                <a:gd name="T9" fmla="*/ -8342 h 341"/>
                <a:gd name="T10" fmla="*/ 343 w 453"/>
                <a:gd name="T11" fmla="*/ -8342 h 341"/>
                <a:gd name="T12" fmla="*/ 374 w 453"/>
                <a:gd name="T13" fmla="*/ -8378 h 341"/>
                <a:gd name="T14" fmla="*/ 452 w 453"/>
                <a:gd name="T15" fmla="*/ -8462 h 341"/>
                <a:gd name="T16" fmla="*/ 374 w 453"/>
                <a:gd name="T17" fmla="*/ -8546 h 341"/>
                <a:gd name="T18" fmla="*/ 341 w 453"/>
                <a:gd name="T19" fmla="*/ -8582 h 341"/>
                <a:gd name="T20" fmla="*/ 153 w 453"/>
                <a:gd name="T21" fmla="*/ -8582 h 341"/>
                <a:gd name="T22" fmla="*/ 153 w 453"/>
                <a:gd name="T23" fmla="*/ -8630 h 341"/>
                <a:gd name="T24" fmla="*/ 343 w 453"/>
                <a:gd name="T25" fmla="*/ -8342 h 341"/>
                <a:gd name="T26" fmla="*/ 297 w 453"/>
                <a:gd name="T27" fmla="*/ -8342 h 341"/>
                <a:gd name="T28" fmla="*/ 297 w 453"/>
                <a:gd name="T29" fmla="*/ -8289 h 341"/>
                <a:gd name="T30" fmla="*/ 343 w 453"/>
                <a:gd name="T31" fmla="*/ -8342 h 341"/>
                <a:gd name="T32" fmla="*/ 297 w 453"/>
                <a:gd name="T33" fmla="*/ -8630 h 341"/>
                <a:gd name="T34" fmla="*/ 297 w 453"/>
                <a:gd name="T35" fmla="*/ -8582 h 341"/>
                <a:gd name="T36" fmla="*/ 341 w 453"/>
                <a:gd name="T37" fmla="*/ -8582 h 341"/>
                <a:gd name="T38" fmla="*/ 297 w 453"/>
                <a:gd name="T39" fmla="*/ -8630 h 3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3" h="341">
                  <a:moveTo>
                    <a:pt x="153" y="0"/>
                  </a:moveTo>
                  <a:lnTo>
                    <a:pt x="0" y="168"/>
                  </a:lnTo>
                  <a:lnTo>
                    <a:pt x="78" y="252"/>
                  </a:lnTo>
                  <a:lnTo>
                    <a:pt x="153" y="341"/>
                  </a:lnTo>
                  <a:lnTo>
                    <a:pt x="153" y="288"/>
                  </a:lnTo>
                  <a:lnTo>
                    <a:pt x="343" y="288"/>
                  </a:lnTo>
                  <a:lnTo>
                    <a:pt x="374" y="252"/>
                  </a:lnTo>
                  <a:lnTo>
                    <a:pt x="452" y="168"/>
                  </a:lnTo>
                  <a:lnTo>
                    <a:pt x="374" y="84"/>
                  </a:lnTo>
                  <a:lnTo>
                    <a:pt x="341" y="48"/>
                  </a:lnTo>
                  <a:lnTo>
                    <a:pt x="153" y="48"/>
                  </a:lnTo>
                  <a:lnTo>
                    <a:pt x="153" y="0"/>
                  </a:lnTo>
                  <a:close/>
                  <a:moveTo>
                    <a:pt x="343" y="288"/>
                  </a:moveTo>
                  <a:lnTo>
                    <a:pt x="297" y="288"/>
                  </a:lnTo>
                  <a:lnTo>
                    <a:pt x="297" y="341"/>
                  </a:lnTo>
                  <a:lnTo>
                    <a:pt x="343" y="288"/>
                  </a:lnTo>
                  <a:close/>
                  <a:moveTo>
                    <a:pt x="297" y="0"/>
                  </a:moveTo>
                  <a:lnTo>
                    <a:pt x="297" y="48"/>
                  </a:lnTo>
                  <a:lnTo>
                    <a:pt x="341" y="48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9" name="AutoShape 298"/>
            <p:cNvSpPr/>
            <p:nvPr/>
          </p:nvSpPr>
          <p:spPr bwMode="auto">
            <a:xfrm>
              <a:off x="7397" y="-8650"/>
              <a:ext cx="474" cy="383"/>
            </a:xfrm>
            <a:custGeom>
              <a:avLst/>
              <a:gdLst>
                <a:gd name="T0" fmla="*/ 0 w 474"/>
                <a:gd name="T1" fmla="*/ -8462 h 383"/>
                <a:gd name="T2" fmla="*/ 173 w 474"/>
                <a:gd name="T3" fmla="*/ -8268 h 383"/>
                <a:gd name="T4" fmla="*/ 157 w 474"/>
                <a:gd name="T5" fmla="*/ -8289 h 383"/>
                <a:gd name="T6" fmla="*/ 91 w 474"/>
                <a:gd name="T7" fmla="*/ -8389 h 383"/>
                <a:gd name="T8" fmla="*/ 13 w 474"/>
                <a:gd name="T9" fmla="*/ -8451 h 383"/>
                <a:gd name="T10" fmla="*/ 33 w 474"/>
                <a:gd name="T11" fmla="*/ -8473 h 383"/>
                <a:gd name="T12" fmla="*/ 157 w 474"/>
                <a:gd name="T13" fmla="*/ -8630 h 383"/>
                <a:gd name="T14" fmla="*/ 173 w 474"/>
                <a:gd name="T15" fmla="*/ -8650 h 383"/>
                <a:gd name="T16" fmla="*/ 301 w 474"/>
                <a:gd name="T17" fmla="*/ -8342 h 383"/>
                <a:gd name="T18" fmla="*/ 301 w 474"/>
                <a:gd name="T19" fmla="*/ -8331 h 383"/>
                <a:gd name="T20" fmla="*/ 320 w 474"/>
                <a:gd name="T21" fmla="*/ -8289 h 383"/>
                <a:gd name="T22" fmla="*/ 303 w 474"/>
                <a:gd name="T23" fmla="*/ -8300 h 383"/>
                <a:gd name="T24" fmla="*/ 312 w 474"/>
                <a:gd name="T25" fmla="*/ -8342 h 383"/>
                <a:gd name="T26" fmla="*/ 162 w 474"/>
                <a:gd name="T27" fmla="*/ -8347 h 383"/>
                <a:gd name="T28" fmla="*/ 168 w 474"/>
                <a:gd name="T29" fmla="*/ -8300 h 383"/>
                <a:gd name="T30" fmla="*/ 173 w 474"/>
                <a:gd name="T31" fmla="*/ -8289 h 383"/>
                <a:gd name="T32" fmla="*/ 164 w 474"/>
                <a:gd name="T33" fmla="*/ -8331 h 383"/>
                <a:gd name="T34" fmla="*/ 312 w 474"/>
                <a:gd name="T35" fmla="*/ -8342 h 383"/>
                <a:gd name="T36" fmla="*/ 448 w 474"/>
                <a:gd name="T37" fmla="*/ -8462 h 383"/>
                <a:gd name="T38" fmla="*/ 313 w 474"/>
                <a:gd name="T39" fmla="*/ -8311 h 383"/>
                <a:gd name="T40" fmla="*/ 320 w 474"/>
                <a:gd name="T41" fmla="*/ -8289 h 383"/>
                <a:gd name="T42" fmla="*/ 464 w 474"/>
                <a:gd name="T43" fmla="*/ -8451 h 383"/>
                <a:gd name="T44" fmla="*/ 448 w 474"/>
                <a:gd name="T45" fmla="*/ -8462 h 383"/>
                <a:gd name="T46" fmla="*/ 173 w 474"/>
                <a:gd name="T47" fmla="*/ -8342 h 383"/>
                <a:gd name="T48" fmla="*/ 301 w 474"/>
                <a:gd name="T49" fmla="*/ -8331 h 383"/>
                <a:gd name="T50" fmla="*/ 23 w 474"/>
                <a:gd name="T51" fmla="*/ -8462 h 383"/>
                <a:gd name="T52" fmla="*/ 33 w 474"/>
                <a:gd name="T53" fmla="*/ -8451 h 383"/>
                <a:gd name="T54" fmla="*/ 464 w 474"/>
                <a:gd name="T55" fmla="*/ -8473 h 383"/>
                <a:gd name="T56" fmla="*/ 458 w 474"/>
                <a:gd name="T57" fmla="*/ -8451 h 383"/>
                <a:gd name="T58" fmla="*/ 474 w 474"/>
                <a:gd name="T59" fmla="*/ -8462 h 383"/>
                <a:gd name="T60" fmla="*/ 464 w 474"/>
                <a:gd name="T61" fmla="*/ -8473 h 383"/>
                <a:gd name="T62" fmla="*/ 314 w 474"/>
                <a:gd name="T63" fmla="*/ -8630 h 383"/>
                <a:gd name="T64" fmla="*/ 448 w 474"/>
                <a:gd name="T65" fmla="*/ -8462 h 383"/>
                <a:gd name="T66" fmla="*/ 464 w 474"/>
                <a:gd name="T67" fmla="*/ -8473 h 383"/>
                <a:gd name="T68" fmla="*/ 33 w 474"/>
                <a:gd name="T69" fmla="*/ -8473 h 383"/>
                <a:gd name="T70" fmla="*/ 23 w 474"/>
                <a:gd name="T71" fmla="*/ -8462 h 383"/>
                <a:gd name="T72" fmla="*/ 173 w 474"/>
                <a:gd name="T73" fmla="*/ -8630 h 383"/>
                <a:gd name="T74" fmla="*/ 168 w 474"/>
                <a:gd name="T75" fmla="*/ -8619 h 383"/>
                <a:gd name="T76" fmla="*/ 162 w 474"/>
                <a:gd name="T77" fmla="*/ -8577 h 383"/>
                <a:gd name="T78" fmla="*/ 312 w 474"/>
                <a:gd name="T79" fmla="*/ -8582 h 383"/>
                <a:gd name="T80" fmla="*/ 164 w 474"/>
                <a:gd name="T81" fmla="*/ -8593 h 383"/>
                <a:gd name="T82" fmla="*/ 173 w 474"/>
                <a:gd name="T83" fmla="*/ -8630 h 383"/>
                <a:gd name="T84" fmla="*/ 173 w 474"/>
                <a:gd name="T85" fmla="*/ -8593 h 383"/>
                <a:gd name="T86" fmla="*/ 301 w 474"/>
                <a:gd name="T87" fmla="*/ -8582 h 383"/>
                <a:gd name="T88" fmla="*/ 301 w 474"/>
                <a:gd name="T89" fmla="*/ -8650 h 383"/>
                <a:gd name="T90" fmla="*/ 308 w 474"/>
                <a:gd name="T91" fmla="*/ -8593 h 383"/>
                <a:gd name="T92" fmla="*/ 312 w 474"/>
                <a:gd name="T93" fmla="*/ -8582 h 383"/>
                <a:gd name="T94" fmla="*/ 303 w 474"/>
                <a:gd name="T95" fmla="*/ -8619 h 383"/>
                <a:gd name="T96" fmla="*/ 301 w 474"/>
                <a:gd name="T97" fmla="*/ -8650 h 383"/>
                <a:gd name="T98" fmla="*/ 314 w 474"/>
                <a:gd name="T99" fmla="*/ -8630 h 383"/>
                <a:gd name="T100" fmla="*/ 301 w 474"/>
                <a:gd name="T101" fmla="*/ -8650 h 3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4" h="383">
                  <a:moveTo>
                    <a:pt x="173" y="0"/>
                  </a:moveTo>
                  <a:lnTo>
                    <a:pt x="0" y="188"/>
                  </a:lnTo>
                  <a:lnTo>
                    <a:pt x="173" y="382"/>
                  </a:lnTo>
                  <a:lnTo>
                    <a:pt x="173" y="361"/>
                  </a:lnTo>
                  <a:lnTo>
                    <a:pt x="157" y="361"/>
                  </a:lnTo>
                  <a:lnTo>
                    <a:pt x="159" y="340"/>
                  </a:lnTo>
                  <a:lnTo>
                    <a:pt x="91" y="261"/>
                  </a:lnTo>
                  <a:lnTo>
                    <a:pt x="33" y="199"/>
                  </a:lnTo>
                  <a:lnTo>
                    <a:pt x="13" y="199"/>
                  </a:lnTo>
                  <a:lnTo>
                    <a:pt x="13" y="177"/>
                  </a:lnTo>
                  <a:lnTo>
                    <a:pt x="33" y="177"/>
                  </a:lnTo>
                  <a:lnTo>
                    <a:pt x="159" y="41"/>
                  </a:lnTo>
                  <a:lnTo>
                    <a:pt x="157" y="20"/>
                  </a:lnTo>
                  <a:lnTo>
                    <a:pt x="173" y="20"/>
                  </a:lnTo>
                  <a:lnTo>
                    <a:pt x="173" y="0"/>
                  </a:lnTo>
                  <a:close/>
                  <a:moveTo>
                    <a:pt x="312" y="308"/>
                  </a:moveTo>
                  <a:lnTo>
                    <a:pt x="301" y="308"/>
                  </a:lnTo>
                  <a:lnTo>
                    <a:pt x="308" y="319"/>
                  </a:lnTo>
                  <a:lnTo>
                    <a:pt x="301" y="319"/>
                  </a:lnTo>
                  <a:lnTo>
                    <a:pt x="301" y="382"/>
                  </a:lnTo>
                  <a:lnTo>
                    <a:pt x="320" y="361"/>
                  </a:lnTo>
                  <a:lnTo>
                    <a:pt x="314" y="361"/>
                  </a:lnTo>
                  <a:lnTo>
                    <a:pt x="303" y="350"/>
                  </a:lnTo>
                  <a:lnTo>
                    <a:pt x="313" y="339"/>
                  </a:lnTo>
                  <a:lnTo>
                    <a:pt x="312" y="308"/>
                  </a:lnTo>
                  <a:close/>
                  <a:moveTo>
                    <a:pt x="312" y="303"/>
                  </a:moveTo>
                  <a:lnTo>
                    <a:pt x="162" y="303"/>
                  </a:lnTo>
                  <a:lnTo>
                    <a:pt x="159" y="340"/>
                  </a:lnTo>
                  <a:lnTo>
                    <a:pt x="168" y="350"/>
                  </a:lnTo>
                  <a:lnTo>
                    <a:pt x="157" y="361"/>
                  </a:lnTo>
                  <a:lnTo>
                    <a:pt x="173" y="361"/>
                  </a:lnTo>
                  <a:lnTo>
                    <a:pt x="173" y="319"/>
                  </a:lnTo>
                  <a:lnTo>
                    <a:pt x="164" y="319"/>
                  </a:lnTo>
                  <a:lnTo>
                    <a:pt x="173" y="308"/>
                  </a:lnTo>
                  <a:lnTo>
                    <a:pt x="312" y="308"/>
                  </a:lnTo>
                  <a:lnTo>
                    <a:pt x="312" y="303"/>
                  </a:lnTo>
                  <a:close/>
                  <a:moveTo>
                    <a:pt x="448" y="188"/>
                  </a:moveTo>
                  <a:lnTo>
                    <a:pt x="383" y="261"/>
                  </a:lnTo>
                  <a:lnTo>
                    <a:pt x="313" y="339"/>
                  </a:lnTo>
                  <a:lnTo>
                    <a:pt x="314" y="361"/>
                  </a:lnTo>
                  <a:lnTo>
                    <a:pt x="320" y="361"/>
                  </a:lnTo>
                  <a:lnTo>
                    <a:pt x="387" y="283"/>
                  </a:lnTo>
                  <a:lnTo>
                    <a:pt x="464" y="199"/>
                  </a:lnTo>
                  <a:lnTo>
                    <a:pt x="458" y="199"/>
                  </a:lnTo>
                  <a:lnTo>
                    <a:pt x="448" y="188"/>
                  </a:lnTo>
                  <a:close/>
                  <a:moveTo>
                    <a:pt x="301" y="308"/>
                  </a:moveTo>
                  <a:lnTo>
                    <a:pt x="173" y="308"/>
                  </a:lnTo>
                  <a:lnTo>
                    <a:pt x="173" y="319"/>
                  </a:lnTo>
                  <a:lnTo>
                    <a:pt x="301" y="319"/>
                  </a:lnTo>
                  <a:lnTo>
                    <a:pt x="301" y="308"/>
                  </a:lnTo>
                  <a:close/>
                  <a:moveTo>
                    <a:pt x="23" y="188"/>
                  </a:moveTo>
                  <a:lnTo>
                    <a:pt x="13" y="199"/>
                  </a:lnTo>
                  <a:lnTo>
                    <a:pt x="33" y="199"/>
                  </a:lnTo>
                  <a:lnTo>
                    <a:pt x="23" y="188"/>
                  </a:lnTo>
                  <a:close/>
                  <a:moveTo>
                    <a:pt x="464" y="177"/>
                  </a:moveTo>
                  <a:lnTo>
                    <a:pt x="458" y="177"/>
                  </a:lnTo>
                  <a:lnTo>
                    <a:pt x="458" y="199"/>
                  </a:lnTo>
                  <a:lnTo>
                    <a:pt x="464" y="199"/>
                  </a:lnTo>
                  <a:lnTo>
                    <a:pt x="474" y="188"/>
                  </a:lnTo>
                  <a:lnTo>
                    <a:pt x="464" y="177"/>
                  </a:lnTo>
                  <a:close/>
                  <a:moveTo>
                    <a:pt x="320" y="20"/>
                  </a:moveTo>
                  <a:lnTo>
                    <a:pt x="314" y="20"/>
                  </a:lnTo>
                  <a:lnTo>
                    <a:pt x="313" y="42"/>
                  </a:lnTo>
                  <a:lnTo>
                    <a:pt x="448" y="188"/>
                  </a:lnTo>
                  <a:lnTo>
                    <a:pt x="458" y="177"/>
                  </a:lnTo>
                  <a:lnTo>
                    <a:pt x="464" y="177"/>
                  </a:lnTo>
                  <a:lnTo>
                    <a:pt x="320" y="20"/>
                  </a:lnTo>
                  <a:close/>
                  <a:moveTo>
                    <a:pt x="33" y="177"/>
                  </a:moveTo>
                  <a:lnTo>
                    <a:pt x="13" y="177"/>
                  </a:lnTo>
                  <a:lnTo>
                    <a:pt x="23" y="188"/>
                  </a:lnTo>
                  <a:lnTo>
                    <a:pt x="33" y="177"/>
                  </a:lnTo>
                  <a:close/>
                  <a:moveTo>
                    <a:pt x="173" y="20"/>
                  </a:moveTo>
                  <a:lnTo>
                    <a:pt x="157" y="20"/>
                  </a:lnTo>
                  <a:lnTo>
                    <a:pt x="168" y="31"/>
                  </a:lnTo>
                  <a:lnTo>
                    <a:pt x="159" y="41"/>
                  </a:lnTo>
                  <a:lnTo>
                    <a:pt x="162" y="73"/>
                  </a:lnTo>
                  <a:lnTo>
                    <a:pt x="312" y="73"/>
                  </a:lnTo>
                  <a:lnTo>
                    <a:pt x="312" y="68"/>
                  </a:lnTo>
                  <a:lnTo>
                    <a:pt x="173" y="68"/>
                  </a:lnTo>
                  <a:lnTo>
                    <a:pt x="164" y="57"/>
                  </a:lnTo>
                  <a:lnTo>
                    <a:pt x="173" y="57"/>
                  </a:lnTo>
                  <a:lnTo>
                    <a:pt x="173" y="20"/>
                  </a:lnTo>
                  <a:close/>
                  <a:moveTo>
                    <a:pt x="301" y="57"/>
                  </a:moveTo>
                  <a:lnTo>
                    <a:pt x="173" y="57"/>
                  </a:lnTo>
                  <a:lnTo>
                    <a:pt x="173" y="68"/>
                  </a:lnTo>
                  <a:lnTo>
                    <a:pt x="301" y="68"/>
                  </a:lnTo>
                  <a:lnTo>
                    <a:pt x="301" y="57"/>
                  </a:lnTo>
                  <a:close/>
                  <a:moveTo>
                    <a:pt x="301" y="0"/>
                  </a:moveTo>
                  <a:lnTo>
                    <a:pt x="301" y="57"/>
                  </a:lnTo>
                  <a:lnTo>
                    <a:pt x="308" y="57"/>
                  </a:lnTo>
                  <a:lnTo>
                    <a:pt x="301" y="68"/>
                  </a:lnTo>
                  <a:lnTo>
                    <a:pt x="312" y="68"/>
                  </a:lnTo>
                  <a:lnTo>
                    <a:pt x="313" y="42"/>
                  </a:lnTo>
                  <a:lnTo>
                    <a:pt x="303" y="31"/>
                  </a:lnTo>
                  <a:lnTo>
                    <a:pt x="301" y="0"/>
                  </a:lnTo>
                  <a:close/>
                  <a:moveTo>
                    <a:pt x="301" y="0"/>
                  </a:moveTo>
                  <a:lnTo>
                    <a:pt x="303" y="31"/>
                  </a:lnTo>
                  <a:lnTo>
                    <a:pt x="314" y="20"/>
                  </a:lnTo>
                  <a:lnTo>
                    <a:pt x="320" y="2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59" name="Picture 29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0" y="-8798"/>
              <a:ext cx="180" cy="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8" name="Picture 30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3" y="-8362"/>
              <a:ext cx="520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0" name="AutoShape 301"/>
            <p:cNvSpPr/>
            <p:nvPr/>
          </p:nvSpPr>
          <p:spPr bwMode="auto">
            <a:xfrm>
              <a:off x="5405" y="-7882"/>
              <a:ext cx="503" cy="1331"/>
            </a:xfrm>
            <a:custGeom>
              <a:avLst/>
              <a:gdLst>
                <a:gd name="T0" fmla="*/ 503 w 503"/>
                <a:gd name="T1" fmla="*/ -7882 h 1331"/>
                <a:gd name="T2" fmla="*/ 0 w 503"/>
                <a:gd name="T3" fmla="*/ -7882 h 1331"/>
                <a:gd name="T4" fmla="*/ 0 w 503"/>
                <a:gd name="T5" fmla="*/ -6552 h 1331"/>
                <a:gd name="T6" fmla="*/ 503 w 503"/>
                <a:gd name="T7" fmla="*/ -6552 h 1331"/>
                <a:gd name="T8" fmla="*/ 501 w 503"/>
                <a:gd name="T9" fmla="*/ -6554 h 1331"/>
                <a:gd name="T10" fmla="*/ 15 w 503"/>
                <a:gd name="T11" fmla="*/ -6554 h 1331"/>
                <a:gd name="T12" fmla="*/ 5 w 503"/>
                <a:gd name="T13" fmla="*/ -6561 h 1331"/>
                <a:gd name="T14" fmla="*/ 15 w 503"/>
                <a:gd name="T15" fmla="*/ -6561 h 1331"/>
                <a:gd name="T16" fmla="*/ 15 w 503"/>
                <a:gd name="T17" fmla="*/ -7873 h 1331"/>
                <a:gd name="T18" fmla="*/ 5 w 503"/>
                <a:gd name="T19" fmla="*/ -7873 h 1331"/>
                <a:gd name="T20" fmla="*/ 15 w 503"/>
                <a:gd name="T21" fmla="*/ -7878 h 1331"/>
                <a:gd name="T22" fmla="*/ 503 w 503"/>
                <a:gd name="T23" fmla="*/ -7878 h 1331"/>
                <a:gd name="T24" fmla="*/ 503 w 503"/>
                <a:gd name="T25" fmla="*/ -7882 h 1331"/>
                <a:gd name="T26" fmla="*/ 503 w 503"/>
                <a:gd name="T27" fmla="*/ -7878 h 1331"/>
                <a:gd name="T28" fmla="*/ 487 w 503"/>
                <a:gd name="T29" fmla="*/ -7878 h 1331"/>
                <a:gd name="T30" fmla="*/ 498 w 503"/>
                <a:gd name="T31" fmla="*/ -7873 h 1331"/>
                <a:gd name="T32" fmla="*/ 487 w 503"/>
                <a:gd name="T33" fmla="*/ -7873 h 1331"/>
                <a:gd name="T34" fmla="*/ 487 w 503"/>
                <a:gd name="T35" fmla="*/ -6561 h 1331"/>
                <a:gd name="T36" fmla="*/ 498 w 503"/>
                <a:gd name="T37" fmla="*/ -6561 h 1331"/>
                <a:gd name="T38" fmla="*/ 503 w 503"/>
                <a:gd name="T39" fmla="*/ -6552 h 1331"/>
                <a:gd name="T40" fmla="*/ 503 w 503"/>
                <a:gd name="T41" fmla="*/ -7878 h 1331"/>
                <a:gd name="T42" fmla="*/ 487 w 503"/>
                <a:gd name="T43" fmla="*/ -6561 h 1331"/>
                <a:gd name="T44" fmla="*/ 15 w 503"/>
                <a:gd name="T45" fmla="*/ -6561 h 1331"/>
                <a:gd name="T46" fmla="*/ 15 w 503"/>
                <a:gd name="T47" fmla="*/ -6554 h 1331"/>
                <a:gd name="T48" fmla="*/ 487 w 503"/>
                <a:gd name="T49" fmla="*/ -6554 h 1331"/>
                <a:gd name="T50" fmla="*/ 487 w 503"/>
                <a:gd name="T51" fmla="*/ -6561 h 1331"/>
                <a:gd name="T52" fmla="*/ 498 w 503"/>
                <a:gd name="T53" fmla="*/ -6561 h 1331"/>
                <a:gd name="T54" fmla="*/ 487 w 503"/>
                <a:gd name="T55" fmla="*/ -6554 h 1331"/>
                <a:gd name="T56" fmla="*/ 501 w 503"/>
                <a:gd name="T57" fmla="*/ -6554 h 1331"/>
                <a:gd name="T58" fmla="*/ 498 w 503"/>
                <a:gd name="T59" fmla="*/ -6561 h 1331"/>
                <a:gd name="T60" fmla="*/ 487 w 503"/>
                <a:gd name="T61" fmla="*/ -7878 h 1331"/>
                <a:gd name="T62" fmla="*/ 15 w 503"/>
                <a:gd name="T63" fmla="*/ -7878 h 1331"/>
                <a:gd name="T64" fmla="*/ 15 w 503"/>
                <a:gd name="T65" fmla="*/ -7873 h 1331"/>
                <a:gd name="T66" fmla="*/ 487 w 503"/>
                <a:gd name="T67" fmla="*/ -7873 h 1331"/>
                <a:gd name="T68" fmla="*/ 487 w 503"/>
                <a:gd name="T69" fmla="*/ -7878 h 13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3" h="1331">
                  <a:moveTo>
                    <a:pt x="503" y="0"/>
                  </a:moveTo>
                  <a:lnTo>
                    <a:pt x="0" y="0"/>
                  </a:lnTo>
                  <a:lnTo>
                    <a:pt x="0" y="1330"/>
                  </a:lnTo>
                  <a:lnTo>
                    <a:pt x="503" y="1330"/>
                  </a:lnTo>
                  <a:lnTo>
                    <a:pt x="501" y="1328"/>
                  </a:lnTo>
                  <a:lnTo>
                    <a:pt x="15" y="1328"/>
                  </a:lnTo>
                  <a:lnTo>
                    <a:pt x="5" y="1321"/>
                  </a:lnTo>
                  <a:lnTo>
                    <a:pt x="15" y="1321"/>
                  </a:lnTo>
                  <a:lnTo>
                    <a:pt x="15" y="9"/>
                  </a:lnTo>
                  <a:lnTo>
                    <a:pt x="5" y="9"/>
                  </a:lnTo>
                  <a:lnTo>
                    <a:pt x="15" y="4"/>
                  </a:lnTo>
                  <a:lnTo>
                    <a:pt x="503" y="4"/>
                  </a:lnTo>
                  <a:lnTo>
                    <a:pt x="503" y="0"/>
                  </a:lnTo>
                  <a:close/>
                  <a:moveTo>
                    <a:pt x="503" y="4"/>
                  </a:moveTo>
                  <a:lnTo>
                    <a:pt x="487" y="4"/>
                  </a:lnTo>
                  <a:lnTo>
                    <a:pt x="498" y="9"/>
                  </a:lnTo>
                  <a:lnTo>
                    <a:pt x="487" y="9"/>
                  </a:lnTo>
                  <a:lnTo>
                    <a:pt x="487" y="1321"/>
                  </a:lnTo>
                  <a:lnTo>
                    <a:pt x="498" y="1321"/>
                  </a:lnTo>
                  <a:lnTo>
                    <a:pt x="503" y="1330"/>
                  </a:lnTo>
                  <a:lnTo>
                    <a:pt x="503" y="4"/>
                  </a:lnTo>
                  <a:close/>
                  <a:moveTo>
                    <a:pt x="487" y="1321"/>
                  </a:moveTo>
                  <a:lnTo>
                    <a:pt x="15" y="1321"/>
                  </a:lnTo>
                  <a:lnTo>
                    <a:pt x="15" y="1328"/>
                  </a:lnTo>
                  <a:lnTo>
                    <a:pt x="487" y="1328"/>
                  </a:lnTo>
                  <a:lnTo>
                    <a:pt x="487" y="1321"/>
                  </a:lnTo>
                  <a:close/>
                  <a:moveTo>
                    <a:pt x="498" y="1321"/>
                  </a:moveTo>
                  <a:lnTo>
                    <a:pt x="487" y="1328"/>
                  </a:lnTo>
                  <a:lnTo>
                    <a:pt x="501" y="1328"/>
                  </a:lnTo>
                  <a:lnTo>
                    <a:pt x="498" y="1321"/>
                  </a:lnTo>
                  <a:close/>
                  <a:moveTo>
                    <a:pt x="487" y="4"/>
                  </a:moveTo>
                  <a:lnTo>
                    <a:pt x="15" y="4"/>
                  </a:lnTo>
                  <a:lnTo>
                    <a:pt x="15" y="9"/>
                  </a:lnTo>
                  <a:lnTo>
                    <a:pt x="487" y="9"/>
                  </a:lnTo>
                  <a:lnTo>
                    <a:pt x="48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1" name="AutoShape 302"/>
            <p:cNvSpPr/>
            <p:nvPr/>
          </p:nvSpPr>
          <p:spPr bwMode="auto">
            <a:xfrm>
              <a:off x="5542" y="-7298"/>
              <a:ext cx="249" cy="173"/>
            </a:xfrm>
            <a:custGeom>
              <a:avLst/>
              <a:gdLst>
                <a:gd name="T0" fmla="*/ 0 w 249"/>
                <a:gd name="T1" fmla="*/ -7125 h 173"/>
                <a:gd name="T2" fmla="*/ 162 w 249"/>
                <a:gd name="T3" fmla="*/ -7125 h 173"/>
                <a:gd name="T4" fmla="*/ 86 w 249"/>
                <a:gd name="T5" fmla="*/ -7298 h 173"/>
                <a:gd name="T6" fmla="*/ 86 w 249"/>
                <a:gd name="T7" fmla="*/ -7125 h 173"/>
                <a:gd name="T8" fmla="*/ 162 w 249"/>
                <a:gd name="T9" fmla="*/ -7298 h 173"/>
                <a:gd name="T10" fmla="*/ 162 w 249"/>
                <a:gd name="T11" fmla="*/ -7125 h 173"/>
                <a:gd name="T12" fmla="*/ 86 w 249"/>
                <a:gd name="T13" fmla="*/ -7298 h 173"/>
                <a:gd name="T14" fmla="*/ 248 w 249"/>
                <a:gd name="T15" fmla="*/ -7298 h 1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9" h="173">
                  <a:moveTo>
                    <a:pt x="0" y="173"/>
                  </a:moveTo>
                  <a:lnTo>
                    <a:pt x="162" y="173"/>
                  </a:lnTo>
                  <a:moveTo>
                    <a:pt x="86" y="0"/>
                  </a:moveTo>
                  <a:lnTo>
                    <a:pt x="86" y="173"/>
                  </a:lnTo>
                  <a:moveTo>
                    <a:pt x="162" y="0"/>
                  </a:moveTo>
                  <a:lnTo>
                    <a:pt x="162" y="173"/>
                  </a:lnTo>
                  <a:moveTo>
                    <a:pt x="86" y="0"/>
                  </a:moveTo>
                  <a:lnTo>
                    <a:pt x="248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2" name="Rectangle 303"/>
            <p:cNvSpPr>
              <a:spLocks noChangeArrowheads="1"/>
            </p:cNvSpPr>
            <p:nvPr/>
          </p:nvSpPr>
          <p:spPr bwMode="auto">
            <a:xfrm>
              <a:off x="8464" y="-9106"/>
              <a:ext cx="527" cy="5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3" name="Rectangle 304"/>
            <p:cNvSpPr>
              <a:spLocks noChangeArrowheads="1"/>
            </p:cNvSpPr>
            <p:nvPr/>
          </p:nvSpPr>
          <p:spPr bwMode="auto">
            <a:xfrm>
              <a:off x="8464" y="-9106"/>
              <a:ext cx="527" cy="527"/>
            </a:xfrm>
            <a:prstGeom prst="rect">
              <a:avLst/>
            </a:prstGeom>
            <a:noFill/>
            <a:ln w="9982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54" name="Picture 30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" y="-9044"/>
              <a:ext cx="320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5" name="AutoShape 306"/>
            <p:cNvSpPr/>
            <p:nvPr/>
          </p:nvSpPr>
          <p:spPr bwMode="auto">
            <a:xfrm>
              <a:off x="2903" y="-5728"/>
              <a:ext cx="408" cy="2"/>
            </a:xfrm>
            <a:custGeom>
              <a:avLst/>
              <a:gdLst>
                <a:gd name="T0" fmla="*/ 408 w 408"/>
                <a:gd name="T1" fmla="*/ 0 h 2"/>
                <a:gd name="T2" fmla="*/ 377 w 408"/>
                <a:gd name="T3" fmla="*/ 0 h 2"/>
                <a:gd name="T4" fmla="*/ 345 w 408"/>
                <a:gd name="T5" fmla="*/ 0 h 2"/>
                <a:gd name="T6" fmla="*/ 314 w 408"/>
                <a:gd name="T7" fmla="*/ 0 h 2"/>
                <a:gd name="T8" fmla="*/ 282 w 408"/>
                <a:gd name="T9" fmla="*/ 0 h 2"/>
                <a:gd name="T10" fmla="*/ 251 w 408"/>
                <a:gd name="T11" fmla="*/ 0 h 2"/>
                <a:gd name="T12" fmla="*/ 219 w 408"/>
                <a:gd name="T13" fmla="*/ 0 h 2"/>
                <a:gd name="T14" fmla="*/ 188 w 408"/>
                <a:gd name="T15" fmla="*/ 0 h 2"/>
                <a:gd name="T16" fmla="*/ 157 w 408"/>
                <a:gd name="T17" fmla="*/ 0 h 2"/>
                <a:gd name="T18" fmla="*/ 125 w 408"/>
                <a:gd name="T19" fmla="*/ 0 h 2"/>
                <a:gd name="T20" fmla="*/ 93 w 408"/>
                <a:gd name="T21" fmla="*/ 0 h 2"/>
                <a:gd name="T22" fmla="*/ 62 w 408"/>
                <a:gd name="T23" fmla="*/ 0 h 2"/>
                <a:gd name="T24" fmla="*/ 31 w 408"/>
                <a:gd name="T25" fmla="*/ 0 h 2"/>
                <a:gd name="T26" fmla="*/ 0 w 408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8" h="2">
                  <a:moveTo>
                    <a:pt x="408" y="0"/>
                  </a:moveTo>
                  <a:lnTo>
                    <a:pt x="377" y="0"/>
                  </a:lnTo>
                  <a:moveTo>
                    <a:pt x="345" y="0"/>
                  </a:moveTo>
                  <a:lnTo>
                    <a:pt x="314" y="0"/>
                  </a:lnTo>
                  <a:moveTo>
                    <a:pt x="282" y="0"/>
                  </a:moveTo>
                  <a:lnTo>
                    <a:pt x="251" y="0"/>
                  </a:lnTo>
                  <a:moveTo>
                    <a:pt x="219" y="0"/>
                  </a:moveTo>
                  <a:lnTo>
                    <a:pt x="188" y="0"/>
                  </a:lnTo>
                  <a:moveTo>
                    <a:pt x="157" y="0"/>
                  </a:moveTo>
                  <a:lnTo>
                    <a:pt x="125" y="0"/>
                  </a:lnTo>
                  <a:moveTo>
                    <a:pt x="93" y="0"/>
                  </a:moveTo>
                  <a:lnTo>
                    <a:pt x="62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6" name="Line 307"/>
            <p:cNvSpPr>
              <a:spLocks noChangeShapeType="1"/>
            </p:cNvSpPr>
            <p:nvPr/>
          </p:nvSpPr>
          <p:spPr bwMode="auto">
            <a:xfrm>
              <a:off x="2869" y="-5736"/>
              <a:ext cx="0" cy="16"/>
            </a:xfrm>
            <a:prstGeom prst="line">
              <a:avLst/>
            </a:prstGeom>
            <a:noFill/>
            <a:ln w="152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7" name="Freeform 308"/>
            <p:cNvSpPr/>
            <p:nvPr/>
          </p:nvSpPr>
          <p:spPr bwMode="auto">
            <a:xfrm>
              <a:off x="3280" y="-7789"/>
              <a:ext cx="74" cy="75"/>
            </a:xfrm>
            <a:custGeom>
              <a:avLst/>
              <a:gdLst>
                <a:gd name="T0" fmla="*/ 37 w 74"/>
                <a:gd name="T1" fmla="*/ -7789 h 75"/>
                <a:gd name="T2" fmla="*/ 10 w 74"/>
                <a:gd name="T3" fmla="*/ -7778 h 75"/>
                <a:gd name="T4" fmla="*/ 0 w 74"/>
                <a:gd name="T5" fmla="*/ -7752 h 75"/>
                <a:gd name="T6" fmla="*/ 10 w 74"/>
                <a:gd name="T7" fmla="*/ -7725 h 75"/>
                <a:gd name="T8" fmla="*/ 37 w 74"/>
                <a:gd name="T9" fmla="*/ -7714 h 75"/>
                <a:gd name="T10" fmla="*/ 62 w 74"/>
                <a:gd name="T11" fmla="*/ -7725 h 75"/>
                <a:gd name="T12" fmla="*/ 73 w 74"/>
                <a:gd name="T13" fmla="*/ -7752 h 75"/>
                <a:gd name="T14" fmla="*/ 62 w 74"/>
                <a:gd name="T15" fmla="*/ -7778 h 75"/>
                <a:gd name="T16" fmla="*/ 37 w 74"/>
                <a:gd name="T17" fmla="*/ -7789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7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7" y="75"/>
                  </a:lnTo>
                  <a:lnTo>
                    <a:pt x="62" y="64"/>
                  </a:lnTo>
                  <a:lnTo>
                    <a:pt x="73" y="37"/>
                  </a:lnTo>
                  <a:lnTo>
                    <a:pt x="62" y="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0" name="AutoShape 309"/>
            <p:cNvSpPr/>
            <p:nvPr/>
          </p:nvSpPr>
          <p:spPr bwMode="auto">
            <a:xfrm>
              <a:off x="3269" y="-7798"/>
              <a:ext cx="95" cy="94"/>
            </a:xfrm>
            <a:custGeom>
              <a:avLst/>
              <a:gdLst>
                <a:gd name="T0" fmla="*/ 15 w 95"/>
                <a:gd name="T1" fmla="*/ -7783 h 94"/>
                <a:gd name="T2" fmla="*/ 15 w 95"/>
                <a:gd name="T3" fmla="*/ -7720 h 94"/>
                <a:gd name="T4" fmla="*/ 53 w 95"/>
                <a:gd name="T5" fmla="*/ -7725 h 94"/>
                <a:gd name="T6" fmla="*/ 47 w 95"/>
                <a:gd name="T7" fmla="*/ -7727 h 94"/>
                <a:gd name="T8" fmla="*/ 31 w 95"/>
                <a:gd name="T9" fmla="*/ -7731 h 94"/>
                <a:gd name="T10" fmla="*/ 29 w 95"/>
                <a:gd name="T11" fmla="*/ -7736 h 94"/>
                <a:gd name="T12" fmla="*/ 21 w 95"/>
                <a:gd name="T13" fmla="*/ -7747 h 94"/>
                <a:gd name="T14" fmla="*/ 25 w 95"/>
                <a:gd name="T15" fmla="*/ -7756 h 94"/>
                <a:gd name="T16" fmla="*/ 26 w 95"/>
                <a:gd name="T17" fmla="*/ -7767 h 94"/>
                <a:gd name="T18" fmla="*/ 41 w 95"/>
                <a:gd name="T19" fmla="*/ -7773 h 94"/>
                <a:gd name="T20" fmla="*/ 42 w 95"/>
                <a:gd name="T21" fmla="*/ -7778 h 94"/>
                <a:gd name="T22" fmla="*/ 79 w 95"/>
                <a:gd name="T23" fmla="*/ -7783 h 94"/>
                <a:gd name="T24" fmla="*/ 65 w 95"/>
                <a:gd name="T25" fmla="*/ -7735 h 94"/>
                <a:gd name="T26" fmla="*/ 53 w 95"/>
                <a:gd name="T27" fmla="*/ -7725 h 94"/>
                <a:gd name="T28" fmla="*/ 79 w 95"/>
                <a:gd name="T29" fmla="*/ -7720 h 94"/>
                <a:gd name="T30" fmla="*/ 63 w 95"/>
                <a:gd name="T31" fmla="*/ -7731 h 94"/>
                <a:gd name="T32" fmla="*/ 30 w 95"/>
                <a:gd name="T33" fmla="*/ -7735 h 94"/>
                <a:gd name="T34" fmla="*/ 38 w 95"/>
                <a:gd name="T35" fmla="*/ -7731 h 94"/>
                <a:gd name="T36" fmla="*/ 87 w 95"/>
                <a:gd name="T37" fmla="*/ -7736 h 94"/>
                <a:gd name="T38" fmla="*/ 63 w 95"/>
                <a:gd name="T39" fmla="*/ -7731 h 94"/>
                <a:gd name="T40" fmla="*/ 87 w 95"/>
                <a:gd name="T41" fmla="*/ -7736 h 94"/>
                <a:gd name="T42" fmla="*/ 26 w 95"/>
                <a:gd name="T43" fmla="*/ -7736 h 94"/>
                <a:gd name="T44" fmla="*/ 29 w 95"/>
                <a:gd name="T45" fmla="*/ -7736 h 94"/>
                <a:gd name="T46" fmla="*/ 65 w 95"/>
                <a:gd name="T47" fmla="*/ -7735 h 94"/>
                <a:gd name="T48" fmla="*/ 87 w 95"/>
                <a:gd name="T49" fmla="*/ -7736 h 94"/>
                <a:gd name="T50" fmla="*/ 73 w 95"/>
                <a:gd name="T51" fmla="*/ -7747 h 94"/>
                <a:gd name="T52" fmla="*/ 23 w 95"/>
                <a:gd name="T53" fmla="*/ -7752 h 94"/>
                <a:gd name="T54" fmla="*/ 25 w 95"/>
                <a:gd name="T55" fmla="*/ -7747 h 94"/>
                <a:gd name="T56" fmla="*/ 92 w 95"/>
                <a:gd name="T57" fmla="*/ -7756 h 94"/>
                <a:gd name="T58" fmla="*/ 73 w 95"/>
                <a:gd name="T59" fmla="*/ -7747 h 94"/>
                <a:gd name="T60" fmla="*/ 95 w 95"/>
                <a:gd name="T61" fmla="*/ -7752 h 94"/>
                <a:gd name="T62" fmla="*/ 25 w 95"/>
                <a:gd name="T63" fmla="*/ -7756 h 94"/>
                <a:gd name="T64" fmla="*/ 23 w 95"/>
                <a:gd name="T65" fmla="*/ -7752 h 94"/>
                <a:gd name="T66" fmla="*/ 65 w 95"/>
                <a:gd name="T67" fmla="*/ -7768 h 94"/>
                <a:gd name="T68" fmla="*/ 73 w 95"/>
                <a:gd name="T69" fmla="*/ -7756 h 94"/>
                <a:gd name="T70" fmla="*/ 87 w 95"/>
                <a:gd name="T71" fmla="*/ -7767 h 94"/>
                <a:gd name="T72" fmla="*/ 65 w 95"/>
                <a:gd name="T73" fmla="*/ -7768 h 94"/>
                <a:gd name="T74" fmla="*/ 26 w 95"/>
                <a:gd name="T75" fmla="*/ -7767 h 94"/>
                <a:gd name="T76" fmla="*/ 29 w 95"/>
                <a:gd name="T77" fmla="*/ -7768 h 94"/>
                <a:gd name="T78" fmla="*/ 63 w 95"/>
                <a:gd name="T79" fmla="*/ -7773 h 94"/>
                <a:gd name="T80" fmla="*/ 87 w 95"/>
                <a:gd name="T81" fmla="*/ -7767 h 94"/>
                <a:gd name="T82" fmla="*/ 41 w 95"/>
                <a:gd name="T83" fmla="*/ -7773 h 94"/>
                <a:gd name="T84" fmla="*/ 29 w 95"/>
                <a:gd name="T85" fmla="*/ -7768 h 94"/>
                <a:gd name="T86" fmla="*/ 81 w 95"/>
                <a:gd name="T87" fmla="*/ -7778 h 94"/>
                <a:gd name="T88" fmla="*/ 47 w 95"/>
                <a:gd name="T89" fmla="*/ -7776 h 94"/>
                <a:gd name="T90" fmla="*/ 63 w 95"/>
                <a:gd name="T91" fmla="*/ -7773 h 94"/>
                <a:gd name="T92" fmla="*/ 81 w 95"/>
                <a:gd name="T93" fmla="*/ -777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8" y="0"/>
                  </a:moveTo>
                  <a:lnTo>
                    <a:pt x="15" y="15"/>
                  </a:lnTo>
                  <a:lnTo>
                    <a:pt x="0" y="46"/>
                  </a:lnTo>
                  <a:lnTo>
                    <a:pt x="15" y="78"/>
                  </a:lnTo>
                  <a:lnTo>
                    <a:pt x="48" y="93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1" y="67"/>
                  </a:lnTo>
                  <a:lnTo>
                    <a:pt x="26" y="62"/>
                  </a:lnTo>
                  <a:lnTo>
                    <a:pt x="29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5" y="63"/>
                  </a:moveTo>
                  <a:lnTo>
                    <a:pt x="47" y="71"/>
                  </a:lnTo>
                  <a:lnTo>
                    <a:pt x="53" y="73"/>
                  </a:lnTo>
                  <a:lnTo>
                    <a:pt x="48" y="93"/>
                  </a:lnTo>
                  <a:lnTo>
                    <a:pt x="79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5" y="63"/>
                  </a:lnTo>
                  <a:close/>
                  <a:moveTo>
                    <a:pt x="30" y="63"/>
                  </a:moveTo>
                  <a:lnTo>
                    <a:pt x="31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7" y="62"/>
                  </a:moveTo>
                  <a:lnTo>
                    <a:pt x="68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7" y="62"/>
                  </a:lnTo>
                  <a:close/>
                  <a:moveTo>
                    <a:pt x="29" y="62"/>
                  </a:moveTo>
                  <a:lnTo>
                    <a:pt x="26" y="62"/>
                  </a:lnTo>
                  <a:lnTo>
                    <a:pt x="30" y="63"/>
                  </a:lnTo>
                  <a:lnTo>
                    <a:pt x="29" y="62"/>
                  </a:lnTo>
                  <a:close/>
                  <a:moveTo>
                    <a:pt x="71" y="46"/>
                  </a:moveTo>
                  <a:lnTo>
                    <a:pt x="65" y="63"/>
                  </a:lnTo>
                  <a:lnTo>
                    <a:pt x="68" y="62"/>
                  </a:lnTo>
                  <a:lnTo>
                    <a:pt x="87" y="62"/>
                  </a:lnTo>
                  <a:lnTo>
                    <a:pt x="92" y="51"/>
                  </a:lnTo>
                  <a:lnTo>
                    <a:pt x="73" y="51"/>
                  </a:lnTo>
                  <a:lnTo>
                    <a:pt x="71" y="46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1"/>
                  </a:lnTo>
                  <a:lnTo>
                    <a:pt x="92" y="51"/>
                  </a:lnTo>
                  <a:lnTo>
                    <a:pt x="95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6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29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29" y="30"/>
                  </a:lnTo>
                  <a:close/>
                  <a:moveTo>
                    <a:pt x="84" y="25"/>
                  </a:moveTo>
                  <a:lnTo>
                    <a:pt x="63" y="25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4" y="25"/>
                  </a:lnTo>
                  <a:close/>
                  <a:moveTo>
                    <a:pt x="41" y="25"/>
                  </a:moveTo>
                  <a:lnTo>
                    <a:pt x="31" y="25"/>
                  </a:lnTo>
                  <a:lnTo>
                    <a:pt x="29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3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4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1" name="Freeform 310"/>
            <p:cNvSpPr/>
            <p:nvPr/>
          </p:nvSpPr>
          <p:spPr bwMode="auto">
            <a:xfrm>
              <a:off x="3280" y="-7408"/>
              <a:ext cx="74" cy="74"/>
            </a:xfrm>
            <a:custGeom>
              <a:avLst/>
              <a:gdLst>
                <a:gd name="T0" fmla="*/ 37 w 74"/>
                <a:gd name="T1" fmla="*/ -7408 h 74"/>
                <a:gd name="T2" fmla="*/ 10 w 74"/>
                <a:gd name="T3" fmla="*/ -7398 h 74"/>
                <a:gd name="T4" fmla="*/ 0 w 74"/>
                <a:gd name="T5" fmla="*/ -7371 h 74"/>
                <a:gd name="T6" fmla="*/ 10 w 74"/>
                <a:gd name="T7" fmla="*/ -7345 h 74"/>
                <a:gd name="T8" fmla="*/ 37 w 74"/>
                <a:gd name="T9" fmla="*/ -7335 h 74"/>
                <a:gd name="T10" fmla="*/ 62 w 74"/>
                <a:gd name="T11" fmla="*/ -7345 h 74"/>
                <a:gd name="T12" fmla="*/ 73 w 74"/>
                <a:gd name="T13" fmla="*/ -7371 h 74"/>
                <a:gd name="T14" fmla="*/ 62 w 74"/>
                <a:gd name="T15" fmla="*/ -7398 h 74"/>
                <a:gd name="T16" fmla="*/ 37 w 74"/>
                <a:gd name="T17" fmla="*/ -740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7" y="73"/>
                  </a:lnTo>
                  <a:lnTo>
                    <a:pt x="62" y="63"/>
                  </a:lnTo>
                  <a:lnTo>
                    <a:pt x="73" y="37"/>
                  </a:lnTo>
                  <a:lnTo>
                    <a:pt x="62" y="1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5" name="AutoShape 311"/>
            <p:cNvSpPr/>
            <p:nvPr/>
          </p:nvSpPr>
          <p:spPr bwMode="auto">
            <a:xfrm>
              <a:off x="3269" y="-7419"/>
              <a:ext cx="95" cy="95"/>
            </a:xfrm>
            <a:custGeom>
              <a:avLst/>
              <a:gdLst>
                <a:gd name="T0" fmla="*/ 15 w 95"/>
                <a:gd name="T1" fmla="*/ -7404 h 95"/>
                <a:gd name="T2" fmla="*/ 15 w 95"/>
                <a:gd name="T3" fmla="*/ -7340 h 95"/>
                <a:gd name="T4" fmla="*/ 53 w 95"/>
                <a:gd name="T5" fmla="*/ -7345 h 95"/>
                <a:gd name="T6" fmla="*/ 47 w 95"/>
                <a:gd name="T7" fmla="*/ -7347 h 95"/>
                <a:gd name="T8" fmla="*/ 31 w 95"/>
                <a:gd name="T9" fmla="*/ -7351 h 95"/>
                <a:gd name="T10" fmla="*/ 29 w 95"/>
                <a:gd name="T11" fmla="*/ -7356 h 95"/>
                <a:gd name="T12" fmla="*/ 21 w 95"/>
                <a:gd name="T13" fmla="*/ -7366 h 95"/>
                <a:gd name="T14" fmla="*/ 25 w 95"/>
                <a:gd name="T15" fmla="*/ -7377 h 95"/>
                <a:gd name="T16" fmla="*/ 26 w 95"/>
                <a:gd name="T17" fmla="*/ -7387 h 95"/>
                <a:gd name="T18" fmla="*/ 41 w 95"/>
                <a:gd name="T19" fmla="*/ -7393 h 95"/>
                <a:gd name="T20" fmla="*/ 42 w 95"/>
                <a:gd name="T21" fmla="*/ -7398 h 95"/>
                <a:gd name="T22" fmla="*/ 79 w 95"/>
                <a:gd name="T23" fmla="*/ -7404 h 95"/>
                <a:gd name="T24" fmla="*/ 65 w 95"/>
                <a:gd name="T25" fmla="*/ -7354 h 95"/>
                <a:gd name="T26" fmla="*/ 53 w 95"/>
                <a:gd name="T27" fmla="*/ -7345 h 95"/>
                <a:gd name="T28" fmla="*/ 79 w 95"/>
                <a:gd name="T29" fmla="*/ -7340 h 95"/>
                <a:gd name="T30" fmla="*/ 63 w 95"/>
                <a:gd name="T31" fmla="*/ -7351 h 95"/>
                <a:gd name="T32" fmla="*/ 30 w 95"/>
                <a:gd name="T33" fmla="*/ -7354 h 95"/>
                <a:gd name="T34" fmla="*/ 38 w 95"/>
                <a:gd name="T35" fmla="*/ -7351 h 95"/>
                <a:gd name="T36" fmla="*/ 87 w 95"/>
                <a:gd name="T37" fmla="*/ -7356 h 95"/>
                <a:gd name="T38" fmla="*/ 63 w 95"/>
                <a:gd name="T39" fmla="*/ -7351 h 95"/>
                <a:gd name="T40" fmla="*/ 87 w 95"/>
                <a:gd name="T41" fmla="*/ -7356 h 95"/>
                <a:gd name="T42" fmla="*/ 26 w 95"/>
                <a:gd name="T43" fmla="*/ -7356 h 95"/>
                <a:gd name="T44" fmla="*/ 29 w 95"/>
                <a:gd name="T45" fmla="*/ -7356 h 95"/>
                <a:gd name="T46" fmla="*/ 65 w 95"/>
                <a:gd name="T47" fmla="*/ -7354 h 95"/>
                <a:gd name="T48" fmla="*/ 87 w 95"/>
                <a:gd name="T49" fmla="*/ -7356 h 95"/>
                <a:gd name="T50" fmla="*/ 73 w 95"/>
                <a:gd name="T51" fmla="*/ -7366 h 95"/>
                <a:gd name="T52" fmla="*/ 23 w 95"/>
                <a:gd name="T53" fmla="*/ -7372 h 95"/>
                <a:gd name="T54" fmla="*/ 25 w 95"/>
                <a:gd name="T55" fmla="*/ -7366 h 95"/>
                <a:gd name="T56" fmla="*/ 92 w 95"/>
                <a:gd name="T57" fmla="*/ -7377 h 95"/>
                <a:gd name="T58" fmla="*/ 73 w 95"/>
                <a:gd name="T59" fmla="*/ -7366 h 95"/>
                <a:gd name="T60" fmla="*/ 95 w 95"/>
                <a:gd name="T61" fmla="*/ -7371 h 95"/>
                <a:gd name="T62" fmla="*/ 25 w 95"/>
                <a:gd name="T63" fmla="*/ -7377 h 95"/>
                <a:gd name="T64" fmla="*/ 23 w 95"/>
                <a:gd name="T65" fmla="*/ -7372 h 95"/>
                <a:gd name="T66" fmla="*/ 65 w 95"/>
                <a:gd name="T67" fmla="*/ -7388 h 95"/>
                <a:gd name="T68" fmla="*/ 73 w 95"/>
                <a:gd name="T69" fmla="*/ -7377 h 95"/>
                <a:gd name="T70" fmla="*/ 87 w 95"/>
                <a:gd name="T71" fmla="*/ -7387 h 95"/>
                <a:gd name="T72" fmla="*/ 65 w 95"/>
                <a:gd name="T73" fmla="*/ -7388 h 95"/>
                <a:gd name="T74" fmla="*/ 26 w 95"/>
                <a:gd name="T75" fmla="*/ -7387 h 95"/>
                <a:gd name="T76" fmla="*/ 29 w 95"/>
                <a:gd name="T77" fmla="*/ -7388 h 95"/>
                <a:gd name="T78" fmla="*/ 63 w 95"/>
                <a:gd name="T79" fmla="*/ -7393 h 95"/>
                <a:gd name="T80" fmla="*/ 87 w 95"/>
                <a:gd name="T81" fmla="*/ -7387 h 95"/>
                <a:gd name="T82" fmla="*/ 41 w 95"/>
                <a:gd name="T83" fmla="*/ -7393 h 95"/>
                <a:gd name="T84" fmla="*/ 29 w 95"/>
                <a:gd name="T85" fmla="*/ -7388 h 95"/>
                <a:gd name="T86" fmla="*/ 82 w 95"/>
                <a:gd name="T87" fmla="*/ -7398 h 95"/>
                <a:gd name="T88" fmla="*/ 47 w 95"/>
                <a:gd name="T89" fmla="*/ -7395 h 95"/>
                <a:gd name="T90" fmla="*/ 63 w 95"/>
                <a:gd name="T91" fmla="*/ -7393 h 95"/>
                <a:gd name="T92" fmla="*/ 82 w 95"/>
                <a:gd name="T93" fmla="*/ -739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8" y="0"/>
                  </a:moveTo>
                  <a:lnTo>
                    <a:pt x="15" y="15"/>
                  </a:lnTo>
                  <a:lnTo>
                    <a:pt x="0" y="48"/>
                  </a:lnTo>
                  <a:lnTo>
                    <a:pt x="15" y="79"/>
                  </a:lnTo>
                  <a:lnTo>
                    <a:pt x="48" y="95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1" y="68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6" y="32"/>
                  </a:lnTo>
                  <a:lnTo>
                    <a:pt x="31" y="26"/>
                  </a:lnTo>
                  <a:lnTo>
                    <a:pt x="41" y="26"/>
                  </a:lnTo>
                  <a:lnTo>
                    <a:pt x="47" y="24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4"/>
                  </a:lnTo>
                  <a:lnTo>
                    <a:pt x="48" y="95"/>
                  </a:lnTo>
                  <a:lnTo>
                    <a:pt x="79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30" y="65"/>
                  </a:lnTo>
                  <a:lnTo>
                    <a:pt x="29" y="63"/>
                  </a:lnTo>
                  <a:close/>
                  <a:moveTo>
                    <a:pt x="71" y="47"/>
                  </a:moveTo>
                  <a:lnTo>
                    <a:pt x="65" y="65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7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5" y="31"/>
                  </a:lnTo>
                  <a:close/>
                  <a:moveTo>
                    <a:pt x="29" y="31"/>
                  </a:moveTo>
                  <a:lnTo>
                    <a:pt x="26" y="32"/>
                  </a:lnTo>
                  <a:lnTo>
                    <a:pt x="29" y="32"/>
                  </a:lnTo>
                  <a:lnTo>
                    <a:pt x="29" y="31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1" y="26"/>
                  </a:lnTo>
                  <a:lnTo>
                    <a:pt x="29" y="31"/>
                  </a:lnTo>
                  <a:lnTo>
                    <a:pt x="41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6" name="Freeform 312"/>
            <p:cNvSpPr/>
            <p:nvPr/>
          </p:nvSpPr>
          <p:spPr bwMode="auto">
            <a:xfrm>
              <a:off x="3280" y="-7030"/>
              <a:ext cx="74" cy="78"/>
            </a:xfrm>
            <a:custGeom>
              <a:avLst/>
              <a:gdLst>
                <a:gd name="T0" fmla="*/ 37 w 74"/>
                <a:gd name="T1" fmla="*/ -7030 h 78"/>
                <a:gd name="T2" fmla="*/ 10 w 74"/>
                <a:gd name="T3" fmla="*/ -7021 h 78"/>
                <a:gd name="T4" fmla="*/ 0 w 74"/>
                <a:gd name="T5" fmla="*/ -6994 h 78"/>
                <a:gd name="T6" fmla="*/ 10 w 74"/>
                <a:gd name="T7" fmla="*/ -6963 h 78"/>
                <a:gd name="T8" fmla="*/ 37 w 74"/>
                <a:gd name="T9" fmla="*/ -6952 h 78"/>
                <a:gd name="T10" fmla="*/ 62 w 74"/>
                <a:gd name="T11" fmla="*/ -6963 h 78"/>
                <a:gd name="T12" fmla="*/ 73 w 74"/>
                <a:gd name="T13" fmla="*/ -6994 h 78"/>
                <a:gd name="T14" fmla="*/ 62 w 74"/>
                <a:gd name="T15" fmla="*/ -7021 h 78"/>
                <a:gd name="T16" fmla="*/ 37 w 74"/>
                <a:gd name="T17" fmla="*/ -703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8">
                  <a:moveTo>
                    <a:pt x="37" y="0"/>
                  </a:moveTo>
                  <a:lnTo>
                    <a:pt x="10" y="9"/>
                  </a:lnTo>
                  <a:lnTo>
                    <a:pt x="0" y="36"/>
                  </a:lnTo>
                  <a:lnTo>
                    <a:pt x="10" y="67"/>
                  </a:lnTo>
                  <a:lnTo>
                    <a:pt x="37" y="78"/>
                  </a:lnTo>
                  <a:lnTo>
                    <a:pt x="62" y="67"/>
                  </a:lnTo>
                  <a:lnTo>
                    <a:pt x="73" y="36"/>
                  </a:lnTo>
                  <a:lnTo>
                    <a:pt x="62" y="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7" name="AutoShape 313"/>
            <p:cNvSpPr/>
            <p:nvPr/>
          </p:nvSpPr>
          <p:spPr bwMode="auto">
            <a:xfrm>
              <a:off x="3269" y="-7041"/>
              <a:ext cx="95" cy="100"/>
            </a:xfrm>
            <a:custGeom>
              <a:avLst/>
              <a:gdLst>
                <a:gd name="T0" fmla="*/ 15 w 95"/>
                <a:gd name="T1" fmla="*/ -7026 h 100"/>
                <a:gd name="T2" fmla="*/ 15 w 95"/>
                <a:gd name="T3" fmla="*/ -6957 h 100"/>
                <a:gd name="T4" fmla="*/ 53 w 95"/>
                <a:gd name="T5" fmla="*/ -6963 h 100"/>
                <a:gd name="T6" fmla="*/ 47 w 95"/>
                <a:gd name="T7" fmla="*/ -6965 h 100"/>
                <a:gd name="T8" fmla="*/ 31 w 95"/>
                <a:gd name="T9" fmla="*/ -6968 h 100"/>
                <a:gd name="T10" fmla="*/ 30 w 95"/>
                <a:gd name="T11" fmla="*/ -6973 h 100"/>
                <a:gd name="T12" fmla="*/ 21 w 95"/>
                <a:gd name="T13" fmla="*/ -6988 h 100"/>
                <a:gd name="T14" fmla="*/ 25 w 95"/>
                <a:gd name="T15" fmla="*/ -6999 h 100"/>
                <a:gd name="T16" fmla="*/ 26 w 95"/>
                <a:gd name="T17" fmla="*/ -7010 h 100"/>
                <a:gd name="T18" fmla="*/ 38 w 95"/>
                <a:gd name="T19" fmla="*/ -7015 h 100"/>
                <a:gd name="T20" fmla="*/ 42 w 95"/>
                <a:gd name="T21" fmla="*/ -7021 h 100"/>
                <a:gd name="T22" fmla="*/ 79 w 95"/>
                <a:gd name="T23" fmla="*/ -7026 h 100"/>
                <a:gd name="T24" fmla="*/ 64 w 95"/>
                <a:gd name="T25" fmla="*/ -6971 h 100"/>
                <a:gd name="T26" fmla="*/ 53 w 95"/>
                <a:gd name="T27" fmla="*/ -6963 h 100"/>
                <a:gd name="T28" fmla="*/ 79 w 95"/>
                <a:gd name="T29" fmla="*/ -6957 h 100"/>
                <a:gd name="T30" fmla="*/ 63 w 95"/>
                <a:gd name="T31" fmla="*/ -6968 h 100"/>
                <a:gd name="T32" fmla="*/ 30 w 95"/>
                <a:gd name="T33" fmla="*/ -6971 h 100"/>
                <a:gd name="T34" fmla="*/ 39 w 95"/>
                <a:gd name="T35" fmla="*/ -6968 h 100"/>
                <a:gd name="T36" fmla="*/ 86 w 95"/>
                <a:gd name="T37" fmla="*/ -6973 h 100"/>
                <a:gd name="T38" fmla="*/ 63 w 95"/>
                <a:gd name="T39" fmla="*/ -6968 h 100"/>
                <a:gd name="T40" fmla="*/ 86 w 95"/>
                <a:gd name="T41" fmla="*/ -6973 h 100"/>
                <a:gd name="T42" fmla="*/ 26 w 95"/>
                <a:gd name="T43" fmla="*/ -6973 h 100"/>
                <a:gd name="T44" fmla="*/ 30 w 95"/>
                <a:gd name="T45" fmla="*/ -6973 h 100"/>
                <a:gd name="T46" fmla="*/ 64 w 95"/>
                <a:gd name="T47" fmla="*/ -6971 h 100"/>
                <a:gd name="T48" fmla="*/ 86 w 95"/>
                <a:gd name="T49" fmla="*/ -6973 h 100"/>
                <a:gd name="T50" fmla="*/ 73 w 95"/>
                <a:gd name="T51" fmla="*/ -6988 h 100"/>
                <a:gd name="T52" fmla="*/ 23 w 95"/>
                <a:gd name="T53" fmla="*/ -6993 h 100"/>
                <a:gd name="T54" fmla="*/ 25 w 95"/>
                <a:gd name="T55" fmla="*/ -6988 h 100"/>
                <a:gd name="T56" fmla="*/ 92 w 95"/>
                <a:gd name="T57" fmla="*/ -6999 h 100"/>
                <a:gd name="T58" fmla="*/ 73 w 95"/>
                <a:gd name="T59" fmla="*/ -6988 h 100"/>
                <a:gd name="T60" fmla="*/ 95 w 95"/>
                <a:gd name="T61" fmla="*/ -6994 h 100"/>
                <a:gd name="T62" fmla="*/ 25 w 95"/>
                <a:gd name="T63" fmla="*/ -6999 h 100"/>
                <a:gd name="T64" fmla="*/ 23 w 95"/>
                <a:gd name="T65" fmla="*/ -6993 h 100"/>
                <a:gd name="T66" fmla="*/ 65 w 95"/>
                <a:gd name="T67" fmla="*/ -7011 h 100"/>
                <a:gd name="T68" fmla="*/ 73 w 95"/>
                <a:gd name="T69" fmla="*/ -6999 h 100"/>
                <a:gd name="T70" fmla="*/ 87 w 95"/>
                <a:gd name="T71" fmla="*/ -7010 h 100"/>
                <a:gd name="T72" fmla="*/ 65 w 95"/>
                <a:gd name="T73" fmla="*/ -7011 h 100"/>
                <a:gd name="T74" fmla="*/ 26 w 95"/>
                <a:gd name="T75" fmla="*/ -7010 h 100"/>
                <a:gd name="T76" fmla="*/ 30 w 95"/>
                <a:gd name="T77" fmla="*/ -7011 h 100"/>
                <a:gd name="T78" fmla="*/ 63 w 95"/>
                <a:gd name="T79" fmla="*/ -7015 h 100"/>
                <a:gd name="T80" fmla="*/ 87 w 95"/>
                <a:gd name="T81" fmla="*/ -7010 h 100"/>
                <a:gd name="T82" fmla="*/ 38 w 95"/>
                <a:gd name="T83" fmla="*/ -7015 h 100"/>
                <a:gd name="T84" fmla="*/ 30 w 95"/>
                <a:gd name="T85" fmla="*/ -7011 h 100"/>
                <a:gd name="T86" fmla="*/ 81 w 95"/>
                <a:gd name="T87" fmla="*/ -7021 h 100"/>
                <a:gd name="T88" fmla="*/ 47 w 95"/>
                <a:gd name="T89" fmla="*/ -7019 h 100"/>
                <a:gd name="T90" fmla="*/ 63 w 95"/>
                <a:gd name="T91" fmla="*/ -7015 h 100"/>
                <a:gd name="T92" fmla="*/ 81 w 95"/>
                <a:gd name="T93" fmla="*/ -7021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100">
                  <a:moveTo>
                    <a:pt x="48" y="0"/>
                  </a:moveTo>
                  <a:lnTo>
                    <a:pt x="15" y="15"/>
                  </a:lnTo>
                  <a:lnTo>
                    <a:pt x="0" y="47"/>
                  </a:lnTo>
                  <a:lnTo>
                    <a:pt x="15" y="84"/>
                  </a:lnTo>
                  <a:lnTo>
                    <a:pt x="48" y="99"/>
                  </a:lnTo>
                  <a:lnTo>
                    <a:pt x="53" y="78"/>
                  </a:lnTo>
                  <a:lnTo>
                    <a:pt x="42" y="78"/>
                  </a:lnTo>
                  <a:lnTo>
                    <a:pt x="47" y="76"/>
                  </a:lnTo>
                  <a:lnTo>
                    <a:pt x="39" y="73"/>
                  </a:lnTo>
                  <a:lnTo>
                    <a:pt x="31" y="73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4" y="70"/>
                  </a:moveTo>
                  <a:lnTo>
                    <a:pt x="47" y="76"/>
                  </a:lnTo>
                  <a:lnTo>
                    <a:pt x="53" y="78"/>
                  </a:lnTo>
                  <a:lnTo>
                    <a:pt x="48" y="99"/>
                  </a:lnTo>
                  <a:lnTo>
                    <a:pt x="79" y="84"/>
                  </a:lnTo>
                  <a:lnTo>
                    <a:pt x="84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1" y="73"/>
                  </a:lnTo>
                  <a:lnTo>
                    <a:pt x="39" y="73"/>
                  </a:lnTo>
                  <a:lnTo>
                    <a:pt x="30" y="70"/>
                  </a:lnTo>
                  <a:close/>
                  <a:moveTo>
                    <a:pt x="86" y="68"/>
                  </a:moveTo>
                  <a:lnTo>
                    <a:pt x="68" y="68"/>
                  </a:lnTo>
                  <a:lnTo>
                    <a:pt x="63" y="73"/>
                  </a:lnTo>
                  <a:lnTo>
                    <a:pt x="84" y="73"/>
                  </a:lnTo>
                  <a:lnTo>
                    <a:pt x="86" y="68"/>
                  </a:lnTo>
                  <a:close/>
                  <a:moveTo>
                    <a:pt x="30" y="68"/>
                  </a:moveTo>
                  <a:lnTo>
                    <a:pt x="26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71" y="48"/>
                  </a:moveTo>
                  <a:lnTo>
                    <a:pt x="64" y="70"/>
                  </a:lnTo>
                  <a:lnTo>
                    <a:pt x="68" y="68"/>
                  </a:lnTo>
                  <a:lnTo>
                    <a:pt x="86" y="68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1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3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8" name="Freeform 314"/>
            <p:cNvSpPr/>
            <p:nvPr/>
          </p:nvSpPr>
          <p:spPr bwMode="auto">
            <a:xfrm>
              <a:off x="3280" y="-5767"/>
              <a:ext cx="74" cy="74"/>
            </a:xfrm>
            <a:custGeom>
              <a:avLst/>
              <a:gdLst>
                <a:gd name="T0" fmla="*/ 37 w 74"/>
                <a:gd name="T1" fmla="*/ -5767 h 74"/>
                <a:gd name="T2" fmla="*/ 10 w 74"/>
                <a:gd name="T3" fmla="*/ -5757 h 74"/>
                <a:gd name="T4" fmla="*/ 0 w 74"/>
                <a:gd name="T5" fmla="*/ -5731 h 74"/>
                <a:gd name="T6" fmla="*/ 10 w 74"/>
                <a:gd name="T7" fmla="*/ -5704 h 74"/>
                <a:gd name="T8" fmla="*/ 37 w 74"/>
                <a:gd name="T9" fmla="*/ -5694 h 74"/>
                <a:gd name="T10" fmla="*/ 62 w 74"/>
                <a:gd name="T11" fmla="*/ -5704 h 74"/>
                <a:gd name="T12" fmla="*/ 73 w 74"/>
                <a:gd name="T13" fmla="*/ -5731 h 74"/>
                <a:gd name="T14" fmla="*/ 62 w 74"/>
                <a:gd name="T15" fmla="*/ -5757 h 74"/>
                <a:gd name="T16" fmla="*/ 37 w 74"/>
                <a:gd name="T17" fmla="*/ -576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7" y="73"/>
                  </a:lnTo>
                  <a:lnTo>
                    <a:pt x="62" y="63"/>
                  </a:lnTo>
                  <a:lnTo>
                    <a:pt x="73" y="36"/>
                  </a:lnTo>
                  <a:lnTo>
                    <a:pt x="62" y="1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9" name="AutoShape 315"/>
            <p:cNvSpPr/>
            <p:nvPr/>
          </p:nvSpPr>
          <p:spPr bwMode="auto">
            <a:xfrm>
              <a:off x="3269" y="-5778"/>
              <a:ext cx="95" cy="94"/>
            </a:xfrm>
            <a:custGeom>
              <a:avLst/>
              <a:gdLst>
                <a:gd name="T0" fmla="*/ 15 w 95"/>
                <a:gd name="T1" fmla="*/ -5762 h 94"/>
                <a:gd name="T2" fmla="*/ 15 w 95"/>
                <a:gd name="T3" fmla="*/ -5700 h 94"/>
                <a:gd name="T4" fmla="*/ 53 w 95"/>
                <a:gd name="T5" fmla="*/ -5704 h 94"/>
                <a:gd name="T6" fmla="*/ 47 w 95"/>
                <a:gd name="T7" fmla="*/ -5707 h 94"/>
                <a:gd name="T8" fmla="*/ 31 w 95"/>
                <a:gd name="T9" fmla="*/ -5709 h 94"/>
                <a:gd name="T10" fmla="*/ 29 w 95"/>
                <a:gd name="T11" fmla="*/ -5715 h 94"/>
                <a:gd name="T12" fmla="*/ 21 w 95"/>
                <a:gd name="T13" fmla="*/ -5726 h 94"/>
                <a:gd name="T14" fmla="*/ 25 w 95"/>
                <a:gd name="T15" fmla="*/ -5736 h 94"/>
                <a:gd name="T16" fmla="*/ 26 w 95"/>
                <a:gd name="T17" fmla="*/ -5746 h 94"/>
                <a:gd name="T18" fmla="*/ 38 w 95"/>
                <a:gd name="T19" fmla="*/ -5751 h 94"/>
                <a:gd name="T20" fmla="*/ 42 w 95"/>
                <a:gd name="T21" fmla="*/ -5757 h 94"/>
                <a:gd name="T22" fmla="*/ 79 w 95"/>
                <a:gd name="T23" fmla="*/ -5762 h 94"/>
                <a:gd name="T24" fmla="*/ 65 w 95"/>
                <a:gd name="T25" fmla="*/ -5714 h 94"/>
                <a:gd name="T26" fmla="*/ 53 w 95"/>
                <a:gd name="T27" fmla="*/ -5704 h 94"/>
                <a:gd name="T28" fmla="*/ 79 w 95"/>
                <a:gd name="T29" fmla="*/ -5700 h 94"/>
                <a:gd name="T30" fmla="*/ 63 w 95"/>
                <a:gd name="T31" fmla="*/ -5709 h 94"/>
                <a:gd name="T32" fmla="*/ 29 w 95"/>
                <a:gd name="T33" fmla="*/ -5714 h 94"/>
                <a:gd name="T34" fmla="*/ 41 w 95"/>
                <a:gd name="T35" fmla="*/ -5709 h 94"/>
                <a:gd name="T36" fmla="*/ 87 w 95"/>
                <a:gd name="T37" fmla="*/ -5715 h 94"/>
                <a:gd name="T38" fmla="*/ 63 w 95"/>
                <a:gd name="T39" fmla="*/ -5709 h 94"/>
                <a:gd name="T40" fmla="*/ 87 w 95"/>
                <a:gd name="T41" fmla="*/ -5715 h 94"/>
                <a:gd name="T42" fmla="*/ 26 w 95"/>
                <a:gd name="T43" fmla="*/ -5715 h 94"/>
                <a:gd name="T44" fmla="*/ 29 w 95"/>
                <a:gd name="T45" fmla="*/ -5715 h 94"/>
                <a:gd name="T46" fmla="*/ 65 w 95"/>
                <a:gd name="T47" fmla="*/ -5714 h 94"/>
                <a:gd name="T48" fmla="*/ 87 w 95"/>
                <a:gd name="T49" fmla="*/ -5715 h 94"/>
                <a:gd name="T50" fmla="*/ 73 w 95"/>
                <a:gd name="T51" fmla="*/ -5726 h 94"/>
                <a:gd name="T52" fmla="*/ 23 w 95"/>
                <a:gd name="T53" fmla="*/ -5731 h 94"/>
                <a:gd name="T54" fmla="*/ 25 w 95"/>
                <a:gd name="T55" fmla="*/ -5726 h 94"/>
                <a:gd name="T56" fmla="*/ 92 w 95"/>
                <a:gd name="T57" fmla="*/ -5736 h 94"/>
                <a:gd name="T58" fmla="*/ 73 w 95"/>
                <a:gd name="T59" fmla="*/ -5726 h 94"/>
                <a:gd name="T60" fmla="*/ 95 w 95"/>
                <a:gd name="T61" fmla="*/ -5731 h 94"/>
                <a:gd name="T62" fmla="*/ 25 w 95"/>
                <a:gd name="T63" fmla="*/ -5736 h 94"/>
                <a:gd name="T64" fmla="*/ 23 w 95"/>
                <a:gd name="T65" fmla="*/ -5731 h 94"/>
                <a:gd name="T66" fmla="*/ 65 w 95"/>
                <a:gd name="T67" fmla="*/ -5748 h 94"/>
                <a:gd name="T68" fmla="*/ 73 w 95"/>
                <a:gd name="T69" fmla="*/ -5736 h 94"/>
                <a:gd name="T70" fmla="*/ 87 w 95"/>
                <a:gd name="T71" fmla="*/ -5746 h 94"/>
                <a:gd name="T72" fmla="*/ 65 w 95"/>
                <a:gd name="T73" fmla="*/ -5748 h 94"/>
                <a:gd name="T74" fmla="*/ 26 w 95"/>
                <a:gd name="T75" fmla="*/ -5746 h 94"/>
                <a:gd name="T76" fmla="*/ 30 w 95"/>
                <a:gd name="T77" fmla="*/ -5748 h 94"/>
                <a:gd name="T78" fmla="*/ 63 w 95"/>
                <a:gd name="T79" fmla="*/ -5751 h 94"/>
                <a:gd name="T80" fmla="*/ 87 w 95"/>
                <a:gd name="T81" fmla="*/ -5746 h 94"/>
                <a:gd name="T82" fmla="*/ 38 w 95"/>
                <a:gd name="T83" fmla="*/ -5751 h 94"/>
                <a:gd name="T84" fmla="*/ 30 w 95"/>
                <a:gd name="T85" fmla="*/ -5748 h 94"/>
                <a:gd name="T86" fmla="*/ 81 w 95"/>
                <a:gd name="T87" fmla="*/ -5757 h 94"/>
                <a:gd name="T88" fmla="*/ 47 w 95"/>
                <a:gd name="T89" fmla="*/ -5755 h 94"/>
                <a:gd name="T90" fmla="*/ 63 w 95"/>
                <a:gd name="T91" fmla="*/ -5751 h 94"/>
                <a:gd name="T92" fmla="*/ 81 w 95"/>
                <a:gd name="T93" fmla="*/ -575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8" y="0"/>
                  </a:moveTo>
                  <a:lnTo>
                    <a:pt x="15" y="16"/>
                  </a:lnTo>
                  <a:lnTo>
                    <a:pt x="0" y="47"/>
                  </a:lnTo>
                  <a:lnTo>
                    <a:pt x="15" y="78"/>
                  </a:lnTo>
                  <a:lnTo>
                    <a:pt x="48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1" y="69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6" y="32"/>
                  </a:lnTo>
                  <a:lnTo>
                    <a:pt x="31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9" y="16"/>
                  </a:lnTo>
                  <a:lnTo>
                    <a:pt x="48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3" y="74"/>
                  </a:lnTo>
                  <a:lnTo>
                    <a:pt x="48" y="94"/>
                  </a:lnTo>
                  <a:lnTo>
                    <a:pt x="79" y="78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5" y="64"/>
                  </a:lnTo>
                  <a:close/>
                  <a:moveTo>
                    <a:pt x="29" y="64"/>
                  </a:moveTo>
                  <a:lnTo>
                    <a:pt x="31" y="69"/>
                  </a:lnTo>
                  <a:lnTo>
                    <a:pt x="41" y="69"/>
                  </a:lnTo>
                  <a:lnTo>
                    <a:pt x="29" y="64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29" y="64"/>
                  </a:lnTo>
                  <a:lnTo>
                    <a:pt x="29" y="63"/>
                  </a:lnTo>
                  <a:close/>
                  <a:moveTo>
                    <a:pt x="71" y="47"/>
                  </a:moveTo>
                  <a:lnTo>
                    <a:pt x="65" y="64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2"/>
                  </a:lnTo>
                  <a:lnTo>
                    <a:pt x="73" y="52"/>
                  </a:lnTo>
                  <a:lnTo>
                    <a:pt x="71" y="47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2"/>
                  </a:lnTo>
                  <a:lnTo>
                    <a:pt x="92" y="52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2"/>
                  </a:lnTo>
                  <a:lnTo>
                    <a:pt x="29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1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5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4" name="AutoShape 316"/>
            <p:cNvSpPr/>
            <p:nvPr/>
          </p:nvSpPr>
          <p:spPr bwMode="auto">
            <a:xfrm>
              <a:off x="2569" y="-7867"/>
              <a:ext cx="270" cy="2136"/>
            </a:xfrm>
            <a:custGeom>
              <a:avLst/>
              <a:gdLst>
                <a:gd name="T0" fmla="*/ 268 w 270"/>
                <a:gd name="T1" fmla="*/ -7500 h 2136"/>
                <a:gd name="T2" fmla="*/ 97 w 270"/>
                <a:gd name="T3" fmla="*/ -7371 h 2136"/>
                <a:gd name="T4" fmla="*/ 97 w 270"/>
                <a:gd name="T5" fmla="*/ -7371 h 2136"/>
                <a:gd name="T6" fmla="*/ 3 w 270"/>
                <a:gd name="T7" fmla="*/ -7371 h 2136"/>
                <a:gd name="T8" fmla="*/ 97 w 270"/>
                <a:gd name="T9" fmla="*/ -7752 h 2136"/>
                <a:gd name="T10" fmla="*/ 268 w 270"/>
                <a:gd name="T11" fmla="*/ -7867 h 2136"/>
                <a:gd name="T12" fmla="*/ 270 w 270"/>
                <a:gd name="T13" fmla="*/ -5731 h 2136"/>
                <a:gd name="T14" fmla="*/ 0 w 270"/>
                <a:gd name="T15" fmla="*/ -5731 h 2136"/>
                <a:gd name="T16" fmla="*/ 0 w 270"/>
                <a:gd name="T17" fmla="*/ -6231 h 2136"/>
                <a:gd name="T18" fmla="*/ 0 w 270"/>
                <a:gd name="T19" fmla="*/ -7743 h 2136"/>
                <a:gd name="T20" fmla="*/ 95 w 270"/>
                <a:gd name="T21" fmla="*/ -7743 h 2136"/>
                <a:gd name="T22" fmla="*/ 270 w 270"/>
                <a:gd name="T23" fmla="*/ -7099 h 2136"/>
                <a:gd name="T24" fmla="*/ 97 w 270"/>
                <a:gd name="T25" fmla="*/ -6988 h 2136"/>
                <a:gd name="T26" fmla="*/ 97 w 270"/>
                <a:gd name="T27" fmla="*/ -6988 h 2136"/>
                <a:gd name="T28" fmla="*/ 3 w 270"/>
                <a:gd name="T29" fmla="*/ -6988 h 2136"/>
                <a:gd name="T30" fmla="*/ 3 w 270"/>
                <a:gd name="T31" fmla="*/ -6249 h 2136"/>
                <a:gd name="T32" fmla="*/ 3 w 270"/>
                <a:gd name="T33" fmla="*/ -5731 h 2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0" h="2136">
                  <a:moveTo>
                    <a:pt x="268" y="367"/>
                  </a:moveTo>
                  <a:lnTo>
                    <a:pt x="97" y="496"/>
                  </a:lnTo>
                  <a:moveTo>
                    <a:pt x="97" y="496"/>
                  </a:moveTo>
                  <a:lnTo>
                    <a:pt x="3" y="496"/>
                  </a:lnTo>
                  <a:moveTo>
                    <a:pt x="97" y="115"/>
                  </a:moveTo>
                  <a:lnTo>
                    <a:pt x="268" y="0"/>
                  </a:lnTo>
                  <a:moveTo>
                    <a:pt x="270" y="2136"/>
                  </a:moveTo>
                  <a:lnTo>
                    <a:pt x="0" y="2136"/>
                  </a:lnTo>
                  <a:moveTo>
                    <a:pt x="0" y="1636"/>
                  </a:moveTo>
                  <a:lnTo>
                    <a:pt x="0" y="124"/>
                  </a:lnTo>
                  <a:lnTo>
                    <a:pt x="95" y="124"/>
                  </a:lnTo>
                  <a:moveTo>
                    <a:pt x="270" y="768"/>
                  </a:moveTo>
                  <a:lnTo>
                    <a:pt x="97" y="879"/>
                  </a:lnTo>
                  <a:moveTo>
                    <a:pt x="97" y="879"/>
                  </a:moveTo>
                  <a:lnTo>
                    <a:pt x="3" y="879"/>
                  </a:lnTo>
                  <a:moveTo>
                    <a:pt x="3" y="1618"/>
                  </a:moveTo>
                  <a:lnTo>
                    <a:pt x="3" y="2136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5" name="Freeform 317"/>
            <p:cNvSpPr/>
            <p:nvPr/>
          </p:nvSpPr>
          <p:spPr bwMode="auto">
            <a:xfrm>
              <a:off x="2562" y="-7387"/>
              <a:ext cx="29" cy="32"/>
            </a:xfrm>
            <a:custGeom>
              <a:avLst/>
              <a:gdLst>
                <a:gd name="T0" fmla="*/ 13 w 29"/>
                <a:gd name="T1" fmla="*/ -7387 h 32"/>
                <a:gd name="T2" fmla="*/ 2 w 29"/>
                <a:gd name="T3" fmla="*/ -7384 h 32"/>
                <a:gd name="T4" fmla="*/ 0 w 29"/>
                <a:gd name="T5" fmla="*/ -7371 h 32"/>
                <a:gd name="T6" fmla="*/ 2 w 29"/>
                <a:gd name="T7" fmla="*/ -7362 h 32"/>
                <a:gd name="T8" fmla="*/ 13 w 29"/>
                <a:gd name="T9" fmla="*/ -7356 h 32"/>
                <a:gd name="T10" fmla="*/ 25 w 29"/>
                <a:gd name="T11" fmla="*/ -7362 h 32"/>
                <a:gd name="T12" fmla="*/ 29 w 29"/>
                <a:gd name="T13" fmla="*/ -7371 h 32"/>
                <a:gd name="T14" fmla="*/ 25 w 29"/>
                <a:gd name="T15" fmla="*/ -7384 h 32"/>
                <a:gd name="T16" fmla="*/ 13 w 29"/>
                <a:gd name="T17" fmla="*/ -738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5" y="25"/>
                  </a:lnTo>
                  <a:lnTo>
                    <a:pt x="29" y="16"/>
                  </a:lnTo>
                  <a:lnTo>
                    <a:pt x="25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6" name="Freeform 318"/>
            <p:cNvSpPr/>
            <p:nvPr/>
          </p:nvSpPr>
          <p:spPr bwMode="auto">
            <a:xfrm>
              <a:off x="2562" y="-7387"/>
              <a:ext cx="29" cy="32"/>
            </a:xfrm>
            <a:custGeom>
              <a:avLst/>
              <a:gdLst>
                <a:gd name="T0" fmla="*/ 29 w 29"/>
                <a:gd name="T1" fmla="*/ -7371 h 32"/>
                <a:gd name="T2" fmla="*/ 25 w 29"/>
                <a:gd name="T3" fmla="*/ -7384 h 32"/>
                <a:gd name="T4" fmla="*/ 13 w 29"/>
                <a:gd name="T5" fmla="*/ -7387 h 32"/>
                <a:gd name="T6" fmla="*/ 2 w 29"/>
                <a:gd name="T7" fmla="*/ -7384 h 32"/>
                <a:gd name="T8" fmla="*/ 0 w 29"/>
                <a:gd name="T9" fmla="*/ -7371 h 32"/>
                <a:gd name="T10" fmla="*/ 2 w 29"/>
                <a:gd name="T11" fmla="*/ -7362 h 32"/>
                <a:gd name="T12" fmla="*/ 13 w 29"/>
                <a:gd name="T13" fmla="*/ -7356 h 32"/>
                <a:gd name="T14" fmla="*/ 25 w 29"/>
                <a:gd name="T15" fmla="*/ -7362 h 32"/>
                <a:gd name="T16" fmla="*/ 29 w 29"/>
                <a:gd name="T17" fmla="*/ -737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9" y="16"/>
                  </a:moveTo>
                  <a:lnTo>
                    <a:pt x="25" y="3"/>
                  </a:lnTo>
                  <a:lnTo>
                    <a:pt x="13" y="0"/>
                  </a:ln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5" y="25"/>
                  </a:lnTo>
                  <a:lnTo>
                    <a:pt x="29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8" name="Freeform 319"/>
            <p:cNvSpPr/>
            <p:nvPr/>
          </p:nvSpPr>
          <p:spPr bwMode="auto">
            <a:xfrm>
              <a:off x="2562" y="-7002"/>
              <a:ext cx="29" cy="32"/>
            </a:xfrm>
            <a:custGeom>
              <a:avLst/>
              <a:gdLst>
                <a:gd name="T0" fmla="*/ 13 w 29"/>
                <a:gd name="T1" fmla="*/ -7002 h 32"/>
                <a:gd name="T2" fmla="*/ 2 w 29"/>
                <a:gd name="T3" fmla="*/ -6997 h 32"/>
                <a:gd name="T4" fmla="*/ 0 w 29"/>
                <a:gd name="T5" fmla="*/ -6986 h 32"/>
                <a:gd name="T6" fmla="*/ 2 w 29"/>
                <a:gd name="T7" fmla="*/ -6975 h 32"/>
                <a:gd name="T8" fmla="*/ 13 w 29"/>
                <a:gd name="T9" fmla="*/ -6970 h 32"/>
                <a:gd name="T10" fmla="*/ 25 w 29"/>
                <a:gd name="T11" fmla="*/ -6975 h 32"/>
                <a:gd name="T12" fmla="*/ 29 w 29"/>
                <a:gd name="T13" fmla="*/ -6986 h 32"/>
                <a:gd name="T14" fmla="*/ 25 w 29"/>
                <a:gd name="T15" fmla="*/ -6997 h 32"/>
                <a:gd name="T16" fmla="*/ 13 w 29"/>
                <a:gd name="T17" fmla="*/ -7002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5" y="27"/>
                  </a:lnTo>
                  <a:lnTo>
                    <a:pt x="29" y="16"/>
                  </a:lnTo>
                  <a:lnTo>
                    <a:pt x="25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9" name="AutoShape 320"/>
            <p:cNvSpPr/>
            <p:nvPr/>
          </p:nvSpPr>
          <p:spPr bwMode="auto">
            <a:xfrm>
              <a:off x="2562" y="-7752"/>
              <a:ext cx="2026" cy="2024"/>
            </a:xfrm>
            <a:custGeom>
              <a:avLst/>
              <a:gdLst>
                <a:gd name="T0" fmla="*/ 29 w 2026"/>
                <a:gd name="T1" fmla="*/ -6986 h 2024"/>
                <a:gd name="T2" fmla="*/ 25 w 2026"/>
                <a:gd name="T3" fmla="*/ -6997 h 2024"/>
                <a:gd name="T4" fmla="*/ 13 w 2026"/>
                <a:gd name="T5" fmla="*/ -7002 h 2024"/>
                <a:gd name="T6" fmla="*/ 2 w 2026"/>
                <a:gd name="T7" fmla="*/ -6997 h 2024"/>
                <a:gd name="T8" fmla="*/ 0 w 2026"/>
                <a:gd name="T9" fmla="*/ -6986 h 2024"/>
                <a:gd name="T10" fmla="*/ 2 w 2026"/>
                <a:gd name="T11" fmla="*/ -6975 h 2024"/>
                <a:gd name="T12" fmla="*/ 13 w 2026"/>
                <a:gd name="T13" fmla="*/ -6970 h 2024"/>
                <a:gd name="T14" fmla="*/ 25 w 2026"/>
                <a:gd name="T15" fmla="*/ -6975 h 2024"/>
                <a:gd name="T16" fmla="*/ 29 w 2026"/>
                <a:gd name="T17" fmla="*/ -6986 h 2024"/>
                <a:gd name="T18" fmla="*/ 2026 w 2026"/>
                <a:gd name="T19" fmla="*/ -5728 h 2024"/>
                <a:gd name="T20" fmla="*/ 1994 w 2026"/>
                <a:gd name="T21" fmla="*/ -5728 h 2024"/>
                <a:gd name="T22" fmla="*/ 1962 w 2026"/>
                <a:gd name="T23" fmla="*/ -5728 h 2024"/>
                <a:gd name="T24" fmla="*/ 1931 w 2026"/>
                <a:gd name="T25" fmla="*/ -5728 h 2024"/>
                <a:gd name="T26" fmla="*/ 1900 w 2026"/>
                <a:gd name="T27" fmla="*/ -5728 h 2024"/>
                <a:gd name="T28" fmla="*/ 1868 w 2026"/>
                <a:gd name="T29" fmla="*/ -5728 h 2024"/>
                <a:gd name="T30" fmla="*/ 1836 w 2026"/>
                <a:gd name="T31" fmla="*/ -5728 h 2024"/>
                <a:gd name="T32" fmla="*/ 1805 w 2026"/>
                <a:gd name="T33" fmla="*/ -5728 h 2024"/>
                <a:gd name="T34" fmla="*/ 1774 w 2026"/>
                <a:gd name="T35" fmla="*/ -5728 h 2024"/>
                <a:gd name="T36" fmla="*/ 1742 w 2026"/>
                <a:gd name="T37" fmla="*/ -5728 h 2024"/>
                <a:gd name="T38" fmla="*/ 1711 w 2026"/>
                <a:gd name="T39" fmla="*/ -5728 h 2024"/>
                <a:gd name="T40" fmla="*/ 1679 w 2026"/>
                <a:gd name="T41" fmla="*/ -5728 h 2024"/>
                <a:gd name="T42" fmla="*/ 1648 w 2026"/>
                <a:gd name="T43" fmla="*/ -5728 h 2024"/>
                <a:gd name="T44" fmla="*/ 1616 w 2026"/>
                <a:gd name="T45" fmla="*/ -5728 h 2024"/>
                <a:gd name="T46" fmla="*/ 2026 w 2026"/>
                <a:gd name="T47" fmla="*/ -6234 h 2024"/>
                <a:gd name="T48" fmla="*/ 1994 w 2026"/>
                <a:gd name="T49" fmla="*/ -6234 h 2024"/>
                <a:gd name="T50" fmla="*/ 1962 w 2026"/>
                <a:gd name="T51" fmla="*/ -6234 h 2024"/>
                <a:gd name="T52" fmla="*/ 1931 w 2026"/>
                <a:gd name="T53" fmla="*/ -6234 h 2024"/>
                <a:gd name="T54" fmla="*/ 1900 w 2026"/>
                <a:gd name="T55" fmla="*/ -6234 h 2024"/>
                <a:gd name="T56" fmla="*/ 1868 w 2026"/>
                <a:gd name="T57" fmla="*/ -6234 h 2024"/>
                <a:gd name="T58" fmla="*/ 1836 w 2026"/>
                <a:gd name="T59" fmla="*/ -6234 h 2024"/>
                <a:gd name="T60" fmla="*/ 1805 w 2026"/>
                <a:gd name="T61" fmla="*/ -6234 h 2024"/>
                <a:gd name="T62" fmla="*/ 1774 w 2026"/>
                <a:gd name="T63" fmla="*/ -6234 h 2024"/>
                <a:gd name="T64" fmla="*/ 1742 w 2026"/>
                <a:gd name="T65" fmla="*/ -6234 h 2024"/>
                <a:gd name="T66" fmla="*/ 1711 w 2026"/>
                <a:gd name="T67" fmla="*/ -6234 h 2024"/>
                <a:gd name="T68" fmla="*/ 1679 w 2026"/>
                <a:gd name="T69" fmla="*/ -6234 h 2024"/>
                <a:gd name="T70" fmla="*/ 1648 w 2026"/>
                <a:gd name="T71" fmla="*/ -6234 h 2024"/>
                <a:gd name="T72" fmla="*/ 1616 w 2026"/>
                <a:gd name="T73" fmla="*/ -6234 h 2024"/>
                <a:gd name="T74" fmla="*/ 2026 w 2026"/>
                <a:gd name="T75" fmla="*/ -7752 h 2024"/>
                <a:gd name="T76" fmla="*/ 1994 w 2026"/>
                <a:gd name="T77" fmla="*/ -7752 h 2024"/>
                <a:gd name="T78" fmla="*/ 1962 w 2026"/>
                <a:gd name="T79" fmla="*/ -7752 h 2024"/>
                <a:gd name="T80" fmla="*/ 1931 w 2026"/>
                <a:gd name="T81" fmla="*/ -7752 h 2024"/>
                <a:gd name="T82" fmla="*/ 1900 w 2026"/>
                <a:gd name="T83" fmla="*/ -7752 h 2024"/>
                <a:gd name="T84" fmla="*/ 1868 w 2026"/>
                <a:gd name="T85" fmla="*/ -7752 h 2024"/>
                <a:gd name="T86" fmla="*/ 1836 w 2026"/>
                <a:gd name="T87" fmla="*/ -7752 h 2024"/>
                <a:gd name="T88" fmla="*/ 1805 w 2026"/>
                <a:gd name="T89" fmla="*/ -7752 h 20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26" h="2024">
                  <a:moveTo>
                    <a:pt x="29" y="766"/>
                  </a:moveTo>
                  <a:lnTo>
                    <a:pt x="25" y="755"/>
                  </a:lnTo>
                  <a:lnTo>
                    <a:pt x="13" y="750"/>
                  </a:lnTo>
                  <a:lnTo>
                    <a:pt x="2" y="755"/>
                  </a:lnTo>
                  <a:lnTo>
                    <a:pt x="0" y="766"/>
                  </a:lnTo>
                  <a:lnTo>
                    <a:pt x="2" y="777"/>
                  </a:lnTo>
                  <a:lnTo>
                    <a:pt x="13" y="782"/>
                  </a:lnTo>
                  <a:lnTo>
                    <a:pt x="25" y="777"/>
                  </a:lnTo>
                  <a:lnTo>
                    <a:pt x="29" y="766"/>
                  </a:lnTo>
                  <a:close/>
                  <a:moveTo>
                    <a:pt x="2026" y="2024"/>
                  </a:moveTo>
                  <a:lnTo>
                    <a:pt x="1994" y="2024"/>
                  </a:lnTo>
                  <a:moveTo>
                    <a:pt x="1962" y="2024"/>
                  </a:moveTo>
                  <a:lnTo>
                    <a:pt x="1931" y="2024"/>
                  </a:lnTo>
                  <a:moveTo>
                    <a:pt x="1900" y="2024"/>
                  </a:moveTo>
                  <a:lnTo>
                    <a:pt x="1868" y="2024"/>
                  </a:lnTo>
                  <a:moveTo>
                    <a:pt x="1836" y="2024"/>
                  </a:moveTo>
                  <a:lnTo>
                    <a:pt x="1805" y="2024"/>
                  </a:lnTo>
                  <a:moveTo>
                    <a:pt x="1774" y="2024"/>
                  </a:moveTo>
                  <a:lnTo>
                    <a:pt x="1742" y="2024"/>
                  </a:lnTo>
                  <a:moveTo>
                    <a:pt x="1711" y="2024"/>
                  </a:moveTo>
                  <a:lnTo>
                    <a:pt x="1679" y="2024"/>
                  </a:lnTo>
                  <a:moveTo>
                    <a:pt x="1648" y="2024"/>
                  </a:moveTo>
                  <a:lnTo>
                    <a:pt x="1616" y="2024"/>
                  </a:lnTo>
                  <a:moveTo>
                    <a:pt x="2026" y="1518"/>
                  </a:moveTo>
                  <a:lnTo>
                    <a:pt x="1994" y="1518"/>
                  </a:lnTo>
                  <a:moveTo>
                    <a:pt x="1962" y="1518"/>
                  </a:moveTo>
                  <a:lnTo>
                    <a:pt x="1931" y="1518"/>
                  </a:lnTo>
                  <a:moveTo>
                    <a:pt x="1900" y="1518"/>
                  </a:moveTo>
                  <a:lnTo>
                    <a:pt x="1868" y="1518"/>
                  </a:lnTo>
                  <a:moveTo>
                    <a:pt x="1836" y="1518"/>
                  </a:moveTo>
                  <a:lnTo>
                    <a:pt x="1805" y="1518"/>
                  </a:lnTo>
                  <a:moveTo>
                    <a:pt x="1774" y="1518"/>
                  </a:moveTo>
                  <a:lnTo>
                    <a:pt x="1742" y="1518"/>
                  </a:lnTo>
                  <a:moveTo>
                    <a:pt x="1711" y="1518"/>
                  </a:moveTo>
                  <a:lnTo>
                    <a:pt x="1679" y="1518"/>
                  </a:lnTo>
                  <a:moveTo>
                    <a:pt x="1648" y="1518"/>
                  </a:moveTo>
                  <a:lnTo>
                    <a:pt x="1616" y="1518"/>
                  </a:lnTo>
                  <a:moveTo>
                    <a:pt x="2026" y="0"/>
                  </a:moveTo>
                  <a:lnTo>
                    <a:pt x="1994" y="0"/>
                  </a:lnTo>
                  <a:moveTo>
                    <a:pt x="1962" y="0"/>
                  </a:moveTo>
                  <a:lnTo>
                    <a:pt x="1931" y="0"/>
                  </a:lnTo>
                  <a:moveTo>
                    <a:pt x="1900" y="0"/>
                  </a:moveTo>
                  <a:lnTo>
                    <a:pt x="1868" y="0"/>
                  </a:lnTo>
                  <a:moveTo>
                    <a:pt x="1836" y="0"/>
                  </a:moveTo>
                  <a:lnTo>
                    <a:pt x="1805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0" name="Line 321"/>
            <p:cNvSpPr>
              <a:spLocks noChangeShapeType="1"/>
            </p:cNvSpPr>
            <p:nvPr/>
          </p:nvSpPr>
          <p:spPr bwMode="auto">
            <a:xfrm>
              <a:off x="4332" y="-7759"/>
              <a:ext cx="0" cy="15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1" name="AutoShape 322"/>
            <p:cNvSpPr/>
            <p:nvPr/>
          </p:nvSpPr>
          <p:spPr bwMode="auto">
            <a:xfrm>
              <a:off x="4367" y="-7375"/>
              <a:ext cx="221" cy="2"/>
            </a:xfrm>
            <a:custGeom>
              <a:avLst/>
              <a:gdLst>
                <a:gd name="T0" fmla="*/ 221 w 221"/>
                <a:gd name="T1" fmla="*/ 0 h 2"/>
                <a:gd name="T2" fmla="*/ 189 w 221"/>
                <a:gd name="T3" fmla="*/ 0 h 2"/>
                <a:gd name="T4" fmla="*/ 157 w 221"/>
                <a:gd name="T5" fmla="*/ 0 h 2"/>
                <a:gd name="T6" fmla="*/ 126 w 221"/>
                <a:gd name="T7" fmla="*/ 0 h 2"/>
                <a:gd name="T8" fmla="*/ 95 w 221"/>
                <a:gd name="T9" fmla="*/ 0 h 2"/>
                <a:gd name="T10" fmla="*/ 63 w 221"/>
                <a:gd name="T11" fmla="*/ 0 h 2"/>
                <a:gd name="T12" fmla="*/ 31 w 221"/>
                <a:gd name="T13" fmla="*/ 0 h 2"/>
                <a:gd name="T14" fmla="*/ 0 w 221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1" h="2">
                  <a:moveTo>
                    <a:pt x="221" y="0"/>
                  </a:moveTo>
                  <a:lnTo>
                    <a:pt x="189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3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2" name="Line 323"/>
            <p:cNvSpPr>
              <a:spLocks noChangeShapeType="1"/>
            </p:cNvSpPr>
            <p:nvPr/>
          </p:nvSpPr>
          <p:spPr bwMode="auto">
            <a:xfrm>
              <a:off x="4332" y="-7383"/>
              <a:ext cx="0" cy="16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3" name="AutoShape 324"/>
            <p:cNvSpPr/>
            <p:nvPr/>
          </p:nvSpPr>
          <p:spPr bwMode="auto">
            <a:xfrm>
              <a:off x="4367" y="-6992"/>
              <a:ext cx="221" cy="2"/>
            </a:xfrm>
            <a:custGeom>
              <a:avLst/>
              <a:gdLst>
                <a:gd name="T0" fmla="*/ 221 w 221"/>
                <a:gd name="T1" fmla="*/ 0 h 2"/>
                <a:gd name="T2" fmla="*/ 189 w 221"/>
                <a:gd name="T3" fmla="*/ 0 h 2"/>
                <a:gd name="T4" fmla="*/ 157 w 221"/>
                <a:gd name="T5" fmla="*/ 0 h 2"/>
                <a:gd name="T6" fmla="*/ 126 w 221"/>
                <a:gd name="T7" fmla="*/ 0 h 2"/>
                <a:gd name="T8" fmla="*/ 95 w 221"/>
                <a:gd name="T9" fmla="*/ 0 h 2"/>
                <a:gd name="T10" fmla="*/ 63 w 221"/>
                <a:gd name="T11" fmla="*/ 0 h 2"/>
                <a:gd name="T12" fmla="*/ 31 w 221"/>
                <a:gd name="T13" fmla="*/ 0 h 2"/>
                <a:gd name="T14" fmla="*/ 0 w 221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1" h="2">
                  <a:moveTo>
                    <a:pt x="221" y="0"/>
                  </a:moveTo>
                  <a:lnTo>
                    <a:pt x="189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3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4" name="Line 325"/>
            <p:cNvSpPr>
              <a:spLocks noChangeShapeType="1"/>
            </p:cNvSpPr>
            <p:nvPr/>
          </p:nvSpPr>
          <p:spPr bwMode="auto">
            <a:xfrm>
              <a:off x="4332" y="-7000"/>
              <a:ext cx="0" cy="16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5" name="AutoShape 326"/>
            <p:cNvSpPr/>
            <p:nvPr/>
          </p:nvSpPr>
          <p:spPr bwMode="auto">
            <a:xfrm>
              <a:off x="3875" y="-7867"/>
              <a:ext cx="459" cy="2136"/>
            </a:xfrm>
            <a:custGeom>
              <a:avLst/>
              <a:gdLst>
                <a:gd name="T0" fmla="*/ 456 w 459"/>
                <a:gd name="T1" fmla="*/ -7371 h 2136"/>
                <a:gd name="T2" fmla="*/ 257 w 459"/>
                <a:gd name="T3" fmla="*/ -7371 h 2136"/>
                <a:gd name="T4" fmla="*/ 257 w 459"/>
                <a:gd name="T5" fmla="*/ -7500 h 2136"/>
                <a:gd name="T6" fmla="*/ 93 w 459"/>
                <a:gd name="T7" fmla="*/ -7371 h 2136"/>
                <a:gd name="T8" fmla="*/ 93 w 459"/>
                <a:gd name="T9" fmla="*/ -7371 h 2136"/>
                <a:gd name="T10" fmla="*/ 2 w 459"/>
                <a:gd name="T11" fmla="*/ -7371 h 2136"/>
                <a:gd name="T12" fmla="*/ 93 w 459"/>
                <a:gd name="T13" fmla="*/ -7752 h 2136"/>
                <a:gd name="T14" fmla="*/ 257 w 459"/>
                <a:gd name="T15" fmla="*/ -7867 h 2136"/>
                <a:gd name="T16" fmla="*/ 257 w 459"/>
                <a:gd name="T17" fmla="*/ -7752 h 2136"/>
                <a:gd name="T18" fmla="*/ 458 w 459"/>
                <a:gd name="T19" fmla="*/ -7752 h 2136"/>
                <a:gd name="T20" fmla="*/ 261 w 459"/>
                <a:gd name="T21" fmla="*/ -5731 h 2136"/>
                <a:gd name="T22" fmla="*/ 0 w 459"/>
                <a:gd name="T23" fmla="*/ -5731 h 2136"/>
                <a:gd name="T24" fmla="*/ 2 w 459"/>
                <a:gd name="T25" fmla="*/ -6240 h 2136"/>
                <a:gd name="T26" fmla="*/ 2 w 459"/>
                <a:gd name="T27" fmla="*/ -7752 h 2136"/>
                <a:gd name="T28" fmla="*/ 93 w 459"/>
                <a:gd name="T29" fmla="*/ -7752 h 2136"/>
                <a:gd name="T30" fmla="*/ 458 w 459"/>
                <a:gd name="T31" fmla="*/ -6988 h 2136"/>
                <a:gd name="T32" fmla="*/ 261 w 459"/>
                <a:gd name="T33" fmla="*/ -6988 h 2136"/>
                <a:gd name="T34" fmla="*/ 261 w 459"/>
                <a:gd name="T35" fmla="*/ -7099 h 2136"/>
                <a:gd name="T36" fmla="*/ 93 w 459"/>
                <a:gd name="T37" fmla="*/ -6988 h 2136"/>
                <a:gd name="T38" fmla="*/ 93 w 459"/>
                <a:gd name="T39" fmla="*/ -6988 h 2136"/>
                <a:gd name="T40" fmla="*/ 2 w 459"/>
                <a:gd name="T41" fmla="*/ -6988 h 2136"/>
                <a:gd name="T42" fmla="*/ 261 w 459"/>
                <a:gd name="T43" fmla="*/ -6234 h 2136"/>
                <a:gd name="T44" fmla="*/ 0 w 459"/>
                <a:gd name="T45" fmla="*/ -6234 h 21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59" h="2136">
                  <a:moveTo>
                    <a:pt x="456" y="496"/>
                  </a:moveTo>
                  <a:lnTo>
                    <a:pt x="257" y="496"/>
                  </a:lnTo>
                  <a:moveTo>
                    <a:pt x="257" y="367"/>
                  </a:moveTo>
                  <a:lnTo>
                    <a:pt x="93" y="496"/>
                  </a:lnTo>
                  <a:moveTo>
                    <a:pt x="93" y="496"/>
                  </a:moveTo>
                  <a:lnTo>
                    <a:pt x="2" y="496"/>
                  </a:lnTo>
                  <a:moveTo>
                    <a:pt x="93" y="115"/>
                  </a:moveTo>
                  <a:lnTo>
                    <a:pt x="257" y="0"/>
                  </a:lnTo>
                  <a:moveTo>
                    <a:pt x="257" y="115"/>
                  </a:moveTo>
                  <a:lnTo>
                    <a:pt x="458" y="115"/>
                  </a:lnTo>
                  <a:moveTo>
                    <a:pt x="261" y="2136"/>
                  </a:moveTo>
                  <a:lnTo>
                    <a:pt x="0" y="2136"/>
                  </a:lnTo>
                  <a:moveTo>
                    <a:pt x="2" y="1627"/>
                  </a:moveTo>
                  <a:lnTo>
                    <a:pt x="2" y="115"/>
                  </a:lnTo>
                  <a:lnTo>
                    <a:pt x="93" y="115"/>
                  </a:lnTo>
                  <a:moveTo>
                    <a:pt x="458" y="879"/>
                  </a:moveTo>
                  <a:lnTo>
                    <a:pt x="261" y="879"/>
                  </a:lnTo>
                  <a:moveTo>
                    <a:pt x="261" y="768"/>
                  </a:moveTo>
                  <a:lnTo>
                    <a:pt x="93" y="879"/>
                  </a:lnTo>
                  <a:moveTo>
                    <a:pt x="93" y="879"/>
                  </a:moveTo>
                  <a:lnTo>
                    <a:pt x="2" y="879"/>
                  </a:lnTo>
                  <a:moveTo>
                    <a:pt x="261" y="1633"/>
                  </a:moveTo>
                  <a:lnTo>
                    <a:pt x="0" y="1633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6" name="AutoShape 327"/>
            <p:cNvSpPr/>
            <p:nvPr/>
          </p:nvSpPr>
          <p:spPr bwMode="auto">
            <a:xfrm>
              <a:off x="3869" y="-6234"/>
              <a:ext cx="16" cy="63"/>
            </a:xfrm>
            <a:custGeom>
              <a:avLst/>
              <a:gdLst>
                <a:gd name="T0" fmla="*/ 0 w 16"/>
                <a:gd name="T1" fmla="*/ -6234 h 63"/>
                <a:gd name="T2" fmla="*/ 16 w 16"/>
                <a:gd name="T3" fmla="*/ -6234 h 63"/>
                <a:gd name="T4" fmla="*/ 0 w 16"/>
                <a:gd name="T5" fmla="*/ -6171 h 63"/>
                <a:gd name="T6" fmla="*/ 16 w 16"/>
                <a:gd name="T7" fmla="*/ -6171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63">
                  <a:moveTo>
                    <a:pt x="0" y="0"/>
                  </a:moveTo>
                  <a:lnTo>
                    <a:pt x="16" y="0"/>
                  </a:lnTo>
                  <a:moveTo>
                    <a:pt x="0" y="63"/>
                  </a:moveTo>
                  <a:lnTo>
                    <a:pt x="16" y="63"/>
                  </a:lnTo>
                </a:path>
              </a:pathLst>
            </a:custGeom>
            <a:noFill/>
            <a:ln w="1981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7" name="Line 328"/>
            <p:cNvSpPr>
              <a:spLocks noChangeShapeType="1"/>
            </p:cNvSpPr>
            <p:nvPr/>
          </p:nvSpPr>
          <p:spPr bwMode="auto">
            <a:xfrm>
              <a:off x="3877" y="-6124"/>
              <a:ext cx="0" cy="32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8" name="AutoShape 329"/>
            <p:cNvSpPr/>
            <p:nvPr/>
          </p:nvSpPr>
          <p:spPr bwMode="auto">
            <a:xfrm>
              <a:off x="3869" y="-6045"/>
              <a:ext cx="16" cy="252"/>
            </a:xfrm>
            <a:custGeom>
              <a:avLst/>
              <a:gdLst>
                <a:gd name="T0" fmla="*/ 0 w 16"/>
                <a:gd name="T1" fmla="*/ -6045 h 252"/>
                <a:gd name="T2" fmla="*/ 16 w 16"/>
                <a:gd name="T3" fmla="*/ -6045 h 252"/>
                <a:gd name="T4" fmla="*/ 0 w 16"/>
                <a:gd name="T5" fmla="*/ -5983 h 252"/>
                <a:gd name="T6" fmla="*/ 16 w 16"/>
                <a:gd name="T7" fmla="*/ -5983 h 252"/>
                <a:gd name="T8" fmla="*/ 0 w 16"/>
                <a:gd name="T9" fmla="*/ -5919 h 252"/>
                <a:gd name="T10" fmla="*/ 16 w 16"/>
                <a:gd name="T11" fmla="*/ -5919 h 252"/>
                <a:gd name="T12" fmla="*/ 0 w 16"/>
                <a:gd name="T13" fmla="*/ -5857 h 252"/>
                <a:gd name="T14" fmla="*/ 16 w 16"/>
                <a:gd name="T15" fmla="*/ -5857 h 252"/>
                <a:gd name="T16" fmla="*/ 0 w 16"/>
                <a:gd name="T17" fmla="*/ -5793 h 252"/>
                <a:gd name="T18" fmla="*/ 16 w 16"/>
                <a:gd name="T19" fmla="*/ -5793 h 2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252">
                  <a:moveTo>
                    <a:pt x="0" y="0"/>
                  </a:moveTo>
                  <a:lnTo>
                    <a:pt x="16" y="0"/>
                  </a:lnTo>
                  <a:moveTo>
                    <a:pt x="0" y="62"/>
                  </a:moveTo>
                  <a:lnTo>
                    <a:pt x="16" y="62"/>
                  </a:lnTo>
                  <a:moveTo>
                    <a:pt x="0" y="126"/>
                  </a:moveTo>
                  <a:lnTo>
                    <a:pt x="16" y="126"/>
                  </a:lnTo>
                  <a:moveTo>
                    <a:pt x="0" y="188"/>
                  </a:moveTo>
                  <a:lnTo>
                    <a:pt x="16" y="188"/>
                  </a:lnTo>
                  <a:moveTo>
                    <a:pt x="0" y="252"/>
                  </a:moveTo>
                  <a:lnTo>
                    <a:pt x="16" y="252"/>
                  </a:lnTo>
                </a:path>
              </a:pathLst>
            </a:custGeom>
            <a:noFill/>
            <a:ln w="1981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1" name="Line 330"/>
            <p:cNvSpPr>
              <a:spLocks noChangeShapeType="1"/>
            </p:cNvSpPr>
            <p:nvPr/>
          </p:nvSpPr>
          <p:spPr bwMode="auto">
            <a:xfrm>
              <a:off x="3869" y="-5739"/>
              <a:ext cx="16" cy="0"/>
            </a:xfrm>
            <a:prstGeom prst="line">
              <a:avLst/>
            </a:prstGeom>
            <a:noFill/>
            <a:ln w="990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2" name="Freeform 331"/>
            <p:cNvSpPr/>
            <p:nvPr/>
          </p:nvSpPr>
          <p:spPr bwMode="auto">
            <a:xfrm>
              <a:off x="3862" y="-7387"/>
              <a:ext cx="29" cy="32"/>
            </a:xfrm>
            <a:custGeom>
              <a:avLst/>
              <a:gdLst>
                <a:gd name="T0" fmla="*/ 13 w 29"/>
                <a:gd name="T1" fmla="*/ -7387 h 32"/>
                <a:gd name="T2" fmla="*/ 2 w 29"/>
                <a:gd name="T3" fmla="*/ -7384 h 32"/>
                <a:gd name="T4" fmla="*/ 0 w 29"/>
                <a:gd name="T5" fmla="*/ -7371 h 32"/>
                <a:gd name="T6" fmla="*/ 2 w 29"/>
                <a:gd name="T7" fmla="*/ -7362 h 32"/>
                <a:gd name="T8" fmla="*/ 13 w 29"/>
                <a:gd name="T9" fmla="*/ -7356 h 32"/>
                <a:gd name="T10" fmla="*/ 22 w 29"/>
                <a:gd name="T11" fmla="*/ -7362 h 32"/>
                <a:gd name="T12" fmla="*/ 28 w 29"/>
                <a:gd name="T13" fmla="*/ -7371 h 32"/>
                <a:gd name="T14" fmla="*/ 22 w 29"/>
                <a:gd name="T15" fmla="*/ -7384 h 32"/>
                <a:gd name="T16" fmla="*/ 13 w 29"/>
                <a:gd name="T17" fmla="*/ -738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2" y="25"/>
                  </a:lnTo>
                  <a:lnTo>
                    <a:pt x="28" y="16"/>
                  </a:lnTo>
                  <a:lnTo>
                    <a:pt x="22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3" name="Freeform 332"/>
            <p:cNvSpPr/>
            <p:nvPr/>
          </p:nvSpPr>
          <p:spPr bwMode="auto">
            <a:xfrm>
              <a:off x="3862" y="-7387"/>
              <a:ext cx="29" cy="32"/>
            </a:xfrm>
            <a:custGeom>
              <a:avLst/>
              <a:gdLst>
                <a:gd name="T0" fmla="*/ 28 w 29"/>
                <a:gd name="T1" fmla="*/ -7371 h 32"/>
                <a:gd name="T2" fmla="*/ 22 w 29"/>
                <a:gd name="T3" fmla="*/ -7384 h 32"/>
                <a:gd name="T4" fmla="*/ 13 w 29"/>
                <a:gd name="T5" fmla="*/ -7387 h 32"/>
                <a:gd name="T6" fmla="*/ 2 w 29"/>
                <a:gd name="T7" fmla="*/ -7384 h 32"/>
                <a:gd name="T8" fmla="*/ 0 w 29"/>
                <a:gd name="T9" fmla="*/ -7371 h 32"/>
                <a:gd name="T10" fmla="*/ 2 w 29"/>
                <a:gd name="T11" fmla="*/ -7362 h 32"/>
                <a:gd name="T12" fmla="*/ 13 w 29"/>
                <a:gd name="T13" fmla="*/ -7356 h 32"/>
                <a:gd name="T14" fmla="*/ 22 w 29"/>
                <a:gd name="T15" fmla="*/ -7362 h 32"/>
                <a:gd name="T16" fmla="*/ 28 w 29"/>
                <a:gd name="T17" fmla="*/ -737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8" y="16"/>
                  </a:moveTo>
                  <a:lnTo>
                    <a:pt x="22" y="3"/>
                  </a:lnTo>
                  <a:lnTo>
                    <a:pt x="13" y="0"/>
                  </a:ln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2" y="25"/>
                  </a:lnTo>
                  <a:lnTo>
                    <a:pt x="28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4" name="Freeform 333"/>
            <p:cNvSpPr/>
            <p:nvPr/>
          </p:nvSpPr>
          <p:spPr bwMode="auto">
            <a:xfrm>
              <a:off x="3862" y="-7002"/>
              <a:ext cx="29" cy="32"/>
            </a:xfrm>
            <a:custGeom>
              <a:avLst/>
              <a:gdLst>
                <a:gd name="T0" fmla="*/ 13 w 29"/>
                <a:gd name="T1" fmla="*/ -7002 h 32"/>
                <a:gd name="T2" fmla="*/ 2 w 29"/>
                <a:gd name="T3" fmla="*/ -6997 h 32"/>
                <a:gd name="T4" fmla="*/ 0 w 29"/>
                <a:gd name="T5" fmla="*/ -6986 h 32"/>
                <a:gd name="T6" fmla="*/ 2 w 29"/>
                <a:gd name="T7" fmla="*/ -6975 h 32"/>
                <a:gd name="T8" fmla="*/ 13 w 29"/>
                <a:gd name="T9" fmla="*/ -6970 h 32"/>
                <a:gd name="T10" fmla="*/ 22 w 29"/>
                <a:gd name="T11" fmla="*/ -6975 h 32"/>
                <a:gd name="T12" fmla="*/ 28 w 29"/>
                <a:gd name="T13" fmla="*/ -6986 h 32"/>
                <a:gd name="T14" fmla="*/ 22 w 29"/>
                <a:gd name="T15" fmla="*/ -6997 h 32"/>
                <a:gd name="T16" fmla="*/ 13 w 29"/>
                <a:gd name="T17" fmla="*/ -7002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2" y="27"/>
                  </a:lnTo>
                  <a:lnTo>
                    <a:pt x="28" y="16"/>
                  </a:lnTo>
                  <a:lnTo>
                    <a:pt x="22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5" name="Freeform 334"/>
            <p:cNvSpPr/>
            <p:nvPr/>
          </p:nvSpPr>
          <p:spPr bwMode="auto">
            <a:xfrm>
              <a:off x="3862" y="-7002"/>
              <a:ext cx="29" cy="32"/>
            </a:xfrm>
            <a:custGeom>
              <a:avLst/>
              <a:gdLst>
                <a:gd name="T0" fmla="*/ 28 w 29"/>
                <a:gd name="T1" fmla="*/ -6986 h 32"/>
                <a:gd name="T2" fmla="*/ 22 w 29"/>
                <a:gd name="T3" fmla="*/ -6997 h 32"/>
                <a:gd name="T4" fmla="*/ 13 w 29"/>
                <a:gd name="T5" fmla="*/ -7002 h 32"/>
                <a:gd name="T6" fmla="*/ 2 w 29"/>
                <a:gd name="T7" fmla="*/ -6997 h 32"/>
                <a:gd name="T8" fmla="*/ 0 w 29"/>
                <a:gd name="T9" fmla="*/ -6986 h 32"/>
                <a:gd name="T10" fmla="*/ 2 w 29"/>
                <a:gd name="T11" fmla="*/ -6975 h 32"/>
                <a:gd name="T12" fmla="*/ 13 w 29"/>
                <a:gd name="T13" fmla="*/ -6970 h 32"/>
                <a:gd name="T14" fmla="*/ 22 w 29"/>
                <a:gd name="T15" fmla="*/ -6975 h 32"/>
                <a:gd name="T16" fmla="*/ 28 w 29"/>
                <a:gd name="T17" fmla="*/ -6986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8" y="16"/>
                  </a:moveTo>
                  <a:lnTo>
                    <a:pt x="22" y="5"/>
                  </a:lnTo>
                  <a:lnTo>
                    <a:pt x="13" y="0"/>
                  </a:ln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2" y="27"/>
                  </a:lnTo>
                  <a:lnTo>
                    <a:pt x="28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6" name="Line 335"/>
            <p:cNvSpPr>
              <a:spLocks noChangeShapeType="1"/>
            </p:cNvSpPr>
            <p:nvPr/>
          </p:nvSpPr>
          <p:spPr bwMode="auto">
            <a:xfrm>
              <a:off x="2447" y="-6444"/>
              <a:ext cx="248" cy="0"/>
            </a:xfrm>
            <a:prstGeom prst="line">
              <a:avLst/>
            </a:prstGeom>
            <a:noFill/>
            <a:ln w="39624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7" name="Line 336"/>
            <p:cNvSpPr>
              <a:spLocks noChangeShapeType="1"/>
            </p:cNvSpPr>
            <p:nvPr/>
          </p:nvSpPr>
          <p:spPr bwMode="auto">
            <a:xfrm>
              <a:off x="2478" y="-6475"/>
              <a:ext cx="186" cy="0"/>
            </a:xfrm>
            <a:prstGeom prst="line">
              <a:avLst/>
            </a:prstGeom>
            <a:noFill/>
            <a:ln w="1663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8" name="Line 337"/>
            <p:cNvSpPr>
              <a:spLocks noChangeShapeType="1"/>
            </p:cNvSpPr>
            <p:nvPr/>
          </p:nvSpPr>
          <p:spPr bwMode="auto">
            <a:xfrm>
              <a:off x="2509" y="-6412"/>
              <a:ext cx="124" cy="0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9" name="Freeform 338"/>
            <p:cNvSpPr/>
            <p:nvPr/>
          </p:nvSpPr>
          <p:spPr bwMode="auto">
            <a:xfrm>
              <a:off x="3924" y="-8674"/>
              <a:ext cx="29" cy="32"/>
            </a:xfrm>
            <a:custGeom>
              <a:avLst/>
              <a:gdLst>
                <a:gd name="T0" fmla="*/ 13 w 29"/>
                <a:gd name="T1" fmla="*/ -8674 h 32"/>
                <a:gd name="T2" fmla="*/ 2 w 29"/>
                <a:gd name="T3" fmla="*/ -8670 h 32"/>
                <a:gd name="T4" fmla="*/ 0 w 29"/>
                <a:gd name="T5" fmla="*/ -8659 h 32"/>
                <a:gd name="T6" fmla="*/ 2 w 29"/>
                <a:gd name="T7" fmla="*/ -8646 h 32"/>
                <a:gd name="T8" fmla="*/ 13 w 29"/>
                <a:gd name="T9" fmla="*/ -8643 h 32"/>
                <a:gd name="T10" fmla="*/ 24 w 29"/>
                <a:gd name="T11" fmla="*/ -8646 h 32"/>
                <a:gd name="T12" fmla="*/ 29 w 29"/>
                <a:gd name="T13" fmla="*/ -8659 h 32"/>
                <a:gd name="T14" fmla="*/ 24 w 29"/>
                <a:gd name="T15" fmla="*/ -8670 h 32"/>
                <a:gd name="T16" fmla="*/ 13 w 29"/>
                <a:gd name="T17" fmla="*/ -867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4"/>
                  </a:lnTo>
                  <a:lnTo>
                    <a:pt x="0" y="15"/>
                  </a:lnTo>
                  <a:lnTo>
                    <a:pt x="2" y="28"/>
                  </a:lnTo>
                  <a:lnTo>
                    <a:pt x="13" y="31"/>
                  </a:lnTo>
                  <a:lnTo>
                    <a:pt x="24" y="28"/>
                  </a:lnTo>
                  <a:lnTo>
                    <a:pt x="29" y="15"/>
                  </a:lnTo>
                  <a:lnTo>
                    <a:pt x="24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0" name="Freeform 339"/>
            <p:cNvSpPr/>
            <p:nvPr/>
          </p:nvSpPr>
          <p:spPr bwMode="auto">
            <a:xfrm>
              <a:off x="3924" y="-8674"/>
              <a:ext cx="29" cy="32"/>
            </a:xfrm>
            <a:custGeom>
              <a:avLst/>
              <a:gdLst>
                <a:gd name="T0" fmla="*/ 29 w 29"/>
                <a:gd name="T1" fmla="*/ -8659 h 32"/>
                <a:gd name="T2" fmla="*/ 24 w 29"/>
                <a:gd name="T3" fmla="*/ -8670 h 32"/>
                <a:gd name="T4" fmla="*/ 13 w 29"/>
                <a:gd name="T5" fmla="*/ -8674 h 32"/>
                <a:gd name="T6" fmla="*/ 2 w 29"/>
                <a:gd name="T7" fmla="*/ -8670 h 32"/>
                <a:gd name="T8" fmla="*/ 0 w 29"/>
                <a:gd name="T9" fmla="*/ -8659 h 32"/>
                <a:gd name="T10" fmla="*/ 2 w 29"/>
                <a:gd name="T11" fmla="*/ -8646 h 32"/>
                <a:gd name="T12" fmla="*/ 13 w 29"/>
                <a:gd name="T13" fmla="*/ -8643 h 32"/>
                <a:gd name="T14" fmla="*/ 24 w 29"/>
                <a:gd name="T15" fmla="*/ -8646 h 32"/>
                <a:gd name="T16" fmla="*/ 29 w 29"/>
                <a:gd name="T17" fmla="*/ -8659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9" y="15"/>
                  </a:moveTo>
                  <a:lnTo>
                    <a:pt x="24" y="4"/>
                  </a:lnTo>
                  <a:lnTo>
                    <a:pt x="13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2" y="28"/>
                  </a:lnTo>
                  <a:lnTo>
                    <a:pt x="13" y="31"/>
                  </a:lnTo>
                  <a:lnTo>
                    <a:pt x="24" y="28"/>
                  </a:lnTo>
                  <a:lnTo>
                    <a:pt x="29" y="15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1" name="AutoShape 340"/>
            <p:cNvSpPr/>
            <p:nvPr/>
          </p:nvSpPr>
          <p:spPr bwMode="auto">
            <a:xfrm>
              <a:off x="2278" y="-10808"/>
              <a:ext cx="8478" cy="10712"/>
            </a:xfrm>
            <a:custGeom>
              <a:avLst/>
              <a:gdLst>
                <a:gd name="T0" fmla="*/ 0 w 8478"/>
                <a:gd name="T1" fmla="*/ -10803 h 10712"/>
                <a:gd name="T2" fmla="*/ 8478 w 8478"/>
                <a:gd name="T3" fmla="*/ -10803 h 10712"/>
                <a:gd name="T4" fmla="*/ 4 w 8478"/>
                <a:gd name="T5" fmla="*/ -10808 h 10712"/>
                <a:gd name="T6" fmla="*/ 4 w 8478"/>
                <a:gd name="T7" fmla="*/ -97 h 107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78" h="10712">
                  <a:moveTo>
                    <a:pt x="0" y="5"/>
                  </a:moveTo>
                  <a:lnTo>
                    <a:pt x="8478" y="5"/>
                  </a:lnTo>
                  <a:moveTo>
                    <a:pt x="4" y="0"/>
                  </a:moveTo>
                  <a:lnTo>
                    <a:pt x="4" y="10711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2" name="Line 341"/>
            <p:cNvSpPr>
              <a:spLocks noChangeShapeType="1"/>
            </p:cNvSpPr>
            <p:nvPr/>
          </p:nvSpPr>
          <p:spPr bwMode="auto">
            <a:xfrm>
              <a:off x="2278" y="-102"/>
              <a:ext cx="8468" cy="0"/>
            </a:xfrm>
            <a:prstGeom prst="line">
              <a:avLst/>
            </a:pr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3" name="Line 342"/>
            <p:cNvSpPr>
              <a:spLocks noChangeShapeType="1"/>
            </p:cNvSpPr>
            <p:nvPr/>
          </p:nvSpPr>
          <p:spPr bwMode="auto">
            <a:xfrm>
              <a:off x="10751" y="-10808"/>
              <a:ext cx="0" cy="10711"/>
            </a:xfrm>
            <a:prstGeom prst="line">
              <a:avLst/>
            </a:pr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4" name="AutoShape 343"/>
            <p:cNvSpPr/>
            <p:nvPr/>
          </p:nvSpPr>
          <p:spPr bwMode="auto">
            <a:xfrm>
              <a:off x="2400" y="-8308"/>
              <a:ext cx="1694" cy="4780"/>
            </a:xfrm>
            <a:custGeom>
              <a:avLst/>
              <a:gdLst>
                <a:gd name="T0" fmla="*/ 709 w 1694"/>
                <a:gd name="T1" fmla="*/ -3684 h 4780"/>
                <a:gd name="T2" fmla="*/ 176 w 1694"/>
                <a:gd name="T3" fmla="*/ -3684 h 4780"/>
                <a:gd name="T4" fmla="*/ 176 w 1694"/>
                <a:gd name="T5" fmla="*/ -3529 h 4780"/>
                <a:gd name="T6" fmla="*/ 709 w 1694"/>
                <a:gd name="T7" fmla="*/ -3529 h 4780"/>
                <a:gd name="T8" fmla="*/ 709 w 1694"/>
                <a:gd name="T9" fmla="*/ -3684 h 4780"/>
                <a:gd name="T10" fmla="*/ 1207 w 1694"/>
                <a:gd name="T11" fmla="*/ -8308 h 4780"/>
                <a:gd name="T12" fmla="*/ 0 w 1694"/>
                <a:gd name="T13" fmla="*/ -8308 h 4780"/>
                <a:gd name="T14" fmla="*/ 0 w 1694"/>
                <a:gd name="T15" fmla="*/ -8083 h 4780"/>
                <a:gd name="T16" fmla="*/ 1207 w 1694"/>
                <a:gd name="T17" fmla="*/ -8083 h 4780"/>
                <a:gd name="T18" fmla="*/ 1207 w 1694"/>
                <a:gd name="T19" fmla="*/ -8308 h 4780"/>
                <a:gd name="T20" fmla="*/ 1618 w 1694"/>
                <a:gd name="T21" fmla="*/ -4862 h 4780"/>
                <a:gd name="T22" fmla="*/ 838 w 1694"/>
                <a:gd name="T23" fmla="*/ -4862 h 4780"/>
                <a:gd name="T24" fmla="*/ 838 w 1694"/>
                <a:gd name="T25" fmla="*/ -4707 h 4780"/>
                <a:gd name="T26" fmla="*/ 1618 w 1694"/>
                <a:gd name="T27" fmla="*/ -4707 h 4780"/>
                <a:gd name="T28" fmla="*/ 1618 w 1694"/>
                <a:gd name="T29" fmla="*/ -4862 h 4780"/>
                <a:gd name="T30" fmla="*/ 1693 w 1694"/>
                <a:gd name="T31" fmla="*/ -4706 h 4780"/>
                <a:gd name="T32" fmla="*/ 914 w 1694"/>
                <a:gd name="T33" fmla="*/ -4706 h 4780"/>
                <a:gd name="T34" fmla="*/ 914 w 1694"/>
                <a:gd name="T35" fmla="*/ -4551 h 4780"/>
                <a:gd name="T36" fmla="*/ 1693 w 1694"/>
                <a:gd name="T37" fmla="*/ -4551 h 4780"/>
                <a:gd name="T38" fmla="*/ 1693 w 1694"/>
                <a:gd name="T39" fmla="*/ -4706 h 47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94" h="4780">
                  <a:moveTo>
                    <a:pt x="709" y="4624"/>
                  </a:moveTo>
                  <a:lnTo>
                    <a:pt x="176" y="4624"/>
                  </a:lnTo>
                  <a:lnTo>
                    <a:pt x="176" y="4779"/>
                  </a:lnTo>
                  <a:lnTo>
                    <a:pt x="709" y="4779"/>
                  </a:lnTo>
                  <a:lnTo>
                    <a:pt x="709" y="4624"/>
                  </a:lnTo>
                  <a:moveTo>
                    <a:pt x="1207" y="0"/>
                  </a:moveTo>
                  <a:lnTo>
                    <a:pt x="0" y="0"/>
                  </a:lnTo>
                  <a:lnTo>
                    <a:pt x="0" y="225"/>
                  </a:lnTo>
                  <a:lnTo>
                    <a:pt x="1207" y="225"/>
                  </a:lnTo>
                  <a:lnTo>
                    <a:pt x="1207" y="0"/>
                  </a:lnTo>
                  <a:moveTo>
                    <a:pt x="1618" y="3446"/>
                  </a:moveTo>
                  <a:lnTo>
                    <a:pt x="838" y="3446"/>
                  </a:lnTo>
                  <a:lnTo>
                    <a:pt x="838" y="3601"/>
                  </a:lnTo>
                  <a:lnTo>
                    <a:pt x="1618" y="3601"/>
                  </a:lnTo>
                  <a:lnTo>
                    <a:pt x="1618" y="3446"/>
                  </a:lnTo>
                  <a:moveTo>
                    <a:pt x="1693" y="3602"/>
                  </a:moveTo>
                  <a:lnTo>
                    <a:pt x="914" y="3602"/>
                  </a:lnTo>
                  <a:lnTo>
                    <a:pt x="914" y="3757"/>
                  </a:lnTo>
                  <a:lnTo>
                    <a:pt x="1693" y="3757"/>
                  </a:lnTo>
                  <a:lnTo>
                    <a:pt x="1693" y="360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5" name="Line 344"/>
            <p:cNvSpPr>
              <a:spLocks noChangeShapeType="1"/>
            </p:cNvSpPr>
            <p:nvPr/>
          </p:nvSpPr>
          <p:spPr bwMode="auto">
            <a:xfrm>
              <a:off x="3348" y="-1536"/>
              <a:ext cx="5" cy="0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6" name="Rectangle 345"/>
            <p:cNvSpPr>
              <a:spLocks noChangeArrowheads="1"/>
            </p:cNvSpPr>
            <p:nvPr/>
          </p:nvSpPr>
          <p:spPr bwMode="auto">
            <a:xfrm>
              <a:off x="2525" y="-2157"/>
              <a:ext cx="1852" cy="5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7" name="Rectangle 346"/>
            <p:cNvSpPr>
              <a:spLocks noChangeArrowheads="1"/>
            </p:cNvSpPr>
            <p:nvPr/>
          </p:nvSpPr>
          <p:spPr bwMode="auto">
            <a:xfrm>
              <a:off x="6145" y="-2439"/>
              <a:ext cx="425" cy="17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8" name="AutoShape 347"/>
            <p:cNvSpPr/>
            <p:nvPr/>
          </p:nvSpPr>
          <p:spPr bwMode="auto">
            <a:xfrm>
              <a:off x="4100" y="-6909"/>
              <a:ext cx="6468" cy="5411"/>
            </a:xfrm>
            <a:custGeom>
              <a:avLst/>
              <a:gdLst>
                <a:gd name="T0" fmla="*/ 425 w 6468"/>
                <a:gd name="T1" fmla="*/ -4777 h 5411"/>
                <a:gd name="T2" fmla="*/ 0 w 6468"/>
                <a:gd name="T3" fmla="*/ -4777 h 5411"/>
                <a:gd name="T4" fmla="*/ 0 w 6468"/>
                <a:gd name="T5" fmla="*/ -4605 h 5411"/>
                <a:gd name="T6" fmla="*/ 425 w 6468"/>
                <a:gd name="T7" fmla="*/ -4605 h 5411"/>
                <a:gd name="T8" fmla="*/ 425 w 6468"/>
                <a:gd name="T9" fmla="*/ -4777 h 5411"/>
                <a:gd name="T10" fmla="*/ 2552 w 6468"/>
                <a:gd name="T11" fmla="*/ -1653 h 5411"/>
                <a:gd name="T12" fmla="*/ 1833 w 6468"/>
                <a:gd name="T13" fmla="*/ -1653 h 5411"/>
                <a:gd name="T14" fmla="*/ 1833 w 6468"/>
                <a:gd name="T15" fmla="*/ -1498 h 5411"/>
                <a:gd name="T16" fmla="*/ 2552 w 6468"/>
                <a:gd name="T17" fmla="*/ -1498 h 5411"/>
                <a:gd name="T18" fmla="*/ 2552 w 6468"/>
                <a:gd name="T19" fmla="*/ -1653 h 5411"/>
                <a:gd name="T20" fmla="*/ 6468 w 6468"/>
                <a:gd name="T21" fmla="*/ -6909 h 5411"/>
                <a:gd name="T22" fmla="*/ 6268 w 6468"/>
                <a:gd name="T23" fmla="*/ -6909 h 5411"/>
                <a:gd name="T24" fmla="*/ 6268 w 6468"/>
                <a:gd name="T25" fmla="*/ -5395 h 5411"/>
                <a:gd name="T26" fmla="*/ 6468 w 6468"/>
                <a:gd name="T27" fmla="*/ -5395 h 5411"/>
                <a:gd name="T28" fmla="*/ 6468 w 6468"/>
                <a:gd name="T29" fmla="*/ -6909 h 54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68" h="5411">
                  <a:moveTo>
                    <a:pt x="425" y="2132"/>
                  </a:moveTo>
                  <a:lnTo>
                    <a:pt x="0" y="2132"/>
                  </a:lnTo>
                  <a:lnTo>
                    <a:pt x="0" y="2304"/>
                  </a:lnTo>
                  <a:lnTo>
                    <a:pt x="425" y="2304"/>
                  </a:lnTo>
                  <a:lnTo>
                    <a:pt x="425" y="2132"/>
                  </a:lnTo>
                  <a:moveTo>
                    <a:pt x="2552" y="5256"/>
                  </a:moveTo>
                  <a:lnTo>
                    <a:pt x="1833" y="5256"/>
                  </a:lnTo>
                  <a:lnTo>
                    <a:pt x="1833" y="5411"/>
                  </a:lnTo>
                  <a:lnTo>
                    <a:pt x="2552" y="5411"/>
                  </a:lnTo>
                  <a:lnTo>
                    <a:pt x="2552" y="5256"/>
                  </a:lnTo>
                  <a:moveTo>
                    <a:pt x="6468" y="0"/>
                  </a:moveTo>
                  <a:lnTo>
                    <a:pt x="6268" y="0"/>
                  </a:lnTo>
                  <a:lnTo>
                    <a:pt x="6268" y="1514"/>
                  </a:lnTo>
                  <a:lnTo>
                    <a:pt x="6468" y="1514"/>
                  </a:lnTo>
                  <a:lnTo>
                    <a:pt x="646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9" name="AutoShape 348"/>
            <p:cNvSpPr/>
            <p:nvPr/>
          </p:nvSpPr>
          <p:spPr bwMode="auto">
            <a:xfrm>
              <a:off x="5470" y="-9729"/>
              <a:ext cx="4451" cy="4293"/>
            </a:xfrm>
            <a:custGeom>
              <a:avLst/>
              <a:gdLst>
                <a:gd name="T0" fmla="*/ 891 w 4451"/>
                <a:gd name="T1" fmla="*/ -5946 h 4293"/>
                <a:gd name="T2" fmla="*/ 0 w 4451"/>
                <a:gd name="T3" fmla="*/ -5946 h 4293"/>
                <a:gd name="T4" fmla="*/ 0 w 4451"/>
                <a:gd name="T5" fmla="*/ -5437 h 4293"/>
                <a:gd name="T6" fmla="*/ 891 w 4451"/>
                <a:gd name="T7" fmla="*/ -5437 h 4293"/>
                <a:gd name="T8" fmla="*/ 891 w 4451"/>
                <a:gd name="T9" fmla="*/ -5946 h 4293"/>
                <a:gd name="T10" fmla="*/ 918 w 4451"/>
                <a:gd name="T11" fmla="*/ -6487 h 4293"/>
                <a:gd name="T12" fmla="*/ 0 w 4451"/>
                <a:gd name="T13" fmla="*/ -6487 h 4293"/>
                <a:gd name="T14" fmla="*/ 0 w 4451"/>
                <a:gd name="T15" fmla="*/ -5978 h 4293"/>
                <a:gd name="T16" fmla="*/ 918 w 4451"/>
                <a:gd name="T17" fmla="*/ -5978 h 4293"/>
                <a:gd name="T18" fmla="*/ 918 w 4451"/>
                <a:gd name="T19" fmla="*/ -6487 h 4293"/>
                <a:gd name="T20" fmla="*/ 2706 w 4451"/>
                <a:gd name="T21" fmla="*/ -8989 h 4293"/>
                <a:gd name="T22" fmla="*/ 2281 w 4451"/>
                <a:gd name="T23" fmla="*/ -8989 h 4293"/>
                <a:gd name="T24" fmla="*/ 2281 w 4451"/>
                <a:gd name="T25" fmla="*/ -8817 h 4293"/>
                <a:gd name="T26" fmla="*/ 2706 w 4451"/>
                <a:gd name="T27" fmla="*/ -8817 h 4293"/>
                <a:gd name="T28" fmla="*/ 2706 w 4451"/>
                <a:gd name="T29" fmla="*/ -8989 h 4293"/>
                <a:gd name="T30" fmla="*/ 4441 w 4451"/>
                <a:gd name="T31" fmla="*/ -9414 h 4293"/>
                <a:gd name="T32" fmla="*/ 4262 w 4451"/>
                <a:gd name="T33" fmla="*/ -9414 h 4293"/>
                <a:gd name="T34" fmla="*/ 4262 w 4451"/>
                <a:gd name="T35" fmla="*/ -9259 h 4293"/>
                <a:gd name="T36" fmla="*/ 4441 w 4451"/>
                <a:gd name="T37" fmla="*/ -9259 h 4293"/>
                <a:gd name="T38" fmla="*/ 4441 w 4451"/>
                <a:gd name="T39" fmla="*/ -9414 h 4293"/>
                <a:gd name="T40" fmla="*/ 4450 w 4451"/>
                <a:gd name="T41" fmla="*/ -9729 h 4293"/>
                <a:gd name="T42" fmla="*/ 4272 w 4451"/>
                <a:gd name="T43" fmla="*/ -9729 h 4293"/>
                <a:gd name="T44" fmla="*/ 4272 w 4451"/>
                <a:gd name="T45" fmla="*/ -9574 h 4293"/>
                <a:gd name="T46" fmla="*/ 4450 w 4451"/>
                <a:gd name="T47" fmla="*/ -9574 h 4293"/>
                <a:gd name="T48" fmla="*/ 4450 w 4451"/>
                <a:gd name="T49" fmla="*/ -9729 h 42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451" h="4293">
                  <a:moveTo>
                    <a:pt x="891" y="3783"/>
                  </a:moveTo>
                  <a:lnTo>
                    <a:pt x="0" y="3783"/>
                  </a:lnTo>
                  <a:lnTo>
                    <a:pt x="0" y="4292"/>
                  </a:lnTo>
                  <a:lnTo>
                    <a:pt x="891" y="4292"/>
                  </a:lnTo>
                  <a:lnTo>
                    <a:pt x="891" y="3783"/>
                  </a:lnTo>
                  <a:moveTo>
                    <a:pt x="918" y="3242"/>
                  </a:moveTo>
                  <a:lnTo>
                    <a:pt x="0" y="3242"/>
                  </a:lnTo>
                  <a:lnTo>
                    <a:pt x="0" y="3751"/>
                  </a:lnTo>
                  <a:lnTo>
                    <a:pt x="918" y="3751"/>
                  </a:lnTo>
                  <a:lnTo>
                    <a:pt x="918" y="3242"/>
                  </a:lnTo>
                  <a:moveTo>
                    <a:pt x="2706" y="740"/>
                  </a:moveTo>
                  <a:lnTo>
                    <a:pt x="2281" y="740"/>
                  </a:lnTo>
                  <a:lnTo>
                    <a:pt x="2281" y="912"/>
                  </a:lnTo>
                  <a:lnTo>
                    <a:pt x="2706" y="912"/>
                  </a:lnTo>
                  <a:lnTo>
                    <a:pt x="2706" y="740"/>
                  </a:lnTo>
                  <a:moveTo>
                    <a:pt x="4441" y="315"/>
                  </a:moveTo>
                  <a:lnTo>
                    <a:pt x="4262" y="315"/>
                  </a:lnTo>
                  <a:lnTo>
                    <a:pt x="4262" y="470"/>
                  </a:lnTo>
                  <a:lnTo>
                    <a:pt x="4441" y="470"/>
                  </a:lnTo>
                  <a:lnTo>
                    <a:pt x="4441" y="315"/>
                  </a:lnTo>
                  <a:moveTo>
                    <a:pt x="4450" y="0"/>
                  </a:moveTo>
                  <a:lnTo>
                    <a:pt x="4272" y="0"/>
                  </a:lnTo>
                  <a:lnTo>
                    <a:pt x="4272" y="155"/>
                  </a:lnTo>
                  <a:lnTo>
                    <a:pt x="4450" y="155"/>
                  </a:lnTo>
                  <a:lnTo>
                    <a:pt x="4450" y="0"/>
                  </a:lnTo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0" name="Rectangle 349"/>
            <p:cNvSpPr>
              <a:spLocks noChangeArrowheads="1"/>
            </p:cNvSpPr>
            <p:nvPr/>
          </p:nvSpPr>
          <p:spPr bwMode="auto">
            <a:xfrm>
              <a:off x="3901" y="-6116"/>
              <a:ext cx="179" cy="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1" name="Rectangle 350"/>
            <p:cNvSpPr>
              <a:spLocks noChangeArrowheads="1"/>
            </p:cNvSpPr>
            <p:nvPr/>
          </p:nvSpPr>
          <p:spPr bwMode="auto">
            <a:xfrm>
              <a:off x="7646" y="-2683"/>
              <a:ext cx="326" cy="28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2" name="Rectangle 351"/>
            <p:cNvSpPr>
              <a:spLocks noChangeArrowheads="1"/>
            </p:cNvSpPr>
            <p:nvPr/>
          </p:nvSpPr>
          <p:spPr bwMode="auto">
            <a:xfrm>
              <a:off x="7465" y="-2652"/>
              <a:ext cx="179" cy="193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3" name="Rectangle 352"/>
            <p:cNvSpPr>
              <a:spLocks noChangeArrowheads="1"/>
            </p:cNvSpPr>
            <p:nvPr/>
          </p:nvSpPr>
          <p:spPr bwMode="auto">
            <a:xfrm>
              <a:off x="8182" y="-2155"/>
              <a:ext cx="430" cy="157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4" name="Text Box 353"/>
            <p:cNvSpPr txBox="1">
              <a:spLocks noChangeArrowheads="1"/>
            </p:cNvSpPr>
            <p:nvPr/>
          </p:nvSpPr>
          <p:spPr bwMode="auto">
            <a:xfrm>
              <a:off x="9205" y="-9820"/>
              <a:ext cx="19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5" name="Text Box 354"/>
            <p:cNvSpPr txBox="1">
              <a:spLocks noChangeArrowheads="1"/>
            </p:cNvSpPr>
            <p:nvPr/>
          </p:nvSpPr>
          <p:spPr bwMode="auto">
            <a:xfrm>
              <a:off x="4648" y="-9683"/>
              <a:ext cx="118" cy="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6" name="Text Box 355"/>
            <p:cNvSpPr txBox="1">
              <a:spLocks noChangeArrowheads="1"/>
            </p:cNvSpPr>
            <p:nvPr/>
          </p:nvSpPr>
          <p:spPr bwMode="auto">
            <a:xfrm>
              <a:off x="5426" y="-9747"/>
              <a:ext cx="367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+10 V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7" name="Text Box 356"/>
            <p:cNvSpPr txBox="1">
              <a:spLocks noChangeArrowheads="1"/>
            </p:cNvSpPr>
            <p:nvPr/>
          </p:nvSpPr>
          <p:spPr bwMode="auto">
            <a:xfrm>
              <a:off x="9692" y="-9871"/>
              <a:ext cx="888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L/L1, N/L2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L/L1, N/L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L1, L2, L3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8" name="Text Box 357"/>
            <p:cNvSpPr txBox="1">
              <a:spLocks noChangeArrowheads="1"/>
            </p:cNvSpPr>
            <p:nvPr/>
          </p:nvSpPr>
          <p:spPr bwMode="auto">
            <a:xfrm>
              <a:off x="4810" y="-9234"/>
              <a:ext cx="37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ADC+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9" name="Text Box 358"/>
            <p:cNvSpPr txBox="1">
              <a:spLocks noChangeArrowheads="1"/>
            </p:cNvSpPr>
            <p:nvPr/>
          </p:nvSpPr>
          <p:spPr bwMode="auto">
            <a:xfrm>
              <a:off x="7459" y="-8977"/>
              <a:ext cx="59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BOP 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链路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0" name="Text Box 359"/>
            <p:cNvSpPr txBox="1">
              <a:spLocks noChangeArrowheads="1"/>
            </p:cNvSpPr>
            <p:nvPr/>
          </p:nvSpPr>
          <p:spPr bwMode="auto">
            <a:xfrm>
              <a:off x="4813" y="-8906"/>
              <a:ext cx="33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ADC-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1" name="Text Box 360"/>
            <p:cNvSpPr txBox="1">
              <a:spLocks noChangeArrowheads="1"/>
            </p:cNvSpPr>
            <p:nvPr/>
          </p:nvSpPr>
          <p:spPr bwMode="auto">
            <a:xfrm>
              <a:off x="8531" y="-8563"/>
              <a:ext cx="409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RS232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2" name="Text Box 361"/>
            <p:cNvSpPr txBox="1">
              <a:spLocks noChangeArrowheads="1"/>
            </p:cNvSpPr>
            <p:nvPr/>
          </p:nvSpPr>
          <p:spPr bwMode="auto">
            <a:xfrm>
              <a:off x="8502" y="-8238"/>
              <a:ext cx="46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150.00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Hz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I          </a:t>
              </a: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Fn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3" name="Text Box 362"/>
            <p:cNvSpPr txBox="1">
              <a:spLocks noChangeArrowheads="1"/>
            </p:cNvSpPr>
            <p:nvPr/>
          </p:nvSpPr>
          <p:spPr bwMode="auto">
            <a:xfrm>
              <a:off x="4791" y="-798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DIN1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4" name="Text Box 363"/>
            <p:cNvSpPr txBox="1">
              <a:spLocks noChangeArrowheads="1"/>
            </p:cNvSpPr>
            <p:nvPr/>
          </p:nvSpPr>
          <p:spPr bwMode="auto">
            <a:xfrm>
              <a:off x="4648" y="-775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5" name="Text Box 364"/>
            <p:cNvSpPr txBox="1">
              <a:spLocks noChangeArrowheads="1"/>
            </p:cNvSpPr>
            <p:nvPr/>
          </p:nvSpPr>
          <p:spPr bwMode="auto">
            <a:xfrm>
              <a:off x="8435" y="-7909"/>
              <a:ext cx="63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   </a:t>
              </a:r>
              <a:r>
                <a:rPr kumimoji="0" lang="en-US" altLang="zh-CN" sz="7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Jog  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BOP/AOP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6" name="Text Box 365"/>
            <p:cNvSpPr txBox="1">
              <a:spLocks noChangeArrowheads="1"/>
            </p:cNvSpPr>
            <p:nvPr/>
          </p:nvSpPr>
          <p:spPr bwMode="auto">
            <a:xfrm>
              <a:off x="4783" y="-760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7" name="Text Box 366"/>
            <p:cNvSpPr txBox="1">
              <a:spLocks noChangeArrowheads="1"/>
            </p:cNvSpPr>
            <p:nvPr/>
          </p:nvSpPr>
          <p:spPr bwMode="auto">
            <a:xfrm>
              <a:off x="4648" y="-7381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8" name="Text Box 367"/>
            <p:cNvSpPr txBox="1">
              <a:spLocks noChangeArrowheads="1"/>
            </p:cNvSpPr>
            <p:nvPr/>
          </p:nvSpPr>
          <p:spPr bwMode="auto">
            <a:xfrm>
              <a:off x="4783" y="-724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9" name="Text Box 368"/>
            <p:cNvSpPr txBox="1">
              <a:spLocks noChangeArrowheads="1"/>
            </p:cNvSpPr>
            <p:nvPr/>
          </p:nvSpPr>
          <p:spPr bwMode="auto">
            <a:xfrm>
              <a:off x="4650" y="-698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7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0" name="Text Box 369"/>
            <p:cNvSpPr txBox="1">
              <a:spLocks noChangeArrowheads="1"/>
            </p:cNvSpPr>
            <p:nvPr/>
          </p:nvSpPr>
          <p:spPr bwMode="auto">
            <a:xfrm>
              <a:off x="4648" y="-6246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8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1" name="Text Box 370"/>
            <p:cNvSpPr txBox="1">
              <a:spLocks noChangeArrowheads="1"/>
            </p:cNvSpPr>
            <p:nvPr/>
          </p:nvSpPr>
          <p:spPr bwMode="auto">
            <a:xfrm>
              <a:off x="5468" y="-6487"/>
              <a:ext cx="863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+24V </a:t>
              </a: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输出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100 mA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（带隔离的）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V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100 mA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（带隔离的）</a:t>
              </a: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2" name="Text Box 371"/>
            <p:cNvSpPr txBox="1">
              <a:spLocks noChangeArrowheads="1"/>
            </p:cNvSpPr>
            <p:nvPr/>
          </p:nvSpPr>
          <p:spPr bwMode="auto">
            <a:xfrm>
              <a:off x="10067" y="-6220"/>
              <a:ext cx="45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DC+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3" name="Text Box 372"/>
            <p:cNvSpPr txBox="1">
              <a:spLocks noChangeArrowheads="1"/>
            </p:cNvSpPr>
            <p:nvPr/>
          </p:nvSpPr>
          <p:spPr bwMode="auto">
            <a:xfrm>
              <a:off x="4648" y="-573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9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4" name="Text Box 373"/>
            <p:cNvSpPr txBox="1">
              <a:spLocks noChangeArrowheads="1"/>
            </p:cNvSpPr>
            <p:nvPr/>
          </p:nvSpPr>
          <p:spPr bwMode="auto">
            <a:xfrm>
              <a:off x="6862" y="-5692"/>
              <a:ext cx="36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CPU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5" name="Text Box 374"/>
            <p:cNvSpPr txBox="1">
              <a:spLocks noChangeArrowheads="1"/>
            </p:cNvSpPr>
            <p:nvPr/>
          </p:nvSpPr>
          <p:spPr bwMode="auto">
            <a:xfrm>
              <a:off x="10073" y="-5720"/>
              <a:ext cx="45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DC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-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6" name="Text Box 375"/>
            <p:cNvSpPr txBox="1">
              <a:spLocks noChangeArrowheads="1"/>
            </p:cNvSpPr>
            <p:nvPr/>
          </p:nvSpPr>
          <p:spPr bwMode="auto">
            <a:xfrm>
              <a:off x="4804" y="-4756"/>
              <a:ext cx="693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RL1-B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RL1-C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11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7" name="Text Box 376"/>
            <p:cNvSpPr txBox="1">
              <a:spLocks noChangeArrowheads="1"/>
            </p:cNvSpPr>
            <p:nvPr/>
          </p:nvSpPr>
          <p:spPr bwMode="auto">
            <a:xfrm>
              <a:off x="4648" y="-4812"/>
              <a:ext cx="215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9" name="Text Box 377"/>
            <p:cNvSpPr txBox="1">
              <a:spLocks noChangeArrowheads="1"/>
            </p:cNvSpPr>
            <p:nvPr/>
          </p:nvSpPr>
          <p:spPr bwMode="auto">
            <a:xfrm>
              <a:off x="4621" y="-2589"/>
              <a:ext cx="51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  P+ 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14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  N- 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6" name="Text Box 378"/>
            <p:cNvSpPr txBox="1">
              <a:spLocks noChangeArrowheads="1"/>
            </p:cNvSpPr>
            <p:nvPr/>
          </p:nvSpPr>
          <p:spPr bwMode="auto">
            <a:xfrm>
              <a:off x="5827" y="-2434"/>
              <a:ext cx="61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COM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链路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7" name="Text Box 379"/>
            <p:cNvSpPr txBox="1">
              <a:spLocks noChangeArrowheads="1"/>
            </p:cNvSpPr>
            <p:nvPr/>
          </p:nvSpPr>
          <p:spPr bwMode="auto">
            <a:xfrm>
              <a:off x="9064" y="-1873"/>
              <a:ext cx="19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8" name="Text Box 380"/>
            <p:cNvSpPr txBox="1">
              <a:spLocks noChangeArrowheads="1"/>
            </p:cNvSpPr>
            <p:nvPr/>
          </p:nvSpPr>
          <p:spPr bwMode="auto">
            <a:xfrm>
              <a:off x="9529" y="-1868"/>
              <a:ext cx="39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U,V,W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9" name="Text Box 381"/>
            <p:cNvSpPr txBox="1">
              <a:spLocks noChangeArrowheads="1"/>
            </p:cNvSpPr>
            <p:nvPr/>
          </p:nvSpPr>
          <p:spPr bwMode="auto">
            <a:xfrm>
              <a:off x="7658" y="-10625"/>
              <a:ext cx="1141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1/3AC 200-240V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 AC 380-480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0" name="Text Box 382"/>
            <p:cNvSpPr txBox="1">
              <a:spLocks noChangeArrowheads="1"/>
            </p:cNvSpPr>
            <p:nvPr/>
          </p:nvSpPr>
          <p:spPr bwMode="auto">
            <a:xfrm>
              <a:off x="9734" y="-10258"/>
              <a:ext cx="142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SI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1" name="Text Box 383"/>
            <p:cNvSpPr txBox="1">
              <a:spLocks noChangeArrowheads="1"/>
            </p:cNvSpPr>
            <p:nvPr/>
          </p:nvSpPr>
          <p:spPr bwMode="auto">
            <a:xfrm>
              <a:off x="10261" y="-9572"/>
              <a:ext cx="31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2, L3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2" name="Text Box 384"/>
            <p:cNvSpPr txBox="1">
              <a:spLocks noChangeArrowheads="1"/>
            </p:cNvSpPr>
            <p:nvPr/>
          </p:nvSpPr>
          <p:spPr bwMode="auto">
            <a:xfrm>
              <a:off x="2957" y="-9121"/>
              <a:ext cx="95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90220" algn="l"/>
                </a:tabLst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³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4.7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k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W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kumimoji="0" lang="en-US" altLang="zh-CN" sz="7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3" name="Text Box 385"/>
            <p:cNvSpPr txBox="1">
              <a:spLocks noChangeArrowheads="1"/>
            </p:cNvSpPr>
            <p:nvPr/>
          </p:nvSpPr>
          <p:spPr bwMode="auto">
            <a:xfrm>
              <a:off x="2400" y="-8293"/>
              <a:ext cx="1090" cy="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外接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24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V </a:t>
              </a: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电源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</a:t>
              </a: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DIN1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DIN2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DIN3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7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_ 24 V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4" name="Text Box 386"/>
            <p:cNvSpPr txBox="1">
              <a:spLocks noChangeArrowheads="1"/>
            </p:cNvSpPr>
            <p:nvPr/>
          </p:nvSpPr>
          <p:spPr bwMode="auto">
            <a:xfrm>
              <a:off x="3901" y="-6397"/>
              <a:ext cx="294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PNP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NPN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5" name="Text Box 387"/>
            <p:cNvSpPr txBox="1">
              <a:spLocks noChangeArrowheads="1"/>
            </p:cNvSpPr>
            <p:nvPr/>
          </p:nvSpPr>
          <p:spPr bwMode="auto">
            <a:xfrm>
              <a:off x="3342" y="-573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9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6" name="Text Box 388"/>
            <p:cNvSpPr txBox="1">
              <a:spLocks noChangeArrowheads="1"/>
            </p:cNvSpPr>
            <p:nvPr/>
          </p:nvSpPr>
          <p:spPr bwMode="auto">
            <a:xfrm>
              <a:off x="2420" y="-4858"/>
              <a:ext cx="1570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30V DC/5A(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电阻负载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)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250V AC/2A(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感性负载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)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7" name="Text Box 389"/>
            <p:cNvSpPr txBox="1">
              <a:spLocks noChangeArrowheads="1"/>
            </p:cNvSpPr>
            <p:nvPr/>
          </p:nvSpPr>
          <p:spPr bwMode="auto">
            <a:xfrm>
              <a:off x="4030" y="-4751"/>
              <a:ext cx="5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继电器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8" name="Text Box 390"/>
            <p:cNvSpPr txBox="1">
              <a:spLocks noChangeArrowheads="1"/>
            </p:cNvSpPr>
            <p:nvPr/>
          </p:nvSpPr>
          <p:spPr bwMode="auto">
            <a:xfrm>
              <a:off x="2828" y="-3820"/>
              <a:ext cx="70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0 - 20 mA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500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W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9" name="Text Box 391"/>
            <p:cNvSpPr txBox="1">
              <a:spLocks noChangeArrowheads="1"/>
            </p:cNvSpPr>
            <p:nvPr/>
          </p:nvSpPr>
          <p:spPr bwMode="auto">
            <a:xfrm>
              <a:off x="4657" y="-4015"/>
              <a:ext cx="535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DAC+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12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DAC-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0" name="Text Box 392"/>
            <p:cNvSpPr txBox="1">
              <a:spLocks noChangeArrowheads="1"/>
            </p:cNvSpPr>
            <p:nvPr/>
          </p:nvSpPr>
          <p:spPr bwMode="auto">
            <a:xfrm>
              <a:off x="9064" y="-4053"/>
              <a:ext cx="149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=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1" name="Text Box 393"/>
            <p:cNvSpPr txBox="1">
              <a:spLocks noChangeArrowheads="1"/>
            </p:cNvSpPr>
            <p:nvPr/>
          </p:nvSpPr>
          <p:spPr bwMode="auto">
            <a:xfrm>
              <a:off x="9551" y="-3681"/>
              <a:ext cx="33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 ~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2" name="Text Box 394"/>
            <p:cNvSpPr txBox="1">
              <a:spLocks noChangeArrowheads="1"/>
            </p:cNvSpPr>
            <p:nvPr/>
          </p:nvSpPr>
          <p:spPr bwMode="auto">
            <a:xfrm>
              <a:off x="2525" y="-2137"/>
              <a:ext cx="1570" cy="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模拟输入回路可以配置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为一个附加的数字输入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 4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），如下图所示：</a:t>
              </a:r>
              <a:endParaRPr kumimoji="0" lang="zh-CN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3" name="Text Box 395"/>
            <p:cNvSpPr txBox="1">
              <a:spLocks noChangeArrowheads="1"/>
            </p:cNvSpPr>
            <p:nvPr/>
          </p:nvSpPr>
          <p:spPr bwMode="auto">
            <a:xfrm>
              <a:off x="5287" y="-1733"/>
              <a:ext cx="20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CB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4" name="Text Box 396"/>
            <p:cNvSpPr txBox="1">
              <a:spLocks noChangeArrowheads="1"/>
            </p:cNvSpPr>
            <p:nvPr/>
          </p:nvSpPr>
          <p:spPr bwMode="auto">
            <a:xfrm>
              <a:off x="5933" y="-1633"/>
              <a:ext cx="30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自动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5" name="Text Box 397"/>
            <p:cNvSpPr txBox="1">
              <a:spLocks noChangeArrowheads="1"/>
            </p:cNvSpPr>
            <p:nvPr/>
          </p:nvSpPr>
          <p:spPr bwMode="auto">
            <a:xfrm>
              <a:off x="2700" y="-1381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6" name="Text Box 398"/>
            <p:cNvSpPr txBox="1">
              <a:spLocks noChangeArrowheads="1"/>
            </p:cNvSpPr>
            <p:nvPr/>
          </p:nvSpPr>
          <p:spPr bwMode="auto">
            <a:xfrm>
              <a:off x="3552" y="-1339"/>
              <a:ext cx="9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7" name="Text Box 399"/>
            <p:cNvSpPr txBox="1">
              <a:spLocks noChangeArrowheads="1"/>
            </p:cNvSpPr>
            <p:nvPr/>
          </p:nvSpPr>
          <p:spPr bwMode="auto">
            <a:xfrm>
              <a:off x="9398" y="-1450"/>
              <a:ext cx="16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M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8" name="Text Box 400"/>
            <p:cNvSpPr txBox="1">
              <a:spLocks noChangeArrowheads="1"/>
            </p:cNvSpPr>
            <p:nvPr/>
          </p:nvSpPr>
          <p:spPr bwMode="auto">
            <a:xfrm>
              <a:off x="2908" y="-743"/>
              <a:ext cx="738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09575" algn="l"/>
                </a:tabLst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     -	9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09575" algn="l"/>
                </a:tabLst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24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9" name="Text Box 401"/>
            <p:cNvSpPr txBox="1">
              <a:spLocks noChangeArrowheads="1"/>
            </p:cNvSpPr>
            <p:nvPr/>
          </p:nvSpPr>
          <p:spPr bwMode="auto">
            <a:xfrm>
              <a:off x="5235" y="-1472"/>
              <a:ext cx="262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选件</a:t>
              </a: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0" name="Text Box 402"/>
            <p:cNvSpPr txBox="1">
              <a:spLocks noChangeArrowheads="1"/>
            </p:cNvSpPr>
            <p:nvPr/>
          </p:nvSpPr>
          <p:spPr bwMode="auto">
            <a:xfrm>
              <a:off x="5410" y="-9130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A/D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1" name="Text Box 403"/>
            <p:cNvSpPr txBox="1">
              <a:spLocks noChangeArrowheads="1"/>
            </p:cNvSpPr>
            <p:nvPr/>
          </p:nvSpPr>
          <p:spPr bwMode="auto">
            <a:xfrm>
              <a:off x="8942" y="-7542"/>
              <a:ext cx="1054" cy="9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~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=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2" name="Text Box 404"/>
            <p:cNvSpPr txBox="1">
              <a:spLocks noChangeArrowheads="1"/>
            </p:cNvSpPr>
            <p:nvPr/>
          </p:nvSpPr>
          <p:spPr bwMode="auto">
            <a:xfrm>
              <a:off x="5410" y="-3964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D/A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3" name="Text Box 405"/>
            <p:cNvSpPr txBox="1">
              <a:spLocks noChangeArrowheads="1"/>
            </p:cNvSpPr>
            <p:nvPr/>
          </p:nvSpPr>
          <p:spPr bwMode="auto">
            <a:xfrm>
              <a:off x="7646" y="-2666"/>
              <a:ext cx="32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未使用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4" name="Text Box 406"/>
            <p:cNvSpPr txBox="1">
              <a:spLocks noChangeArrowheads="1"/>
            </p:cNvSpPr>
            <p:nvPr/>
          </p:nvSpPr>
          <p:spPr bwMode="auto">
            <a:xfrm>
              <a:off x="8484" y="-2771"/>
              <a:ext cx="36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60 Hz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50 Hz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5" name="Text Box 407"/>
            <p:cNvSpPr txBox="1">
              <a:spLocks noChangeArrowheads="1"/>
            </p:cNvSpPr>
            <p:nvPr/>
          </p:nvSpPr>
          <p:spPr bwMode="auto">
            <a:xfrm>
              <a:off x="7944" y="-2349"/>
              <a:ext cx="500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5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1      2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DIP 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开关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6" name="Text Box 408"/>
            <p:cNvSpPr txBox="1">
              <a:spLocks noChangeArrowheads="1"/>
            </p:cNvSpPr>
            <p:nvPr/>
          </p:nvSpPr>
          <p:spPr bwMode="auto">
            <a:xfrm>
              <a:off x="5124" y="-2572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RS485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7" name="矩形: 圆角 246"/>
          <p:cNvSpPr/>
          <p:nvPr/>
        </p:nvSpPr>
        <p:spPr>
          <a:xfrm>
            <a:off x="2717990" y="1153874"/>
            <a:ext cx="1259746" cy="9391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矩形 249"/>
          <p:cNvSpPr/>
          <p:nvPr/>
        </p:nvSpPr>
        <p:spPr>
          <a:xfrm>
            <a:off x="4180684" y="1029091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量输入端，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924981" y="4744337"/>
            <a:ext cx="781044" cy="296575"/>
          </a:xfrm>
        </p:spPr>
        <p:txBody>
          <a:bodyPr/>
          <a:lstStyle/>
          <a:p>
            <a:pPr>
              <a:defRPr/>
            </a:pPr>
            <a:fld id="{3AF0AF5C-DE98-4004-B168-2E6E0D7089E0}" type="slidenum">
              <a:rPr lang="zh-CN" altLang="en-US">
                <a:solidFill>
                  <a:srgbClr val="04617B">
                    <a:shade val="90000"/>
                  </a:srgbClr>
                </a:solidFill>
              </a:rPr>
            </a:fld>
            <a:endParaRPr lang="zh-CN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209477" y="40154"/>
            <a:ext cx="563303" cy="5134475"/>
          </a:xfrm>
        </p:spPr>
        <p:txBody>
          <a:bodyPr vert="eaVert"/>
          <a:lstStyle/>
          <a:p>
            <a:pPr algn="ctr"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西门子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MM420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变频器方框图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Rectangle 241"/>
          <p:cNvSpPr>
            <a:spLocks noChangeArrowheads="1"/>
          </p:cNvSpPr>
          <p:nvPr/>
        </p:nvSpPr>
        <p:spPr bwMode="auto">
          <a:xfrm>
            <a:off x="2979296" y="777239"/>
            <a:ext cx="71248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14" name="组合 952"/>
          <p:cNvGrpSpPr/>
          <p:nvPr/>
        </p:nvGrpSpPr>
        <p:grpSpPr bwMode="auto">
          <a:xfrm>
            <a:off x="869975" y="-101600"/>
            <a:ext cx="7124824" cy="5311083"/>
            <a:chOff x="2278" y="-10808"/>
            <a:chExt cx="8478" cy="10712"/>
          </a:xfrm>
        </p:grpSpPr>
        <p:sp>
          <p:nvSpPr>
            <p:cNvPr id="15" name="AutoShape 170"/>
            <p:cNvSpPr/>
            <p:nvPr/>
          </p:nvSpPr>
          <p:spPr bwMode="auto">
            <a:xfrm>
              <a:off x="4267" y="-9675"/>
              <a:ext cx="350" cy="1017"/>
            </a:xfrm>
            <a:custGeom>
              <a:avLst/>
              <a:gdLst>
                <a:gd name="T0" fmla="*/ 347 w 350"/>
                <a:gd name="T1" fmla="*/ -9675 h 1017"/>
                <a:gd name="T2" fmla="*/ 315 w 350"/>
                <a:gd name="T3" fmla="*/ -9675 h 1017"/>
                <a:gd name="T4" fmla="*/ 283 w 350"/>
                <a:gd name="T5" fmla="*/ -9675 h 1017"/>
                <a:gd name="T6" fmla="*/ 252 w 350"/>
                <a:gd name="T7" fmla="*/ -9675 h 1017"/>
                <a:gd name="T8" fmla="*/ 221 w 350"/>
                <a:gd name="T9" fmla="*/ -9675 h 1017"/>
                <a:gd name="T10" fmla="*/ 190 w 350"/>
                <a:gd name="T11" fmla="*/ -9675 h 1017"/>
                <a:gd name="T12" fmla="*/ 157 w 350"/>
                <a:gd name="T13" fmla="*/ -9675 h 1017"/>
                <a:gd name="T14" fmla="*/ 126 w 350"/>
                <a:gd name="T15" fmla="*/ -9675 h 1017"/>
                <a:gd name="T16" fmla="*/ 95 w 350"/>
                <a:gd name="T17" fmla="*/ -9675 h 1017"/>
                <a:gd name="T18" fmla="*/ 64 w 350"/>
                <a:gd name="T19" fmla="*/ -9675 h 1017"/>
                <a:gd name="T20" fmla="*/ 33 w 350"/>
                <a:gd name="T21" fmla="*/ -9675 h 1017"/>
                <a:gd name="T22" fmla="*/ 0 w 350"/>
                <a:gd name="T23" fmla="*/ -9675 h 1017"/>
                <a:gd name="T24" fmla="*/ 349 w 350"/>
                <a:gd name="T25" fmla="*/ -9319 h 1017"/>
                <a:gd name="T26" fmla="*/ 318 w 350"/>
                <a:gd name="T27" fmla="*/ -9319 h 1017"/>
                <a:gd name="T28" fmla="*/ 286 w 350"/>
                <a:gd name="T29" fmla="*/ -9319 h 1017"/>
                <a:gd name="T30" fmla="*/ 255 w 350"/>
                <a:gd name="T31" fmla="*/ -9319 h 1017"/>
                <a:gd name="T32" fmla="*/ 223 w 350"/>
                <a:gd name="T33" fmla="*/ -9319 h 1017"/>
                <a:gd name="T34" fmla="*/ 192 w 350"/>
                <a:gd name="T35" fmla="*/ -9319 h 1017"/>
                <a:gd name="T36" fmla="*/ 161 w 350"/>
                <a:gd name="T37" fmla="*/ -9319 h 1017"/>
                <a:gd name="T38" fmla="*/ 129 w 350"/>
                <a:gd name="T39" fmla="*/ -9319 h 1017"/>
                <a:gd name="T40" fmla="*/ 97 w 350"/>
                <a:gd name="T41" fmla="*/ -9319 h 1017"/>
                <a:gd name="T42" fmla="*/ 66 w 350"/>
                <a:gd name="T43" fmla="*/ -9319 h 1017"/>
                <a:gd name="T44" fmla="*/ 35 w 350"/>
                <a:gd name="T45" fmla="*/ -9319 h 1017"/>
                <a:gd name="T46" fmla="*/ 3 w 350"/>
                <a:gd name="T47" fmla="*/ -9319 h 1017"/>
                <a:gd name="T48" fmla="*/ 315 w 350"/>
                <a:gd name="T49" fmla="*/ -9000 h 1017"/>
                <a:gd name="T50" fmla="*/ 283 w 350"/>
                <a:gd name="T51" fmla="*/ -9000 h 1017"/>
                <a:gd name="T52" fmla="*/ 252 w 350"/>
                <a:gd name="T53" fmla="*/ -9000 h 1017"/>
                <a:gd name="T54" fmla="*/ 221 w 350"/>
                <a:gd name="T55" fmla="*/ -9000 h 1017"/>
                <a:gd name="T56" fmla="*/ 190 w 350"/>
                <a:gd name="T57" fmla="*/ -9000 h 1017"/>
                <a:gd name="T58" fmla="*/ 157 w 350"/>
                <a:gd name="T59" fmla="*/ -9000 h 1017"/>
                <a:gd name="T60" fmla="*/ 126 w 350"/>
                <a:gd name="T61" fmla="*/ -9000 h 1017"/>
                <a:gd name="T62" fmla="*/ 95 w 350"/>
                <a:gd name="T63" fmla="*/ -9000 h 1017"/>
                <a:gd name="T64" fmla="*/ 64 w 350"/>
                <a:gd name="T65" fmla="*/ -9000 h 1017"/>
                <a:gd name="T66" fmla="*/ 33 w 350"/>
                <a:gd name="T67" fmla="*/ -9000 h 1017"/>
                <a:gd name="T68" fmla="*/ 315 w 350"/>
                <a:gd name="T69" fmla="*/ -8659 h 1017"/>
                <a:gd name="T70" fmla="*/ 283 w 350"/>
                <a:gd name="T71" fmla="*/ -8659 h 1017"/>
                <a:gd name="T72" fmla="*/ 252 w 350"/>
                <a:gd name="T73" fmla="*/ -8659 h 1017"/>
                <a:gd name="T74" fmla="*/ 221 w 350"/>
                <a:gd name="T75" fmla="*/ -8659 h 1017"/>
                <a:gd name="T76" fmla="*/ 190 w 350"/>
                <a:gd name="T77" fmla="*/ -8659 h 1017"/>
                <a:gd name="T78" fmla="*/ 157 w 350"/>
                <a:gd name="T79" fmla="*/ -8659 h 1017"/>
                <a:gd name="T80" fmla="*/ 126 w 350"/>
                <a:gd name="T81" fmla="*/ -8659 h 1017"/>
                <a:gd name="T82" fmla="*/ 95 w 350"/>
                <a:gd name="T83" fmla="*/ -8659 h 1017"/>
                <a:gd name="T84" fmla="*/ 64 w 350"/>
                <a:gd name="T85" fmla="*/ -8659 h 1017"/>
                <a:gd name="T86" fmla="*/ 33 w 350"/>
                <a:gd name="T87" fmla="*/ -8659 h 10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0" h="1017">
                  <a:moveTo>
                    <a:pt x="347" y="0"/>
                  </a:moveTo>
                  <a:lnTo>
                    <a:pt x="315" y="0"/>
                  </a:lnTo>
                  <a:moveTo>
                    <a:pt x="283" y="0"/>
                  </a:moveTo>
                  <a:lnTo>
                    <a:pt x="252" y="0"/>
                  </a:lnTo>
                  <a:moveTo>
                    <a:pt x="221" y="0"/>
                  </a:moveTo>
                  <a:lnTo>
                    <a:pt x="190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4" y="0"/>
                  </a:lnTo>
                  <a:moveTo>
                    <a:pt x="33" y="0"/>
                  </a:moveTo>
                  <a:lnTo>
                    <a:pt x="0" y="0"/>
                  </a:lnTo>
                  <a:moveTo>
                    <a:pt x="349" y="356"/>
                  </a:moveTo>
                  <a:lnTo>
                    <a:pt x="318" y="356"/>
                  </a:lnTo>
                  <a:moveTo>
                    <a:pt x="286" y="356"/>
                  </a:moveTo>
                  <a:lnTo>
                    <a:pt x="255" y="356"/>
                  </a:lnTo>
                  <a:moveTo>
                    <a:pt x="223" y="356"/>
                  </a:moveTo>
                  <a:lnTo>
                    <a:pt x="192" y="356"/>
                  </a:lnTo>
                  <a:moveTo>
                    <a:pt x="161" y="356"/>
                  </a:moveTo>
                  <a:lnTo>
                    <a:pt x="129" y="356"/>
                  </a:lnTo>
                  <a:moveTo>
                    <a:pt x="97" y="356"/>
                  </a:moveTo>
                  <a:lnTo>
                    <a:pt x="66" y="356"/>
                  </a:lnTo>
                  <a:moveTo>
                    <a:pt x="35" y="356"/>
                  </a:moveTo>
                  <a:lnTo>
                    <a:pt x="3" y="356"/>
                  </a:lnTo>
                  <a:moveTo>
                    <a:pt x="315" y="675"/>
                  </a:moveTo>
                  <a:lnTo>
                    <a:pt x="283" y="675"/>
                  </a:lnTo>
                  <a:moveTo>
                    <a:pt x="252" y="675"/>
                  </a:moveTo>
                  <a:lnTo>
                    <a:pt x="221" y="675"/>
                  </a:lnTo>
                  <a:moveTo>
                    <a:pt x="190" y="675"/>
                  </a:moveTo>
                  <a:lnTo>
                    <a:pt x="157" y="675"/>
                  </a:lnTo>
                  <a:moveTo>
                    <a:pt x="126" y="675"/>
                  </a:moveTo>
                  <a:lnTo>
                    <a:pt x="95" y="675"/>
                  </a:lnTo>
                  <a:moveTo>
                    <a:pt x="64" y="675"/>
                  </a:moveTo>
                  <a:lnTo>
                    <a:pt x="33" y="675"/>
                  </a:lnTo>
                  <a:moveTo>
                    <a:pt x="315" y="1016"/>
                  </a:moveTo>
                  <a:lnTo>
                    <a:pt x="283" y="1016"/>
                  </a:lnTo>
                  <a:moveTo>
                    <a:pt x="252" y="1016"/>
                  </a:moveTo>
                  <a:lnTo>
                    <a:pt x="221" y="1016"/>
                  </a:lnTo>
                  <a:moveTo>
                    <a:pt x="190" y="1016"/>
                  </a:moveTo>
                  <a:lnTo>
                    <a:pt x="157" y="1016"/>
                  </a:lnTo>
                  <a:moveTo>
                    <a:pt x="126" y="1016"/>
                  </a:moveTo>
                  <a:lnTo>
                    <a:pt x="95" y="1016"/>
                  </a:lnTo>
                  <a:moveTo>
                    <a:pt x="64" y="1016"/>
                  </a:moveTo>
                  <a:lnTo>
                    <a:pt x="33" y="1016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71"/>
            <p:cNvSpPr>
              <a:spLocks noChangeArrowheads="1"/>
            </p:cNvSpPr>
            <p:nvPr/>
          </p:nvSpPr>
          <p:spPr bwMode="auto">
            <a:xfrm>
              <a:off x="5976" y="-1940"/>
              <a:ext cx="4303" cy="246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2"/>
            <p:cNvSpPr/>
            <p:nvPr/>
          </p:nvSpPr>
          <p:spPr bwMode="auto">
            <a:xfrm>
              <a:off x="9144" y="-1723"/>
              <a:ext cx="186" cy="328"/>
            </a:xfrm>
            <a:custGeom>
              <a:avLst/>
              <a:gdLst>
                <a:gd name="T0" fmla="*/ 186 w 186"/>
                <a:gd name="T1" fmla="*/ -1395 h 328"/>
                <a:gd name="T2" fmla="*/ 0 w 186"/>
                <a:gd name="T3" fmla="*/ -1532 h 328"/>
                <a:gd name="T4" fmla="*/ 0 w 186"/>
                <a:gd name="T5" fmla="*/ -1723 h 3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6" h="328">
                  <a:moveTo>
                    <a:pt x="186" y="328"/>
                  </a:moveTo>
                  <a:lnTo>
                    <a:pt x="0" y="191"/>
                  </a:ln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73"/>
            <p:cNvSpPr>
              <a:spLocks noChangeArrowheads="1"/>
            </p:cNvSpPr>
            <p:nvPr/>
          </p:nvSpPr>
          <p:spPr bwMode="auto">
            <a:xfrm>
              <a:off x="4614" y="-9867"/>
              <a:ext cx="5663" cy="7927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AutoShape 174"/>
            <p:cNvSpPr/>
            <p:nvPr/>
          </p:nvSpPr>
          <p:spPr bwMode="auto">
            <a:xfrm>
              <a:off x="7871" y="-10546"/>
              <a:ext cx="2655" cy="100"/>
            </a:xfrm>
            <a:custGeom>
              <a:avLst/>
              <a:gdLst>
                <a:gd name="T0" fmla="*/ 0 w 2655"/>
                <a:gd name="T1" fmla="*/ -10546 h 100"/>
                <a:gd name="T2" fmla="*/ 2654 w 2655"/>
                <a:gd name="T3" fmla="*/ -10546 h 100"/>
                <a:gd name="T4" fmla="*/ 0 w 2655"/>
                <a:gd name="T5" fmla="*/ -10446 h 100"/>
                <a:gd name="T6" fmla="*/ 2654 w 2655"/>
                <a:gd name="T7" fmla="*/ -10446 h 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55" h="100">
                  <a:moveTo>
                    <a:pt x="0" y="0"/>
                  </a:moveTo>
                  <a:lnTo>
                    <a:pt x="2654" y="0"/>
                  </a:lnTo>
                  <a:moveTo>
                    <a:pt x="0" y="100"/>
                  </a:moveTo>
                  <a:lnTo>
                    <a:pt x="2654" y="100"/>
                  </a:lnTo>
                </a:path>
              </a:pathLst>
            </a:cu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AutoShape 175"/>
            <p:cNvSpPr/>
            <p:nvPr/>
          </p:nvSpPr>
          <p:spPr bwMode="auto">
            <a:xfrm>
              <a:off x="9294" y="-10588"/>
              <a:ext cx="357" cy="184"/>
            </a:xfrm>
            <a:custGeom>
              <a:avLst/>
              <a:gdLst>
                <a:gd name="T0" fmla="*/ 78 w 357"/>
                <a:gd name="T1" fmla="*/ -10551 h 184"/>
                <a:gd name="T2" fmla="*/ 68 w 357"/>
                <a:gd name="T3" fmla="*/ -10578 h 184"/>
                <a:gd name="T4" fmla="*/ 36 w 357"/>
                <a:gd name="T5" fmla="*/ -10588 h 184"/>
                <a:gd name="T6" fmla="*/ 11 w 357"/>
                <a:gd name="T7" fmla="*/ -10578 h 184"/>
                <a:gd name="T8" fmla="*/ 0 w 357"/>
                <a:gd name="T9" fmla="*/ -10551 h 184"/>
                <a:gd name="T10" fmla="*/ 11 w 357"/>
                <a:gd name="T11" fmla="*/ -10525 h 184"/>
                <a:gd name="T12" fmla="*/ 36 w 357"/>
                <a:gd name="T13" fmla="*/ -10514 h 184"/>
                <a:gd name="T14" fmla="*/ 68 w 357"/>
                <a:gd name="T15" fmla="*/ -10525 h 184"/>
                <a:gd name="T16" fmla="*/ 78 w 357"/>
                <a:gd name="T17" fmla="*/ -10551 h 184"/>
                <a:gd name="T18" fmla="*/ 356 w 357"/>
                <a:gd name="T19" fmla="*/ -10447 h 184"/>
                <a:gd name="T20" fmla="*/ 346 w 357"/>
                <a:gd name="T21" fmla="*/ -10472 h 184"/>
                <a:gd name="T22" fmla="*/ 319 w 357"/>
                <a:gd name="T23" fmla="*/ -10483 h 184"/>
                <a:gd name="T24" fmla="*/ 293 w 357"/>
                <a:gd name="T25" fmla="*/ -10472 h 184"/>
                <a:gd name="T26" fmla="*/ 283 w 357"/>
                <a:gd name="T27" fmla="*/ -10447 h 184"/>
                <a:gd name="T28" fmla="*/ 293 w 357"/>
                <a:gd name="T29" fmla="*/ -10414 h 184"/>
                <a:gd name="T30" fmla="*/ 319 w 357"/>
                <a:gd name="T31" fmla="*/ -10405 h 184"/>
                <a:gd name="T32" fmla="*/ 346 w 357"/>
                <a:gd name="T33" fmla="*/ -10414 h 184"/>
                <a:gd name="T34" fmla="*/ 356 w 357"/>
                <a:gd name="T35" fmla="*/ -10447 h 1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7" h="184">
                  <a:moveTo>
                    <a:pt x="78" y="37"/>
                  </a:moveTo>
                  <a:lnTo>
                    <a:pt x="68" y="10"/>
                  </a:lnTo>
                  <a:lnTo>
                    <a:pt x="36" y="0"/>
                  </a:lnTo>
                  <a:lnTo>
                    <a:pt x="11" y="10"/>
                  </a:lnTo>
                  <a:lnTo>
                    <a:pt x="0" y="37"/>
                  </a:lnTo>
                  <a:lnTo>
                    <a:pt x="11" y="63"/>
                  </a:lnTo>
                  <a:lnTo>
                    <a:pt x="36" y="74"/>
                  </a:lnTo>
                  <a:lnTo>
                    <a:pt x="68" y="63"/>
                  </a:lnTo>
                  <a:lnTo>
                    <a:pt x="78" y="37"/>
                  </a:lnTo>
                  <a:moveTo>
                    <a:pt x="356" y="141"/>
                  </a:moveTo>
                  <a:lnTo>
                    <a:pt x="346" y="116"/>
                  </a:lnTo>
                  <a:lnTo>
                    <a:pt x="319" y="105"/>
                  </a:lnTo>
                  <a:lnTo>
                    <a:pt x="293" y="116"/>
                  </a:lnTo>
                  <a:lnTo>
                    <a:pt x="283" y="141"/>
                  </a:lnTo>
                  <a:lnTo>
                    <a:pt x="293" y="174"/>
                  </a:lnTo>
                  <a:lnTo>
                    <a:pt x="319" y="183"/>
                  </a:lnTo>
                  <a:lnTo>
                    <a:pt x="346" y="174"/>
                  </a:lnTo>
                  <a:lnTo>
                    <a:pt x="356" y="1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176"/>
            <p:cNvSpPr>
              <a:spLocks noChangeShapeType="1"/>
            </p:cNvSpPr>
            <p:nvPr/>
          </p:nvSpPr>
          <p:spPr bwMode="auto">
            <a:xfrm>
              <a:off x="9336" y="-10551"/>
              <a:ext cx="0" cy="642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7"/>
            <p:cNvSpPr/>
            <p:nvPr/>
          </p:nvSpPr>
          <p:spPr bwMode="auto">
            <a:xfrm>
              <a:off x="9294" y="-9922"/>
              <a:ext cx="78" cy="74"/>
            </a:xfrm>
            <a:custGeom>
              <a:avLst/>
              <a:gdLst>
                <a:gd name="T0" fmla="*/ 36 w 78"/>
                <a:gd name="T1" fmla="*/ -9922 h 74"/>
                <a:gd name="T2" fmla="*/ 11 w 78"/>
                <a:gd name="T3" fmla="*/ -9912 h 74"/>
                <a:gd name="T4" fmla="*/ 0 w 78"/>
                <a:gd name="T5" fmla="*/ -9885 h 74"/>
                <a:gd name="T6" fmla="*/ 11 w 78"/>
                <a:gd name="T7" fmla="*/ -9859 h 74"/>
                <a:gd name="T8" fmla="*/ 36 w 78"/>
                <a:gd name="T9" fmla="*/ -9849 h 74"/>
                <a:gd name="T10" fmla="*/ 68 w 78"/>
                <a:gd name="T11" fmla="*/ -9859 h 74"/>
                <a:gd name="T12" fmla="*/ 78 w 78"/>
                <a:gd name="T13" fmla="*/ -9885 h 74"/>
                <a:gd name="T14" fmla="*/ 68 w 78"/>
                <a:gd name="T15" fmla="*/ -9912 h 74"/>
                <a:gd name="T16" fmla="*/ 36 w 78"/>
                <a:gd name="T17" fmla="*/ -992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74">
                  <a:moveTo>
                    <a:pt x="36" y="0"/>
                  </a:moveTo>
                  <a:lnTo>
                    <a:pt x="11" y="10"/>
                  </a:lnTo>
                  <a:lnTo>
                    <a:pt x="0" y="37"/>
                  </a:lnTo>
                  <a:lnTo>
                    <a:pt x="11" y="63"/>
                  </a:lnTo>
                  <a:lnTo>
                    <a:pt x="36" y="73"/>
                  </a:lnTo>
                  <a:lnTo>
                    <a:pt x="68" y="63"/>
                  </a:lnTo>
                  <a:lnTo>
                    <a:pt x="78" y="37"/>
                  </a:lnTo>
                  <a:lnTo>
                    <a:pt x="68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AutoShape 178"/>
            <p:cNvSpPr/>
            <p:nvPr/>
          </p:nvSpPr>
          <p:spPr bwMode="auto">
            <a:xfrm>
              <a:off x="9283" y="-9932"/>
              <a:ext cx="100" cy="94"/>
            </a:xfrm>
            <a:custGeom>
              <a:avLst/>
              <a:gdLst>
                <a:gd name="T0" fmla="*/ 16 w 100"/>
                <a:gd name="T1" fmla="*/ -9916 h 94"/>
                <a:gd name="T2" fmla="*/ 16 w 100"/>
                <a:gd name="T3" fmla="*/ -9854 h 94"/>
                <a:gd name="T4" fmla="*/ 53 w 100"/>
                <a:gd name="T5" fmla="*/ -9859 h 94"/>
                <a:gd name="T6" fmla="*/ 48 w 100"/>
                <a:gd name="T7" fmla="*/ -9861 h 94"/>
                <a:gd name="T8" fmla="*/ 31 w 100"/>
                <a:gd name="T9" fmla="*/ -9865 h 94"/>
                <a:gd name="T10" fmla="*/ 30 w 100"/>
                <a:gd name="T11" fmla="*/ -9870 h 94"/>
                <a:gd name="T12" fmla="*/ 22 w 100"/>
                <a:gd name="T13" fmla="*/ -9880 h 94"/>
                <a:gd name="T14" fmla="*/ 25 w 100"/>
                <a:gd name="T15" fmla="*/ -9890 h 94"/>
                <a:gd name="T16" fmla="*/ 27 w 100"/>
                <a:gd name="T17" fmla="*/ -9901 h 94"/>
                <a:gd name="T18" fmla="*/ 41 w 100"/>
                <a:gd name="T19" fmla="*/ -9907 h 94"/>
                <a:gd name="T20" fmla="*/ 42 w 100"/>
                <a:gd name="T21" fmla="*/ -9912 h 94"/>
                <a:gd name="T22" fmla="*/ 84 w 100"/>
                <a:gd name="T23" fmla="*/ -9916 h 94"/>
                <a:gd name="T24" fmla="*/ 70 w 100"/>
                <a:gd name="T25" fmla="*/ -9868 h 94"/>
                <a:gd name="T26" fmla="*/ 53 w 100"/>
                <a:gd name="T27" fmla="*/ -9859 h 94"/>
                <a:gd name="T28" fmla="*/ 84 w 100"/>
                <a:gd name="T29" fmla="*/ -9854 h 94"/>
                <a:gd name="T30" fmla="*/ 69 w 100"/>
                <a:gd name="T31" fmla="*/ -9865 h 94"/>
                <a:gd name="T32" fmla="*/ 30 w 100"/>
                <a:gd name="T33" fmla="*/ -9868 h 94"/>
                <a:gd name="T34" fmla="*/ 38 w 100"/>
                <a:gd name="T35" fmla="*/ -9865 h 94"/>
                <a:gd name="T36" fmla="*/ 92 w 100"/>
                <a:gd name="T37" fmla="*/ -9870 h 94"/>
                <a:gd name="T38" fmla="*/ 69 w 100"/>
                <a:gd name="T39" fmla="*/ -9865 h 94"/>
                <a:gd name="T40" fmla="*/ 92 w 100"/>
                <a:gd name="T41" fmla="*/ -9870 h 94"/>
                <a:gd name="T42" fmla="*/ 27 w 100"/>
                <a:gd name="T43" fmla="*/ -9870 h 94"/>
                <a:gd name="T44" fmla="*/ 30 w 100"/>
                <a:gd name="T45" fmla="*/ -9870 h 94"/>
                <a:gd name="T46" fmla="*/ 70 w 100"/>
                <a:gd name="T47" fmla="*/ -9868 h 94"/>
                <a:gd name="T48" fmla="*/ 92 w 100"/>
                <a:gd name="T49" fmla="*/ -9870 h 94"/>
                <a:gd name="T50" fmla="*/ 79 w 100"/>
                <a:gd name="T51" fmla="*/ -9880 h 94"/>
                <a:gd name="T52" fmla="*/ 24 w 100"/>
                <a:gd name="T53" fmla="*/ -9885 h 94"/>
                <a:gd name="T54" fmla="*/ 25 w 100"/>
                <a:gd name="T55" fmla="*/ -9880 h 94"/>
                <a:gd name="T56" fmla="*/ 97 w 100"/>
                <a:gd name="T57" fmla="*/ -9890 h 94"/>
                <a:gd name="T58" fmla="*/ 79 w 100"/>
                <a:gd name="T59" fmla="*/ -9880 h 94"/>
                <a:gd name="T60" fmla="*/ 100 w 100"/>
                <a:gd name="T61" fmla="*/ -9885 h 94"/>
                <a:gd name="T62" fmla="*/ 25 w 100"/>
                <a:gd name="T63" fmla="*/ -9890 h 94"/>
                <a:gd name="T64" fmla="*/ 24 w 100"/>
                <a:gd name="T65" fmla="*/ -9885 h 94"/>
                <a:gd name="T66" fmla="*/ 71 w 100"/>
                <a:gd name="T67" fmla="*/ -9902 h 94"/>
                <a:gd name="T68" fmla="*/ 79 w 100"/>
                <a:gd name="T69" fmla="*/ -9890 h 94"/>
                <a:gd name="T70" fmla="*/ 92 w 100"/>
                <a:gd name="T71" fmla="*/ -9901 h 94"/>
                <a:gd name="T72" fmla="*/ 71 w 100"/>
                <a:gd name="T73" fmla="*/ -9902 h 94"/>
                <a:gd name="T74" fmla="*/ 27 w 100"/>
                <a:gd name="T75" fmla="*/ -9901 h 94"/>
                <a:gd name="T76" fmla="*/ 30 w 100"/>
                <a:gd name="T77" fmla="*/ -9902 h 94"/>
                <a:gd name="T78" fmla="*/ 69 w 100"/>
                <a:gd name="T79" fmla="*/ -9907 h 94"/>
                <a:gd name="T80" fmla="*/ 92 w 100"/>
                <a:gd name="T81" fmla="*/ -9901 h 94"/>
                <a:gd name="T82" fmla="*/ 87 w 100"/>
                <a:gd name="T83" fmla="*/ -9912 h 94"/>
                <a:gd name="T84" fmla="*/ 48 w 100"/>
                <a:gd name="T85" fmla="*/ -9910 h 94"/>
                <a:gd name="T86" fmla="*/ 69 w 100"/>
                <a:gd name="T87" fmla="*/ -9907 h 94"/>
                <a:gd name="T88" fmla="*/ 87 w 100"/>
                <a:gd name="T89" fmla="*/ -9912 h 94"/>
                <a:gd name="T90" fmla="*/ 31 w 100"/>
                <a:gd name="T91" fmla="*/ -9907 h 94"/>
                <a:gd name="T92" fmla="*/ 41 w 100"/>
                <a:gd name="T93" fmla="*/ -990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0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8" y="71"/>
                  </a:lnTo>
                  <a:lnTo>
                    <a:pt x="38" y="67"/>
                  </a:lnTo>
                  <a:lnTo>
                    <a:pt x="31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1" y="25"/>
                  </a:lnTo>
                  <a:lnTo>
                    <a:pt x="41" y="25"/>
                  </a:lnTo>
                  <a:lnTo>
                    <a:pt x="48" y="22"/>
                  </a:lnTo>
                  <a:lnTo>
                    <a:pt x="42" y="20"/>
                  </a:lnTo>
                  <a:lnTo>
                    <a:pt x="87" y="20"/>
                  </a:lnTo>
                  <a:lnTo>
                    <a:pt x="84" y="16"/>
                  </a:lnTo>
                  <a:lnTo>
                    <a:pt x="47" y="0"/>
                  </a:lnTo>
                  <a:close/>
                  <a:moveTo>
                    <a:pt x="70" y="64"/>
                  </a:moveTo>
                  <a:lnTo>
                    <a:pt x="48" y="71"/>
                  </a:lnTo>
                  <a:lnTo>
                    <a:pt x="53" y="73"/>
                  </a:lnTo>
                  <a:lnTo>
                    <a:pt x="47" y="94"/>
                  </a:lnTo>
                  <a:lnTo>
                    <a:pt x="84" y="78"/>
                  </a:lnTo>
                  <a:lnTo>
                    <a:pt x="90" y="67"/>
                  </a:lnTo>
                  <a:lnTo>
                    <a:pt x="69" y="67"/>
                  </a:lnTo>
                  <a:lnTo>
                    <a:pt x="70" y="64"/>
                  </a:lnTo>
                  <a:close/>
                  <a:moveTo>
                    <a:pt x="30" y="64"/>
                  </a:moveTo>
                  <a:lnTo>
                    <a:pt x="31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92" y="62"/>
                  </a:moveTo>
                  <a:lnTo>
                    <a:pt x="73" y="62"/>
                  </a:lnTo>
                  <a:lnTo>
                    <a:pt x="69" y="67"/>
                  </a:lnTo>
                  <a:lnTo>
                    <a:pt x="90" y="67"/>
                  </a:lnTo>
                  <a:lnTo>
                    <a:pt x="92" y="62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77" y="47"/>
                  </a:moveTo>
                  <a:lnTo>
                    <a:pt x="70" y="64"/>
                  </a:lnTo>
                  <a:lnTo>
                    <a:pt x="73" y="62"/>
                  </a:lnTo>
                  <a:lnTo>
                    <a:pt x="92" y="62"/>
                  </a:lnTo>
                  <a:lnTo>
                    <a:pt x="97" y="52"/>
                  </a:lnTo>
                  <a:lnTo>
                    <a:pt x="79" y="52"/>
                  </a:lnTo>
                  <a:lnTo>
                    <a:pt x="77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5" y="52"/>
                  </a:lnTo>
                  <a:lnTo>
                    <a:pt x="24" y="47"/>
                  </a:lnTo>
                  <a:close/>
                  <a:moveTo>
                    <a:pt x="97" y="42"/>
                  </a:moveTo>
                  <a:lnTo>
                    <a:pt x="79" y="42"/>
                  </a:lnTo>
                  <a:lnTo>
                    <a:pt x="79" y="52"/>
                  </a:lnTo>
                  <a:lnTo>
                    <a:pt x="97" y="52"/>
                  </a:lnTo>
                  <a:lnTo>
                    <a:pt x="100" y="47"/>
                  </a:lnTo>
                  <a:lnTo>
                    <a:pt x="97" y="42"/>
                  </a:lnTo>
                  <a:close/>
                  <a:moveTo>
                    <a:pt x="25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5" y="42"/>
                  </a:lnTo>
                  <a:close/>
                  <a:moveTo>
                    <a:pt x="71" y="30"/>
                  </a:moveTo>
                  <a:lnTo>
                    <a:pt x="77" y="47"/>
                  </a:lnTo>
                  <a:lnTo>
                    <a:pt x="79" y="42"/>
                  </a:lnTo>
                  <a:lnTo>
                    <a:pt x="97" y="42"/>
                  </a:lnTo>
                  <a:lnTo>
                    <a:pt x="92" y="31"/>
                  </a:lnTo>
                  <a:lnTo>
                    <a:pt x="73" y="31"/>
                  </a:lnTo>
                  <a:lnTo>
                    <a:pt x="71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9" y="25"/>
                  </a:moveTo>
                  <a:lnTo>
                    <a:pt x="69" y="25"/>
                  </a:lnTo>
                  <a:lnTo>
                    <a:pt x="73" y="31"/>
                  </a:lnTo>
                  <a:lnTo>
                    <a:pt x="92" y="31"/>
                  </a:lnTo>
                  <a:lnTo>
                    <a:pt x="89" y="25"/>
                  </a:lnTo>
                  <a:close/>
                  <a:moveTo>
                    <a:pt x="87" y="20"/>
                  </a:moveTo>
                  <a:lnTo>
                    <a:pt x="53" y="20"/>
                  </a:lnTo>
                  <a:lnTo>
                    <a:pt x="48" y="22"/>
                  </a:lnTo>
                  <a:lnTo>
                    <a:pt x="71" y="30"/>
                  </a:lnTo>
                  <a:lnTo>
                    <a:pt x="69" y="25"/>
                  </a:lnTo>
                  <a:lnTo>
                    <a:pt x="89" y="25"/>
                  </a:lnTo>
                  <a:lnTo>
                    <a:pt x="87" y="20"/>
                  </a:lnTo>
                  <a:close/>
                  <a:moveTo>
                    <a:pt x="41" y="25"/>
                  </a:moveTo>
                  <a:lnTo>
                    <a:pt x="31" y="25"/>
                  </a:lnTo>
                  <a:lnTo>
                    <a:pt x="30" y="30"/>
                  </a:lnTo>
                  <a:lnTo>
                    <a:pt x="4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179"/>
            <p:cNvSpPr>
              <a:spLocks noChangeShapeType="1"/>
            </p:cNvSpPr>
            <p:nvPr/>
          </p:nvSpPr>
          <p:spPr bwMode="auto">
            <a:xfrm>
              <a:off x="9614" y="-10447"/>
              <a:ext cx="0" cy="2905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80"/>
            <p:cNvSpPr/>
            <p:nvPr/>
          </p:nvSpPr>
          <p:spPr bwMode="auto">
            <a:xfrm>
              <a:off x="9577" y="-9922"/>
              <a:ext cx="74" cy="74"/>
            </a:xfrm>
            <a:custGeom>
              <a:avLst/>
              <a:gdLst>
                <a:gd name="T0" fmla="*/ 36 w 74"/>
                <a:gd name="T1" fmla="*/ -9922 h 74"/>
                <a:gd name="T2" fmla="*/ 10 w 74"/>
                <a:gd name="T3" fmla="*/ -9912 h 74"/>
                <a:gd name="T4" fmla="*/ 0 w 74"/>
                <a:gd name="T5" fmla="*/ -9885 h 74"/>
                <a:gd name="T6" fmla="*/ 10 w 74"/>
                <a:gd name="T7" fmla="*/ -9859 h 74"/>
                <a:gd name="T8" fmla="*/ 36 w 74"/>
                <a:gd name="T9" fmla="*/ -9849 h 74"/>
                <a:gd name="T10" fmla="*/ 63 w 74"/>
                <a:gd name="T11" fmla="*/ -9859 h 74"/>
                <a:gd name="T12" fmla="*/ 73 w 74"/>
                <a:gd name="T13" fmla="*/ -9885 h 74"/>
                <a:gd name="T14" fmla="*/ 63 w 74"/>
                <a:gd name="T15" fmla="*/ -9912 h 74"/>
                <a:gd name="T16" fmla="*/ 36 w 74"/>
                <a:gd name="T17" fmla="*/ -992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AutoShape 181"/>
            <p:cNvSpPr/>
            <p:nvPr/>
          </p:nvSpPr>
          <p:spPr bwMode="auto">
            <a:xfrm>
              <a:off x="9566" y="-9932"/>
              <a:ext cx="95" cy="94"/>
            </a:xfrm>
            <a:custGeom>
              <a:avLst/>
              <a:gdLst>
                <a:gd name="T0" fmla="*/ 16 w 95"/>
                <a:gd name="T1" fmla="*/ -9916 h 94"/>
                <a:gd name="T2" fmla="*/ 16 w 95"/>
                <a:gd name="T3" fmla="*/ -9854 h 94"/>
                <a:gd name="T4" fmla="*/ 53 w 95"/>
                <a:gd name="T5" fmla="*/ -9859 h 94"/>
                <a:gd name="T6" fmla="*/ 48 w 95"/>
                <a:gd name="T7" fmla="*/ -9861 h 94"/>
                <a:gd name="T8" fmla="*/ 32 w 95"/>
                <a:gd name="T9" fmla="*/ -9865 h 94"/>
                <a:gd name="T10" fmla="*/ 30 w 95"/>
                <a:gd name="T11" fmla="*/ -9870 h 94"/>
                <a:gd name="T12" fmla="*/ 21 w 95"/>
                <a:gd name="T13" fmla="*/ -9880 h 94"/>
                <a:gd name="T14" fmla="*/ 25 w 95"/>
                <a:gd name="T15" fmla="*/ -9890 h 94"/>
                <a:gd name="T16" fmla="*/ 27 w 95"/>
                <a:gd name="T17" fmla="*/ -9901 h 94"/>
                <a:gd name="T18" fmla="*/ 41 w 95"/>
                <a:gd name="T19" fmla="*/ -9907 h 94"/>
                <a:gd name="T20" fmla="*/ 42 w 95"/>
                <a:gd name="T21" fmla="*/ -9912 h 94"/>
                <a:gd name="T22" fmla="*/ 80 w 95"/>
                <a:gd name="T23" fmla="*/ -9916 h 94"/>
                <a:gd name="T24" fmla="*/ 64 w 95"/>
                <a:gd name="T25" fmla="*/ -9868 h 94"/>
                <a:gd name="T26" fmla="*/ 53 w 95"/>
                <a:gd name="T27" fmla="*/ -9859 h 94"/>
                <a:gd name="T28" fmla="*/ 80 w 95"/>
                <a:gd name="T29" fmla="*/ -9854 h 94"/>
                <a:gd name="T30" fmla="*/ 63 w 95"/>
                <a:gd name="T31" fmla="*/ -9865 h 94"/>
                <a:gd name="T32" fmla="*/ 30 w 95"/>
                <a:gd name="T33" fmla="*/ -9868 h 94"/>
                <a:gd name="T34" fmla="*/ 39 w 95"/>
                <a:gd name="T35" fmla="*/ -9865 h 94"/>
                <a:gd name="T36" fmla="*/ 87 w 95"/>
                <a:gd name="T37" fmla="*/ -9870 h 94"/>
                <a:gd name="T38" fmla="*/ 63 w 95"/>
                <a:gd name="T39" fmla="*/ -9865 h 94"/>
                <a:gd name="T40" fmla="*/ 87 w 95"/>
                <a:gd name="T41" fmla="*/ -9870 h 94"/>
                <a:gd name="T42" fmla="*/ 64 w 95"/>
                <a:gd name="T43" fmla="*/ -9868 h 94"/>
                <a:gd name="T44" fmla="*/ 87 w 95"/>
                <a:gd name="T45" fmla="*/ -9870 h 94"/>
                <a:gd name="T46" fmla="*/ 74 w 95"/>
                <a:gd name="T47" fmla="*/ -9880 h 94"/>
                <a:gd name="T48" fmla="*/ 30 w 95"/>
                <a:gd name="T49" fmla="*/ -9870 h 94"/>
                <a:gd name="T50" fmla="*/ 30 w 95"/>
                <a:gd name="T51" fmla="*/ -9868 h 94"/>
                <a:gd name="T52" fmla="*/ 23 w 95"/>
                <a:gd name="T53" fmla="*/ -9885 h 94"/>
                <a:gd name="T54" fmla="*/ 25 w 95"/>
                <a:gd name="T55" fmla="*/ -9880 h 94"/>
                <a:gd name="T56" fmla="*/ 93 w 95"/>
                <a:gd name="T57" fmla="*/ -9890 h 94"/>
                <a:gd name="T58" fmla="*/ 74 w 95"/>
                <a:gd name="T59" fmla="*/ -9880 h 94"/>
                <a:gd name="T60" fmla="*/ 95 w 95"/>
                <a:gd name="T61" fmla="*/ -9885 h 94"/>
                <a:gd name="T62" fmla="*/ 25 w 95"/>
                <a:gd name="T63" fmla="*/ -9890 h 94"/>
                <a:gd name="T64" fmla="*/ 23 w 95"/>
                <a:gd name="T65" fmla="*/ -9885 h 94"/>
                <a:gd name="T66" fmla="*/ 65 w 95"/>
                <a:gd name="T67" fmla="*/ -9902 h 94"/>
                <a:gd name="T68" fmla="*/ 74 w 95"/>
                <a:gd name="T69" fmla="*/ -9890 h 94"/>
                <a:gd name="T70" fmla="*/ 87 w 95"/>
                <a:gd name="T71" fmla="*/ -9901 h 94"/>
                <a:gd name="T72" fmla="*/ 65 w 95"/>
                <a:gd name="T73" fmla="*/ -9902 h 94"/>
                <a:gd name="T74" fmla="*/ 27 w 95"/>
                <a:gd name="T75" fmla="*/ -9901 h 94"/>
                <a:gd name="T76" fmla="*/ 30 w 95"/>
                <a:gd name="T77" fmla="*/ -9902 h 94"/>
                <a:gd name="T78" fmla="*/ 63 w 95"/>
                <a:gd name="T79" fmla="*/ -9907 h 94"/>
                <a:gd name="T80" fmla="*/ 87 w 95"/>
                <a:gd name="T81" fmla="*/ -9901 h 94"/>
                <a:gd name="T82" fmla="*/ 41 w 95"/>
                <a:gd name="T83" fmla="*/ -9907 h 94"/>
                <a:gd name="T84" fmla="*/ 30 w 95"/>
                <a:gd name="T85" fmla="*/ -9902 h 94"/>
                <a:gd name="T86" fmla="*/ 82 w 95"/>
                <a:gd name="T87" fmla="*/ -9912 h 94"/>
                <a:gd name="T88" fmla="*/ 48 w 95"/>
                <a:gd name="T89" fmla="*/ -9909 h 94"/>
                <a:gd name="T90" fmla="*/ 63 w 95"/>
                <a:gd name="T91" fmla="*/ -9907 h 94"/>
                <a:gd name="T92" fmla="*/ 82 w 95"/>
                <a:gd name="T93" fmla="*/ -9912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8" y="71"/>
                  </a:lnTo>
                  <a:lnTo>
                    <a:pt x="39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8" y="23"/>
                  </a:lnTo>
                  <a:lnTo>
                    <a:pt x="42" y="20"/>
                  </a:lnTo>
                  <a:lnTo>
                    <a:pt x="82" y="20"/>
                  </a:lnTo>
                  <a:lnTo>
                    <a:pt x="80" y="16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8" y="71"/>
                  </a:lnTo>
                  <a:lnTo>
                    <a:pt x="53" y="73"/>
                  </a:lnTo>
                  <a:lnTo>
                    <a:pt x="47" y="94"/>
                  </a:lnTo>
                  <a:lnTo>
                    <a:pt x="80" y="78"/>
                  </a:lnTo>
                  <a:lnTo>
                    <a:pt x="85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9" y="67"/>
                  </a:lnTo>
                  <a:lnTo>
                    <a:pt x="30" y="64"/>
                  </a:lnTo>
                  <a:close/>
                  <a:moveTo>
                    <a:pt x="87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5" y="67"/>
                  </a:lnTo>
                  <a:lnTo>
                    <a:pt x="87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7" y="62"/>
                  </a:lnTo>
                  <a:lnTo>
                    <a:pt x="93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3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3" y="52"/>
                  </a:lnTo>
                  <a:lnTo>
                    <a:pt x="95" y="47"/>
                  </a:lnTo>
                  <a:lnTo>
                    <a:pt x="93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3" y="42"/>
                  </a:lnTo>
                  <a:lnTo>
                    <a:pt x="87" y="31"/>
                  </a:lnTo>
                  <a:lnTo>
                    <a:pt x="69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4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7" y="31"/>
                  </a:lnTo>
                  <a:lnTo>
                    <a:pt x="84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2" y="20"/>
                  </a:moveTo>
                  <a:lnTo>
                    <a:pt x="53" y="20"/>
                  </a:lnTo>
                  <a:lnTo>
                    <a:pt x="48" y="23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4" y="25"/>
                  </a:lnTo>
                  <a:lnTo>
                    <a:pt x="8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76" name="Picture 18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6" y="-10321"/>
              <a:ext cx="110" cy="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5" name="Picture 18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" y="-9624"/>
              <a:ext cx="162" cy="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184"/>
            <p:cNvSpPr>
              <a:spLocks noChangeArrowheads="1"/>
            </p:cNvSpPr>
            <p:nvPr/>
          </p:nvSpPr>
          <p:spPr bwMode="auto">
            <a:xfrm>
              <a:off x="8927" y="-4208"/>
              <a:ext cx="1054" cy="9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5"/>
            <p:cNvSpPr/>
            <p:nvPr/>
          </p:nvSpPr>
          <p:spPr bwMode="auto">
            <a:xfrm>
              <a:off x="8922" y="-4213"/>
              <a:ext cx="1064" cy="944"/>
            </a:xfrm>
            <a:custGeom>
              <a:avLst/>
              <a:gdLst>
                <a:gd name="T0" fmla="*/ 1063 w 1064"/>
                <a:gd name="T1" fmla="*/ -4213 h 944"/>
                <a:gd name="T2" fmla="*/ 1058 w 1064"/>
                <a:gd name="T3" fmla="*/ -4213 h 944"/>
                <a:gd name="T4" fmla="*/ 1058 w 1064"/>
                <a:gd name="T5" fmla="*/ -4197 h 944"/>
                <a:gd name="T6" fmla="*/ 1058 w 1064"/>
                <a:gd name="T7" fmla="*/ -3285 h 944"/>
                <a:gd name="T8" fmla="*/ 1048 w 1064"/>
                <a:gd name="T9" fmla="*/ -3274 h 944"/>
                <a:gd name="T10" fmla="*/ 1048 w 1064"/>
                <a:gd name="T11" fmla="*/ -3285 h 944"/>
                <a:gd name="T12" fmla="*/ 26 w 1064"/>
                <a:gd name="T13" fmla="*/ -3285 h 944"/>
                <a:gd name="T14" fmla="*/ 1048 w 1064"/>
                <a:gd name="T15" fmla="*/ -4188 h 944"/>
                <a:gd name="T16" fmla="*/ 1048 w 1064"/>
                <a:gd name="T17" fmla="*/ -3285 h 944"/>
                <a:gd name="T18" fmla="*/ 1058 w 1064"/>
                <a:gd name="T19" fmla="*/ -3285 h 944"/>
                <a:gd name="T20" fmla="*/ 1058 w 1064"/>
                <a:gd name="T21" fmla="*/ -4197 h 944"/>
                <a:gd name="T22" fmla="*/ 1058 w 1064"/>
                <a:gd name="T23" fmla="*/ -4197 h 944"/>
                <a:gd name="T24" fmla="*/ 1058 w 1064"/>
                <a:gd name="T25" fmla="*/ -4197 h 944"/>
                <a:gd name="T26" fmla="*/ 1058 w 1064"/>
                <a:gd name="T27" fmla="*/ -4197 h 944"/>
                <a:gd name="T28" fmla="*/ 1058 w 1064"/>
                <a:gd name="T29" fmla="*/ -4213 h 944"/>
                <a:gd name="T30" fmla="*/ 1054 w 1064"/>
                <a:gd name="T31" fmla="*/ -4213 h 944"/>
                <a:gd name="T32" fmla="*/ 1048 w 1064"/>
                <a:gd name="T33" fmla="*/ -4213 h 944"/>
                <a:gd name="T34" fmla="*/ 1048 w 1064"/>
                <a:gd name="T35" fmla="*/ -4208 h 944"/>
                <a:gd name="T36" fmla="*/ 1048 w 1064"/>
                <a:gd name="T37" fmla="*/ -4207 h 944"/>
                <a:gd name="T38" fmla="*/ 1048 w 1064"/>
                <a:gd name="T39" fmla="*/ -4208 h 944"/>
                <a:gd name="T40" fmla="*/ 1048 w 1064"/>
                <a:gd name="T41" fmla="*/ -4208 h 944"/>
                <a:gd name="T42" fmla="*/ 1048 w 1064"/>
                <a:gd name="T43" fmla="*/ -4213 h 944"/>
                <a:gd name="T44" fmla="*/ 1036 w 1064"/>
                <a:gd name="T45" fmla="*/ -4213 h 944"/>
                <a:gd name="T46" fmla="*/ 1036 w 1064"/>
                <a:gd name="T47" fmla="*/ -4197 h 944"/>
                <a:gd name="T48" fmla="*/ 16 w 1064"/>
                <a:gd name="T49" fmla="*/ -3294 h 944"/>
                <a:gd name="T50" fmla="*/ 16 w 1064"/>
                <a:gd name="T51" fmla="*/ -3285 h 944"/>
                <a:gd name="T52" fmla="*/ 16 w 1064"/>
                <a:gd name="T53" fmla="*/ -3274 h 944"/>
                <a:gd name="T54" fmla="*/ 5 w 1064"/>
                <a:gd name="T55" fmla="*/ -3285 h 944"/>
                <a:gd name="T56" fmla="*/ 16 w 1064"/>
                <a:gd name="T57" fmla="*/ -3285 h 944"/>
                <a:gd name="T58" fmla="*/ 16 w 1064"/>
                <a:gd name="T59" fmla="*/ -3294 h 944"/>
                <a:gd name="T60" fmla="*/ 16 w 1064"/>
                <a:gd name="T61" fmla="*/ -4197 h 944"/>
                <a:gd name="T62" fmla="*/ 5 w 1064"/>
                <a:gd name="T63" fmla="*/ -4197 h 944"/>
                <a:gd name="T64" fmla="*/ 16 w 1064"/>
                <a:gd name="T65" fmla="*/ -4208 h 944"/>
                <a:gd name="T66" fmla="*/ 16 w 1064"/>
                <a:gd name="T67" fmla="*/ -4197 h 944"/>
                <a:gd name="T68" fmla="*/ 1036 w 1064"/>
                <a:gd name="T69" fmla="*/ -4197 h 944"/>
                <a:gd name="T70" fmla="*/ 1036 w 1064"/>
                <a:gd name="T71" fmla="*/ -4213 h 944"/>
                <a:gd name="T72" fmla="*/ 0 w 1064"/>
                <a:gd name="T73" fmla="*/ -4213 h 944"/>
                <a:gd name="T74" fmla="*/ 0 w 1064"/>
                <a:gd name="T75" fmla="*/ -3270 h 944"/>
                <a:gd name="T76" fmla="*/ 1063 w 1064"/>
                <a:gd name="T77" fmla="*/ -3270 h 944"/>
                <a:gd name="T78" fmla="*/ 1063 w 1064"/>
                <a:gd name="T79" fmla="*/ -4202 h 944"/>
                <a:gd name="T80" fmla="*/ 1063 w 1064"/>
                <a:gd name="T81" fmla="*/ -4208 h 944"/>
                <a:gd name="T82" fmla="*/ 1063 w 1064"/>
                <a:gd name="T83" fmla="*/ -4213 h 9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64" h="944">
                  <a:moveTo>
                    <a:pt x="1063" y="0"/>
                  </a:moveTo>
                  <a:lnTo>
                    <a:pt x="1058" y="0"/>
                  </a:lnTo>
                  <a:lnTo>
                    <a:pt x="1058" y="16"/>
                  </a:lnTo>
                  <a:lnTo>
                    <a:pt x="1058" y="928"/>
                  </a:lnTo>
                  <a:lnTo>
                    <a:pt x="1048" y="939"/>
                  </a:lnTo>
                  <a:lnTo>
                    <a:pt x="1048" y="928"/>
                  </a:lnTo>
                  <a:lnTo>
                    <a:pt x="26" y="928"/>
                  </a:lnTo>
                  <a:lnTo>
                    <a:pt x="1048" y="25"/>
                  </a:lnTo>
                  <a:lnTo>
                    <a:pt x="1048" y="928"/>
                  </a:lnTo>
                  <a:lnTo>
                    <a:pt x="1058" y="928"/>
                  </a:lnTo>
                  <a:lnTo>
                    <a:pt x="1058" y="16"/>
                  </a:lnTo>
                  <a:lnTo>
                    <a:pt x="1058" y="0"/>
                  </a:lnTo>
                  <a:lnTo>
                    <a:pt x="1054" y="0"/>
                  </a:lnTo>
                  <a:lnTo>
                    <a:pt x="1048" y="0"/>
                  </a:lnTo>
                  <a:lnTo>
                    <a:pt x="1048" y="5"/>
                  </a:lnTo>
                  <a:lnTo>
                    <a:pt x="1048" y="6"/>
                  </a:lnTo>
                  <a:lnTo>
                    <a:pt x="1048" y="5"/>
                  </a:lnTo>
                  <a:lnTo>
                    <a:pt x="1048" y="0"/>
                  </a:lnTo>
                  <a:lnTo>
                    <a:pt x="1036" y="0"/>
                  </a:lnTo>
                  <a:lnTo>
                    <a:pt x="1036" y="16"/>
                  </a:lnTo>
                  <a:lnTo>
                    <a:pt x="16" y="919"/>
                  </a:lnTo>
                  <a:lnTo>
                    <a:pt x="16" y="928"/>
                  </a:lnTo>
                  <a:lnTo>
                    <a:pt x="16" y="939"/>
                  </a:lnTo>
                  <a:lnTo>
                    <a:pt x="5" y="928"/>
                  </a:lnTo>
                  <a:lnTo>
                    <a:pt x="16" y="928"/>
                  </a:lnTo>
                  <a:lnTo>
                    <a:pt x="16" y="919"/>
                  </a:lnTo>
                  <a:lnTo>
                    <a:pt x="16" y="16"/>
                  </a:lnTo>
                  <a:lnTo>
                    <a:pt x="5" y="16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1036" y="16"/>
                  </a:lnTo>
                  <a:lnTo>
                    <a:pt x="1036" y="0"/>
                  </a:lnTo>
                  <a:lnTo>
                    <a:pt x="0" y="0"/>
                  </a:lnTo>
                  <a:lnTo>
                    <a:pt x="0" y="943"/>
                  </a:lnTo>
                  <a:lnTo>
                    <a:pt x="1063" y="943"/>
                  </a:lnTo>
                  <a:lnTo>
                    <a:pt x="1063" y="11"/>
                  </a:lnTo>
                  <a:lnTo>
                    <a:pt x="1063" y="5"/>
                  </a:lnTo>
                  <a:lnTo>
                    <a:pt x="10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186"/>
            <p:cNvSpPr>
              <a:spLocks noChangeShapeType="1"/>
            </p:cNvSpPr>
            <p:nvPr/>
          </p:nvSpPr>
          <p:spPr bwMode="auto">
            <a:xfrm>
              <a:off x="9079" y="-5937"/>
              <a:ext cx="0" cy="203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AutoShape 187"/>
            <p:cNvSpPr/>
            <p:nvPr/>
          </p:nvSpPr>
          <p:spPr bwMode="auto">
            <a:xfrm>
              <a:off x="9037" y="-5047"/>
              <a:ext cx="881" cy="80"/>
            </a:xfrm>
            <a:custGeom>
              <a:avLst/>
              <a:gdLst>
                <a:gd name="T0" fmla="*/ 73 w 881"/>
                <a:gd name="T1" fmla="*/ -5005 h 80"/>
                <a:gd name="T2" fmla="*/ 63 w 881"/>
                <a:gd name="T3" fmla="*/ -5031 h 80"/>
                <a:gd name="T4" fmla="*/ 36 w 881"/>
                <a:gd name="T5" fmla="*/ -5047 h 80"/>
                <a:gd name="T6" fmla="*/ 11 w 881"/>
                <a:gd name="T7" fmla="*/ -5031 h 80"/>
                <a:gd name="T8" fmla="*/ 0 w 881"/>
                <a:gd name="T9" fmla="*/ -5005 h 80"/>
                <a:gd name="T10" fmla="*/ 11 w 881"/>
                <a:gd name="T11" fmla="*/ -4978 h 80"/>
                <a:gd name="T12" fmla="*/ 36 w 881"/>
                <a:gd name="T13" fmla="*/ -4968 h 80"/>
                <a:gd name="T14" fmla="*/ 63 w 881"/>
                <a:gd name="T15" fmla="*/ -4978 h 80"/>
                <a:gd name="T16" fmla="*/ 73 w 881"/>
                <a:gd name="T17" fmla="*/ -5005 h 80"/>
                <a:gd name="T18" fmla="*/ 881 w 881"/>
                <a:gd name="T19" fmla="*/ -5010 h 80"/>
                <a:gd name="T20" fmla="*/ 870 w 881"/>
                <a:gd name="T21" fmla="*/ -5036 h 80"/>
                <a:gd name="T22" fmla="*/ 844 w 881"/>
                <a:gd name="T23" fmla="*/ -5047 h 80"/>
                <a:gd name="T24" fmla="*/ 817 w 881"/>
                <a:gd name="T25" fmla="*/ -5036 h 80"/>
                <a:gd name="T26" fmla="*/ 808 w 881"/>
                <a:gd name="T27" fmla="*/ -5010 h 80"/>
                <a:gd name="T28" fmla="*/ 817 w 881"/>
                <a:gd name="T29" fmla="*/ -4983 h 80"/>
                <a:gd name="T30" fmla="*/ 844 w 881"/>
                <a:gd name="T31" fmla="*/ -4974 h 80"/>
                <a:gd name="T32" fmla="*/ 870 w 881"/>
                <a:gd name="T33" fmla="*/ -4983 h 80"/>
                <a:gd name="T34" fmla="*/ 881 w 881"/>
                <a:gd name="T35" fmla="*/ -5010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81" h="80">
                  <a:moveTo>
                    <a:pt x="73" y="42"/>
                  </a:moveTo>
                  <a:lnTo>
                    <a:pt x="63" y="16"/>
                  </a:lnTo>
                  <a:lnTo>
                    <a:pt x="36" y="0"/>
                  </a:lnTo>
                  <a:lnTo>
                    <a:pt x="11" y="16"/>
                  </a:lnTo>
                  <a:lnTo>
                    <a:pt x="0" y="42"/>
                  </a:lnTo>
                  <a:lnTo>
                    <a:pt x="11" y="69"/>
                  </a:lnTo>
                  <a:lnTo>
                    <a:pt x="36" y="79"/>
                  </a:lnTo>
                  <a:lnTo>
                    <a:pt x="63" y="69"/>
                  </a:lnTo>
                  <a:lnTo>
                    <a:pt x="73" y="42"/>
                  </a:lnTo>
                  <a:moveTo>
                    <a:pt x="881" y="37"/>
                  </a:moveTo>
                  <a:lnTo>
                    <a:pt x="870" y="11"/>
                  </a:lnTo>
                  <a:lnTo>
                    <a:pt x="844" y="0"/>
                  </a:lnTo>
                  <a:lnTo>
                    <a:pt x="817" y="11"/>
                  </a:lnTo>
                  <a:lnTo>
                    <a:pt x="808" y="37"/>
                  </a:lnTo>
                  <a:lnTo>
                    <a:pt x="817" y="64"/>
                  </a:lnTo>
                  <a:lnTo>
                    <a:pt x="844" y="73"/>
                  </a:lnTo>
                  <a:lnTo>
                    <a:pt x="870" y="64"/>
                  </a:lnTo>
                  <a:lnTo>
                    <a:pt x="881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AutoShape 188"/>
            <p:cNvSpPr/>
            <p:nvPr/>
          </p:nvSpPr>
          <p:spPr bwMode="auto">
            <a:xfrm>
              <a:off x="9073" y="-5005"/>
              <a:ext cx="808" cy="2"/>
            </a:xfrm>
            <a:custGeom>
              <a:avLst/>
              <a:gdLst>
                <a:gd name="T0" fmla="*/ 0 w 808"/>
                <a:gd name="T1" fmla="*/ 0 h 2"/>
                <a:gd name="T2" fmla="*/ 331 w 808"/>
                <a:gd name="T3" fmla="*/ 0 h 2"/>
                <a:gd name="T4" fmla="*/ 520 w 808"/>
                <a:gd name="T5" fmla="*/ 0 h 2"/>
                <a:gd name="T6" fmla="*/ 808 w 808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8" h="2">
                  <a:moveTo>
                    <a:pt x="0" y="0"/>
                  </a:moveTo>
                  <a:lnTo>
                    <a:pt x="331" y="0"/>
                  </a:lnTo>
                  <a:moveTo>
                    <a:pt x="520" y="0"/>
                  </a:moveTo>
                  <a:lnTo>
                    <a:pt x="808" y="0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2" name="Line 189"/>
            <p:cNvSpPr>
              <a:spLocks noChangeShapeType="1"/>
            </p:cNvSpPr>
            <p:nvPr/>
          </p:nvSpPr>
          <p:spPr bwMode="auto">
            <a:xfrm>
              <a:off x="9433" y="-5151"/>
              <a:ext cx="0" cy="277"/>
            </a:xfrm>
            <a:prstGeom prst="line">
              <a:avLst/>
            </a:prstGeom>
            <a:noFill/>
            <a:ln w="4343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3" name="AutoShape 190"/>
            <p:cNvSpPr/>
            <p:nvPr/>
          </p:nvSpPr>
          <p:spPr bwMode="auto">
            <a:xfrm>
              <a:off x="9394" y="-5157"/>
              <a:ext cx="78" cy="290"/>
            </a:xfrm>
            <a:custGeom>
              <a:avLst/>
              <a:gdLst>
                <a:gd name="T0" fmla="*/ 78 w 78"/>
                <a:gd name="T1" fmla="*/ -5157 h 290"/>
                <a:gd name="T2" fmla="*/ 0 w 78"/>
                <a:gd name="T3" fmla="*/ -5157 h 290"/>
                <a:gd name="T4" fmla="*/ 0 w 78"/>
                <a:gd name="T5" fmla="*/ -4868 h 290"/>
                <a:gd name="T6" fmla="*/ 78 w 78"/>
                <a:gd name="T7" fmla="*/ -4868 h 290"/>
                <a:gd name="T8" fmla="*/ 76 w 78"/>
                <a:gd name="T9" fmla="*/ -4874 h 290"/>
                <a:gd name="T10" fmla="*/ 15 w 78"/>
                <a:gd name="T11" fmla="*/ -4874 h 290"/>
                <a:gd name="T12" fmla="*/ 4 w 78"/>
                <a:gd name="T13" fmla="*/ -4884 h 290"/>
                <a:gd name="T14" fmla="*/ 15 w 78"/>
                <a:gd name="T15" fmla="*/ -4884 h 290"/>
                <a:gd name="T16" fmla="*/ 15 w 78"/>
                <a:gd name="T17" fmla="*/ -5140 h 290"/>
                <a:gd name="T18" fmla="*/ 4 w 78"/>
                <a:gd name="T19" fmla="*/ -5140 h 290"/>
                <a:gd name="T20" fmla="*/ 15 w 78"/>
                <a:gd name="T21" fmla="*/ -5151 h 290"/>
                <a:gd name="T22" fmla="*/ 78 w 78"/>
                <a:gd name="T23" fmla="*/ -5151 h 290"/>
                <a:gd name="T24" fmla="*/ 78 w 78"/>
                <a:gd name="T25" fmla="*/ -5157 h 290"/>
                <a:gd name="T26" fmla="*/ 78 w 78"/>
                <a:gd name="T27" fmla="*/ -5151 h 290"/>
                <a:gd name="T28" fmla="*/ 62 w 78"/>
                <a:gd name="T29" fmla="*/ -5151 h 290"/>
                <a:gd name="T30" fmla="*/ 73 w 78"/>
                <a:gd name="T31" fmla="*/ -5140 h 290"/>
                <a:gd name="T32" fmla="*/ 62 w 78"/>
                <a:gd name="T33" fmla="*/ -5140 h 290"/>
                <a:gd name="T34" fmla="*/ 62 w 78"/>
                <a:gd name="T35" fmla="*/ -4884 h 290"/>
                <a:gd name="T36" fmla="*/ 73 w 78"/>
                <a:gd name="T37" fmla="*/ -4884 h 290"/>
                <a:gd name="T38" fmla="*/ 78 w 78"/>
                <a:gd name="T39" fmla="*/ -4868 h 290"/>
                <a:gd name="T40" fmla="*/ 78 w 78"/>
                <a:gd name="T41" fmla="*/ -5151 h 290"/>
                <a:gd name="T42" fmla="*/ 62 w 78"/>
                <a:gd name="T43" fmla="*/ -4884 h 290"/>
                <a:gd name="T44" fmla="*/ 15 w 78"/>
                <a:gd name="T45" fmla="*/ -4884 h 290"/>
                <a:gd name="T46" fmla="*/ 15 w 78"/>
                <a:gd name="T47" fmla="*/ -4874 h 290"/>
                <a:gd name="T48" fmla="*/ 62 w 78"/>
                <a:gd name="T49" fmla="*/ -4874 h 290"/>
                <a:gd name="T50" fmla="*/ 62 w 78"/>
                <a:gd name="T51" fmla="*/ -4884 h 290"/>
                <a:gd name="T52" fmla="*/ 73 w 78"/>
                <a:gd name="T53" fmla="*/ -4884 h 290"/>
                <a:gd name="T54" fmla="*/ 62 w 78"/>
                <a:gd name="T55" fmla="*/ -4874 h 290"/>
                <a:gd name="T56" fmla="*/ 76 w 78"/>
                <a:gd name="T57" fmla="*/ -4874 h 290"/>
                <a:gd name="T58" fmla="*/ 73 w 78"/>
                <a:gd name="T59" fmla="*/ -4884 h 290"/>
                <a:gd name="T60" fmla="*/ 62 w 78"/>
                <a:gd name="T61" fmla="*/ -5151 h 290"/>
                <a:gd name="T62" fmla="*/ 15 w 78"/>
                <a:gd name="T63" fmla="*/ -5151 h 290"/>
                <a:gd name="T64" fmla="*/ 15 w 78"/>
                <a:gd name="T65" fmla="*/ -5140 h 290"/>
                <a:gd name="T66" fmla="*/ 62 w 78"/>
                <a:gd name="T67" fmla="*/ -5140 h 290"/>
                <a:gd name="T68" fmla="*/ 62 w 78"/>
                <a:gd name="T69" fmla="*/ -5151 h 2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290">
                  <a:moveTo>
                    <a:pt x="78" y="0"/>
                  </a:moveTo>
                  <a:lnTo>
                    <a:pt x="0" y="0"/>
                  </a:lnTo>
                  <a:lnTo>
                    <a:pt x="0" y="289"/>
                  </a:lnTo>
                  <a:lnTo>
                    <a:pt x="78" y="289"/>
                  </a:lnTo>
                  <a:lnTo>
                    <a:pt x="76" y="283"/>
                  </a:lnTo>
                  <a:lnTo>
                    <a:pt x="15" y="283"/>
                  </a:lnTo>
                  <a:lnTo>
                    <a:pt x="4" y="273"/>
                  </a:lnTo>
                  <a:lnTo>
                    <a:pt x="15" y="273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15" y="6"/>
                  </a:lnTo>
                  <a:lnTo>
                    <a:pt x="78" y="6"/>
                  </a:lnTo>
                  <a:lnTo>
                    <a:pt x="78" y="0"/>
                  </a:lnTo>
                  <a:close/>
                  <a:moveTo>
                    <a:pt x="78" y="6"/>
                  </a:moveTo>
                  <a:lnTo>
                    <a:pt x="62" y="6"/>
                  </a:lnTo>
                  <a:lnTo>
                    <a:pt x="73" y="17"/>
                  </a:lnTo>
                  <a:lnTo>
                    <a:pt x="62" y="17"/>
                  </a:lnTo>
                  <a:lnTo>
                    <a:pt x="62" y="273"/>
                  </a:lnTo>
                  <a:lnTo>
                    <a:pt x="73" y="273"/>
                  </a:lnTo>
                  <a:lnTo>
                    <a:pt x="78" y="289"/>
                  </a:lnTo>
                  <a:lnTo>
                    <a:pt x="78" y="6"/>
                  </a:lnTo>
                  <a:close/>
                  <a:moveTo>
                    <a:pt x="62" y="273"/>
                  </a:moveTo>
                  <a:lnTo>
                    <a:pt x="15" y="273"/>
                  </a:lnTo>
                  <a:lnTo>
                    <a:pt x="15" y="283"/>
                  </a:lnTo>
                  <a:lnTo>
                    <a:pt x="62" y="283"/>
                  </a:lnTo>
                  <a:lnTo>
                    <a:pt x="62" y="273"/>
                  </a:lnTo>
                  <a:close/>
                  <a:moveTo>
                    <a:pt x="73" y="273"/>
                  </a:moveTo>
                  <a:lnTo>
                    <a:pt x="62" y="283"/>
                  </a:lnTo>
                  <a:lnTo>
                    <a:pt x="76" y="283"/>
                  </a:lnTo>
                  <a:lnTo>
                    <a:pt x="73" y="273"/>
                  </a:lnTo>
                  <a:close/>
                  <a:moveTo>
                    <a:pt x="62" y="6"/>
                  </a:moveTo>
                  <a:lnTo>
                    <a:pt x="15" y="6"/>
                  </a:lnTo>
                  <a:lnTo>
                    <a:pt x="15" y="17"/>
                  </a:lnTo>
                  <a:lnTo>
                    <a:pt x="62" y="17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4" name="Line 191"/>
            <p:cNvSpPr>
              <a:spLocks noChangeShapeType="1"/>
            </p:cNvSpPr>
            <p:nvPr/>
          </p:nvSpPr>
          <p:spPr bwMode="auto">
            <a:xfrm>
              <a:off x="9559" y="-5151"/>
              <a:ext cx="0" cy="277"/>
            </a:xfrm>
            <a:prstGeom prst="line">
              <a:avLst/>
            </a:prstGeom>
            <a:noFill/>
            <a:ln w="43434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7" name="AutoShape 192"/>
            <p:cNvSpPr/>
            <p:nvPr/>
          </p:nvSpPr>
          <p:spPr bwMode="auto">
            <a:xfrm>
              <a:off x="9520" y="-5157"/>
              <a:ext cx="78" cy="290"/>
            </a:xfrm>
            <a:custGeom>
              <a:avLst/>
              <a:gdLst>
                <a:gd name="T0" fmla="*/ 78 w 78"/>
                <a:gd name="T1" fmla="*/ -5157 h 290"/>
                <a:gd name="T2" fmla="*/ 0 w 78"/>
                <a:gd name="T3" fmla="*/ -5157 h 290"/>
                <a:gd name="T4" fmla="*/ 0 w 78"/>
                <a:gd name="T5" fmla="*/ -4868 h 290"/>
                <a:gd name="T6" fmla="*/ 78 w 78"/>
                <a:gd name="T7" fmla="*/ -4868 h 290"/>
                <a:gd name="T8" fmla="*/ 76 w 78"/>
                <a:gd name="T9" fmla="*/ -4874 h 290"/>
                <a:gd name="T10" fmla="*/ 15 w 78"/>
                <a:gd name="T11" fmla="*/ -4874 h 290"/>
                <a:gd name="T12" fmla="*/ 4 w 78"/>
                <a:gd name="T13" fmla="*/ -4884 h 290"/>
                <a:gd name="T14" fmla="*/ 15 w 78"/>
                <a:gd name="T15" fmla="*/ -4884 h 290"/>
                <a:gd name="T16" fmla="*/ 15 w 78"/>
                <a:gd name="T17" fmla="*/ -5140 h 290"/>
                <a:gd name="T18" fmla="*/ 4 w 78"/>
                <a:gd name="T19" fmla="*/ -5140 h 290"/>
                <a:gd name="T20" fmla="*/ 15 w 78"/>
                <a:gd name="T21" fmla="*/ -5151 h 290"/>
                <a:gd name="T22" fmla="*/ 78 w 78"/>
                <a:gd name="T23" fmla="*/ -5151 h 290"/>
                <a:gd name="T24" fmla="*/ 78 w 78"/>
                <a:gd name="T25" fmla="*/ -5157 h 290"/>
                <a:gd name="T26" fmla="*/ 78 w 78"/>
                <a:gd name="T27" fmla="*/ -5151 h 290"/>
                <a:gd name="T28" fmla="*/ 62 w 78"/>
                <a:gd name="T29" fmla="*/ -5151 h 290"/>
                <a:gd name="T30" fmla="*/ 73 w 78"/>
                <a:gd name="T31" fmla="*/ -5140 h 290"/>
                <a:gd name="T32" fmla="*/ 62 w 78"/>
                <a:gd name="T33" fmla="*/ -5140 h 290"/>
                <a:gd name="T34" fmla="*/ 62 w 78"/>
                <a:gd name="T35" fmla="*/ -4884 h 290"/>
                <a:gd name="T36" fmla="*/ 73 w 78"/>
                <a:gd name="T37" fmla="*/ -4884 h 290"/>
                <a:gd name="T38" fmla="*/ 78 w 78"/>
                <a:gd name="T39" fmla="*/ -4868 h 290"/>
                <a:gd name="T40" fmla="*/ 78 w 78"/>
                <a:gd name="T41" fmla="*/ -5151 h 290"/>
                <a:gd name="T42" fmla="*/ 62 w 78"/>
                <a:gd name="T43" fmla="*/ -4884 h 290"/>
                <a:gd name="T44" fmla="*/ 15 w 78"/>
                <a:gd name="T45" fmla="*/ -4884 h 290"/>
                <a:gd name="T46" fmla="*/ 15 w 78"/>
                <a:gd name="T47" fmla="*/ -4874 h 290"/>
                <a:gd name="T48" fmla="*/ 62 w 78"/>
                <a:gd name="T49" fmla="*/ -4874 h 290"/>
                <a:gd name="T50" fmla="*/ 62 w 78"/>
                <a:gd name="T51" fmla="*/ -4884 h 290"/>
                <a:gd name="T52" fmla="*/ 73 w 78"/>
                <a:gd name="T53" fmla="*/ -4884 h 290"/>
                <a:gd name="T54" fmla="*/ 62 w 78"/>
                <a:gd name="T55" fmla="*/ -4874 h 290"/>
                <a:gd name="T56" fmla="*/ 76 w 78"/>
                <a:gd name="T57" fmla="*/ -4874 h 290"/>
                <a:gd name="T58" fmla="*/ 73 w 78"/>
                <a:gd name="T59" fmla="*/ -4884 h 290"/>
                <a:gd name="T60" fmla="*/ 62 w 78"/>
                <a:gd name="T61" fmla="*/ -5151 h 290"/>
                <a:gd name="T62" fmla="*/ 15 w 78"/>
                <a:gd name="T63" fmla="*/ -5151 h 290"/>
                <a:gd name="T64" fmla="*/ 15 w 78"/>
                <a:gd name="T65" fmla="*/ -5140 h 290"/>
                <a:gd name="T66" fmla="*/ 62 w 78"/>
                <a:gd name="T67" fmla="*/ -5140 h 290"/>
                <a:gd name="T68" fmla="*/ 62 w 78"/>
                <a:gd name="T69" fmla="*/ -5151 h 2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290">
                  <a:moveTo>
                    <a:pt x="78" y="0"/>
                  </a:moveTo>
                  <a:lnTo>
                    <a:pt x="0" y="0"/>
                  </a:lnTo>
                  <a:lnTo>
                    <a:pt x="0" y="289"/>
                  </a:lnTo>
                  <a:lnTo>
                    <a:pt x="78" y="289"/>
                  </a:lnTo>
                  <a:lnTo>
                    <a:pt x="76" y="283"/>
                  </a:lnTo>
                  <a:lnTo>
                    <a:pt x="15" y="283"/>
                  </a:lnTo>
                  <a:lnTo>
                    <a:pt x="4" y="273"/>
                  </a:lnTo>
                  <a:lnTo>
                    <a:pt x="15" y="273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15" y="6"/>
                  </a:lnTo>
                  <a:lnTo>
                    <a:pt x="78" y="6"/>
                  </a:lnTo>
                  <a:lnTo>
                    <a:pt x="78" y="0"/>
                  </a:lnTo>
                  <a:close/>
                  <a:moveTo>
                    <a:pt x="78" y="6"/>
                  </a:moveTo>
                  <a:lnTo>
                    <a:pt x="62" y="6"/>
                  </a:lnTo>
                  <a:lnTo>
                    <a:pt x="73" y="17"/>
                  </a:lnTo>
                  <a:lnTo>
                    <a:pt x="62" y="17"/>
                  </a:lnTo>
                  <a:lnTo>
                    <a:pt x="62" y="273"/>
                  </a:lnTo>
                  <a:lnTo>
                    <a:pt x="73" y="273"/>
                  </a:lnTo>
                  <a:lnTo>
                    <a:pt x="78" y="289"/>
                  </a:lnTo>
                  <a:lnTo>
                    <a:pt x="78" y="6"/>
                  </a:lnTo>
                  <a:close/>
                  <a:moveTo>
                    <a:pt x="62" y="273"/>
                  </a:moveTo>
                  <a:lnTo>
                    <a:pt x="15" y="273"/>
                  </a:lnTo>
                  <a:lnTo>
                    <a:pt x="15" y="283"/>
                  </a:lnTo>
                  <a:lnTo>
                    <a:pt x="62" y="283"/>
                  </a:lnTo>
                  <a:lnTo>
                    <a:pt x="62" y="273"/>
                  </a:lnTo>
                  <a:close/>
                  <a:moveTo>
                    <a:pt x="73" y="273"/>
                  </a:moveTo>
                  <a:lnTo>
                    <a:pt x="62" y="283"/>
                  </a:lnTo>
                  <a:lnTo>
                    <a:pt x="76" y="283"/>
                  </a:lnTo>
                  <a:lnTo>
                    <a:pt x="73" y="273"/>
                  </a:lnTo>
                  <a:close/>
                  <a:moveTo>
                    <a:pt x="62" y="6"/>
                  </a:moveTo>
                  <a:lnTo>
                    <a:pt x="15" y="6"/>
                  </a:lnTo>
                  <a:lnTo>
                    <a:pt x="15" y="17"/>
                  </a:lnTo>
                  <a:lnTo>
                    <a:pt x="62" y="17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8" name="Line 193"/>
            <p:cNvSpPr>
              <a:spLocks noChangeShapeType="1"/>
            </p:cNvSpPr>
            <p:nvPr/>
          </p:nvSpPr>
          <p:spPr bwMode="auto">
            <a:xfrm>
              <a:off x="9460" y="-3285"/>
              <a:ext cx="0" cy="1717"/>
            </a:xfrm>
            <a:prstGeom prst="line">
              <a:avLst/>
            </a:prstGeom>
            <a:noFill/>
            <a:ln w="14478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64" name="Picture 19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9" y="-2628"/>
              <a:ext cx="162" cy="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79" name="Freeform 195"/>
            <p:cNvSpPr/>
            <p:nvPr/>
          </p:nvSpPr>
          <p:spPr bwMode="auto">
            <a:xfrm>
              <a:off x="9425" y="-1734"/>
              <a:ext cx="74" cy="74"/>
            </a:xfrm>
            <a:custGeom>
              <a:avLst/>
              <a:gdLst>
                <a:gd name="T0" fmla="*/ 37 w 74"/>
                <a:gd name="T1" fmla="*/ -1734 h 74"/>
                <a:gd name="T2" fmla="*/ 11 w 74"/>
                <a:gd name="T3" fmla="*/ -1723 h 74"/>
                <a:gd name="T4" fmla="*/ 0 w 74"/>
                <a:gd name="T5" fmla="*/ -1696 h 74"/>
                <a:gd name="T6" fmla="*/ 11 w 74"/>
                <a:gd name="T7" fmla="*/ -1670 h 74"/>
                <a:gd name="T8" fmla="*/ 37 w 74"/>
                <a:gd name="T9" fmla="*/ -1660 h 74"/>
                <a:gd name="T10" fmla="*/ 63 w 74"/>
                <a:gd name="T11" fmla="*/ -1670 h 74"/>
                <a:gd name="T12" fmla="*/ 73 w 74"/>
                <a:gd name="T13" fmla="*/ -1696 h 74"/>
                <a:gd name="T14" fmla="*/ 63 w 74"/>
                <a:gd name="T15" fmla="*/ -1723 h 74"/>
                <a:gd name="T16" fmla="*/ 37 w 74"/>
                <a:gd name="T17" fmla="*/ -173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1" y="11"/>
                  </a:lnTo>
                  <a:lnTo>
                    <a:pt x="0" y="38"/>
                  </a:lnTo>
                  <a:lnTo>
                    <a:pt x="11" y="64"/>
                  </a:lnTo>
                  <a:lnTo>
                    <a:pt x="37" y="74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0" name="AutoShape 196"/>
            <p:cNvSpPr/>
            <p:nvPr/>
          </p:nvSpPr>
          <p:spPr bwMode="auto">
            <a:xfrm>
              <a:off x="9414" y="-1744"/>
              <a:ext cx="95" cy="95"/>
            </a:xfrm>
            <a:custGeom>
              <a:avLst/>
              <a:gdLst>
                <a:gd name="T0" fmla="*/ 16 w 95"/>
                <a:gd name="T1" fmla="*/ -1728 h 95"/>
                <a:gd name="T2" fmla="*/ 16 w 95"/>
                <a:gd name="T3" fmla="*/ -1665 h 95"/>
                <a:gd name="T4" fmla="*/ 53 w 95"/>
                <a:gd name="T5" fmla="*/ -1670 h 95"/>
                <a:gd name="T6" fmla="*/ 47 w 95"/>
                <a:gd name="T7" fmla="*/ -1672 h 95"/>
                <a:gd name="T8" fmla="*/ 32 w 95"/>
                <a:gd name="T9" fmla="*/ -1676 h 95"/>
                <a:gd name="T10" fmla="*/ 30 w 95"/>
                <a:gd name="T11" fmla="*/ -1681 h 95"/>
                <a:gd name="T12" fmla="*/ 22 w 95"/>
                <a:gd name="T13" fmla="*/ -1692 h 95"/>
                <a:gd name="T14" fmla="*/ 26 w 95"/>
                <a:gd name="T15" fmla="*/ -1702 h 95"/>
                <a:gd name="T16" fmla="*/ 26 w 95"/>
                <a:gd name="T17" fmla="*/ -1712 h 95"/>
                <a:gd name="T18" fmla="*/ 41 w 95"/>
                <a:gd name="T19" fmla="*/ -1718 h 95"/>
                <a:gd name="T20" fmla="*/ 42 w 95"/>
                <a:gd name="T21" fmla="*/ -1723 h 95"/>
                <a:gd name="T22" fmla="*/ 79 w 95"/>
                <a:gd name="T23" fmla="*/ -1728 h 95"/>
                <a:gd name="T24" fmla="*/ 65 w 95"/>
                <a:gd name="T25" fmla="*/ -1679 h 95"/>
                <a:gd name="T26" fmla="*/ 53 w 95"/>
                <a:gd name="T27" fmla="*/ -1670 h 95"/>
                <a:gd name="T28" fmla="*/ 79 w 95"/>
                <a:gd name="T29" fmla="*/ -1665 h 95"/>
                <a:gd name="T30" fmla="*/ 64 w 95"/>
                <a:gd name="T31" fmla="*/ -1676 h 95"/>
                <a:gd name="T32" fmla="*/ 31 w 95"/>
                <a:gd name="T33" fmla="*/ -1679 h 95"/>
                <a:gd name="T34" fmla="*/ 38 w 95"/>
                <a:gd name="T35" fmla="*/ -1676 h 95"/>
                <a:gd name="T36" fmla="*/ 87 w 95"/>
                <a:gd name="T37" fmla="*/ -1681 h 95"/>
                <a:gd name="T38" fmla="*/ 64 w 95"/>
                <a:gd name="T39" fmla="*/ -1676 h 95"/>
                <a:gd name="T40" fmla="*/ 87 w 95"/>
                <a:gd name="T41" fmla="*/ -1681 h 95"/>
                <a:gd name="T42" fmla="*/ 26 w 95"/>
                <a:gd name="T43" fmla="*/ -1681 h 95"/>
                <a:gd name="T44" fmla="*/ 30 w 95"/>
                <a:gd name="T45" fmla="*/ -1681 h 95"/>
                <a:gd name="T46" fmla="*/ 65 w 95"/>
                <a:gd name="T47" fmla="*/ -1679 h 95"/>
                <a:gd name="T48" fmla="*/ 87 w 95"/>
                <a:gd name="T49" fmla="*/ -1681 h 95"/>
                <a:gd name="T50" fmla="*/ 74 w 95"/>
                <a:gd name="T51" fmla="*/ -1692 h 95"/>
                <a:gd name="T52" fmla="*/ 24 w 95"/>
                <a:gd name="T53" fmla="*/ -1697 h 95"/>
                <a:gd name="T54" fmla="*/ 26 w 95"/>
                <a:gd name="T55" fmla="*/ -1692 h 95"/>
                <a:gd name="T56" fmla="*/ 92 w 95"/>
                <a:gd name="T57" fmla="*/ -1702 h 95"/>
                <a:gd name="T58" fmla="*/ 74 w 95"/>
                <a:gd name="T59" fmla="*/ -1692 h 95"/>
                <a:gd name="T60" fmla="*/ 95 w 95"/>
                <a:gd name="T61" fmla="*/ -1696 h 95"/>
                <a:gd name="T62" fmla="*/ 26 w 95"/>
                <a:gd name="T63" fmla="*/ -1702 h 95"/>
                <a:gd name="T64" fmla="*/ 24 w 95"/>
                <a:gd name="T65" fmla="*/ -1697 h 95"/>
                <a:gd name="T66" fmla="*/ 66 w 95"/>
                <a:gd name="T67" fmla="*/ -1713 h 95"/>
                <a:gd name="T68" fmla="*/ 74 w 95"/>
                <a:gd name="T69" fmla="*/ -1702 h 95"/>
                <a:gd name="T70" fmla="*/ 87 w 95"/>
                <a:gd name="T71" fmla="*/ -1712 h 95"/>
                <a:gd name="T72" fmla="*/ 66 w 95"/>
                <a:gd name="T73" fmla="*/ -1713 h 95"/>
                <a:gd name="T74" fmla="*/ 26 w 95"/>
                <a:gd name="T75" fmla="*/ -1712 h 95"/>
                <a:gd name="T76" fmla="*/ 31 w 95"/>
                <a:gd name="T77" fmla="*/ -1714 h 95"/>
                <a:gd name="T78" fmla="*/ 64 w 95"/>
                <a:gd name="T79" fmla="*/ -1718 h 95"/>
                <a:gd name="T80" fmla="*/ 87 w 95"/>
                <a:gd name="T81" fmla="*/ -1712 h 95"/>
                <a:gd name="T82" fmla="*/ 82 w 95"/>
                <a:gd name="T83" fmla="*/ -1723 h 95"/>
                <a:gd name="T84" fmla="*/ 47 w 95"/>
                <a:gd name="T85" fmla="*/ -1721 h 95"/>
                <a:gd name="T86" fmla="*/ 64 w 95"/>
                <a:gd name="T87" fmla="*/ -1718 h 95"/>
                <a:gd name="T88" fmla="*/ 82 w 95"/>
                <a:gd name="T89" fmla="*/ -1723 h 95"/>
                <a:gd name="T90" fmla="*/ 32 w 95"/>
                <a:gd name="T91" fmla="*/ -1718 h 95"/>
                <a:gd name="T92" fmla="*/ 41 w 95"/>
                <a:gd name="T93" fmla="*/ -171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8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8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2" y="68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26" y="32"/>
                  </a:lnTo>
                  <a:lnTo>
                    <a:pt x="32" y="26"/>
                  </a:lnTo>
                  <a:lnTo>
                    <a:pt x="41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8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4"/>
                  </a:lnTo>
                  <a:lnTo>
                    <a:pt x="48" y="94"/>
                  </a:lnTo>
                  <a:lnTo>
                    <a:pt x="79" y="79"/>
                  </a:lnTo>
                  <a:lnTo>
                    <a:pt x="85" y="68"/>
                  </a:lnTo>
                  <a:lnTo>
                    <a:pt x="64" y="68"/>
                  </a:lnTo>
                  <a:lnTo>
                    <a:pt x="65" y="65"/>
                  </a:lnTo>
                  <a:close/>
                  <a:moveTo>
                    <a:pt x="31" y="65"/>
                  </a:moveTo>
                  <a:lnTo>
                    <a:pt x="32" y="68"/>
                  </a:lnTo>
                  <a:lnTo>
                    <a:pt x="38" y="68"/>
                  </a:lnTo>
                  <a:lnTo>
                    <a:pt x="31" y="65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4" y="68"/>
                  </a:lnTo>
                  <a:lnTo>
                    <a:pt x="85" y="68"/>
                  </a:lnTo>
                  <a:lnTo>
                    <a:pt x="87" y="63"/>
                  </a:lnTo>
                  <a:close/>
                  <a:moveTo>
                    <a:pt x="30" y="63"/>
                  </a:moveTo>
                  <a:lnTo>
                    <a:pt x="26" y="63"/>
                  </a:lnTo>
                  <a:lnTo>
                    <a:pt x="31" y="65"/>
                  </a:lnTo>
                  <a:lnTo>
                    <a:pt x="30" y="63"/>
                  </a:lnTo>
                  <a:close/>
                  <a:moveTo>
                    <a:pt x="72" y="47"/>
                  </a:moveTo>
                  <a:lnTo>
                    <a:pt x="65" y="65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6" y="52"/>
                  </a:lnTo>
                  <a:lnTo>
                    <a:pt x="24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6" y="42"/>
                  </a:lnTo>
                  <a:close/>
                  <a:moveTo>
                    <a:pt x="66" y="31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6" y="31"/>
                  </a:lnTo>
                  <a:close/>
                  <a:moveTo>
                    <a:pt x="31" y="30"/>
                  </a:moveTo>
                  <a:lnTo>
                    <a:pt x="26" y="32"/>
                  </a:lnTo>
                  <a:lnTo>
                    <a:pt x="30" y="32"/>
                  </a:lnTo>
                  <a:lnTo>
                    <a:pt x="31" y="30"/>
                  </a:lnTo>
                  <a:close/>
                  <a:moveTo>
                    <a:pt x="84" y="26"/>
                  </a:moveTo>
                  <a:lnTo>
                    <a:pt x="64" y="26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84" y="26"/>
                  </a:lnTo>
                  <a:lnTo>
                    <a:pt x="82" y="21"/>
                  </a:lnTo>
                  <a:close/>
                  <a:moveTo>
                    <a:pt x="41" y="26"/>
                  </a:moveTo>
                  <a:lnTo>
                    <a:pt x="32" y="26"/>
                  </a:lnTo>
                  <a:lnTo>
                    <a:pt x="31" y="30"/>
                  </a:lnTo>
                  <a:lnTo>
                    <a:pt x="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1" name="Freeform 197"/>
            <p:cNvSpPr/>
            <p:nvPr/>
          </p:nvSpPr>
          <p:spPr bwMode="auto">
            <a:xfrm>
              <a:off x="9252" y="-1570"/>
              <a:ext cx="430" cy="425"/>
            </a:xfrm>
            <a:custGeom>
              <a:avLst/>
              <a:gdLst>
                <a:gd name="T0" fmla="*/ 215 w 430"/>
                <a:gd name="T1" fmla="*/ -1570 h 425"/>
                <a:gd name="T2" fmla="*/ 131 w 430"/>
                <a:gd name="T3" fmla="*/ -1555 h 425"/>
                <a:gd name="T4" fmla="*/ 62 w 430"/>
                <a:gd name="T5" fmla="*/ -1508 h 425"/>
                <a:gd name="T6" fmla="*/ 16 w 430"/>
                <a:gd name="T7" fmla="*/ -1446 h 425"/>
                <a:gd name="T8" fmla="*/ 0 w 430"/>
                <a:gd name="T9" fmla="*/ -1362 h 425"/>
                <a:gd name="T10" fmla="*/ 5 w 430"/>
                <a:gd name="T11" fmla="*/ -1320 h 425"/>
                <a:gd name="T12" fmla="*/ 37 w 430"/>
                <a:gd name="T13" fmla="*/ -1240 h 425"/>
                <a:gd name="T14" fmla="*/ 95 w 430"/>
                <a:gd name="T15" fmla="*/ -1183 h 425"/>
                <a:gd name="T16" fmla="*/ 173 w 430"/>
                <a:gd name="T17" fmla="*/ -1152 h 425"/>
                <a:gd name="T18" fmla="*/ 215 w 430"/>
                <a:gd name="T19" fmla="*/ -1146 h 425"/>
                <a:gd name="T20" fmla="*/ 257 w 430"/>
                <a:gd name="T21" fmla="*/ -1152 h 425"/>
                <a:gd name="T22" fmla="*/ 335 w 430"/>
                <a:gd name="T23" fmla="*/ -1183 h 425"/>
                <a:gd name="T24" fmla="*/ 394 w 430"/>
                <a:gd name="T25" fmla="*/ -1240 h 425"/>
                <a:gd name="T26" fmla="*/ 425 w 430"/>
                <a:gd name="T27" fmla="*/ -1320 h 425"/>
                <a:gd name="T28" fmla="*/ 430 w 430"/>
                <a:gd name="T29" fmla="*/ -1362 h 425"/>
                <a:gd name="T30" fmla="*/ 425 w 430"/>
                <a:gd name="T31" fmla="*/ -1404 h 425"/>
                <a:gd name="T32" fmla="*/ 394 w 430"/>
                <a:gd name="T33" fmla="*/ -1477 h 425"/>
                <a:gd name="T34" fmla="*/ 335 w 430"/>
                <a:gd name="T35" fmla="*/ -1534 h 425"/>
                <a:gd name="T36" fmla="*/ 257 w 430"/>
                <a:gd name="T37" fmla="*/ -1566 h 425"/>
                <a:gd name="T38" fmla="*/ 215 w 430"/>
                <a:gd name="T39" fmla="*/ -1570 h 4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0" h="425">
                  <a:moveTo>
                    <a:pt x="215" y="0"/>
                  </a:moveTo>
                  <a:lnTo>
                    <a:pt x="131" y="15"/>
                  </a:lnTo>
                  <a:lnTo>
                    <a:pt x="62" y="62"/>
                  </a:lnTo>
                  <a:lnTo>
                    <a:pt x="16" y="124"/>
                  </a:lnTo>
                  <a:lnTo>
                    <a:pt x="0" y="208"/>
                  </a:lnTo>
                  <a:lnTo>
                    <a:pt x="5" y="250"/>
                  </a:lnTo>
                  <a:lnTo>
                    <a:pt x="37" y="330"/>
                  </a:lnTo>
                  <a:lnTo>
                    <a:pt x="95" y="387"/>
                  </a:lnTo>
                  <a:lnTo>
                    <a:pt x="173" y="418"/>
                  </a:lnTo>
                  <a:lnTo>
                    <a:pt x="215" y="424"/>
                  </a:lnTo>
                  <a:lnTo>
                    <a:pt x="257" y="418"/>
                  </a:lnTo>
                  <a:lnTo>
                    <a:pt x="335" y="387"/>
                  </a:lnTo>
                  <a:lnTo>
                    <a:pt x="394" y="330"/>
                  </a:lnTo>
                  <a:lnTo>
                    <a:pt x="425" y="250"/>
                  </a:lnTo>
                  <a:lnTo>
                    <a:pt x="430" y="208"/>
                  </a:lnTo>
                  <a:lnTo>
                    <a:pt x="425" y="166"/>
                  </a:lnTo>
                  <a:lnTo>
                    <a:pt x="394" y="93"/>
                  </a:lnTo>
                  <a:lnTo>
                    <a:pt x="335" y="36"/>
                  </a:lnTo>
                  <a:lnTo>
                    <a:pt x="257" y="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2" name="AutoShape 198"/>
            <p:cNvSpPr/>
            <p:nvPr/>
          </p:nvSpPr>
          <p:spPr bwMode="auto">
            <a:xfrm>
              <a:off x="9241" y="-1581"/>
              <a:ext cx="452" cy="446"/>
            </a:xfrm>
            <a:custGeom>
              <a:avLst/>
              <a:gdLst>
                <a:gd name="T0" fmla="*/ 184 w 452"/>
                <a:gd name="T1" fmla="*/ -1576 h 446"/>
                <a:gd name="T2" fmla="*/ 100 w 452"/>
                <a:gd name="T3" fmla="*/ -1545 h 446"/>
                <a:gd name="T4" fmla="*/ 16 w 452"/>
                <a:gd name="T5" fmla="*/ -1450 h 446"/>
                <a:gd name="T6" fmla="*/ 0 w 452"/>
                <a:gd name="T7" fmla="*/ -1362 h 446"/>
                <a:gd name="T8" fmla="*/ 16 w 452"/>
                <a:gd name="T9" fmla="*/ -1272 h 446"/>
                <a:gd name="T10" fmla="*/ 100 w 452"/>
                <a:gd name="T11" fmla="*/ -1172 h 446"/>
                <a:gd name="T12" fmla="*/ 184 w 452"/>
                <a:gd name="T13" fmla="*/ -1141 h 446"/>
                <a:gd name="T14" fmla="*/ 226 w 452"/>
                <a:gd name="T15" fmla="*/ -1156 h 446"/>
                <a:gd name="T16" fmla="*/ 142 w 452"/>
                <a:gd name="T17" fmla="*/ -1172 h 446"/>
                <a:gd name="T18" fmla="*/ 111 w 452"/>
                <a:gd name="T19" fmla="*/ -1194 h 446"/>
                <a:gd name="T20" fmla="*/ 84 w 452"/>
                <a:gd name="T21" fmla="*/ -1214 h 446"/>
                <a:gd name="T22" fmla="*/ 40 w 452"/>
                <a:gd name="T23" fmla="*/ -1278 h 446"/>
                <a:gd name="T24" fmla="*/ 27 w 452"/>
                <a:gd name="T25" fmla="*/ -1320 h 446"/>
                <a:gd name="T26" fmla="*/ 27 w 452"/>
                <a:gd name="T27" fmla="*/ -1404 h 446"/>
                <a:gd name="T28" fmla="*/ 41 w 452"/>
                <a:gd name="T29" fmla="*/ -1446 h 446"/>
                <a:gd name="T30" fmla="*/ 84 w 452"/>
                <a:gd name="T31" fmla="*/ -1503 h 446"/>
                <a:gd name="T32" fmla="*/ 111 w 452"/>
                <a:gd name="T33" fmla="*/ -1524 h 446"/>
                <a:gd name="T34" fmla="*/ 142 w 452"/>
                <a:gd name="T35" fmla="*/ -1545 h 446"/>
                <a:gd name="T36" fmla="*/ 226 w 452"/>
                <a:gd name="T37" fmla="*/ -1561 h 446"/>
                <a:gd name="T38" fmla="*/ 315 w 452"/>
                <a:gd name="T39" fmla="*/ -1566 h 446"/>
                <a:gd name="T40" fmla="*/ 226 w 452"/>
                <a:gd name="T41" fmla="*/ -1581 h 446"/>
                <a:gd name="T42" fmla="*/ 341 w 452"/>
                <a:gd name="T43" fmla="*/ -1194 h 446"/>
                <a:gd name="T44" fmla="*/ 310 w 452"/>
                <a:gd name="T45" fmla="*/ -1172 h 446"/>
                <a:gd name="T46" fmla="*/ 226 w 452"/>
                <a:gd name="T47" fmla="*/ -1156 h 446"/>
                <a:gd name="T48" fmla="*/ 268 w 452"/>
                <a:gd name="T49" fmla="*/ -1141 h 446"/>
                <a:gd name="T50" fmla="*/ 352 w 452"/>
                <a:gd name="T51" fmla="*/ -1172 h 446"/>
                <a:gd name="T52" fmla="*/ 367 w 452"/>
                <a:gd name="T53" fmla="*/ -1214 h 446"/>
                <a:gd name="T54" fmla="*/ 79 w 452"/>
                <a:gd name="T55" fmla="*/ -1220 h 446"/>
                <a:gd name="T56" fmla="*/ 86 w 452"/>
                <a:gd name="T57" fmla="*/ -1214 h 446"/>
                <a:gd name="T58" fmla="*/ 414 w 452"/>
                <a:gd name="T59" fmla="*/ -1282 h 446"/>
                <a:gd name="T60" fmla="*/ 367 w 452"/>
                <a:gd name="T61" fmla="*/ -1214 h 446"/>
                <a:gd name="T62" fmla="*/ 414 w 452"/>
                <a:gd name="T63" fmla="*/ -1236 h 446"/>
                <a:gd name="T64" fmla="*/ 437 w 452"/>
                <a:gd name="T65" fmla="*/ -1278 h 446"/>
                <a:gd name="T66" fmla="*/ 414 w 452"/>
                <a:gd name="T67" fmla="*/ -1282 h 446"/>
                <a:gd name="T68" fmla="*/ 37 w 452"/>
                <a:gd name="T69" fmla="*/ -1278 h 446"/>
                <a:gd name="T70" fmla="*/ 37 w 452"/>
                <a:gd name="T71" fmla="*/ -1282 h 446"/>
                <a:gd name="T72" fmla="*/ 414 w 452"/>
                <a:gd name="T73" fmla="*/ -1446 h 446"/>
                <a:gd name="T74" fmla="*/ 430 w 452"/>
                <a:gd name="T75" fmla="*/ -1362 h 446"/>
                <a:gd name="T76" fmla="*/ 414 w 452"/>
                <a:gd name="T77" fmla="*/ -1278 h 446"/>
                <a:gd name="T78" fmla="*/ 445 w 452"/>
                <a:gd name="T79" fmla="*/ -1320 h 446"/>
                <a:gd name="T80" fmla="*/ 445 w 452"/>
                <a:gd name="T81" fmla="*/ -1404 h 446"/>
                <a:gd name="T82" fmla="*/ 41 w 452"/>
                <a:gd name="T83" fmla="*/ -1446 h 446"/>
                <a:gd name="T84" fmla="*/ 37 w 452"/>
                <a:gd name="T85" fmla="*/ -1440 h 446"/>
                <a:gd name="T86" fmla="*/ 393 w 452"/>
                <a:gd name="T87" fmla="*/ -1503 h 446"/>
                <a:gd name="T88" fmla="*/ 394 w 452"/>
                <a:gd name="T89" fmla="*/ -1471 h 446"/>
                <a:gd name="T90" fmla="*/ 414 w 452"/>
                <a:gd name="T91" fmla="*/ -1446 h 446"/>
                <a:gd name="T92" fmla="*/ 436 w 452"/>
                <a:gd name="T93" fmla="*/ -1450 h 446"/>
                <a:gd name="T94" fmla="*/ 393 w 452"/>
                <a:gd name="T95" fmla="*/ -1503 h 446"/>
                <a:gd name="T96" fmla="*/ 84 w 452"/>
                <a:gd name="T97" fmla="*/ -1503 h 446"/>
                <a:gd name="T98" fmla="*/ 86 w 452"/>
                <a:gd name="T99" fmla="*/ -1503 h 446"/>
                <a:gd name="T100" fmla="*/ 226 w 452"/>
                <a:gd name="T101" fmla="*/ -1561 h 446"/>
                <a:gd name="T102" fmla="*/ 310 w 452"/>
                <a:gd name="T103" fmla="*/ -1545 h 446"/>
                <a:gd name="T104" fmla="*/ 341 w 452"/>
                <a:gd name="T105" fmla="*/ -1524 h 446"/>
                <a:gd name="T106" fmla="*/ 367 w 452"/>
                <a:gd name="T107" fmla="*/ -1503 h 446"/>
                <a:gd name="T108" fmla="*/ 352 w 452"/>
                <a:gd name="T109" fmla="*/ -1545 h 4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52" h="446">
                  <a:moveTo>
                    <a:pt x="226" y="0"/>
                  </a:moveTo>
                  <a:lnTo>
                    <a:pt x="184" y="5"/>
                  </a:lnTo>
                  <a:lnTo>
                    <a:pt x="137" y="15"/>
                  </a:lnTo>
                  <a:lnTo>
                    <a:pt x="100" y="36"/>
                  </a:lnTo>
                  <a:lnTo>
                    <a:pt x="37" y="99"/>
                  </a:lnTo>
                  <a:lnTo>
                    <a:pt x="16" y="131"/>
                  </a:lnTo>
                  <a:lnTo>
                    <a:pt x="6" y="177"/>
                  </a:lnTo>
                  <a:lnTo>
                    <a:pt x="0" y="219"/>
                  </a:lnTo>
                  <a:lnTo>
                    <a:pt x="6" y="261"/>
                  </a:lnTo>
                  <a:lnTo>
                    <a:pt x="16" y="309"/>
                  </a:lnTo>
                  <a:lnTo>
                    <a:pt x="37" y="345"/>
                  </a:lnTo>
                  <a:lnTo>
                    <a:pt x="100" y="409"/>
                  </a:lnTo>
                  <a:lnTo>
                    <a:pt x="137" y="429"/>
                  </a:lnTo>
                  <a:lnTo>
                    <a:pt x="184" y="440"/>
                  </a:lnTo>
                  <a:lnTo>
                    <a:pt x="226" y="445"/>
                  </a:lnTo>
                  <a:lnTo>
                    <a:pt x="226" y="425"/>
                  </a:lnTo>
                  <a:lnTo>
                    <a:pt x="184" y="419"/>
                  </a:lnTo>
                  <a:lnTo>
                    <a:pt x="142" y="409"/>
                  </a:lnTo>
                  <a:lnTo>
                    <a:pt x="148" y="409"/>
                  </a:lnTo>
                  <a:lnTo>
                    <a:pt x="111" y="387"/>
                  </a:lnTo>
                  <a:lnTo>
                    <a:pt x="86" y="367"/>
                  </a:lnTo>
                  <a:lnTo>
                    <a:pt x="84" y="367"/>
                  </a:lnTo>
                  <a:lnTo>
                    <a:pt x="58" y="336"/>
                  </a:lnTo>
                  <a:lnTo>
                    <a:pt x="40" y="303"/>
                  </a:lnTo>
                  <a:lnTo>
                    <a:pt x="37" y="303"/>
                  </a:lnTo>
                  <a:lnTo>
                    <a:pt x="27" y="261"/>
                  </a:lnTo>
                  <a:lnTo>
                    <a:pt x="22" y="219"/>
                  </a:lnTo>
                  <a:lnTo>
                    <a:pt x="27" y="177"/>
                  </a:lnTo>
                  <a:lnTo>
                    <a:pt x="37" y="135"/>
                  </a:lnTo>
                  <a:lnTo>
                    <a:pt x="41" y="135"/>
                  </a:lnTo>
                  <a:lnTo>
                    <a:pt x="58" y="110"/>
                  </a:lnTo>
                  <a:lnTo>
                    <a:pt x="84" y="78"/>
                  </a:lnTo>
                  <a:lnTo>
                    <a:pt x="86" y="78"/>
                  </a:lnTo>
                  <a:lnTo>
                    <a:pt x="111" y="57"/>
                  </a:lnTo>
                  <a:lnTo>
                    <a:pt x="148" y="36"/>
                  </a:lnTo>
                  <a:lnTo>
                    <a:pt x="142" y="36"/>
                  </a:lnTo>
                  <a:lnTo>
                    <a:pt x="184" y="26"/>
                  </a:lnTo>
                  <a:lnTo>
                    <a:pt x="226" y="20"/>
                  </a:lnTo>
                  <a:lnTo>
                    <a:pt x="323" y="20"/>
                  </a:lnTo>
                  <a:lnTo>
                    <a:pt x="315" y="15"/>
                  </a:lnTo>
                  <a:lnTo>
                    <a:pt x="268" y="5"/>
                  </a:lnTo>
                  <a:lnTo>
                    <a:pt x="226" y="0"/>
                  </a:lnTo>
                  <a:close/>
                  <a:moveTo>
                    <a:pt x="372" y="361"/>
                  </a:moveTo>
                  <a:lnTo>
                    <a:pt x="341" y="387"/>
                  </a:lnTo>
                  <a:lnTo>
                    <a:pt x="305" y="409"/>
                  </a:lnTo>
                  <a:lnTo>
                    <a:pt x="310" y="409"/>
                  </a:lnTo>
                  <a:lnTo>
                    <a:pt x="268" y="419"/>
                  </a:lnTo>
                  <a:lnTo>
                    <a:pt x="226" y="425"/>
                  </a:lnTo>
                  <a:lnTo>
                    <a:pt x="226" y="445"/>
                  </a:lnTo>
                  <a:lnTo>
                    <a:pt x="268" y="440"/>
                  </a:lnTo>
                  <a:lnTo>
                    <a:pt x="315" y="429"/>
                  </a:lnTo>
                  <a:lnTo>
                    <a:pt x="352" y="409"/>
                  </a:lnTo>
                  <a:lnTo>
                    <a:pt x="393" y="367"/>
                  </a:lnTo>
                  <a:lnTo>
                    <a:pt x="367" y="367"/>
                  </a:lnTo>
                  <a:lnTo>
                    <a:pt x="372" y="361"/>
                  </a:lnTo>
                  <a:close/>
                  <a:moveTo>
                    <a:pt x="79" y="361"/>
                  </a:moveTo>
                  <a:lnTo>
                    <a:pt x="84" y="367"/>
                  </a:lnTo>
                  <a:lnTo>
                    <a:pt x="86" y="367"/>
                  </a:lnTo>
                  <a:lnTo>
                    <a:pt x="79" y="361"/>
                  </a:lnTo>
                  <a:close/>
                  <a:moveTo>
                    <a:pt x="414" y="299"/>
                  </a:moveTo>
                  <a:lnTo>
                    <a:pt x="394" y="336"/>
                  </a:lnTo>
                  <a:lnTo>
                    <a:pt x="367" y="367"/>
                  </a:lnTo>
                  <a:lnTo>
                    <a:pt x="393" y="367"/>
                  </a:lnTo>
                  <a:lnTo>
                    <a:pt x="414" y="345"/>
                  </a:lnTo>
                  <a:lnTo>
                    <a:pt x="436" y="309"/>
                  </a:lnTo>
                  <a:lnTo>
                    <a:pt x="437" y="303"/>
                  </a:lnTo>
                  <a:lnTo>
                    <a:pt x="414" y="303"/>
                  </a:lnTo>
                  <a:lnTo>
                    <a:pt x="414" y="299"/>
                  </a:lnTo>
                  <a:close/>
                  <a:moveTo>
                    <a:pt x="37" y="299"/>
                  </a:moveTo>
                  <a:lnTo>
                    <a:pt x="37" y="303"/>
                  </a:lnTo>
                  <a:lnTo>
                    <a:pt x="40" y="303"/>
                  </a:lnTo>
                  <a:lnTo>
                    <a:pt x="37" y="299"/>
                  </a:lnTo>
                  <a:close/>
                  <a:moveTo>
                    <a:pt x="437" y="135"/>
                  </a:moveTo>
                  <a:lnTo>
                    <a:pt x="414" y="135"/>
                  </a:lnTo>
                  <a:lnTo>
                    <a:pt x="425" y="177"/>
                  </a:lnTo>
                  <a:lnTo>
                    <a:pt x="430" y="219"/>
                  </a:lnTo>
                  <a:lnTo>
                    <a:pt x="425" y="261"/>
                  </a:lnTo>
                  <a:lnTo>
                    <a:pt x="414" y="303"/>
                  </a:lnTo>
                  <a:lnTo>
                    <a:pt x="437" y="303"/>
                  </a:lnTo>
                  <a:lnTo>
                    <a:pt x="445" y="261"/>
                  </a:lnTo>
                  <a:lnTo>
                    <a:pt x="451" y="219"/>
                  </a:lnTo>
                  <a:lnTo>
                    <a:pt x="445" y="177"/>
                  </a:lnTo>
                  <a:lnTo>
                    <a:pt x="437" y="135"/>
                  </a:lnTo>
                  <a:close/>
                  <a:moveTo>
                    <a:pt x="41" y="135"/>
                  </a:moveTo>
                  <a:lnTo>
                    <a:pt x="37" y="135"/>
                  </a:lnTo>
                  <a:lnTo>
                    <a:pt x="37" y="141"/>
                  </a:lnTo>
                  <a:lnTo>
                    <a:pt x="41" y="135"/>
                  </a:lnTo>
                  <a:close/>
                  <a:moveTo>
                    <a:pt x="393" y="78"/>
                  </a:moveTo>
                  <a:lnTo>
                    <a:pt x="367" y="78"/>
                  </a:lnTo>
                  <a:lnTo>
                    <a:pt x="394" y="110"/>
                  </a:lnTo>
                  <a:lnTo>
                    <a:pt x="414" y="141"/>
                  </a:lnTo>
                  <a:lnTo>
                    <a:pt x="414" y="135"/>
                  </a:lnTo>
                  <a:lnTo>
                    <a:pt x="437" y="135"/>
                  </a:lnTo>
                  <a:lnTo>
                    <a:pt x="436" y="131"/>
                  </a:lnTo>
                  <a:lnTo>
                    <a:pt x="414" y="99"/>
                  </a:lnTo>
                  <a:lnTo>
                    <a:pt x="393" y="78"/>
                  </a:lnTo>
                  <a:close/>
                  <a:moveTo>
                    <a:pt x="86" y="78"/>
                  </a:moveTo>
                  <a:lnTo>
                    <a:pt x="84" y="78"/>
                  </a:lnTo>
                  <a:lnTo>
                    <a:pt x="79" y="84"/>
                  </a:lnTo>
                  <a:lnTo>
                    <a:pt x="86" y="78"/>
                  </a:lnTo>
                  <a:close/>
                  <a:moveTo>
                    <a:pt x="323" y="20"/>
                  </a:moveTo>
                  <a:lnTo>
                    <a:pt x="226" y="20"/>
                  </a:lnTo>
                  <a:lnTo>
                    <a:pt x="268" y="26"/>
                  </a:lnTo>
                  <a:lnTo>
                    <a:pt x="310" y="36"/>
                  </a:lnTo>
                  <a:lnTo>
                    <a:pt x="305" y="36"/>
                  </a:lnTo>
                  <a:lnTo>
                    <a:pt x="341" y="57"/>
                  </a:lnTo>
                  <a:lnTo>
                    <a:pt x="372" y="84"/>
                  </a:lnTo>
                  <a:lnTo>
                    <a:pt x="367" y="78"/>
                  </a:lnTo>
                  <a:lnTo>
                    <a:pt x="393" y="78"/>
                  </a:lnTo>
                  <a:lnTo>
                    <a:pt x="352" y="36"/>
                  </a:lnTo>
                  <a:lnTo>
                    <a:pt x="3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3" name="Freeform 199"/>
            <p:cNvSpPr/>
            <p:nvPr/>
          </p:nvSpPr>
          <p:spPr bwMode="auto">
            <a:xfrm>
              <a:off x="9108" y="-1734"/>
              <a:ext cx="74" cy="74"/>
            </a:xfrm>
            <a:custGeom>
              <a:avLst/>
              <a:gdLst>
                <a:gd name="T0" fmla="*/ 36 w 74"/>
                <a:gd name="T1" fmla="*/ -1734 h 74"/>
                <a:gd name="T2" fmla="*/ 11 w 74"/>
                <a:gd name="T3" fmla="*/ -1723 h 74"/>
                <a:gd name="T4" fmla="*/ 0 w 74"/>
                <a:gd name="T5" fmla="*/ -1696 h 74"/>
                <a:gd name="T6" fmla="*/ 11 w 74"/>
                <a:gd name="T7" fmla="*/ -1670 h 74"/>
                <a:gd name="T8" fmla="*/ 36 w 74"/>
                <a:gd name="T9" fmla="*/ -1660 h 74"/>
                <a:gd name="T10" fmla="*/ 62 w 74"/>
                <a:gd name="T11" fmla="*/ -1670 h 74"/>
                <a:gd name="T12" fmla="*/ 73 w 74"/>
                <a:gd name="T13" fmla="*/ -1696 h 74"/>
                <a:gd name="T14" fmla="*/ 62 w 74"/>
                <a:gd name="T15" fmla="*/ -1723 h 74"/>
                <a:gd name="T16" fmla="*/ 36 w 74"/>
                <a:gd name="T17" fmla="*/ -173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1"/>
                  </a:lnTo>
                  <a:lnTo>
                    <a:pt x="0" y="38"/>
                  </a:lnTo>
                  <a:lnTo>
                    <a:pt x="11" y="64"/>
                  </a:lnTo>
                  <a:lnTo>
                    <a:pt x="36" y="74"/>
                  </a:lnTo>
                  <a:lnTo>
                    <a:pt x="62" y="64"/>
                  </a:lnTo>
                  <a:lnTo>
                    <a:pt x="73" y="38"/>
                  </a:lnTo>
                  <a:lnTo>
                    <a:pt x="62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4" name="AutoShape 200"/>
            <p:cNvSpPr/>
            <p:nvPr/>
          </p:nvSpPr>
          <p:spPr bwMode="auto">
            <a:xfrm>
              <a:off x="9097" y="-1744"/>
              <a:ext cx="95" cy="95"/>
            </a:xfrm>
            <a:custGeom>
              <a:avLst/>
              <a:gdLst>
                <a:gd name="T0" fmla="*/ 16 w 95"/>
                <a:gd name="T1" fmla="*/ -1728 h 95"/>
                <a:gd name="T2" fmla="*/ 16 w 95"/>
                <a:gd name="T3" fmla="*/ -1665 h 95"/>
                <a:gd name="T4" fmla="*/ 53 w 95"/>
                <a:gd name="T5" fmla="*/ -1670 h 95"/>
                <a:gd name="T6" fmla="*/ 48 w 95"/>
                <a:gd name="T7" fmla="*/ -1672 h 95"/>
                <a:gd name="T8" fmla="*/ 31 w 95"/>
                <a:gd name="T9" fmla="*/ -1676 h 95"/>
                <a:gd name="T10" fmla="*/ 30 w 95"/>
                <a:gd name="T11" fmla="*/ -1681 h 95"/>
                <a:gd name="T12" fmla="*/ 22 w 95"/>
                <a:gd name="T13" fmla="*/ -1692 h 95"/>
                <a:gd name="T14" fmla="*/ 26 w 95"/>
                <a:gd name="T15" fmla="*/ -1702 h 95"/>
                <a:gd name="T16" fmla="*/ 27 w 95"/>
                <a:gd name="T17" fmla="*/ -1712 h 95"/>
                <a:gd name="T18" fmla="*/ 41 w 95"/>
                <a:gd name="T19" fmla="*/ -1718 h 95"/>
                <a:gd name="T20" fmla="*/ 42 w 95"/>
                <a:gd name="T21" fmla="*/ -1723 h 95"/>
                <a:gd name="T22" fmla="*/ 79 w 95"/>
                <a:gd name="T23" fmla="*/ -1728 h 95"/>
                <a:gd name="T24" fmla="*/ 65 w 95"/>
                <a:gd name="T25" fmla="*/ -1679 h 95"/>
                <a:gd name="T26" fmla="*/ 53 w 95"/>
                <a:gd name="T27" fmla="*/ -1670 h 95"/>
                <a:gd name="T28" fmla="*/ 79 w 95"/>
                <a:gd name="T29" fmla="*/ -1665 h 95"/>
                <a:gd name="T30" fmla="*/ 64 w 95"/>
                <a:gd name="T31" fmla="*/ -1676 h 95"/>
                <a:gd name="T32" fmla="*/ 30 w 95"/>
                <a:gd name="T33" fmla="*/ -1679 h 95"/>
                <a:gd name="T34" fmla="*/ 38 w 95"/>
                <a:gd name="T35" fmla="*/ -1676 h 95"/>
                <a:gd name="T36" fmla="*/ 87 w 95"/>
                <a:gd name="T37" fmla="*/ -1681 h 95"/>
                <a:gd name="T38" fmla="*/ 64 w 95"/>
                <a:gd name="T39" fmla="*/ -1676 h 95"/>
                <a:gd name="T40" fmla="*/ 87 w 95"/>
                <a:gd name="T41" fmla="*/ -1681 h 95"/>
                <a:gd name="T42" fmla="*/ 27 w 95"/>
                <a:gd name="T43" fmla="*/ -1681 h 95"/>
                <a:gd name="T44" fmla="*/ 30 w 95"/>
                <a:gd name="T45" fmla="*/ -1681 h 95"/>
                <a:gd name="T46" fmla="*/ 65 w 95"/>
                <a:gd name="T47" fmla="*/ -1679 h 95"/>
                <a:gd name="T48" fmla="*/ 87 w 95"/>
                <a:gd name="T49" fmla="*/ -1681 h 95"/>
                <a:gd name="T50" fmla="*/ 73 w 95"/>
                <a:gd name="T51" fmla="*/ -1692 h 95"/>
                <a:gd name="T52" fmla="*/ 24 w 95"/>
                <a:gd name="T53" fmla="*/ -1697 h 95"/>
                <a:gd name="T54" fmla="*/ 26 w 95"/>
                <a:gd name="T55" fmla="*/ -1692 h 95"/>
                <a:gd name="T56" fmla="*/ 92 w 95"/>
                <a:gd name="T57" fmla="*/ -1702 h 95"/>
                <a:gd name="T58" fmla="*/ 73 w 95"/>
                <a:gd name="T59" fmla="*/ -1692 h 95"/>
                <a:gd name="T60" fmla="*/ 95 w 95"/>
                <a:gd name="T61" fmla="*/ -1696 h 95"/>
                <a:gd name="T62" fmla="*/ 26 w 95"/>
                <a:gd name="T63" fmla="*/ -1702 h 95"/>
                <a:gd name="T64" fmla="*/ 24 w 95"/>
                <a:gd name="T65" fmla="*/ -1697 h 95"/>
                <a:gd name="T66" fmla="*/ 66 w 95"/>
                <a:gd name="T67" fmla="*/ -1713 h 95"/>
                <a:gd name="T68" fmla="*/ 73 w 95"/>
                <a:gd name="T69" fmla="*/ -1702 h 95"/>
                <a:gd name="T70" fmla="*/ 87 w 95"/>
                <a:gd name="T71" fmla="*/ -1712 h 95"/>
                <a:gd name="T72" fmla="*/ 66 w 95"/>
                <a:gd name="T73" fmla="*/ -1713 h 95"/>
                <a:gd name="T74" fmla="*/ 27 w 95"/>
                <a:gd name="T75" fmla="*/ -1712 h 95"/>
                <a:gd name="T76" fmla="*/ 30 w 95"/>
                <a:gd name="T77" fmla="*/ -1713 h 95"/>
                <a:gd name="T78" fmla="*/ 64 w 95"/>
                <a:gd name="T79" fmla="*/ -1718 h 95"/>
                <a:gd name="T80" fmla="*/ 87 w 95"/>
                <a:gd name="T81" fmla="*/ -1712 h 95"/>
                <a:gd name="T82" fmla="*/ 41 w 95"/>
                <a:gd name="T83" fmla="*/ -1718 h 95"/>
                <a:gd name="T84" fmla="*/ 30 w 95"/>
                <a:gd name="T85" fmla="*/ -1713 h 95"/>
                <a:gd name="T86" fmla="*/ 82 w 95"/>
                <a:gd name="T87" fmla="*/ -1723 h 95"/>
                <a:gd name="T88" fmla="*/ 48 w 95"/>
                <a:gd name="T89" fmla="*/ -1721 h 95"/>
                <a:gd name="T90" fmla="*/ 64 w 95"/>
                <a:gd name="T91" fmla="*/ -1718 h 95"/>
                <a:gd name="T92" fmla="*/ 82 w 95"/>
                <a:gd name="T93" fmla="*/ -1723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38" y="68"/>
                  </a:lnTo>
                  <a:lnTo>
                    <a:pt x="31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31" y="26"/>
                  </a:lnTo>
                  <a:lnTo>
                    <a:pt x="41" y="26"/>
                  </a:lnTo>
                  <a:lnTo>
                    <a:pt x="48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8" y="72"/>
                  </a:lnTo>
                  <a:lnTo>
                    <a:pt x="53" y="74"/>
                  </a:lnTo>
                  <a:lnTo>
                    <a:pt x="47" y="94"/>
                  </a:lnTo>
                  <a:lnTo>
                    <a:pt x="79" y="79"/>
                  </a:lnTo>
                  <a:lnTo>
                    <a:pt x="85" y="68"/>
                  </a:lnTo>
                  <a:lnTo>
                    <a:pt x="64" y="68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7" y="63"/>
                  </a:moveTo>
                  <a:lnTo>
                    <a:pt x="69" y="63"/>
                  </a:lnTo>
                  <a:lnTo>
                    <a:pt x="64" y="68"/>
                  </a:lnTo>
                  <a:lnTo>
                    <a:pt x="85" y="68"/>
                  </a:lnTo>
                  <a:lnTo>
                    <a:pt x="87" y="63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71" y="47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7" y="63"/>
                  </a:lnTo>
                  <a:lnTo>
                    <a:pt x="93" y="52"/>
                  </a:lnTo>
                  <a:lnTo>
                    <a:pt x="73" y="52"/>
                  </a:lnTo>
                  <a:lnTo>
                    <a:pt x="71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6" y="52"/>
                  </a:lnTo>
                  <a:lnTo>
                    <a:pt x="24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2"/>
                  </a:lnTo>
                  <a:lnTo>
                    <a:pt x="93" y="52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6" y="42"/>
                  </a:lnTo>
                  <a:close/>
                  <a:moveTo>
                    <a:pt x="66" y="31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9" y="32"/>
                  </a:lnTo>
                  <a:lnTo>
                    <a:pt x="66" y="31"/>
                  </a:lnTo>
                  <a:close/>
                  <a:moveTo>
                    <a:pt x="30" y="31"/>
                  </a:moveTo>
                  <a:lnTo>
                    <a:pt x="27" y="32"/>
                  </a:lnTo>
                  <a:lnTo>
                    <a:pt x="29" y="32"/>
                  </a:lnTo>
                  <a:lnTo>
                    <a:pt x="30" y="31"/>
                  </a:lnTo>
                  <a:close/>
                  <a:moveTo>
                    <a:pt x="84" y="26"/>
                  </a:moveTo>
                  <a:lnTo>
                    <a:pt x="64" y="26"/>
                  </a:lnTo>
                  <a:lnTo>
                    <a:pt x="69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1" y="26"/>
                  </a:lnTo>
                  <a:lnTo>
                    <a:pt x="30" y="31"/>
                  </a:lnTo>
                  <a:lnTo>
                    <a:pt x="41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8" y="23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84" y="26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5" name="Freeform 201"/>
            <p:cNvSpPr/>
            <p:nvPr/>
          </p:nvSpPr>
          <p:spPr bwMode="auto">
            <a:xfrm>
              <a:off x="7295" y="-3961"/>
              <a:ext cx="1638" cy="419"/>
            </a:xfrm>
            <a:custGeom>
              <a:avLst/>
              <a:gdLst>
                <a:gd name="T0" fmla="*/ 1268 w 1638"/>
                <a:gd name="T1" fmla="*/ -3961 h 419"/>
                <a:gd name="T2" fmla="*/ 1268 w 1638"/>
                <a:gd name="T3" fmla="*/ -3852 h 419"/>
                <a:gd name="T4" fmla="*/ 0 w 1638"/>
                <a:gd name="T5" fmla="*/ -3852 h 419"/>
                <a:gd name="T6" fmla="*/ 0 w 1638"/>
                <a:gd name="T7" fmla="*/ -3657 h 419"/>
                <a:gd name="T8" fmla="*/ 1268 w 1638"/>
                <a:gd name="T9" fmla="*/ -3657 h 419"/>
                <a:gd name="T10" fmla="*/ 1268 w 1638"/>
                <a:gd name="T11" fmla="*/ -3542 h 419"/>
                <a:gd name="T12" fmla="*/ 1638 w 1638"/>
                <a:gd name="T13" fmla="*/ -3752 h 419"/>
                <a:gd name="T14" fmla="*/ 1451 w 1638"/>
                <a:gd name="T15" fmla="*/ -3856 h 419"/>
                <a:gd name="T16" fmla="*/ 1268 w 1638"/>
                <a:gd name="T17" fmla="*/ -3961 h 4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8" h="419">
                  <a:moveTo>
                    <a:pt x="1268" y="0"/>
                  </a:moveTo>
                  <a:lnTo>
                    <a:pt x="1268" y="109"/>
                  </a:lnTo>
                  <a:lnTo>
                    <a:pt x="0" y="109"/>
                  </a:lnTo>
                  <a:lnTo>
                    <a:pt x="0" y="304"/>
                  </a:lnTo>
                  <a:lnTo>
                    <a:pt x="1268" y="304"/>
                  </a:lnTo>
                  <a:lnTo>
                    <a:pt x="1268" y="419"/>
                  </a:lnTo>
                  <a:lnTo>
                    <a:pt x="1638" y="209"/>
                  </a:lnTo>
                  <a:lnTo>
                    <a:pt x="1451" y="105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6" name="AutoShape 202"/>
            <p:cNvSpPr/>
            <p:nvPr/>
          </p:nvSpPr>
          <p:spPr bwMode="auto">
            <a:xfrm>
              <a:off x="7289" y="-3978"/>
              <a:ext cx="1665" cy="452"/>
            </a:xfrm>
            <a:custGeom>
              <a:avLst/>
              <a:gdLst>
                <a:gd name="T0" fmla="*/ 1263 w 1665"/>
                <a:gd name="T1" fmla="*/ -3526 h 452"/>
                <a:gd name="T2" fmla="*/ 1284 w 1665"/>
                <a:gd name="T3" fmla="*/ -3542 h 452"/>
                <a:gd name="T4" fmla="*/ 1283 w 1665"/>
                <a:gd name="T5" fmla="*/ -3561 h 452"/>
                <a:gd name="T6" fmla="*/ 1263 w 1665"/>
                <a:gd name="T7" fmla="*/ -3646 h 452"/>
                <a:gd name="T8" fmla="*/ 1283 w 1665"/>
                <a:gd name="T9" fmla="*/ -3561 h 452"/>
                <a:gd name="T10" fmla="*/ 1291 w 1665"/>
                <a:gd name="T11" fmla="*/ -3542 h 452"/>
                <a:gd name="T12" fmla="*/ 1638 w 1665"/>
                <a:gd name="T13" fmla="*/ -3741 h 452"/>
                <a:gd name="T14" fmla="*/ 15 w 1665"/>
                <a:gd name="T15" fmla="*/ -3668 h 452"/>
                <a:gd name="T16" fmla="*/ 1263 w 1665"/>
                <a:gd name="T17" fmla="*/ -3657 h 452"/>
                <a:gd name="T18" fmla="*/ 1280 w 1665"/>
                <a:gd name="T19" fmla="*/ -3646 h 452"/>
                <a:gd name="T20" fmla="*/ 15 w 1665"/>
                <a:gd name="T21" fmla="*/ -3668 h 452"/>
                <a:gd name="T22" fmla="*/ 0 w 1665"/>
                <a:gd name="T23" fmla="*/ -3856 h 452"/>
                <a:gd name="T24" fmla="*/ 1263 w 1665"/>
                <a:gd name="T25" fmla="*/ -3646 h 452"/>
                <a:gd name="T26" fmla="*/ 15 w 1665"/>
                <a:gd name="T27" fmla="*/ -3657 h 452"/>
                <a:gd name="T28" fmla="*/ 15 w 1665"/>
                <a:gd name="T29" fmla="*/ -3668 h 452"/>
                <a:gd name="T30" fmla="*/ 6 w 1665"/>
                <a:gd name="T31" fmla="*/ -3841 h 452"/>
                <a:gd name="T32" fmla="*/ 1263 w 1665"/>
                <a:gd name="T33" fmla="*/ -3852 h 452"/>
                <a:gd name="T34" fmla="*/ 15 w 1665"/>
                <a:gd name="T35" fmla="*/ -3668 h 452"/>
                <a:gd name="T36" fmla="*/ 15 w 1665"/>
                <a:gd name="T37" fmla="*/ -3668 h 452"/>
                <a:gd name="T38" fmla="*/ 1647 w 1665"/>
                <a:gd name="T39" fmla="*/ -3762 h 452"/>
                <a:gd name="T40" fmla="*/ 1638 w 1665"/>
                <a:gd name="T41" fmla="*/ -3741 h 452"/>
                <a:gd name="T42" fmla="*/ 1664 w 1665"/>
                <a:gd name="T43" fmla="*/ -3752 h 452"/>
                <a:gd name="T44" fmla="*/ 1293 w 1665"/>
                <a:gd name="T45" fmla="*/ -3961 h 452"/>
                <a:gd name="T46" fmla="*/ 1283 w 1665"/>
                <a:gd name="T47" fmla="*/ -3943 h 452"/>
                <a:gd name="T48" fmla="*/ 1638 w 1665"/>
                <a:gd name="T49" fmla="*/ -3762 h 452"/>
                <a:gd name="T50" fmla="*/ 1293 w 1665"/>
                <a:gd name="T51" fmla="*/ -3961 h 452"/>
                <a:gd name="T52" fmla="*/ 6 w 1665"/>
                <a:gd name="T53" fmla="*/ -3841 h 452"/>
                <a:gd name="T54" fmla="*/ 15 w 1665"/>
                <a:gd name="T55" fmla="*/ -3841 h 452"/>
                <a:gd name="T56" fmla="*/ 1274 w 1665"/>
                <a:gd name="T57" fmla="*/ -3861 h 452"/>
                <a:gd name="T58" fmla="*/ 15 w 1665"/>
                <a:gd name="T59" fmla="*/ -3852 h 452"/>
                <a:gd name="T60" fmla="*/ 1279 w 1665"/>
                <a:gd name="T61" fmla="*/ -3846 h 452"/>
                <a:gd name="T62" fmla="*/ 1263 w 1665"/>
                <a:gd name="T63" fmla="*/ -3978 h 452"/>
                <a:gd name="T64" fmla="*/ 1280 w 1665"/>
                <a:gd name="T65" fmla="*/ -3861 h 452"/>
                <a:gd name="T66" fmla="*/ 1268 w 1665"/>
                <a:gd name="T67" fmla="*/ -3951 h 452"/>
                <a:gd name="T68" fmla="*/ 1263 w 1665"/>
                <a:gd name="T69" fmla="*/ -3978 h 452"/>
                <a:gd name="T70" fmla="*/ 1284 w 1665"/>
                <a:gd name="T71" fmla="*/ -3961 h 452"/>
                <a:gd name="T72" fmla="*/ 1263 w 1665"/>
                <a:gd name="T73" fmla="*/ -3978 h 4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65" h="452">
                  <a:moveTo>
                    <a:pt x="1263" y="332"/>
                  </a:moveTo>
                  <a:lnTo>
                    <a:pt x="1263" y="452"/>
                  </a:lnTo>
                  <a:lnTo>
                    <a:pt x="1291" y="436"/>
                  </a:lnTo>
                  <a:lnTo>
                    <a:pt x="1284" y="436"/>
                  </a:lnTo>
                  <a:lnTo>
                    <a:pt x="1268" y="425"/>
                  </a:lnTo>
                  <a:lnTo>
                    <a:pt x="1283" y="417"/>
                  </a:lnTo>
                  <a:lnTo>
                    <a:pt x="1280" y="332"/>
                  </a:lnTo>
                  <a:lnTo>
                    <a:pt x="1263" y="332"/>
                  </a:lnTo>
                  <a:close/>
                  <a:moveTo>
                    <a:pt x="1620" y="227"/>
                  </a:moveTo>
                  <a:lnTo>
                    <a:pt x="1283" y="417"/>
                  </a:lnTo>
                  <a:lnTo>
                    <a:pt x="1284" y="436"/>
                  </a:lnTo>
                  <a:lnTo>
                    <a:pt x="1291" y="436"/>
                  </a:lnTo>
                  <a:lnTo>
                    <a:pt x="1645" y="237"/>
                  </a:lnTo>
                  <a:lnTo>
                    <a:pt x="1638" y="237"/>
                  </a:lnTo>
                  <a:lnTo>
                    <a:pt x="1620" y="227"/>
                  </a:lnTo>
                  <a:close/>
                  <a:moveTo>
                    <a:pt x="15" y="310"/>
                  </a:moveTo>
                  <a:lnTo>
                    <a:pt x="15" y="321"/>
                  </a:lnTo>
                  <a:lnTo>
                    <a:pt x="1263" y="321"/>
                  </a:lnTo>
                  <a:lnTo>
                    <a:pt x="1274" y="332"/>
                  </a:lnTo>
                  <a:lnTo>
                    <a:pt x="1280" y="332"/>
                  </a:lnTo>
                  <a:lnTo>
                    <a:pt x="1279" y="316"/>
                  </a:lnTo>
                  <a:lnTo>
                    <a:pt x="15" y="310"/>
                  </a:lnTo>
                  <a:close/>
                  <a:moveTo>
                    <a:pt x="1263" y="117"/>
                  </a:moveTo>
                  <a:lnTo>
                    <a:pt x="0" y="122"/>
                  </a:lnTo>
                  <a:lnTo>
                    <a:pt x="0" y="326"/>
                  </a:lnTo>
                  <a:lnTo>
                    <a:pt x="1263" y="332"/>
                  </a:lnTo>
                  <a:lnTo>
                    <a:pt x="1263" y="321"/>
                  </a:lnTo>
                  <a:lnTo>
                    <a:pt x="15" y="321"/>
                  </a:lnTo>
                  <a:lnTo>
                    <a:pt x="6" y="310"/>
                  </a:lnTo>
                  <a:lnTo>
                    <a:pt x="15" y="310"/>
                  </a:lnTo>
                  <a:lnTo>
                    <a:pt x="15" y="137"/>
                  </a:lnTo>
                  <a:lnTo>
                    <a:pt x="6" y="137"/>
                  </a:lnTo>
                  <a:lnTo>
                    <a:pt x="15" y="126"/>
                  </a:lnTo>
                  <a:lnTo>
                    <a:pt x="1263" y="126"/>
                  </a:lnTo>
                  <a:lnTo>
                    <a:pt x="1263" y="117"/>
                  </a:lnTo>
                  <a:close/>
                  <a:moveTo>
                    <a:pt x="15" y="310"/>
                  </a:moveTo>
                  <a:lnTo>
                    <a:pt x="6" y="310"/>
                  </a:lnTo>
                  <a:lnTo>
                    <a:pt x="15" y="310"/>
                  </a:lnTo>
                  <a:close/>
                  <a:moveTo>
                    <a:pt x="1647" y="216"/>
                  </a:moveTo>
                  <a:lnTo>
                    <a:pt x="1638" y="216"/>
                  </a:lnTo>
                  <a:lnTo>
                    <a:pt x="1638" y="237"/>
                  </a:lnTo>
                  <a:lnTo>
                    <a:pt x="1645" y="237"/>
                  </a:lnTo>
                  <a:lnTo>
                    <a:pt x="1664" y="226"/>
                  </a:lnTo>
                  <a:lnTo>
                    <a:pt x="1647" y="216"/>
                  </a:lnTo>
                  <a:close/>
                  <a:moveTo>
                    <a:pt x="1293" y="17"/>
                  </a:moveTo>
                  <a:lnTo>
                    <a:pt x="1284" y="17"/>
                  </a:lnTo>
                  <a:lnTo>
                    <a:pt x="1283" y="35"/>
                  </a:lnTo>
                  <a:lnTo>
                    <a:pt x="1620" y="227"/>
                  </a:lnTo>
                  <a:lnTo>
                    <a:pt x="1638" y="216"/>
                  </a:lnTo>
                  <a:lnTo>
                    <a:pt x="1647" y="216"/>
                  </a:lnTo>
                  <a:lnTo>
                    <a:pt x="1293" y="17"/>
                  </a:lnTo>
                  <a:close/>
                  <a:moveTo>
                    <a:pt x="15" y="137"/>
                  </a:moveTo>
                  <a:lnTo>
                    <a:pt x="6" y="137"/>
                  </a:lnTo>
                  <a:lnTo>
                    <a:pt x="15" y="137"/>
                  </a:lnTo>
                  <a:close/>
                  <a:moveTo>
                    <a:pt x="1280" y="117"/>
                  </a:moveTo>
                  <a:lnTo>
                    <a:pt x="1274" y="117"/>
                  </a:lnTo>
                  <a:lnTo>
                    <a:pt x="1263" y="126"/>
                  </a:lnTo>
                  <a:lnTo>
                    <a:pt x="15" y="126"/>
                  </a:lnTo>
                  <a:lnTo>
                    <a:pt x="15" y="137"/>
                  </a:lnTo>
                  <a:lnTo>
                    <a:pt x="1279" y="132"/>
                  </a:lnTo>
                  <a:lnTo>
                    <a:pt x="1280" y="117"/>
                  </a:lnTo>
                  <a:close/>
                  <a:moveTo>
                    <a:pt x="1263" y="0"/>
                  </a:moveTo>
                  <a:lnTo>
                    <a:pt x="1263" y="117"/>
                  </a:lnTo>
                  <a:lnTo>
                    <a:pt x="1280" y="117"/>
                  </a:lnTo>
                  <a:lnTo>
                    <a:pt x="1283" y="35"/>
                  </a:lnTo>
                  <a:lnTo>
                    <a:pt x="1268" y="27"/>
                  </a:lnTo>
                  <a:lnTo>
                    <a:pt x="1263" y="0"/>
                  </a:lnTo>
                  <a:close/>
                  <a:moveTo>
                    <a:pt x="1263" y="0"/>
                  </a:moveTo>
                  <a:lnTo>
                    <a:pt x="1268" y="27"/>
                  </a:lnTo>
                  <a:lnTo>
                    <a:pt x="1284" y="17"/>
                  </a:lnTo>
                  <a:lnTo>
                    <a:pt x="1293" y="17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7" name="Freeform 203"/>
            <p:cNvSpPr/>
            <p:nvPr/>
          </p:nvSpPr>
          <p:spPr bwMode="auto">
            <a:xfrm>
              <a:off x="5743" y="-9110"/>
              <a:ext cx="886" cy="420"/>
            </a:xfrm>
            <a:custGeom>
              <a:avLst/>
              <a:gdLst>
                <a:gd name="T0" fmla="*/ 525 w 886"/>
                <a:gd name="T1" fmla="*/ -9110 h 420"/>
                <a:gd name="T2" fmla="*/ 525 w 886"/>
                <a:gd name="T3" fmla="*/ -9000 h 420"/>
                <a:gd name="T4" fmla="*/ 0 w 886"/>
                <a:gd name="T5" fmla="*/ -9000 h 420"/>
                <a:gd name="T6" fmla="*/ 0 w 886"/>
                <a:gd name="T7" fmla="*/ -8811 h 420"/>
                <a:gd name="T8" fmla="*/ 525 w 886"/>
                <a:gd name="T9" fmla="*/ -8811 h 420"/>
                <a:gd name="T10" fmla="*/ 525 w 886"/>
                <a:gd name="T11" fmla="*/ -8690 h 420"/>
                <a:gd name="T12" fmla="*/ 707 w 886"/>
                <a:gd name="T13" fmla="*/ -8794 h 420"/>
                <a:gd name="T14" fmla="*/ 886 w 886"/>
                <a:gd name="T15" fmla="*/ -8900 h 420"/>
                <a:gd name="T16" fmla="*/ 525 w 886"/>
                <a:gd name="T17" fmla="*/ -9110 h 4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6" h="420">
                  <a:moveTo>
                    <a:pt x="525" y="0"/>
                  </a:moveTo>
                  <a:lnTo>
                    <a:pt x="525" y="110"/>
                  </a:lnTo>
                  <a:lnTo>
                    <a:pt x="0" y="110"/>
                  </a:lnTo>
                  <a:lnTo>
                    <a:pt x="0" y="299"/>
                  </a:lnTo>
                  <a:lnTo>
                    <a:pt x="525" y="299"/>
                  </a:lnTo>
                  <a:lnTo>
                    <a:pt x="525" y="420"/>
                  </a:lnTo>
                  <a:lnTo>
                    <a:pt x="707" y="316"/>
                  </a:lnTo>
                  <a:lnTo>
                    <a:pt x="886" y="21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8" name="AutoShape 204"/>
            <p:cNvSpPr/>
            <p:nvPr/>
          </p:nvSpPr>
          <p:spPr bwMode="auto">
            <a:xfrm>
              <a:off x="5737" y="-9126"/>
              <a:ext cx="908" cy="452"/>
            </a:xfrm>
            <a:custGeom>
              <a:avLst/>
              <a:gdLst>
                <a:gd name="T0" fmla="*/ 520 w 908"/>
                <a:gd name="T1" fmla="*/ -8674 h 452"/>
                <a:gd name="T2" fmla="*/ 540 w 908"/>
                <a:gd name="T3" fmla="*/ -8690 h 452"/>
                <a:gd name="T4" fmla="*/ 539 w 908"/>
                <a:gd name="T5" fmla="*/ -8709 h 452"/>
                <a:gd name="T6" fmla="*/ 531 w 908"/>
                <a:gd name="T7" fmla="*/ -8800 h 452"/>
                <a:gd name="T8" fmla="*/ 869 w 908"/>
                <a:gd name="T9" fmla="*/ -8900 h 452"/>
                <a:gd name="T10" fmla="*/ 539 w 908"/>
                <a:gd name="T11" fmla="*/ -8709 h 452"/>
                <a:gd name="T12" fmla="*/ 548 w 908"/>
                <a:gd name="T13" fmla="*/ -8690 h 452"/>
                <a:gd name="T14" fmla="*/ 890 w 908"/>
                <a:gd name="T15" fmla="*/ -8889 h 452"/>
                <a:gd name="T16" fmla="*/ 869 w 908"/>
                <a:gd name="T17" fmla="*/ -8900 h 452"/>
                <a:gd name="T18" fmla="*/ 17 w 908"/>
                <a:gd name="T19" fmla="*/ -8811 h 452"/>
                <a:gd name="T20" fmla="*/ 531 w 908"/>
                <a:gd name="T21" fmla="*/ -8800 h 452"/>
                <a:gd name="T22" fmla="*/ 535 w 908"/>
                <a:gd name="T23" fmla="*/ -8816 h 452"/>
                <a:gd name="T24" fmla="*/ 520 w 908"/>
                <a:gd name="T25" fmla="*/ -9010 h 452"/>
                <a:gd name="T26" fmla="*/ 0 w 908"/>
                <a:gd name="T27" fmla="*/ -8805 h 452"/>
                <a:gd name="T28" fmla="*/ 520 w 908"/>
                <a:gd name="T29" fmla="*/ -8811 h 452"/>
                <a:gd name="T30" fmla="*/ 6 w 908"/>
                <a:gd name="T31" fmla="*/ -8821 h 452"/>
                <a:gd name="T32" fmla="*/ 17 w 908"/>
                <a:gd name="T33" fmla="*/ -8989 h 452"/>
                <a:gd name="T34" fmla="*/ 17 w 908"/>
                <a:gd name="T35" fmla="*/ -9000 h 452"/>
                <a:gd name="T36" fmla="*/ 520 w 908"/>
                <a:gd name="T37" fmla="*/ -9010 h 452"/>
                <a:gd name="T38" fmla="*/ 6 w 908"/>
                <a:gd name="T39" fmla="*/ -8821 h 452"/>
                <a:gd name="T40" fmla="*/ 17 w 908"/>
                <a:gd name="T41" fmla="*/ -8821 h 452"/>
                <a:gd name="T42" fmla="*/ 887 w 908"/>
                <a:gd name="T43" fmla="*/ -8911 h 452"/>
                <a:gd name="T44" fmla="*/ 890 w 908"/>
                <a:gd name="T45" fmla="*/ -8889 h 452"/>
                <a:gd name="T46" fmla="*/ 890 w 908"/>
                <a:gd name="T47" fmla="*/ -8911 h 452"/>
                <a:gd name="T48" fmla="*/ 708 w 908"/>
                <a:gd name="T49" fmla="*/ -8994 h 452"/>
                <a:gd name="T50" fmla="*/ 887 w 908"/>
                <a:gd name="T51" fmla="*/ -8911 h 452"/>
                <a:gd name="T52" fmla="*/ 719 w 908"/>
                <a:gd name="T53" fmla="*/ -9015 h 452"/>
                <a:gd name="T54" fmla="*/ 6 w 908"/>
                <a:gd name="T55" fmla="*/ -8989 h 452"/>
                <a:gd name="T56" fmla="*/ 17 w 908"/>
                <a:gd name="T57" fmla="*/ -8989 h 452"/>
                <a:gd name="T58" fmla="*/ 531 w 908"/>
                <a:gd name="T59" fmla="*/ -9010 h 452"/>
                <a:gd name="T60" fmla="*/ 17 w 908"/>
                <a:gd name="T61" fmla="*/ -9000 h 452"/>
                <a:gd name="T62" fmla="*/ 535 w 908"/>
                <a:gd name="T63" fmla="*/ -8994 h 452"/>
                <a:gd name="T64" fmla="*/ 548 w 908"/>
                <a:gd name="T65" fmla="*/ -9110 h 452"/>
                <a:gd name="T66" fmla="*/ 539 w 908"/>
                <a:gd name="T67" fmla="*/ -9091 h 452"/>
                <a:gd name="T68" fmla="*/ 719 w 908"/>
                <a:gd name="T69" fmla="*/ -9015 h 452"/>
                <a:gd name="T70" fmla="*/ 520 w 908"/>
                <a:gd name="T71" fmla="*/ -9126 h 452"/>
                <a:gd name="T72" fmla="*/ 531 w 908"/>
                <a:gd name="T73" fmla="*/ -9010 h 452"/>
                <a:gd name="T74" fmla="*/ 539 w 908"/>
                <a:gd name="T75" fmla="*/ -9091 h 452"/>
                <a:gd name="T76" fmla="*/ 540 w 908"/>
                <a:gd name="T77" fmla="*/ -9110 h 452"/>
                <a:gd name="T78" fmla="*/ 520 w 908"/>
                <a:gd name="T79" fmla="*/ -9126 h 4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08" h="452">
                  <a:moveTo>
                    <a:pt x="520" y="326"/>
                  </a:moveTo>
                  <a:lnTo>
                    <a:pt x="520" y="452"/>
                  </a:lnTo>
                  <a:lnTo>
                    <a:pt x="548" y="436"/>
                  </a:lnTo>
                  <a:lnTo>
                    <a:pt x="540" y="436"/>
                  </a:lnTo>
                  <a:lnTo>
                    <a:pt x="525" y="425"/>
                  </a:lnTo>
                  <a:lnTo>
                    <a:pt x="539" y="417"/>
                  </a:lnTo>
                  <a:lnTo>
                    <a:pt x="536" y="326"/>
                  </a:lnTo>
                  <a:lnTo>
                    <a:pt x="531" y="326"/>
                  </a:lnTo>
                  <a:lnTo>
                    <a:pt x="520" y="326"/>
                  </a:lnTo>
                  <a:close/>
                  <a:moveTo>
                    <a:pt x="869" y="226"/>
                  </a:moveTo>
                  <a:lnTo>
                    <a:pt x="708" y="321"/>
                  </a:lnTo>
                  <a:lnTo>
                    <a:pt x="539" y="417"/>
                  </a:lnTo>
                  <a:lnTo>
                    <a:pt x="540" y="436"/>
                  </a:lnTo>
                  <a:lnTo>
                    <a:pt x="548" y="436"/>
                  </a:lnTo>
                  <a:lnTo>
                    <a:pt x="719" y="341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69" y="226"/>
                  </a:lnTo>
                  <a:close/>
                  <a:moveTo>
                    <a:pt x="17" y="305"/>
                  </a:moveTo>
                  <a:lnTo>
                    <a:pt x="17" y="315"/>
                  </a:lnTo>
                  <a:lnTo>
                    <a:pt x="520" y="315"/>
                  </a:lnTo>
                  <a:lnTo>
                    <a:pt x="531" y="326"/>
                  </a:lnTo>
                  <a:lnTo>
                    <a:pt x="536" y="326"/>
                  </a:lnTo>
                  <a:lnTo>
                    <a:pt x="535" y="310"/>
                  </a:lnTo>
                  <a:lnTo>
                    <a:pt x="17" y="305"/>
                  </a:lnTo>
                  <a:close/>
                  <a:moveTo>
                    <a:pt x="520" y="116"/>
                  </a:moveTo>
                  <a:lnTo>
                    <a:pt x="0" y="122"/>
                  </a:lnTo>
                  <a:lnTo>
                    <a:pt x="0" y="321"/>
                  </a:lnTo>
                  <a:lnTo>
                    <a:pt x="520" y="326"/>
                  </a:lnTo>
                  <a:lnTo>
                    <a:pt x="520" y="315"/>
                  </a:lnTo>
                  <a:lnTo>
                    <a:pt x="17" y="315"/>
                  </a:lnTo>
                  <a:lnTo>
                    <a:pt x="6" y="305"/>
                  </a:lnTo>
                  <a:lnTo>
                    <a:pt x="17" y="305"/>
                  </a:lnTo>
                  <a:lnTo>
                    <a:pt x="17" y="137"/>
                  </a:lnTo>
                  <a:lnTo>
                    <a:pt x="6" y="137"/>
                  </a:lnTo>
                  <a:lnTo>
                    <a:pt x="17" y="126"/>
                  </a:lnTo>
                  <a:lnTo>
                    <a:pt x="520" y="126"/>
                  </a:lnTo>
                  <a:lnTo>
                    <a:pt x="520" y="116"/>
                  </a:lnTo>
                  <a:close/>
                  <a:moveTo>
                    <a:pt x="17" y="305"/>
                  </a:moveTo>
                  <a:lnTo>
                    <a:pt x="6" y="305"/>
                  </a:lnTo>
                  <a:lnTo>
                    <a:pt x="17" y="305"/>
                  </a:lnTo>
                  <a:close/>
                  <a:moveTo>
                    <a:pt x="890" y="215"/>
                  </a:moveTo>
                  <a:lnTo>
                    <a:pt x="887" y="215"/>
                  </a:lnTo>
                  <a:lnTo>
                    <a:pt x="887" y="237"/>
                  </a:lnTo>
                  <a:lnTo>
                    <a:pt x="890" y="237"/>
                  </a:lnTo>
                  <a:lnTo>
                    <a:pt x="907" y="226"/>
                  </a:lnTo>
                  <a:lnTo>
                    <a:pt x="890" y="215"/>
                  </a:lnTo>
                  <a:close/>
                  <a:moveTo>
                    <a:pt x="719" y="111"/>
                  </a:moveTo>
                  <a:lnTo>
                    <a:pt x="708" y="132"/>
                  </a:lnTo>
                  <a:lnTo>
                    <a:pt x="869" y="226"/>
                  </a:lnTo>
                  <a:lnTo>
                    <a:pt x="887" y="215"/>
                  </a:lnTo>
                  <a:lnTo>
                    <a:pt x="890" y="215"/>
                  </a:lnTo>
                  <a:lnTo>
                    <a:pt x="719" y="111"/>
                  </a:lnTo>
                  <a:close/>
                  <a:moveTo>
                    <a:pt x="17" y="137"/>
                  </a:moveTo>
                  <a:lnTo>
                    <a:pt x="6" y="137"/>
                  </a:lnTo>
                  <a:lnTo>
                    <a:pt x="17" y="137"/>
                  </a:lnTo>
                  <a:close/>
                  <a:moveTo>
                    <a:pt x="536" y="116"/>
                  </a:moveTo>
                  <a:lnTo>
                    <a:pt x="531" y="116"/>
                  </a:lnTo>
                  <a:lnTo>
                    <a:pt x="520" y="126"/>
                  </a:lnTo>
                  <a:lnTo>
                    <a:pt x="17" y="126"/>
                  </a:lnTo>
                  <a:lnTo>
                    <a:pt x="17" y="137"/>
                  </a:lnTo>
                  <a:lnTo>
                    <a:pt x="535" y="132"/>
                  </a:lnTo>
                  <a:lnTo>
                    <a:pt x="536" y="116"/>
                  </a:lnTo>
                  <a:close/>
                  <a:moveTo>
                    <a:pt x="548" y="16"/>
                  </a:moveTo>
                  <a:lnTo>
                    <a:pt x="540" y="16"/>
                  </a:lnTo>
                  <a:lnTo>
                    <a:pt x="539" y="35"/>
                  </a:lnTo>
                  <a:lnTo>
                    <a:pt x="708" y="132"/>
                  </a:lnTo>
                  <a:lnTo>
                    <a:pt x="719" y="111"/>
                  </a:lnTo>
                  <a:lnTo>
                    <a:pt x="548" y="16"/>
                  </a:lnTo>
                  <a:close/>
                  <a:moveTo>
                    <a:pt x="520" y="0"/>
                  </a:moveTo>
                  <a:lnTo>
                    <a:pt x="520" y="116"/>
                  </a:lnTo>
                  <a:lnTo>
                    <a:pt x="531" y="116"/>
                  </a:lnTo>
                  <a:lnTo>
                    <a:pt x="536" y="116"/>
                  </a:lnTo>
                  <a:lnTo>
                    <a:pt x="539" y="35"/>
                  </a:lnTo>
                  <a:lnTo>
                    <a:pt x="525" y="27"/>
                  </a:lnTo>
                  <a:lnTo>
                    <a:pt x="540" y="16"/>
                  </a:lnTo>
                  <a:lnTo>
                    <a:pt x="548" y="1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9" name="Freeform 205"/>
            <p:cNvSpPr/>
            <p:nvPr/>
          </p:nvSpPr>
          <p:spPr bwMode="auto">
            <a:xfrm>
              <a:off x="5953" y="-3932"/>
              <a:ext cx="886" cy="419"/>
            </a:xfrm>
            <a:custGeom>
              <a:avLst/>
              <a:gdLst>
                <a:gd name="T0" fmla="*/ 361 w 886"/>
                <a:gd name="T1" fmla="*/ -3932 h 419"/>
                <a:gd name="T2" fmla="*/ 178 w 886"/>
                <a:gd name="T3" fmla="*/ -3828 h 419"/>
                <a:gd name="T4" fmla="*/ 0 w 886"/>
                <a:gd name="T5" fmla="*/ -3723 h 419"/>
                <a:gd name="T6" fmla="*/ 178 w 886"/>
                <a:gd name="T7" fmla="*/ -3618 h 419"/>
                <a:gd name="T8" fmla="*/ 361 w 886"/>
                <a:gd name="T9" fmla="*/ -3513 h 419"/>
                <a:gd name="T10" fmla="*/ 361 w 886"/>
                <a:gd name="T11" fmla="*/ -3624 h 419"/>
                <a:gd name="T12" fmla="*/ 886 w 886"/>
                <a:gd name="T13" fmla="*/ -3624 h 419"/>
                <a:gd name="T14" fmla="*/ 886 w 886"/>
                <a:gd name="T15" fmla="*/ -3812 h 419"/>
                <a:gd name="T16" fmla="*/ 361 w 886"/>
                <a:gd name="T17" fmla="*/ -3812 h 419"/>
                <a:gd name="T18" fmla="*/ 361 w 886"/>
                <a:gd name="T19" fmla="*/ -3932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" h="419">
                  <a:moveTo>
                    <a:pt x="361" y="0"/>
                  </a:moveTo>
                  <a:lnTo>
                    <a:pt x="178" y="104"/>
                  </a:lnTo>
                  <a:lnTo>
                    <a:pt x="0" y="209"/>
                  </a:lnTo>
                  <a:lnTo>
                    <a:pt x="178" y="314"/>
                  </a:lnTo>
                  <a:lnTo>
                    <a:pt x="361" y="419"/>
                  </a:lnTo>
                  <a:lnTo>
                    <a:pt x="361" y="308"/>
                  </a:lnTo>
                  <a:lnTo>
                    <a:pt x="886" y="308"/>
                  </a:lnTo>
                  <a:lnTo>
                    <a:pt x="886" y="120"/>
                  </a:lnTo>
                  <a:lnTo>
                    <a:pt x="361" y="12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0" name="AutoShape 206"/>
            <p:cNvSpPr/>
            <p:nvPr/>
          </p:nvSpPr>
          <p:spPr bwMode="auto">
            <a:xfrm>
              <a:off x="5936" y="-3949"/>
              <a:ext cx="908" cy="452"/>
            </a:xfrm>
            <a:custGeom>
              <a:avLst/>
              <a:gdLst>
                <a:gd name="T0" fmla="*/ 190 w 908"/>
                <a:gd name="T1" fmla="*/ -3608 h 452"/>
                <a:gd name="T2" fmla="*/ 389 w 908"/>
                <a:gd name="T3" fmla="*/ -3513 h 452"/>
                <a:gd name="T4" fmla="*/ 369 w 908"/>
                <a:gd name="T5" fmla="*/ -3532 h 452"/>
                <a:gd name="T6" fmla="*/ 892 w 908"/>
                <a:gd name="T7" fmla="*/ -3633 h 452"/>
                <a:gd name="T8" fmla="*/ 369 w 908"/>
                <a:gd name="T9" fmla="*/ -3532 h 452"/>
                <a:gd name="T10" fmla="*/ 368 w 908"/>
                <a:gd name="T11" fmla="*/ -3513 h 452"/>
                <a:gd name="T12" fmla="*/ 389 w 908"/>
                <a:gd name="T13" fmla="*/ -3613 h 452"/>
                <a:gd name="T14" fmla="*/ 389 w 908"/>
                <a:gd name="T15" fmla="*/ -3624 h 452"/>
                <a:gd name="T16" fmla="*/ 892 w 908"/>
                <a:gd name="T17" fmla="*/ -3633 h 452"/>
                <a:gd name="T18" fmla="*/ 190 w 908"/>
                <a:gd name="T19" fmla="*/ -3838 h 452"/>
                <a:gd name="T20" fmla="*/ 190 w 908"/>
                <a:gd name="T21" fmla="*/ -3608 h 452"/>
                <a:gd name="T22" fmla="*/ 57 w 908"/>
                <a:gd name="T23" fmla="*/ -3712 h 452"/>
                <a:gd name="T24" fmla="*/ 22 w 908"/>
                <a:gd name="T25" fmla="*/ -3733 h 452"/>
                <a:gd name="T26" fmla="*/ 200 w 908"/>
                <a:gd name="T27" fmla="*/ -3817 h 452"/>
                <a:gd name="T28" fmla="*/ 368 w 908"/>
                <a:gd name="T29" fmla="*/ -3932 h 452"/>
                <a:gd name="T30" fmla="*/ 389 w 908"/>
                <a:gd name="T31" fmla="*/ -3949 h 452"/>
                <a:gd name="T32" fmla="*/ 378 w 908"/>
                <a:gd name="T33" fmla="*/ -3613 h 452"/>
                <a:gd name="T34" fmla="*/ 389 w 908"/>
                <a:gd name="T35" fmla="*/ -3613 h 452"/>
                <a:gd name="T36" fmla="*/ 903 w 908"/>
                <a:gd name="T37" fmla="*/ -3633 h 452"/>
                <a:gd name="T38" fmla="*/ 389 w 908"/>
                <a:gd name="T39" fmla="*/ -3624 h 452"/>
                <a:gd name="T40" fmla="*/ 908 w 908"/>
                <a:gd name="T41" fmla="*/ -3618 h 452"/>
                <a:gd name="T42" fmla="*/ 892 w 908"/>
                <a:gd name="T43" fmla="*/ -3801 h 452"/>
                <a:gd name="T44" fmla="*/ 908 w 908"/>
                <a:gd name="T45" fmla="*/ -3633 h 452"/>
                <a:gd name="T46" fmla="*/ 903 w 908"/>
                <a:gd name="T47" fmla="*/ -3801 h 452"/>
                <a:gd name="T48" fmla="*/ 39 w 908"/>
                <a:gd name="T49" fmla="*/ -3723 h 452"/>
                <a:gd name="T50" fmla="*/ 57 w 908"/>
                <a:gd name="T51" fmla="*/ -3712 h 452"/>
                <a:gd name="T52" fmla="*/ 57 w 908"/>
                <a:gd name="T53" fmla="*/ -3733 h 452"/>
                <a:gd name="T54" fmla="*/ 39 w 908"/>
                <a:gd name="T55" fmla="*/ -3723 h 452"/>
                <a:gd name="T56" fmla="*/ 389 w 908"/>
                <a:gd name="T57" fmla="*/ -3823 h 452"/>
                <a:gd name="T58" fmla="*/ 892 w 908"/>
                <a:gd name="T59" fmla="*/ -3812 h 452"/>
                <a:gd name="T60" fmla="*/ 908 w 908"/>
                <a:gd name="T61" fmla="*/ -3801 h 452"/>
                <a:gd name="T62" fmla="*/ 389 w 908"/>
                <a:gd name="T63" fmla="*/ -3823 h 452"/>
                <a:gd name="T64" fmla="*/ 368 w 908"/>
                <a:gd name="T65" fmla="*/ -3932 h 452"/>
                <a:gd name="T66" fmla="*/ 368 w 908"/>
                <a:gd name="T67" fmla="*/ -3914 h 452"/>
                <a:gd name="T68" fmla="*/ 892 w 908"/>
                <a:gd name="T69" fmla="*/ -3801 h 452"/>
                <a:gd name="T70" fmla="*/ 389 w 908"/>
                <a:gd name="T71" fmla="*/ -3812 h 452"/>
                <a:gd name="T72" fmla="*/ 389 w 908"/>
                <a:gd name="T73" fmla="*/ -3823 h 452"/>
                <a:gd name="T74" fmla="*/ 389 w 908"/>
                <a:gd name="T75" fmla="*/ -3823 h 452"/>
                <a:gd name="T76" fmla="*/ 389 w 908"/>
                <a:gd name="T77" fmla="*/ -3823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08" h="452">
                  <a:moveTo>
                    <a:pt x="200" y="321"/>
                  </a:moveTo>
                  <a:lnTo>
                    <a:pt x="190" y="341"/>
                  </a:lnTo>
                  <a:lnTo>
                    <a:pt x="389" y="451"/>
                  </a:lnTo>
                  <a:lnTo>
                    <a:pt x="389" y="436"/>
                  </a:lnTo>
                  <a:lnTo>
                    <a:pt x="368" y="436"/>
                  </a:lnTo>
                  <a:lnTo>
                    <a:pt x="369" y="417"/>
                  </a:lnTo>
                  <a:lnTo>
                    <a:pt x="200" y="321"/>
                  </a:lnTo>
                  <a:close/>
                  <a:moveTo>
                    <a:pt x="892" y="316"/>
                  </a:moveTo>
                  <a:lnTo>
                    <a:pt x="374" y="321"/>
                  </a:lnTo>
                  <a:lnTo>
                    <a:pt x="369" y="417"/>
                  </a:lnTo>
                  <a:lnTo>
                    <a:pt x="383" y="425"/>
                  </a:lnTo>
                  <a:lnTo>
                    <a:pt x="368" y="436"/>
                  </a:lnTo>
                  <a:lnTo>
                    <a:pt x="389" y="436"/>
                  </a:lnTo>
                  <a:lnTo>
                    <a:pt x="389" y="336"/>
                  </a:lnTo>
                  <a:lnTo>
                    <a:pt x="378" y="336"/>
                  </a:lnTo>
                  <a:lnTo>
                    <a:pt x="389" y="325"/>
                  </a:lnTo>
                  <a:lnTo>
                    <a:pt x="892" y="325"/>
                  </a:lnTo>
                  <a:lnTo>
                    <a:pt x="892" y="316"/>
                  </a:lnTo>
                  <a:close/>
                  <a:moveTo>
                    <a:pt x="389" y="0"/>
                  </a:moveTo>
                  <a:lnTo>
                    <a:pt x="190" y="111"/>
                  </a:lnTo>
                  <a:lnTo>
                    <a:pt x="0" y="226"/>
                  </a:lnTo>
                  <a:lnTo>
                    <a:pt x="190" y="341"/>
                  </a:lnTo>
                  <a:lnTo>
                    <a:pt x="200" y="321"/>
                  </a:lnTo>
                  <a:lnTo>
                    <a:pt x="57" y="237"/>
                  </a:lnTo>
                  <a:lnTo>
                    <a:pt x="22" y="237"/>
                  </a:lnTo>
                  <a:lnTo>
                    <a:pt x="22" y="216"/>
                  </a:lnTo>
                  <a:lnTo>
                    <a:pt x="57" y="216"/>
                  </a:lnTo>
                  <a:lnTo>
                    <a:pt x="200" y="132"/>
                  </a:lnTo>
                  <a:lnTo>
                    <a:pt x="368" y="35"/>
                  </a:lnTo>
                  <a:lnTo>
                    <a:pt x="368" y="17"/>
                  </a:lnTo>
                  <a:lnTo>
                    <a:pt x="389" y="17"/>
                  </a:lnTo>
                  <a:lnTo>
                    <a:pt x="389" y="0"/>
                  </a:lnTo>
                  <a:close/>
                  <a:moveTo>
                    <a:pt x="389" y="336"/>
                  </a:moveTo>
                  <a:lnTo>
                    <a:pt x="378" y="336"/>
                  </a:lnTo>
                  <a:lnTo>
                    <a:pt x="389" y="336"/>
                  </a:lnTo>
                  <a:close/>
                  <a:moveTo>
                    <a:pt x="908" y="316"/>
                  </a:moveTo>
                  <a:lnTo>
                    <a:pt x="903" y="316"/>
                  </a:lnTo>
                  <a:lnTo>
                    <a:pt x="892" y="325"/>
                  </a:lnTo>
                  <a:lnTo>
                    <a:pt x="389" y="325"/>
                  </a:lnTo>
                  <a:lnTo>
                    <a:pt x="389" y="336"/>
                  </a:lnTo>
                  <a:lnTo>
                    <a:pt x="908" y="331"/>
                  </a:lnTo>
                  <a:lnTo>
                    <a:pt x="908" y="316"/>
                  </a:lnTo>
                  <a:close/>
                  <a:moveTo>
                    <a:pt x="892" y="148"/>
                  </a:moveTo>
                  <a:lnTo>
                    <a:pt x="892" y="316"/>
                  </a:lnTo>
                  <a:lnTo>
                    <a:pt x="908" y="316"/>
                  </a:lnTo>
                  <a:lnTo>
                    <a:pt x="908" y="148"/>
                  </a:lnTo>
                  <a:lnTo>
                    <a:pt x="903" y="148"/>
                  </a:lnTo>
                  <a:lnTo>
                    <a:pt x="892" y="148"/>
                  </a:lnTo>
                  <a:close/>
                  <a:moveTo>
                    <a:pt x="39" y="226"/>
                  </a:moveTo>
                  <a:lnTo>
                    <a:pt x="22" y="237"/>
                  </a:lnTo>
                  <a:lnTo>
                    <a:pt x="57" y="237"/>
                  </a:lnTo>
                  <a:lnTo>
                    <a:pt x="39" y="226"/>
                  </a:lnTo>
                  <a:close/>
                  <a:moveTo>
                    <a:pt x="57" y="216"/>
                  </a:moveTo>
                  <a:lnTo>
                    <a:pt x="22" y="216"/>
                  </a:lnTo>
                  <a:lnTo>
                    <a:pt x="39" y="226"/>
                  </a:lnTo>
                  <a:lnTo>
                    <a:pt x="57" y="216"/>
                  </a:lnTo>
                  <a:close/>
                  <a:moveTo>
                    <a:pt x="389" y="126"/>
                  </a:moveTo>
                  <a:lnTo>
                    <a:pt x="389" y="137"/>
                  </a:lnTo>
                  <a:lnTo>
                    <a:pt x="892" y="137"/>
                  </a:lnTo>
                  <a:lnTo>
                    <a:pt x="903" y="148"/>
                  </a:lnTo>
                  <a:lnTo>
                    <a:pt x="908" y="148"/>
                  </a:lnTo>
                  <a:lnTo>
                    <a:pt x="908" y="132"/>
                  </a:lnTo>
                  <a:lnTo>
                    <a:pt x="389" y="126"/>
                  </a:lnTo>
                  <a:close/>
                  <a:moveTo>
                    <a:pt x="389" y="17"/>
                  </a:moveTo>
                  <a:lnTo>
                    <a:pt x="368" y="17"/>
                  </a:lnTo>
                  <a:lnTo>
                    <a:pt x="383" y="27"/>
                  </a:lnTo>
                  <a:lnTo>
                    <a:pt x="368" y="35"/>
                  </a:lnTo>
                  <a:lnTo>
                    <a:pt x="374" y="142"/>
                  </a:lnTo>
                  <a:lnTo>
                    <a:pt x="892" y="148"/>
                  </a:lnTo>
                  <a:lnTo>
                    <a:pt x="892" y="137"/>
                  </a:lnTo>
                  <a:lnTo>
                    <a:pt x="389" y="137"/>
                  </a:lnTo>
                  <a:lnTo>
                    <a:pt x="378" y="126"/>
                  </a:lnTo>
                  <a:lnTo>
                    <a:pt x="389" y="126"/>
                  </a:lnTo>
                  <a:lnTo>
                    <a:pt x="389" y="17"/>
                  </a:lnTo>
                  <a:close/>
                  <a:moveTo>
                    <a:pt x="389" y="126"/>
                  </a:moveTo>
                  <a:lnTo>
                    <a:pt x="378" y="126"/>
                  </a:lnTo>
                  <a:lnTo>
                    <a:pt x="389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1" name="Freeform 207"/>
            <p:cNvSpPr/>
            <p:nvPr/>
          </p:nvSpPr>
          <p:spPr bwMode="auto">
            <a:xfrm>
              <a:off x="5953" y="-4910"/>
              <a:ext cx="886" cy="419"/>
            </a:xfrm>
            <a:custGeom>
              <a:avLst/>
              <a:gdLst>
                <a:gd name="T0" fmla="*/ 361 w 886"/>
                <a:gd name="T1" fmla="*/ -4910 h 419"/>
                <a:gd name="T2" fmla="*/ 178 w 886"/>
                <a:gd name="T3" fmla="*/ -4806 h 419"/>
                <a:gd name="T4" fmla="*/ 0 w 886"/>
                <a:gd name="T5" fmla="*/ -4700 h 419"/>
                <a:gd name="T6" fmla="*/ 178 w 886"/>
                <a:gd name="T7" fmla="*/ -4596 h 419"/>
                <a:gd name="T8" fmla="*/ 361 w 886"/>
                <a:gd name="T9" fmla="*/ -4491 h 419"/>
                <a:gd name="T10" fmla="*/ 361 w 886"/>
                <a:gd name="T11" fmla="*/ -4600 h 419"/>
                <a:gd name="T12" fmla="*/ 886 w 886"/>
                <a:gd name="T13" fmla="*/ -4600 h 419"/>
                <a:gd name="T14" fmla="*/ 886 w 886"/>
                <a:gd name="T15" fmla="*/ -4790 h 419"/>
                <a:gd name="T16" fmla="*/ 361 w 886"/>
                <a:gd name="T17" fmla="*/ -4790 h 419"/>
                <a:gd name="T18" fmla="*/ 361 w 886"/>
                <a:gd name="T19" fmla="*/ -4910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" h="419">
                  <a:moveTo>
                    <a:pt x="361" y="0"/>
                  </a:moveTo>
                  <a:lnTo>
                    <a:pt x="178" y="104"/>
                  </a:lnTo>
                  <a:lnTo>
                    <a:pt x="0" y="210"/>
                  </a:lnTo>
                  <a:lnTo>
                    <a:pt x="178" y="314"/>
                  </a:lnTo>
                  <a:lnTo>
                    <a:pt x="361" y="419"/>
                  </a:lnTo>
                  <a:lnTo>
                    <a:pt x="361" y="310"/>
                  </a:lnTo>
                  <a:lnTo>
                    <a:pt x="886" y="310"/>
                  </a:lnTo>
                  <a:lnTo>
                    <a:pt x="886" y="120"/>
                  </a:lnTo>
                  <a:lnTo>
                    <a:pt x="361" y="12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2" name="AutoShape 208"/>
            <p:cNvSpPr/>
            <p:nvPr/>
          </p:nvSpPr>
          <p:spPr bwMode="auto">
            <a:xfrm>
              <a:off x="5119" y="-9135"/>
              <a:ext cx="1725" cy="7092"/>
            </a:xfrm>
            <a:custGeom>
              <a:avLst/>
              <a:gdLst>
                <a:gd name="T0" fmla="*/ 498 w 1725"/>
                <a:gd name="T1" fmla="*/ -2577 h 7092"/>
                <a:gd name="T2" fmla="*/ 487 w 1725"/>
                <a:gd name="T3" fmla="*/ -2562 h 7092"/>
                <a:gd name="T4" fmla="*/ 498 w 1725"/>
                <a:gd name="T5" fmla="*/ -2059 h 7092"/>
                <a:gd name="T6" fmla="*/ 487 w 1725"/>
                <a:gd name="T7" fmla="*/ -2059 h 7092"/>
                <a:gd name="T8" fmla="*/ 16 w 1725"/>
                <a:gd name="T9" fmla="*/ -2048 h 7092"/>
                <a:gd name="T10" fmla="*/ 16 w 1725"/>
                <a:gd name="T11" fmla="*/ -2059 h 7092"/>
                <a:gd name="T12" fmla="*/ 5 w 1725"/>
                <a:gd name="T13" fmla="*/ -2562 h 7092"/>
                <a:gd name="T14" fmla="*/ 16 w 1725"/>
                <a:gd name="T15" fmla="*/ -2562 h 7092"/>
                <a:gd name="T16" fmla="*/ 487 w 1725"/>
                <a:gd name="T17" fmla="*/ -2572 h 7092"/>
                <a:gd name="T18" fmla="*/ 498 w 1725"/>
                <a:gd name="T19" fmla="*/ -2577 h 7092"/>
                <a:gd name="T20" fmla="*/ 0 w 1725"/>
                <a:gd name="T21" fmla="*/ -2043 h 7092"/>
                <a:gd name="T22" fmla="*/ 503 w 1725"/>
                <a:gd name="T23" fmla="*/ -2572 h 7092"/>
                <a:gd name="T24" fmla="*/ 789 w 1725"/>
                <a:gd name="T25" fmla="*/ -3969 h 7092"/>
                <a:gd name="T26" fmla="*/ 784 w 1725"/>
                <a:gd name="T27" fmla="*/ -3954 h 7092"/>
                <a:gd name="T28" fmla="*/ 773 w 1725"/>
                <a:gd name="T29" fmla="*/ -3451 h 7092"/>
                <a:gd name="T30" fmla="*/ 773 w 1725"/>
                <a:gd name="T31" fmla="*/ -3440 h 7092"/>
                <a:gd name="T32" fmla="*/ 301 w 1725"/>
                <a:gd name="T33" fmla="*/ -3451 h 7092"/>
                <a:gd name="T34" fmla="*/ 291 w 1725"/>
                <a:gd name="T35" fmla="*/ -3451 h 7092"/>
                <a:gd name="T36" fmla="*/ 301 w 1725"/>
                <a:gd name="T37" fmla="*/ -3954 h 7092"/>
                <a:gd name="T38" fmla="*/ 301 w 1725"/>
                <a:gd name="T39" fmla="*/ -3964 h 7092"/>
                <a:gd name="T40" fmla="*/ 773 w 1725"/>
                <a:gd name="T41" fmla="*/ -3954 h 7092"/>
                <a:gd name="T42" fmla="*/ 784 w 1725"/>
                <a:gd name="T43" fmla="*/ -3954 h 7092"/>
                <a:gd name="T44" fmla="*/ 286 w 1725"/>
                <a:gd name="T45" fmla="*/ -3969 h 7092"/>
                <a:gd name="T46" fmla="*/ 789 w 1725"/>
                <a:gd name="T47" fmla="*/ -3434 h 7092"/>
                <a:gd name="T48" fmla="*/ 789 w 1725"/>
                <a:gd name="T49" fmla="*/ -3969 h 7092"/>
                <a:gd name="T50" fmla="*/ 784 w 1725"/>
                <a:gd name="T51" fmla="*/ -9135 h 7092"/>
                <a:gd name="T52" fmla="*/ 773 w 1725"/>
                <a:gd name="T53" fmla="*/ -9120 h 7092"/>
                <a:gd name="T54" fmla="*/ 784 w 1725"/>
                <a:gd name="T55" fmla="*/ -8617 h 7092"/>
                <a:gd name="T56" fmla="*/ 773 w 1725"/>
                <a:gd name="T57" fmla="*/ -8617 h 7092"/>
                <a:gd name="T58" fmla="*/ 301 w 1725"/>
                <a:gd name="T59" fmla="*/ -8606 h 7092"/>
                <a:gd name="T60" fmla="*/ 301 w 1725"/>
                <a:gd name="T61" fmla="*/ -8617 h 7092"/>
                <a:gd name="T62" fmla="*/ 291 w 1725"/>
                <a:gd name="T63" fmla="*/ -9120 h 7092"/>
                <a:gd name="T64" fmla="*/ 301 w 1725"/>
                <a:gd name="T65" fmla="*/ -9120 h 7092"/>
                <a:gd name="T66" fmla="*/ 773 w 1725"/>
                <a:gd name="T67" fmla="*/ -9130 h 7092"/>
                <a:gd name="T68" fmla="*/ 784 w 1725"/>
                <a:gd name="T69" fmla="*/ -9135 h 7092"/>
                <a:gd name="T70" fmla="*/ 286 w 1725"/>
                <a:gd name="T71" fmla="*/ -8601 h 7092"/>
                <a:gd name="T72" fmla="*/ 789 w 1725"/>
                <a:gd name="T73" fmla="*/ -9130 h 7092"/>
                <a:gd name="T74" fmla="*/ 1725 w 1725"/>
                <a:gd name="T75" fmla="*/ -4795 h 7092"/>
                <a:gd name="T76" fmla="*/ 1720 w 1725"/>
                <a:gd name="T77" fmla="*/ -4779 h 7092"/>
                <a:gd name="T78" fmla="*/ 1709 w 1725"/>
                <a:gd name="T79" fmla="*/ -4611 h 7092"/>
                <a:gd name="T80" fmla="*/ 1709 w 1725"/>
                <a:gd name="T81" fmla="*/ -4600 h 7092"/>
                <a:gd name="T82" fmla="*/ 1191 w 1725"/>
                <a:gd name="T83" fmla="*/ -4606 h 7092"/>
                <a:gd name="T84" fmla="*/ 1200 w 1725"/>
                <a:gd name="T85" fmla="*/ -4501 h 7092"/>
                <a:gd name="T86" fmla="*/ 1186 w 1725"/>
                <a:gd name="T87" fmla="*/ -4509 h 7092"/>
                <a:gd name="T88" fmla="*/ 874 w 1725"/>
                <a:gd name="T89" fmla="*/ -4690 h 7092"/>
                <a:gd name="T90" fmla="*/ 839 w 1725"/>
                <a:gd name="T91" fmla="*/ -4690 h 7092"/>
                <a:gd name="T92" fmla="*/ 856 w 1725"/>
                <a:gd name="T93" fmla="*/ -4701 h 7092"/>
                <a:gd name="T94" fmla="*/ 1017 w 1725"/>
                <a:gd name="T95" fmla="*/ -4795 h 7092"/>
                <a:gd name="T96" fmla="*/ 1185 w 1725"/>
                <a:gd name="T97" fmla="*/ -4910 h 7092"/>
                <a:gd name="T98" fmla="*/ 1186 w 1725"/>
                <a:gd name="T99" fmla="*/ -4891 h 7092"/>
                <a:gd name="T100" fmla="*/ 1709 w 1725"/>
                <a:gd name="T101" fmla="*/ -4779 h 7092"/>
                <a:gd name="T102" fmla="*/ 1720 w 1725"/>
                <a:gd name="T103" fmla="*/ -4779 h 7092"/>
                <a:gd name="T104" fmla="*/ 1206 w 1725"/>
                <a:gd name="T105" fmla="*/ -4799 h 7092"/>
                <a:gd name="T106" fmla="*/ 1195 w 1725"/>
                <a:gd name="T107" fmla="*/ -4800 h 7092"/>
                <a:gd name="T108" fmla="*/ 1206 w 1725"/>
                <a:gd name="T109" fmla="*/ -4800 h 7092"/>
                <a:gd name="T110" fmla="*/ 1206 w 1725"/>
                <a:gd name="T111" fmla="*/ -4926 h 7092"/>
                <a:gd name="T112" fmla="*/ 817 w 1725"/>
                <a:gd name="T113" fmla="*/ -4700 h 7092"/>
                <a:gd name="T114" fmla="*/ 1206 w 1725"/>
                <a:gd name="T115" fmla="*/ -4476 h 7092"/>
                <a:gd name="T116" fmla="*/ 1206 w 1725"/>
                <a:gd name="T117" fmla="*/ -4591 h 7092"/>
                <a:gd name="T118" fmla="*/ 1195 w 1725"/>
                <a:gd name="T119" fmla="*/ -4591 h 7092"/>
                <a:gd name="T120" fmla="*/ 1206 w 1725"/>
                <a:gd name="T121" fmla="*/ -4591 h 7092"/>
                <a:gd name="T122" fmla="*/ 1725 w 1725"/>
                <a:gd name="T123" fmla="*/ -4611 h 7092"/>
                <a:gd name="T124" fmla="*/ 1725 w 1725"/>
                <a:gd name="T125" fmla="*/ -4795 h 70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25" h="7092">
                  <a:moveTo>
                    <a:pt x="503" y="6558"/>
                  </a:moveTo>
                  <a:lnTo>
                    <a:pt x="498" y="6558"/>
                  </a:lnTo>
                  <a:lnTo>
                    <a:pt x="498" y="6573"/>
                  </a:lnTo>
                  <a:lnTo>
                    <a:pt x="487" y="6573"/>
                  </a:lnTo>
                  <a:lnTo>
                    <a:pt x="487" y="7076"/>
                  </a:lnTo>
                  <a:lnTo>
                    <a:pt x="498" y="7076"/>
                  </a:lnTo>
                  <a:lnTo>
                    <a:pt x="487" y="7087"/>
                  </a:lnTo>
                  <a:lnTo>
                    <a:pt x="487" y="7076"/>
                  </a:lnTo>
                  <a:lnTo>
                    <a:pt x="16" y="7076"/>
                  </a:lnTo>
                  <a:lnTo>
                    <a:pt x="16" y="7087"/>
                  </a:lnTo>
                  <a:lnTo>
                    <a:pt x="5" y="7076"/>
                  </a:lnTo>
                  <a:lnTo>
                    <a:pt x="16" y="7076"/>
                  </a:lnTo>
                  <a:lnTo>
                    <a:pt x="16" y="6573"/>
                  </a:lnTo>
                  <a:lnTo>
                    <a:pt x="5" y="6573"/>
                  </a:lnTo>
                  <a:lnTo>
                    <a:pt x="16" y="6563"/>
                  </a:lnTo>
                  <a:lnTo>
                    <a:pt x="16" y="6573"/>
                  </a:lnTo>
                  <a:lnTo>
                    <a:pt x="487" y="6573"/>
                  </a:lnTo>
                  <a:lnTo>
                    <a:pt x="487" y="6563"/>
                  </a:lnTo>
                  <a:lnTo>
                    <a:pt x="498" y="6573"/>
                  </a:lnTo>
                  <a:lnTo>
                    <a:pt x="498" y="6558"/>
                  </a:lnTo>
                  <a:lnTo>
                    <a:pt x="0" y="6558"/>
                  </a:lnTo>
                  <a:lnTo>
                    <a:pt x="0" y="7092"/>
                  </a:lnTo>
                  <a:lnTo>
                    <a:pt x="503" y="7092"/>
                  </a:lnTo>
                  <a:lnTo>
                    <a:pt x="503" y="6563"/>
                  </a:lnTo>
                  <a:lnTo>
                    <a:pt x="503" y="6558"/>
                  </a:lnTo>
                  <a:moveTo>
                    <a:pt x="789" y="5166"/>
                  </a:moveTo>
                  <a:lnTo>
                    <a:pt x="784" y="5166"/>
                  </a:lnTo>
                  <a:lnTo>
                    <a:pt x="784" y="5181"/>
                  </a:lnTo>
                  <a:lnTo>
                    <a:pt x="773" y="5181"/>
                  </a:lnTo>
                  <a:lnTo>
                    <a:pt x="773" y="5684"/>
                  </a:lnTo>
                  <a:lnTo>
                    <a:pt x="784" y="5684"/>
                  </a:lnTo>
                  <a:lnTo>
                    <a:pt x="773" y="5695"/>
                  </a:lnTo>
                  <a:lnTo>
                    <a:pt x="773" y="5684"/>
                  </a:lnTo>
                  <a:lnTo>
                    <a:pt x="301" y="5684"/>
                  </a:lnTo>
                  <a:lnTo>
                    <a:pt x="301" y="5695"/>
                  </a:lnTo>
                  <a:lnTo>
                    <a:pt x="291" y="5684"/>
                  </a:lnTo>
                  <a:lnTo>
                    <a:pt x="301" y="5684"/>
                  </a:lnTo>
                  <a:lnTo>
                    <a:pt x="301" y="5181"/>
                  </a:lnTo>
                  <a:lnTo>
                    <a:pt x="291" y="5181"/>
                  </a:lnTo>
                  <a:lnTo>
                    <a:pt x="301" y="5171"/>
                  </a:lnTo>
                  <a:lnTo>
                    <a:pt x="301" y="5181"/>
                  </a:lnTo>
                  <a:lnTo>
                    <a:pt x="773" y="5181"/>
                  </a:lnTo>
                  <a:lnTo>
                    <a:pt x="773" y="5171"/>
                  </a:lnTo>
                  <a:lnTo>
                    <a:pt x="784" y="5181"/>
                  </a:lnTo>
                  <a:lnTo>
                    <a:pt x="784" y="5166"/>
                  </a:lnTo>
                  <a:lnTo>
                    <a:pt x="286" y="5166"/>
                  </a:lnTo>
                  <a:lnTo>
                    <a:pt x="286" y="5701"/>
                  </a:lnTo>
                  <a:lnTo>
                    <a:pt x="789" y="5701"/>
                  </a:lnTo>
                  <a:lnTo>
                    <a:pt x="789" y="5171"/>
                  </a:lnTo>
                  <a:lnTo>
                    <a:pt x="789" y="5166"/>
                  </a:lnTo>
                  <a:moveTo>
                    <a:pt x="789" y="0"/>
                  </a:moveTo>
                  <a:lnTo>
                    <a:pt x="784" y="0"/>
                  </a:lnTo>
                  <a:lnTo>
                    <a:pt x="784" y="15"/>
                  </a:lnTo>
                  <a:lnTo>
                    <a:pt x="773" y="15"/>
                  </a:lnTo>
                  <a:lnTo>
                    <a:pt x="773" y="518"/>
                  </a:lnTo>
                  <a:lnTo>
                    <a:pt x="784" y="518"/>
                  </a:lnTo>
                  <a:lnTo>
                    <a:pt x="773" y="529"/>
                  </a:lnTo>
                  <a:lnTo>
                    <a:pt x="773" y="518"/>
                  </a:lnTo>
                  <a:lnTo>
                    <a:pt x="301" y="518"/>
                  </a:lnTo>
                  <a:lnTo>
                    <a:pt x="301" y="529"/>
                  </a:lnTo>
                  <a:lnTo>
                    <a:pt x="291" y="518"/>
                  </a:lnTo>
                  <a:lnTo>
                    <a:pt x="301" y="518"/>
                  </a:lnTo>
                  <a:lnTo>
                    <a:pt x="301" y="15"/>
                  </a:lnTo>
                  <a:lnTo>
                    <a:pt x="291" y="15"/>
                  </a:lnTo>
                  <a:lnTo>
                    <a:pt x="301" y="5"/>
                  </a:lnTo>
                  <a:lnTo>
                    <a:pt x="301" y="15"/>
                  </a:lnTo>
                  <a:lnTo>
                    <a:pt x="773" y="15"/>
                  </a:lnTo>
                  <a:lnTo>
                    <a:pt x="773" y="5"/>
                  </a:lnTo>
                  <a:lnTo>
                    <a:pt x="784" y="15"/>
                  </a:lnTo>
                  <a:lnTo>
                    <a:pt x="784" y="0"/>
                  </a:lnTo>
                  <a:lnTo>
                    <a:pt x="286" y="0"/>
                  </a:lnTo>
                  <a:lnTo>
                    <a:pt x="286" y="534"/>
                  </a:lnTo>
                  <a:lnTo>
                    <a:pt x="789" y="534"/>
                  </a:lnTo>
                  <a:lnTo>
                    <a:pt x="789" y="5"/>
                  </a:lnTo>
                  <a:lnTo>
                    <a:pt x="789" y="0"/>
                  </a:lnTo>
                  <a:moveTo>
                    <a:pt x="1725" y="4340"/>
                  </a:moveTo>
                  <a:lnTo>
                    <a:pt x="1720" y="4340"/>
                  </a:lnTo>
                  <a:lnTo>
                    <a:pt x="1720" y="4356"/>
                  </a:lnTo>
                  <a:lnTo>
                    <a:pt x="1709" y="4356"/>
                  </a:lnTo>
                  <a:lnTo>
                    <a:pt x="1709" y="4524"/>
                  </a:lnTo>
                  <a:lnTo>
                    <a:pt x="1720" y="4524"/>
                  </a:lnTo>
                  <a:lnTo>
                    <a:pt x="1709" y="4535"/>
                  </a:lnTo>
                  <a:lnTo>
                    <a:pt x="1709" y="4524"/>
                  </a:lnTo>
                  <a:lnTo>
                    <a:pt x="1191" y="4529"/>
                  </a:lnTo>
                  <a:lnTo>
                    <a:pt x="1186" y="4626"/>
                  </a:lnTo>
                  <a:lnTo>
                    <a:pt x="1200" y="4634"/>
                  </a:lnTo>
                  <a:lnTo>
                    <a:pt x="1185" y="4644"/>
                  </a:lnTo>
                  <a:lnTo>
                    <a:pt x="1186" y="4626"/>
                  </a:lnTo>
                  <a:lnTo>
                    <a:pt x="1017" y="4529"/>
                  </a:lnTo>
                  <a:lnTo>
                    <a:pt x="874" y="4445"/>
                  </a:lnTo>
                  <a:lnTo>
                    <a:pt x="856" y="4434"/>
                  </a:lnTo>
                  <a:lnTo>
                    <a:pt x="839" y="4445"/>
                  </a:lnTo>
                  <a:lnTo>
                    <a:pt x="839" y="4424"/>
                  </a:lnTo>
                  <a:lnTo>
                    <a:pt x="856" y="4434"/>
                  </a:lnTo>
                  <a:lnTo>
                    <a:pt x="874" y="4424"/>
                  </a:lnTo>
                  <a:lnTo>
                    <a:pt x="1017" y="4340"/>
                  </a:lnTo>
                  <a:lnTo>
                    <a:pt x="1186" y="4244"/>
                  </a:lnTo>
                  <a:lnTo>
                    <a:pt x="1185" y="4225"/>
                  </a:lnTo>
                  <a:lnTo>
                    <a:pt x="1200" y="4236"/>
                  </a:lnTo>
                  <a:lnTo>
                    <a:pt x="1186" y="4244"/>
                  </a:lnTo>
                  <a:lnTo>
                    <a:pt x="1191" y="4351"/>
                  </a:lnTo>
                  <a:lnTo>
                    <a:pt x="1709" y="4356"/>
                  </a:lnTo>
                  <a:lnTo>
                    <a:pt x="1709" y="4345"/>
                  </a:lnTo>
                  <a:lnTo>
                    <a:pt x="1720" y="4356"/>
                  </a:lnTo>
                  <a:lnTo>
                    <a:pt x="1720" y="4340"/>
                  </a:lnTo>
                  <a:lnTo>
                    <a:pt x="1206" y="4336"/>
                  </a:lnTo>
                  <a:lnTo>
                    <a:pt x="1206" y="4345"/>
                  </a:lnTo>
                  <a:lnTo>
                    <a:pt x="1195" y="4335"/>
                  </a:lnTo>
                  <a:lnTo>
                    <a:pt x="1206" y="4336"/>
                  </a:lnTo>
                  <a:lnTo>
                    <a:pt x="1206" y="4335"/>
                  </a:lnTo>
                  <a:lnTo>
                    <a:pt x="1206" y="4225"/>
                  </a:lnTo>
                  <a:lnTo>
                    <a:pt x="1206" y="4209"/>
                  </a:lnTo>
                  <a:lnTo>
                    <a:pt x="1007" y="4319"/>
                  </a:lnTo>
                  <a:lnTo>
                    <a:pt x="817" y="4435"/>
                  </a:lnTo>
                  <a:lnTo>
                    <a:pt x="1007" y="4550"/>
                  </a:lnTo>
                  <a:lnTo>
                    <a:pt x="1206" y="4659"/>
                  </a:lnTo>
                  <a:lnTo>
                    <a:pt x="1206" y="4644"/>
                  </a:lnTo>
                  <a:lnTo>
                    <a:pt x="1206" y="4544"/>
                  </a:lnTo>
                  <a:lnTo>
                    <a:pt x="1195" y="4544"/>
                  </a:lnTo>
                  <a:lnTo>
                    <a:pt x="1206" y="4535"/>
                  </a:lnTo>
                  <a:lnTo>
                    <a:pt x="1206" y="4544"/>
                  </a:lnTo>
                  <a:lnTo>
                    <a:pt x="1725" y="4539"/>
                  </a:lnTo>
                  <a:lnTo>
                    <a:pt x="1725" y="4524"/>
                  </a:lnTo>
                  <a:lnTo>
                    <a:pt x="1725" y="4356"/>
                  </a:lnTo>
                  <a:lnTo>
                    <a:pt x="1725" y="43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3" name="Freeform 209"/>
            <p:cNvSpPr/>
            <p:nvPr/>
          </p:nvSpPr>
          <p:spPr bwMode="auto">
            <a:xfrm>
              <a:off x="5743" y="-7406"/>
              <a:ext cx="886" cy="420"/>
            </a:xfrm>
            <a:custGeom>
              <a:avLst/>
              <a:gdLst>
                <a:gd name="T0" fmla="*/ 525 w 886"/>
                <a:gd name="T1" fmla="*/ -7406 h 420"/>
                <a:gd name="T2" fmla="*/ 525 w 886"/>
                <a:gd name="T3" fmla="*/ -7300 h 420"/>
                <a:gd name="T4" fmla="*/ 0 w 886"/>
                <a:gd name="T5" fmla="*/ -7300 h 420"/>
                <a:gd name="T6" fmla="*/ 0 w 886"/>
                <a:gd name="T7" fmla="*/ -7112 h 420"/>
                <a:gd name="T8" fmla="*/ 525 w 886"/>
                <a:gd name="T9" fmla="*/ -7112 h 420"/>
                <a:gd name="T10" fmla="*/ 525 w 886"/>
                <a:gd name="T11" fmla="*/ -6986 h 420"/>
                <a:gd name="T12" fmla="*/ 886 w 886"/>
                <a:gd name="T13" fmla="*/ -7196 h 420"/>
                <a:gd name="T14" fmla="*/ 525 w 886"/>
                <a:gd name="T15" fmla="*/ -7406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6" h="420">
                  <a:moveTo>
                    <a:pt x="525" y="0"/>
                  </a:moveTo>
                  <a:lnTo>
                    <a:pt x="525" y="106"/>
                  </a:lnTo>
                  <a:lnTo>
                    <a:pt x="0" y="106"/>
                  </a:lnTo>
                  <a:lnTo>
                    <a:pt x="0" y="294"/>
                  </a:lnTo>
                  <a:lnTo>
                    <a:pt x="525" y="294"/>
                  </a:lnTo>
                  <a:lnTo>
                    <a:pt x="525" y="420"/>
                  </a:lnTo>
                  <a:lnTo>
                    <a:pt x="886" y="21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4" name="AutoShape 210"/>
            <p:cNvSpPr/>
            <p:nvPr/>
          </p:nvSpPr>
          <p:spPr bwMode="auto">
            <a:xfrm>
              <a:off x="5737" y="-7422"/>
              <a:ext cx="908" cy="452"/>
            </a:xfrm>
            <a:custGeom>
              <a:avLst/>
              <a:gdLst>
                <a:gd name="T0" fmla="*/ 520 w 908"/>
                <a:gd name="T1" fmla="*/ -6970 h 452"/>
                <a:gd name="T2" fmla="*/ 540 w 908"/>
                <a:gd name="T3" fmla="*/ -6986 h 452"/>
                <a:gd name="T4" fmla="*/ 539 w 908"/>
                <a:gd name="T5" fmla="*/ -7005 h 452"/>
                <a:gd name="T6" fmla="*/ 531 w 908"/>
                <a:gd name="T7" fmla="*/ -7101 h 452"/>
                <a:gd name="T8" fmla="*/ 869 w 908"/>
                <a:gd name="T9" fmla="*/ -7196 h 452"/>
                <a:gd name="T10" fmla="*/ 539 w 908"/>
                <a:gd name="T11" fmla="*/ -7005 h 452"/>
                <a:gd name="T12" fmla="*/ 548 w 908"/>
                <a:gd name="T13" fmla="*/ -6986 h 452"/>
                <a:gd name="T14" fmla="*/ 890 w 908"/>
                <a:gd name="T15" fmla="*/ -7185 h 452"/>
                <a:gd name="T16" fmla="*/ 869 w 908"/>
                <a:gd name="T17" fmla="*/ -7196 h 452"/>
                <a:gd name="T18" fmla="*/ 17 w 908"/>
                <a:gd name="T19" fmla="*/ -7112 h 452"/>
                <a:gd name="T20" fmla="*/ 531 w 908"/>
                <a:gd name="T21" fmla="*/ -7101 h 452"/>
                <a:gd name="T22" fmla="*/ 535 w 908"/>
                <a:gd name="T23" fmla="*/ -7117 h 452"/>
                <a:gd name="T24" fmla="*/ 520 w 908"/>
                <a:gd name="T25" fmla="*/ -7311 h 452"/>
                <a:gd name="T26" fmla="*/ 0 w 908"/>
                <a:gd name="T27" fmla="*/ -7107 h 452"/>
                <a:gd name="T28" fmla="*/ 520 w 908"/>
                <a:gd name="T29" fmla="*/ -7112 h 452"/>
                <a:gd name="T30" fmla="*/ 6 w 908"/>
                <a:gd name="T31" fmla="*/ -7123 h 452"/>
                <a:gd name="T32" fmla="*/ 17 w 908"/>
                <a:gd name="T33" fmla="*/ -7291 h 452"/>
                <a:gd name="T34" fmla="*/ 17 w 908"/>
                <a:gd name="T35" fmla="*/ -7300 h 452"/>
                <a:gd name="T36" fmla="*/ 520 w 908"/>
                <a:gd name="T37" fmla="*/ -7311 h 452"/>
                <a:gd name="T38" fmla="*/ 6 w 908"/>
                <a:gd name="T39" fmla="*/ -7123 h 452"/>
                <a:gd name="T40" fmla="*/ 17 w 908"/>
                <a:gd name="T41" fmla="*/ -7123 h 452"/>
                <a:gd name="T42" fmla="*/ 887 w 908"/>
                <a:gd name="T43" fmla="*/ -7207 h 452"/>
                <a:gd name="T44" fmla="*/ 890 w 908"/>
                <a:gd name="T45" fmla="*/ -7185 h 452"/>
                <a:gd name="T46" fmla="*/ 890 w 908"/>
                <a:gd name="T47" fmla="*/ -7207 h 452"/>
                <a:gd name="T48" fmla="*/ 708 w 908"/>
                <a:gd name="T49" fmla="*/ -7291 h 452"/>
                <a:gd name="T50" fmla="*/ 887 w 908"/>
                <a:gd name="T51" fmla="*/ -7207 h 452"/>
                <a:gd name="T52" fmla="*/ 719 w 908"/>
                <a:gd name="T53" fmla="*/ -7311 h 452"/>
                <a:gd name="T54" fmla="*/ 6 w 908"/>
                <a:gd name="T55" fmla="*/ -7291 h 452"/>
                <a:gd name="T56" fmla="*/ 17 w 908"/>
                <a:gd name="T57" fmla="*/ -7291 h 452"/>
                <a:gd name="T58" fmla="*/ 540 w 908"/>
                <a:gd name="T59" fmla="*/ -7406 h 452"/>
                <a:gd name="T60" fmla="*/ 708 w 908"/>
                <a:gd name="T61" fmla="*/ -7291 h 452"/>
                <a:gd name="T62" fmla="*/ 548 w 908"/>
                <a:gd name="T63" fmla="*/ -7406 h 452"/>
                <a:gd name="T64" fmla="*/ 531 w 908"/>
                <a:gd name="T65" fmla="*/ -7311 h 452"/>
                <a:gd name="T66" fmla="*/ 17 w 908"/>
                <a:gd name="T67" fmla="*/ -7300 h 452"/>
                <a:gd name="T68" fmla="*/ 535 w 908"/>
                <a:gd name="T69" fmla="*/ -7296 h 452"/>
                <a:gd name="T70" fmla="*/ 520 w 908"/>
                <a:gd name="T71" fmla="*/ -7422 h 452"/>
                <a:gd name="T72" fmla="*/ 536 w 908"/>
                <a:gd name="T73" fmla="*/ -7311 h 452"/>
                <a:gd name="T74" fmla="*/ 525 w 908"/>
                <a:gd name="T75" fmla="*/ -7395 h 452"/>
                <a:gd name="T76" fmla="*/ 548 w 908"/>
                <a:gd name="T77" fmla="*/ -7406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08" h="452">
                  <a:moveTo>
                    <a:pt x="520" y="321"/>
                  </a:moveTo>
                  <a:lnTo>
                    <a:pt x="520" y="452"/>
                  </a:lnTo>
                  <a:lnTo>
                    <a:pt x="548" y="436"/>
                  </a:lnTo>
                  <a:lnTo>
                    <a:pt x="540" y="436"/>
                  </a:lnTo>
                  <a:lnTo>
                    <a:pt x="525" y="425"/>
                  </a:lnTo>
                  <a:lnTo>
                    <a:pt x="539" y="417"/>
                  </a:lnTo>
                  <a:lnTo>
                    <a:pt x="536" y="321"/>
                  </a:lnTo>
                  <a:lnTo>
                    <a:pt x="531" y="321"/>
                  </a:lnTo>
                  <a:lnTo>
                    <a:pt x="520" y="321"/>
                  </a:lnTo>
                  <a:close/>
                  <a:moveTo>
                    <a:pt x="869" y="226"/>
                  </a:moveTo>
                  <a:lnTo>
                    <a:pt x="708" y="321"/>
                  </a:lnTo>
                  <a:lnTo>
                    <a:pt x="539" y="417"/>
                  </a:lnTo>
                  <a:lnTo>
                    <a:pt x="540" y="436"/>
                  </a:lnTo>
                  <a:lnTo>
                    <a:pt x="548" y="436"/>
                  </a:lnTo>
                  <a:lnTo>
                    <a:pt x="719" y="341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69" y="226"/>
                  </a:lnTo>
                  <a:close/>
                  <a:moveTo>
                    <a:pt x="17" y="299"/>
                  </a:moveTo>
                  <a:lnTo>
                    <a:pt x="17" y="310"/>
                  </a:lnTo>
                  <a:lnTo>
                    <a:pt x="520" y="310"/>
                  </a:lnTo>
                  <a:lnTo>
                    <a:pt x="531" y="321"/>
                  </a:lnTo>
                  <a:lnTo>
                    <a:pt x="536" y="321"/>
                  </a:lnTo>
                  <a:lnTo>
                    <a:pt x="535" y="305"/>
                  </a:lnTo>
                  <a:lnTo>
                    <a:pt x="17" y="299"/>
                  </a:lnTo>
                  <a:close/>
                  <a:moveTo>
                    <a:pt x="520" y="111"/>
                  </a:moveTo>
                  <a:lnTo>
                    <a:pt x="0" y="116"/>
                  </a:lnTo>
                  <a:lnTo>
                    <a:pt x="0" y="315"/>
                  </a:lnTo>
                  <a:lnTo>
                    <a:pt x="520" y="321"/>
                  </a:lnTo>
                  <a:lnTo>
                    <a:pt x="520" y="310"/>
                  </a:lnTo>
                  <a:lnTo>
                    <a:pt x="17" y="310"/>
                  </a:lnTo>
                  <a:lnTo>
                    <a:pt x="6" y="299"/>
                  </a:lnTo>
                  <a:lnTo>
                    <a:pt x="17" y="299"/>
                  </a:lnTo>
                  <a:lnTo>
                    <a:pt x="17" y="131"/>
                  </a:lnTo>
                  <a:lnTo>
                    <a:pt x="6" y="131"/>
                  </a:lnTo>
                  <a:lnTo>
                    <a:pt x="17" y="122"/>
                  </a:lnTo>
                  <a:lnTo>
                    <a:pt x="520" y="122"/>
                  </a:lnTo>
                  <a:lnTo>
                    <a:pt x="520" y="111"/>
                  </a:lnTo>
                  <a:close/>
                  <a:moveTo>
                    <a:pt x="17" y="299"/>
                  </a:moveTo>
                  <a:lnTo>
                    <a:pt x="6" y="299"/>
                  </a:lnTo>
                  <a:lnTo>
                    <a:pt x="17" y="299"/>
                  </a:lnTo>
                  <a:close/>
                  <a:moveTo>
                    <a:pt x="890" y="215"/>
                  </a:moveTo>
                  <a:lnTo>
                    <a:pt x="887" y="215"/>
                  </a:lnTo>
                  <a:lnTo>
                    <a:pt x="887" y="237"/>
                  </a:lnTo>
                  <a:lnTo>
                    <a:pt x="890" y="237"/>
                  </a:lnTo>
                  <a:lnTo>
                    <a:pt x="907" y="226"/>
                  </a:lnTo>
                  <a:lnTo>
                    <a:pt x="890" y="215"/>
                  </a:lnTo>
                  <a:close/>
                  <a:moveTo>
                    <a:pt x="719" y="111"/>
                  </a:moveTo>
                  <a:lnTo>
                    <a:pt x="708" y="131"/>
                  </a:lnTo>
                  <a:lnTo>
                    <a:pt x="869" y="226"/>
                  </a:lnTo>
                  <a:lnTo>
                    <a:pt x="887" y="215"/>
                  </a:lnTo>
                  <a:lnTo>
                    <a:pt x="890" y="215"/>
                  </a:lnTo>
                  <a:lnTo>
                    <a:pt x="719" y="111"/>
                  </a:lnTo>
                  <a:close/>
                  <a:moveTo>
                    <a:pt x="17" y="131"/>
                  </a:moveTo>
                  <a:lnTo>
                    <a:pt x="6" y="131"/>
                  </a:lnTo>
                  <a:lnTo>
                    <a:pt x="17" y="131"/>
                  </a:lnTo>
                  <a:close/>
                  <a:moveTo>
                    <a:pt x="548" y="16"/>
                  </a:moveTo>
                  <a:lnTo>
                    <a:pt x="540" y="16"/>
                  </a:lnTo>
                  <a:lnTo>
                    <a:pt x="539" y="35"/>
                  </a:lnTo>
                  <a:lnTo>
                    <a:pt x="708" y="131"/>
                  </a:lnTo>
                  <a:lnTo>
                    <a:pt x="719" y="111"/>
                  </a:lnTo>
                  <a:lnTo>
                    <a:pt x="548" y="16"/>
                  </a:lnTo>
                  <a:close/>
                  <a:moveTo>
                    <a:pt x="536" y="111"/>
                  </a:moveTo>
                  <a:lnTo>
                    <a:pt x="531" y="111"/>
                  </a:lnTo>
                  <a:lnTo>
                    <a:pt x="520" y="122"/>
                  </a:lnTo>
                  <a:lnTo>
                    <a:pt x="17" y="122"/>
                  </a:lnTo>
                  <a:lnTo>
                    <a:pt x="17" y="131"/>
                  </a:lnTo>
                  <a:lnTo>
                    <a:pt x="535" y="126"/>
                  </a:lnTo>
                  <a:lnTo>
                    <a:pt x="536" y="111"/>
                  </a:lnTo>
                  <a:close/>
                  <a:moveTo>
                    <a:pt x="520" y="0"/>
                  </a:moveTo>
                  <a:lnTo>
                    <a:pt x="520" y="111"/>
                  </a:lnTo>
                  <a:lnTo>
                    <a:pt x="536" y="111"/>
                  </a:lnTo>
                  <a:lnTo>
                    <a:pt x="539" y="35"/>
                  </a:lnTo>
                  <a:lnTo>
                    <a:pt x="525" y="27"/>
                  </a:lnTo>
                  <a:lnTo>
                    <a:pt x="540" y="16"/>
                  </a:lnTo>
                  <a:lnTo>
                    <a:pt x="548" y="1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5" name="Rectangle 211"/>
            <p:cNvSpPr>
              <a:spLocks noChangeArrowheads="1"/>
            </p:cNvSpPr>
            <p:nvPr/>
          </p:nvSpPr>
          <p:spPr bwMode="auto">
            <a:xfrm>
              <a:off x="5410" y="-7878"/>
              <a:ext cx="493" cy="1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6" name="AutoShape 212"/>
            <p:cNvSpPr/>
            <p:nvPr/>
          </p:nvSpPr>
          <p:spPr bwMode="auto">
            <a:xfrm>
              <a:off x="3631" y="-9675"/>
              <a:ext cx="665" cy="1017"/>
            </a:xfrm>
            <a:custGeom>
              <a:avLst/>
              <a:gdLst>
                <a:gd name="T0" fmla="*/ 665 w 665"/>
                <a:gd name="T1" fmla="*/ -9004 h 1017"/>
                <a:gd name="T2" fmla="*/ 361 w 665"/>
                <a:gd name="T3" fmla="*/ -9004 h 1017"/>
                <a:gd name="T4" fmla="*/ 660 w 665"/>
                <a:gd name="T5" fmla="*/ -9675 h 1017"/>
                <a:gd name="T6" fmla="*/ 0 w 665"/>
                <a:gd name="T7" fmla="*/ -9675 h 1017"/>
                <a:gd name="T8" fmla="*/ 0 w 665"/>
                <a:gd name="T9" fmla="*/ -9177 h 1017"/>
                <a:gd name="T10" fmla="*/ 0 w 665"/>
                <a:gd name="T11" fmla="*/ -8827 h 1017"/>
                <a:gd name="T12" fmla="*/ 0 w 665"/>
                <a:gd name="T13" fmla="*/ -8659 h 1017"/>
                <a:gd name="T14" fmla="*/ 660 w 665"/>
                <a:gd name="T15" fmla="*/ -8659 h 1017"/>
                <a:gd name="T16" fmla="*/ 309 w 665"/>
                <a:gd name="T17" fmla="*/ -8659 h 1017"/>
                <a:gd name="T18" fmla="*/ 309 w 665"/>
                <a:gd name="T19" fmla="*/ -9319 h 1017"/>
                <a:gd name="T20" fmla="*/ 309 w 665"/>
                <a:gd name="T21" fmla="*/ -9319 h 1017"/>
                <a:gd name="T22" fmla="*/ 660 w 665"/>
                <a:gd name="T23" fmla="*/ -9319 h 1017"/>
                <a:gd name="T24" fmla="*/ 357 w 665"/>
                <a:gd name="T25" fmla="*/ -9000 h 1017"/>
                <a:gd name="T26" fmla="*/ 351 w 665"/>
                <a:gd name="T27" fmla="*/ -9020 h 1017"/>
                <a:gd name="T28" fmla="*/ 330 w 665"/>
                <a:gd name="T29" fmla="*/ -9042 h 1017"/>
                <a:gd name="T30" fmla="*/ 309 w 665"/>
                <a:gd name="T31" fmla="*/ -9046 h 1017"/>
                <a:gd name="T32" fmla="*/ 309 w 665"/>
                <a:gd name="T33" fmla="*/ -9046 h 1017"/>
                <a:gd name="T34" fmla="*/ 288 w 665"/>
                <a:gd name="T35" fmla="*/ -9042 h 1017"/>
                <a:gd name="T36" fmla="*/ 267 w 665"/>
                <a:gd name="T37" fmla="*/ -9020 h 1017"/>
                <a:gd name="T38" fmla="*/ 262 w 665"/>
                <a:gd name="T39" fmla="*/ -9000 h 10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65" h="1017">
                  <a:moveTo>
                    <a:pt x="665" y="671"/>
                  </a:moveTo>
                  <a:lnTo>
                    <a:pt x="361" y="671"/>
                  </a:lnTo>
                  <a:moveTo>
                    <a:pt x="660" y="0"/>
                  </a:moveTo>
                  <a:lnTo>
                    <a:pt x="0" y="0"/>
                  </a:lnTo>
                  <a:lnTo>
                    <a:pt x="0" y="498"/>
                  </a:lnTo>
                  <a:moveTo>
                    <a:pt x="0" y="848"/>
                  </a:moveTo>
                  <a:lnTo>
                    <a:pt x="0" y="1016"/>
                  </a:lnTo>
                  <a:lnTo>
                    <a:pt x="660" y="1016"/>
                  </a:lnTo>
                  <a:moveTo>
                    <a:pt x="309" y="1016"/>
                  </a:moveTo>
                  <a:lnTo>
                    <a:pt x="309" y="356"/>
                  </a:lnTo>
                  <a:moveTo>
                    <a:pt x="309" y="356"/>
                  </a:moveTo>
                  <a:lnTo>
                    <a:pt x="660" y="356"/>
                  </a:lnTo>
                  <a:moveTo>
                    <a:pt x="357" y="675"/>
                  </a:moveTo>
                  <a:lnTo>
                    <a:pt x="351" y="655"/>
                  </a:lnTo>
                  <a:lnTo>
                    <a:pt x="330" y="633"/>
                  </a:lnTo>
                  <a:lnTo>
                    <a:pt x="309" y="629"/>
                  </a:lnTo>
                  <a:moveTo>
                    <a:pt x="309" y="629"/>
                  </a:moveTo>
                  <a:lnTo>
                    <a:pt x="288" y="633"/>
                  </a:lnTo>
                  <a:lnTo>
                    <a:pt x="267" y="655"/>
                  </a:lnTo>
                  <a:lnTo>
                    <a:pt x="262" y="675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7" name="Freeform 213"/>
            <p:cNvSpPr/>
            <p:nvPr/>
          </p:nvSpPr>
          <p:spPr bwMode="auto">
            <a:xfrm>
              <a:off x="3689" y="-9042"/>
              <a:ext cx="63" cy="74"/>
            </a:xfrm>
            <a:custGeom>
              <a:avLst/>
              <a:gdLst>
                <a:gd name="T0" fmla="*/ 62 w 63"/>
                <a:gd name="T1" fmla="*/ -9042 h 74"/>
                <a:gd name="T2" fmla="*/ 31 w 63"/>
                <a:gd name="T3" fmla="*/ -9020 h 74"/>
                <a:gd name="T4" fmla="*/ 0 w 63"/>
                <a:gd name="T5" fmla="*/ -9004 h 74"/>
                <a:gd name="T6" fmla="*/ 31 w 63"/>
                <a:gd name="T7" fmla="*/ -8989 h 74"/>
                <a:gd name="T8" fmla="*/ 62 w 63"/>
                <a:gd name="T9" fmla="*/ -8968 h 74"/>
                <a:gd name="T10" fmla="*/ 51 w 63"/>
                <a:gd name="T11" fmla="*/ -9004 h 74"/>
                <a:gd name="T12" fmla="*/ 62 w 63"/>
                <a:gd name="T13" fmla="*/ -9042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74">
                  <a:moveTo>
                    <a:pt x="62" y="0"/>
                  </a:moveTo>
                  <a:lnTo>
                    <a:pt x="31" y="22"/>
                  </a:lnTo>
                  <a:lnTo>
                    <a:pt x="0" y="38"/>
                  </a:lnTo>
                  <a:lnTo>
                    <a:pt x="31" y="53"/>
                  </a:lnTo>
                  <a:lnTo>
                    <a:pt x="62" y="74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8" name="Rectangle 214"/>
            <p:cNvSpPr>
              <a:spLocks noChangeArrowheads="1"/>
            </p:cNvSpPr>
            <p:nvPr/>
          </p:nvSpPr>
          <p:spPr bwMode="auto">
            <a:xfrm>
              <a:off x="3541" y="-9177"/>
              <a:ext cx="142" cy="350"/>
            </a:xfrm>
            <a:prstGeom prst="rect">
              <a:avLst/>
            </a:prstGeom>
            <a:noFill/>
            <a:ln w="9982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9" name="Rectangle 215"/>
            <p:cNvSpPr>
              <a:spLocks noChangeArrowheads="1"/>
            </p:cNvSpPr>
            <p:nvPr/>
          </p:nvSpPr>
          <p:spPr bwMode="auto">
            <a:xfrm>
              <a:off x="6640" y="-9230"/>
              <a:ext cx="760" cy="73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0" name="AutoShape 216"/>
            <p:cNvSpPr/>
            <p:nvPr/>
          </p:nvSpPr>
          <p:spPr bwMode="auto">
            <a:xfrm>
              <a:off x="6634" y="-9235"/>
              <a:ext cx="771" cy="7358"/>
            </a:xfrm>
            <a:custGeom>
              <a:avLst/>
              <a:gdLst>
                <a:gd name="T0" fmla="*/ 770 w 771"/>
                <a:gd name="T1" fmla="*/ -9235 h 7358"/>
                <a:gd name="T2" fmla="*/ 0 w 771"/>
                <a:gd name="T3" fmla="*/ -9235 h 7358"/>
                <a:gd name="T4" fmla="*/ 0 w 771"/>
                <a:gd name="T5" fmla="*/ -1878 h 7358"/>
                <a:gd name="T6" fmla="*/ 770 w 771"/>
                <a:gd name="T7" fmla="*/ -1878 h 7358"/>
                <a:gd name="T8" fmla="*/ 768 w 771"/>
                <a:gd name="T9" fmla="*/ -1882 h 7358"/>
                <a:gd name="T10" fmla="*/ 15 w 771"/>
                <a:gd name="T11" fmla="*/ -1882 h 7358"/>
                <a:gd name="T12" fmla="*/ 6 w 771"/>
                <a:gd name="T13" fmla="*/ -1891 h 7358"/>
                <a:gd name="T14" fmla="*/ 15 w 771"/>
                <a:gd name="T15" fmla="*/ -1891 h 7358"/>
                <a:gd name="T16" fmla="*/ 15 w 771"/>
                <a:gd name="T17" fmla="*/ -9225 h 7358"/>
                <a:gd name="T18" fmla="*/ 6 w 771"/>
                <a:gd name="T19" fmla="*/ -9225 h 7358"/>
                <a:gd name="T20" fmla="*/ 15 w 771"/>
                <a:gd name="T21" fmla="*/ -9232 h 7358"/>
                <a:gd name="T22" fmla="*/ 770 w 771"/>
                <a:gd name="T23" fmla="*/ -9232 h 7358"/>
                <a:gd name="T24" fmla="*/ 770 w 771"/>
                <a:gd name="T25" fmla="*/ -9235 h 7358"/>
                <a:gd name="T26" fmla="*/ 770 w 771"/>
                <a:gd name="T27" fmla="*/ -9232 h 7358"/>
                <a:gd name="T28" fmla="*/ 754 w 771"/>
                <a:gd name="T29" fmla="*/ -9232 h 7358"/>
                <a:gd name="T30" fmla="*/ 765 w 771"/>
                <a:gd name="T31" fmla="*/ -9225 h 7358"/>
                <a:gd name="T32" fmla="*/ 754 w 771"/>
                <a:gd name="T33" fmla="*/ -9225 h 7358"/>
                <a:gd name="T34" fmla="*/ 754 w 771"/>
                <a:gd name="T35" fmla="*/ -1891 h 7358"/>
                <a:gd name="T36" fmla="*/ 765 w 771"/>
                <a:gd name="T37" fmla="*/ -1891 h 7358"/>
                <a:gd name="T38" fmla="*/ 770 w 771"/>
                <a:gd name="T39" fmla="*/ -1878 h 7358"/>
                <a:gd name="T40" fmla="*/ 770 w 771"/>
                <a:gd name="T41" fmla="*/ -9232 h 7358"/>
                <a:gd name="T42" fmla="*/ 754 w 771"/>
                <a:gd name="T43" fmla="*/ -1891 h 7358"/>
                <a:gd name="T44" fmla="*/ 15 w 771"/>
                <a:gd name="T45" fmla="*/ -1891 h 7358"/>
                <a:gd name="T46" fmla="*/ 15 w 771"/>
                <a:gd name="T47" fmla="*/ -1882 h 7358"/>
                <a:gd name="T48" fmla="*/ 754 w 771"/>
                <a:gd name="T49" fmla="*/ -1882 h 7358"/>
                <a:gd name="T50" fmla="*/ 754 w 771"/>
                <a:gd name="T51" fmla="*/ -1891 h 7358"/>
                <a:gd name="T52" fmla="*/ 765 w 771"/>
                <a:gd name="T53" fmla="*/ -1891 h 7358"/>
                <a:gd name="T54" fmla="*/ 754 w 771"/>
                <a:gd name="T55" fmla="*/ -1882 h 7358"/>
                <a:gd name="T56" fmla="*/ 768 w 771"/>
                <a:gd name="T57" fmla="*/ -1882 h 7358"/>
                <a:gd name="T58" fmla="*/ 765 w 771"/>
                <a:gd name="T59" fmla="*/ -1891 h 7358"/>
                <a:gd name="T60" fmla="*/ 754 w 771"/>
                <a:gd name="T61" fmla="*/ -9232 h 7358"/>
                <a:gd name="T62" fmla="*/ 15 w 771"/>
                <a:gd name="T63" fmla="*/ -9232 h 7358"/>
                <a:gd name="T64" fmla="*/ 15 w 771"/>
                <a:gd name="T65" fmla="*/ -9225 h 7358"/>
                <a:gd name="T66" fmla="*/ 754 w 771"/>
                <a:gd name="T67" fmla="*/ -9225 h 7358"/>
                <a:gd name="T68" fmla="*/ 754 w 771"/>
                <a:gd name="T69" fmla="*/ -9232 h 73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71" h="7358">
                  <a:moveTo>
                    <a:pt x="770" y="0"/>
                  </a:moveTo>
                  <a:lnTo>
                    <a:pt x="0" y="0"/>
                  </a:lnTo>
                  <a:lnTo>
                    <a:pt x="0" y="7357"/>
                  </a:lnTo>
                  <a:lnTo>
                    <a:pt x="770" y="7357"/>
                  </a:lnTo>
                  <a:lnTo>
                    <a:pt x="768" y="7353"/>
                  </a:lnTo>
                  <a:lnTo>
                    <a:pt x="15" y="7353"/>
                  </a:lnTo>
                  <a:lnTo>
                    <a:pt x="6" y="7344"/>
                  </a:lnTo>
                  <a:lnTo>
                    <a:pt x="15" y="7344"/>
                  </a:lnTo>
                  <a:lnTo>
                    <a:pt x="15" y="10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770" y="3"/>
                  </a:lnTo>
                  <a:lnTo>
                    <a:pt x="770" y="0"/>
                  </a:lnTo>
                  <a:close/>
                  <a:moveTo>
                    <a:pt x="770" y="3"/>
                  </a:moveTo>
                  <a:lnTo>
                    <a:pt x="754" y="3"/>
                  </a:lnTo>
                  <a:lnTo>
                    <a:pt x="765" y="10"/>
                  </a:lnTo>
                  <a:lnTo>
                    <a:pt x="754" y="10"/>
                  </a:lnTo>
                  <a:lnTo>
                    <a:pt x="754" y="7344"/>
                  </a:lnTo>
                  <a:lnTo>
                    <a:pt x="765" y="7344"/>
                  </a:lnTo>
                  <a:lnTo>
                    <a:pt x="770" y="7357"/>
                  </a:lnTo>
                  <a:lnTo>
                    <a:pt x="770" y="3"/>
                  </a:lnTo>
                  <a:close/>
                  <a:moveTo>
                    <a:pt x="754" y="7344"/>
                  </a:moveTo>
                  <a:lnTo>
                    <a:pt x="15" y="7344"/>
                  </a:lnTo>
                  <a:lnTo>
                    <a:pt x="15" y="7353"/>
                  </a:lnTo>
                  <a:lnTo>
                    <a:pt x="754" y="7353"/>
                  </a:lnTo>
                  <a:lnTo>
                    <a:pt x="754" y="7344"/>
                  </a:lnTo>
                  <a:close/>
                  <a:moveTo>
                    <a:pt x="765" y="7344"/>
                  </a:moveTo>
                  <a:lnTo>
                    <a:pt x="754" y="7353"/>
                  </a:lnTo>
                  <a:lnTo>
                    <a:pt x="768" y="7353"/>
                  </a:lnTo>
                  <a:lnTo>
                    <a:pt x="765" y="7344"/>
                  </a:lnTo>
                  <a:close/>
                  <a:moveTo>
                    <a:pt x="754" y="3"/>
                  </a:moveTo>
                  <a:lnTo>
                    <a:pt x="15" y="3"/>
                  </a:lnTo>
                  <a:lnTo>
                    <a:pt x="15" y="10"/>
                  </a:lnTo>
                  <a:lnTo>
                    <a:pt x="754" y="10"/>
                  </a:lnTo>
                  <a:lnTo>
                    <a:pt x="75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1" name="AutoShape 217"/>
            <p:cNvSpPr/>
            <p:nvPr/>
          </p:nvSpPr>
          <p:spPr bwMode="auto">
            <a:xfrm>
              <a:off x="3631" y="-3832"/>
              <a:ext cx="399" cy="328"/>
            </a:xfrm>
            <a:custGeom>
              <a:avLst/>
              <a:gdLst>
                <a:gd name="T0" fmla="*/ 0 w 399"/>
                <a:gd name="T1" fmla="*/ -3591 h 328"/>
                <a:gd name="T2" fmla="*/ 0 w 399"/>
                <a:gd name="T3" fmla="*/ -3505 h 328"/>
                <a:gd name="T4" fmla="*/ 393 w 399"/>
                <a:gd name="T5" fmla="*/ -3505 h 328"/>
                <a:gd name="T6" fmla="*/ 399 w 399"/>
                <a:gd name="T7" fmla="*/ -3832 h 328"/>
                <a:gd name="T8" fmla="*/ 0 w 399"/>
                <a:gd name="T9" fmla="*/ -3832 h 328"/>
                <a:gd name="T10" fmla="*/ 0 w 399"/>
                <a:gd name="T11" fmla="*/ -3733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9" h="328">
                  <a:moveTo>
                    <a:pt x="0" y="241"/>
                  </a:moveTo>
                  <a:lnTo>
                    <a:pt x="0" y="327"/>
                  </a:lnTo>
                  <a:lnTo>
                    <a:pt x="393" y="327"/>
                  </a:lnTo>
                  <a:moveTo>
                    <a:pt x="399" y="0"/>
                  </a:moveTo>
                  <a:lnTo>
                    <a:pt x="0" y="0"/>
                  </a:lnTo>
                  <a:lnTo>
                    <a:pt x="0" y="99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2" name="Rectangle 218"/>
            <p:cNvSpPr>
              <a:spLocks noChangeArrowheads="1"/>
            </p:cNvSpPr>
            <p:nvPr/>
          </p:nvSpPr>
          <p:spPr bwMode="auto">
            <a:xfrm>
              <a:off x="5410" y="-5005"/>
              <a:ext cx="493" cy="6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3" name="AutoShape 219"/>
            <p:cNvSpPr/>
            <p:nvPr/>
          </p:nvSpPr>
          <p:spPr bwMode="auto">
            <a:xfrm>
              <a:off x="5405" y="-5010"/>
              <a:ext cx="503" cy="656"/>
            </a:xfrm>
            <a:custGeom>
              <a:avLst/>
              <a:gdLst>
                <a:gd name="T0" fmla="*/ 325 w 503"/>
                <a:gd name="T1" fmla="*/ -4810 h 656"/>
                <a:gd name="T2" fmla="*/ 320 w 503"/>
                <a:gd name="T3" fmla="*/ -4832 h 656"/>
                <a:gd name="T4" fmla="*/ 299 w 503"/>
                <a:gd name="T5" fmla="*/ -4837 h 656"/>
                <a:gd name="T6" fmla="*/ 283 w 503"/>
                <a:gd name="T7" fmla="*/ -4832 h 656"/>
                <a:gd name="T8" fmla="*/ 278 w 503"/>
                <a:gd name="T9" fmla="*/ -4810 h 656"/>
                <a:gd name="T10" fmla="*/ 283 w 503"/>
                <a:gd name="T11" fmla="*/ -4795 h 656"/>
                <a:gd name="T12" fmla="*/ 299 w 503"/>
                <a:gd name="T13" fmla="*/ -4790 h 656"/>
                <a:gd name="T14" fmla="*/ 320 w 503"/>
                <a:gd name="T15" fmla="*/ -4795 h 656"/>
                <a:gd name="T16" fmla="*/ 325 w 503"/>
                <a:gd name="T17" fmla="*/ -4810 h 656"/>
                <a:gd name="T18" fmla="*/ 503 w 503"/>
                <a:gd name="T19" fmla="*/ -5010 h 656"/>
                <a:gd name="T20" fmla="*/ 498 w 503"/>
                <a:gd name="T21" fmla="*/ -5010 h 656"/>
                <a:gd name="T22" fmla="*/ 498 w 503"/>
                <a:gd name="T23" fmla="*/ -4994 h 656"/>
                <a:gd name="T24" fmla="*/ 487 w 503"/>
                <a:gd name="T25" fmla="*/ -4994 h 656"/>
                <a:gd name="T26" fmla="*/ 487 w 503"/>
                <a:gd name="T27" fmla="*/ -4370 h 656"/>
                <a:gd name="T28" fmla="*/ 498 w 503"/>
                <a:gd name="T29" fmla="*/ -4370 h 656"/>
                <a:gd name="T30" fmla="*/ 487 w 503"/>
                <a:gd name="T31" fmla="*/ -4360 h 656"/>
                <a:gd name="T32" fmla="*/ 487 w 503"/>
                <a:gd name="T33" fmla="*/ -4370 h 656"/>
                <a:gd name="T34" fmla="*/ 15 w 503"/>
                <a:gd name="T35" fmla="*/ -4370 h 656"/>
                <a:gd name="T36" fmla="*/ 15 w 503"/>
                <a:gd name="T37" fmla="*/ -4360 h 656"/>
                <a:gd name="T38" fmla="*/ 5 w 503"/>
                <a:gd name="T39" fmla="*/ -4370 h 656"/>
                <a:gd name="T40" fmla="*/ 15 w 503"/>
                <a:gd name="T41" fmla="*/ -4370 h 656"/>
                <a:gd name="T42" fmla="*/ 15 w 503"/>
                <a:gd name="T43" fmla="*/ -4994 h 656"/>
                <a:gd name="T44" fmla="*/ 5 w 503"/>
                <a:gd name="T45" fmla="*/ -4994 h 656"/>
                <a:gd name="T46" fmla="*/ 15 w 503"/>
                <a:gd name="T47" fmla="*/ -5005 h 656"/>
                <a:gd name="T48" fmla="*/ 15 w 503"/>
                <a:gd name="T49" fmla="*/ -4994 h 656"/>
                <a:gd name="T50" fmla="*/ 487 w 503"/>
                <a:gd name="T51" fmla="*/ -4994 h 656"/>
                <a:gd name="T52" fmla="*/ 487 w 503"/>
                <a:gd name="T53" fmla="*/ -5005 h 656"/>
                <a:gd name="T54" fmla="*/ 498 w 503"/>
                <a:gd name="T55" fmla="*/ -4994 h 656"/>
                <a:gd name="T56" fmla="*/ 498 w 503"/>
                <a:gd name="T57" fmla="*/ -5010 h 656"/>
                <a:gd name="T58" fmla="*/ 0 w 503"/>
                <a:gd name="T59" fmla="*/ -5010 h 656"/>
                <a:gd name="T60" fmla="*/ 0 w 503"/>
                <a:gd name="T61" fmla="*/ -4354 h 656"/>
                <a:gd name="T62" fmla="*/ 503 w 503"/>
                <a:gd name="T63" fmla="*/ -4354 h 656"/>
                <a:gd name="T64" fmla="*/ 503 w 503"/>
                <a:gd name="T65" fmla="*/ -5005 h 656"/>
                <a:gd name="T66" fmla="*/ 503 w 503"/>
                <a:gd name="T67" fmla="*/ -5010 h 6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3" h="656">
                  <a:moveTo>
                    <a:pt x="325" y="200"/>
                  </a:moveTo>
                  <a:lnTo>
                    <a:pt x="320" y="178"/>
                  </a:lnTo>
                  <a:lnTo>
                    <a:pt x="299" y="173"/>
                  </a:lnTo>
                  <a:lnTo>
                    <a:pt x="283" y="178"/>
                  </a:lnTo>
                  <a:lnTo>
                    <a:pt x="278" y="200"/>
                  </a:lnTo>
                  <a:lnTo>
                    <a:pt x="283" y="215"/>
                  </a:lnTo>
                  <a:lnTo>
                    <a:pt x="299" y="220"/>
                  </a:lnTo>
                  <a:lnTo>
                    <a:pt x="320" y="215"/>
                  </a:lnTo>
                  <a:lnTo>
                    <a:pt x="325" y="200"/>
                  </a:lnTo>
                  <a:moveTo>
                    <a:pt x="503" y="0"/>
                  </a:moveTo>
                  <a:lnTo>
                    <a:pt x="498" y="0"/>
                  </a:lnTo>
                  <a:lnTo>
                    <a:pt x="498" y="16"/>
                  </a:lnTo>
                  <a:lnTo>
                    <a:pt x="487" y="16"/>
                  </a:lnTo>
                  <a:lnTo>
                    <a:pt x="487" y="640"/>
                  </a:lnTo>
                  <a:lnTo>
                    <a:pt x="498" y="640"/>
                  </a:lnTo>
                  <a:lnTo>
                    <a:pt x="487" y="650"/>
                  </a:lnTo>
                  <a:lnTo>
                    <a:pt x="487" y="640"/>
                  </a:lnTo>
                  <a:lnTo>
                    <a:pt x="15" y="640"/>
                  </a:lnTo>
                  <a:lnTo>
                    <a:pt x="15" y="650"/>
                  </a:lnTo>
                  <a:lnTo>
                    <a:pt x="5" y="640"/>
                  </a:lnTo>
                  <a:lnTo>
                    <a:pt x="15" y="640"/>
                  </a:lnTo>
                  <a:lnTo>
                    <a:pt x="15" y="16"/>
                  </a:lnTo>
                  <a:lnTo>
                    <a:pt x="5" y="16"/>
                  </a:lnTo>
                  <a:lnTo>
                    <a:pt x="15" y="5"/>
                  </a:lnTo>
                  <a:lnTo>
                    <a:pt x="15" y="16"/>
                  </a:lnTo>
                  <a:lnTo>
                    <a:pt x="487" y="16"/>
                  </a:lnTo>
                  <a:lnTo>
                    <a:pt x="487" y="5"/>
                  </a:lnTo>
                  <a:lnTo>
                    <a:pt x="498" y="16"/>
                  </a:lnTo>
                  <a:lnTo>
                    <a:pt x="49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503" y="656"/>
                  </a:lnTo>
                  <a:lnTo>
                    <a:pt x="503" y="5"/>
                  </a:lnTo>
                  <a:lnTo>
                    <a:pt x="50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38" name="Picture 2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" y="-3741"/>
              <a:ext cx="157" cy="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40" name="Line 221"/>
            <p:cNvSpPr>
              <a:spLocks noChangeShapeType="1"/>
            </p:cNvSpPr>
            <p:nvPr/>
          </p:nvSpPr>
          <p:spPr bwMode="auto">
            <a:xfrm>
              <a:off x="9874" y="-6614"/>
              <a:ext cx="0" cy="2401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1" name="Freeform 222"/>
            <p:cNvSpPr/>
            <p:nvPr/>
          </p:nvSpPr>
          <p:spPr bwMode="auto">
            <a:xfrm>
              <a:off x="9535" y="-9555"/>
              <a:ext cx="162" cy="80"/>
            </a:xfrm>
            <a:custGeom>
              <a:avLst/>
              <a:gdLst>
                <a:gd name="T0" fmla="*/ 151 w 162"/>
                <a:gd name="T1" fmla="*/ -9555 h 80"/>
                <a:gd name="T2" fmla="*/ 0 w 162"/>
                <a:gd name="T3" fmla="*/ -9498 h 80"/>
                <a:gd name="T4" fmla="*/ 11 w 162"/>
                <a:gd name="T5" fmla="*/ -9476 h 80"/>
                <a:gd name="T6" fmla="*/ 162 w 162"/>
                <a:gd name="T7" fmla="*/ -9534 h 80"/>
                <a:gd name="T8" fmla="*/ 151 w 162"/>
                <a:gd name="T9" fmla="*/ -9555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80">
                  <a:moveTo>
                    <a:pt x="151" y="0"/>
                  </a:moveTo>
                  <a:lnTo>
                    <a:pt x="0" y="57"/>
                  </a:lnTo>
                  <a:lnTo>
                    <a:pt x="11" y="79"/>
                  </a:lnTo>
                  <a:lnTo>
                    <a:pt x="162" y="2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2" name="Line 223"/>
            <p:cNvSpPr>
              <a:spLocks noChangeShapeType="1"/>
            </p:cNvSpPr>
            <p:nvPr/>
          </p:nvSpPr>
          <p:spPr bwMode="auto">
            <a:xfrm>
              <a:off x="9077" y="-6619"/>
              <a:ext cx="0" cy="2406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3" name="Freeform 224"/>
            <p:cNvSpPr/>
            <p:nvPr/>
          </p:nvSpPr>
          <p:spPr bwMode="auto">
            <a:xfrm>
              <a:off x="8938" y="-7548"/>
              <a:ext cx="1065" cy="939"/>
            </a:xfrm>
            <a:custGeom>
              <a:avLst/>
              <a:gdLst>
                <a:gd name="T0" fmla="*/ 1064 w 1065"/>
                <a:gd name="T1" fmla="*/ -7548 h 939"/>
                <a:gd name="T2" fmla="*/ 1058 w 1065"/>
                <a:gd name="T3" fmla="*/ -7548 h 939"/>
                <a:gd name="T4" fmla="*/ 1058 w 1065"/>
                <a:gd name="T5" fmla="*/ -6619 h 939"/>
                <a:gd name="T6" fmla="*/ 1053 w 1065"/>
                <a:gd name="T7" fmla="*/ -6614 h 939"/>
                <a:gd name="T8" fmla="*/ 1053 w 1065"/>
                <a:gd name="T9" fmla="*/ -6619 h 939"/>
                <a:gd name="T10" fmla="*/ 20 w 1065"/>
                <a:gd name="T11" fmla="*/ -6619 h 939"/>
                <a:gd name="T12" fmla="*/ 10 w 1065"/>
                <a:gd name="T13" fmla="*/ -6619 h 939"/>
                <a:gd name="T14" fmla="*/ 10 w 1065"/>
                <a:gd name="T15" fmla="*/ -6614 h 939"/>
                <a:gd name="T16" fmla="*/ 4 w 1065"/>
                <a:gd name="T17" fmla="*/ -6619 h 939"/>
                <a:gd name="T18" fmla="*/ 10 w 1065"/>
                <a:gd name="T19" fmla="*/ -6619 h 939"/>
                <a:gd name="T20" fmla="*/ 10 w 1065"/>
                <a:gd name="T21" fmla="*/ -6630 h 939"/>
                <a:gd name="T22" fmla="*/ 10 w 1065"/>
                <a:gd name="T23" fmla="*/ -7537 h 939"/>
                <a:gd name="T24" fmla="*/ 4 w 1065"/>
                <a:gd name="T25" fmla="*/ -7537 h 939"/>
                <a:gd name="T26" fmla="*/ 10 w 1065"/>
                <a:gd name="T27" fmla="*/ -7542 h 939"/>
                <a:gd name="T28" fmla="*/ 10 w 1065"/>
                <a:gd name="T29" fmla="*/ -7537 h 939"/>
                <a:gd name="T30" fmla="*/ 1041 w 1065"/>
                <a:gd name="T31" fmla="*/ -7537 h 939"/>
                <a:gd name="T32" fmla="*/ 10 w 1065"/>
                <a:gd name="T33" fmla="*/ -6630 h 939"/>
                <a:gd name="T34" fmla="*/ 20 w 1065"/>
                <a:gd name="T35" fmla="*/ -6619 h 939"/>
                <a:gd name="T36" fmla="*/ 1053 w 1065"/>
                <a:gd name="T37" fmla="*/ -7527 h 939"/>
                <a:gd name="T38" fmla="*/ 1053 w 1065"/>
                <a:gd name="T39" fmla="*/ -6619 h 939"/>
                <a:gd name="T40" fmla="*/ 1058 w 1065"/>
                <a:gd name="T41" fmla="*/ -6619 h 939"/>
                <a:gd name="T42" fmla="*/ 1058 w 1065"/>
                <a:gd name="T43" fmla="*/ -7548 h 939"/>
                <a:gd name="T44" fmla="*/ 1053 w 1065"/>
                <a:gd name="T45" fmla="*/ -7548 h 939"/>
                <a:gd name="T46" fmla="*/ 0 w 1065"/>
                <a:gd name="T47" fmla="*/ -7548 h 939"/>
                <a:gd name="T48" fmla="*/ 0 w 1065"/>
                <a:gd name="T49" fmla="*/ -6609 h 939"/>
                <a:gd name="T50" fmla="*/ 1064 w 1065"/>
                <a:gd name="T51" fmla="*/ -6609 h 939"/>
                <a:gd name="T52" fmla="*/ 1064 w 1065"/>
                <a:gd name="T53" fmla="*/ -7537 h 939"/>
                <a:gd name="T54" fmla="*/ 1064 w 1065"/>
                <a:gd name="T55" fmla="*/ -7542 h 939"/>
                <a:gd name="T56" fmla="*/ 1064 w 1065"/>
                <a:gd name="T57" fmla="*/ -7548 h 9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65" h="939">
                  <a:moveTo>
                    <a:pt x="1064" y="0"/>
                  </a:moveTo>
                  <a:lnTo>
                    <a:pt x="1058" y="0"/>
                  </a:lnTo>
                  <a:lnTo>
                    <a:pt x="1058" y="929"/>
                  </a:lnTo>
                  <a:lnTo>
                    <a:pt x="1053" y="934"/>
                  </a:lnTo>
                  <a:lnTo>
                    <a:pt x="1053" y="929"/>
                  </a:lnTo>
                  <a:lnTo>
                    <a:pt x="20" y="929"/>
                  </a:lnTo>
                  <a:lnTo>
                    <a:pt x="10" y="929"/>
                  </a:lnTo>
                  <a:lnTo>
                    <a:pt x="10" y="934"/>
                  </a:lnTo>
                  <a:lnTo>
                    <a:pt x="4" y="929"/>
                  </a:lnTo>
                  <a:lnTo>
                    <a:pt x="10" y="929"/>
                  </a:lnTo>
                  <a:lnTo>
                    <a:pt x="10" y="918"/>
                  </a:lnTo>
                  <a:lnTo>
                    <a:pt x="10" y="11"/>
                  </a:lnTo>
                  <a:lnTo>
                    <a:pt x="4" y="11"/>
                  </a:lnTo>
                  <a:lnTo>
                    <a:pt x="10" y="6"/>
                  </a:lnTo>
                  <a:lnTo>
                    <a:pt x="10" y="11"/>
                  </a:lnTo>
                  <a:lnTo>
                    <a:pt x="1041" y="11"/>
                  </a:lnTo>
                  <a:lnTo>
                    <a:pt x="10" y="918"/>
                  </a:lnTo>
                  <a:lnTo>
                    <a:pt x="20" y="929"/>
                  </a:lnTo>
                  <a:lnTo>
                    <a:pt x="1053" y="21"/>
                  </a:lnTo>
                  <a:lnTo>
                    <a:pt x="1053" y="929"/>
                  </a:lnTo>
                  <a:lnTo>
                    <a:pt x="1058" y="929"/>
                  </a:lnTo>
                  <a:lnTo>
                    <a:pt x="1058" y="0"/>
                  </a:lnTo>
                  <a:lnTo>
                    <a:pt x="1053" y="0"/>
                  </a:lnTo>
                  <a:lnTo>
                    <a:pt x="0" y="0"/>
                  </a:lnTo>
                  <a:lnTo>
                    <a:pt x="0" y="939"/>
                  </a:lnTo>
                  <a:lnTo>
                    <a:pt x="1064" y="939"/>
                  </a:lnTo>
                  <a:lnTo>
                    <a:pt x="1064" y="11"/>
                  </a:lnTo>
                  <a:lnTo>
                    <a:pt x="1064" y="6"/>
                  </a:lnTo>
                  <a:lnTo>
                    <a:pt x="10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4" name="AutoShape 225"/>
            <p:cNvSpPr/>
            <p:nvPr/>
          </p:nvSpPr>
          <p:spPr bwMode="auto">
            <a:xfrm>
              <a:off x="4030" y="-3832"/>
              <a:ext cx="587" cy="328"/>
            </a:xfrm>
            <a:custGeom>
              <a:avLst/>
              <a:gdLst>
                <a:gd name="T0" fmla="*/ 586 w 587"/>
                <a:gd name="T1" fmla="*/ -3832 h 328"/>
                <a:gd name="T2" fmla="*/ 555 w 587"/>
                <a:gd name="T3" fmla="*/ -3832 h 328"/>
                <a:gd name="T4" fmla="*/ 523 w 587"/>
                <a:gd name="T5" fmla="*/ -3832 h 328"/>
                <a:gd name="T6" fmla="*/ 492 w 587"/>
                <a:gd name="T7" fmla="*/ -3832 h 328"/>
                <a:gd name="T8" fmla="*/ 460 w 587"/>
                <a:gd name="T9" fmla="*/ -3832 h 328"/>
                <a:gd name="T10" fmla="*/ 429 w 587"/>
                <a:gd name="T11" fmla="*/ -3832 h 328"/>
                <a:gd name="T12" fmla="*/ 398 w 587"/>
                <a:gd name="T13" fmla="*/ -3832 h 328"/>
                <a:gd name="T14" fmla="*/ 366 w 587"/>
                <a:gd name="T15" fmla="*/ -3832 h 328"/>
                <a:gd name="T16" fmla="*/ 334 w 587"/>
                <a:gd name="T17" fmla="*/ -3832 h 328"/>
                <a:gd name="T18" fmla="*/ 303 w 587"/>
                <a:gd name="T19" fmla="*/ -3832 h 328"/>
                <a:gd name="T20" fmla="*/ 272 w 587"/>
                <a:gd name="T21" fmla="*/ -3832 h 328"/>
                <a:gd name="T22" fmla="*/ 240 w 587"/>
                <a:gd name="T23" fmla="*/ -3832 h 328"/>
                <a:gd name="T24" fmla="*/ 208 w 587"/>
                <a:gd name="T25" fmla="*/ -3832 h 328"/>
                <a:gd name="T26" fmla="*/ 177 w 587"/>
                <a:gd name="T27" fmla="*/ -3832 h 328"/>
                <a:gd name="T28" fmla="*/ 146 w 587"/>
                <a:gd name="T29" fmla="*/ -3832 h 328"/>
                <a:gd name="T30" fmla="*/ 115 w 587"/>
                <a:gd name="T31" fmla="*/ -3832 h 328"/>
                <a:gd name="T32" fmla="*/ 82 w 587"/>
                <a:gd name="T33" fmla="*/ -3832 h 328"/>
                <a:gd name="T34" fmla="*/ 51 w 587"/>
                <a:gd name="T35" fmla="*/ -3832 h 328"/>
                <a:gd name="T36" fmla="*/ 20 w 587"/>
                <a:gd name="T37" fmla="*/ -3832 h 328"/>
                <a:gd name="T38" fmla="*/ 0 w 587"/>
                <a:gd name="T39" fmla="*/ -3832 h 328"/>
                <a:gd name="T40" fmla="*/ 586 w 587"/>
                <a:gd name="T41" fmla="*/ -3505 h 328"/>
                <a:gd name="T42" fmla="*/ 555 w 587"/>
                <a:gd name="T43" fmla="*/ -3505 h 328"/>
                <a:gd name="T44" fmla="*/ 523 w 587"/>
                <a:gd name="T45" fmla="*/ -3505 h 328"/>
                <a:gd name="T46" fmla="*/ 492 w 587"/>
                <a:gd name="T47" fmla="*/ -3505 h 328"/>
                <a:gd name="T48" fmla="*/ 460 w 587"/>
                <a:gd name="T49" fmla="*/ -3505 h 328"/>
                <a:gd name="T50" fmla="*/ 429 w 587"/>
                <a:gd name="T51" fmla="*/ -3505 h 328"/>
                <a:gd name="T52" fmla="*/ 398 w 587"/>
                <a:gd name="T53" fmla="*/ -3505 h 328"/>
                <a:gd name="T54" fmla="*/ 366 w 587"/>
                <a:gd name="T55" fmla="*/ -3505 h 328"/>
                <a:gd name="T56" fmla="*/ 334 w 587"/>
                <a:gd name="T57" fmla="*/ -3505 h 328"/>
                <a:gd name="T58" fmla="*/ 303 w 587"/>
                <a:gd name="T59" fmla="*/ -3505 h 328"/>
                <a:gd name="T60" fmla="*/ 272 w 587"/>
                <a:gd name="T61" fmla="*/ -3505 h 328"/>
                <a:gd name="T62" fmla="*/ 240 w 587"/>
                <a:gd name="T63" fmla="*/ -3505 h 328"/>
                <a:gd name="T64" fmla="*/ 208 w 587"/>
                <a:gd name="T65" fmla="*/ -3505 h 328"/>
                <a:gd name="T66" fmla="*/ 177 w 587"/>
                <a:gd name="T67" fmla="*/ -3505 h 328"/>
                <a:gd name="T68" fmla="*/ 146 w 587"/>
                <a:gd name="T69" fmla="*/ -3505 h 328"/>
                <a:gd name="T70" fmla="*/ 115 w 587"/>
                <a:gd name="T71" fmla="*/ -3505 h 328"/>
                <a:gd name="T72" fmla="*/ 82 w 587"/>
                <a:gd name="T73" fmla="*/ -3505 h 328"/>
                <a:gd name="T74" fmla="*/ 51 w 587"/>
                <a:gd name="T75" fmla="*/ -3505 h 328"/>
                <a:gd name="T76" fmla="*/ 20 w 587"/>
                <a:gd name="T77" fmla="*/ -3505 h 328"/>
                <a:gd name="T78" fmla="*/ 0 w 587"/>
                <a:gd name="T79" fmla="*/ -3505 h 3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87" h="328">
                  <a:moveTo>
                    <a:pt x="586" y="0"/>
                  </a:moveTo>
                  <a:lnTo>
                    <a:pt x="555" y="0"/>
                  </a:lnTo>
                  <a:moveTo>
                    <a:pt x="523" y="0"/>
                  </a:moveTo>
                  <a:lnTo>
                    <a:pt x="492" y="0"/>
                  </a:lnTo>
                  <a:moveTo>
                    <a:pt x="460" y="0"/>
                  </a:moveTo>
                  <a:lnTo>
                    <a:pt x="429" y="0"/>
                  </a:lnTo>
                  <a:moveTo>
                    <a:pt x="398" y="0"/>
                  </a:moveTo>
                  <a:lnTo>
                    <a:pt x="366" y="0"/>
                  </a:lnTo>
                  <a:moveTo>
                    <a:pt x="334" y="0"/>
                  </a:moveTo>
                  <a:lnTo>
                    <a:pt x="303" y="0"/>
                  </a:lnTo>
                  <a:moveTo>
                    <a:pt x="272" y="0"/>
                  </a:moveTo>
                  <a:lnTo>
                    <a:pt x="240" y="0"/>
                  </a:lnTo>
                  <a:moveTo>
                    <a:pt x="208" y="0"/>
                  </a:moveTo>
                  <a:lnTo>
                    <a:pt x="177" y="0"/>
                  </a:lnTo>
                  <a:moveTo>
                    <a:pt x="146" y="0"/>
                  </a:moveTo>
                  <a:lnTo>
                    <a:pt x="115" y="0"/>
                  </a:lnTo>
                  <a:moveTo>
                    <a:pt x="82" y="0"/>
                  </a:moveTo>
                  <a:lnTo>
                    <a:pt x="51" y="0"/>
                  </a:lnTo>
                  <a:moveTo>
                    <a:pt x="20" y="0"/>
                  </a:moveTo>
                  <a:lnTo>
                    <a:pt x="0" y="0"/>
                  </a:lnTo>
                  <a:moveTo>
                    <a:pt x="586" y="327"/>
                  </a:moveTo>
                  <a:lnTo>
                    <a:pt x="555" y="327"/>
                  </a:lnTo>
                  <a:moveTo>
                    <a:pt x="523" y="327"/>
                  </a:moveTo>
                  <a:lnTo>
                    <a:pt x="492" y="327"/>
                  </a:lnTo>
                  <a:moveTo>
                    <a:pt x="460" y="327"/>
                  </a:moveTo>
                  <a:lnTo>
                    <a:pt x="429" y="327"/>
                  </a:lnTo>
                  <a:moveTo>
                    <a:pt x="398" y="327"/>
                  </a:moveTo>
                  <a:lnTo>
                    <a:pt x="366" y="327"/>
                  </a:lnTo>
                  <a:moveTo>
                    <a:pt x="334" y="327"/>
                  </a:moveTo>
                  <a:lnTo>
                    <a:pt x="303" y="327"/>
                  </a:lnTo>
                  <a:moveTo>
                    <a:pt x="272" y="327"/>
                  </a:moveTo>
                  <a:lnTo>
                    <a:pt x="240" y="327"/>
                  </a:lnTo>
                  <a:moveTo>
                    <a:pt x="208" y="327"/>
                  </a:moveTo>
                  <a:lnTo>
                    <a:pt x="177" y="327"/>
                  </a:lnTo>
                  <a:moveTo>
                    <a:pt x="146" y="327"/>
                  </a:moveTo>
                  <a:lnTo>
                    <a:pt x="115" y="327"/>
                  </a:lnTo>
                  <a:moveTo>
                    <a:pt x="82" y="327"/>
                  </a:moveTo>
                  <a:lnTo>
                    <a:pt x="51" y="327"/>
                  </a:lnTo>
                  <a:moveTo>
                    <a:pt x="20" y="327"/>
                  </a:moveTo>
                  <a:lnTo>
                    <a:pt x="0" y="327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5" name="Line 226"/>
            <p:cNvSpPr>
              <a:spLocks noChangeShapeType="1"/>
            </p:cNvSpPr>
            <p:nvPr/>
          </p:nvSpPr>
          <p:spPr bwMode="auto">
            <a:xfrm>
              <a:off x="4630" y="-9004"/>
              <a:ext cx="770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6" name="Line 227"/>
            <p:cNvSpPr>
              <a:spLocks noChangeShapeType="1"/>
            </p:cNvSpPr>
            <p:nvPr/>
          </p:nvSpPr>
          <p:spPr bwMode="auto">
            <a:xfrm>
              <a:off x="4621" y="-9676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7" name="Line 228"/>
            <p:cNvSpPr>
              <a:spLocks noChangeShapeType="1"/>
            </p:cNvSpPr>
            <p:nvPr/>
          </p:nvSpPr>
          <p:spPr bwMode="auto">
            <a:xfrm>
              <a:off x="4621" y="-8659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8" name="Line 229"/>
            <p:cNvSpPr>
              <a:spLocks noChangeShapeType="1"/>
            </p:cNvSpPr>
            <p:nvPr/>
          </p:nvSpPr>
          <p:spPr bwMode="auto">
            <a:xfrm>
              <a:off x="4621" y="-9319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9" name="Line 230"/>
            <p:cNvSpPr>
              <a:spLocks noChangeShapeType="1"/>
            </p:cNvSpPr>
            <p:nvPr/>
          </p:nvSpPr>
          <p:spPr bwMode="auto">
            <a:xfrm>
              <a:off x="4621" y="-7752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0" name="Line 231"/>
            <p:cNvSpPr>
              <a:spLocks noChangeShapeType="1"/>
            </p:cNvSpPr>
            <p:nvPr/>
          </p:nvSpPr>
          <p:spPr bwMode="auto">
            <a:xfrm>
              <a:off x="4621" y="-7372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1" name="Line 232"/>
            <p:cNvSpPr>
              <a:spLocks noChangeShapeType="1"/>
            </p:cNvSpPr>
            <p:nvPr/>
          </p:nvSpPr>
          <p:spPr bwMode="auto">
            <a:xfrm>
              <a:off x="4621" y="-6994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2" name="AutoShape 233"/>
            <p:cNvSpPr/>
            <p:nvPr/>
          </p:nvSpPr>
          <p:spPr bwMode="auto">
            <a:xfrm>
              <a:off x="4621" y="-6231"/>
              <a:ext cx="779" cy="2404"/>
            </a:xfrm>
            <a:custGeom>
              <a:avLst/>
              <a:gdLst>
                <a:gd name="T0" fmla="*/ 0 w 779"/>
                <a:gd name="T1" fmla="*/ -6231 h 2404"/>
                <a:gd name="T2" fmla="*/ 779 w 779"/>
                <a:gd name="T3" fmla="*/ -6231 h 2404"/>
                <a:gd name="T4" fmla="*/ 0 w 779"/>
                <a:gd name="T5" fmla="*/ -5731 h 2404"/>
                <a:gd name="T6" fmla="*/ 779 w 779"/>
                <a:gd name="T7" fmla="*/ -5731 h 2404"/>
                <a:gd name="T8" fmla="*/ 0 w 779"/>
                <a:gd name="T9" fmla="*/ -3828 h 2404"/>
                <a:gd name="T10" fmla="*/ 779 w 779"/>
                <a:gd name="T11" fmla="*/ -3828 h 2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9" h="2404">
                  <a:moveTo>
                    <a:pt x="0" y="0"/>
                  </a:moveTo>
                  <a:lnTo>
                    <a:pt x="779" y="0"/>
                  </a:lnTo>
                  <a:moveTo>
                    <a:pt x="0" y="500"/>
                  </a:moveTo>
                  <a:lnTo>
                    <a:pt x="779" y="500"/>
                  </a:lnTo>
                  <a:moveTo>
                    <a:pt x="0" y="2403"/>
                  </a:moveTo>
                  <a:lnTo>
                    <a:pt x="779" y="2403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3" name="Line 234"/>
            <p:cNvSpPr>
              <a:spLocks noChangeShapeType="1"/>
            </p:cNvSpPr>
            <p:nvPr/>
          </p:nvSpPr>
          <p:spPr bwMode="auto">
            <a:xfrm>
              <a:off x="4621" y="-3508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4" name="Freeform 235"/>
            <p:cNvSpPr/>
            <p:nvPr/>
          </p:nvSpPr>
          <p:spPr bwMode="auto">
            <a:xfrm>
              <a:off x="4585" y="-9708"/>
              <a:ext cx="74" cy="75"/>
            </a:xfrm>
            <a:custGeom>
              <a:avLst/>
              <a:gdLst>
                <a:gd name="T0" fmla="*/ 36 w 74"/>
                <a:gd name="T1" fmla="*/ -9708 h 75"/>
                <a:gd name="T2" fmla="*/ 10 w 74"/>
                <a:gd name="T3" fmla="*/ -9697 h 75"/>
                <a:gd name="T4" fmla="*/ 0 w 74"/>
                <a:gd name="T5" fmla="*/ -9670 h 75"/>
                <a:gd name="T6" fmla="*/ 10 w 74"/>
                <a:gd name="T7" fmla="*/ -9644 h 75"/>
                <a:gd name="T8" fmla="*/ 36 w 74"/>
                <a:gd name="T9" fmla="*/ -9633 h 75"/>
                <a:gd name="T10" fmla="*/ 63 w 74"/>
                <a:gd name="T11" fmla="*/ -9644 h 75"/>
                <a:gd name="T12" fmla="*/ 73 w 74"/>
                <a:gd name="T13" fmla="*/ -9670 h 75"/>
                <a:gd name="T14" fmla="*/ 63 w 74"/>
                <a:gd name="T15" fmla="*/ -9697 h 75"/>
                <a:gd name="T16" fmla="*/ 36 w 74"/>
                <a:gd name="T17" fmla="*/ -9708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5" name="AutoShape 236"/>
            <p:cNvSpPr/>
            <p:nvPr/>
          </p:nvSpPr>
          <p:spPr bwMode="auto">
            <a:xfrm>
              <a:off x="4574" y="-9717"/>
              <a:ext cx="94" cy="94"/>
            </a:xfrm>
            <a:custGeom>
              <a:avLst/>
              <a:gdLst>
                <a:gd name="T0" fmla="*/ 16 w 94"/>
                <a:gd name="T1" fmla="*/ -9702 h 94"/>
                <a:gd name="T2" fmla="*/ 16 w 94"/>
                <a:gd name="T3" fmla="*/ -9639 h 94"/>
                <a:gd name="T4" fmla="*/ 52 w 94"/>
                <a:gd name="T5" fmla="*/ -9644 h 94"/>
                <a:gd name="T6" fmla="*/ 47 w 94"/>
                <a:gd name="T7" fmla="*/ -9646 h 94"/>
                <a:gd name="T8" fmla="*/ 32 w 94"/>
                <a:gd name="T9" fmla="*/ -9650 h 94"/>
                <a:gd name="T10" fmla="*/ 30 w 94"/>
                <a:gd name="T11" fmla="*/ -9655 h 94"/>
                <a:gd name="T12" fmla="*/ 21 w 94"/>
                <a:gd name="T13" fmla="*/ -9666 h 94"/>
                <a:gd name="T14" fmla="*/ 25 w 94"/>
                <a:gd name="T15" fmla="*/ -9675 h 94"/>
                <a:gd name="T16" fmla="*/ 27 w 94"/>
                <a:gd name="T17" fmla="*/ -9686 h 94"/>
                <a:gd name="T18" fmla="*/ 38 w 94"/>
                <a:gd name="T19" fmla="*/ -9691 h 94"/>
                <a:gd name="T20" fmla="*/ 42 w 94"/>
                <a:gd name="T21" fmla="*/ -9697 h 94"/>
                <a:gd name="T22" fmla="*/ 78 w 94"/>
                <a:gd name="T23" fmla="*/ -9702 h 94"/>
                <a:gd name="T24" fmla="*/ 64 w 94"/>
                <a:gd name="T25" fmla="*/ -9653 h 94"/>
                <a:gd name="T26" fmla="*/ 52 w 94"/>
                <a:gd name="T27" fmla="*/ -9644 h 94"/>
                <a:gd name="T28" fmla="*/ 78 w 94"/>
                <a:gd name="T29" fmla="*/ -9639 h 94"/>
                <a:gd name="T30" fmla="*/ 63 w 94"/>
                <a:gd name="T31" fmla="*/ -9650 h 94"/>
                <a:gd name="T32" fmla="*/ 30 w 94"/>
                <a:gd name="T33" fmla="*/ -9653 h 94"/>
                <a:gd name="T34" fmla="*/ 38 w 94"/>
                <a:gd name="T35" fmla="*/ -9650 h 94"/>
                <a:gd name="T36" fmla="*/ 86 w 94"/>
                <a:gd name="T37" fmla="*/ -9655 h 94"/>
                <a:gd name="T38" fmla="*/ 63 w 94"/>
                <a:gd name="T39" fmla="*/ -9650 h 94"/>
                <a:gd name="T40" fmla="*/ 86 w 94"/>
                <a:gd name="T41" fmla="*/ -9655 h 94"/>
                <a:gd name="T42" fmla="*/ 64 w 94"/>
                <a:gd name="T43" fmla="*/ -9653 h 94"/>
                <a:gd name="T44" fmla="*/ 86 w 94"/>
                <a:gd name="T45" fmla="*/ -9655 h 94"/>
                <a:gd name="T46" fmla="*/ 74 w 94"/>
                <a:gd name="T47" fmla="*/ -9666 h 94"/>
                <a:gd name="T48" fmla="*/ 30 w 94"/>
                <a:gd name="T49" fmla="*/ -9655 h 94"/>
                <a:gd name="T50" fmla="*/ 30 w 94"/>
                <a:gd name="T51" fmla="*/ -9653 h 94"/>
                <a:gd name="T52" fmla="*/ 23 w 94"/>
                <a:gd name="T53" fmla="*/ -9670 h 94"/>
                <a:gd name="T54" fmla="*/ 25 w 94"/>
                <a:gd name="T55" fmla="*/ -9666 h 94"/>
                <a:gd name="T56" fmla="*/ 92 w 94"/>
                <a:gd name="T57" fmla="*/ -9675 h 94"/>
                <a:gd name="T58" fmla="*/ 74 w 94"/>
                <a:gd name="T59" fmla="*/ -9666 h 94"/>
                <a:gd name="T60" fmla="*/ 94 w 94"/>
                <a:gd name="T61" fmla="*/ -9670 h 94"/>
                <a:gd name="T62" fmla="*/ 25 w 94"/>
                <a:gd name="T63" fmla="*/ -9675 h 94"/>
                <a:gd name="T64" fmla="*/ 23 w 94"/>
                <a:gd name="T65" fmla="*/ -9670 h 94"/>
                <a:gd name="T66" fmla="*/ 64 w 94"/>
                <a:gd name="T67" fmla="*/ -9688 h 94"/>
                <a:gd name="T68" fmla="*/ 74 w 94"/>
                <a:gd name="T69" fmla="*/ -9675 h 94"/>
                <a:gd name="T70" fmla="*/ 86 w 94"/>
                <a:gd name="T71" fmla="*/ -9686 h 94"/>
                <a:gd name="T72" fmla="*/ 64 w 94"/>
                <a:gd name="T73" fmla="*/ -9688 h 94"/>
                <a:gd name="T74" fmla="*/ 27 w 94"/>
                <a:gd name="T75" fmla="*/ -9686 h 94"/>
                <a:gd name="T76" fmla="*/ 30 w 94"/>
                <a:gd name="T77" fmla="*/ -9687 h 94"/>
                <a:gd name="T78" fmla="*/ 63 w 94"/>
                <a:gd name="T79" fmla="*/ -9691 h 94"/>
                <a:gd name="T80" fmla="*/ 86 w 94"/>
                <a:gd name="T81" fmla="*/ -9686 h 94"/>
                <a:gd name="T82" fmla="*/ 38 w 94"/>
                <a:gd name="T83" fmla="*/ -9691 h 94"/>
                <a:gd name="T84" fmla="*/ 30 w 94"/>
                <a:gd name="T85" fmla="*/ -9687 h 94"/>
                <a:gd name="T86" fmla="*/ 81 w 94"/>
                <a:gd name="T87" fmla="*/ -9697 h 94"/>
                <a:gd name="T88" fmla="*/ 47 w 94"/>
                <a:gd name="T89" fmla="*/ -9695 h 94"/>
                <a:gd name="T90" fmla="*/ 63 w 94"/>
                <a:gd name="T91" fmla="*/ -9691 h 94"/>
                <a:gd name="T92" fmla="*/ 81 w 94"/>
                <a:gd name="T93" fmla="*/ -969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6" name="Freeform 237"/>
            <p:cNvSpPr/>
            <p:nvPr/>
          </p:nvSpPr>
          <p:spPr bwMode="auto">
            <a:xfrm>
              <a:off x="4585" y="-9356"/>
              <a:ext cx="74" cy="74"/>
            </a:xfrm>
            <a:custGeom>
              <a:avLst/>
              <a:gdLst>
                <a:gd name="T0" fmla="*/ 36 w 74"/>
                <a:gd name="T1" fmla="*/ -9356 h 74"/>
                <a:gd name="T2" fmla="*/ 10 w 74"/>
                <a:gd name="T3" fmla="*/ -9345 h 74"/>
                <a:gd name="T4" fmla="*/ 0 w 74"/>
                <a:gd name="T5" fmla="*/ -9319 h 74"/>
                <a:gd name="T6" fmla="*/ 10 w 74"/>
                <a:gd name="T7" fmla="*/ -9292 h 74"/>
                <a:gd name="T8" fmla="*/ 36 w 74"/>
                <a:gd name="T9" fmla="*/ -9283 h 74"/>
                <a:gd name="T10" fmla="*/ 63 w 74"/>
                <a:gd name="T11" fmla="*/ -9292 h 74"/>
                <a:gd name="T12" fmla="*/ 73 w 74"/>
                <a:gd name="T13" fmla="*/ -9319 h 74"/>
                <a:gd name="T14" fmla="*/ 63 w 74"/>
                <a:gd name="T15" fmla="*/ -9345 h 74"/>
                <a:gd name="T16" fmla="*/ 36 w 74"/>
                <a:gd name="T17" fmla="*/ -935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3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7" name="AutoShape 238"/>
            <p:cNvSpPr/>
            <p:nvPr/>
          </p:nvSpPr>
          <p:spPr bwMode="auto">
            <a:xfrm>
              <a:off x="4574" y="-9367"/>
              <a:ext cx="94" cy="95"/>
            </a:xfrm>
            <a:custGeom>
              <a:avLst/>
              <a:gdLst>
                <a:gd name="T0" fmla="*/ 16 w 94"/>
                <a:gd name="T1" fmla="*/ -9351 h 95"/>
                <a:gd name="T2" fmla="*/ 16 w 94"/>
                <a:gd name="T3" fmla="*/ -9288 h 95"/>
                <a:gd name="T4" fmla="*/ 52 w 94"/>
                <a:gd name="T5" fmla="*/ -9292 h 95"/>
                <a:gd name="T6" fmla="*/ 47 w 94"/>
                <a:gd name="T7" fmla="*/ -9294 h 95"/>
                <a:gd name="T8" fmla="*/ 32 w 94"/>
                <a:gd name="T9" fmla="*/ -9298 h 95"/>
                <a:gd name="T10" fmla="*/ 30 w 94"/>
                <a:gd name="T11" fmla="*/ -9303 h 95"/>
                <a:gd name="T12" fmla="*/ 21 w 94"/>
                <a:gd name="T13" fmla="*/ -9314 h 95"/>
                <a:gd name="T14" fmla="*/ 25 w 94"/>
                <a:gd name="T15" fmla="*/ -9325 h 95"/>
                <a:gd name="T16" fmla="*/ 27 w 94"/>
                <a:gd name="T17" fmla="*/ -9334 h 95"/>
                <a:gd name="T18" fmla="*/ 41 w 94"/>
                <a:gd name="T19" fmla="*/ -9340 h 95"/>
                <a:gd name="T20" fmla="*/ 42 w 94"/>
                <a:gd name="T21" fmla="*/ -9345 h 95"/>
                <a:gd name="T22" fmla="*/ 78 w 94"/>
                <a:gd name="T23" fmla="*/ -9351 h 95"/>
                <a:gd name="T24" fmla="*/ 64 w 94"/>
                <a:gd name="T25" fmla="*/ -9301 h 95"/>
                <a:gd name="T26" fmla="*/ 52 w 94"/>
                <a:gd name="T27" fmla="*/ -9292 h 95"/>
                <a:gd name="T28" fmla="*/ 78 w 94"/>
                <a:gd name="T29" fmla="*/ -9288 h 95"/>
                <a:gd name="T30" fmla="*/ 63 w 94"/>
                <a:gd name="T31" fmla="*/ -9298 h 95"/>
                <a:gd name="T32" fmla="*/ 30 w 94"/>
                <a:gd name="T33" fmla="*/ -9302 h 95"/>
                <a:gd name="T34" fmla="*/ 38 w 94"/>
                <a:gd name="T35" fmla="*/ -9298 h 95"/>
                <a:gd name="T36" fmla="*/ 86 w 94"/>
                <a:gd name="T37" fmla="*/ -9303 h 95"/>
                <a:gd name="T38" fmla="*/ 63 w 94"/>
                <a:gd name="T39" fmla="*/ -9298 h 95"/>
                <a:gd name="T40" fmla="*/ 86 w 94"/>
                <a:gd name="T41" fmla="*/ -9303 h 95"/>
                <a:gd name="T42" fmla="*/ 64 w 94"/>
                <a:gd name="T43" fmla="*/ -9301 h 95"/>
                <a:gd name="T44" fmla="*/ 86 w 94"/>
                <a:gd name="T45" fmla="*/ -9303 h 95"/>
                <a:gd name="T46" fmla="*/ 74 w 94"/>
                <a:gd name="T47" fmla="*/ -9314 h 95"/>
                <a:gd name="T48" fmla="*/ 30 w 94"/>
                <a:gd name="T49" fmla="*/ -9303 h 95"/>
                <a:gd name="T50" fmla="*/ 30 w 94"/>
                <a:gd name="T51" fmla="*/ -9302 h 95"/>
                <a:gd name="T52" fmla="*/ 23 w 94"/>
                <a:gd name="T53" fmla="*/ -9319 h 95"/>
                <a:gd name="T54" fmla="*/ 25 w 94"/>
                <a:gd name="T55" fmla="*/ -9314 h 95"/>
                <a:gd name="T56" fmla="*/ 91 w 94"/>
                <a:gd name="T57" fmla="*/ -9325 h 95"/>
                <a:gd name="T58" fmla="*/ 74 w 94"/>
                <a:gd name="T59" fmla="*/ -9314 h 95"/>
                <a:gd name="T60" fmla="*/ 94 w 94"/>
                <a:gd name="T61" fmla="*/ -9319 h 95"/>
                <a:gd name="T62" fmla="*/ 25 w 94"/>
                <a:gd name="T63" fmla="*/ -9325 h 95"/>
                <a:gd name="T64" fmla="*/ 23 w 94"/>
                <a:gd name="T65" fmla="*/ -9319 h 95"/>
                <a:gd name="T66" fmla="*/ 65 w 94"/>
                <a:gd name="T67" fmla="*/ -9336 h 95"/>
                <a:gd name="T68" fmla="*/ 74 w 94"/>
                <a:gd name="T69" fmla="*/ -9325 h 95"/>
                <a:gd name="T70" fmla="*/ 86 w 94"/>
                <a:gd name="T71" fmla="*/ -9334 h 95"/>
                <a:gd name="T72" fmla="*/ 65 w 94"/>
                <a:gd name="T73" fmla="*/ -9336 h 95"/>
                <a:gd name="T74" fmla="*/ 27 w 94"/>
                <a:gd name="T75" fmla="*/ -9334 h 95"/>
                <a:gd name="T76" fmla="*/ 30 w 94"/>
                <a:gd name="T77" fmla="*/ -9336 h 95"/>
                <a:gd name="T78" fmla="*/ 63 w 94"/>
                <a:gd name="T79" fmla="*/ -9340 h 95"/>
                <a:gd name="T80" fmla="*/ 86 w 94"/>
                <a:gd name="T81" fmla="*/ -9334 h 95"/>
                <a:gd name="T82" fmla="*/ 41 w 94"/>
                <a:gd name="T83" fmla="*/ -9340 h 95"/>
                <a:gd name="T84" fmla="*/ 30 w 94"/>
                <a:gd name="T85" fmla="*/ -9336 h 95"/>
                <a:gd name="T86" fmla="*/ 81 w 94"/>
                <a:gd name="T87" fmla="*/ -9345 h 95"/>
                <a:gd name="T88" fmla="*/ 47 w 94"/>
                <a:gd name="T89" fmla="*/ -9343 h 95"/>
                <a:gd name="T90" fmla="*/ 63 w 94"/>
                <a:gd name="T91" fmla="*/ -9340 h 95"/>
                <a:gd name="T92" fmla="*/ 81 w 94"/>
                <a:gd name="T93" fmla="*/ -9345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5"/>
                  </a:lnTo>
                  <a:lnTo>
                    <a:pt x="42" y="75"/>
                  </a:lnTo>
                  <a:lnTo>
                    <a:pt x="47" y="73"/>
                  </a:lnTo>
                  <a:lnTo>
                    <a:pt x="38" y="69"/>
                  </a:lnTo>
                  <a:lnTo>
                    <a:pt x="32" y="69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32" y="27"/>
                  </a:lnTo>
                  <a:lnTo>
                    <a:pt x="41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1" y="22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6"/>
                  </a:moveTo>
                  <a:lnTo>
                    <a:pt x="47" y="73"/>
                  </a:lnTo>
                  <a:lnTo>
                    <a:pt x="52" y="75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4" y="66"/>
                  </a:lnTo>
                  <a:close/>
                  <a:moveTo>
                    <a:pt x="30" y="65"/>
                  </a:moveTo>
                  <a:lnTo>
                    <a:pt x="32" y="69"/>
                  </a:lnTo>
                  <a:lnTo>
                    <a:pt x="38" y="69"/>
                  </a:lnTo>
                  <a:lnTo>
                    <a:pt x="30" y="65"/>
                  </a:lnTo>
                  <a:close/>
                  <a:moveTo>
                    <a:pt x="86" y="64"/>
                  </a:moveTo>
                  <a:lnTo>
                    <a:pt x="69" y="64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6" y="64"/>
                  </a:lnTo>
                  <a:close/>
                  <a:moveTo>
                    <a:pt x="71" y="48"/>
                  </a:moveTo>
                  <a:lnTo>
                    <a:pt x="64" y="66"/>
                  </a:lnTo>
                  <a:lnTo>
                    <a:pt x="69" y="64"/>
                  </a:lnTo>
                  <a:lnTo>
                    <a:pt x="86" y="64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30" y="64"/>
                  </a:moveTo>
                  <a:lnTo>
                    <a:pt x="27" y="64"/>
                  </a:lnTo>
                  <a:lnTo>
                    <a:pt x="30" y="65"/>
                  </a:lnTo>
                  <a:lnTo>
                    <a:pt x="30" y="64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3"/>
                  </a:lnTo>
                  <a:lnTo>
                    <a:pt x="69" y="33"/>
                  </a:lnTo>
                  <a:lnTo>
                    <a:pt x="65" y="31"/>
                  </a:lnTo>
                  <a:close/>
                  <a:moveTo>
                    <a:pt x="30" y="31"/>
                  </a:moveTo>
                  <a:lnTo>
                    <a:pt x="27" y="33"/>
                  </a:lnTo>
                  <a:lnTo>
                    <a:pt x="29" y="33"/>
                  </a:lnTo>
                  <a:lnTo>
                    <a:pt x="30" y="31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3"/>
                  </a:lnTo>
                  <a:lnTo>
                    <a:pt x="86" y="33"/>
                  </a:lnTo>
                  <a:lnTo>
                    <a:pt x="84" y="27"/>
                  </a:lnTo>
                  <a:close/>
                  <a:moveTo>
                    <a:pt x="41" y="27"/>
                  </a:moveTo>
                  <a:lnTo>
                    <a:pt x="32" y="27"/>
                  </a:lnTo>
                  <a:lnTo>
                    <a:pt x="30" y="31"/>
                  </a:lnTo>
                  <a:lnTo>
                    <a:pt x="41" y="27"/>
                  </a:lnTo>
                  <a:close/>
                  <a:moveTo>
                    <a:pt x="81" y="22"/>
                  </a:moveTo>
                  <a:lnTo>
                    <a:pt x="52" y="22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8" name="Freeform 239"/>
            <p:cNvSpPr/>
            <p:nvPr/>
          </p:nvSpPr>
          <p:spPr bwMode="auto">
            <a:xfrm>
              <a:off x="4585" y="-9042"/>
              <a:ext cx="74" cy="74"/>
            </a:xfrm>
            <a:custGeom>
              <a:avLst/>
              <a:gdLst>
                <a:gd name="T0" fmla="*/ 36 w 74"/>
                <a:gd name="T1" fmla="*/ -9042 h 74"/>
                <a:gd name="T2" fmla="*/ 10 w 74"/>
                <a:gd name="T3" fmla="*/ -9031 h 74"/>
                <a:gd name="T4" fmla="*/ 0 w 74"/>
                <a:gd name="T5" fmla="*/ -9004 h 74"/>
                <a:gd name="T6" fmla="*/ 10 w 74"/>
                <a:gd name="T7" fmla="*/ -8978 h 74"/>
                <a:gd name="T8" fmla="*/ 36 w 74"/>
                <a:gd name="T9" fmla="*/ -8968 h 74"/>
                <a:gd name="T10" fmla="*/ 63 w 74"/>
                <a:gd name="T11" fmla="*/ -8978 h 74"/>
                <a:gd name="T12" fmla="*/ 73 w 74"/>
                <a:gd name="T13" fmla="*/ -9004 h 74"/>
                <a:gd name="T14" fmla="*/ 63 w 74"/>
                <a:gd name="T15" fmla="*/ -9031 h 74"/>
                <a:gd name="T16" fmla="*/ 36 w 74"/>
                <a:gd name="T17" fmla="*/ -904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4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9" name="AutoShape 240"/>
            <p:cNvSpPr/>
            <p:nvPr/>
          </p:nvSpPr>
          <p:spPr bwMode="auto">
            <a:xfrm>
              <a:off x="4574" y="-9051"/>
              <a:ext cx="94" cy="94"/>
            </a:xfrm>
            <a:custGeom>
              <a:avLst/>
              <a:gdLst>
                <a:gd name="T0" fmla="*/ 16 w 94"/>
                <a:gd name="T1" fmla="*/ -9036 h 94"/>
                <a:gd name="T2" fmla="*/ 16 w 94"/>
                <a:gd name="T3" fmla="*/ -8973 h 94"/>
                <a:gd name="T4" fmla="*/ 52 w 94"/>
                <a:gd name="T5" fmla="*/ -8978 h 94"/>
                <a:gd name="T6" fmla="*/ 47 w 94"/>
                <a:gd name="T7" fmla="*/ -8980 h 94"/>
                <a:gd name="T8" fmla="*/ 32 w 94"/>
                <a:gd name="T9" fmla="*/ -8984 h 94"/>
                <a:gd name="T10" fmla="*/ 30 w 94"/>
                <a:gd name="T11" fmla="*/ -8989 h 94"/>
                <a:gd name="T12" fmla="*/ 21 w 94"/>
                <a:gd name="T13" fmla="*/ -9000 h 94"/>
                <a:gd name="T14" fmla="*/ 25 w 94"/>
                <a:gd name="T15" fmla="*/ -9010 h 94"/>
                <a:gd name="T16" fmla="*/ 27 w 94"/>
                <a:gd name="T17" fmla="*/ -9020 h 94"/>
                <a:gd name="T18" fmla="*/ 41 w 94"/>
                <a:gd name="T19" fmla="*/ -9026 h 94"/>
                <a:gd name="T20" fmla="*/ 42 w 94"/>
                <a:gd name="T21" fmla="*/ -9031 h 94"/>
                <a:gd name="T22" fmla="*/ 78 w 94"/>
                <a:gd name="T23" fmla="*/ -9036 h 94"/>
                <a:gd name="T24" fmla="*/ 64 w 94"/>
                <a:gd name="T25" fmla="*/ -8987 h 94"/>
                <a:gd name="T26" fmla="*/ 52 w 94"/>
                <a:gd name="T27" fmla="*/ -8978 h 94"/>
                <a:gd name="T28" fmla="*/ 78 w 94"/>
                <a:gd name="T29" fmla="*/ -8973 h 94"/>
                <a:gd name="T30" fmla="*/ 63 w 94"/>
                <a:gd name="T31" fmla="*/ -8984 h 94"/>
                <a:gd name="T32" fmla="*/ 30 w 94"/>
                <a:gd name="T33" fmla="*/ -8987 h 94"/>
                <a:gd name="T34" fmla="*/ 38 w 94"/>
                <a:gd name="T35" fmla="*/ -8984 h 94"/>
                <a:gd name="T36" fmla="*/ 86 w 94"/>
                <a:gd name="T37" fmla="*/ -8989 h 94"/>
                <a:gd name="T38" fmla="*/ 63 w 94"/>
                <a:gd name="T39" fmla="*/ -8984 h 94"/>
                <a:gd name="T40" fmla="*/ 86 w 94"/>
                <a:gd name="T41" fmla="*/ -8989 h 94"/>
                <a:gd name="T42" fmla="*/ 64 w 94"/>
                <a:gd name="T43" fmla="*/ -8987 h 94"/>
                <a:gd name="T44" fmla="*/ 86 w 94"/>
                <a:gd name="T45" fmla="*/ -8989 h 94"/>
                <a:gd name="T46" fmla="*/ 74 w 94"/>
                <a:gd name="T47" fmla="*/ -9000 h 94"/>
                <a:gd name="T48" fmla="*/ 30 w 94"/>
                <a:gd name="T49" fmla="*/ -8989 h 94"/>
                <a:gd name="T50" fmla="*/ 30 w 94"/>
                <a:gd name="T51" fmla="*/ -8987 h 94"/>
                <a:gd name="T52" fmla="*/ 23 w 94"/>
                <a:gd name="T53" fmla="*/ -9005 h 94"/>
                <a:gd name="T54" fmla="*/ 25 w 94"/>
                <a:gd name="T55" fmla="*/ -9000 h 94"/>
                <a:gd name="T56" fmla="*/ 91 w 94"/>
                <a:gd name="T57" fmla="*/ -9010 h 94"/>
                <a:gd name="T58" fmla="*/ 74 w 94"/>
                <a:gd name="T59" fmla="*/ -9000 h 94"/>
                <a:gd name="T60" fmla="*/ 94 w 94"/>
                <a:gd name="T61" fmla="*/ -9004 h 94"/>
                <a:gd name="T62" fmla="*/ 25 w 94"/>
                <a:gd name="T63" fmla="*/ -9010 h 94"/>
                <a:gd name="T64" fmla="*/ 23 w 94"/>
                <a:gd name="T65" fmla="*/ -9005 h 94"/>
                <a:gd name="T66" fmla="*/ 65 w 94"/>
                <a:gd name="T67" fmla="*/ -9022 h 94"/>
                <a:gd name="T68" fmla="*/ 74 w 94"/>
                <a:gd name="T69" fmla="*/ -9010 h 94"/>
                <a:gd name="T70" fmla="*/ 86 w 94"/>
                <a:gd name="T71" fmla="*/ -9020 h 94"/>
                <a:gd name="T72" fmla="*/ 65 w 94"/>
                <a:gd name="T73" fmla="*/ -9022 h 94"/>
                <a:gd name="T74" fmla="*/ 27 w 94"/>
                <a:gd name="T75" fmla="*/ -9020 h 94"/>
                <a:gd name="T76" fmla="*/ 30 w 94"/>
                <a:gd name="T77" fmla="*/ -9021 h 94"/>
                <a:gd name="T78" fmla="*/ 63 w 94"/>
                <a:gd name="T79" fmla="*/ -9026 h 94"/>
                <a:gd name="T80" fmla="*/ 86 w 94"/>
                <a:gd name="T81" fmla="*/ -9020 h 94"/>
                <a:gd name="T82" fmla="*/ 41 w 94"/>
                <a:gd name="T83" fmla="*/ -9026 h 94"/>
                <a:gd name="T84" fmla="*/ 30 w 94"/>
                <a:gd name="T85" fmla="*/ -9021 h 94"/>
                <a:gd name="T86" fmla="*/ 81 w 94"/>
                <a:gd name="T87" fmla="*/ -9031 h 94"/>
                <a:gd name="T88" fmla="*/ 47 w 94"/>
                <a:gd name="T89" fmla="*/ -9029 h 94"/>
                <a:gd name="T90" fmla="*/ 63 w 94"/>
                <a:gd name="T91" fmla="*/ -9026 h 94"/>
                <a:gd name="T92" fmla="*/ 81 w 94"/>
                <a:gd name="T93" fmla="*/ -9031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1"/>
                  </a:lnTo>
                  <a:lnTo>
                    <a:pt x="25" y="4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1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1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1" y="41"/>
                  </a:moveTo>
                  <a:lnTo>
                    <a:pt x="74" y="41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1" y="41"/>
                  </a:lnTo>
                  <a:close/>
                  <a:moveTo>
                    <a:pt x="25" y="41"/>
                  </a:moveTo>
                  <a:lnTo>
                    <a:pt x="21" y="41"/>
                  </a:lnTo>
                  <a:lnTo>
                    <a:pt x="23" y="46"/>
                  </a:lnTo>
                  <a:lnTo>
                    <a:pt x="25" y="41"/>
                  </a:lnTo>
                  <a:close/>
                  <a:moveTo>
                    <a:pt x="65" y="29"/>
                  </a:moveTo>
                  <a:lnTo>
                    <a:pt x="71" y="46"/>
                  </a:lnTo>
                  <a:lnTo>
                    <a:pt x="74" y="41"/>
                  </a:lnTo>
                  <a:lnTo>
                    <a:pt x="91" y="41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0" name="Freeform 241"/>
            <p:cNvSpPr/>
            <p:nvPr/>
          </p:nvSpPr>
          <p:spPr bwMode="auto">
            <a:xfrm>
              <a:off x="4585" y="-8695"/>
              <a:ext cx="74" cy="74"/>
            </a:xfrm>
            <a:custGeom>
              <a:avLst/>
              <a:gdLst>
                <a:gd name="T0" fmla="*/ 36 w 74"/>
                <a:gd name="T1" fmla="*/ -8695 h 74"/>
                <a:gd name="T2" fmla="*/ 10 w 74"/>
                <a:gd name="T3" fmla="*/ -8685 h 74"/>
                <a:gd name="T4" fmla="*/ 0 w 74"/>
                <a:gd name="T5" fmla="*/ -8659 h 74"/>
                <a:gd name="T6" fmla="*/ 10 w 74"/>
                <a:gd name="T7" fmla="*/ -8632 h 74"/>
                <a:gd name="T8" fmla="*/ 36 w 74"/>
                <a:gd name="T9" fmla="*/ -8622 h 74"/>
                <a:gd name="T10" fmla="*/ 63 w 74"/>
                <a:gd name="T11" fmla="*/ -8632 h 74"/>
                <a:gd name="T12" fmla="*/ 73 w 74"/>
                <a:gd name="T13" fmla="*/ -8659 h 74"/>
                <a:gd name="T14" fmla="*/ 63 w 74"/>
                <a:gd name="T15" fmla="*/ -8685 h 74"/>
                <a:gd name="T16" fmla="*/ 36 w 74"/>
                <a:gd name="T17" fmla="*/ -8695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1" name="AutoShape 242"/>
            <p:cNvSpPr/>
            <p:nvPr/>
          </p:nvSpPr>
          <p:spPr bwMode="auto">
            <a:xfrm>
              <a:off x="4574" y="-8706"/>
              <a:ext cx="94" cy="94"/>
            </a:xfrm>
            <a:custGeom>
              <a:avLst/>
              <a:gdLst>
                <a:gd name="T0" fmla="*/ 16 w 94"/>
                <a:gd name="T1" fmla="*/ -8690 h 94"/>
                <a:gd name="T2" fmla="*/ 16 w 94"/>
                <a:gd name="T3" fmla="*/ -8628 h 94"/>
                <a:gd name="T4" fmla="*/ 52 w 94"/>
                <a:gd name="T5" fmla="*/ -8632 h 94"/>
                <a:gd name="T6" fmla="*/ 47 w 94"/>
                <a:gd name="T7" fmla="*/ -8634 h 94"/>
                <a:gd name="T8" fmla="*/ 32 w 94"/>
                <a:gd name="T9" fmla="*/ -8637 h 94"/>
                <a:gd name="T10" fmla="*/ 29 w 94"/>
                <a:gd name="T11" fmla="*/ -8643 h 94"/>
                <a:gd name="T12" fmla="*/ 21 w 94"/>
                <a:gd name="T13" fmla="*/ -8653 h 94"/>
                <a:gd name="T14" fmla="*/ 25 w 94"/>
                <a:gd name="T15" fmla="*/ -8664 h 94"/>
                <a:gd name="T16" fmla="*/ 27 w 94"/>
                <a:gd name="T17" fmla="*/ -8674 h 94"/>
                <a:gd name="T18" fmla="*/ 38 w 94"/>
                <a:gd name="T19" fmla="*/ -8679 h 94"/>
                <a:gd name="T20" fmla="*/ 42 w 94"/>
                <a:gd name="T21" fmla="*/ -8685 h 94"/>
                <a:gd name="T22" fmla="*/ 78 w 94"/>
                <a:gd name="T23" fmla="*/ -8690 h 94"/>
                <a:gd name="T24" fmla="*/ 65 w 94"/>
                <a:gd name="T25" fmla="*/ -8641 h 94"/>
                <a:gd name="T26" fmla="*/ 52 w 94"/>
                <a:gd name="T27" fmla="*/ -8632 h 94"/>
                <a:gd name="T28" fmla="*/ 78 w 94"/>
                <a:gd name="T29" fmla="*/ -8628 h 94"/>
                <a:gd name="T30" fmla="*/ 63 w 94"/>
                <a:gd name="T31" fmla="*/ -8637 h 94"/>
                <a:gd name="T32" fmla="*/ 30 w 94"/>
                <a:gd name="T33" fmla="*/ -8642 h 94"/>
                <a:gd name="T34" fmla="*/ 41 w 94"/>
                <a:gd name="T35" fmla="*/ -8637 h 94"/>
                <a:gd name="T36" fmla="*/ 86 w 94"/>
                <a:gd name="T37" fmla="*/ -8643 h 94"/>
                <a:gd name="T38" fmla="*/ 63 w 94"/>
                <a:gd name="T39" fmla="*/ -8637 h 94"/>
                <a:gd name="T40" fmla="*/ 86 w 94"/>
                <a:gd name="T41" fmla="*/ -8643 h 94"/>
                <a:gd name="T42" fmla="*/ 65 w 94"/>
                <a:gd name="T43" fmla="*/ -8641 h 94"/>
                <a:gd name="T44" fmla="*/ 86 w 94"/>
                <a:gd name="T45" fmla="*/ -8643 h 94"/>
                <a:gd name="T46" fmla="*/ 74 w 94"/>
                <a:gd name="T47" fmla="*/ -8653 h 94"/>
                <a:gd name="T48" fmla="*/ 29 w 94"/>
                <a:gd name="T49" fmla="*/ -8643 h 94"/>
                <a:gd name="T50" fmla="*/ 30 w 94"/>
                <a:gd name="T51" fmla="*/ -8642 h 94"/>
                <a:gd name="T52" fmla="*/ 23 w 94"/>
                <a:gd name="T53" fmla="*/ -8658 h 94"/>
                <a:gd name="T54" fmla="*/ 25 w 94"/>
                <a:gd name="T55" fmla="*/ -8653 h 94"/>
                <a:gd name="T56" fmla="*/ 92 w 94"/>
                <a:gd name="T57" fmla="*/ -8664 h 94"/>
                <a:gd name="T58" fmla="*/ 74 w 94"/>
                <a:gd name="T59" fmla="*/ -8653 h 94"/>
                <a:gd name="T60" fmla="*/ 94 w 94"/>
                <a:gd name="T61" fmla="*/ -8659 h 94"/>
                <a:gd name="T62" fmla="*/ 25 w 94"/>
                <a:gd name="T63" fmla="*/ -8664 h 94"/>
                <a:gd name="T64" fmla="*/ 23 w 94"/>
                <a:gd name="T65" fmla="*/ -8658 h 94"/>
                <a:gd name="T66" fmla="*/ 64 w 94"/>
                <a:gd name="T67" fmla="*/ -8676 h 94"/>
                <a:gd name="T68" fmla="*/ 74 w 94"/>
                <a:gd name="T69" fmla="*/ -8664 h 94"/>
                <a:gd name="T70" fmla="*/ 86 w 94"/>
                <a:gd name="T71" fmla="*/ -8674 h 94"/>
                <a:gd name="T72" fmla="*/ 64 w 94"/>
                <a:gd name="T73" fmla="*/ -8676 h 94"/>
                <a:gd name="T74" fmla="*/ 27 w 94"/>
                <a:gd name="T75" fmla="*/ -8674 h 94"/>
                <a:gd name="T76" fmla="*/ 30 w 94"/>
                <a:gd name="T77" fmla="*/ -8676 h 94"/>
                <a:gd name="T78" fmla="*/ 63 w 94"/>
                <a:gd name="T79" fmla="*/ -8679 h 94"/>
                <a:gd name="T80" fmla="*/ 86 w 94"/>
                <a:gd name="T81" fmla="*/ -8674 h 94"/>
                <a:gd name="T82" fmla="*/ 38 w 94"/>
                <a:gd name="T83" fmla="*/ -8679 h 94"/>
                <a:gd name="T84" fmla="*/ 30 w 94"/>
                <a:gd name="T85" fmla="*/ -8676 h 94"/>
                <a:gd name="T86" fmla="*/ 81 w 94"/>
                <a:gd name="T87" fmla="*/ -8685 h 94"/>
                <a:gd name="T88" fmla="*/ 47 w 94"/>
                <a:gd name="T89" fmla="*/ -8683 h 94"/>
                <a:gd name="T90" fmla="*/ 63 w 94"/>
                <a:gd name="T91" fmla="*/ -8679 h 94"/>
                <a:gd name="T92" fmla="*/ 81 w 94"/>
                <a:gd name="T93" fmla="*/ -8685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2"/>
                  </a:lnTo>
                  <a:lnTo>
                    <a:pt x="27" y="32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5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1" y="48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2"/>
                  </a:lnTo>
                  <a:lnTo>
                    <a:pt x="30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2" name="Freeform 243"/>
            <p:cNvSpPr/>
            <p:nvPr/>
          </p:nvSpPr>
          <p:spPr bwMode="auto">
            <a:xfrm>
              <a:off x="4585" y="-7789"/>
              <a:ext cx="74" cy="75"/>
            </a:xfrm>
            <a:custGeom>
              <a:avLst/>
              <a:gdLst>
                <a:gd name="T0" fmla="*/ 36 w 74"/>
                <a:gd name="T1" fmla="*/ -7789 h 75"/>
                <a:gd name="T2" fmla="*/ 10 w 74"/>
                <a:gd name="T3" fmla="*/ -7778 h 75"/>
                <a:gd name="T4" fmla="*/ 0 w 74"/>
                <a:gd name="T5" fmla="*/ -7752 h 75"/>
                <a:gd name="T6" fmla="*/ 10 w 74"/>
                <a:gd name="T7" fmla="*/ -7725 h 75"/>
                <a:gd name="T8" fmla="*/ 36 w 74"/>
                <a:gd name="T9" fmla="*/ -7714 h 75"/>
                <a:gd name="T10" fmla="*/ 63 w 74"/>
                <a:gd name="T11" fmla="*/ -7725 h 75"/>
                <a:gd name="T12" fmla="*/ 73 w 74"/>
                <a:gd name="T13" fmla="*/ -7752 h 75"/>
                <a:gd name="T14" fmla="*/ 63 w 74"/>
                <a:gd name="T15" fmla="*/ -7778 h 75"/>
                <a:gd name="T16" fmla="*/ 36 w 74"/>
                <a:gd name="T17" fmla="*/ -7789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3" name="AutoShape 244"/>
            <p:cNvSpPr/>
            <p:nvPr/>
          </p:nvSpPr>
          <p:spPr bwMode="auto">
            <a:xfrm>
              <a:off x="4574" y="-7798"/>
              <a:ext cx="94" cy="94"/>
            </a:xfrm>
            <a:custGeom>
              <a:avLst/>
              <a:gdLst>
                <a:gd name="T0" fmla="*/ 16 w 94"/>
                <a:gd name="T1" fmla="*/ -7783 h 94"/>
                <a:gd name="T2" fmla="*/ 16 w 94"/>
                <a:gd name="T3" fmla="*/ -7720 h 94"/>
                <a:gd name="T4" fmla="*/ 52 w 94"/>
                <a:gd name="T5" fmla="*/ -7725 h 94"/>
                <a:gd name="T6" fmla="*/ 47 w 94"/>
                <a:gd name="T7" fmla="*/ -7727 h 94"/>
                <a:gd name="T8" fmla="*/ 32 w 94"/>
                <a:gd name="T9" fmla="*/ -7731 h 94"/>
                <a:gd name="T10" fmla="*/ 30 w 94"/>
                <a:gd name="T11" fmla="*/ -7736 h 94"/>
                <a:gd name="T12" fmla="*/ 21 w 94"/>
                <a:gd name="T13" fmla="*/ -7747 h 94"/>
                <a:gd name="T14" fmla="*/ 25 w 94"/>
                <a:gd name="T15" fmla="*/ -7756 h 94"/>
                <a:gd name="T16" fmla="*/ 27 w 94"/>
                <a:gd name="T17" fmla="*/ -7767 h 94"/>
                <a:gd name="T18" fmla="*/ 41 w 94"/>
                <a:gd name="T19" fmla="*/ -7773 h 94"/>
                <a:gd name="T20" fmla="*/ 42 w 94"/>
                <a:gd name="T21" fmla="*/ -7778 h 94"/>
                <a:gd name="T22" fmla="*/ 78 w 94"/>
                <a:gd name="T23" fmla="*/ -7783 h 94"/>
                <a:gd name="T24" fmla="*/ 64 w 94"/>
                <a:gd name="T25" fmla="*/ -7734 h 94"/>
                <a:gd name="T26" fmla="*/ 52 w 94"/>
                <a:gd name="T27" fmla="*/ -7725 h 94"/>
                <a:gd name="T28" fmla="*/ 78 w 94"/>
                <a:gd name="T29" fmla="*/ -7720 h 94"/>
                <a:gd name="T30" fmla="*/ 63 w 94"/>
                <a:gd name="T31" fmla="*/ -7731 h 94"/>
                <a:gd name="T32" fmla="*/ 30 w 94"/>
                <a:gd name="T33" fmla="*/ -7735 h 94"/>
                <a:gd name="T34" fmla="*/ 38 w 94"/>
                <a:gd name="T35" fmla="*/ -7731 h 94"/>
                <a:gd name="T36" fmla="*/ 86 w 94"/>
                <a:gd name="T37" fmla="*/ -7736 h 94"/>
                <a:gd name="T38" fmla="*/ 63 w 94"/>
                <a:gd name="T39" fmla="*/ -7731 h 94"/>
                <a:gd name="T40" fmla="*/ 86 w 94"/>
                <a:gd name="T41" fmla="*/ -7736 h 94"/>
                <a:gd name="T42" fmla="*/ 64 w 94"/>
                <a:gd name="T43" fmla="*/ -7734 h 94"/>
                <a:gd name="T44" fmla="*/ 86 w 94"/>
                <a:gd name="T45" fmla="*/ -7736 h 94"/>
                <a:gd name="T46" fmla="*/ 74 w 94"/>
                <a:gd name="T47" fmla="*/ -7747 h 94"/>
                <a:gd name="T48" fmla="*/ 30 w 94"/>
                <a:gd name="T49" fmla="*/ -7736 h 94"/>
                <a:gd name="T50" fmla="*/ 30 w 94"/>
                <a:gd name="T51" fmla="*/ -7735 h 94"/>
                <a:gd name="T52" fmla="*/ 23 w 94"/>
                <a:gd name="T53" fmla="*/ -7752 h 94"/>
                <a:gd name="T54" fmla="*/ 25 w 94"/>
                <a:gd name="T55" fmla="*/ -7747 h 94"/>
                <a:gd name="T56" fmla="*/ 92 w 94"/>
                <a:gd name="T57" fmla="*/ -7756 h 94"/>
                <a:gd name="T58" fmla="*/ 74 w 94"/>
                <a:gd name="T59" fmla="*/ -7747 h 94"/>
                <a:gd name="T60" fmla="*/ 94 w 94"/>
                <a:gd name="T61" fmla="*/ -7752 h 94"/>
                <a:gd name="T62" fmla="*/ 25 w 94"/>
                <a:gd name="T63" fmla="*/ -7756 h 94"/>
                <a:gd name="T64" fmla="*/ 23 w 94"/>
                <a:gd name="T65" fmla="*/ -7752 h 94"/>
                <a:gd name="T66" fmla="*/ 65 w 94"/>
                <a:gd name="T67" fmla="*/ -7769 h 94"/>
                <a:gd name="T68" fmla="*/ 74 w 94"/>
                <a:gd name="T69" fmla="*/ -7756 h 94"/>
                <a:gd name="T70" fmla="*/ 86 w 94"/>
                <a:gd name="T71" fmla="*/ -7767 h 94"/>
                <a:gd name="T72" fmla="*/ 65 w 94"/>
                <a:gd name="T73" fmla="*/ -7769 h 94"/>
                <a:gd name="T74" fmla="*/ 27 w 94"/>
                <a:gd name="T75" fmla="*/ -7767 h 94"/>
                <a:gd name="T76" fmla="*/ 30 w 94"/>
                <a:gd name="T77" fmla="*/ -7768 h 94"/>
                <a:gd name="T78" fmla="*/ 63 w 94"/>
                <a:gd name="T79" fmla="*/ -7773 h 94"/>
                <a:gd name="T80" fmla="*/ 86 w 94"/>
                <a:gd name="T81" fmla="*/ -7767 h 94"/>
                <a:gd name="T82" fmla="*/ 41 w 94"/>
                <a:gd name="T83" fmla="*/ -7773 h 94"/>
                <a:gd name="T84" fmla="*/ 30 w 94"/>
                <a:gd name="T85" fmla="*/ -7768 h 94"/>
                <a:gd name="T86" fmla="*/ 81 w 94"/>
                <a:gd name="T87" fmla="*/ -7778 h 94"/>
                <a:gd name="T88" fmla="*/ 47 w 94"/>
                <a:gd name="T89" fmla="*/ -7776 h 94"/>
                <a:gd name="T90" fmla="*/ 63 w 94"/>
                <a:gd name="T91" fmla="*/ -7773 h 94"/>
                <a:gd name="T92" fmla="*/ 81 w 94"/>
                <a:gd name="T93" fmla="*/ -777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6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3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29"/>
                  </a:moveTo>
                  <a:lnTo>
                    <a:pt x="72" y="46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5" name="Freeform 245"/>
            <p:cNvSpPr/>
            <p:nvPr/>
          </p:nvSpPr>
          <p:spPr bwMode="auto">
            <a:xfrm>
              <a:off x="4585" y="-7408"/>
              <a:ext cx="74" cy="74"/>
            </a:xfrm>
            <a:custGeom>
              <a:avLst/>
              <a:gdLst>
                <a:gd name="T0" fmla="*/ 36 w 74"/>
                <a:gd name="T1" fmla="*/ -7408 h 74"/>
                <a:gd name="T2" fmla="*/ 10 w 74"/>
                <a:gd name="T3" fmla="*/ -7398 h 74"/>
                <a:gd name="T4" fmla="*/ 0 w 74"/>
                <a:gd name="T5" fmla="*/ -7371 h 74"/>
                <a:gd name="T6" fmla="*/ 10 w 74"/>
                <a:gd name="T7" fmla="*/ -7345 h 74"/>
                <a:gd name="T8" fmla="*/ 36 w 74"/>
                <a:gd name="T9" fmla="*/ -7335 h 74"/>
                <a:gd name="T10" fmla="*/ 63 w 74"/>
                <a:gd name="T11" fmla="*/ -7345 h 74"/>
                <a:gd name="T12" fmla="*/ 73 w 74"/>
                <a:gd name="T13" fmla="*/ -7371 h 74"/>
                <a:gd name="T14" fmla="*/ 63 w 74"/>
                <a:gd name="T15" fmla="*/ -7398 h 74"/>
                <a:gd name="T16" fmla="*/ 36 w 74"/>
                <a:gd name="T17" fmla="*/ -740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6" name="AutoShape 246"/>
            <p:cNvSpPr/>
            <p:nvPr/>
          </p:nvSpPr>
          <p:spPr bwMode="auto">
            <a:xfrm>
              <a:off x="4574" y="-7419"/>
              <a:ext cx="94" cy="95"/>
            </a:xfrm>
            <a:custGeom>
              <a:avLst/>
              <a:gdLst>
                <a:gd name="T0" fmla="*/ 16 w 94"/>
                <a:gd name="T1" fmla="*/ -7404 h 95"/>
                <a:gd name="T2" fmla="*/ 16 w 94"/>
                <a:gd name="T3" fmla="*/ -7340 h 95"/>
                <a:gd name="T4" fmla="*/ 52 w 94"/>
                <a:gd name="T5" fmla="*/ -7345 h 95"/>
                <a:gd name="T6" fmla="*/ 47 w 94"/>
                <a:gd name="T7" fmla="*/ -7347 h 95"/>
                <a:gd name="T8" fmla="*/ 32 w 94"/>
                <a:gd name="T9" fmla="*/ -7351 h 95"/>
                <a:gd name="T10" fmla="*/ 30 w 94"/>
                <a:gd name="T11" fmla="*/ -7356 h 95"/>
                <a:gd name="T12" fmla="*/ 21 w 94"/>
                <a:gd name="T13" fmla="*/ -7366 h 95"/>
                <a:gd name="T14" fmla="*/ 25 w 94"/>
                <a:gd name="T15" fmla="*/ -7377 h 95"/>
                <a:gd name="T16" fmla="*/ 27 w 94"/>
                <a:gd name="T17" fmla="*/ -7387 h 95"/>
                <a:gd name="T18" fmla="*/ 41 w 94"/>
                <a:gd name="T19" fmla="*/ -7393 h 95"/>
                <a:gd name="T20" fmla="*/ 42 w 94"/>
                <a:gd name="T21" fmla="*/ -7398 h 95"/>
                <a:gd name="T22" fmla="*/ 78 w 94"/>
                <a:gd name="T23" fmla="*/ -7404 h 95"/>
                <a:gd name="T24" fmla="*/ 64 w 94"/>
                <a:gd name="T25" fmla="*/ -7354 h 95"/>
                <a:gd name="T26" fmla="*/ 52 w 94"/>
                <a:gd name="T27" fmla="*/ -7345 h 95"/>
                <a:gd name="T28" fmla="*/ 78 w 94"/>
                <a:gd name="T29" fmla="*/ -7340 h 95"/>
                <a:gd name="T30" fmla="*/ 63 w 94"/>
                <a:gd name="T31" fmla="*/ -7351 h 95"/>
                <a:gd name="T32" fmla="*/ 30 w 94"/>
                <a:gd name="T33" fmla="*/ -7354 h 95"/>
                <a:gd name="T34" fmla="*/ 38 w 94"/>
                <a:gd name="T35" fmla="*/ -7351 h 95"/>
                <a:gd name="T36" fmla="*/ 86 w 94"/>
                <a:gd name="T37" fmla="*/ -7356 h 95"/>
                <a:gd name="T38" fmla="*/ 63 w 94"/>
                <a:gd name="T39" fmla="*/ -7351 h 95"/>
                <a:gd name="T40" fmla="*/ 86 w 94"/>
                <a:gd name="T41" fmla="*/ -7356 h 95"/>
                <a:gd name="T42" fmla="*/ 64 w 94"/>
                <a:gd name="T43" fmla="*/ -7354 h 95"/>
                <a:gd name="T44" fmla="*/ 86 w 94"/>
                <a:gd name="T45" fmla="*/ -7356 h 95"/>
                <a:gd name="T46" fmla="*/ 74 w 94"/>
                <a:gd name="T47" fmla="*/ -7366 h 95"/>
                <a:gd name="T48" fmla="*/ 30 w 94"/>
                <a:gd name="T49" fmla="*/ -7356 h 95"/>
                <a:gd name="T50" fmla="*/ 30 w 94"/>
                <a:gd name="T51" fmla="*/ -7354 h 95"/>
                <a:gd name="T52" fmla="*/ 23 w 94"/>
                <a:gd name="T53" fmla="*/ -7372 h 95"/>
                <a:gd name="T54" fmla="*/ 25 w 94"/>
                <a:gd name="T55" fmla="*/ -7366 h 95"/>
                <a:gd name="T56" fmla="*/ 91 w 94"/>
                <a:gd name="T57" fmla="*/ -7377 h 95"/>
                <a:gd name="T58" fmla="*/ 74 w 94"/>
                <a:gd name="T59" fmla="*/ -7366 h 95"/>
                <a:gd name="T60" fmla="*/ 94 w 94"/>
                <a:gd name="T61" fmla="*/ -7371 h 95"/>
                <a:gd name="T62" fmla="*/ 25 w 94"/>
                <a:gd name="T63" fmla="*/ -7377 h 95"/>
                <a:gd name="T64" fmla="*/ 23 w 94"/>
                <a:gd name="T65" fmla="*/ -7372 h 95"/>
                <a:gd name="T66" fmla="*/ 65 w 94"/>
                <a:gd name="T67" fmla="*/ -7388 h 95"/>
                <a:gd name="T68" fmla="*/ 74 w 94"/>
                <a:gd name="T69" fmla="*/ -7377 h 95"/>
                <a:gd name="T70" fmla="*/ 86 w 94"/>
                <a:gd name="T71" fmla="*/ -7387 h 95"/>
                <a:gd name="T72" fmla="*/ 65 w 94"/>
                <a:gd name="T73" fmla="*/ -7388 h 95"/>
                <a:gd name="T74" fmla="*/ 27 w 94"/>
                <a:gd name="T75" fmla="*/ -7387 h 95"/>
                <a:gd name="T76" fmla="*/ 30 w 94"/>
                <a:gd name="T77" fmla="*/ -7388 h 95"/>
                <a:gd name="T78" fmla="*/ 63 w 94"/>
                <a:gd name="T79" fmla="*/ -7393 h 95"/>
                <a:gd name="T80" fmla="*/ 86 w 94"/>
                <a:gd name="T81" fmla="*/ -7387 h 95"/>
                <a:gd name="T82" fmla="*/ 41 w 94"/>
                <a:gd name="T83" fmla="*/ -7393 h 95"/>
                <a:gd name="T84" fmla="*/ 30 w 94"/>
                <a:gd name="T85" fmla="*/ -7388 h 95"/>
                <a:gd name="T86" fmla="*/ 81 w 94"/>
                <a:gd name="T87" fmla="*/ -7398 h 95"/>
                <a:gd name="T88" fmla="*/ 47 w 94"/>
                <a:gd name="T89" fmla="*/ -7396 h 95"/>
                <a:gd name="T90" fmla="*/ 63 w 94"/>
                <a:gd name="T91" fmla="*/ -7393 h 95"/>
                <a:gd name="T92" fmla="*/ 81 w 94"/>
                <a:gd name="T93" fmla="*/ -739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5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2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32" y="26"/>
                  </a:lnTo>
                  <a:lnTo>
                    <a:pt x="41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4" y="65"/>
                  </a:lnTo>
                  <a:close/>
                  <a:moveTo>
                    <a:pt x="30" y="65"/>
                  </a:moveTo>
                  <a:lnTo>
                    <a:pt x="32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6" y="63"/>
                  </a:lnTo>
                  <a:close/>
                  <a:moveTo>
                    <a:pt x="71" y="47"/>
                  </a:moveTo>
                  <a:lnTo>
                    <a:pt x="64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7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7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5" y="31"/>
                  </a:lnTo>
                  <a:close/>
                  <a:moveTo>
                    <a:pt x="30" y="31"/>
                  </a:moveTo>
                  <a:lnTo>
                    <a:pt x="27" y="32"/>
                  </a:lnTo>
                  <a:lnTo>
                    <a:pt x="29" y="32"/>
                  </a:lnTo>
                  <a:lnTo>
                    <a:pt x="30" y="31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2" y="26"/>
                  </a:lnTo>
                  <a:lnTo>
                    <a:pt x="30" y="31"/>
                  </a:lnTo>
                  <a:lnTo>
                    <a:pt x="41" y="26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7" name="Freeform 247"/>
            <p:cNvSpPr/>
            <p:nvPr/>
          </p:nvSpPr>
          <p:spPr bwMode="auto">
            <a:xfrm>
              <a:off x="4585" y="-7030"/>
              <a:ext cx="74" cy="78"/>
            </a:xfrm>
            <a:custGeom>
              <a:avLst/>
              <a:gdLst>
                <a:gd name="T0" fmla="*/ 36 w 74"/>
                <a:gd name="T1" fmla="*/ -7030 h 78"/>
                <a:gd name="T2" fmla="*/ 10 w 74"/>
                <a:gd name="T3" fmla="*/ -7021 h 78"/>
                <a:gd name="T4" fmla="*/ 0 w 74"/>
                <a:gd name="T5" fmla="*/ -6994 h 78"/>
                <a:gd name="T6" fmla="*/ 10 w 74"/>
                <a:gd name="T7" fmla="*/ -6963 h 78"/>
                <a:gd name="T8" fmla="*/ 36 w 74"/>
                <a:gd name="T9" fmla="*/ -6952 h 78"/>
                <a:gd name="T10" fmla="*/ 63 w 74"/>
                <a:gd name="T11" fmla="*/ -6963 h 78"/>
                <a:gd name="T12" fmla="*/ 73 w 74"/>
                <a:gd name="T13" fmla="*/ -6994 h 78"/>
                <a:gd name="T14" fmla="*/ 63 w 74"/>
                <a:gd name="T15" fmla="*/ -7021 h 78"/>
                <a:gd name="T16" fmla="*/ 36 w 74"/>
                <a:gd name="T17" fmla="*/ -703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8">
                  <a:moveTo>
                    <a:pt x="36" y="0"/>
                  </a:moveTo>
                  <a:lnTo>
                    <a:pt x="10" y="9"/>
                  </a:lnTo>
                  <a:lnTo>
                    <a:pt x="0" y="36"/>
                  </a:lnTo>
                  <a:lnTo>
                    <a:pt x="10" y="67"/>
                  </a:lnTo>
                  <a:lnTo>
                    <a:pt x="36" y="78"/>
                  </a:lnTo>
                  <a:lnTo>
                    <a:pt x="63" y="67"/>
                  </a:lnTo>
                  <a:lnTo>
                    <a:pt x="73" y="36"/>
                  </a:lnTo>
                  <a:lnTo>
                    <a:pt x="63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8" name="AutoShape 248"/>
            <p:cNvSpPr/>
            <p:nvPr/>
          </p:nvSpPr>
          <p:spPr bwMode="auto">
            <a:xfrm>
              <a:off x="4574" y="-7041"/>
              <a:ext cx="94" cy="100"/>
            </a:xfrm>
            <a:custGeom>
              <a:avLst/>
              <a:gdLst>
                <a:gd name="T0" fmla="*/ 16 w 94"/>
                <a:gd name="T1" fmla="*/ -7026 h 100"/>
                <a:gd name="T2" fmla="*/ 16 w 94"/>
                <a:gd name="T3" fmla="*/ -6957 h 100"/>
                <a:gd name="T4" fmla="*/ 52 w 94"/>
                <a:gd name="T5" fmla="*/ -6963 h 100"/>
                <a:gd name="T6" fmla="*/ 47 w 94"/>
                <a:gd name="T7" fmla="*/ -6965 h 100"/>
                <a:gd name="T8" fmla="*/ 32 w 94"/>
                <a:gd name="T9" fmla="*/ -6968 h 100"/>
                <a:gd name="T10" fmla="*/ 30 w 94"/>
                <a:gd name="T11" fmla="*/ -6973 h 100"/>
                <a:gd name="T12" fmla="*/ 21 w 94"/>
                <a:gd name="T13" fmla="*/ -6988 h 100"/>
                <a:gd name="T14" fmla="*/ 25 w 94"/>
                <a:gd name="T15" fmla="*/ -6999 h 100"/>
                <a:gd name="T16" fmla="*/ 27 w 94"/>
                <a:gd name="T17" fmla="*/ -7010 h 100"/>
                <a:gd name="T18" fmla="*/ 38 w 94"/>
                <a:gd name="T19" fmla="*/ -7015 h 100"/>
                <a:gd name="T20" fmla="*/ 42 w 94"/>
                <a:gd name="T21" fmla="*/ -7021 h 100"/>
                <a:gd name="T22" fmla="*/ 78 w 94"/>
                <a:gd name="T23" fmla="*/ -7026 h 100"/>
                <a:gd name="T24" fmla="*/ 64 w 94"/>
                <a:gd name="T25" fmla="*/ -6971 h 100"/>
                <a:gd name="T26" fmla="*/ 52 w 94"/>
                <a:gd name="T27" fmla="*/ -6963 h 100"/>
                <a:gd name="T28" fmla="*/ 78 w 94"/>
                <a:gd name="T29" fmla="*/ -6957 h 100"/>
                <a:gd name="T30" fmla="*/ 63 w 94"/>
                <a:gd name="T31" fmla="*/ -6968 h 100"/>
                <a:gd name="T32" fmla="*/ 30 w 94"/>
                <a:gd name="T33" fmla="*/ -6971 h 100"/>
                <a:gd name="T34" fmla="*/ 39 w 94"/>
                <a:gd name="T35" fmla="*/ -6968 h 100"/>
                <a:gd name="T36" fmla="*/ 85 w 94"/>
                <a:gd name="T37" fmla="*/ -6973 h 100"/>
                <a:gd name="T38" fmla="*/ 63 w 94"/>
                <a:gd name="T39" fmla="*/ -6968 h 100"/>
                <a:gd name="T40" fmla="*/ 85 w 94"/>
                <a:gd name="T41" fmla="*/ -6973 h 100"/>
                <a:gd name="T42" fmla="*/ 64 w 94"/>
                <a:gd name="T43" fmla="*/ -6971 h 100"/>
                <a:gd name="T44" fmla="*/ 85 w 94"/>
                <a:gd name="T45" fmla="*/ -6973 h 100"/>
                <a:gd name="T46" fmla="*/ 74 w 94"/>
                <a:gd name="T47" fmla="*/ -6988 h 100"/>
                <a:gd name="T48" fmla="*/ 30 w 94"/>
                <a:gd name="T49" fmla="*/ -6973 h 100"/>
                <a:gd name="T50" fmla="*/ 30 w 94"/>
                <a:gd name="T51" fmla="*/ -6971 h 100"/>
                <a:gd name="T52" fmla="*/ 23 w 94"/>
                <a:gd name="T53" fmla="*/ -6993 h 100"/>
                <a:gd name="T54" fmla="*/ 25 w 94"/>
                <a:gd name="T55" fmla="*/ -6988 h 100"/>
                <a:gd name="T56" fmla="*/ 92 w 94"/>
                <a:gd name="T57" fmla="*/ -6999 h 100"/>
                <a:gd name="T58" fmla="*/ 74 w 94"/>
                <a:gd name="T59" fmla="*/ -6988 h 100"/>
                <a:gd name="T60" fmla="*/ 94 w 94"/>
                <a:gd name="T61" fmla="*/ -6994 h 100"/>
                <a:gd name="T62" fmla="*/ 25 w 94"/>
                <a:gd name="T63" fmla="*/ -6999 h 100"/>
                <a:gd name="T64" fmla="*/ 23 w 94"/>
                <a:gd name="T65" fmla="*/ -6993 h 100"/>
                <a:gd name="T66" fmla="*/ 64 w 94"/>
                <a:gd name="T67" fmla="*/ -7012 h 100"/>
                <a:gd name="T68" fmla="*/ 74 w 94"/>
                <a:gd name="T69" fmla="*/ -6999 h 100"/>
                <a:gd name="T70" fmla="*/ 86 w 94"/>
                <a:gd name="T71" fmla="*/ -7010 h 100"/>
                <a:gd name="T72" fmla="*/ 64 w 94"/>
                <a:gd name="T73" fmla="*/ -7012 h 100"/>
                <a:gd name="T74" fmla="*/ 27 w 94"/>
                <a:gd name="T75" fmla="*/ -7010 h 100"/>
                <a:gd name="T76" fmla="*/ 30 w 94"/>
                <a:gd name="T77" fmla="*/ -7011 h 100"/>
                <a:gd name="T78" fmla="*/ 63 w 94"/>
                <a:gd name="T79" fmla="*/ -7015 h 100"/>
                <a:gd name="T80" fmla="*/ 86 w 94"/>
                <a:gd name="T81" fmla="*/ -7010 h 100"/>
                <a:gd name="T82" fmla="*/ 38 w 94"/>
                <a:gd name="T83" fmla="*/ -7015 h 100"/>
                <a:gd name="T84" fmla="*/ 30 w 94"/>
                <a:gd name="T85" fmla="*/ -7011 h 100"/>
                <a:gd name="T86" fmla="*/ 81 w 94"/>
                <a:gd name="T87" fmla="*/ -7021 h 100"/>
                <a:gd name="T88" fmla="*/ 47 w 94"/>
                <a:gd name="T89" fmla="*/ -7019 h 100"/>
                <a:gd name="T90" fmla="*/ 63 w 94"/>
                <a:gd name="T91" fmla="*/ -7015 h 100"/>
                <a:gd name="T92" fmla="*/ 81 w 94"/>
                <a:gd name="T93" fmla="*/ -7021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100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84"/>
                  </a:lnTo>
                  <a:lnTo>
                    <a:pt x="47" y="99"/>
                  </a:lnTo>
                  <a:lnTo>
                    <a:pt x="52" y="78"/>
                  </a:lnTo>
                  <a:lnTo>
                    <a:pt x="42" y="78"/>
                  </a:lnTo>
                  <a:lnTo>
                    <a:pt x="47" y="76"/>
                  </a:lnTo>
                  <a:lnTo>
                    <a:pt x="39" y="73"/>
                  </a:lnTo>
                  <a:lnTo>
                    <a:pt x="32" y="73"/>
                  </a:lnTo>
                  <a:lnTo>
                    <a:pt x="27" y="68"/>
                  </a:lnTo>
                  <a:lnTo>
                    <a:pt x="30" y="68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70"/>
                  </a:moveTo>
                  <a:lnTo>
                    <a:pt x="47" y="76"/>
                  </a:lnTo>
                  <a:lnTo>
                    <a:pt x="52" y="78"/>
                  </a:lnTo>
                  <a:lnTo>
                    <a:pt x="47" y="99"/>
                  </a:lnTo>
                  <a:lnTo>
                    <a:pt x="78" y="84"/>
                  </a:lnTo>
                  <a:lnTo>
                    <a:pt x="83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2" y="73"/>
                  </a:lnTo>
                  <a:lnTo>
                    <a:pt x="39" y="73"/>
                  </a:lnTo>
                  <a:lnTo>
                    <a:pt x="30" y="70"/>
                  </a:lnTo>
                  <a:close/>
                  <a:moveTo>
                    <a:pt x="85" y="68"/>
                  </a:moveTo>
                  <a:lnTo>
                    <a:pt x="69" y="68"/>
                  </a:lnTo>
                  <a:lnTo>
                    <a:pt x="63" y="73"/>
                  </a:lnTo>
                  <a:lnTo>
                    <a:pt x="83" y="73"/>
                  </a:lnTo>
                  <a:lnTo>
                    <a:pt x="85" y="68"/>
                  </a:lnTo>
                  <a:close/>
                  <a:moveTo>
                    <a:pt x="72" y="48"/>
                  </a:moveTo>
                  <a:lnTo>
                    <a:pt x="64" y="70"/>
                  </a:lnTo>
                  <a:lnTo>
                    <a:pt x="69" y="68"/>
                  </a:lnTo>
                  <a:lnTo>
                    <a:pt x="85" y="68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2" y="48"/>
                  </a:lnTo>
                  <a:close/>
                  <a:moveTo>
                    <a:pt x="30" y="68"/>
                  </a:moveTo>
                  <a:lnTo>
                    <a:pt x="27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9" name="Freeform 249"/>
            <p:cNvSpPr/>
            <p:nvPr/>
          </p:nvSpPr>
          <p:spPr bwMode="auto">
            <a:xfrm>
              <a:off x="4585" y="-6268"/>
              <a:ext cx="74" cy="74"/>
            </a:xfrm>
            <a:custGeom>
              <a:avLst/>
              <a:gdLst>
                <a:gd name="T0" fmla="*/ 36 w 74"/>
                <a:gd name="T1" fmla="*/ -6268 h 74"/>
                <a:gd name="T2" fmla="*/ 10 w 74"/>
                <a:gd name="T3" fmla="*/ -6258 h 74"/>
                <a:gd name="T4" fmla="*/ 0 w 74"/>
                <a:gd name="T5" fmla="*/ -6231 h 74"/>
                <a:gd name="T6" fmla="*/ 10 w 74"/>
                <a:gd name="T7" fmla="*/ -6205 h 74"/>
                <a:gd name="T8" fmla="*/ 36 w 74"/>
                <a:gd name="T9" fmla="*/ -6195 h 74"/>
                <a:gd name="T10" fmla="*/ 63 w 74"/>
                <a:gd name="T11" fmla="*/ -6205 h 74"/>
                <a:gd name="T12" fmla="*/ 73 w 74"/>
                <a:gd name="T13" fmla="*/ -6231 h 74"/>
                <a:gd name="T14" fmla="*/ 63 w 74"/>
                <a:gd name="T15" fmla="*/ -6258 h 74"/>
                <a:gd name="T16" fmla="*/ 36 w 74"/>
                <a:gd name="T17" fmla="*/ -626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0" name="AutoShape 250"/>
            <p:cNvSpPr/>
            <p:nvPr/>
          </p:nvSpPr>
          <p:spPr bwMode="auto">
            <a:xfrm>
              <a:off x="4574" y="-6278"/>
              <a:ext cx="94" cy="94"/>
            </a:xfrm>
            <a:custGeom>
              <a:avLst/>
              <a:gdLst>
                <a:gd name="T0" fmla="*/ 16 w 94"/>
                <a:gd name="T1" fmla="*/ -6262 h 94"/>
                <a:gd name="T2" fmla="*/ 16 w 94"/>
                <a:gd name="T3" fmla="*/ -6200 h 94"/>
                <a:gd name="T4" fmla="*/ 52 w 94"/>
                <a:gd name="T5" fmla="*/ -6205 h 94"/>
                <a:gd name="T6" fmla="*/ 47 w 94"/>
                <a:gd name="T7" fmla="*/ -6207 h 94"/>
                <a:gd name="T8" fmla="*/ 32 w 94"/>
                <a:gd name="T9" fmla="*/ -6211 h 94"/>
                <a:gd name="T10" fmla="*/ 30 w 94"/>
                <a:gd name="T11" fmla="*/ -6216 h 94"/>
                <a:gd name="T12" fmla="*/ 21 w 94"/>
                <a:gd name="T13" fmla="*/ -6226 h 94"/>
                <a:gd name="T14" fmla="*/ 25 w 94"/>
                <a:gd name="T15" fmla="*/ -6236 h 94"/>
                <a:gd name="T16" fmla="*/ 27 w 94"/>
                <a:gd name="T17" fmla="*/ -6247 h 94"/>
                <a:gd name="T18" fmla="*/ 41 w 94"/>
                <a:gd name="T19" fmla="*/ -6253 h 94"/>
                <a:gd name="T20" fmla="*/ 42 w 94"/>
                <a:gd name="T21" fmla="*/ -6258 h 94"/>
                <a:gd name="T22" fmla="*/ 78 w 94"/>
                <a:gd name="T23" fmla="*/ -6262 h 94"/>
                <a:gd name="T24" fmla="*/ 64 w 94"/>
                <a:gd name="T25" fmla="*/ -6214 h 94"/>
                <a:gd name="T26" fmla="*/ 52 w 94"/>
                <a:gd name="T27" fmla="*/ -6205 h 94"/>
                <a:gd name="T28" fmla="*/ 78 w 94"/>
                <a:gd name="T29" fmla="*/ -6200 h 94"/>
                <a:gd name="T30" fmla="*/ 63 w 94"/>
                <a:gd name="T31" fmla="*/ -6211 h 94"/>
                <a:gd name="T32" fmla="*/ 30 w 94"/>
                <a:gd name="T33" fmla="*/ -6214 h 94"/>
                <a:gd name="T34" fmla="*/ 38 w 94"/>
                <a:gd name="T35" fmla="*/ -6211 h 94"/>
                <a:gd name="T36" fmla="*/ 86 w 94"/>
                <a:gd name="T37" fmla="*/ -6216 h 94"/>
                <a:gd name="T38" fmla="*/ 63 w 94"/>
                <a:gd name="T39" fmla="*/ -6211 h 94"/>
                <a:gd name="T40" fmla="*/ 86 w 94"/>
                <a:gd name="T41" fmla="*/ -6216 h 94"/>
                <a:gd name="T42" fmla="*/ 64 w 94"/>
                <a:gd name="T43" fmla="*/ -6214 h 94"/>
                <a:gd name="T44" fmla="*/ 86 w 94"/>
                <a:gd name="T45" fmla="*/ -6216 h 94"/>
                <a:gd name="T46" fmla="*/ 74 w 94"/>
                <a:gd name="T47" fmla="*/ -6226 h 94"/>
                <a:gd name="T48" fmla="*/ 30 w 94"/>
                <a:gd name="T49" fmla="*/ -6216 h 94"/>
                <a:gd name="T50" fmla="*/ 30 w 94"/>
                <a:gd name="T51" fmla="*/ -6214 h 94"/>
                <a:gd name="T52" fmla="*/ 23 w 94"/>
                <a:gd name="T53" fmla="*/ -6231 h 94"/>
                <a:gd name="T54" fmla="*/ 25 w 94"/>
                <a:gd name="T55" fmla="*/ -6226 h 94"/>
                <a:gd name="T56" fmla="*/ 92 w 94"/>
                <a:gd name="T57" fmla="*/ -6236 h 94"/>
                <a:gd name="T58" fmla="*/ 74 w 94"/>
                <a:gd name="T59" fmla="*/ -6226 h 94"/>
                <a:gd name="T60" fmla="*/ 94 w 94"/>
                <a:gd name="T61" fmla="*/ -6231 h 94"/>
                <a:gd name="T62" fmla="*/ 25 w 94"/>
                <a:gd name="T63" fmla="*/ -6236 h 94"/>
                <a:gd name="T64" fmla="*/ 23 w 94"/>
                <a:gd name="T65" fmla="*/ -6231 h 94"/>
                <a:gd name="T66" fmla="*/ 65 w 94"/>
                <a:gd name="T67" fmla="*/ -6248 h 94"/>
                <a:gd name="T68" fmla="*/ 74 w 94"/>
                <a:gd name="T69" fmla="*/ -6236 h 94"/>
                <a:gd name="T70" fmla="*/ 86 w 94"/>
                <a:gd name="T71" fmla="*/ -6247 h 94"/>
                <a:gd name="T72" fmla="*/ 65 w 94"/>
                <a:gd name="T73" fmla="*/ -6248 h 94"/>
                <a:gd name="T74" fmla="*/ 27 w 94"/>
                <a:gd name="T75" fmla="*/ -6247 h 94"/>
                <a:gd name="T76" fmla="*/ 30 w 94"/>
                <a:gd name="T77" fmla="*/ -6248 h 94"/>
                <a:gd name="T78" fmla="*/ 63 w 94"/>
                <a:gd name="T79" fmla="*/ -6253 h 94"/>
                <a:gd name="T80" fmla="*/ 86 w 94"/>
                <a:gd name="T81" fmla="*/ -6247 h 94"/>
                <a:gd name="T82" fmla="*/ 41 w 94"/>
                <a:gd name="T83" fmla="*/ -6253 h 94"/>
                <a:gd name="T84" fmla="*/ 30 w 94"/>
                <a:gd name="T85" fmla="*/ -6248 h 94"/>
                <a:gd name="T86" fmla="*/ 81 w 94"/>
                <a:gd name="T87" fmla="*/ -6258 h 94"/>
                <a:gd name="T88" fmla="*/ 47 w 94"/>
                <a:gd name="T89" fmla="*/ -6256 h 94"/>
                <a:gd name="T90" fmla="*/ 63 w 94"/>
                <a:gd name="T91" fmla="*/ -6253 h 94"/>
                <a:gd name="T92" fmla="*/ 81 w 94"/>
                <a:gd name="T93" fmla="*/ -625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1" name="Freeform 251"/>
            <p:cNvSpPr/>
            <p:nvPr/>
          </p:nvSpPr>
          <p:spPr bwMode="auto">
            <a:xfrm>
              <a:off x="4585" y="-5767"/>
              <a:ext cx="74" cy="74"/>
            </a:xfrm>
            <a:custGeom>
              <a:avLst/>
              <a:gdLst>
                <a:gd name="T0" fmla="*/ 36 w 74"/>
                <a:gd name="T1" fmla="*/ -5767 h 74"/>
                <a:gd name="T2" fmla="*/ 10 w 74"/>
                <a:gd name="T3" fmla="*/ -5757 h 74"/>
                <a:gd name="T4" fmla="*/ 0 w 74"/>
                <a:gd name="T5" fmla="*/ -5731 h 74"/>
                <a:gd name="T6" fmla="*/ 10 w 74"/>
                <a:gd name="T7" fmla="*/ -5704 h 74"/>
                <a:gd name="T8" fmla="*/ 36 w 74"/>
                <a:gd name="T9" fmla="*/ -5694 h 74"/>
                <a:gd name="T10" fmla="*/ 63 w 74"/>
                <a:gd name="T11" fmla="*/ -5704 h 74"/>
                <a:gd name="T12" fmla="*/ 73 w 74"/>
                <a:gd name="T13" fmla="*/ -5731 h 74"/>
                <a:gd name="T14" fmla="*/ 63 w 74"/>
                <a:gd name="T15" fmla="*/ -5757 h 74"/>
                <a:gd name="T16" fmla="*/ 36 w 74"/>
                <a:gd name="T17" fmla="*/ -576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4" name="AutoShape 252"/>
            <p:cNvSpPr/>
            <p:nvPr/>
          </p:nvSpPr>
          <p:spPr bwMode="auto">
            <a:xfrm>
              <a:off x="4574" y="-5778"/>
              <a:ext cx="94" cy="94"/>
            </a:xfrm>
            <a:custGeom>
              <a:avLst/>
              <a:gdLst>
                <a:gd name="T0" fmla="*/ 16 w 94"/>
                <a:gd name="T1" fmla="*/ -5762 h 94"/>
                <a:gd name="T2" fmla="*/ 16 w 94"/>
                <a:gd name="T3" fmla="*/ -5700 h 94"/>
                <a:gd name="T4" fmla="*/ 52 w 94"/>
                <a:gd name="T5" fmla="*/ -5704 h 94"/>
                <a:gd name="T6" fmla="*/ 47 w 94"/>
                <a:gd name="T7" fmla="*/ -5706 h 94"/>
                <a:gd name="T8" fmla="*/ 32 w 94"/>
                <a:gd name="T9" fmla="*/ -5709 h 94"/>
                <a:gd name="T10" fmla="*/ 29 w 94"/>
                <a:gd name="T11" fmla="*/ -5715 h 94"/>
                <a:gd name="T12" fmla="*/ 21 w 94"/>
                <a:gd name="T13" fmla="*/ -5726 h 94"/>
                <a:gd name="T14" fmla="*/ 25 w 94"/>
                <a:gd name="T15" fmla="*/ -5736 h 94"/>
                <a:gd name="T16" fmla="*/ 27 w 94"/>
                <a:gd name="T17" fmla="*/ -5746 h 94"/>
                <a:gd name="T18" fmla="*/ 38 w 94"/>
                <a:gd name="T19" fmla="*/ -5751 h 94"/>
                <a:gd name="T20" fmla="*/ 42 w 94"/>
                <a:gd name="T21" fmla="*/ -5757 h 94"/>
                <a:gd name="T22" fmla="*/ 78 w 94"/>
                <a:gd name="T23" fmla="*/ -5762 h 94"/>
                <a:gd name="T24" fmla="*/ 65 w 94"/>
                <a:gd name="T25" fmla="*/ -5713 h 94"/>
                <a:gd name="T26" fmla="*/ 52 w 94"/>
                <a:gd name="T27" fmla="*/ -5704 h 94"/>
                <a:gd name="T28" fmla="*/ 78 w 94"/>
                <a:gd name="T29" fmla="*/ -5700 h 94"/>
                <a:gd name="T30" fmla="*/ 63 w 94"/>
                <a:gd name="T31" fmla="*/ -5709 h 94"/>
                <a:gd name="T32" fmla="*/ 30 w 94"/>
                <a:gd name="T33" fmla="*/ -5714 h 94"/>
                <a:gd name="T34" fmla="*/ 41 w 94"/>
                <a:gd name="T35" fmla="*/ -5709 h 94"/>
                <a:gd name="T36" fmla="*/ 86 w 94"/>
                <a:gd name="T37" fmla="*/ -5715 h 94"/>
                <a:gd name="T38" fmla="*/ 63 w 94"/>
                <a:gd name="T39" fmla="*/ -5709 h 94"/>
                <a:gd name="T40" fmla="*/ 86 w 94"/>
                <a:gd name="T41" fmla="*/ -5715 h 94"/>
                <a:gd name="T42" fmla="*/ 65 w 94"/>
                <a:gd name="T43" fmla="*/ -5713 h 94"/>
                <a:gd name="T44" fmla="*/ 86 w 94"/>
                <a:gd name="T45" fmla="*/ -5715 h 94"/>
                <a:gd name="T46" fmla="*/ 74 w 94"/>
                <a:gd name="T47" fmla="*/ -5726 h 94"/>
                <a:gd name="T48" fmla="*/ 29 w 94"/>
                <a:gd name="T49" fmla="*/ -5715 h 94"/>
                <a:gd name="T50" fmla="*/ 30 w 94"/>
                <a:gd name="T51" fmla="*/ -5714 h 94"/>
                <a:gd name="T52" fmla="*/ 23 w 94"/>
                <a:gd name="T53" fmla="*/ -5731 h 94"/>
                <a:gd name="T54" fmla="*/ 25 w 94"/>
                <a:gd name="T55" fmla="*/ -5726 h 94"/>
                <a:gd name="T56" fmla="*/ 92 w 94"/>
                <a:gd name="T57" fmla="*/ -5736 h 94"/>
                <a:gd name="T58" fmla="*/ 74 w 94"/>
                <a:gd name="T59" fmla="*/ -5726 h 94"/>
                <a:gd name="T60" fmla="*/ 94 w 94"/>
                <a:gd name="T61" fmla="*/ -5731 h 94"/>
                <a:gd name="T62" fmla="*/ 25 w 94"/>
                <a:gd name="T63" fmla="*/ -5736 h 94"/>
                <a:gd name="T64" fmla="*/ 23 w 94"/>
                <a:gd name="T65" fmla="*/ -5731 h 94"/>
                <a:gd name="T66" fmla="*/ 64 w 94"/>
                <a:gd name="T67" fmla="*/ -5748 h 94"/>
                <a:gd name="T68" fmla="*/ 74 w 94"/>
                <a:gd name="T69" fmla="*/ -5736 h 94"/>
                <a:gd name="T70" fmla="*/ 86 w 94"/>
                <a:gd name="T71" fmla="*/ -5746 h 94"/>
                <a:gd name="T72" fmla="*/ 64 w 94"/>
                <a:gd name="T73" fmla="*/ -5748 h 94"/>
                <a:gd name="T74" fmla="*/ 27 w 94"/>
                <a:gd name="T75" fmla="*/ -5746 h 94"/>
                <a:gd name="T76" fmla="*/ 30 w 94"/>
                <a:gd name="T77" fmla="*/ -5748 h 94"/>
                <a:gd name="T78" fmla="*/ 63 w 94"/>
                <a:gd name="T79" fmla="*/ -5751 h 94"/>
                <a:gd name="T80" fmla="*/ 86 w 94"/>
                <a:gd name="T81" fmla="*/ -5746 h 94"/>
                <a:gd name="T82" fmla="*/ 38 w 94"/>
                <a:gd name="T83" fmla="*/ -5751 h 94"/>
                <a:gd name="T84" fmla="*/ 30 w 94"/>
                <a:gd name="T85" fmla="*/ -5748 h 94"/>
                <a:gd name="T86" fmla="*/ 81 w 94"/>
                <a:gd name="T87" fmla="*/ -5757 h 94"/>
                <a:gd name="T88" fmla="*/ 47 w 94"/>
                <a:gd name="T89" fmla="*/ -5755 h 94"/>
                <a:gd name="T90" fmla="*/ 63 w 94"/>
                <a:gd name="T91" fmla="*/ -5751 h 94"/>
                <a:gd name="T92" fmla="*/ 81 w 94"/>
                <a:gd name="T93" fmla="*/ -575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2"/>
                  </a:lnTo>
                  <a:lnTo>
                    <a:pt x="27" y="32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5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2" y="47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2"/>
                  </a:lnTo>
                  <a:lnTo>
                    <a:pt x="30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5" name="Freeform 253"/>
            <p:cNvSpPr/>
            <p:nvPr/>
          </p:nvSpPr>
          <p:spPr bwMode="auto">
            <a:xfrm>
              <a:off x="4585" y="-3865"/>
              <a:ext cx="74" cy="75"/>
            </a:xfrm>
            <a:custGeom>
              <a:avLst/>
              <a:gdLst>
                <a:gd name="T0" fmla="*/ 36 w 74"/>
                <a:gd name="T1" fmla="*/ -3865 h 75"/>
                <a:gd name="T2" fmla="*/ 10 w 74"/>
                <a:gd name="T3" fmla="*/ -3854 h 75"/>
                <a:gd name="T4" fmla="*/ 0 w 74"/>
                <a:gd name="T5" fmla="*/ -3828 h 75"/>
                <a:gd name="T6" fmla="*/ 10 w 74"/>
                <a:gd name="T7" fmla="*/ -3801 h 75"/>
                <a:gd name="T8" fmla="*/ 36 w 74"/>
                <a:gd name="T9" fmla="*/ -3790 h 75"/>
                <a:gd name="T10" fmla="*/ 63 w 74"/>
                <a:gd name="T11" fmla="*/ -3801 h 75"/>
                <a:gd name="T12" fmla="*/ 73 w 74"/>
                <a:gd name="T13" fmla="*/ -3828 h 75"/>
                <a:gd name="T14" fmla="*/ 63 w 74"/>
                <a:gd name="T15" fmla="*/ -3854 h 75"/>
                <a:gd name="T16" fmla="*/ 36 w 74"/>
                <a:gd name="T17" fmla="*/ -3865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6" name="AutoShape 254"/>
            <p:cNvSpPr/>
            <p:nvPr/>
          </p:nvSpPr>
          <p:spPr bwMode="auto">
            <a:xfrm>
              <a:off x="4574" y="-3874"/>
              <a:ext cx="94" cy="94"/>
            </a:xfrm>
            <a:custGeom>
              <a:avLst/>
              <a:gdLst>
                <a:gd name="T0" fmla="*/ 16 w 94"/>
                <a:gd name="T1" fmla="*/ -3859 h 94"/>
                <a:gd name="T2" fmla="*/ 16 w 94"/>
                <a:gd name="T3" fmla="*/ -3796 h 94"/>
                <a:gd name="T4" fmla="*/ 52 w 94"/>
                <a:gd name="T5" fmla="*/ -3801 h 94"/>
                <a:gd name="T6" fmla="*/ 47 w 94"/>
                <a:gd name="T7" fmla="*/ -3803 h 94"/>
                <a:gd name="T8" fmla="*/ 32 w 94"/>
                <a:gd name="T9" fmla="*/ -3807 h 94"/>
                <a:gd name="T10" fmla="*/ 30 w 94"/>
                <a:gd name="T11" fmla="*/ -3812 h 94"/>
                <a:gd name="T12" fmla="*/ 21 w 94"/>
                <a:gd name="T13" fmla="*/ -3823 h 94"/>
                <a:gd name="T14" fmla="*/ 25 w 94"/>
                <a:gd name="T15" fmla="*/ -3832 h 94"/>
                <a:gd name="T16" fmla="*/ 27 w 94"/>
                <a:gd name="T17" fmla="*/ -3843 h 94"/>
                <a:gd name="T18" fmla="*/ 41 w 94"/>
                <a:gd name="T19" fmla="*/ -3849 h 94"/>
                <a:gd name="T20" fmla="*/ 42 w 94"/>
                <a:gd name="T21" fmla="*/ -3854 h 94"/>
                <a:gd name="T22" fmla="*/ 78 w 94"/>
                <a:gd name="T23" fmla="*/ -3859 h 94"/>
                <a:gd name="T24" fmla="*/ 64 w 94"/>
                <a:gd name="T25" fmla="*/ -3810 h 94"/>
                <a:gd name="T26" fmla="*/ 52 w 94"/>
                <a:gd name="T27" fmla="*/ -3801 h 94"/>
                <a:gd name="T28" fmla="*/ 78 w 94"/>
                <a:gd name="T29" fmla="*/ -3796 h 94"/>
                <a:gd name="T30" fmla="*/ 63 w 94"/>
                <a:gd name="T31" fmla="*/ -3807 h 94"/>
                <a:gd name="T32" fmla="*/ 30 w 94"/>
                <a:gd name="T33" fmla="*/ -3811 h 94"/>
                <a:gd name="T34" fmla="*/ 38 w 94"/>
                <a:gd name="T35" fmla="*/ -3807 h 94"/>
                <a:gd name="T36" fmla="*/ 86 w 94"/>
                <a:gd name="T37" fmla="*/ -3812 h 94"/>
                <a:gd name="T38" fmla="*/ 63 w 94"/>
                <a:gd name="T39" fmla="*/ -3807 h 94"/>
                <a:gd name="T40" fmla="*/ 86 w 94"/>
                <a:gd name="T41" fmla="*/ -3812 h 94"/>
                <a:gd name="T42" fmla="*/ 64 w 94"/>
                <a:gd name="T43" fmla="*/ -3810 h 94"/>
                <a:gd name="T44" fmla="*/ 86 w 94"/>
                <a:gd name="T45" fmla="*/ -3812 h 94"/>
                <a:gd name="T46" fmla="*/ 74 w 94"/>
                <a:gd name="T47" fmla="*/ -3823 h 94"/>
                <a:gd name="T48" fmla="*/ 30 w 94"/>
                <a:gd name="T49" fmla="*/ -3812 h 94"/>
                <a:gd name="T50" fmla="*/ 30 w 94"/>
                <a:gd name="T51" fmla="*/ -3811 h 94"/>
                <a:gd name="T52" fmla="*/ 23 w 94"/>
                <a:gd name="T53" fmla="*/ -3828 h 94"/>
                <a:gd name="T54" fmla="*/ 25 w 94"/>
                <a:gd name="T55" fmla="*/ -3823 h 94"/>
                <a:gd name="T56" fmla="*/ 92 w 94"/>
                <a:gd name="T57" fmla="*/ -3832 h 94"/>
                <a:gd name="T58" fmla="*/ 74 w 94"/>
                <a:gd name="T59" fmla="*/ -3823 h 94"/>
                <a:gd name="T60" fmla="*/ 94 w 94"/>
                <a:gd name="T61" fmla="*/ -3828 h 94"/>
                <a:gd name="T62" fmla="*/ 25 w 94"/>
                <a:gd name="T63" fmla="*/ -3832 h 94"/>
                <a:gd name="T64" fmla="*/ 23 w 94"/>
                <a:gd name="T65" fmla="*/ -3828 h 94"/>
                <a:gd name="T66" fmla="*/ 65 w 94"/>
                <a:gd name="T67" fmla="*/ -3845 h 94"/>
                <a:gd name="T68" fmla="*/ 74 w 94"/>
                <a:gd name="T69" fmla="*/ -3832 h 94"/>
                <a:gd name="T70" fmla="*/ 86 w 94"/>
                <a:gd name="T71" fmla="*/ -3843 h 94"/>
                <a:gd name="T72" fmla="*/ 65 w 94"/>
                <a:gd name="T73" fmla="*/ -3845 h 94"/>
                <a:gd name="T74" fmla="*/ 27 w 94"/>
                <a:gd name="T75" fmla="*/ -3843 h 94"/>
                <a:gd name="T76" fmla="*/ 30 w 94"/>
                <a:gd name="T77" fmla="*/ -3844 h 94"/>
                <a:gd name="T78" fmla="*/ 63 w 94"/>
                <a:gd name="T79" fmla="*/ -3849 h 94"/>
                <a:gd name="T80" fmla="*/ 86 w 94"/>
                <a:gd name="T81" fmla="*/ -3843 h 94"/>
                <a:gd name="T82" fmla="*/ 41 w 94"/>
                <a:gd name="T83" fmla="*/ -3849 h 94"/>
                <a:gd name="T84" fmla="*/ 30 w 94"/>
                <a:gd name="T85" fmla="*/ -3844 h 94"/>
                <a:gd name="T86" fmla="*/ 81 w 94"/>
                <a:gd name="T87" fmla="*/ -3854 h 94"/>
                <a:gd name="T88" fmla="*/ 47 w 94"/>
                <a:gd name="T89" fmla="*/ -3852 h 94"/>
                <a:gd name="T90" fmla="*/ 63 w 94"/>
                <a:gd name="T91" fmla="*/ -3849 h 94"/>
                <a:gd name="T92" fmla="*/ 81 w 94"/>
                <a:gd name="T93" fmla="*/ -3854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6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3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29"/>
                  </a:moveTo>
                  <a:lnTo>
                    <a:pt x="72" y="46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7" name="Freeform 255"/>
            <p:cNvSpPr/>
            <p:nvPr/>
          </p:nvSpPr>
          <p:spPr bwMode="auto">
            <a:xfrm>
              <a:off x="4585" y="-3544"/>
              <a:ext cx="74" cy="74"/>
            </a:xfrm>
            <a:custGeom>
              <a:avLst/>
              <a:gdLst>
                <a:gd name="T0" fmla="*/ 36 w 74"/>
                <a:gd name="T1" fmla="*/ -3544 h 74"/>
                <a:gd name="T2" fmla="*/ 10 w 74"/>
                <a:gd name="T3" fmla="*/ -3534 h 74"/>
                <a:gd name="T4" fmla="*/ 0 w 74"/>
                <a:gd name="T5" fmla="*/ -3508 h 74"/>
                <a:gd name="T6" fmla="*/ 10 w 74"/>
                <a:gd name="T7" fmla="*/ -3482 h 74"/>
                <a:gd name="T8" fmla="*/ 36 w 74"/>
                <a:gd name="T9" fmla="*/ -3471 h 74"/>
                <a:gd name="T10" fmla="*/ 63 w 74"/>
                <a:gd name="T11" fmla="*/ -3482 h 74"/>
                <a:gd name="T12" fmla="*/ 73 w 74"/>
                <a:gd name="T13" fmla="*/ -3508 h 74"/>
                <a:gd name="T14" fmla="*/ 63 w 74"/>
                <a:gd name="T15" fmla="*/ -3534 h 74"/>
                <a:gd name="T16" fmla="*/ 36 w 74"/>
                <a:gd name="T17" fmla="*/ -354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8" name="AutoShape 256"/>
            <p:cNvSpPr/>
            <p:nvPr/>
          </p:nvSpPr>
          <p:spPr bwMode="auto">
            <a:xfrm>
              <a:off x="4574" y="-3555"/>
              <a:ext cx="94" cy="95"/>
            </a:xfrm>
            <a:custGeom>
              <a:avLst/>
              <a:gdLst>
                <a:gd name="T0" fmla="*/ 16 w 94"/>
                <a:gd name="T1" fmla="*/ -3540 h 95"/>
                <a:gd name="T2" fmla="*/ 16 w 94"/>
                <a:gd name="T3" fmla="*/ -3476 h 95"/>
                <a:gd name="T4" fmla="*/ 52 w 94"/>
                <a:gd name="T5" fmla="*/ -3482 h 95"/>
                <a:gd name="T6" fmla="*/ 47 w 94"/>
                <a:gd name="T7" fmla="*/ -3484 h 95"/>
                <a:gd name="T8" fmla="*/ 32 w 94"/>
                <a:gd name="T9" fmla="*/ -3487 h 95"/>
                <a:gd name="T10" fmla="*/ 30 w 94"/>
                <a:gd name="T11" fmla="*/ -3492 h 95"/>
                <a:gd name="T12" fmla="*/ 21 w 94"/>
                <a:gd name="T13" fmla="*/ -3502 h 95"/>
                <a:gd name="T14" fmla="*/ 25 w 94"/>
                <a:gd name="T15" fmla="*/ -3513 h 95"/>
                <a:gd name="T16" fmla="*/ 27 w 94"/>
                <a:gd name="T17" fmla="*/ -3524 h 95"/>
                <a:gd name="T18" fmla="*/ 39 w 94"/>
                <a:gd name="T19" fmla="*/ -3529 h 95"/>
                <a:gd name="T20" fmla="*/ 42 w 94"/>
                <a:gd name="T21" fmla="*/ -3534 h 95"/>
                <a:gd name="T22" fmla="*/ 78 w 94"/>
                <a:gd name="T23" fmla="*/ -3540 h 95"/>
                <a:gd name="T24" fmla="*/ 64 w 94"/>
                <a:gd name="T25" fmla="*/ -3490 h 95"/>
                <a:gd name="T26" fmla="*/ 52 w 94"/>
                <a:gd name="T27" fmla="*/ -3482 h 95"/>
                <a:gd name="T28" fmla="*/ 78 w 94"/>
                <a:gd name="T29" fmla="*/ -3476 h 95"/>
                <a:gd name="T30" fmla="*/ 63 w 94"/>
                <a:gd name="T31" fmla="*/ -3487 h 95"/>
                <a:gd name="T32" fmla="*/ 30 w 94"/>
                <a:gd name="T33" fmla="*/ -3490 h 95"/>
                <a:gd name="T34" fmla="*/ 39 w 94"/>
                <a:gd name="T35" fmla="*/ -3487 h 95"/>
                <a:gd name="T36" fmla="*/ 86 w 94"/>
                <a:gd name="T37" fmla="*/ -3492 h 95"/>
                <a:gd name="T38" fmla="*/ 63 w 94"/>
                <a:gd name="T39" fmla="*/ -3487 h 95"/>
                <a:gd name="T40" fmla="*/ 86 w 94"/>
                <a:gd name="T41" fmla="*/ -3492 h 95"/>
                <a:gd name="T42" fmla="*/ 64 w 94"/>
                <a:gd name="T43" fmla="*/ -3490 h 95"/>
                <a:gd name="T44" fmla="*/ 86 w 94"/>
                <a:gd name="T45" fmla="*/ -3492 h 95"/>
                <a:gd name="T46" fmla="*/ 74 w 94"/>
                <a:gd name="T47" fmla="*/ -3502 h 95"/>
                <a:gd name="T48" fmla="*/ 30 w 94"/>
                <a:gd name="T49" fmla="*/ -3492 h 95"/>
                <a:gd name="T50" fmla="*/ 30 w 94"/>
                <a:gd name="T51" fmla="*/ -3490 h 95"/>
                <a:gd name="T52" fmla="*/ 23 w 94"/>
                <a:gd name="T53" fmla="*/ -3508 h 95"/>
                <a:gd name="T54" fmla="*/ 25 w 94"/>
                <a:gd name="T55" fmla="*/ -3502 h 95"/>
                <a:gd name="T56" fmla="*/ 92 w 94"/>
                <a:gd name="T57" fmla="*/ -3513 h 95"/>
                <a:gd name="T58" fmla="*/ 74 w 94"/>
                <a:gd name="T59" fmla="*/ -3502 h 95"/>
                <a:gd name="T60" fmla="*/ 94 w 94"/>
                <a:gd name="T61" fmla="*/ -3508 h 95"/>
                <a:gd name="T62" fmla="*/ 25 w 94"/>
                <a:gd name="T63" fmla="*/ -3513 h 95"/>
                <a:gd name="T64" fmla="*/ 23 w 94"/>
                <a:gd name="T65" fmla="*/ -3508 h 95"/>
                <a:gd name="T66" fmla="*/ 64 w 94"/>
                <a:gd name="T67" fmla="*/ -3526 h 95"/>
                <a:gd name="T68" fmla="*/ 74 w 94"/>
                <a:gd name="T69" fmla="*/ -3513 h 95"/>
                <a:gd name="T70" fmla="*/ 86 w 94"/>
                <a:gd name="T71" fmla="*/ -3524 h 95"/>
                <a:gd name="T72" fmla="*/ 64 w 94"/>
                <a:gd name="T73" fmla="*/ -3526 h 95"/>
                <a:gd name="T74" fmla="*/ 27 w 94"/>
                <a:gd name="T75" fmla="*/ -3524 h 95"/>
                <a:gd name="T76" fmla="*/ 30 w 94"/>
                <a:gd name="T77" fmla="*/ -3525 h 95"/>
                <a:gd name="T78" fmla="*/ 63 w 94"/>
                <a:gd name="T79" fmla="*/ -3529 h 95"/>
                <a:gd name="T80" fmla="*/ 86 w 94"/>
                <a:gd name="T81" fmla="*/ -3524 h 95"/>
                <a:gd name="T82" fmla="*/ 39 w 94"/>
                <a:gd name="T83" fmla="*/ -3529 h 95"/>
                <a:gd name="T84" fmla="*/ 30 w 94"/>
                <a:gd name="T85" fmla="*/ -3525 h 95"/>
                <a:gd name="T86" fmla="*/ 81 w 94"/>
                <a:gd name="T87" fmla="*/ -3534 h 95"/>
                <a:gd name="T88" fmla="*/ 47 w 94"/>
                <a:gd name="T89" fmla="*/ -3532 h 95"/>
                <a:gd name="T90" fmla="*/ 63 w 94"/>
                <a:gd name="T91" fmla="*/ -3529 h 95"/>
                <a:gd name="T92" fmla="*/ 81 w 94"/>
                <a:gd name="T93" fmla="*/ -3534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9" y="68"/>
                  </a:lnTo>
                  <a:lnTo>
                    <a:pt x="32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9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5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4" y="65"/>
                  </a:lnTo>
                  <a:close/>
                  <a:moveTo>
                    <a:pt x="30" y="65"/>
                  </a:moveTo>
                  <a:lnTo>
                    <a:pt x="32" y="68"/>
                  </a:lnTo>
                  <a:lnTo>
                    <a:pt x="39" y="68"/>
                  </a:lnTo>
                  <a:lnTo>
                    <a:pt x="30" y="65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6" y="63"/>
                  </a:lnTo>
                  <a:close/>
                  <a:moveTo>
                    <a:pt x="71" y="47"/>
                  </a:moveTo>
                  <a:lnTo>
                    <a:pt x="64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7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1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9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9" y="26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0" name="Freeform 257"/>
            <p:cNvSpPr/>
            <p:nvPr/>
          </p:nvSpPr>
          <p:spPr bwMode="auto">
            <a:xfrm>
              <a:off x="4585" y="-4826"/>
              <a:ext cx="74" cy="74"/>
            </a:xfrm>
            <a:custGeom>
              <a:avLst/>
              <a:gdLst>
                <a:gd name="T0" fmla="*/ 36 w 74"/>
                <a:gd name="T1" fmla="*/ -4826 h 74"/>
                <a:gd name="T2" fmla="*/ 10 w 74"/>
                <a:gd name="T3" fmla="*/ -4816 h 74"/>
                <a:gd name="T4" fmla="*/ 0 w 74"/>
                <a:gd name="T5" fmla="*/ -4790 h 74"/>
                <a:gd name="T6" fmla="*/ 10 w 74"/>
                <a:gd name="T7" fmla="*/ -4764 h 74"/>
                <a:gd name="T8" fmla="*/ 36 w 74"/>
                <a:gd name="T9" fmla="*/ -4753 h 74"/>
                <a:gd name="T10" fmla="*/ 63 w 74"/>
                <a:gd name="T11" fmla="*/ -4764 h 74"/>
                <a:gd name="T12" fmla="*/ 73 w 74"/>
                <a:gd name="T13" fmla="*/ -4790 h 74"/>
                <a:gd name="T14" fmla="*/ 63 w 74"/>
                <a:gd name="T15" fmla="*/ -4816 h 74"/>
                <a:gd name="T16" fmla="*/ 36 w 74"/>
                <a:gd name="T17" fmla="*/ -482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1" name="AutoShape 258"/>
            <p:cNvSpPr/>
            <p:nvPr/>
          </p:nvSpPr>
          <p:spPr bwMode="auto">
            <a:xfrm>
              <a:off x="4574" y="-4837"/>
              <a:ext cx="94" cy="95"/>
            </a:xfrm>
            <a:custGeom>
              <a:avLst/>
              <a:gdLst>
                <a:gd name="T0" fmla="*/ 16 w 94"/>
                <a:gd name="T1" fmla="*/ -4821 h 95"/>
                <a:gd name="T2" fmla="*/ 16 w 94"/>
                <a:gd name="T3" fmla="*/ -4759 h 95"/>
                <a:gd name="T4" fmla="*/ 52 w 94"/>
                <a:gd name="T5" fmla="*/ -4764 h 95"/>
                <a:gd name="T6" fmla="*/ 47 w 94"/>
                <a:gd name="T7" fmla="*/ -4766 h 95"/>
                <a:gd name="T8" fmla="*/ 32 w 94"/>
                <a:gd name="T9" fmla="*/ -4768 h 95"/>
                <a:gd name="T10" fmla="*/ 29 w 94"/>
                <a:gd name="T11" fmla="*/ -4774 h 95"/>
                <a:gd name="T12" fmla="*/ 21 w 94"/>
                <a:gd name="T13" fmla="*/ -4784 h 95"/>
                <a:gd name="T14" fmla="*/ 25 w 94"/>
                <a:gd name="T15" fmla="*/ -4795 h 95"/>
                <a:gd name="T16" fmla="*/ 27 w 94"/>
                <a:gd name="T17" fmla="*/ -4806 h 95"/>
                <a:gd name="T18" fmla="*/ 38 w 94"/>
                <a:gd name="T19" fmla="*/ -4810 h 95"/>
                <a:gd name="T20" fmla="*/ 42 w 94"/>
                <a:gd name="T21" fmla="*/ -4816 h 95"/>
                <a:gd name="T22" fmla="*/ 78 w 94"/>
                <a:gd name="T23" fmla="*/ -4821 h 95"/>
                <a:gd name="T24" fmla="*/ 65 w 94"/>
                <a:gd name="T25" fmla="*/ -4773 h 95"/>
                <a:gd name="T26" fmla="*/ 52 w 94"/>
                <a:gd name="T27" fmla="*/ -4764 h 95"/>
                <a:gd name="T28" fmla="*/ 78 w 94"/>
                <a:gd name="T29" fmla="*/ -4759 h 95"/>
                <a:gd name="T30" fmla="*/ 63 w 94"/>
                <a:gd name="T31" fmla="*/ -4768 h 95"/>
                <a:gd name="T32" fmla="*/ 30 w 94"/>
                <a:gd name="T33" fmla="*/ -4773 h 95"/>
                <a:gd name="T34" fmla="*/ 41 w 94"/>
                <a:gd name="T35" fmla="*/ -4768 h 95"/>
                <a:gd name="T36" fmla="*/ 86 w 94"/>
                <a:gd name="T37" fmla="*/ -4774 h 95"/>
                <a:gd name="T38" fmla="*/ 63 w 94"/>
                <a:gd name="T39" fmla="*/ -4768 h 95"/>
                <a:gd name="T40" fmla="*/ 86 w 94"/>
                <a:gd name="T41" fmla="*/ -4774 h 95"/>
                <a:gd name="T42" fmla="*/ 65 w 94"/>
                <a:gd name="T43" fmla="*/ -4773 h 95"/>
                <a:gd name="T44" fmla="*/ 86 w 94"/>
                <a:gd name="T45" fmla="*/ -4774 h 95"/>
                <a:gd name="T46" fmla="*/ 74 w 94"/>
                <a:gd name="T47" fmla="*/ -4784 h 95"/>
                <a:gd name="T48" fmla="*/ 29 w 94"/>
                <a:gd name="T49" fmla="*/ -4774 h 95"/>
                <a:gd name="T50" fmla="*/ 30 w 94"/>
                <a:gd name="T51" fmla="*/ -4773 h 95"/>
                <a:gd name="T52" fmla="*/ 23 w 94"/>
                <a:gd name="T53" fmla="*/ -4789 h 95"/>
                <a:gd name="T54" fmla="*/ 25 w 94"/>
                <a:gd name="T55" fmla="*/ -4784 h 95"/>
                <a:gd name="T56" fmla="*/ 92 w 94"/>
                <a:gd name="T57" fmla="*/ -4795 h 95"/>
                <a:gd name="T58" fmla="*/ 74 w 94"/>
                <a:gd name="T59" fmla="*/ -4784 h 95"/>
                <a:gd name="T60" fmla="*/ 94 w 94"/>
                <a:gd name="T61" fmla="*/ -4790 h 95"/>
                <a:gd name="T62" fmla="*/ 25 w 94"/>
                <a:gd name="T63" fmla="*/ -4795 h 95"/>
                <a:gd name="T64" fmla="*/ 23 w 94"/>
                <a:gd name="T65" fmla="*/ -4789 h 95"/>
                <a:gd name="T66" fmla="*/ 64 w 94"/>
                <a:gd name="T67" fmla="*/ -4808 h 95"/>
                <a:gd name="T68" fmla="*/ 74 w 94"/>
                <a:gd name="T69" fmla="*/ -4795 h 95"/>
                <a:gd name="T70" fmla="*/ 86 w 94"/>
                <a:gd name="T71" fmla="*/ -4806 h 95"/>
                <a:gd name="T72" fmla="*/ 64 w 94"/>
                <a:gd name="T73" fmla="*/ -4808 h 95"/>
                <a:gd name="T74" fmla="*/ 27 w 94"/>
                <a:gd name="T75" fmla="*/ -4806 h 95"/>
                <a:gd name="T76" fmla="*/ 30 w 94"/>
                <a:gd name="T77" fmla="*/ -4807 h 95"/>
                <a:gd name="T78" fmla="*/ 63 w 94"/>
                <a:gd name="T79" fmla="*/ -4810 h 95"/>
                <a:gd name="T80" fmla="*/ 86 w 94"/>
                <a:gd name="T81" fmla="*/ -4806 h 95"/>
                <a:gd name="T82" fmla="*/ 38 w 94"/>
                <a:gd name="T83" fmla="*/ -4810 h 95"/>
                <a:gd name="T84" fmla="*/ 30 w 94"/>
                <a:gd name="T85" fmla="*/ -4807 h 95"/>
                <a:gd name="T86" fmla="*/ 81 w 94"/>
                <a:gd name="T87" fmla="*/ -4816 h 95"/>
                <a:gd name="T88" fmla="*/ 47 w 94"/>
                <a:gd name="T89" fmla="*/ -4814 h 95"/>
                <a:gd name="T90" fmla="*/ 63 w 94"/>
                <a:gd name="T91" fmla="*/ -4810 h 95"/>
                <a:gd name="T92" fmla="*/ 81 w 94"/>
                <a:gd name="T93" fmla="*/ -4816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4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1" y="48"/>
                  </a:moveTo>
                  <a:lnTo>
                    <a:pt x="65" y="64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29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2" name="Freeform 259"/>
            <p:cNvSpPr/>
            <p:nvPr/>
          </p:nvSpPr>
          <p:spPr bwMode="auto">
            <a:xfrm>
              <a:off x="4585" y="-4580"/>
              <a:ext cx="74" cy="74"/>
            </a:xfrm>
            <a:custGeom>
              <a:avLst/>
              <a:gdLst>
                <a:gd name="T0" fmla="*/ 36 w 74"/>
                <a:gd name="T1" fmla="*/ -4580 h 74"/>
                <a:gd name="T2" fmla="*/ 10 w 74"/>
                <a:gd name="T3" fmla="*/ -4569 h 74"/>
                <a:gd name="T4" fmla="*/ 0 w 74"/>
                <a:gd name="T5" fmla="*/ -4543 h 74"/>
                <a:gd name="T6" fmla="*/ 10 w 74"/>
                <a:gd name="T7" fmla="*/ -4518 h 74"/>
                <a:gd name="T8" fmla="*/ 36 w 74"/>
                <a:gd name="T9" fmla="*/ -4507 h 74"/>
                <a:gd name="T10" fmla="*/ 63 w 74"/>
                <a:gd name="T11" fmla="*/ -4518 h 74"/>
                <a:gd name="T12" fmla="*/ 73 w 74"/>
                <a:gd name="T13" fmla="*/ -4543 h 74"/>
                <a:gd name="T14" fmla="*/ 63 w 74"/>
                <a:gd name="T15" fmla="*/ -4569 h 74"/>
                <a:gd name="T16" fmla="*/ 36 w 74"/>
                <a:gd name="T17" fmla="*/ -458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3" name="AutoShape 260"/>
            <p:cNvSpPr/>
            <p:nvPr/>
          </p:nvSpPr>
          <p:spPr bwMode="auto">
            <a:xfrm>
              <a:off x="4574" y="-4591"/>
              <a:ext cx="94" cy="95"/>
            </a:xfrm>
            <a:custGeom>
              <a:avLst/>
              <a:gdLst>
                <a:gd name="T0" fmla="*/ 16 w 94"/>
                <a:gd name="T1" fmla="*/ -4575 h 95"/>
                <a:gd name="T2" fmla="*/ 16 w 94"/>
                <a:gd name="T3" fmla="*/ -4512 h 95"/>
                <a:gd name="T4" fmla="*/ 52 w 94"/>
                <a:gd name="T5" fmla="*/ -4518 h 95"/>
                <a:gd name="T6" fmla="*/ 47 w 94"/>
                <a:gd name="T7" fmla="*/ -4519 h 95"/>
                <a:gd name="T8" fmla="*/ 32 w 94"/>
                <a:gd name="T9" fmla="*/ -4522 h 95"/>
                <a:gd name="T10" fmla="*/ 30 w 94"/>
                <a:gd name="T11" fmla="*/ -4527 h 95"/>
                <a:gd name="T12" fmla="*/ 21 w 94"/>
                <a:gd name="T13" fmla="*/ -4538 h 95"/>
                <a:gd name="T14" fmla="*/ 25 w 94"/>
                <a:gd name="T15" fmla="*/ -4549 h 95"/>
                <a:gd name="T16" fmla="*/ 27 w 94"/>
                <a:gd name="T17" fmla="*/ -4560 h 95"/>
                <a:gd name="T18" fmla="*/ 39 w 94"/>
                <a:gd name="T19" fmla="*/ -4564 h 95"/>
                <a:gd name="T20" fmla="*/ 42 w 94"/>
                <a:gd name="T21" fmla="*/ -4569 h 95"/>
                <a:gd name="T22" fmla="*/ 78 w 94"/>
                <a:gd name="T23" fmla="*/ -4575 h 95"/>
                <a:gd name="T24" fmla="*/ 64 w 94"/>
                <a:gd name="T25" fmla="*/ -4525 h 95"/>
                <a:gd name="T26" fmla="*/ 52 w 94"/>
                <a:gd name="T27" fmla="*/ -4518 h 95"/>
                <a:gd name="T28" fmla="*/ 78 w 94"/>
                <a:gd name="T29" fmla="*/ -4512 h 95"/>
                <a:gd name="T30" fmla="*/ 63 w 94"/>
                <a:gd name="T31" fmla="*/ -4522 h 95"/>
                <a:gd name="T32" fmla="*/ 30 w 94"/>
                <a:gd name="T33" fmla="*/ -4526 h 95"/>
                <a:gd name="T34" fmla="*/ 39 w 94"/>
                <a:gd name="T35" fmla="*/ -4522 h 95"/>
                <a:gd name="T36" fmla="*/ 86 w 94"/>
                <a:gd name="T37" fmla="*/ -4527 h 95"/>
                <a:gd name="T38" fmla="*/ 63 w 94"/>
                <a:gd name="T39" fmla="*/ -4522 h 95"/>
                <a:gd name="T40" fmla="*/ 86 w 94"/>
                <a:gd name="T41" fmla="*/ -4527 h 95"/>
                <a:gd name="T42" fmla="*/ 64 w 94"/>
                <a:gd name="T43" fmla="*/ -4525 h 95"/>
                <a:gd name="T44" fmla="*/ 86 w 94"/>
                <a:gd name="T45" fmla="*/ -4527 h 95"/>
                <a:gd name="T46" fmla="*/ 74 w 94"/>
                <a:gd name="T47" fmla="*/ -4538 h 95"/>
                <a:gd name="T48" fmla="*/ 30 w 94"/>
                <a:gd name="T49" fmla="*/ -4527 h 95"/>
                <a:gd name="T50" fmla="*/ 30 w 94"/>
                <a:gd name="T51" fmla="*/ -4526 h 95"/>
                <a:gd name="T52" fmla="*/ 23 w 94"/>
                <a:gd name="T53" fmla="*/ -4543 h 95"/>
                <a:gd name="T54" fmla="*/ 25 w 94"/>
                <a:gd name="T55" fmla="*/ -4538 h 95"/>
                <a:gd name="T56" fmla="*/ 91 w 94"/>
                <a:gd name="T57" fmla="*/ -4549 h 95"/>
                <a:gd name="T58" fmla="*/ 74 w 94"/>
                <a:gd name="T59" fmla="*/ -4538 h 95"/>
                <a:gd name="T60" fmla="*/ 94 w 94"/>
                <a:gd name="T61" fmla="*/ -4543 h 95"/>
                <a:gd name="T62" fmla="*/ 25 w 94"/>
                <a:gd name="T63" fmla="*/ -4549 h 95"/>
                <a:gd name="T64" fmla="*/ 23 w 94"/>
                <a:gd name="T65" fmla="*/ -4543 h 95"/>
                <a:gd name="T66" fmla="*/ 64 w 94"/>
                <a:gd name="T67" fmla="*/ -4561 h 95"/>
                <a:gd name="T68" fmla="*/ 74 w 94"/>
                <a:gd name="T69" fmla="*/ -4549 h 95"/>
                <a:gd name="T70" fmla="*/ 86 w 94"/>
                <a:gd name="T71" fmla="*/ -4560 h 95"/>
                <a:gd name="T72" fmla="*/ 64 w 94"/>
                <a:gd name="T73" fmla="*/ -4561 h 95"/>
                <a:gd name="T74" fmla="*/ 27 w 94"/>
                <a:gd name="T75" fmla="*/ -4560 h 95"/>
                <a:gd name="T76" fmla="*/ 30 w 94"/>
                <a:gd name="T77" fmla="*/ -4561 h 95"/>
                <a:gd name="T78" fmla="*/ 63 w 94"/>
                <a:gd name="T79" fmla="*/ -4564 h 95"/>
                <a:gd name="T80" fmla="*/ 86 w 94"/>
                <a:gd name="T81" fmla="*/ -4560 h 95"/>
                <a:gd name="T82" fmla="*/ 39 w 94"/>
                <a:gd name="T83" fmla="*/ -4564 h 95"/>
                <a:gd name="T84" fmla="*/ 30 w 94"/>
                <a:gd name="T85" fmla="*/ -4561 h 95"/>
                <a:gd name="T86" fmla="*/ 81 w 94"/>
                <a:gd name="T87" fmla="*/ -4569 h 95"/>
                <a:gd name="T88" fmla="*/ 47 w 94"/>
                <a:gd name="T89" fmla="*/ -4567 h 95"/>
                <a:gd name="T90" fmla="*/ 63 w 94"/>
                <a:gd name="T91" fmla="*/ -4564 h 95"/>
                <a:gd name="T92" fmla="*/ 81 w 94"/>
                <a:gd name="T93" fmla="*/ -4569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2"/>
                  </a:lnTo>
                  <a:lnTo>
                    <a:pt x="39" y="69"/>
                  </a:lnTo>
                  <a:lnTo>
                    <a:pt x="32" y="69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7"/>
                  </a:lnTo>
                  <a:lnTo>
                    <a:pt x="39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1" y="22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6"/>
                  </a:moveTo>
                  <a:lnTo>
                    <a:pt x="47" y="72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4" y="66"/>
                  </a:lnTo>
                  <a:close/>
                  <a:moveTo>
                    <a:pt x="30" y="65"/>
                  </a:moveTo>
                  <a:lnTo>
                    <a:pt x="32" y="69"/>
                  </a:lnTo>
                  <a:lnTo>
                    <a:pt x="39" y="69"/>
                  </a:lnTo>
                  <a:lnTo>
                    <a:pt x="30" y="65"/>
                  </a:lnTo>
                  <a:close/>
                  <a:moveTo>
                    <a:pt x="86" y="64"/>
                  </a:moveTo>
                  <a:lnTo>
                    <a:pt x="69" y="64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6" y="64"/>
                  </a:lnTo>
                  <a:close/>
                  <a:moveTo>
                    <a:pt x="71" y="48"/>
                  </a:moveTo>
                  <a:lnTo>
                    <a:pt x="64" y="66"/>
                  </a:lnTo>
                  <a:lnTo>
                    <a:pt x="69" y="64"/>
                  </a:lnTo>
                  <a:lnTo>
                    <a:pt x="86" y="64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30" y="64"/>
                  </a:moveTo>
                  <a:lnTo>
                    <a:pt x="27" y="64"/>
                  </a:lnTo>
                  <a:lnTo>
                    <a:pt x="30" y="65"/>
                  </a:lnTo>
                  <a:lnTo>
                    <a:pt x="30" y="64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7"/>
                  </a:lnTo>
                  <a:close/>
                  <a:moveTo>
                    <a:pt x="39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9" y="27"/>
                  </a:lnTo>
                  <a:close/>
                  <a:moveTo>
                    <a:pt x="81" y="22"/>
                  </a:moveTo>
                  <a:lnTo>
                    <a:pt x="52" y="22"/>
                  </a:lnTo>
                  <a:lnTo>
                    <a:pt x="47" y="24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4" name="Freeform 261"/>
            <p:cNvSpPr/>
            <p:nvPr/>
          </p:nvSpPr>
          <p:spPr bwMode="auto">
            <a:xfrm>
              <a:off x="4585" y="-2484"/>
              <a:ext cx="74" cy="75"/>
            </a:xfrm>
            <a:custGeom>
              <a:avLst/>
              <a:gdLst>
                <a:gd name="T0" fmla="*/ 36 w 74"/>
                <a:gd name="T1" fmla="*/ -2484 h 75"/>
                <a:gd name="T2" fmla="*/ 10 w 74"/>
                <a:gd name="T3" fmla="*/ -2473 h 75"/>
                <a:gd name="T4" fmla="*/ 0 w 74"/>
                <a:gd name="T5" fmla="*/ -2446 h 75"/>
                <a:gd name="T6" fmla="*/ 10 w 74"/>
                <a:gd name="T7" fmla="*/ -2420 h 75"/>
                <a:gd name="T8" fmla="*/ 36 w 74"/>
                <a:gd name="T9" fmla="*/ -2409 h 75"/>
                <a:gd name="T10" fmla="*/ 63 w 74"/>
                <a:gd name="T11" fmla="*/ -2420 h 75"/>
                <a:gd name="T12" fmla="*/ 73 w 74"/>
                <a:gd name="T13" fmla="*/ -2446 h 75"/>
                <a:gd name="T14" fmla="*/ 63 w 74"/>
                <a:gd name="T15" fmla="*/ -2473 h 75"/>
                <a:gd name="T16" fmla="*/ 36 w 74"/>
                <a:gd name="T17" fmla="*/ -2484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5" name="AutoShape 262"/>
            <p:cNvSpPr/>
            <p:nvPr/>
          </p:nvSpPr>
          <p:spPr bwMode="auto">
            <a:xfrm>
              <a:off x="4574" y="-2493"/>
              <a:ext cx="94" cy="94"/>
            </a:xfrm>
            <a:custGeom>
              <a:avLst/>
              <a:gdLst>
                <a:gd name="T0" fmla="*/ 16 w 94"/>
                <a:gd name="T1" fmla="*/ -2478 h 94"/>
                <a:gd name="T2" fmla="*/ 16 w 94"/>
                <a:gd name="T3" fmla="*/ -2415 h 94"/>
                <a:gd name="T4" fmla="*/ 52 w 94"/>
                <a:gd name="T5" fmla="*/ -2420 h 94"/>
                <a:gd name="T6" fmla="*/ 47 w 94"/>
                <a:gd name="T7" fmla="*/ -2422 h 94"/>
                <a:gd name="T8" fmla="*/ 32 w 94"/>
                <a:gd name="T9" fmla="*/ -2425 h 94"/>
                <a:gd name="T10" fmla="*/ 29 w 94"/>
                <a:gd name="T11" fmla="*/ -2431 h 94"/>
                <a:gd name="T12" fmla="*/ 21 w 94"/>
                <a:gd name="T13" fmla="*/ -2442 h 94"/>
                <a:gd name="T14" fmla="*/ 25 w 94"/>
                <a:gd name="T15" fmla="*/ -2451 h 94"/>
                <a:gd name="T16" fmla="*/ 27 w 94"/>
                <a:gd name="T17" fmla="*/ -2462 h 94"/>
                <a:gd name="T18" fmla="*/ 38 w 94"/>
                <a:gd name="T19" fmla="*/ -2467 h 94"/>
                <a:gd name="T20" fmla="*/ 42 w 94"/>
                <a:gd name="T21" fmla="*/ -2473 h 94"/>
                <a:gd name="T22" fmla="*/ 78 w 94"/>
                <a:gd name="T23" fmla="*/ -2478 h 94"/>
                <a:gd name="T24" fmla="*/ 65 w 94"/>
                <a:gd name="T25" fmla="*/ -2429 h 94"/>
                <a:gd name="T26" fmla="*/ 52 w 94"/>
                <a:gd name="T27" fmla="*/ -2420 h 94"/>
                <a:gd name="T28" fmla="*/ 78 w 94"/>
                <a:gd name="T29" fmla="*/ -2415 h 94"/>
                <a:gd name="T30" fmla="*/ 63 w 94"/>
                <a:gd name="T31" fmla="*/ -2425 h 94"/>
                <a:gd name="T32" fmla="*/ 30 w 94"/>
                <a:gd name="T33" fmla="*/ -2430 h 94"/>
                <a:gd name="T34" fmla="*/ 41 w 94"/>
                <a:gd name="T35" fmla="*/ -2425 h 94"/>
                <a:gd name="T36" fmla="*/ 86 w 94"/>
                <a:gd name="T37" fmla="*/ -2431 h 94"/>
                <a:gd name="T38" fmla="*/ 63 w 94"/>
                <a:gd name="T39" fmla="*/ -2425 h 94"/>
                <a:gd name="T40" fmla="*/ 86 w 94"/>
                <a:gd name="T41" fmla="*/ -2431 h 94"/>
                <a:gd name="T42" fmla="*/ 65 w 94"/>
                <a:gd name="T43" fmla="*/ -2429 h 94"/>
                <a:gd name="T44" fmla="*/ 86 w 94"/>
                <a:gd name="T45" fmla="*/ -2431 h 94"/>
                <a:gd name="T46" fmla="*/ 74 w 94"/>
                <a:gd name="T47" fmla="*/ -2442 h 94"/>
                <a:gd name="T48" fmla="*/ 29 w 94"/>
                <a:gd name="T49" fmla="*/ -2431 h 94"/>
                <a:gd name="T50" fmla="*/ 30 w 94"/>
                <a:gd name="T51" fmla="*/ -2430 h 94"/>
                <a:gd name="T52" fmla="*/ 23 w 94"/>
                <a:gd name="T53" fmla="*/ -2446 h 94"/>
                <a:gd name="T54" fmla="*/ 25 w 94"/>
                <a:gd name="T55" fmla="*/ -2442 h 94"/>
                <a:gd name="T56" fmla="*/ 92 w 94"/>
                <a:gd name="T57" fmla="*/ -2451 h 94"/>
                <a:gd name="T58" fmla="*/ 74 w 94"/>
                <a:gd name="T59" fmla="*/ -2442 h 94"/>
                <a:gd name="T60" fmla="*/ 94 w 94"/>
                <a:gd name="T61" fmla="*/ -2446 h 94"/>
                <a:gd name="T62" fmla="*/ 25 w 94"/>
                <a:gd name="T63" fmla="*/ -2451 h 94"/>
                <a:gd name="T64" fmla="*/ 23 w 94"/>
                <a:gd name="T65" fmla="*/ -2446 h 94"/>
                <a:gd name="T66" fmla="*/ 64 w 94"/>
                <a:gd name="T67" fmla="*/ -2464 h 94"/>
                <a:gd name="T68" fmla="*/ 74 w 94"/>
                <a:gd name="T69" fmla="*/ -2451 h 94"/>
                <a:gd name="T70" fmla="*/ 86 w 94"/>
                <a:gd name="T71" fmla="*/ -2462 h 94"/>
                <a:gd name="T72" fmla="*/ 64 w 94"/>
                <a:gd name="T73" fmla="*/ -2464 h 94"/>
                <a:gd name="T74" fmla="*/ 27 w 94"/>
                <a:gd name="T75" fmla="*/ -2462 h 94"/>
                <a:gd name="T76" fmla="*/ 30 w 94"/>
                <a:gd name="T77" fmla="*/ -2463 h 94"/>
                <a:gd name="T78" fmla="*/ 63 w 94"/>
                <a:gd name="T79" fmla="*/ -2467 h 94"/>
                <a:gd name="T80" fmla="*/ 86 w 94"/>
                <a:gd name="T81" fmla="*/ -2462 h 94"/>
                <a:gd name="T82" fmla="*/ 38 w 94"/>
                <a:gd name="T83" fmla="*/ -2467 h 94"/>
                <a:gd name="T84" fmla="*/ 30 w 94"/>
                <a:gd name="T85" fmla="*/ -2463 h 94"/>
                <a:gd name="T86" fmla="*/ 81 w 94"/>
                <a:gd name="T87" fmla="*/ -2473 h 94"/>
                <a:gd name="T88" fmla="*/ 47 w 94"/>
                <a:gd name="T89" fmla="*/ -2471 h 94"/>
                <a:gd name="T90" fmla="*/ 63 w 94"/>
                <a:gd name="T91" fmla="*/ -2467 h 94"/>
                <a:gd name="T92" fmla="*/ 81 w 94"/>
                <a:gd name="T93" fmla="*/ -2473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8"/>
                  </a:lnTo>
                  <a:lnTo>
                    <a:pt x="32" y="68"/>
                  </a:lnTo>
                  <a:lnTo>
                    <a:pt x="27" y="62"/>
                  </a:lnTo>
                  <a:lnTo>
                    <a:pt x="29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3" y="68"/>
                  </a:lnTo>
                  <a:lnTo>
                    <a:pt x="63" y="68"/>
                  </a:lnTo>
                  <a:lnTo>
                    <a:pt x="65" y="64"/>
                  </a:lnTo>
                  <a:close/>
                  <a:moveTo>
                    <a:pt x="30" y="63"/>
                  </a:moveTo>
                  <a:lnTo>
                    <a:pt x="32" y="68"/>
                  </a:lnTo>
                  <a:lnTo>
                    <a:pt x="41" y="68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8"/>
                  </a:lnTo>
                  <a:lnTo>
                    <a:pt x="83" y="68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5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7"/>
                  </a:lnTo>
                  <a:close/>
                  <a:moveTo>
                    <a:pt x="29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29" y="62"/>
                  </a:lnTo>
                  <a:close/>
                  <a:moveTo>
                    <a:pt x="23" y="47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6" name="Freeform 263"/>
            <p:cNvSpPr/>
            <p:nvPr/>
          </p:nvSpPr>
          <p:spPr bwMode="auto">
            <a:xfrm>
              <a:off x="4585" y="-2163"/>
              <a:ext cx="74" cy="80"/>
            </a:xfrm>
            <a:custGeom>
              <a:avLst/>
              <a:gdLst>
                <a:gd name="T0" fmla="*/ 36 w 74"/>
                <a:gd name="T1" fmla="*/ -2163 h 80"/>
                <a:gd name="T2" fmla="*/ 10 w 74"/>
                <a:gd name="T3" fmla="*/ -2148 h 80"/>
                <a:gd name="T4" fmla="*/ 0 w 74"/>
                <a:gd name="T5" fmla="*/ -2121 h 80"/>
                <a:gd name="T6" fmla="*/ 10 w 74"/>
                <a:gd name="T7" fmla="*/ -2095 h 80"/>
                <a:gd name="T8" fmla="*/ 36 w 74"/>
                <a:gd name="T9" fmla="*/ -2084 h 80"/>
                <a:gd name="T10" fmla="*/ 63 w 74"/>
                <a:gd name="T11" fmla="*/ -2095 h 80"/>
                <a:gd name="T12" fmla="*/ 73 w 74"/>
                <a:gd name="T13" fmla="*/ -2121 h 80"/>
                <a:gd name="T14" fmla="*/ 63 w 74"/>
                <a:gd name="T15" fmla="*/ -2148 h 80"/>
                <a:gd name="T16" fmla="*/ 36 w 74"/>
                <a:gd name="T17" fmla="*/ -2163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80">
                  <a:moveTo>
                    <a:pt x="36" y="0"/>
                  </a:moveTo>
                  <a:lnTo>
                    <a:pt x="10" y="15"/>
                  </a:lnTo>
                  <a:lnTo>
                    <a:pt x="0" y="42"/>
                  </a:lnTo>
                  <a:lnTo>
                    <a:pt x="10" y="68"/>
                  </a:lnTo>
                  <a:lnTo>
                    <a:pt x="36" y="79"/>
                  </a:lnTo>
                  <a:lnTo>
                    <a:pt x="63" y="68"/>
                  </a:lnTo>
                  <a:lnTo>
                    <a:pt x="73" y="42"/>
                  </a:lnTo>
                  <a:lnTo>
                    <a:pt x="63" y="1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7" name="AutoShape 264"/>
            <p:cNvSpPr/>
            <p:nvPr/>
          </p:nvSpPr>
          <p:spPr bwMode="auto">
            <a:xfrm>
              <a:off x="4574" y="-2174"/>
              <a:ext cx="94" cy="100"/>
            </a:xfrm>
            <a:custGeom>
              <a:avLst/>
              <a:gdLst>
                <a:gd name="T0" fmla="*/ 11 w 94"/>
                <a:gd name="T1" fmla="*/ -2152 h 100"/>
                <a:gd name="T2" fmla="*/ 16 w 94"/>
                <a:gd name="T3" fmla="*/ -2090 h 100"/>
                <a:gd name="T4" fmla="*/ 52 w 94"/>
                <a:gd name="T5" fmla="*/ -2095 h 100"/>
                <a:gd name="T6" fmla="*/ 47 w 94"/>
                <a:gd name="T7" fmla="*/ -2097 h 100"/>
                <a:gd name="T8" fmla="*/ 32 w 94"/>
                <a:gd name="T9" fmla="*/ -2101 h 100"/>
                <a:gd name="T10" fmla="*/ 30 w 94"/>
                <a:gd name="T11" fmla="*/ -2106 h 100"/>
                <a:gd name="T12" fmla="*/ 21 w 94"/>
                <a:gd name="T13" fmla="*/ -2116 h 100"/>
                <a:gd name="T14" fmla="*/ 25 w 94"/>
                <a:gd name="T15" fmla="*/ -2126 h 100"/>
                <a:gd name="T16" fmla="*/ 27 w 94"/>
                <a:gd name="T17" fmla="*/ -2137 h 100"/>
                <a:gd name="T18" fmla="*/ 36 w 94"/>
                <a:gd name="T19" fmla="*/ -2143 h 100"/>
                <a:gd name="T20" fmla="*/ 42 w 94"/>
                <a:gd name="T21" fmla="*/ -2152 h 100"/>
                <a:gd name="T22" fmla="*/ 47 w 94"/>
                <a:gd name="T23" fmla="*/ -2174 h 100"/>
                <a:gd name="T24" fmla="*/ 47 w 94"/>
                <a:gd name="T25" fmla="*/ -2097 h 100"/>
                <a:gd name="T26" fmla="*/ 47 w 94"/>
                <a:gd name="T27" fmla="*/ -2074 h 100"/>
                <a:gd name="T28" fmla="*/ 84 w 94"/>
                <a:gd name="T29" fmla="*/ -2101 h 100"/>
                <a:gd name="T30" fmla="*/ 64 w 94"/>
                <a:gd name="T31" fmla="*/ -2104 h 100"/>
                <a:gd name="T32" fmla="*/ 32 w 94"/>
                <a:gd name="T33" fmla="*/ -2101 h 100"/>
                <a:gd name="T34" fmla="*/ 30 w 94"/>
                <a:gd name="T35" fmla="*/ -2104 h 100"/>
                <a:gd name="T36" fmla="*/ 69 w 94"/>
                <a:gd name="T37" fmla="*/ -2106 h 100"/>
                <a:gd name="T38" fmla="*/ 84 w 94"/>
                <a:gd name="T39" fmla="*/ -2101 h 100"/>
                <a:gd name="T40" fmla="*/ 72 w 94"/>
                <a:gd name="T41" fmla="*/ -2121 h 100"/>
                <a:gd name="T42" fmla="*/ 69 w 94"/>
                <a:gd name="T43" fmla="*/ -2106 h 100"/>
                <a:gd name="T44" fmla="*/ 92 w 94"/>
                <a:gd name="T45" fmla="*/ -2116 h 100"/>
                <a:gd name="T46" fmla="*/ 72 w 94"/>
                <a:gd name="T47" fmla="*/ -2121 h 100"/>
                <a:gd name="T48" fmla="*/ 27 w 94"/>
                <a:gd name="T49" fmla="*/ -2106 h 100"/>
                <a:gd name="T50" fmla="*/ 30 w 94"/>
                <a:gd name="T51" fmla="*/ -2106 h 100"/>
                <a:gd name="T52" fmla="*/ 21 w 94"/>
                <a:gd name="T53" fmla="*/ -2116 h 100"/>
                <a:gd name="T54" fmla="*/ 23 w 94"/>
                <a:gd name="T55" fmla="*/ -2121 h 100"/>
                <a:gd name="T56" fmla="*/ 74 w 94"/>
                <a:gd name="T57" fmla="*/ -2126 h 100"/>
                <a:gd name="T58" fmla="*/ 92 w 94"/>
                <a:gd name="T59" fmla="*/ -2116 h 100"/>
                <a:gd name="T60" fmla="*/ 93 w 94"/>
                <a:gd name="T61" fmla="*/ -2126 h 100"/>
                <a:gd name="T62" fmla="*/ 21 w 94"/>
                <a:gd name="T63" fmla="*/ -2126 h 100"/>
                <a:gd name="T64" fmla="*/ 25 w 94"/>
                <a:gd name="T65" fmla="*/ -2126 h 100"/>
                <a:gd name="T66" fmla="*/ 72 w 94"/>
                <a:gd name="T67" fmla="*/ -2121 h 100"/>
                <a:gd name="T68" fmla="*/ 93 w 94"/>
                <a:gd name="T69" fmla="*/ -2126 h 100"/>
                <a:gd name="T70" fmla="*/ 69 w 94"/>
                <a:gd name="T71" fmla="*/ -2137 h 100"/>
                <a:gd name="T72" fmla="*/ 30 w 94"/>
                <a:gd name="T73" fmla="*/ -2139 h 100"/>
                <a:gd name="T74" fmla="*/ 29 w 94"/>
                <a:gd name="T75" fmla="*/ -2137 h 100"/>
                <a:gd name="T76" fmla="*/ 87 w 94"/>
                <a:gd name="T77" fmla="*/ -2143 h 100"/>
                <a:gd name="T78" fmla="*/ 69 w 94"/>
                <a:gd name="T79" fmla="*/ -2137 h 100"/>
                <a:gd name="T80" fmla="*/ 87 w 94"/>
                <a:gd name="T81" fmla="*/ -2143 h 100"/>
                <a:gd name="T82" fmla="*/ 32 w 94"/>
                <a:gd name="T83" fmla="*/ -2143 h 100"/>
                <a:gd name="T84" fmla="*/ 36 w 94"/>
                <a:gd name="T85" fmla="*/ -2143 h 100"/>
                <a:gd name="T86" fmla="*/ 52 w 94"/>
                <a:gd name="T87" fmla="*/ -2152 h 100"/>
                <a:gd name="T88" fmla="*/ 64 w 94"/>
                <a:gd name="T89" fmla="*/ -2140 h 100"/>
                <a:gd name="T90" fmla="*/ 87 w 94"/>
                <a:gd name="T91" fmla="*/ -2143 h 1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4" h="100">
                  <a:moveTo>
                    <a:pt x="47" y="0"/>
                  </a:moveTo>
                  <a:lnTo>
                    <a:pt x="11" y="22"/>
                  </a:lnTo>
                  <a:lnTo>
                    <a:pt x="0" y="53"/>
                  </a:lnTo>
                  <a:lnTo>
                    <a:pt x="16" y="84"/>
                  </a:lnTo>
                  <a:lnTo>
                    <a:pt x="47" y="100"/>
                  </a:lnTo>
                  <a:lnTo>
                    <a:pt x="52" y="79"/>
                  </a:lnTo>
                  <a:lnTo>
                    <a:pt x="42" y="79"/>
                  </a:lnTo>
                  <a:lnTo>
                    <a:pt x="47" y="77"/>
                  </a:lnTo>
                  <a:lnTo>
                    <a:pt x="38" y="73"/>
                  </a:lnTo>
                  <a:lnTo>
                    <a:pt x="32" y="73"/>
                  </a:lnTo>
                  <a:lnTo>
                    <a:pt x="27" y="68"/>
                  </a:lnTo>
                  <a:lnTo>
                    <a:pt x="30" y="68"/>
                  </a:lnTo>
                  <a:lnTo>
                    <a:pt x="25" y="58"/>
                  </a:lnTo>
                  <a:lnTo>
                    <a:pt x="21" y="58"/>
                  </a:lnTo>
                  <a:lnTo>
                    <a:pt x="21" y="48"/>
                  </a:lnTo>
                  <a:lnTo>
                    <a:pt x="25" y="48"/>
                  </a:lnTo>
                  <a:lnTo>
                    <a:pt x="29" y="37"/>
                  </a:lnTo>
                  <a:lnTo>
                    <a:pt x="27" y="37"/>
                  </a:lnTo>
                  <a:lnTo>
                    <a:pt x="32" y="31"/>
                  </a:lnTo>
                  <a:lnTo>
                    <a:pt x="36" y="31"/>
                  </a:lnTo>
                  <a:lnTo>
                    <a:pt x="47" y="25"/>
                  </a:lnTo>
                  <a:lnTo>
                    <a:pt x="42" y="22"/>
                  </a:lnTo>
                  <a:lnTo>
                    <a:pt x="84" y="22"/>
                  </a:lnTo>
                  <a:lnTo>
                    <a:pt x="47" y="0"/>
                  </a:lnTo>
                  <a:close/>
                  <a:moveTo>
                    <a:pt x="64" y="70"/>
                  </a:moveTo>
                  <a:lnTo>
                    <a:pt x="47" y="77"/>
                  </a:lnTo>
                  <a:lnTo>
                    <a:pt x="52" y="79"/>
                  </a:lnTo>
                  <a:lnTo>
                    <a:pt x="47" y="100"/>
                  </a:lnTo>
                  <a:lnTo>
                    <a:pt x="78" y="84"/>
                  </a:lnTo>
                  <a:lnTo>
                    <a:pt x="84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2" y="73"/>
                  </a:lnTo>
                  <a:lnTo>
                    <a:pt x="38" y="73"/>
                  </a:lnTo>
                  <a:lnTo>
                    <a:pt x="30" y="70"/>
                  </a:lnTo>
                  <a:close/>
                  <a:moveTo>
                    <a:pt x="86" y="68"/>
                  </a:moveTo>
                  <a:lnTo>
                    <a:pt x="69" y="68"/>
                  </a:lnTo>
                  <a:lnTo>
                    <a:pt x="63" y="73"/>
                  </a:lnTo>
                  <a:lnTo>
                    <a:pt x="84" y="73"/>
                  </a:lnTo>
                  <a:lnTo>
                    <a:pt x="86" y="68"/>
                  </a:lnTo>
                  <a:close/>
                  <a:moveTo>
                    <a:pt x="72" y="53"/>
                  </a:moveTo>
                  <a:lnTo>
                    <a:pt x="64" y="70"/>
                  </a:lnTo>
                  <a:lnTo>
                    <a:pt x="69" y="68"/>
                  </a:lnTo>
                  <a:lnTo>
                    <a:pt x="86" y="68"/>
                  </a:lnTo>
                  <a:lnTo>
                    <a:pt x="92" y="58"/>
                  </a:lnTo>
                  <a:lnTo>
                    <a:pt x="74" y="58"/>
                  </a:lnTo>
                  <a:lnTo>
                    <a:pt x="72" y="53"/>
                  </a:lnTo>
                  <a:close/>
                  <a:moveTo>
                    <a:pt x="30" y="68"/>
                  </a:moveTo>
                  <a:lnTo>
                    <a:pt x="27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23" y="53"/>
                  </a:moveTo>
                  <a:lnTo>
                    <a:pt x="21" y="58"/>
                  </a:lnTo>
                  <a:lnTo>
                    <a:pt x="25" y="58"/>
                  </a:lnTo>
                  <a:lnTo>
                    <a:pt x="23" y="53"/>
                  </a:lnTo>
                  <a:close/>
                  <a:moveTo>
                    <a:pt x="93" y="48"/>
                  </a:moveTo>
                  <a:lnTo>
                    <a:pt x="74" y="48"/>
                  </a:lnTo>
                  <a:lnTo>
                    <a:pt x="74" y="58"/>
                  </a:lnTo>
                  <a:lnTo>
                    <a:pt x="92" y="58"/>
                  </a:lnTo>
                  <a:lnTo>
                    <a:pt x="94" y="53"/>
                  </a:lnTo>
                  <a:lnTo>
                    <a:pt x="93" y="48"/>
                  </a:lnTo>
                  <a:close/>
                  <a:moveTo>
                    <a:pt x="25" y="48"/>
                  </a:moveTo>
                  <a:lnTo>
                    <a:pt x="21" y="48"/>
                  </a:lnTo>
                  <a:lnTo>
                    <a:pt x="23" y="53"/>
                  </a:lnTo>
                  <a:lnTo>
                    <a:pt x="25" y="48"/>
                  </a:lnTo>
                  <a:close/>
                  <a:moveTo>
                    <a:pt x="64" y="34"/>
                  </a:moveTo>
                  <a:lnTo>
                    <a:pt x="72" y="53"/>
                  </a:lnTo>
                  <a:lnTo>
                    <a:pt x="74" y="48"/>
                  </a:lnTo>
                  <a:lnTo>
                    <a:pt x="93" y="48"/>
                  </a:lnTo>
                  <a:lnTo>
                    <a:pt x="89" y="37"/>
                  </a:lnTo>
                  <a:lnTo>
                    <a:pt x="69" y="37"/>
                  </a:lnTo>
                  <a:lnTo>
                    <a:pt x="64" y="34"/>
                  </a:lnTo>
                  <a:close/>
                  <a:moveTo>
                    <a:pt x="30" y="35"/>
                  </a:moveTo>
                  <a:lnTo>
                    <a:pt x="27" y="37"/>
                  </a:lnTo>
                  <a:lnTo>
                    <a:pt x="29" y="37"/>
                  </a:lnTo>
                  <a:lnTo>
                    <a:pt x="30" y="35"/>
                  </a:lnTo>
                  <a:close/>
                  <a:moveTo>
                    <a:pt x="87" y="31"/>
                  </a:moveTo>
                  <a:lnTo>
                    <a:pt x="63" y="31"/>
                  </a:lnTo>
                  <a:lnTo>
                    <a:pt x="69" y="37"/>
                  </a:lnTo>
                  <a:lnTo>
                    <a:pt x="89" y="37"/>
                  </a:lnTo>
                  <a:lnTo>
                    <a:pt x="87" y="31"/>
                  </a:lnTo>
                  <a:close/>
                  <a:moveTo>
                    <a:pt x="36" y="31"/>
                  </a:moveTo>
                  <a:lnTo>
                    <a:pt x="32" y="31"/>
                  </a:lnTo>
                  <a:lnTo>
                    <a:pt x="30" y="35"/>
                  </a:lnTo>
                  <a:lnTo>
                    <a:pt x="36" y="31"/>
                  </a:lnTo>
                  <a:close/>
                  <a:moveTo>
                    <a:pt x="84" y="22"/>
                  </a:moveTo>
                  <a:lnTo>
                    <a:pt x="52" y="22"/>
                  </a:lnTo>
                  <a:lnTo>
                    <a:pt x="47" y="25"/>
                  </a:lnTo>
                  <a:lnTo>
                    <a:pt x="64" y="34"/>
                  </a:lnTo>
                  <a:lnTo>
                    <a:pt x="63" y="31"/>
                  </a:lnTo>
                  <a:lnTo>
                    <a:pt x="87" y="31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8" name="AutoShape 265"/>
            <p:cNvSpPr/>
            <p:nvPr/>
          </p:nvSpPr>
          <p:spPr bwMode="auto">
            <a:xfrm>
              <a:off x="4661" y="-4945"/>
              <a:ext cx="1054" cy="399"/>
            </a:xfrm>
            <a:custGeom>
              <a:avLst/>
              <a:gdLst>
                <a:gd name="T0" fmla="*/ 0 w 1054"/>
                <a:gd name="T1" fmla="*/ -4546 h 399"/>
                <a:gd name="T2" fmla="*/ 1053 w 1054"/>
                <a:gd name="T3" fmla="*/ -4546 h 399"/>
                <a:gd name="T4" fmla="*/ 1053 w 1054"/>
                <a:gd name="T5" fmla="*/ -4795 h 399"/>
                <a:gd name="T6" fmla="*/ 0 w 1054"/>
                <a:gd name="T7" fmla="*/ -4795 h 399"/>
                <a:gd name="T8" fmla="*/ 883 w 1054"/>
                <a:gd name="T9" fmla="*/ -4795 h 399"/>
                <a:gd name="T10" fmla="*/ 1040 w 1054"/>
                <a:gd name="T11" fmla="*/ -4945 h 3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4" h="399">
                  <a:moveTo>
                    <a:pt x="0" y="399"/>
                  </a:moveTo>
                  <a:lnTo>
                    <a:pt x="1053" y="399"/>
                  </a:lnTo>
                  <a:lnTo>
                    <a:pt x="1053" y="150"/>
                  </a:lnTo>
                  <a:moveTo>
                    <a:pt x="0" y="150"/>
                  </a:moveTo>
                  <a:lnTo>
                    <a:pt x="883" y="150"/>
                  </a:lnTo>
                  <a:lnTo>
                    <a:pt x="104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9" name="AutoShape 266"/>
            <p:cNvSpPr/>
            <p:nvPr/>
          </p:nvSpPr>
          <p:spPr bwMode="auto">
            <a:xfrm>
              <a:off x="6184" y="-2179"/>
              <a:ext cx="450" cy="341"/>
            </a:xfrm>
            <a:custGeom>
              <a:avLst/>
              <a:gdLst>
                <a:gd name="T0" fmla="*/ 154 w 450"/>
                <a:gd name="T1" fmla="*/ -2179 h 341"/>
                <a:gd name="T2" fmla="*/ 0 w 450"/>
                <a:gd name="T3" fmla="*/ -2011 h 341"/>
                <a:gd name="T4" fmla="*/ 75 w 450"/>
                <a:gd name="T5" fmla="*/ -1927 h 341"/>
                <a:gd name="T6" fmla="*/ 154 w 450"/>
                <a:gd name="T7" fmla="*/ -1838 h 341"/>
                <a:gd name="T8" fmla="*/ 154 w 450"/>
                <a:gd name="T9" fmla="*/ -1891 h 341"/>
                <a:gd name="T10" fmla="*/ 342 w 450"/>
                <a:gd name="T11" fmla="*/ -1891 h 341"/>
                <a:gd name="T12" fmla="*/ 374 w 450"/>
                <a:gd name="T13" fmla="*/ -1927 h 341"/>
                <a:gd name="T14" fmla="*/ 450 w 450"/>
                <a:gd name="T15" fmla="*/ -2011 h 341"/>
                <a:gd name="T16" fmla="*/ 374 w 450"/>
                <a:gd name="T17" fmla="*/ -2095 h 341"/>
                <a:gd name="T18" fmla="*/ 339 w 450"/>
                <a:gd name="T19" fmla="*/ -2132 h 341"/>
                <a:gd name="T20" fmla="*/ 154 w 450"/>
                <a:gd name="T21" fmla="*/ -2132 h 341"/>
                <a:gd name="T22" fmla="*/ 154 w 450"/>
                <a:gd name="T23" fmla="*/ -2179 h 341"/>
                <a:gd name="T24" fmla="*/ 342 w 450"/>
                <a:gd name="T25" fmla="*/ -1891 h 341"/>
                <a:gd name="T26" fmla="*/ 295 w 450"/>
                <a:gd name="T27" fmla="*/ -1891 h 341"/>
                <a:gd name="T28" fmla="*/ 295 w 450"/>
                <a:gd name="T29" fmla="*/ -1838 h 341"/>
                <a:gd name="T30" fmla="*/ 342 w 450"/>
                <a:gd name="T31" fmla="*/ -1891 h 341"/>
                <a:gd name="T32" fmla="*/ 295 w 450"/>
                <a:gd name="T33" fmla="*/ -2179 h 341"/>
                <a:gd name="T34" fmla="*/ 295 w 450"/>
                <a:gd name="T35" fmla="*/ -2132 h 341"/>
                <a:gd name="T36" fmla="*/ 339 w 450"/>
                <a:gd name="T37" fmla="*/ -2132 h 341"/>
                <a:gd name="T38" fmla="*/ 295 w 450"/>
                <a:gd name="T39" fmla="*/ -2179 h 3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0" h="341">
                  <a:moveTo>
                    <a:pt x="154" y="0"/>
                  </a:moveTo>
                  <a:lnTo>
                    <a:pt x="0" y="168"/>
                  </a:lnTo>
                  <a:lnTo>
                    <a:pt x="75" y="252"/>
                  </a:lnTo>
                  <a:lnTo>
                    <a:pt x="154" y="341"/>
                  </a:lnTo>
                  <a:lnTo>
                    <a:pt x="154" y="288"/>
                  </a:lnTo>
                  <a:lnTo>
                    <a:pt x="342" y="288"/>
                  </a:lnTo>
                  <a:lnTo>
                    <a:pt x="374" y="252"/>
                  </a:lnTo>
                  <a:lnTo>
                    <a:pt x="450" y="168"/>
                  </a:lnTo>
                  <a:lnTo>
                    <a:pt x="374" y="84"/>
                  </a:lnTo>
                  <a:lnTo>
                    <a:pt x="339" y="47"/>
                  </a:lnTo>
                  <a:lnTo>
                    <a:pt x="154" y="47"/>
                  </a:lnTo>
                  <a:lnTo>
                    <a:pt x="154" y="0"/>
                  </a:lnTo>
                  <a:close/>
                  <a:moveTo>
                    <a:pt x="342" y="288"/>
                  </a:moveTo>
                  <a:lnTo>
                    <a:pt x="295" y="288"/>
                  </a:lnTo>
                  <a:lnTo>
                    <a:pt x="295" y="341"/>
                  </a:lnTo>
                  <a:lnTo>
                    <a:pt x="342" y="288"/>
                  </a:lnTo>
                  <a:close/>
                  <a:moveTo>
                    <a:pt x="295" y="0"/>
                  </a:moveTo>
                  <a:lnTo>
                    <a:pt x="295" y="47"/>
                  </a:lnTo>
                  <a:lnTo>
                    <a:pt x="339" y="47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0" name="AutoShape 267"/>
            <p:cNvSpPr/>
            <p:nvPr/>
          </p:nvSpPr>
          <p:spPr bwMode="auto">
            <a:xfrm>
              <a:off x="6173" y="-2200"/>
              <a:ext cx="472" cy="383"/>
            </a:xfrm>
            <a:custGeom>
              <a:avLst/>
              <a:gdLst>
                <a:gd name="T0" fmla="*/ 0 w 472"/>
                <a:gd name="T1" fmla="*/ -2011 h 383"/>
                <a:gd name="T2" fmla="*/ 170 w 472"/>
                <a:gd name="T3" fmla="*/ -1818 h 383"/>
                <a:gd name="T4" fmla="*/ 157 w 472"/>
                <a:gd name="T5" fmla="*/ -1838 h 383"/>
                <a:gd name="T6" fmla="*/ 91 w 472"/>
                <a:gd name="T7" fmla="*/ -1938 h 383"/>
                <a:gd name="T8" fmla="*/ 13 w 472"/>
                <a:gd name="T9" fmla="*/ -2001 h 383"/>
                <a:gd name="T10" fmla="*/ 32 w 472"/>
                <a:gd name="T11" fmla="*/ -2022 h 383"/>
                <a:gd name="T12" fmla="*/ 157 w 472"/>
                <a:gd name="T13" fmla="*/ -2179 h 383"/>
                <a:gd name="T14" fmla="*/ 170 w 472"/>
                <a:gd name="T15" fmla="*/ -2200 h 383"/>
                <a:gd name="T16" fmla="*/ 301 w 472"/>
                <a:gd name="T17" fmla="*/ -1891 h 383"/>
                <a:gd name="T18" fmla="*/ 301 w 472"/>
                <a:gd name="T19" fmla="*/ -1880 h 383"/>
                <a:gd name="T20" fmla="*/ 319 w 472"/>
                <a:gd name="T21" fmla="*/ -1838 h 383"/>
                <a:gd name="T22" fmla="*/ 303 w 472"/>
                <a:gd name="T23" fmla="*/ -1849 h 383"/>
                <a:gd name="T24" fmla="*/ 312 w 472"/>
                <a:gd name="T25" fmla="*/ -1891 h 383"/>
                <a:gd name="T26" fmla="*/ 159 w 472"/>
                <a:gd name="T27" fmla="*/ -1896 h 383"/>
                <a:gd name="T28" fmla="*/ 168 w 472"/>
                <a:gd name="T29" fmla="*/ -1849 h 383"/>
                <a:gd name="T30" fmla="*/ 170 w 472"/>
                <a:gd name="T31" fmla="*/ -1838 h 383"/>
                <a:gd name="T32" fmla="*/ 165 w 472"/>
                <a:gd name="T33" fmla="*/ -1880 h 383"/>
                <a:gd name="T34" fmla="*/ 312 w 472"/>
                <a:gd name="T35" fmla="*/ -1891 h 383"/>
                <a:gd name="T36" fmla="*/ 449 w 472"/>
                <a:gd name="T37" fmla="*/ -2011 h 383"/>
                <a:gd name="T38" fmla="*/ 313 w 472"/>
                <a:gd name="T39" fmla="*/ -1860 h 383"/>
                <a:gd name="T40" fmla="*/ 319 w 472"/>
                <a:gd name="T41" fmla="*/ -1838 h 383"/>
                <a:gd name="T42" fmla="*/ 463 w 472"/>
                <a:gd name="T43" fmla="*/ -2001 h 383"/>
                <a:gd name="T44" fmla="*/ 449 w 472"/>
                <a:gd name="T45" fmla="*/ -2011 h 383"/>
                <a:gd name="T46" fmla="*/ 170 w 472"/>
                <a:gd name="T47" fmla="*/ -1891 h 383"/>
                <a:gd name="T48" fmla="*/ 301 w 472"/>
                <a:gd name="T49" fmla="*/ -1880 h 383"/>
                <a:gd name="T50" fmla="*/ 22 w 472"/>
                <a:gd name="T51" fmla="*/ -2011 h 383"/>
                <a:gd name="T52" fmla="*/ 32 w 472"/>
                <a:gd name="T53" fmla="*/ -2001 h 383"/>
                <a:gd name="T54" fmla="*/ 462 w 472"/>
                <a:gd name="T55" fmla="*/ -2022 h 383"/>
                <a:gd name="T56" fmla="*/ 458 w 472"/>
                <a:gd name="T57" fmla="*/ -2001 h 383"/>
                <a:gd name="T58" fmla="*/ 471 w 472"/>
                <a:gd name="T59" fmla="*/ -2011 h 383"/>
                <a:gd name="T60" fmla="*/ 320 w 472"/>
                <a:gd name="T61" fmla="*/ -2179 h 383"/>
                <a:gd name="T62" fmla="*/ 313 w 472"/>
                <a:gd name="T63" fmla="*/ -2157 h 383"/>
                <a:gd name="T64" fmla="*/ 458 w 472"/>
                <a:gd name="T65" fmla="*/ -2022 h 383"/>
                <a:gd name="T66" fmla="*/ 320 w 472"/>
                <a:gd name="T67" fmla="*/ -2179 h 383"/>
                <a:gd name="T68" fmla="*/ 13 w 472"/>
                <a:gd name="T69" fmla="*/ -2022 h 383"/>
                <a:gd name="T70" fmla="*/ 32 w 472"/>
                <a:gd name="T71" fmla="*/ -2022 h 383"/>
                <a:gd name="T72" fmla="*/ 157 w 472"/>
                <a:gd name="T73" fmla="*/ -2179 h 383"/>
                <a:gd name="T74" fmla="*/ 158 w 472"/>
                <a:gd name="T75" fmla="*/ -2157 h 383"/>
                <a:gd name="T76" fmla="*/ 312 w 472"/>
                <a:gd name="T77" fmla="*/ -2126 h 383"/>
                <a:gd name="T78" fmla="*/ 170 w 472"/>
                <a:gd name="T79" fmla="*/ -2132 h 383"/>
                <a:gd name="T80" fmla="*/ 170 w 472"/>
                <a:gd name="T81" fmla="*/ -2143 h 383"/>
                <a:gd name="T82" fmla="*/ 301 w 472"/>
                <a:gd name="T83" fmla="*/ -2143 h 383"/>
                <a:gd name="T84" fmla="*/ 170 w 472"/>
                <a:gd name="T85" fmla="*/ -2132 h 383"/>
                <a:gd name="T86" fmla="*/ 301 w 472"/>
                <a:gd name="T87" fmla="*/ -2143 h 383"/>
                <a:gd name="T88" fmla="*/ 301 w 472"/>
                <a:gd name="T89" fmla="*/ -2143 h 383"/>
                <a:gd name="T90" fmla="*/ 301 w 472"/>
                <a:gd name="T91" fmla="*/ -2132 h 383"/>
                <a:gd name="T92" fmla="*/ 313 w 472"/>
                <a:gd name="T93" fmla="*/ -2157 h 383"/>
                <a:gd name="T94" fmla="*/ 301 w 472"/>
                <a:gd name="T95" fmla="*/ -2200 h 383"/>
                <a:gd name="T96" fmla="*/ 303 w 472"/>
                <a:gd name="T97" fmla="*/ -2168 h 383"/>
                <a:gd name="T98" fmla="*/ 320 w 472"/>
                <a:gd name="T99" fmla="*/ -2179 h 3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72" h="383">
                  <a:moveTo>
                    <a:pt x="170" y="0"/>
                  </a:moveTo>
                  <a:lnTo>
                    <a:pt x="0" y="189"/>
                  </a:lnTo>
                  <a:lnTo>
                    <a:pt x="84" y="283"/>
                  </a:lnTo>
                  <a:lnTo>
                    <a:pt x="170" y="382"/>
                  </a:lnTo>
                  <a:lnTo>
                    <a:pt x="170" y="362"/>
                  </a:lnTo>
                  <a:lnTo>
                    <a:pt x="157" y="362"/>
                  </a:lnTo>
                  <a:lnTo>
                    <a:pt x="158" y="340"/>
                  </a:lnTo>
                  <a:lnTo>
                    <a:pt x="91" y="262"/>
                  </a:lnTo>
                  <a:lnTo>
                    <a:pt x="32" y="199"/>
                  </a:lnTo>
                  <a:lnTo>
                    <a:pt x="13" y="199"/>
                  </a:lnTo>
                  <a:lnTo>
                    <a:pt x="13" y="178"/>
                  </a:lnTo>
                  <a:lnTo>
                    <a:pt x="32" y="178"/>
                  </a:lnTo>
                  <a:lnTo>
                    <a:pt x="158" y="43"/>
                  </a:lnTo>
                  <a:lnTo>
                    <a:pt x="157" y="21"/>
                  </a:lnTo>
                  <a:lnTo>
                    <a:pt x="170" y="21"/>
                  </a:lnTo>
                  <a:lnTo>
                    <a:pt x="170" y="0"/>
                  </a:lnTo>
                  <a:close/>
                  <a:moveTo>
                    <a:pt x="312" y="309"/>
                  </a:moveTo>
                  <a:lnTo>
                    <a:pt x="301" y="309"/>
                  </a:lnTo>
                  <a:lnTo>
                    <a:pt x="306" y="320"/>
                  </a:lnTo>
                  <a:lnTo>
                    <a:pt x="301" y="320"/>
                  </a:lnTo>
                  <a:lnTo>
                    <a:pt x="301" y="382"/>
                  </a:lnTo>
                  <a:lnTo>
                    <a:pt x="319" y="362"/>
                  </a:lnTo>
                  <a:lnTo>
                    <a:pt x="314" y="362"/>
                  </a:lnTo>
                  <a:lnTo>
                    <a:pt x="303" y="351"/>
                  </a:lnTo>
                  <a:lnTo>
                    <a:pt x="313" y="340"/>
                  </a:lnTo>
                  <a:lnTo>
                    <a:pt x="312" y="309"/>
                  </a:lnTo>
                  <a:close/>
                  <a:moveTo>
                    <a:pt x="312" y="304"/>
                  </a:moveTo>
                  <a:lnTo>
                    <a:pt x="159" y="304"/>
                  </a:lnTo>
                  <a:lnTo>
                    <a:pt x="158" y="340"/>
                  </a:lnTo>
                  <a:lnTo>
                    <a:pt x="168" y="351"/>
                  </a:lnTo>
                  <a:lnTo>
                    <a:pt x="157" y="362"/>
                  </a:lnTo>
                  <a:lnTo>
                    <a:pt x="170" y="362"/>
                  </a:lnTo>
                  <a:lnTo>
                    <a:pt x="170" y="320"/>
                  </a:lnTo>
                  <a:lnTo>
                    <a:pt x="165" y="320"/>
                  </a:lnTo>
                  <a:lnTo>
                    <a:pt x="170" y="309"/>
                  </a:lnTo>
                  <a:lnTo>
                    <a:pt x="312" y="309"/>
                  </a:lnTo>
                  <a:lnTo>
                    <a:pt x="312" y="304"/>
                  </a:lnTo>
                  <a:close/>
                  <a:moveTo>
                    <a:pt x="449" y="189"/>
                  </a:moveTo>
                  <a:lnTo>
                    <a:pt x="383" y="262"/>
                  </a:lnTo>
                  <a:lnTo>
                    <a:pt x="313" y="340"/>
                  </a:lnTo>
                  <a:lnTo>
                    <a:pt x="314" y="362"/>
                  </a:lnTo>
                  <a:lnTo>
                    <a:pt x="319" y="362"/>
                  </a:lnTo>
                  <a:lnTo>
                    <a:pt x="387" y="283"/>
                  </a:lnTo>
                  <a:lnTo>
                    <a:pt x="463" y="199"/>
                  </a:lnTo>
                  <a:lnTo>
                    <a:pt x="458" y="199"/>
                  </a:lnTo>
                  <a:lnTo>
                    <a:pt x="449" y="189"/>
                  </a:lnTo>
                  <a:close/>
                  <a:moveTo>
                    <a:pt x="301" y="309"/>
                  </a:moveTo>
                  <a:lnTo>
                    <a:pt x="170" y="309"/>
                  </a:lnTo>
                  <a:lnTo>
                    <a:pt x="170" y="320"/>
                  </a:lnTo>
                  <a:lnTo>
                    <a:pt x="301" y="320"/>
                  </a:lnTo>
                  <a:lnTo>
                    <a:pt x="301" y="309"/>
                  </a:lnTo>
                  <a:close/>
                  <a:moveTo>
                    <a:pt x="22" y="189"/>
                  </a:moveTo>
                  <a:lnTo>
                    <a:pt x="13" y="199"/>
                  </a:lnTo>
                  <a:lnTo>
                    <a:pt x="32" y="199"/>
                  </a:lnTo>
                  <a:lnTo>
                    <a:pt x="22" y="189"/>
                  </a:lnTo>
                  <a:close/>
                  <a:moveTo>
                    <a:pt x="462" y="178"/>
                  </a:moveTo>
                  <a:lnTo>
                    <a:pt x="458" y="178"/>
                  </a:lnTo>
                  <a:lnTo>
                    <a:pt x="458" y="199"/>
                  </a:lnTo>
                  <a:lnTo>
                    <a:pt x="463" y="199"/>
                  </a:lnTo>
                  <a:lnTo>
                    <a:pt x="471" y="189"/>
                  </a:lnTo>
                  <a:lnTo>
                    <a:pt x="462" y="178"/>
                  </a:lnTo>
                  <a:close/>
                  <a:moveTo>
                    <a:pt x="320" y="21"/>
                  </a:moveTo>
                  <a:lnTo>
                    <a:pt x="314" y="21"/>
                  </a:lnTo>
                  <a:lnTo>
                    <a:pt x="313" y="43"/>
                  </a:lnTo>
                  <a:lnTo>
                    <a:pt x="449" y="189"/>
                  </a:lnTo>
                  <a:lnTo>
                    <a:pt x="458" y="178"/>
                  </a:lnTo>
                  <a:lnTo>
                    <a:pt x="462" y="178"/>
                  </a:lnTo>
                  <a:lnTo>
                    <a:pt x="320" y="21"/>
                  </a:lnTo>
                  <a:close/>
                  <a:moveTo>
                    <a:pt x="32" y="178"/>
                  </a:moveTo>
                  <a:lnTo>
                    <a:pt x="13" y="178"/>
                  </a:lnTo>
                  <a:lnTo>
                    <a:pt x="22" y="189"/>
                  </a:lnTo>
                  <a:lnTo>
                    <a:pt x="32" y="178"/>
                  </a:lnTo>
                  <a:close/>
                  <a:moveTo>
                    <a:pt x="170" y="21"/>
                  </a:moveTo>
                  <a:lnTo>
                    <a:pt x="157" y="21"/>
                  </a:lnTo>
                  <a:lnTo>
                    <a:pt x="168" y="32"/>
                  </a:lnTo>
                  <a:lnTo>
                    <a:pt x="158" y="43"/>
                  </a:lnTo>
                  <a:lnTo>
                    <a:pt x="159" y="74"/>
                  </a:lnTo>
                  <a:lnTo>
                    <a:pt x="312" y="74"/>
                  </a:lnTo>
                  <a:lnTo>
                    <a:pt x="312" y="68"/>
                  </a:lnTo>
                  <a:lnTo>
                    <a:pt x="170" y="68"/>
                  </a:lnTo>
                  <a:lnTo>
                    <a:pt x="165" y="57"/>
                  </a:lnTo>
                  <a:lnTo>
                    <a:pt x="170" y="57"/>
                  </a:lnTo>
                  <a:lnTo>
                    <a:pt x="170" y="21"/>
                  </a:lnTo>
                  <a:close/>
                  <a:moveTo>
                    <a:pt x="301" y="57"/>
                  </a:moveTo>
                  <a:lnTo>
                    <a:pt x="170" y="57"/>
                  </a:lnTo>
                  <a:lnTo>
                    <a:pt x="170" y="68"/>
                  </a:lnTo>
                  <a:lnTo>
                    <a:pt x="301" y="68"/>
                  </a:lnTo>
                  <a:lnTo>
                    <a:pt x="301" y="57"/>
                  </a:lnTo>
                  <a:close/>
                  <a:moveTo>
                    <a:pt x="301" y="0"/>
                  </a:moveTo>
                  <a:lnTo>
                    <a:pt x="301" y="57"/>
                  </a:lnTo>
                  <a:lnTo>
                    <a:pt x="306" y="57"/>
                  </a:lnTo>
                  <a:lnTo>
                    <a:pt x="301" y="68"/>
                  </a:lnTo>
                  <a:lnTo>
                    <a:pt x="312" y="68"/>
                  </a:lnTo>
                  <a:lnTo>
                    <a:pt x="313" y="43"/>
                  </a:lnTo>
                  <a:lnTo>
                    <a:pt x="303" y="32"/>
                  </a:lnTo>
                  <a:lnTo>
                    <a:pt x="301" y="0"/>
                  </a:lnTo>
                  <a:close/>
                  <a:moveTo>
                    <a:pt x="301" y="0"/>
                  </a:moveTo>
                  <a:lnTo>
                    <a:pt x="303" y="32"/>
                  </a:lnTo>
                  <a:lnTo>
                    <a:pt x="314" y="21"/>
                  </a:lnTo>
                  <a:lnTo>
                    <a:pt x="320" y="2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90" name="Picture 26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-2139"/>
              <a:ext cx="501" cy="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89" name="Picture 26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" y="-1856"/>
              <a:ext cx="873" cy="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1" name="AutoShape 270"/>
            <p:cNvSpPr/>
            <p:nvPr/>
          </p:nvSpPr>
          <p:spPr bwMode="auto">
            <a:xfrm>
              <a:off x="5675" y="-1586"/>
              <a:ext cx="158" cy="2"/>
            </a:xfrm>
            <a:custGeom>
              <a:avLst/>
              <a:gdLst>
                <a:gd name="T0" fmla="*/ 157 w 158"/>
                <a:gd name="T1" fmla="*/ 0 h 2"/>
                <a:gd name="T2" fmla="*/ 126 w 158"/>
                <a:gd name="T3" fmla="*/ 0 h 2"/>
                <a:gd name="T4" fmla="*/ 95 w 158"/>
                <a:gd name="T5" fmla="*/ 0 h 2"/>
                <a:gd name="T6" fmla="*/ 62 w 158"/>
                <a:gd name="T7" fmla="*/ 0 h 2"/>
                <a:gd name="T8" fmla="*/ 31 w 158"/>
                <a:gd name="T9" fmla="*/ 0 h 2"/>
                <a:gd name="T10" fmla="*/ 0 w 158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"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2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2" name="AutoShape 271"/>
            <p:cNvSpPr/>
            <p:nvPr/>
          </p:nvSpPr>
          <p:spPr bwMode="auto">
            <a:xfrm>
              <a:off x="9071" y="-6247"/>
              <a:ext cx="1200" cy="503"/>
            </a:xfrm>
            <a:custGeom>
              <a:avLst/>
              <a:gdLst>
                <a:gd name="T0" fmla="*/ 805 w 1200"/>
                <a:gd name="T1" fmla="*/ -6247 h 503"/>
                <a:gd name="T2" fmla="*/ 1200 w 1200"/>
                <a:gd name="T3" fmla="*/ -6247 h 503"/>
                <a:gd name="T4" fmla="*/ 0 w 1200"/>
                <a:gd name="T5" fmla="*/ -5744 h 503"/>
                <a:gd name="T6" fmla="*/ 1200 w 1200"/>
                <a:gd name="T7" fmla="*/ -5744 h 5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0" h="503">
                  <a:moveTo>
                    <a:pt x="805" y="0"/>
                  </a:moveTo>
                  <a:lnTo>
                    <a:pt x="1200" y="0"/>
                  </a:lnTo>
                  <a:moveTo>
                    <a:pt x="0" y="503"/>
                  </a:moveTo>
                  <a:lnTo>
                    <a:pt x="1200" y="503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3" name="Freeform 272"/>
            <p:cNvSpPr/>
            <p:nvPr/>
          </p:nvSpPr>
          <p:spPr bwMode="auto">
            <a:xfrm>
              <a:off x="10235" y="-6284"/>
              <a:ext cx="74" cy="74"/>
            </a:xfrm>
            <a:custGeom>
              <a:avLst/>
              <a:gdLst>
                <a:gd name="T0" fmla="*/ 36 w 74"/>
                <a:gd name="T1" fmla="*/ -6284 h 74"/>
                <a:gd name="T2" fmla="*/ 11 w 74"/>
                <a:gd name="T3" fmla="*/ -6273 h 74"/>
                <a:gd name="T4" fmla="*/ 0 w 74"/>
                <a:gd name="T5" fmla="*/ -6247 h 74"/>
                <a:gd name="T6" fmla="*/ 11 w 74"/>
                <a:gd name="T7" fmla="*/ -6220 h 74"/>
                <a:gd name="T8" fmla="*/ 36 w 74"/>
                <a:gd name="T9" fmla="*/ -6211 h 74"/>
                <a:gd name="T10" fmla="*/ 62 w 74"/>
                <a:gd name="T11" fmla="*/ -6220 h 74"/>
                <a:gd name="T12" fmla="*/ 73 w 74"/>
                <a:gd name="T13" fmla="*/ -6247 h 74"/>
                <a:gd name="T14" fmla="*/ 62 w 74"/>
                <a:gd name="T15" fmla="*/ -6273 h 74"/>
                <a:gd name="T16" fmla="*/ 36 w 74"/>
                <a:gd name="T17" fmla="*/ -628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1"/>
                  </a:lnTo>
                  <a:lnTo>
                    <a:pt x="0" y="37"/>
                  </a:lnTo>
                  <a:lnTo>
                    <a:pt x="11" y="64"/>
                  </a:lnTo>
                  <a:lnTo>
                    <a:pt x="36" y="73"/>
                  </a:lnTo>
                  <a:lnTo>
                    <a:pt x="62" y="64"/>
                  </a:lnTo>
                  <a:lnTo>
                    <a:pt x="73" y="37"/>
                  </a:lnTo>
                  <a:lnTo>
                    <a:pt x="62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4" name="AutoShape 273"/>
            <p:cNvSpPr/>
            <p:nvPr/>
          </p:nvSpPr>
          <p:spPr bwMode="auto">
            <a:xfrm>
              <a:off x="10224" y="-6295"/>
              <a:ext cx="95" cy="95"/>
            </a:xfrm>
            <a:custGeom>
              <a:avLst/>
              <a:gdLst>
                <a:gd name="T0" fmla="*/ 16 w 95"/>
                <a:gd name="T1" fmla="*/ -6278 h 95"/>
                <a:gd name="T2" fmla="*/ 16 w 95"/>
                <a:gd name="T3" fmla="*/ -6216 h 95"/>
                <a:gd name="T4" fmla="*/ 42 w 95"/>
                <a:gd name="T5" fmla="*/ -6220 h 95"/>
                <a:gd name="T6" fmla="*/ 38 w 95"/>
                <a:gd name="T7" fmla="*/ -6226 h 95"/>
                <a:gd name="T8" fmla="*/ 26 w 95"/>
                <a:gd name="T9" fmla="*/ -6231 h 95"/>
                <a:gd name="T10" fmla="*/ 26 w 95"/>
                <a:gd name="T11" fmla="*/ -6242 h 95"/>
                <a:gd name="T12" fmla="*/ 22 w 95"/>
                <a:gd name="T13" fmla="*/ -6253 h 95"/>
                <a:gd name="T14" fmla="*/ 29 w 95"/>
                <a:gd name="T15" fmla="*/ -6262 h 95"/>
                <a:gd name="T16" fmla="*/ 31 w 95"/>
                <a:gd name="T17" fmla="*/ -6268 h 95"/>
                <a:gd name="T18" fmla="*/ 47 w 95"/>
                <a:gd name="T19" fmla="*/ -6271 h 95"/>
                <a:gd name="T20" fmla="*/ 82 w 95"/>
                <a:gd name="T21" fmla="*/ -6273 h 95"/>
                <a:gd name="T22" fmla="*/ 47 w 95"/>
                <a:gd name="T23" fmla="*/ -6295 h 95"/>
                <a:gd name="T24" fmla="*/ 47 w 95"/>
                <a:gd name="T25" fmla="*/ -6223 h 95"/>
                <a:gd name="T26" fmla="*/ 42 w 95"/>
                <a:gd name="T27" fmla="*/ -6220 h 95"/>
                <a:gd name="T28" fmla="*/ 79 w 95"/>
                <a:gd name="T29" fmla="*/ -6216 h 95"/>
                <a:gd name="T30" fmla="*/ 64 w 95"/>
                <a:gd name="T31" fmla="*/ -6226 h 95"/>
                <a:gd name="T32" fmla="*/ 30 w 95"/>
                <a:gd name="T33" fmla="*/ -6230 h 95"/>
                <a:gd name="T34" fmla="*/ 38 w 95"/>
                <a:gd name="T35" fmla="*/ -6226 h 95"/>
                <a:gd name="T36" fmla="*/ 87 w 95"/>
                <a:gd name="T37" fmla="*/ -6231 h 95"/>
                <a:gd name="T38" fmla="*/ 64 w 95"/>
                <a:gd name="T39" fmla="*/ -6226 h 95"/>
                <a:gd name="T40" fmla="*/ 87 w 95"/>
                <a:gd name="T41" fmla="*/ -6231 h 95"/>
                <a:gd name="T42" fmla="*/ 26 w 95"/>
                <a:gd name="T43" fmla="*/ -6231 h 95"/>
                <a:gd name="T44" fmla="*/ 29 w 95"/>
                <a:gd name="T45" fmla="*/ -6231 h 95"/>
                <a:gd name="T46" fmla="*/ 65 w 95"/>
                <a:gd name="T47" fmla="*/ -6230 h 95"/>
                <a:gd name="T48" fmla="*/ 87 w 95"/>
                <a:gd name="T49" fmla="*/ -6231 h 95"/>
                <a:gd name="T50" fmla="*/ 73 w 95"/>
                <a:gd name="T51" fmla="*/ -6242 h 95"/>
                <a:gd name="T52" fmla="*/ 24 w 95"/>
                <a:gd name="T53" fmla="*/ -6247 h 95"/>
                <a:gd name="T54" fmla="*/ 26 w 95"/>
                <a:gd name="T55" fmla="*/ -6242 h 95"/>
                <a:gd name="T56" fmla="*/ 92 w 95"/>
                <a:gd name="T57" fmla="*/ -6253 h 95"/>
                <a:gd name="T58" fmla="*/ 73 w 95"/>
                <a:gd name="T59" fmla="*/ -6242 h 95"/>
                <a:gd name="T60" fmla="*/ 95 w 95"/>
                <a:gd name="T61" fmla="*/ -6247 h 95"/>
                <a:gd name="T62" fmla="*/ 26 w 95"/>
                <a:gd name="T63" fmla="*/ -6253 h 95"/>
                <a:gd name="T64" fmla="*/ 24 w 95"/>
                <a:gd name="T65" fmla="*/ -6247 h 95"/>
                <a:gd name="T66" fmla="*/ 65 w 95"/>
                <a:gd name="T67" fmla="*/ -6264 h 95"/>
                <a:gd name="T68" fmla="*/ 73 w 95"/>
                <a:gd name="T69" fmla="*/ -6253 h 95"/>
                <a:gd name="T70" fmla="*/ 87 w 95"/>
                <a:gd name="T71" fmla="*/ -6262 h 95"/>
                <a:gd name="T72" fmla="*/ 65 w 95"/>
                <a:gd name="T73" fmla="*/ -6264 h 95"/>
                <a:gd name="T74" fmla="*/ 26 w 95"/>
                <a:gd name="T75" fmla="*/ -6262 h 95"/>
                <a:gd name="T76" fmla="*/ 29 w 95"/>
                <a:gd name="T77" fmla="*/ -6264 h 95"/>
                <a:gd name="T78" fmla="*/ 64 w 95"/>
                <a:gd name="T79" fmla="*/ -6268 h 95"/>
                <a:gd name="T80" fmla="*/ 87 w 95"/>
                <a:gd name="T81" fmla="*/ -6262 h 95"/>
                <a:gd name="T82" fmla="*/ 41 w 95"/>
                <a:gd name="T83" fmla="*/ -6268 h 95"/>
                <a:gd name="T84" fmla="*/ 29 w 95"/>
                <a:gd name="T85" fmla="*/ -6264 h 95"/>
                <a:gd name="T86" fmla="*/ 82 w 95"/>
                <a:gd name="T87" fmla="*/ -6273 h 95"/>
                <a:gd name="T88" fmla="*/ 47 w 95"/>
                <a:gd name="T89" fmla="*/ -6271 h 95"/>
                <a:gd name="T90" fmla="*/ 64 w 95"/>
                <a:gd name="T91" fmla="*/ -6268 h 95"/>
                <a:gd name="T92" fmla="*/ 82 w 95"/>
                <a:gd name="T93" fmla="*/ -6273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7" y="0"/>
                  </a:moveTo>
                  <a:lnTo>
                    <a:pt x="16" y="17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42" y="75"/>
                  </a:lnTo>
                  <a:lnTo>
                    <a:pt x="47" y="72"/>
                  </a:lnTo>
                  <a:lnTo>
                    <a:pt x="38" y="69"/>
                  </a:lnTo>
                  <a:lnTo>
                    <a:pt x="31" y="69"/>
                  </a:lnTo>
                  <a:lnTo>
                    <a:pt x="26" y="64"/>
                  </a:lnTo>
                  <a:lnTo>
                    <a:pt x="29" y="64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3"/>
                  </a:lnTo>
                  <a:lnTo>
                    <a:pt x="26" y="33"/>
                  </a:lnTo>
                  <a:lnTo>
                    <a:pt x="31" y="27"/>
                  </a:lnTo>
                  <a:lnTo>
                    <a:pt x="41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2" y="22"/>
                  </a:lnTo>
                  <a:lnTo>
                    <a:pt x="79" y="17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5"/>
                  </a:lnTo>
                  <a:lnTo>
                    <a:pt x="42" y="75"/>
                  </a:lnTo>
                  <a:lnTo>
                    <a:pt x="47" y="95"/>
                  </a:lnTo>
                  <a:lnTo>
                    <a:pt x="79" y="79"/>
                  </a:lnTo>
                  <a:lnTo>
                    <a:pt x="85" y="69"/>
                  </a:lnTo>
                  <a:lnTo>
                    <a:pt x="64" y="69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9"/>
                  </a:lnTo>
                  <a:lnTo>
                    <a:pt x="38" y="69"/>
                  </a:lnTo>
                  <a:lnTo>
                    <a:pt x="30" y="65"/>
                  </a:lnTo>
                  <a:close/>
                  <a:moveTo>
                    <a:pt x="87" y="64"/>
                  </a:moveTo>
                  <a:lnTo>
                    <a:pt x="68" y="64"/>
                  </a:lnTo>
                  <a:lnTo>
                    <a:pt x="64" y="69"/>
                  </a:lnTo>
                  <a:lnTo>
                    <a:pt x="85" y="69"/>
                  </a:lnTo>
                  <a:lnTo>
                    <a:pt x="87" y="64"/>
                  </a:lnTo>
                  <a:close/>
                  <a:moveTo>
                    <a:pt x="29" y="64"/>
                  </a:moveTo>
                  <a:lnTo>
                    <a:pt x="26" y="64"/>
                  </a:lnTo>
                  <a:lnTo>
                    <a:pt x="30" y="65"/>
                  </a:lnTo>
                  <a:lnTo>
                    <a:pt x="29" y="64"/>
                  </a:lnTo>
                  <a:close/>
                  <a:moveTo>
                    <a:pt x="71" y="48"/>
                  </a:moveTo>
                  <a:lnTo>
                    <a:pt x="65" y="65"/>
                  </a:lnTo>
                  <a:lnTo>
                    <a:pt x="68" y="64"/>
                  </a:lnTo>
                  <a:lnTo>
                    <a:pt x="87" y="64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4" y="48"/>
                  </a:moveTo>
                  <a:lnTo>
                    <a:pt x="22" y="53"/>
                  </a:lnTo>
                  <a:lnTo>
                    <a:pt x="26" y="53"/>
                  </a:lnTo>
                  <a:lnTo>
                    <a:pt x="24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8"/>
                  </a:lnTo>
                  <a:lnTo>
                    <a:pt x="26" y="42"/>
                  </a:lnTo>
                  <a:close/>
                  <a:moveTo>
                    <a:pt x="65" y="31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3"/>
                  </a:lnTo>
                  <a:lnTo>
                    <a:pt x="68" y="33"/>
                  </a:lnTo>
                  <a:lnTo>
                    <a:pt x="65" y="31"/>
                  </a:lnTo>
                  <a:close/>
                  <a:moveTo>
                    <a:pt x="29" y="31"/>
                  </a:moveTo>
                  <a:lnTo>
                    <a:pt x="26" y="33"/>
                  </a:lnTo>
                  <a:lnTo>
                    <a:pt x="29" y="33"/>
                  </a:lnTo>
                  <a:lnTo>
                    <a:pt x="29" y="31"/>
                  </a:lnTo>
                  <a:close/>
                  <a:moveTo>
                    <a:pt x="84" y="27"/>
                  </a:moveTo>
                  <a:lnTo>
                    <a:pt x="64" y="27"/>
                  </a:lnTo>
                  <a:lnTo>
                    <a:pt x="68" y="33"/>
                  </a:lnTo>
                  <a:lnTo>
                    <a:pt x="87" y="33"/>
                  </a:lnTo>
                  <a:lnTo>
                    <a:pt x="84" y="27"/>
                  </a:lnTo>
                  <a:close/>
                  <a:moveTo>
                    <a:pt x="41" y="27"/>
                  </a:moveTo>
                  <a:lnTo>
                    <a:pt x="31" y="27"/>
                  </a:lnTo>
                  <a:lnTo>
                    <a:pt x="29" y="31"/>
                  </a:lnTo>
                  <a:lnTo>
                    <a:pt x="41" y="27"/>
                  </a:lnTo>
                  <a:close/>
                  <a:moveTo>
                    <a:pt x="82" y="22"/>
                  </a:moveTo>
                  <a:lnTo>
                    <a:pt x="53" y="22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4" y="27"/>
                  </a:lnTo>
                  <a:lnTo>
                    <a:pt x="84" y="27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5" name="Freeform 274"/>
            <p:cNvSpPr/>
            <p:nvPr/>
          </p:nvSpPr>
          <p:spPr bwMode="auto">
            <a:xfrm>
              <a:off x="10235" y="-5780"/>
              <a:ext cx="74" cy="74"/>
            </a:xfrm>
            <a:custGeom>
              <a:avLst/>
              <a:gdLst>
                <a:gd name="T0" fmla="*/ 36 w 74"/>
                <a:gd name="T1" fmla="*/ -5780 h 74"/>
                <a:gd name="T2" fmla="*/ 11 w 74"/>
                <a:gd name="T3" fmla="*/ -5770 h 74"/>
                <a:gd name="T4" fmla="*/ 0 w 74"/>
                <a:gd name="T5" fmla="*/ -5744 h 74"/>
                <a:gd name="T6" fmla="*/ 11 w 74"/>
                <a:gd name="T7" fmla="*/ -5718 h 74"/>
                <a:gd name="T8" fmla="*/ 36 w 74"/>
                <a:gd name="T9" fmla="*/ -5707 h 74"/>
                <a:gd name="T10" fmla="*/ 62 w 74"/>
                <a:gd name="T11" fmla="*/ -5718 h 74"/>
                <a:gd name="T12" fmla="*/ 73 w 74"/>
                <a:gd name="T13" fmla="*/ -5744 h 74"/>
                <a:gd name="T14" fmla="*/ 62 w 74"/>
                <a:gd name="T15" fmla="*/ -5770 h 74"/>
                <a:gd name="T16" fmla="*/ 36 w 74"/>
                <a:gd name="T17" fmla="*/ -578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0"/>
                  </a:lnTo>
                  <a:lnTo>
                    <a:pt x="0" y="36"/>
                  </a:lnTo>
                  <a:lnTo>
                    <a:pt x="11" y="62"/>
                  </a:lnTo>
                  <a:lnTo>
                    <a:pt x="36" y="73"/>
                  </a:lnTo>
                  <a:lnTo>
                    <a:pt x="62" y="62"/>
                  </a:lnTo>
                  <a:lnTo>
                    <a:pt x="73" y="36"/>
                  </a:lnTo>
                  <a:lnTo>
                    <a:pt x="62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6" name="AutoShape 275"/>
            <p:cNvSpPr/>
            <p:nvPr/>
          </p:nvSpPr>
          <p:spPr bwMode="auto">
            <a:xfrm>
              <a:off x="10224" y="-5791"/>
              <a:ext cx="95" cy="94"/>
            </a:xfrm>
            <a:custGeom>
              <a:avLst/>
              <a:gdLst>
                <a:gd name="T0" fmla="*/ 16 w 95"/>
                <a:gd name="T1" fmla="*/ -5775 h 94"/>
                <a:gd name="T2" fmla="*/ 16 w 95"/>
                <a:gd name="T3" fmla="*/ -5713 h 94"/>
                <a:gd name="T4" fmla="*/ 42 w 95"/>
                <a:gd name="T5" fmla="*/ -5718 h 94"/>
                <a:gd name="T6" fmla="*/ 41 w 95"/>
                <a:gd name="T7" fmla="*/ -5722 h 94"/>
                <a:gd name="T8" fmla="*/ 26 w 95"/>
                <a:gd name="T9" fmla="*/ -5728 h 94"/>
                <a:gd name="T10" fmla="*/ 26 w 95"/>
                <a:gd name="T11" fmla="*/ -5738 h 94"/>
                <a:gd name="T12" fmla="*/ 22 w 95"/>
                <a:gd name="T13" fmla="*/ -5749 h 94"/>
                <a:gd name="T14" fmla="*/ 29 w 95"/>
                <a:gd name="T15" fmla="*/ -5760 h 94"/>
                <a:gd name="T16" fmla="*/ 31 w 95"/>
                <a:gd name="T17" fmla="*/ -5764 h 94"/>
                <a:gd name="T18" fmla="*/ 47 w 95"/>
                <a:gd name="T19" fmla="*/ -5768 h 94"/>
                <a:gd name="T20" fmla="*/ 82 w 95"/>
                <a:gd name="T21" fmla="*/ -5770 h 94"/>
                <a:gd name="T22" fmla="*/ 47 w 95"/>
                <a:gd name="T23" fmla="*/ -5791 h 94"/>
                <a:gd name="T24" fmla="*/ 47 w 95"/>
                <a:gd name="T25" fmla="*/ -5720 h 94"/>
                <a:gd name="T26" fmla="*/ 42 w 95"/>
                <a:gd name="T27" fmla="*/ -5718 h 94"/>
                <a:gd name="T28" fmla="*/ 79 w 95"/>
                <a:gd name="T29" fmla="*/ -5713 h 94"/>
                <a:gd name="T30" fmla="*/ 64 w 95"/>
                <a:gd name="T31" fmla="*/ -5722 h 94"/>
                <a:gd name="T32" fmla="*/ 29 w 95"/>
                <a:gd name="T33" fmla="*/ -5727 h 94"/>
                <a:gd name="T34" fmla="*/ 41 w 95"/>
                <a:gd name="T35" fmla="*/ -5722 h 94"/>
                <a:gd name="T36" fmla="*/ 87 w 95"/>
                <a:gd name="T37" fmla="*/ -5728 h 94"/>
                <a:gd name="T38" fmla="*/ 64 w 95"/>
                <a:gd name="T39" fmla="*/ -5722 h 94"/>
                <a:gd name="T40" fmla="*/ 87 w 95"/>
                <a:gd name="T41" fmla="*/ -5728 h 94"/>
                <a:gd name="T42" fmla="*/ 26 w 95"/>
                <a:gd name="T43" fmla="*/ -5728 h 94"/>
                <a:gd name="T44" fmla="*/ 29 w 95"/>
                <a:gd name="T45" fmla="*/ -5728 h 94"/>
                <a:gd name="T46" fmla="*/ 65 w 95"/>
                <a:gd name="T47" fmla="*/ -5727 h 94"/>
                <a:gd name="T48" fmla="*/ 87 w 95"/>
                <a:gd name="T49" fmla="*/ -5728 h 94"/>
                <a:gd name="T50" fmla="*/ 73 w 95"/>
                <a:gd name="T51" fmla="*/ -5738 h 94"/>
                <a:gd name="T52" fmla="*/ 24 w 95"/>
                <a:gd name="T53" fmla="*/ -5743 h 94"/>
                <a:gd name="T54" fmla="*/ 26 w 95"/>
                <a:gd name="T55" fmla="*/ -5738 h 94"/>
                <a:gd name="T56" fmla="*/ 92 w 95"/>
                <a:gd name="T57" fmla="*/ -5749 h 94"/>
                <a:gd name="T58" fmla="*/ 73 w 95"/>
                <a:gd name="T59" fmla="*/ -5738 h 94"/>
                <a:gd name="T60" fmla="*/ 95 w 95"/>
                <a:gd name="T61" fmla="*/ -5744 h 94"/>
                <a:gd name="T62" fmla="*/ 26 w 95"/>
                <a:gd name="T63" fmla="*/ -5749 h 94"/>
                <a:gd name="T64" fmla="*/ 24 w 95"/>
                <a:gd name="T65" fmla="*/ -5743 h 94"/>
                <a:gd name="T66" fmla="*/ 65 w 95"/>
                <a:gd name="T67" fmla="*/ -5761 h 94"/>
                <a:gd name="T68" fmla="*/ 73 w 95"/>
                <a:gd name="T69" fmla="*/ -5749 h 94"/>
                <a:gd name="T70" fmla="*/ 87 w 95"/>
                <a:gd name="T71" fmla="*/ -5760 h 94"/>
                <a:gd name="T72" fmla="*/ 65 w 95"/>
                <a:gd name="T73" fmla="*/ -5761 h 94"/>
                <a:gd name="T74" fmla="*/ 26 w 95"/>
                <a:gd name="T75" fmla="*/ -5760 h 94"/>
                <a:gd name="T76" fmla="*/ 30 w 95"/>
                <a:gd name="T77" fmla="*/ -5761 h 94"/>
                <a:gd name="T78" fmla="*/ 64 w 95"/>
                <a:gd name="T79" fmla="*/ -5764 h 94"/>
                <a:gd name="T80" fmla="*/ 87 w 95"/>
                <a:gd name="T81" fmla="*/ -5760 h 94"/>
                <a:gd name="T82" fmla="*/ 38 w 95"/>
                <a:gd name="T83" fmla="*/ -5764 h 94"/>
                <a:gd name="T84" fmla="*/ 30 w 95"/>
                <a:gd name="T85" fmla="*/ -5761 h 94"/>
                <a:gd name="T86" fmla="*/ 82 w 95"/>
                <a:gd name="T87" fmla="*/ -5770 h 94"/>
                <a:gd name="T88" fmla="*/ 47 w 95"/>
                <a:gd name="T89" fmla="*/ -5768 h 94"/>
                <a:gd name="T90" fmla="*/ 64 w 95"/>
                <a:gd name="T91" fmla="*/ -5764 h 94"/>
                <a:gd name="T92" fmla="*/ 82 w 95"/>
                <a:gd name="T93" fmla="*/ -577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1" y="69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7" y="94"/>
                  </a:lnTo>
                  <a:lnTo>
                    <a:pt x="79" y="78"/>
                  </a:lnTo>
                  <a:lnTo>
                    <a:pt x="84" y="69"/>
                  </a:lnTo>
                  <a:lnTo>
                    <a:pt x="64" y="69"/>
                  </a:lnTo>
                  <a:lnTo>
                    <a:pt x="65" y="64"/>
                  </a:lnTo>
                  <a:close/>
                  <a:moveTo>
                    <a:pt x="29" y="64"/>
                  </a:moveTo>
                  <a:lnTo>
                    <a:pt x="31" y="69"/>
                  </a:lnTo>
                  <a:lnTo>
                    <a:pt x="41" y="69"/>
                  </a:lnTo>
                  <a:lnTo>
                    <a:pt x="29" y="64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4" y="69"/>
                  </a:lnTo>
                  <a:lnTo>
                    <a:pt x="84" y="69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29" y="64"/>
                  </a:lnTo>
                  <a:lnTo>
                    <a:pt x="29" y="63"/>
                  </a:lnTo>
                  <a:close/>
                  <a:moveTo>
                    <a:pt x="71" y="48"/>
                  </a:moveTo>
                  <a:lnTo>
                    <a:pt x="65" y="64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4" y="48"/>
                  </a:moveTo>
                  <a:lnTo>
                    <a:pt x="22" y="53"/>
                  </a:lnTo>
                  <a:lnTo>
                    <a:pt x="26" y="53"/>
                  </a:lnTo>
                  <a:lnTo>
                    <a:pt x="24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8"/>
                  </a:lnTo>
                  <a:lnTo>
                    <a:pt x="26" y="42"/>
                  </a:lnTo>
                  <a:close/>
                  <a:moveTo>
                    <a:pt x="65" y="30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5" y="27"/>
                  </a:moveTo>
                  <a:lnTo>
                    <a:pt x="64" y="27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5" y="27"/>
                  </a:lnTo>
                  <a:close/>
                  <a:moveTo>
                    <a:pt x="38" y="27"/>
                  </a:moveTo>
                  <a:lnTo>
                    <a:pt x="31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5" y="30"/>
                  </a:lnTo>
                  <a:lnTo>
                    <a:pt x="64" y="27"/>
                  </a:lnTo>
                  <a:lnTo>
                    <a:pt x="85" y="27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7" name="Freeform 276"/>
            <p:cNvSpPr/>
            <p:nvPr/>
          </p:nvSpPr>
          <p:spPr bwMode="auto">
            <a:xfrm>
              <a:off x="9040" y="-5780"/>
              <a:ext cx="63" cy="63"/>
            </a:xfrm>
            <a:custGeom>
              <a:avLst/>
              <a:gdLst>
                <a:gd name="T0" fmla="*/ 31 w 63"/>
                <a:gd name="T1" fmla="*/ -5780 h 63"/>
                <a:gd name="T2" fmla="*/ 15 w 63"/>
                <a:gd name="T3" fmla="*/ -5775 h 63"/>
                <a:gd name="T4" fmla="*/ 4 w 63"/>
                <a:gd name="T5" fmla="*/ -5764 h 63"/>
                <a:gd name="T6" fmla="*/ 0 w 63"/>
                <a:gd name="T7" fmla="*/ -5749 h 63"/>
                <a:gd name="T8" fmla="*/ 4 w 63"/>
                <a:gd name="T9" fmla="*/ -5733 h 63"/>
                <a:gd name="T10" fmla="*/ 15 w 63"/>
                <a:gd name="T11" fmla="*/ -5722 h 63"/>
                <a:gd name="T12" fmla="*/ 31 w 63"/>
                <a:gd name="T13" fmla="*/ -5718 h 63"/>
                <a:gd name="T14" fmla="*/ 46 w 63"/>
                <a:gd name="T15" fmla="*/ -5722 h 63"/>
                <a:gd name="T16" fmla="*/ 57 w 63"/>
                <a:gd name="T17" fmla="*/ -5733 h 63"/>
                <a:gd name="T18" fmla="*/ 62 w 63"/>
                <a:gd name="T19" fmla="*/ -5749 h 63"/>
                <a:gd name="T20" fmla="*/ 57 w 63"/>
                <a:gd name="T21" fmla="*/ -5764 h 63"/>
                <a:gd name="T22" fmla="*/ 46 w 63"/>
                <a:gd name="T23" fmla="*/ -5775 h 63"/>
                <a:gd name="T24" fmla="*/ 31 w 63"/>
                <a:gd name="T25" fmla="*/ -578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15" y="5"/>
                  </a:lnTo>
                  <a:lnTo>
                    <a:pt x="4" y="16"/>
                  </a:lnTo>
                  <a:lnTo>
                    <a:pt x="0" y="31"/>
                  </a:lnTo>
                  <a:lnTo>
                    <a:pt x="4" y="47"/>
                  </a:lnTo>
                  <a:lnTo>
                    <a:pt x="15" y="58"/>
                  </a:lnTo>
                  <a:lnTo>
                    <a:pt x="31" y="62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2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8" name="Freeform 277"/>
            <p:cNvSpPr/>
            <p:nvPr/>
          </p:nvSpPr>
          <p:spPr bwMode="auto">
            <a:xfrm>
              <a:off x="9040" y="-5780"/>
              <a:ext cx="63" cy="63"/>
            </a:xfrm>
            <a:custGeom>
              <a:avLst/>
              <a:gdLst>
                <a:gd name="T0" fmla="*/ 0 w 63"/>
                <a:gd name="T1" fmla="*/ -5749 h 63"/>
                <a:gd name="T2" fmla="*/ 4 w 63"/>
                <a:gd name="T3" fmla="*/ -5764 h 63"/>
                <a:gd name="T4" fmla="*/ 15 w 63"/>
                <a:gd name="T5" fmla="*/ -5775 h 63"/>
                <a:gd name="T6" fmla="*/ 31 w 63"/>
                <a:gd name="T7" fmla="*/ -5780 h 63"/>
                <a:gd name="T8" fmla="*/ 46 w 63"/>
                <a:gd name="T9" fmla="*/ -5775 h 63"/>
                <a:gd name="T10" fmla="*/ 57 w 63"/>
                <a:gd name="T11" fmla="*/ -5764 h 63"/>
                <a:gd name="T12" fmla="*/ 62 w 63"/>
                <a:gd name="T13" fmla="*/ -5749 h 63"/>
                <a:gd name="T14" fmla="*/ 57 w 63"/>
                <a:gd name="T15" fmla="*/ -5733 h 63"/>
                <a:gd name="T16" fmla="*/ 46 w 63"/>
                <a:gd name="T17" fmla="*/ -5722 h 63"/>
                <a:gd name="T18" fmla="*/ 31 w 63"/>
                <a:gd name="T19" fmla="*/ -5718 h 63"/>
                <a:gd name="T20" fmla="*/ 15 w 63"/>
                <a:gd name="T21" fmla="*/ -5722 h 63"/>
                <a:gd name="T22" fmla="*/ 4 w 63"/>
                <a:gd name="T23" fmla="*/ -5733 h 63"/>
                <a:gd name="T24" fmla="*/ 0 w 63"/>
                <a:gd name="T25" fmla="*/ -5749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4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2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2"/>
                  </a:lnTo>
                  <a:lnTo>
                    <a:pt x="15" y="58"/>
                  </a:lnTo>
                  <a:lnTo>
                    <a:pt x="4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9" name="Freeform 278"/>
            <p:cNvSpPr/>
            <p:nvPr/>
          </p:nvSpPr>
          <p:spPr bwMode="auto">
            <a:xfrm>
              <a:off x="9845" y="-6276"/>
              <a:ext cx="63" cy="63"/>
            </a:xfrm>
            <a:custGeom>
              <a:avLst/>
              <a:gdLst>
                <a:gd name="T0" fmla="*/ 31 w 63"/>
                <a:gd name="T1" fmla="*/ -6276 h 63"/>
                <a:gd name="T2" fmla="*/ 15 w 63"/>
                <a:gd name="T3" fmla="*/ -6271 h 63"/>
                <a:gd name="T4" fmla="*/ 5 w 63"/>
                <a:gd name="T5" fmla="*/ -6260 h 63"/>
                <a:gd name="T6" fmla="*/ 0 w 63"/>
                <a:gd name="T7" fmla="*/ -6244 h 63"/>
                <a:gd name="T8" fmla="*/ 5 w 63"/>
                <a:gd name="T9" fmla="*/ -6229 h 63"/>
                <a:gd name="T10" fmla="*/ 15 w 63"/>
                <a:gd name="T11" fmla="*/ -6218 h 63"/>
                <a:gd name="T12" fmla="*/ 31 w 63"/>
                <a:gd name="T13" fmla="*/ -6213 h 63"/>
                <a:gd name="T14" fmla="*/ 47 w 63"/>
                <a:gd name="T15" fmla="*/ -6218 h 63"/>
                <a:gd name="T16" fmla="*/ 57 w 63"/>
                <a:gd name="T17" fmla="*/ -6229 h 63"/>
                <a:gd name="T18" fmla="*/ 62 w 63"/>
                <a:gd name="T19" fmla="*/ -6244 h 63"/>
                <a:gd name="T20" fmla="*/ 57 w 63"/>
                <a:gd name="T21" fmla="*/ -6260 h 63"/>
                <a:gd name="T22" fmla="*/ 47 w 63"/>
                <a:gd name="T23" fmla="*/ -6271 h 63"/>
                <a:gd name="T24" fmla="*/ 31 w 63"/>
                <a:gd name="T25" fmla="*/ -6276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15" y="5"/>
                  </a:lnTo>
                  <a:lnTo>
                    <a:pt x="5" y="16"/>
                  </a:lnTo>
                  <a:lnTo>
                    <a:pt x="0" y="32"/>
                  </a:lnTo>
                  <a:lnTo>
                    <a:pt x="5" y="47"/>
                  </a:lnTo>
                  <a:lnTo>
                    <a:pt x="15" y="58"/>
                  </a:lnTo>
                  <a:lnTo>
                    <a:pt x="31" y="63"/>
                  </a:lnTo>
                  <a:lnTo>
                    <a:pt x="47" y="58"/>
                  </a:lnTo>
                  <a:lnTo>
                    <a:pt x="57" y="47"/>
                  </a:lnTo>
                  <a:lnTo>
                    <a:pt x="62" y="32"/>
                  </a:lnTo>
                  <a:lnTo>
                    <a:pt x="57" y="16"/>
                  </a:lnTo>
                  <a:lnTo>
                    <a:pt x="47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0" name="Freeform 279"/>
            <p:cNvSpPr/>
            <p:nvPr/>
          </p:nvSpPr>
          <p:spPr bwMode="auto">
            <a:xfrm>
              <a:off x="9845" y="-6276"/>
              <a:ext cx="63" cy="63"/>
            </a:xfrm>
            <a:custGeom>
              <a:avLst/>
              <a:gdLst>
                <a:gd name="T0" fmla="*/ 0 w 63"/>
                <a:gd name="T1" fmla="*/ -6244 h 63"/>
                <a:gd name="T2" fmla="*/ 5 w 63"/>
                <a:gd name="T3" fmla="*/ -6260 h 63"/>
                <a:gd name="T4" fmla="*/ 15 w 63"/>
                <a:gd name="T5" fmla="*/ -6271 h 63"/>
                <a:gd name="T6" fmla="*/ 31 w 63"/>
                <a:gd name="T7" fmla="*/ -6276 h 63"/>
                <a:gd name="T8" fmla="*/ 47 w 63"/>
                <a:gd name="T9" fmla="*/ -6271 h 63"/>
                <a:gd name="T10" fmla="*/ 57 w 63"/>
                <a:gd name="T11" fmla="*/ -6260 h 63"/>
                <a:gd name="T12" fmla="*/ 62 w 63"/>
                <a:gd name="T13" fmla="*/ -6244 h 63"/>
                <a:gd name="T14" fmla="*/ 57 w 63"/>
                <a:gd name="T15" fmla="*/ -6229 h 63"/>
                <a:gd name="T16" fmla="*/ 47 w 63"/>
                <a:gd name="T17" fmla="*/ -6218 h 63"/>
                <a:gd name="T18" fmla="*/ 31 w 63"/>
                <a:gd name="T19" fmla="*/ -6213 h 63"/>
                <a:gd name="T20" fmla="*/ 15 w 63"/>
                <a:gd name="T21" fmla="*/ -6218 h 63"/>
                <a:gd name="T22" fmla="*/ 5 w 63"/>
                <a:gd name="T23" fmla="*/ -6229 h 63"/>
                <a:gd name="T24" fmla="*/ 0 w 63"/>
                <a:gd name="T25" fmla="*/ -624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0" y="32"/>
                  </a:moveTo>
                  <a:lnTo>
                    <a:pt x="5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7" y="5"/>
                  </a:lnTo>
                  <a:lnTo>
                    <a:pt x="57" y="16"/>
                  </a:lnTo>
                  <a:lnTo>
                    <a:pt x="62" y="32"/>
                  </a:lnTo>
                  <a:lnTo>
                    <a:pt x="57" y="47"/>
                  </a:lnTo>
                  <a:lnTo>
                    <a:pt x="47" y="58"/>
                  </a:lnTo>
                  <a:lnTo>
                    <a:pt x="31" y="63"/>
                  </a:lnTo>
                  <a:lnTo>
                    <a:pt x="15" y="58"/>
                  </a:lnTo>
                  <a:lnTo>
                    <a:pt x="5" y="47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1" name="AutoShape 280"/>
            <p:cNvSpPr/>
            <p:nvPr/>
          </p:nvSpPr>
          <p:spPr bwMode="auto">
            <a:xfrm>
              <a:off x="9037" y="-6286"/>
              <a:ext cx="881" cy="585"/>
            </a:xfrm>
            <a:custGeom>
              <a:avLst/>
              <a:gdLst>
                <a:gd name="T0" fmla="*/ 73 w 881"/>
                <a:gd name="T1" fmla="*/ -5738 h 585"/>
                <a:gd name="T2" fmla="*/ 63 w 881"/>
                <a:gd name="T3" fmla="*/ -5764 h 585"/>
                <a:gd name="T4" fmla="*/ 36 w 881"/>
                <a:gd name="T5" fmla="*/ -5780 h 585"/>
                <a:gd name="T6" fmla="*/ 11 w 881"/>
                <a:gd name="T7" fmla="*/ -5764 h 585"/>
                <a:gd name="T8" fmla="*/ 0 w 881"/>
                <a:gd name="T9" fmla="*/ -5738 h 585"/>
                <a:gd name="T10" fmla="*/ 11 w 881"/>
                <a:gd name="T11" fmla="*/ -5713 h 585"/>
                <a:gd name="T12" fmla="*/ 36 w 881"/>
                <a:gd name="T13" fmla="*/ -5702 h 585"/>
                <a:gd name="T14" fmla="*/ 63 w 881"/>
                <a:gd name="T15" fmla="*/ -5713 h 585"/>
                <a:gd name="T16" fmla="*/ 73 w 881"/>
                <a:gd name="T17" fmla="*/ -5738 h 585"/>
                <a:gd name="T18" fmla="*/ 881 w 881"/>
                <a:gd name="T19" fmla="*/ -6249 h 585"/>
                <a:gd name="T20" fmla="*/ 870 w 881"/>
                <a:gd name="T21" fmla="*/ -6276 h 585"/>
                <a:gd name="T22" fmla="*/ 844 w 881"/>
                <a:gd name="T23" fmla="*/ -6286 h 585"/>
                <a:gd name="T24" fmla="*/ 817 w 881"/>
                <a:gd name="T25" fmla="*/ -6276 h 585"/>
                <a:gd name="T26" fmla="*/ 808 w 881"/>
                <a:gd name="T27" fmla="*/ -6249 h 585"/>
                <a:gd name="T28" fmla="*/ 817 w 881"/>
                <a:gd name="T29" fmla="*/ -6224 h 585"/>
                <a:gd name="T30" fmla="*/ 844 w 881"/>
                <a:gd name="T31" fmla="*/ -6213 h 585"/>
                <a:gd name="T32" fmla="*/ 870 w 881"/>
                <a:gd name="T33" fmla="*/ -6224 h 585"/>
                <a:gd name="T34" fmla="*/ 881 w 881"/>
                <a:gd name="T35" fmla="*/ -6249 h 5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81" h="585">
                  <a:moveTo>
                    <a:pt x="73" y="548"/>
                  </a:moveTo>
                  <a:lnTo>
                    <a:pt x="63" y="522"/>
                  </a:lnTo>
                  <a:lnTo>
                    <a:pt x="36" y="506"/>
                  </a:lnTo>
                  <a:lnTo>
                    <a:pt x="11" y="522"/>
                  </a:lnTo>
                  <a:lnTo>
                    <a:pt x="0" y="548"/>
                  </a:lnTo>
                  <a:lnTo>
                    <a:pt x="11" y="573"/>
                  </a:lnTo>
                  <a:lnTo>
                    <a:pt x="36" y="584"/>
                  </a:lnTo>
                  <a:lnTo>
                    <a:pt x="63" y="573"/>
                  </a:lnTo>
                  <a:lnTo>
                    <a:pt x="73" y="548"/>
                  </a:lnTo>
                  <a:moveTo>
                    <a:pt x="881" y="37"/>
                  </a:moveTo>
                  <a:lnTo>
                    <a:pt x="870" y="10"/>
                  </a:lnTo>
                  <a:lnTo>
                    <a:pt x="844" y="0"/>
                  </a:lnTo>
                  <a:lnTo>
                    <a:pt x="817" y="10"/>
                  </a:lnTo>
                  <a:lnTo>
                    <a:pt x="808" y="37"/>
                  </a:lnTo>
                  <a:lnTo>
                    <a:pt x="817" y="62"/>
                  </a:lnTo>
                  <a:lnTo>
                    <a:pt x="844" y="73"/>
                  </a:lnTo>
                  <a:lnTo>
                    <a:pt x="870" y="62"/>
                  </a:lnTo>
                  <a:lnTo>
                    <a:pt x="881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77" name="Picture 28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-1548"/>
              <a:ext cx="618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2" name="AutoShape 282"/>
            <p:cNvSpPr/>
            <p:nvPr/>
          </p:nvSpPr>
          <p:spPr bwMode="auto">
            <a:xfrm>
              <a:off x="2538" y="-1432"/>
              <a:ext cx="1122" cy="905"/>
            </a:xfrm>
            <a:custGeom>
              <a:avLst/>
              <a:gdLst>
                <a:gd name="T0" fmla="*/ 1122 w 1122"/>
                <a:gd name="T1" fmla="*/ -577 h 905"/>
                <a:gd name="T2" fmla="*/ 875 w 1122"/>
                <a:gd name="T3" fmla="*/ -577 h 905"/>
                <a:gd name="T4" fmla="*/ 875 w 1122"/>
                <a:gd name="T5" fmla="*/ -924 h 905"/>
                <a:gd name="T6" fmla="*/ 1122 w 1122"/>
                <a:gd name="T7" fmla="*/ -924 h 905"/>
                <a:gd name="T8" fmla="*/ 868 w 1122"/>
                <a:gd name="T9" fmla="*/ -577 h 905"/>
                <a:gd name="T10" fmla="*/ 126 w 1122"/>
                <a:gd name="T11" fmla="*/ -577 h 905"/>
                <a:gd name="T12" fmla="*/ 126 w 1122"/>
                <a:gd name="T13" fmla="*/ -700 h 905"/>
                <a:gd name="T14" fmla="*/ 0 w 1122"/>
                <a:gd name="T15" fmla="*/ -946 h 905"/>
                <a:gd name="T16" fmla="*/ 1116 w 1122"/>
                <a:gd name="T17" fmla="*/ -1183 h 905"/>
                <a:gd name="T18" fmla="*/ 126 w 1122"/>
                <a:gd name="T19" fmla="*/ -1183 h 905"/>
                <a:gd name="T20" fmla="*/ 126 w 1122"/>
                <a:gd name="T21" fmla="*/ -1183 h 905"/>
                <a:gd name="T22" fmla="*/ 126 w 1122"/>
                <a:gd name="T23" fmla="*/ -984 h 905"/>
                <a:gd name="T24" fmla="*/ 1122 w 1122"/>
                <a:gd name="T25" fmla="*/ -924 h 905"/>
                <a:gd name="T26" fmla="*/ 875 w 1122"/>
                <a:gd name="T27" fmla="*/ -924 h 905"/>
                <a:gd name="T28" fmla="*/ 875 w 1122"/>
                <a:gd name="T29" fmla="*/ -1432 h 905"/>
                <a:gd name="T30" fmla="*/ 1122 w 1122"/>
                <a:gd name="T31" fmla="*/ -1432 h 905"/>
                <a:gd name="T32" fmla="*/ 571 w 1122"/>
                <a:gd name="T33" fmla="*/ -638 h 905"/>
                <a:gd name="T34" fmla="*/ 571 w 1122"/>
                <a:gd name="T35" fmla="*/ -528 h 9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2" h="905">
                  <a:moveTo>
                    <a:pt x="1122" y="855"/>
                  </a:moveTo>
                  <a:lnTo>
                    <a:pt x="875" y="855"/>
                  </a:lnTo>
                  <a:lnTo>
                    <a:pt x="875" y="508"/>
                  </a:lnTo>
                  <a:lnTo>
                    <a:pt x="1122" y="508"/>
                  </a:lnTo>
                  <a:moveTo>
                    <a:pt x="868" y="855"/>
                  </a:moveTo>
                  <a:lnTo>
                    <a:pt x="126" y="855"/>
                  </a:lnTo>
                  <a:lnTo>
                    <a:pt x="126" y="732"/>
                  </a:lnTo>
                  <a:lnTo>
                    <a:pt x="0" y="486"/>
                  </a:lnTo>
                  <a:moveTo>
                    <a:pt x="1116" y="249"/>
                  </a:moveTo>
                  <a:lnTo>
                    <a:pt x="126" y="249"/>
                  </a:lnTo>
                  <a:moveTo>
                    <a:pt x="126" y="249"/>
                  </a:moveTo>
                  <a:lnTo>
                    <a:pt x="126" y="448"/>
                  </a:lnTo>
                  <a:moveTo>
                    <a:pt x="1122" y="508"/>
                  </a:moveTo>
                  <a:lnTo>
                    <a:pt x="875" y="508"/>
                  </a:lnTo>
                  <a:lnTo>
                    <a:pt x="875" y="0"/>
                  </a:lnTo>
                  <a:lnTo>
                    <a:pt x="1122" y="0"/>
                  </a:lnTo>
                  <a:moveTo>
                    <a:pt x="571" y="794"/>
                  </a:moveTo>
                  <a:lnTo>
                    <a:pt x="571" y="904"/>
                  </a:lnTo>
                </a:path>
              </a:pathLst>
            </a:custGeom>
            <a:noFill/>
            <a:ln w="1663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3" name="Line 283"/>
            <p:cNvSpPr>
              <a:spLocks noChangeShapeType="1"/>
            </p:cNvSpPr>
            <p:nvPr/>
          </p:nvSpPr>
          <p:spPr bwMode="auto">
            <a:xfrm>
              <a:off x="3036" y="-687"/>
              <a:ext cx="0" cy="210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4" name="Line 284"/>
            <p:cNvSpPr>
              <a:spLocks noChangeShapeType="1"/>
            </p:cNvSpPr>
            <p:nvPr/>
          </p:nvSpPr>
          <p:spPr bwMode="auto">
            <a:xfrm>
              <a:off x="3070" y="-658"/>
              <a:ext cx="0" cy="151"/>
            </a:xfrm>
            <a:prstGeom prst="line">
              <a:avLst/>
            </a:prstGeom>
            <a:noFill/>
            <a:ln w="33528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73" name="Picture 28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995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2" name="Picture 28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1241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1" name="Picture 2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645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0" name="Picture 28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1489"/>
              <a:ext cx="128" cy="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5" name="Freeform 289"/>
            <p:cNvSpPr/>
            <p:nvPr/>
          </p:nvSpPr>
          <p:spPr bwMode="auto">
            <a:xfrm>
              <a:off x="3382" y="-955"/>
              <a:ext cx="60" cy="63"/>
            </a:xfrm>
            <a:custGeom>
              <a:avLst/>
              <a:gdLst>
                <a:gd name="T0" fmla="*/ 31 w 60"/>
                <a:gd name="T1" fmla="*/ -955 h 63"/>
                <a:gd name="T2" fmla="*/ 15 w 60"/>
                <a:gd name="T3" fmla="*/ -950 h 63"/>
                <a:gd name="T4" fmla="*/ 2 w 60"/>
                <a:gd name="T5" fmla="*/ -939 h 63"/>
                <a:gd name="T6" fmla="*/ 0 w 60"/>
                <a:gd name="T7" fmla="*/ -924 h 63"/>
                <a:gd name="T8" fmla="*/ 2 w 60"/>
                <a:gd name="T9" fmla="*/ -908 h 63"/>
                <a:gd name="T10" fmla="*/ 15 w 60"/>
                <a:gd name="T11" fmla="*/ -897 h 63"/>
                <a:gd name="T12" fmla="*/ 31 w 60"/>
                <a:gd name="T13" fmla="*/ -892 h 63"/>
                <a:gd name="T14" fmla="*/ 46 w 60"/>
                <a:gd name="T15" fmla="*/ -897 h 63"/>
                <a:gd name="T16" fmla="*/ 57 w 60"/>
                <a:gd name="T17" fmla="*/ -908 h 63"/>
                <a:gd name="T18" fmla="*/ 60 w 60"/>
                <a:gd name="T19" fmla="*/ -924 h 63"/>
                <a:gd name="T20" fmla="*/ 57 w 60"/>
                <a:gd name="T21" fmla="*/ -939 h 63"/>
                <a:gd name="T22" fmla="*/ 46 w 60"/>
                <a:gd name="T23" fmla="*/ -950 h 63"/>
                <a:gd name="T24" fmla="*/ 31 w 60"/>
                <a:gd name="T25" fmla="*/ -95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31" y="0"/>
                  </a:moveTo>
                  <a:lnTo>
                    <a:pt x="15" y="5"/>
                  </a:lnTo>
                  <a:lnTo>
                    <a:pt x="2" y="16"/>
                  </a:lnTo>
                  <a:lnTo>
                    <a:pt x="0" y="31"/>
                  </a:lnTo>
                  <a:lnTo>
                    <a:pt x="2" y="47"/>
                  </a:lnTo>
                  <a:lnTo>
                    <a:pt x="15" y="58"/>
                  </a:lnTo>
                  <a:lnTo>
                    <a:pt x="31" y="63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0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4" name="Freeform 290"/>
            <p:cNvSpPr/>
            <p:nvPr/>
          </p:nvSpPr>
          <p:spPr bwMode="auto">
            <a:xfrm>
              <a:off x="3382" y="-955"/>
              <a:ext cx="60" cy="63"/>
            </a:xfrm>
            <a:custGeom>
              <a:avLst/>
              <a:gdLst>
                <a:gd name="T0" fmla="*/ 0 w 60"/>
                <a:gd name="T1" fmla="*/ -924 h 63"/>
                <a:gd name="T2" fmla="*/ 2 w 60"/>
                <a:gd name="T3" fmla="*/ -939 h 63"/>
                <a:gd name="T4" fmla="*/ 15 w 60"/>
                <a:gd name="T5" fmla="*/ -950 h 63"/>
                <a:gd name="T6" fmla="*/ 31 w 60"/>
                <a:gd name="T7" fmla="*/ -955 h 63"/>
                <a:gd name="T8" fmla="*/ 46 w 60"/>
                <a:gd name="T9" fmla="*/ -950 h 63"/>
                <a:gd name="T10" fmla="*/ 57 w 60"/>
                <a:gd name="T11" fmla="*/ -939 h 63"/>
                <a:gd name="T12" fmla="*/ 60 w 60"/>
                <a:gd name="T13" fmla="*/ -924 h 63"/>
                <a:gd name="T14" fmla="*/ 57 w 60"/>
                <a:gd name="T15" fmla="*/ -908 h 63"/>
                <a:gd name="T16" fmla="*/ 46 w 60"/>
                <a:gd name="T17" fmla="*/ -897 h 63"/>
                <a:gd name="T18" fmla="*/ 31 w 60"/>
                <a:gd name="T19" fmla="*/ -892 h 63"/>
                <a:gd name="T20" fmla="*/ 15 w 60"/>
                <a:gd name="T21" fmla="*/ -897 h 63"/>
                <a:gd name="T22" fmla="*/ 2 w 60"/>
                <a:gd name="T23" fmla="*/ -908 h 63"/>
                <a:gd name="T24" fmla="*/ 0 w 60"/>
                <a:gd name="T25" fmla="*/ -92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0" y="31"/>
                  </a:moveTo>
                  <a:lnTo>
                    <a:pt x="2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0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3"/>
                  </a:lnTo>
                  <a:lnTo>
                    <a:pt x="15" y="58"/>
                  </a:lnTo>
                  <a:lnTo>
                    <a:pt x="2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5" name="Freeform 291"/>
            <p:cNvSpPr/>
            <p:nvPr/>
          </p:nvSpPr>
          <p:spPr bwMode="auto">
            <a:xfrm>
              <a:off x="3382" y="-614"/>
              <a:ext cx="60" cy="63"/>
            </a:xfrm>
            <a:custGeom>
              <a:avLst/>
              <a:gdLst>
                <a:gd name="T0" fmla="*/ 31 w 60"/>
                <a:gd name="T1" fmla="*/ -614 h 63"/>
                <a:gd name="T2" fmla="*/ 15 w 60"/>
                <a:gd name="T3" fmla="*/ -609 h 63"/>
                <a:gd name="T4" fmla="*/ 2 w 60"/>
                <a:gd name="T5" fmla="*/ -598 h 63"/>
                <a:gd name="T6" fmla="*/ 0 w 60"/>
                <a:gd name="T7" fmla="*/ -583 h 63"/>
                <a:gd name="T8" fmla="*/ 2 w 60"/>
                <a:gd name="T9" fmla="*/ -567 h 63"/>
                <a:gd name="T10" fmla="*/ 15 w 60"/>
                <a:gd name="T11" fmla="*/ -556 h 63"/>
                <a:gd name="T12" fmla="*/ 31 w 60"/>
                <a:gd name="T13" fmla="*/ -552 h 63"/>
                <a:gd name="T14" fmla="*/ 46 w 60"/>
                <a:gd name="T15" fmla="*/ -556 h 63"/>
                <a:gd name="T16" fmla="*/ 57 w 60"/>
                <a:gd name="T17" fmla="*/ -567 h 63"/>
                <a:gd name="T18" fmla="*/ 60 w 60"/>
                <a:gd name="T19" fmla="*/ -583 h 63"/>
                <a:gd name="T20" fmla="*/ 57 w 60"/>
                <a:gd name="T21" fmla="*/ -598 h 63"/>
                <a:gd name="T22" fmla="*/ 46 w 60"/>
                <a:gd name="T23" fmla="*/ -609 h 63"/>
                <a:gd name="T24" fmla="*/ 31 w 60"/>
                <a:gd name="T25" fmla="*/ -61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31" y="0"/>
                  </a:moveTo>
                  <a:lnTo>
                    <a:pt x="15" y="5"/>
                  </a:lnTo>
                  <a:lnTo>
                    <a:pt x="2" y="16"/>
                  </a:lnTo>
                  <a:lnTo>
                    <a:pt x="0" y="31"/>
                  </a:lnTo>
                  <a:lnTo>
                    <a:pt x="2" y="47"/>
                  </a:lnTo>
                  <a:lnTo>
                    <a:pt x="15" y="58"/>
                  </a:lnTo>
                  <a:lnTo>
                    <a:pt x="31" y="62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0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6" name="Freeform 292"/>
            <p:cNvSpPr/>
            <p:nvPr/>
          </p:nvSpPr>
          <p:spPr bwMode="auto">
            <a:xfrm>
              <a:off x="3382" y="-614"/>
              <a:ext cx="60" cy="63"/>
            </a:xfrm>
            <a:custGeom>
              <a:avLst/>
              <a:gdLst>
                <a:gd name="T0" fmla="*/ 0 w 60"/>
                <a:gd name="T1" fmla="*/ -583 h 63"/>
                <a:gd name="T2" fmla="*/ 2 w 60"/>
                <a:gd name="T3" fmla="*/ -598 h 63"/>
                <a:gd name="T4" fmla="*/ 15 w 60"/>
                <a:gd name="T5" fmla="*/ -609 h 63"/>
                <a:gd name="T6" fmla="*/ 31 w 60"/>
                <a:gd name="T7" fmla="*/ -614 h 63"/>
                <a:gd name="T8" fmla="*/ 46 w 60"/>
                <a:gd name="T9" fmla="*/ -609 h 63"/>
                <a:gd name="T10" fmla="*/ 57 w 60"/>
                <a:gd name="T11" fmla="*/ -598 h 63"/>
                <a:gd name="T12" fmla="*/ 60 w 60"/>
                <a:gd name="T13" fmla="*/ -583 h 63"/>
                <a:gd name="T14" fmla="*/ 57 w 60"/>
                <a:gd name="T15" fmla="*/ -567 h 63"/>
                <a:gd name="T16" fmla="*/ 46 w 60"/>
                <a:gd name="T17" fmla="*/ -556 h 63"/>
                <a:gd name="T18" fmla="*/ 31 w 60"/>
                <a:gd name="T19" fmla="*/ -552 h 63"/>
                <a:gd name="T20" fmla="*/ 15 w 60"/>
                <a:gd name="T21" fmla="*/ -556 h 63"/>
                <a:gd name="T22" fmla="*/ 2 w 60"/>
                <a:gd name="T23" fmla="*/ -567 h 63"/>
                <a:gd name="T24" fmla="*/ 0 w 60"/>
                <a:gd name="T25" fmla="*/ -583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0" y="31"/>
                  </a:moveTo>
                  <a:lnTo>
                    <a:pt x="2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0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2"/>
                  </a:lnTo>
                  <a:lnTo>
                    <a:pt x="15" y="58"/>
                  </a:lnTo>
                  <a:lnTo>
                    <a:pt x="2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7" name="Rectangle 293"/>
            <p:cNvSpPr>
              <a:spLocks noChangeArrowheads="1"/>
            </p:cNvSpPr>
            <p:nvPr/>
          </p:nvSpPr>
          <p:spPr bwMode="auto">
            <a:xfrm>
              <a:off x="7654" y="-3052"/>
              <a:ext cx="1216" cy="1190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64" name="Picture 29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8" y="-2758"/>
              <a:ext cx="221" cy="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3" name="Picture 29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" y="-2758"/>
              <a:ext cx="220" cy="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2" name="Picture 29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" y="-8579"/>
              <a:ext cx="422" cy="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48" name="AutoShape 297"/>
            <p:cNvSpPr/>
            <p:nvPr/>
          </p:nvSpPr>
          <p:spPr bwMode="auto">
            <a:xfrm>
              <a:off x="7408" y="-8630"/>
              <a:ext cx="453" cy="341"/>
            </a:xfrm>
            <a:custGeom>
              <a:avLst/>
              <a:gdLst>
                <a:gd name="T0" fmla="*/ 153 w 453"/>
                <a:gd name="T1" fmla="*/ -8630 h 341"/>
                <a:gd name="T2" fmla="*/ 0 w 453"/>
                <a:gd name="T3" fmla="*/ -8462 h 341"/>
                <a:gd name="T4" fmla="*/ 78 w 453"/>
                <a:gd name="T5" fmla="*/ -8378 h 341"/>
                <a:gd name="T6" fmla="*/ 153 w 453"/>
                <a:gd name="T7" fmla="*/ -8289 h 341"/>
                <a:gd name="T8" fmla="*/ 153 w 453"/>
                <a:gd name="T9" fmla="*/ -8342 h 341"/>
                <a:gd name="T10" fmla="*/ 343 w 453"/>
                <a:gd name="T11" fmla="*/ -8342 h 341"/>
                <a:gd name="T12" fmla="*/ 374 w 453"/>
                <a:gd name="T13" fmla="*/ -8378 h 341"/>
                <a:gd name="T14" fmla="*/ 452 w 453"/>
                <a:gd name="T15" fmla="*/ -8462 h 341"/>
                <a:gd name="T16" fmla="*/ 374 w 453"/>
                <a:gd name="T17" fmla="*/ -8546 h 341"/>
                <a:gd name="T18" fmla="*/ 341 w 453"/>
                <a:gd name="T19" fmla="*/ -8582 h 341"/>
                <a:gd name="T20" fmla="*/ 153 w 453"/>
                <a:gd name="T21" fmla="*/ -8582 h 341"/>
                <a:gd name="T22" fmla="*/ 153 w 453"/>
                <a:gd name="T23" fmla="*/ -8630 h 341"/>
                <a:gd name="T24" fmla="*/ 343 w 453"/>
                <a:gd name="T25" fmla="*/ -8342 h 341"/>
                <a:gd name="T26" fmla="*/ 297 w 453"/>
                <a:gd name="T27" fmla="*/ -8342 h 341"/>
                <a:gd name="T28" fmla="*/ 297 w 453"/>
                <a:gd name="T29" fmla="*/ -8289 h 341"/>
                <a:gd name="T30" fmla="*/ 343 w 453"/>
                <a:gd name="T31" fmla="*/ -8342 h 341"/>
                <a:gd name="T32" fmla="*/ 297 w 453"/>
                <a:gd name="T33" fmla="*/ -8630 h 341"/>
                <a:gd name="T34" fmla="*/ 297 w 453"/>
                <a:gd name="T35" fmla="*/ -8582 h 341"/>
                <a:gd name="T36" fmla="*/ 341 w 453"/>
                <a:gd name="T37" fmla="*/ -8582 h 341"/>
                <a:gd name="T38" fmla="*/ 297 w 453"/>
                <a:gd name="T39" fmla="*/ -8630 h 3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3" h="341">
                  <a:moveTo>
                    <a:pt x="153" y="0"/>
                  </a:moveTo>
                  <a:lnTo>
                    <a:pt x="0" y="168"/>
                  </a:lnTo>
                  <a:lnTo>
                    <a:pt x="78" y="252"/>
                  </a:lnTo>
                  <a:lnTo>
                    <a:pt x="153" y="341"/>
                  </a:lnTo>
                  <a:lnTo>
                    <a:pt x="153" y="288"/>
                  </a:lnTo>
                  <a:lnTo>
                    <a:pt x="343" y="288"/>
                  </a:lnTo>
                  <a:lnTo>
                    <a:pt x="374" y="252"/>
                  </a:lnTo>
                  <a:lnTo>
                    <a:pt x="452" y="168"/>
                  </a:lnTo>
                  <a:lnTo>
                    <a:pt x="374" y="84"/>
                  </a:lnTo>
                  <a:lnTo>
                    <a:pt x="341" y="48"/>
                  </a:lnTo>
                  <a:lnTo>
                    <a:pt x="153" y="48"/>
                  </a:lnTo>
                  <a:lnTo>
                    <a:pt x="153" y="0"/>
                  </a:lnTo>
                  <a:close/>
                  <a:moveTo>
                    <a:pt x="343" y="288"/>
                  </a:moveTo>
                  <a:lnTo>
                    <a:pt x="297" y="288"/>
                  </a:lnTo>
                  <a:lnTo>
                    <a:pt x="297" y="341"/>
                  </a:lnTo>
                  <a:lnTo>
                    <a:pt x="343" y="288"/>
                  </a:lnTo>
                  <a:close/>
                  <a:moveTo>
                    <a:pt x="297" y="0"/>
                  </a:moveTo>
                  <a:lnTo>
                    <a:pt x="297" y="48"/>
                  </a:lnTo>
                  <a:lnTo>
                    <a:pt x="341" y="48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9" name="AutoShape 298"/>
            <p:cNvSpPr/>
            <p:nvPr/>
          </p:nvSpPr>
          <p:spPr bwMode="auto">
            <a:xfrm>
              <a:off x="7397" y="-8650"/>
              <a:ext cx="474" cy="383"/>
            </a:xfrm>
            <a:custGeom>
              <a:avLst/>
              <a:gdLst>
                <a:gd name="T0" fmla="*/ 0 w 474"/>
                <a:gd name="T1" fmla="*/ -8462 h 383"/>
                <a:gd name="T2" fmla="*/ 173 w 474"/>
                <a:gd name="T3" fmla="*/ -8268 h 383"/>
                <a:gd name="T4" fmla="*/ 157 w 474"/>
                <a:gd name="T5" fmla="*/ -8289 h 383"/>
                <a:gd name="T6" fmla="*/ 91 w 474"/>
                <a:gd name="T7" fmla="*/ -8389 h 383"/>
                <a:gd name="T8" fmla="*/ 13 w 474"/>
                <a:gd name="T9" fmla="*/ -8451 h 383"/>
                <a:gd name="T10" fmla="*/ 33 w 474"/>
                <a:gd name="T11" fmla="*/ -8473 h 383"/>
                <a:gd name="T12" fmla="*/ 157 w 474"/>
                <a:gd name="T13" fmla="*/ -8630 h 383"/>
                <a:gd name="T14" fmla="*/ 173 w 474"/>
                <a:gd name="T15" fmla="*/ -8650 h 383"/>
                <a:gd name="T16" fmla="*/ 301 w 474"/>
                <a:gd name="T17" fmla="*/ -8342 h 383"/>
                <a:gd name="T18" fmla="*/ 301 w 474"/>
                <a:gd name="T19" fmla="*/ -8331 h 383"/>
                <a:gd name="T20" fmla="*/ 320 w 474"/>
                <a:gd name="T21" fmla="*/ -8289 h 383"/>
                <a:gd name="T22" fmla="*/ 303 w 474"/>
                <a:gd name="T23" fmla="*/ -8300 h 383"/>
                <a:gd name="T24" fmla="*/ 312 w 474"/>
                <a:gd name="T25" fmla="*/ -8342 h 383"/>
                <a:gd name="T26" fmla="*/ 162 w 474"/>
                <a:gd name="T27" fmla="*/ -8347 h 383"/>
                <a:gd name="T28" fmla="*/ 168 w 474"/>
                <a:gd name="T29" fmla="*/ -8300 h 383"/>
                <a:gd name="T30" fmla="*/ 173 w 474"/>
                <a:gd name="T31" fmla="*/ -8289 h 383"/>
                <a:gd name="T32" fmla="*/ 164 w 474"/>
                <a:gd name="T33" fmla="*/ -8331 h 383"/>
                <a:gd name="T34" fmla="*/ 312 w 474"/>
                <a:gd name="T35" fmla="*/ -8342 h 383"/>
                <a:gd name="T36" fmla="*/ 448 w 474"/>
                <a:gd name="T37" fmla="*/ -8462 h 383"/>
                <a:gd name="T38" fmla="*/ 313 w 474"/>
                <a:gd name="T39" fmla="*/ -8311 h 383"/>
                <a:gd name="T40" fmla="*/ 320 w 474"/>
                <a:gd name="T41" fmla="*/ -8289 h 383"/>
                <a:gd name="T42" fmla="*/ 464 w 474"/>
                <a:gd name="T43" fmla="*/ -8451 h 383"/>
                <a:gd name="T44" fmla="*/ 448 w 474"/>
                <a:gd name="T45" fmla="*/ -8462 h 383"/>
                <a:gd name="T46" fmla="*/ 173 w 474"/>
                <a:gd name="T47" fmla="*/ -8342 h 383"/>
                <a:gd name="T48" fmla="*/ 301 w 474"/>
                <a:gd name="T49" fmla="*/ -8331 h 383"/>
                <a:gd name="T50" fmla="*/ 23 w 474"/>
                <a:gd name="T51" fmla="*/ -8462 h 383"/>
                <a:gd name="T52" fmla="*/ 33 w 474"/>
                <a:gd name="T53" fmla="*/ -8451 h 383"/>
                <a:gd name="T54" fmla="*/ 464 w 474"/>
                <a:gd name="T55" fmla="*/ -8473 h 383"/>
                <a:gd name="T56" fmla="*/ 458 w 474"/>
                <a:gd name="T57" fmla="*/ -8451 h 383"/>
                <a:gd name="T58" fmla="*/ 474 w 474"/>
                <a:gd name="T59" fmla="*/ -8462 h 383"/>
                <a:gd name="T60" fmla="*/ 464 w 474"/>
                <a:gd name="T61" fmla="*/ -8473 h 383"/>
                <a:gd name="T62" fmla="*/ 314 w 474"/>
                <a:gd name="T63" fmla="*/ -8630 h 383"/>
                <a:gd name="T64" fmla="*/ 448 w 474"/>
                <a:gd name="T65" fmla="*/ -8462 h 383"/>
                <a:gd name="T66" fmla="*/ 464 w 474"/>
                <a:gd name="T67" fmla="*/ -8473 h 383"/>
                <a:gd name="T68" fmla="*/ 33 w 474"/>
                <a:gd name="T69" fmla="*/ -8473 h 383"/>
                <a:gd name="T70" fmla="*/ 23 w 474"/>
                <a:gd name="T71" fmla="*/ -8462 h 383"/>
                <a:gd name="T72" fmla="*/ 173 w 474"/>
                <a:gd name="T73" fmla="*/ -8630 h 383"/>
                <a:gd name="T74" fmla="*/ 168 w 474"/>
                <a:gd name="T75" fmla="*/ -8619 h 383"/>
                <a:gd name="T76" fmla="*/ 162 w 474"/>
                <a:gd name="T77" fmla="*/ -8577 h 383"/>
                <a:gd name="T78" fmla="*/ 312 w 474"/>
                <a:gd name="T79" fmla="*/ -8582 h 383"/>
                <a:gd name="T80" fmla="*/ 164 w 474"/>
                <a:gd name="T81" fmla="*/ -8593 h 383"/>
                <a:gd name="T82" fmla="*/ 173 w 474"/>
                <a:gd name="T83" fmla="*/ -8630 h 383"/>
                <a:gd name="T84" fmla="*/ 173 w 474"/>
                <a:gd name="T85" fmla="*/ -8593 h 383"/>
                <a:gd name="T86" fmla="*/ 301 w 474"/>
                <a:gd name="T87" fmla="*/ -8582 h 383"/>
                <a:gd name="T88" fmla="*/ 301 w 474"/>
                <a:gd name="T89" fmla="*/ -8650 h 383"/>
                <a:gd name="T90" fmla="*/ 308 w 474"/>
                <a:gd name="T91" fmla="*/ -8593 h 383"/>
                <a:gd name="T92" fmla="*/ 312 w 474"/>
                <a:gd name="T93" fmla="*/ -8582 h 383"/>
                <a:gd name="T94" fmla="*/ 303 w 474"/>
                <a:gd name="T95" fmla="*/ -8619 h 383"/>
                <a:gd name="T96" fmla="*/ 301 w 474"/>
                <a:gd name="T97" fmla="*/ -8650 h 383"/>
                <a:gd name="T98" fmla="*/ 314 w 474"/>
                <a:gd name="T99" fmla="*/ -8630 h 383"/>
                <a:gd name="T100" fmla="*/ 301 w 474"/>
                <a:gd name="T101" fmla="*/ -8650 h 3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4" h="383">
                  <a:moveTo>
                    <a:pt x="173" y="0"/>
                  </a:moveTo>
                  <a:lnTo>
                    <a:pt x="0" y="188"/>
                  </a:lnTo>
                  <a:lnTo>
                    <a:pt x="173" y="382"/>
                  </a:lnTo>
                  <a:lnTo>
                    <a:pt x="173" y="361"/>
                  </a:lnTo>
                  <a:lnTo>
                    <a:pt x="157" y="361"/>
                  </a:lnTo>
                  <a:lnTo>
                    <a:pt x="159" y="340"/>
                  </a:lnTo>
                  <a:lnTo>
                    <a:pt x="91" y="261"/>
                  </a:lnTo>
                  <a:lnTo>
                    <a:pt x="33" y="199"/>
                  </a:lnTo>
                  <a:lnTo>
                    <a:pt x="13" y="199"/>
                  </a:lnTo>
                  <a:lnTo>
                    <a:pt x="13" y="177"/>
                  </a:lnTo>
                  <a:lnTo>
                    <a:pt x="33" y="177"/>
                  </a:lnTo>
                  <a:lnTo>
                    <a:pt x="159" y="41"/>
                  </a:lnTo>
                  <a:lnTo>
                    <a:pt x="157" y="20"/>
                  </a:lnTo>
                  <a:lnTo>
                    <a:pt x="173" y="20"/>
                  </a:lnTo>
                  <a:lnTo>
                    <a:pt x="173" y="0"/>
                  </a:lnTo>
                  <a:close/>
                  <a:moveTo>
                    <a:pt x="312" y="308"/>
                  </a:moveTo>
                  <a:lnTo>
                    <a:pt x="301" y="308"/>
                  </a:lnTo>
                  <a:lnTo>
                    <a:pt x="308" y="319"/>
                  </a:lnTo>
                  <a:lnTo>
                    <a:pt x="301" y="319"/>
                  </a:lnTo>
                  <a:lnTo>
                    <a:pt x="301" y="382"/>
                  </a:lnTo>
                  <a:lnTo>
                    <a:pt x="320" y="361"/>
                  </a:lnTo>
                  <a:lnTo>
                    <a:pt x="314" y="361"/>
                  </a:lnTo>
                  <a:lnTo>
                    <a:pt x="303" y="350"/>
                  </a:lnTo>
                  <a:lnTo>
                    <a:pt x="313" y="339"/>
                  </a:lnTo>
                  <a:lnTo>
                    <a:pt x="312" y="308"/>
                  </a:lnTo>
                  <a:close/>
                  <a:moveTo>
                    <a:pt x="312" y="303"/>
                  </a:moveTo>
                  <a:lnTo>
                    <a:pt x="162" y="303"/>
                  </a:lnTo>
                  <a:lnTo>
                    <a:pt x="159" y="340"/>
                  </a:lnTo>
                  <a:lnTo>
                    <a:pt x="168" y="350"/>
                  </a:lnTo>
                  <a:lnTo>
                    <a:pt x="157" y="361"/>
                  </a:lnTo>
                  <a:lnTo>
                    <a:pt x="173" y="361"/>
                  </a:lnTo>
                  <a:lnTo>
                    <a:pt x="173" y="319"/>
                  </a:lnTo>
                  <a:lnTo>
                    <a:pt x="164" y="319"/>
                  </a:lnTo>
                  <a:lnTo>
                    <a:pt x="173" y="308"/>
                  </a:lnTo>
                  <a:lnTo>
                    <a:pt x="312" y="308"/>
                  </a:lnTo>
                  <a:lnTo>
                    <a:pt x="312" y="303"/>
                  </a:lnTo>
                  <a:close/>
                  <a:moveTo>
                    <a:pt x="448" y="188"/>
                  </a:moveTo>
                  <a:lnTo>
                    <a:pt x="383" y="261"/>
                  </a:lnTo>
                  <a:lnTo>
                    <a:pt x="313" y="339"/>
                  </a:lnTo>
                  <a:lnTo>
                    <a:pt x="314" y="361"/>
                  </a:lnTo>
                  <a:lnTo>
                    <a:pt x="320" y="361"/>
                  </a:lnTo>
                  <a:lnTo>
                    <a:pt x="387" y="283"/>
                  </a:lnTo>
                  <a:lnTo>
                    <a:pt x="464" y="199"/>
                  </a:lnTo>
                  <a:lnTo>
                    <a:pt x="458" y="199"/>
                  </a:lnTo>
                  <a:lnTo>
                    <a:pt x="448" y="188"/>
                  </a:lnTo>
                  <a:close/>
                  <a:moveTo>
                    <a:pt x="301" y="308"/>
                  </a:moveTo>
                  <a:lnTo>
                    <a:pt x="173" y="308"/>
                  </a:lnTo>
                  <a:lnTo>
                    <a:pt x="173" y="319"/>
                  </a:lnTo>
                  <a:lnTo>
                    <a:pt x="301" y="319"/>
                  </a:lnTo>
                  <a:lnTo>
                    <a:pt x="301" y="308"/>
                  </a:lnTo>
                  <a:close/>
                  <a:moveTo>
                    <a:pt x="23" y="188"/>
                  </a:moveTo>
                  <a:lnTo>
                    <a:pt x="13" y="199"/>
                  </a:lnTo>
                  <a:lnTo>
                    <a:pt x="33" y="199"/>
                  </a:lnTo>
                  <a:lnTo>
                    <a:pt x="23" y="188"/>
                  </a:lnTo>
                  <a:close/>
                  <a:moveTo>
                    <a:pt x="464" y="177"/>
                  </a:moveTo>
                  <a:lnTo>
                    <a:pt x="458" y="177"/>
                  </a:lnTo>
                  <a:lnTo>
                    <a:pt x="458" y="199"/>
                  </a:lnTo>
                  <a:lnTo>
                    <a:pt x="464" y="199"/>
                  </a:lnTo>
                  <a:lnTo>
                    <a:pt x="474" y="188"/>
                  </a:lnTo>
                  <a:lnTo>
                    <a:pt x="464" y="177"/>
                  </a:lnTo>
                  <a:close/>
                  <a:moveTo>
                    <a:pt x="320" y="20"/>
                  </a:moveTo>
                  <a:lnTo>
                    <a:pt x="314" y="20"/>
                  </a:lnTo>
                  <a:lnTo>
                    <a:pt x="313" y="42"/>
                  </a:lnTo>
                  <a:lnTo>
                    <a:pt x="448" y="188"/>
                  </a:lnTo>
                  <a:lnTo>
                    <a:pt x="458" y="177"/>
                  </a:lnTo>
                  <a:lnTo>
                    <a:pt x="464" y="177"/>
                  </a:lnTo>
                  <a:lnTo>
                    <a:pt x="320" y="20"/>
                  </a:lnTo>
                  <a:close/>
                  <a:moveTo>
                    <a:pt x="33" y="177"/>
                  </a:moveTo>
                  <a:lnTo>
                    <a:pt x="13" y="177"/>
                  </a:lnTo>
                  <a:lnTo>
                    <a:pt x="23" y="188"/>
                  </a:lnTo>
                  <a:lnTo>
                    <a:pt x="33" y="177"/>
                  </a:lnTo>
                  <a:close/>
                  <a:moveTo>
                    <a:pt x="173" y="20"/>
                  </a:moveTo>
                  <a:lnTo>
                    <a:pt x="157" y="20"/>
                  </a:lnTo>
                  <a:lnTo>
                    <a:pt x="168" y="31"/>
                  </a:lnTo>
                  <a:lnTo>
                    <a:pt x="159" y="41"/>
                  </a:lnTo>
                  <a:lnTo>
                    <a:pt x="162" y="73"/>
                  </a:lnTo>
                  <a:lnTo>
                    <a:pt x="312" y="73"/>
                  </a:lnTo>
                  <a:lnTo>
                    <a:pt x="312" y="68"/>
                  </a:lnTo>
                  <a:lnTo>
                    <a:pt x="173" y="68"/>
                  </a:lnTo>
                  <a:lnTo>
                    <a:pt x="164" y="57"/>
                  </a:lnTo>
                  <a:lnTo>
                    <a:pt x="173" y="57"/>
                  </a:lnTo>
                  <a:lnTo>
                    <a:pt x="173" y="20"/>
                  </a:lnTo>
                  <a:close/>
                  <a:moveTo>
                    <a:pt x="301" y="57"/>
                  </a:moveTo>
                  <a:lnTo>
                    <a:pt x="173" y="57"/>
                  </a:lnTo>
                  <a:lnTo>
                    <a:pt x="173" y="68"/>
                  </a:lnTo>
                  <a:lnTo>
                    <a:pt x="301" y="68"/>
                  </a:lnTo>
                  <a:lnTo>
                    <a:pt x="301" y="57"/>
                  </a:lnTo>
                  <a:close/>
                  <a:moveTo>
                    <a:pt x="301" y="0"/>
                  </a:moveTo>
                  <a:lnTo>
                    <a:pt x="301" y="57"/>
                  </a:lnTo>
                  <a:lnTo>
                    <a:pt x="308" y="57"/>
                  </a:lnTo>
                  <a:lnTo>
                    <a:pt x="301" y="68"/>
                  </a:lnTo>
                  <a:lnTo>
                    <a:pt x="312" y="68"/>
                  </a:lnTo>
                  <a:lnTo>
                    <a:pt x="313" y="42"/>
                  </a:lnTo>
                  <a:lnTo>
                    <a:pt x="303" y="31"/>
                  </a:lnTo>
                  <a:lnTo>
                    <a:pt x="301" y="0"/>
                  </a:lnTo>
                  <a:close/>
                  <a:moveTo>
                    <a:pt x="301" y="0"/>
                  </a:moveTo>
                  <a:lnTo>
                    <a:pt x="303" y="31"/>
                  </a:lnTo>
                  <a:lnTo>
                    <a:pt x="314" y="20"/>
                  </a:lnTo>
                  <a:lnTo>
                    <a:pt x="320" y="2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59" name="Picture 29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0" y="-8798"/>
              <a:ext cx="180" cy="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8" name="Picture 30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3" y="-8362"/>
              <a:ext cx="520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0" name="AutoShape 301"/>
            <p:cNvSpPr/>
            <p:nvPr/>
          </p:nvSpPr>
          <p:spPr bwMode="auto">
            <a:xfrm>
              <a:off x="5405" y="-7882"/>
              <a:ext cx="503" cy="1331"/>
            </a:xfrm>
            <a:custGeom>
              <a:avLst/>
              <a:gdLst>
                <a:gd name="T0" fmla="*/ 503 w 503"/>
                <a:gd name="T1" fmla="*/ -7882 h 1331"/>
                <a:gd name="T2" fmla="*/ 0 w 503"/>
                <a:gd name="T3" fmla="*/ -7882 h 1331"/>
                <a:gd name="T4" fmla="*/ 0 w 503"/>
                <a:gd name="T5" fmla="*/ -6552 h 1331"/>
                <a:gd name="T6" fmla="*/ 503 w 503"/>
                <a:gd name="T7" fmla="*/ -6552 h 1331"/>
                <a:gd name="T8" fmla="*/ 501 w 503"/>
                <a:gd name="T9" fmla="*/ -6554 h 1331"/>
                <a:gd name="T10" fmla="*/ 15 w 503"/>
                <a:gd name="T11" fmla="*/ -6554 h 1331"/>
                <a:gd name="T12" fmla="*/ 5 w 503"/>
                <a:gd name="T13" fmla="*/ -6561 h 1331"/>
                <a:gd name="T14" fmla="*/ 15 w 503"/>
                <a:gd name="T15" fmla="*/ -6561 h 1331"/>
                <a:gd name="T16" fmla="*/ 15 w 503"/>
                <a:gd name="T17" fmla="*/ -7873 h 1331"/>
                <a:gd name="T18" fmla="*/ 5 w 503"/>
                <a:gd name="T19" fmla="*/ -7873 h 1331"/>
                <a:gd name="T20" fmla="*/ 15 w 503"/>
                <a:gd name="T21" fmla="*/ -7878 h 1331"/>
                <a:gd name="T22" fmla="*/ 503 w 503"/>
                <a:gd name="T23" fmla="*/ -7878 h 1331"/>
                <a:gd name="T24" fmla="*/ 503 w 503"/>
                <a:gd name="T25" fmla="*/ -7882 h 1331"/>
                <a:gd name="T26" fmla="*/ 503 w 503"/>
                <a:gd name="T27" fmla="*/ -7878 h 1331"/>
                <a:gd name="T28" fmla="*/ 487 w 503"/>
                <a:gd name="T29" fmla="*/ -7878 h 1331"/>
                <a:gd name="T30" fmla="*/ 498 w 503"/>
                <a:gd name="T31" fmla="*/ -7873 h 1331"/>
                <a:gd name="T32" fmla="*/ 487 w 503"/>
                <a:gd name="T33" fmla="*/ -7873 h 1331"/>
                <a:gd name="T34" fmla="*/ 487 w 503"/>
                <a:gd name="T35" fmla="*/ -6561 h 1331"/>
                <a:gd name="T36" fmla="*/ 498 w 503"/>
                <a:gd name="T37" fmla="*/ -6561 h 1331"/>
                <a:gd name="T38" fmla="*/ 503 w 503"/>
                <a:gd name="T39" fmla="*/ -6552 h 1331"/>
                <a:gd name="T40" fmla="*/ 503 w 503"/>
                <a:gd name="T41" fmla="*/ -7878 h 1331"/>
                <a:gd name="T42" fmla="*/ 487 w 503"/>
                <a:gd name="T43" fmla="*/ -6561 h 1331"/>
                <a:gd name="T44" fmla="*/ 15 w 503"/>
                <a:gd name="T45" fmla="*/ -6561 h 1331"/>
                <a:gd name="T46" fmla="*/ 15 w 503"/>
                <a:gd name="T47" fmla="*/ -6554 h 1331"/>
                <a:gd name="T48" fmla="*/ 487 w 503"/>
                <a:gd name="T49" fmla="*/ -6554 h 1331"/>
                <a:gd name="T50" fmla="*/ 487 w 503"/>
                <a:gd name="T51" fmla="*/ -6561 h 1331"/>
                <a:gd name="T52" fmla="*/ 498 w 503"/>
                <a:gd name="T53" fmla="*/ -6561 h 1331"/>
                <a:gd name="T54" fmla="*/ 487 w 503"/>
                <a:gd name="T55" fmla="*/ -6554 h 1331"/>
                <a:gd name="T56" fmla="*/ 501 w 503"/>
                <a:gd name="T57" fmla="*/ -6554 h 1331"/>
                <a:gd name="T58" fmla="*/ 498 w 503"/>
                <a:gd name="T59" fmla="*/ -6561 h 1331"/>
                <a:gd name="T60" fmla="*/ 487 w 503"/>
                <a:gd name="T61" fmla="*/ -7878 h 1331"/>
                <a:gd name="T62" fmla="*/ 15 w 503"/>
                <a:gd name="T63" fmla="*/ -7878 h 1331"/>
                <a:gd name="T64" fmla="*/ 15 w 503"/>
                <a:gd name="T65" fmla="*/ -7873 h 1331"/>
                <a:gd name="T66" fmla="*/ 487 w 503"/>
                <a:gd name="T67" fmla="*/ -7873 h 1331"/>
                <a:gd name="T68" fmla="*/ 487 w 503"/>
                <a:gd name="T69" fmla="*/ -7878 h 13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3" h="1331">
                  <a:moveTo>
                    <a:pt x="503" y="0"/>
                  </a:moveTo>
                  <a:lnTo>
                    <a:pt x="0" y="0"/>
                  </a:lnTo>
                  <a:lnTo>
                    <a:pt x="0" y="1330"/>
                  </a:lnTo>
                  <a:lnTo>
                    <a:pt x="503" y="1330"/>
                  </a:lnTo>
                  <a:lnTo>
                    <a:pt x="501" y="1328"/>
                  </a:lnTo>
                  <a:lnTo>
                    <a:pt x="15" y="1328"/>
                  </a:lnTo>
                  <a:lnTo>
                    <a:pt x="5" y="1321"/>
                  </a:lnTo>
                  <a:lnTo>
                    <a:pt x="15" y="1321"/>
                  </a:lnTo>
                  <a:lnTo>
                    <a:pt x="15" y="9"/>
                  </a:lnTo>
                  <a:lnTo>
                    <a:pt x="5" y="9"/>
                  </a:lnTo>
                  <a:lnTo>
                    <a:pt x="15" y="4"/>
                  </a:lnTo>
                  <a:lnTo>
                    <a:pt x="503" y="4"/>
                  </a:lnTo>
                  <a:lnTo>
                    <a:pt x="503" y="0"/>
                  </a:lnTo>
                  <a:close/>
                  <a:moveTo>
                    <a:pt x="503" y="4"/>
                  </a:moveTo>
                  <a:lnTo>
                    <a:pt x="487" y="4"/>
                  </a:lnTo>
                  <a:lnTo>
                    <a:pt x="498" y="9"/>
                  </a:lnTo>
                  <a:lnTo>
                    <a:pt x="487" y="9"/>
                  </a:lnTo>
                  <a:lnTo>
                    <a:pt x="487" y="1321"/>
                  </a:lnTo>
                  <a:lnTo>
                    <a:pt x="498" y="1321"/>
                  </a:lnTo>
                  <a:lnTo>
                    <a:pt x="503" y="1330"/>
                  </a:lnTo>
                  <a:lnTo>
                    <a:pt x="503" y="4"/>
                  </a:lnTo>
                  <a:close/>
                  <a:moveTo>
                    <a:pt x="487" y="1321"/>
                  </a:moveTo>
                  <a:lnTo>
                    <a:pt x="15" y="1321"/>
                  </a:lnTo>
                  <a:lnTo>
                    <a:pt x="15" y="1328"/>
                  </a:lnTo>
                  <a:lnTo>
                    <a:pt x="487" y="1328"/>
                  </a:lnTo>
                  <a:lnTo>
                    <a:pt x="487" y="1321"/>
                  </a:lnTo>
                  <a:close/>
                  <a:moveTo>
                    <a:pt x="498" y="1321"/>
                  </a:moveTo>
                  <a:lnTo>
                    <a:pt x="487" y="1328"/>
                  </a:lnTo>
                  <a:lnTo>
                    <a:pt x="501" y="1328"/>
                  </a:lnTo>
                  <a:lnTo>
                    <a:pt x="498" y="1321"/>
                  </a:lnTo>
                  <a:close/>
                  <a:moveTo>
                    <a:pt x="487" y="4"/>
                  </a:moveTo>
                  <a:lnTo>
                    <a:pt x="15" y="4"/>
                  </a:lnTo>
                  <a:lnTo>
                    <a:pt x="15" y="9"/>
                  </a:lnTo>
                  <a:lnTo>
                    <a:pt x="487" y="9"/>
                  </a:lnTo>
                  <a:lnTo>
                    <a:pt x="48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1" name="AutoShape 302"/>
            <p:cNvSpPr/>
            <p:nvPr/>
          </p:nvSpPr>
          <p:spPr bwMode="auto">
            <a:xfrm>
              <a:off x="5542" y="-7298"/>
              <a:ext cx="249" cy="173"/>
            </a:xfrm>
            <a:custGeom>
              <a:avLst/>
              <a:gdLst>
                <a:gd name="T0" fmla="*/ 0 w 249"/>
                <a:gd name="T1" fmla="*/ -7125 h 173"/>
                <a:gd name="T2" fmla="*/ 162 w 249"/>
                <a:gd name="T3" fmla="*/ -7125 h 173"/>
                <a:gd name="T4" fmla="*/ 86 w 249"/>
                <a:gd name="T5" fmla="*/ -7298 h 173"/>
                <a:gd name="T6" fmla="*/ 86 w 249"/>
                <a:gd name="T7" fmla="*/ -7125 h 173"/>
                <a:gd name="T8" fmla="*/ 162 w 249"/>
                <a:gd name="T9" fmla="*/ -7298 h 173"/>
                <a:gd name="T10" fmla="*/ 162 w 249"/>
                <a:gd name="T11" fmla="*/ -7125 h 173"/>
                <a:gd name="T12" fmla="*/ 86 w 249"/>
                <a:gd name="T13" fmla="*/ -7298 h 173"/>
                <a:gd name="T14" fmla="*/ 248 w 249"/>
                <a:gd name="T15" fmla="*/ -7298 h 1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9" h="173">
                  <a:moveTo>
                    <a:pt x="0" y="173"/>
                  </a:moveTo>
                  <a:lnTo>
                    <a:pt x="162" y="173"/>
                  </a:lnTo>
                  <a:moveTo>
                    <a:pt x="86" y="0"/>
                  </a:moveTo>
                  <a:lnTo>
                    <a:pt x="86" y="173"/>
                  </a:lnTo>
                  <a:moveTo>
                    <a:pt x="162" y="0"/>
                  </a:moveTo>
                  <a:lnTo>
                    <a:pt x="162" y="173"/>
                  </a:lnTo>
                  <a:moveTo>
                    <a:pt x="86" y="0"/>
                  </a:moveTo>
                  <a:lnTo>
                    <a:pt x="248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2" name="Rectangle 303"/>
            <p:cNvSpPr>
              <a:spLocks noChangeArrowheads="1"/>
            </p:cNvSpPr>
            <p:nvPr/>
          </p:nvSpPr>
          <p:spPr bwMode="auto">
            <a:xfrm>
              <a:off x="8464" y="-9106"/>
              <a:ext cx="527" cy="5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3" name="Rectangle 304"/>
            <p:cNvSpPr>
              <a:spLocks noChangeArrowheads="1"/>
            </p:cNvSpPr>
            <p:nvPr/>
          </p:nvSpPr>
          <p:spPr bwMode="auto">
            <a:xfrm>
              <a:off x="8464" y="-9106"/>
              <a:ext cx="527" cy="527"/>
            </a:xfrm>
            <a:prstGeom prst="rect">
              <a:avLst/>
            </a:prstGeom>
            <a:noFill/>
            <a:ln w="9982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54" name="Picture 30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" y="-9044"/>
              <a:ext cx="320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5" name="AutoShape 306"/>
            <p:cNvSpPr/>
            <p:nvPr/>
          </p:nvSpPr>
          <p:spPr bwMode="auto">
            <a:xfrm>
              <a:off x="2903" y="-5728"/>
              <a:ext cx="408" cy="2"/>
            </a:xfrm>
            <a:custGeom>
              <a:avLst/>
              <a:gdLst>
                <a:gd name="T0" fmla="*/ 408 w 408"/>
                <a:gd name="T1" fmla="*/ 0 h 2"/>
                <a:gd name="T2" fmla="*/ 377 w 408"/>
                <a:gd name="T3" fmla="*/ 0 h 2"/>
                <a:gd name="T4" fmla="*/ 345 w 408"/>
                <a:gd name="T5" fmla="*/ 0 h 2"/>
                <a:gd name="T6" fmla="*/ 314 w 408"/>
                <a:gd name="T7" fmla="*/ 0 h 2"/>
                <a:gd name="T8" fmla="*/ 282 w 408"/>
                <a:gd name="T9" fmla="*/ 0 h 2"/>
                <a:gd name="T10" fmla="*/ 251 w 408"/>
                <a:gd name="T11" fmla="*/ 0 h 2"/>
                <a:gd name="T12" fmla="*/ 219 w 408"/>
                <a:gd name="T13" fmla="*/ 0 h 2"/>
                <a:gd name="T14" fmla="*/ 188 w 408"/>
                <a:gd name="T15" fmla="*/ 0 h 2"/>
                <a:gd name="T16" fmla="*/ 157 w 408"/>
                <a:gd name="T17" fmla="*/ 0 h 2"/>
                <a:gd name="T18" fmla="*/ 125 w 408"/>
                <a:gd name="T19" fmla="*/ 0 h 2"/>
                <a:gd name="T20" fmla="*/ 93 w 408"/>
                <a:gd name="T21" fmla="*/ 0 h 2"/>
                <a:gd name="T22" fmla="*/ 62 w 408"/>
                <a:gd name="T23" fmla="*/ 0 h 2"/>
                <a:gd name="T24" fmla="*/ 31 w 408"/>
                <a:gd name="T25" fmla="*/ 0 h 2"/>
                <a:gd name="T26" fmla="*/ 0 w 408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8" h="2">
                  <a:moveTo>
                    <a:pt x="408" y="0"/>
                  </a:moveTo>
                  <a:lnTo>
                    <a:pt x="377" y="0"/>
                  </a:lnTo>
                  <a:moveTo>
                    <a:pt x="345" y="0"/>
                  </a:moveTo>
                  <a:lnTo>
                    <a:pt x="314" y="0"/>
                  </a:lnTo>
                  <a:moveTo>
                    <a:pt x="282" y="0"/>
                  </a:moveTo>
                  <a:lnTo>
                    <a:pt x="251" y="0"/>
                  </a:lnTo>
                  <a:moveTo>
                    <a:pt x="219" y="0"/>
                  </a:moveTo>
                  <a:lnTo>
                    <a:pt x="188" y="0"/>
                  </a:lnTo>
                  <a:moveTo>
                    <a:pt x="157" y="0"/>
                  </a:moveTo>
                  <a:lnTo>
                    <a:pt x="125" y="0"/>
                  </a:lnTo>
                  <a:moveTo>
                    <a:pt x="93" y="0"/>
                  </a:moveTo>
                  <a:lnTo>
                    <a:pt x="62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6" name="Line 307"/>
            <p:cNvSpPr>
              <a:spLocks noChangeShapeType="1"/>
            </p:cNvSpPr>
            <p:nvPr/>
          </p:nvSpPr>
          <p:spPr bwMode="auto">
            <a:xfrm>
              <a:off x="2869" y="-5736"/>
              <a:ext cx="0" cy="16"/>
            </a:xfrm>
            <a:prstGeom prst="line">
              <a:avLst/>
            </a:prstGeom>
            <a:noFill/>
            <a:ln w="152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7" name="Freeform 308"/>
            <p:cNvSpPr/>
            <p:nvPr/>
          </p:nvSpPr>
          <p:spPr bwMode="auto">
            <a:xfrm>
              <a:off x="3280" y="-7789"/>
              <a:ext cx="74" cy="75"/>
            </a:xfrm>
            <a:custGeom>
              <a:avLst/>
              <a:gdLst>
                <a:gd name="T0" fmla="*/ 37 w 74"/>
                <a:gd name="T1" fmla="*/ -7789 h 75"/>
                <a:gd name="T2" fmla="*/ 10 w 74"/>
                <a:gd name="T3" fmla="*/ -7778 h 75"/>
                <a:gd name="T4" fmla="*/ 0 w 74"/>
                <a:gd name="T5" fmla="*/ -7752 h 75"/>
                <a:gd name="T6" fmla="*/ 10 w 74"/>
                <a:gd name="T7" fmla="*/ -7725 h 75"/>
                <a:gd name="T8" fmla="*/ 37 w 74"/>
                <a:gd name="T9" fmla="*/ -7714 h 75"/>
                <a:gd name="T10" fmla="*/ 62 w 74"/>
                <a:gd name="T11" fmla="*/ -7725 h 75"/>
                <a:gd name="T12" fmla="*/ 73 w 74"/>
                <a:gd name="T13" fmla="*/ -7752 h 75"/>
                <a:gd name="T14" fmla="*/ 62 w 74"/>
                <a:gd name="T15" fmla="*/ -7778 h 75"/>
                <a:gd name="T16" fmla="*/ 37 w 74"/>
                <a:gd name="T17" fmla="*/ -7789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7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7" y="75"/>
                  </a:lnTo>
                  <a:lnTo>
                    <a:pt x="62" y="64"/>
                  </a:lnTo>
                  <a:lnTo>
                    <a:pt x="73" y="37"/>
                  </a:lnTo>
                  <a:lnTo>
                    <a:pt x="62" y="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0" name="AutoShape 309"/>
            <p:cNvSpPr/>
            <p:nvPr/>
          </p:nvSpPr>
          <p:spPr bwMode="auto">
            <a:xfrm>
              <a:off x="3269" y="-7798"/>
              <a:ext cx="95" cy="94"/>
            </a:xfrm>
            <a:custGeom>
              <a:avLst/>
              <a:gdLst>
                <a:gd name="T0" fmla="*/ 15 w 95"/>
                <a:gd name="T1" fmla="*/ -7783 h 94"/>
                <a:gd name="T2" fmla="*/ 15 w 95"/>
                <a:gd name="T3" fmla="*/ -7720 h 94"/>
                <a:gd name="T4" fmla="*/ 53 w 95"/>
                <a:gd name="T5" fmla="*/ -7725 h 94"/>
                <a:gd name="T6" fmla="*/ 47 w 95"/>
                <a:gd name="T7" fmla="*/ -7727 h 94"/>
                <a:gd name="T8" fmla="*/ 31 w 95"/>
                <a:gd name="T9" fmla="*/ -7731 h 94"/>
                <a:gd name="T10" fmla="*/ 29 w 95"/>
                <a:gd name="T11" fmla="*/ -7736 h 94"/>
                <a:gd name="T12" fmla="*/ 21 w 95"/>
                <a:gd name="T13" fmla="*/ -7747 h 94"/>
                <a:gd name="T14" fmla="*/ 25 w 95"/>
                <a:gd name="T15" fmla="*/ -7756 h 94"/>
                <a:gd name="T16" fmla="*/ 26 w 95"/>
                <a:gd name="T17" fmla="*/ -7767 h 94"/>
                <a:gd name="T18" fmla="*/ 41 w 95"/>
                <a:gd name="T19" fmla="*/ -7773 h 94"/>
                <a:gd name="T20" fmla="*/ 42 w 95"/>
                <a:gd name="T21" fmla="*/ -7778 h 94"/>
                <a:gd name="T22" fmla="*/ 79 w 95"/>
                <a:gd name="T23" fmla="*/ -7783 h 94"/>
                <a:gd name="T24" fmla="*/ 65 w 95"/>
                <a:gd name="T25" fmla="*/ -7735 h 94"/>
                <a:gd name="T26" fmla="*/ 53 w 95"/>
                <a:gd name="T27" fmla="*/ -7725 h 94"/>
                <a:gd name="T28" fmla="*/ 79 w 95"/>
                <a:gd name="T29" fmla="*/ -7720 h 94"/>
                <a:gd name="T30" fmla="*/ 63 w 95"/>
                <a:gd name="T31" fmla="*/ -7731 h 94"/>
                <a:gd name="T32" fmla="*/ 30 w 95"/>
                <a:gd name="T33" fmla="*/ -7735 h 94"/>
                <a:gd name="T34" fmla="*/ 38 w 95"/>
                <a:gd name="T35" fmla="*/ -7731 h 94"/>
                <a:gd name="T36" fmla="*/ 87 w 95"/>
                <a:gd name="T37" fmla="*/ -7736 h 94"/>
                <a:gd name="T38" fmla="*/ 63 w 95"/>
                <a:gd name="T39" fmla="*/ -7731 h 94"/>
                <a:gd name="T40" fmla="*/ 87 w 95"/>
                <a:gd name="T41" fmla="*/ -7736 h 94"/>
                <a:gd name="T42" fmla="*/ 26 w 95"/>
                <a:gd name="T43" fmla="*/ -7736 h 94"/>
                <a:gd name="T44" fmla="*/ 29 w 95"/>
                <a:gd name="T45" fmla="*/ -7736 h 94"/>
                <a:gd name="T46" fmla="*/ 65 w 95"/>
                <a:gd name="T47" fmla="*/ -7735 h 94"/>
                <a:gd name="T48" fmla="*/ 87 w 95"/>
                <a:gd name="T49" fmla="*/ -7736 h 94"/>
                <a:gd name="T50" fmla="*/ 73 w 95"/>
                <a:gd name="T51" fmla="*/ -7747 h 94"/>
                <a:gd name="T52" fmla="*/ 23 w 95"/>
                <a:gd name="T53" fmla="*/ -7752 h 94"/>
                <a:gd name="T54" fmla="*/ 25 w 95"/>
                <a:gd name="T55" fmla="*/ -7747 h 94"/>
                <a:gd name="T56" fmla="*/ 92 w 95"/>
                <a:gd name="T57" fmla="*/ -7756 h 94"/>
                <a:gd name="T58" fmla="*/ 73 w 95"/>
                <a:gd name="T59" fmla="*/ -7747 h 94"/>
                <a:gd name="T60" fmla="*/ 95 w 95"/>
                <a:gd name="T61" fmla="*/ -7752 h 94"/>
                <a:gd name="T62" fmla="*/ 25 w 95"/>
                <a:gd name="T63" fmla="*/ -7756 h 94"/>
                <a:gd name="T64" fmla="*/ 23 w 95"/>
                <a:gd name="T65" fmla="*/ -7752 h 94"/>
                <a:gd name="T66" fmla="*/ 65 w 95"/>
                <a:gd name="T67" fmla="*/ -7768 h 94"/>
                <a:gd name="T68" fmla="*/ 73 w 95"/>
                <a:gd name="T69" fmla="*/ -7756 h 94"/>
                <a:gd name="T70" fmla="*/ 87 w 95"/>
                <a:gd name="T71" fmla="*/ -7767 h 94"/>
                <a:gd name="T72" fmla="*/ 65 w 95"/>
                <a:gd name="T73" fmla="*/ -7768 h 94"/>
                <a:gd name="T74" fmla="*/ 26 w 95"/>
                <a:gd name="T75" fmla="*/ -7767 h 94"/>
                <a:gd name="T76" fmla="*/ 29 w 95"/>
                <a:gd name="T77" fmla="*/ -7768 h 94"/>
                <a:gd name="T78" fmla="*/ 63 w 95"/>
                <a:gd name="T79" fmla="*/ -7773 h 94"/>
                <a:gd name="T80" fmla="*/ 87 w 95"/>
                <a:gd name="T81" fmla="*/ -7767 h 94"/>
                <a:gd name="T82" fmla="*/ 41 w 95"/>
                <a:gd name="T83" fmla="*/ -7773 h 94"/>
                <a:gd name="T84" fmla="*/ 29 w 95"/>
                <a:gd name="T85" fmla="*/ -7768 h 94"/>
                <a:gd name="T86" fmla="*/ 81 w 95"/>
                <a:gd name="T87" fmla="*/ -7778 h 94"/>
                <a:gd name="T88" fmla="*/ 47 w 95"/>
                <a:gd name="T89" fmla="*/ -7776 h 94"/>
                <a:gd name="T90" fmla="*/ 63 w 95"/>
                <a:gd name="T91" fmla="*/ -7773 h 94"/>
                <a:gd name="T92" fmla="*/ 81 w 95"/>
                <a:gd name="T93" fmla="*/ -777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8" y="0"/>
                  </a:moveTo>
                  <a:lnTo>
                    <a:pt x="15" y="15"/>
                  </a:lnTo>
                  <a:lnTo>
                    <a:pt x="0" y="46"/>
                  </a:lnTo>
                  <a:lnTo>
                    <a:pt x="15" y="78"/>
                  </a:lnTo>
                  <a:lnTo>
                    <a:pt x="48" y="93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1" y="67"/>
                  </a:lnTo>
                  <a:lnTo>
                    <a:pt x="26" y="62"/>
                  </a:lnTo>
                  <a:lnTo>
                    <a:pt x="29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5" y="63"/>
                  </a:moveTo>
                  <a:lnTo>
                    <a:pt x="47" y="71"/>
                  </a:lnTo>
                  <a:lnTo>
                    <a:pt x="53" y="73"/>
                  </a:lnTo>
                  <a:lnTo>
                    <a:pt x="48" y="93"/>
                  </a:lnTo>
                  <a:lnTo>
                    <a:pt x="79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5" y="63"/>
                  </a:lnTo>
                  <a:close/>
                  <a:moveTo>
                    <a:pt x="30" y="63"/>
                  </a:moveTo>
                  <a:lnTo>
                    <a:pt x="31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7" y="62"/>
                  </a:moveTo>
                  <a:lnTo>
                    <a:pt x="68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7" y="62"/>
                  </a:lnTo>
                  <a:close/>
                  <a:moveTo>
                    <a:pt x="29" y="62"/>
                  </a:moveTo>
                  <a:lnTo>
                    <a:pt x="26" y="62"/>
                  </a:lnTo>
                  <a:lnTo>
                    <a:pt x="30" y="63"/>
                  </a:lnTo>
                  <a:lnTo>
                    <a:pt x="29" y="62"/>
                  </a:lnTo>
                  <a:close/>
                  <a:moveTo>
                    <a:pt x="71" y="46"/>
                  </a:moveTo>
                  <a:lnTo>
                    <a:pt x="65" y="63"/>
                  </a:lnTo>
                  <a:lnTo>
                    <a:pt x="68" y="62"/>
                  </a:lnTo>
                  <a:lnTo>
                    <a:pt x="87" y="62"/>
                  </a:lnTo>
                  <a:lnTo>
                    <a:pt x="92" y="51"/>
                  </a:lnTo>
                  <a:lnTo>
                    <a:pt x="73" y="51"/>
                  </a:lnTo>
                  <a:lnTo>
                    <a:pt x="71" y="46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1"/>
                  </a:lnTo>
                  <a:lnTo>
                    <a:pt x="92" y="51"/>
                  </a:lnTo>
                  <a:lnTo>
                    <a:pt x="95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6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29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29" y="30"/>
                  </a:lnTo>
                  <a:close/>
                  <a:moveTo>
                    <a:pt x="84" y="25"/>
                  </a:moveTo>
                  <a:lnTo>
                    <a:pt x="63" y="25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4" y="25"/>
                  </a:lnTo>
                  <a:close/>
                  <a:moveTo>
                    <a:pt x="41" y="25"/>
                  </a:moveTo>
                  <a:lnTo>
                    <a:pt x="31" y="25"/>
                  </a:lnTo>
                  <a:lnTo>
                    <a:pt x="29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3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4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1" name="Freeform 310"/>
            <p:cNvSpPr/>
            <p:nvPr/>
          </p:nvSpPr>
          <p:spPr bwMode="auto">
            <a:xfrm>
              <a:off x="3280" y="-7408"/>
              <a:ext cx="74" cy="74"/>
            </a:xfrm>
            <a:custGeom>
              <a:avLst/>
              <a:gdLst>
                <a:gd name="T0" fmla="*/ 37 w 74"/>
                <a:gd name="T1" fmla="*/ -7408 h 74"/>
                <a:gd name="T2" fmla="*/ 10 w 74"/>
                <a:gd name="T3" fmla="*/ -7398 h 74"/>
                <a:gd name="T4" fmla="*/ 0 w 74"/>
                <a:gd name="T5" fmla="*/ -7371 h 74"/>
                <a:gd name="T6" fmla="*/ 10 w 74"/>
                <a:gd name="T7" fmla="*/ -7345 h 74"/>
                <a:gd name="T8" fmla="*/ 37 w 74"/>
                <a:gd name="T9" fmla="*/ -7335 h 74"/>
                <a:gd name="T10" fmla="*/ 62 w 74"/>
                <a:gd name="T11" fmla="*/ -7345 h 74"/>
                <a:gd name="T12" fmla="*/ 73 w 74"/>
                <a:gd name="T13" fmla="*/ -7371 h 74"/>
                <a:gd name="T14" fmla="*/ 62 w 74"/>
                <a:gd name="T15" fmla="*/ -7398 h 74"/>
                <a:gd name="T16" fmla="*/ 37 w 74"/>
                <a:gd name="T17" fmla="*/ -740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7" y="73"/>
                  </a:lnTo>
                  <a:lnTo>
                    <a:pt x="62" y="63"/>
                  </a:lnTo>
                  <a:lnTo>
                    <a:pt x="73" y="37"/>
                  </a:lnTo>
                  <a:lnTo>
                    <a:pt x="62" y="1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5" name="AutoShape 311"/>
            <p:cNvSpPr/>
            <p:nvPr/>
          </p:nvSpPr>
          <p:spPr bwMode="auto">
            <a:xfrm>
              <a:off x="3269" y="-7419"/>
              <a:ext cx="95" cy="95"/>
            </a:xfrm>
            <a:custGeom>
              <a:avLst/>
              <a:gdLst>
                <a:gd name="T0" fmla="*/ 15 w 95"/>
                <a:gd name="T1" fmla="*/ -7404 h 95"/>
                <a:gd name="T2" fmla="*/ 15 w 95"/>
                <a:gd name="T3" fmla="*/ -7340 h 95"/>
                <a:gd name="T4" fmla="*/ 53 w 95"/>
                <a:gd name="T5" fmla="*/ -7345 h 95"/>
                <a:gd name="T6" fmla="*/ 47 w 95"/>
                <a:gd name="T7" fmla="*/ -7347 h 95"/>
                <a:gd name="T8" fmla="*/ 31 w 95"/>
                <a:gd name="T9" fmla="*/ -7351 h 95"/>
                <a:gd name="T10" fmla="*/ 29 w 95"/>
                <a:gd name="T11" fmla="*/ -7356 h 95"/>
                <a:gd name="T12" fmla="*/ 21 w 95"/>
                <a:gd name="T13" fmla="*/ -7366 h 95"/>
                <a:gd name="T14" fmla="*/ 25 w 95"/>
                <a:gd name="T15" fmla="*/ -7377 h 95"/>
                <a:gd name="T16" fmla="*/ 26 w 95"/>
                <a:gd name="T17" fmla="*/ -7387 h 95"/>
                <a:gd name="T18" fmla="*/ 41 w 95"/>
                <a:gd name="T19" fmla="*/ -7393 h 95"/>
                <a:gd name="T20" fmla="*/ 42 w 95"/>
                <a:gd name="T21" fmla="*/ -7398 h 95"/>
                <a:gd name="T22" fmla="*/ 79 w 95"/>
                <a:gd name="T23" fmla="*/ -7404 h 95"/>
                <a:gd name="T24" fmla="*/ 65 w 95"/>
                <a:gd name="T25" fmla="*/ -7354 h 95"/>
                <a:gd name="T26" fmla="*/ 53 w 95"/>
                <a:gd name="T27" fmla="*/ -7345 h 95"/>
                <a:gd name="T28" fmla="*/ 79 w 95"/>
                <a:gd name="T29" fmla="*/ -7340 h 95"/>
                <a:gd name="T30" fmla="*/ 63 w 95"/>
                <a:gd name="T31" fmla="*/ -7351 h 95"/>
                <a:gd name="T32" fmla="*/ 30 w 95"/>
                <a:gd name="T33" fmla="*/ -7354 h 95"/>
                <a:gd name="T34" fmla="*/ 38 w 95"/>
                <a:gd name="T35" fmla="*/ -7351 h 95"/>
                <a:gd name="T36" fmla="*/ 87 w 95"/>
                <a:gd name="T37" fmla="*/ -7356 h 95"/>
                <a:gd name="T38" fmla="*/ 63 w 95"/>
                <a:gd name="T39" fmla="*/ -7351 h 95"/>
                <a:gd name="T40" fmla="*/ 87 w 95"/>
                <a:gd name="T41" fmla="*/ -7356 h 95"/>
                <a:gd name="T42" fmla="*/ 26 w 95"/>
                <a:gd name="T43" fmla="*/ -7356 h 95"/>
                <a:gd name="T44" fmla="*/ 29 w 95"/>
                <a:gd name="T45" fmla="*/ -7356 h 95"/>
                <a:gd name="T46" fmla="*/ 65 w 95"/>
                <a:gd name="T47" fmla="*/ -7354 h 95"/>
                <a:gd name="T48" fmla="*/ 87 w 95"/>
                <a:gd name="T49" fmla="*/ -7356 h 95"/>
                <a:gd name="T50" fmla="*/ 73 w 95"/>
                <a:gd name="T51" fmla="*/ -7366 h 95"/>
                <a:gd name="T52" fmla="*/ 23 w 95"/>
                <a:gd name="T53" fmla="*/ -7372 h 95"/>
                <a:gd name="T54" fmla="*/ 25 w 95"/>
                <a:gd name="T55" fmla="*/ -7366 h 95"/>
                <a:gd name="T56" fmla="*/ 92 w 95"/>
                <a:gd name="T57" fmla="*/ -7377 h 95"/>
                <a:gd name="T58" fmla="*/ 73 w 95"/>
                <a:gd name="T59" fmla="*/ -7366 h 95"/>
                <a:gd name="T60" fmla="*/ 95 w 95"/>
                <a:gd name="T61" fmla="*/ -7371 h 95"/>
                <a:gd name="T62" fmla="*/ 25 w 95"/>
                <a:gd name="T63" fmla="*/ -7377 h 95"/>
                <a:gd name="T64" fmla="*/ 23 w 95"/>
                <a:gd name="T65" fmla="*/ -7372 h 95"/>
                <a:gd name="T66" fmla="*/ 65 w 95"/>
                <a:gd name="T67" fmla="*/ -7388 h 95"/>
                <a:gd name="T68" fmla="*/ 73 w 95"/>
                <a:gd name="T69" fmla="*/ -7377 h 95"/>
                <a:gd name="T70" fmla="*/ 87 w 95"/>
                <a:gd name="T71" fmla="*/ -7387 h 95"/>
                <a:gd name="T72" fmla="*/ 65 w 95"/>
                <a:gd name="T73" fmla="*/ -7388 h 95"/>
                <a:gd name="T74" fmla="*/ 26 w 95"/>
                <a:gd name="T75" fmla="*/ -7387 h 95"/>
                <a:gd name="T76" fmla="*/ 29 w 95"/>
                <a:gd name="T77" fmla="*/ -7388 h 95"/>
                <a:gd name="T78" fmla="*/ 63 w 95"/>
                <a:gd name="T79" fmla="*/ -7393 h 95"/>
                <a:gd name="T80" fmla="*/ 87 w 95"/>
                <a:gd name="T81" fmla="*/ -7387 h 95"/>
                <a:gd name="T82" fmla="*/ 41 w 95"/>
                <a:gd name="T83" fmla="*/ -7393 h 95"/>
                <a:gd name="T84" fmla="*/ 29 w 95"/>
                <a:gd name="T85" fmla="*/ -7388 h 95"/>
                <a:gd name="T86" fmla="*/ 82 w 95"/>
                <a:gd name="T87" fmla="*/ -7398 h 95"/>
                <a:gd name="T88" fmla="*/ 47 w 95"/>
                <a:gd name="T89" fmla="*/ -7395 h 95"/>
                <a:gd name="T90" fmla="*/ 63 w 95"/>
                <a:gd name="T91" fmla="*/ -7393 h 95"/>
                <a:gd name="T92" fmla="*/ 82 w 95"/>
                <a:gd name="T93" fmla="*/ -739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8" y="0"/>
                  </a:moveTo>
                  <a:lnTo>
                    <a:pt x="15" y="15"/>
                  </a:lnTo>
                  <a:lnTo>
                    <a:pt x="0" y="48"/>
                  </a:lnTo>
                  <a:lnTo>
                    <a:pt x="15" y="79"/>
                  </a:lnTo>
                  <a:lnTo>
                    <a:pt x="48" y="95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1" y="68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6" y="32"/>
                  </a:lnTo>
                  <a:lnTo>
                    <a:pt x="31" y="26"/>
                  </a:lnTo>
                  <a:lnTo>
                    <a:pt x="41" y="26"/>
                  </a:lnTo>
                  <a:lnTo>
                    <a:pt x="47" y="24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4"/>
                  </a:lnTo>
                  <a:lnTo>
                    <a:pt x="48" y="95"/>
                  </a:lnTo>
                  <a:lnTo>
                    <a:pt x="79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30" y="65"/>
                  </a:lnTo>
                  <a:lnTo>
                    <a:pt x="29" y="63"/>
                  </a:lnTo>
                  <a:close/>
                  <a:moveTo>
                    <a:pt x="71" y="47"/>
                  </a:moveTo>
                  <a:lnTo>
                    <a:pt x="65" y="65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7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5" y="31"/>
                  </a:lnTo>
                  <a:close/>
                  <a:moveTo>
                    <a:pt x="29" y="31"/>
                  </a:moveTo>
                  <a:lnTo>
                    <a:pt x="26" y="32"/>
                  </a:lnTo>
                  <a:lnTo>
                    <a:pt x="29" y="32"/>
                  </a:lnTo>
                  <a:lnTo>
                    <a:pt x="29" y="31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1" y="26"/>
                  </a:lnTo>
                  <a:lnTo>
                    <a:pt x="29" y="31"/>
                  </a:lnTo>
                  <a:lnTo>
                    <a:pt x="41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6" name="Freeform 312"/>
            <p:cNvSpPr/>
            <p:nvPr/>
          </p:nvSpPr>
          <p:spPr bwMode="auto">
            <a:xfrm>
              <a:off x="3280" y="-7030"/>
              <a:ext cx="74" cy="78"/>
            </a:xfrm>
            <a:custGeom>
              <a:avLst/>
              <a:gdLst>
                <a:gd name="T0" fmla="*/ 37 w 74"/>
                <a:gd name="T1" fmla="*/ -7030 h 78"/>
                <a:gd name="T2" fmla="*/ 10 w 74"/>
                <a:gd name="T3" fmla="*/ -7021 h 78"/>
                <a:gd name="T4" fmla="*/ 0 w 74"/>
                <a:gd name="T5" fmla="*/ -6994 h 78"/>
                <a:gd name="T6" fmla="*/ 10 w 74"/>
                <a:gd name="T7" fmla="*/ -6963 h 78"/>
                <a:gd name="T8" fmla="*/ 37 w 74"/>
                <a:gd name="T9" fmla="*/ -6952 h 78"/>
                <a:gd name="T10" fmla="*/ 62 w 74"/>
                <a:gd name="T11" fmla="*/ -6963 h 78"/>
                <a:gd name="T12" fmla="*/ 73 w 74"/>
                <a:gd name="T13" fmla="*/ -6994 h 78"/>
                <a:gd name="T14" fmla="*/ 62 w 74"/>
                <a:gd name="T15" fmla="*/ -7021 h 78"/>
                <a:gd name="T16" fmla="*/ 37 w 74"/>
                <a:gd name="T17" fmla="*/ -703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8">
                  <a:moveTo>
                    <a:pt x="37" y="0"/>
                  </a:moveTo>
                  <a:lnTo>
                    <a:pt x="10" y="9"/>
                  </a:lnTo>
                  <a:lnTo>
                    <a:pt x="0" y="36"/>
                  </a:lnTo>
                  <a:lnTo>
                    <a:pt x="10" y="67"/>
                  </a:lnTo>
                  <a:lnTo>
                    <a:pt x="37" y="78"/>
                  </a:lnTo>
                  <a:lnTo>
                    <a:pt x="62" y="67"/>
                  </a:lnTo>
                  <a:lnTo>
                    <a:pt x="73" y="36"/>
                  </a:lnTo>
                  <a:lnTo>
                    <a:pt x="62" y="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7" name="AutoShape 313"/>
            <p:cNvSpPr/>
            <p:nvPr/>
          </p:nvSpPr>
          <p:spPr bwMode="auto">
            <a:xfrm>
              <a:off x="3269" y="-7041"/>
              <a:ext cx="95" cy="100"/>
            </a:xfrm>
            <a:custGeom>
              <a:avLst/>
              <a:gdLst>
                <a:gd name="T0" fmla="*/ 15 w 95"/>
                <a:gd name="T1" fmla="*/ -7026 h 100"/>
                <a:gd name="T2" fmla="*/ 15 w 95"/>
                <a:gd name="T3" fmla="*/ -6957 h 100"/>
                <a:gd name="T4" fmla="*/ 53 w 95"/>
                <a:gd name="T5" fmla="*/ -6963 h 100"/>
                <a:gd name="T6" fmla="*/ 47 w 95"/>
                <a:gd name="T7" fmla="*/ -6965 h 100"/>
                <a:gd name="T8" fmla="*/ 31 w 95"/>
                <a:gd name="T9" fmla="*/ -6968 h 100"/>
                <a:gd name="T10" fmla="*/ 30 w 95"/>
                <a:gd name="T11" fmla="*/ -6973 h 100"/>
                <a:gd name="T12" fmla="*/ 21 w 95"/>
                <a:gd name="T13" fmla="*/ -6988 h 100"/>
                <a:gd name="T14" fmla="*/ 25 w 95"/>
                <a:gd name="T15" fmla="*/ -6999 h 100"/>
                <a:gd name="T16" fmla="*/ 26 w 95"/>
                <a:gd name="T17" fmla="*/ -7010 h 100"/>
                <a:gd name="T18" fmla="*/ 38 w 95"/>
                <a:gd name="T19" fmla="*/ -7015 h 100"/>
                <a:gd name="T20" fmla="*/ 42 w 95"/>
                <a:gd name="T21" fmla="*/ -7021 h 100"/>
                <a:gd name="T22" fmla="*/ 79 w 95"/>
                <a:gd name="T23" fmla="*/ -7026 h 100"/>
                <a:gd name="T24" fmla="*/ 64 w 95"/>
                <a:gd name="T25" fmla="*/ -6971 h 100"/>
                <a:gd name="T26" fmla="*/ 53 w 95"/>
                <a:gd name="T27" fmla="*/ -6963 h 100"/>
                <a:gd name="T28" fmla="*/ 79 w 95"/>
                <a:gd name="T29" fmla="*/ -6957 h 100"/>
                <a:gd name="T30" fmla="*/ 63 w 95"/>
                <a:gd name="T31" fmla="*/ -6968 h 100"/>
                <a:gd name="T32" fmla="*/ 30 w 95"/>
                <a:gd name="T33" fmla="*/ -6971 h 100"/>
                <a:gd name="T34" fmla="*/ 39 w 95"/>
                <a:gd name="T35" fmla="*/ -6968 h 100"/>
                <a:gd name="T36" fmla="*/ 86 w 95"/>
                <a:gd name="T37" fmla="*/ -6973 h 100"/>
                <a:gd name="T38" fmla="*/ 63 w 95"/>
                <a:gd name="T39" fmla="*/ -6968 h 100"/>
                <a:gd name="T40" fmla="*/ 86 w 95"/>
                <a:gd name="T41" fmla="*/ -6973 h 100"/>
                <a:gd name="T42" fmla="*/ 26 w 95"/>
                <a:gd name="T43" fmla="*/ -6973 h 100"/>
                <a:gd name="T44" fmla="*/ 30 w 95"/>
                <a:gd name="T45" fmla="*/ -6973 h 100"/>
                <a:gd name="T46" fmla="*/ 64 w 95"/>
                <a:gd name="T47" fmla="*/ -6971 h 100"/>
                <a:gd name="T48" fmla="*/ 86 w 95"/>
                <a:gd name="T49" fmla="*/ -6973 h 100"/>
                <a:gd name="T50" fmla="*/ 73 w 95"/>
                <a:gd name="T51" fmla="*/ -6988 h 100"/>
                <a:gd name="T52" fmla="*/ 23 w 95"/>
                <a:gd name="T53" fmla="*/ -6993 h 100"/>
                <a:gd name="T54" fmla="*/ 25 w 95"/>
                <a:gd name="T55" fmla="*/ -6988 h 100"/>
                <a:gd name="T56" fmla="*/ 92 w 95"/>
                <a:gd name="T57" fmla="*/ -6999 h 100"/>
                <a:gd name="T58" fmla="*/ 73 w 95"/>
                <a:gd name="T59" fmla="*/ -6988 h 100"/>
                <a:gd name="T60" fmla="*/ 95 w 95"/>
                <a:gd name="T61" fmla="*/ -6994 h 100"/>
                <a:gd name="T62" fmla="*/ 25 w 95"/>
                <a:gd name="T63" fmla="*/ -6999 h 100"/>
                <a:gd name="T64" fmla="*/ 23 w 95"/>
                <a:gd name="T65" fmla="*/ -6993 h 100"/>
                <a:gd name="T66" fmla="*/ 65 w 95"/>
                <a:gd name="T67" fmla="*/ -7011 h 100"/>
                <a:gd name="T68" fmla="*/ 73 w 95"/>
                <a:gd name="T69" fmla="*/ -6999 h 100"/>
                <a:gd name="T70" fmla="*/ 87 w 95"/>
                <a:gd name="T71" fmla="*/ -7010 h 100"/>
                <a:gd name="T72" fmla="*/ 65 w 95"/>
                <a:gd name="T73" fmla="*/ -7011 h 100"/>
                <a:gd name="T74" fmla="*/ 26 w 95"/>
                <a:gd name="T75" fmla="*/ -7010 h 100"/>
                <a:gd name="T76" fmla="*/ 30 w 95"/>
                <a:gd name="T77" fmla="*/ -7011 h 100"/>
                <a:gd name="T78" fmla="*/ 63 w 95"/>
                <a:gd name="T79" fmla="*/ -7015 h 100"/>
                <a:gd name="T80" fmla="*/ 87 w 95"/>
                <a:gd name="T81" fmla="*/ -7010 h 100"/>
                <a:gd name="T82" fmla="*/ 38 w 95"/>
                <a:gd name="T83" fmla="*/ -7015 h 100"/>
                <a:gd name="T84" fmla="*/ 30 w 95"/>
                <a:gd name="T85" fmla="*/ -7011 h 100"/>
                <a:gd name="T86" fmla="*/ 81 w 95"/>
                <a:gd name="T87" fmla="*/ -7021 h 100"/>
                <a:gd name="T88" fmla="*/ 47 w 95"/>
                <a:gd name="T89" fmla="*/ -7019 h 100"/>
                <a:gd name="T90" fmla="*/ 63 w 95"/>
                <a:gd name="T91" fmla="*/ -7015 h 100"/>
                <a:gd name="T92" fmla="*/ 81 w 95"/>
                <a:gd name="T93" fmla="*/ -7021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100">
                  <a:moveTo>
                    <a:pt x="48" y="0"/>
                  </a:moveTo>
                  <a:lnTo>
                    <a:pt x="15" y="15"/>
                  </a:lnTo>
                  <a:lnTo>
                    <a:pt x="0" y="47"/>
                  </a:lnTo>
                  <a:lnTo>
                    <a:pt x="15" y="84"/>
                  </a:lnTo>
                  <a:lnTo>
                    <a:pt x="48" y="99"/>
                  </a:lnTo>
                  <a:lnTo>
                    <a:pt x="53" y="78"/>
                  </a:lnTo>
                  <a:lnTo>
                    <a:pt x="42" y="78"/>
                  </a:lnTo>
                  <a:lnTo>
                    <a:pt x="47" y="76"/>
                  </a:lnTo>
                  <a:lnTo>
                    <a:pt x="39" y="73"/>
                  </a:lnTo>
                  <a:lnTo>
                    <a:pt x="31" y="73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4" y="70"/>
                  </a:moveTo>
                  <a:lnTo>
                    <a:pt x="47" y="76"/>
                  </a:lnTo>
                  <a:lnTo>
                    <a:pt x="53" y="78"/>
                  </a:lnTo>
                  <a:lnTo>
                    <a:pt x="48" y="99"/>
                  </a:lnTo>
                  <a:lnTo>
                    <a:pt x="79" y="84"/>
                  </a:lnTo>
                  <a:lnTo>
                    <a:pt x="84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1" y="73"/>
                  </a:lnTo>
                  <a:lnTo>
                    <a:pt x="39" y="73"/>
                  </a:lnTo>
                  <a:lnTo>
                    <a:pt x="30" y="70"/>
                  </a:lnTo>
                  <a:close/>
                  <a:moveTo>
                    <a:pt x="86" y="68"/>
                  </a:moveTo>
                  <a:lnTo>
                    <a:pt x="68" y="68"/>
                  </a:lnTo>
                  <a:lnTo>
                    <a:pt x="63" y="73"/>
                  </a:lnTo>
                  <a:lnTo>
                    <a:pt x="84" y="73"/>
                  </a:lnTo>
                  <a:lnTo>
                    <a:pt x="86" y="68"/>
                  </a:lnTo>
                  <a:close/>
                  <a:moveTo>
                    <a:pt x="30" y="68"/>
                  </a:moveTo>
                  <a:lnTo>
                    <a:pt x="26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71" y="48"/>
                  </a:moveTo>
                  <a:lnTo>
                    <a:pt x="64" y="70"/>
                  </a:lnTo>
                  <a:lnTo>
                    <a:pt x="68" y="68"/>
                  </a:lnTo>
                  <a:lnTo>
                    <a:pt x="86" y="68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1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3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8" name="Freeform 314"/>
            <p:cNvSpPr/>
            <p:nvPr/>
          </p:nvSpPr>
          <p:spPr bwMode="auto">
            <a:xfrm>
              <a:off x="3280" y="-5767"/>
              <a:ext cx="74" cy="74"/>
            </a:xfrm>
            <a:custGeom>
              <a:avLst/>
              <a:gdLst>
                <a:gd name="T0" fmla="*/ 37 w 74"/>
                <a:gd name="T1" fmla="*/ -5767 h 74"/>
                <a:gd name="T2" fmla="*/ 10 w 74"/>
                <a:gd name="T3" fmla="*/ -5757 h 74"/>
                <a:gd name="T4" fmla="*/ 0 w 74"/>
                <a:gd name="T5" fmla="*/ -5731 h 74"/>
                <a:gd name="T6" fmla="*/ 10 w 74"/>
                <a:gd name="T7" fmla="*/ -5704 h 74"/>
                <a:gd name="T8" fmla="*/ 37 w 74"/>
                <a:gd name="T9" fmla="*/ -5694 h 74"/>
                <a:gd name="T10" fmla="*/ 62 w 74"/>
                <a:gd name="T11" fmla="*/ -5704 h 74"/>
                <a:gd name="T12" fmla="*/ 73 w 74"/>
                <a:gd name="T13" fmla="*/ -5731 h 74"/>
                <a:gd name="T14" fmla="*/ 62 w 74"/>
                <a:gd name="T15" fmla="*/ -5757 h 74"/>
                <a:gd name="T16" fmla="*/ 37 w 74"/>
                <a:gd name="T17" fmla="*/ -576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7" y="73"/>
                  </a:lnTo>
                  <a:lnTo>
                    <a:pt x="62" y="63"/>
                  </a:lnTo>
                  <a:lnTo>
                    <a:pt x="73" y="36"/>
                  </a:lnTo>
                  <a:lnTo>
                    <a:pt x="62" y="1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9" name="AutoShape 315"/>
            <p:cNvSpPr/>
            <p:nvPr/>
          </p:nvSpPr>
          <p:spPr bwMode="auto">
            <a:xfrm>
              <a:off x="3269" y="-5778"/>
              <a:ext cx="95" cy="94"/>
            </a:xfrm>
            <a:custGeom>
              <a:avLst/>
              <a:gdLst>
                <a:gd name="T0" fmla="*/ 15 w 95"/>
                <a:gd name="T1" fmla="*/ -5762 h 94"/>
                <a:gd name="T2" fmla="*/ 15 w 95"/>
                <a:gd name="T3" fmla="*/ -5700 h 94"/>
                <a:gd name="T4" fmla="*/ 53 w 95"/>
                <a:gd name="T5" fmla="*/ -5704 h 94"/>
                <a:gd name="T6" fmla="*/ 47 w 95"/>
                <a:gd name="T7" fmla="*/ -5707 h 94"/>
                <a:gd name="T8" fmla="*/ 31 w 95"/>
                <a:gd name="T9" fmla="*/ -5709 h 94"/>
                <a:gd name="T10" fmla="*/ 29 w 95"/>
                <a:gd name="T11" fmla="*/ -5715 h 94"/>
                <a:gd name="T12" fmla="*/ 21 w 95"/>
                <a:gd name="T13" fmla="*/ -5726 h 94"/>
                <a:gd name="T14" fmla="*/ 25 w 95"/>
                <a:gd name="T15" fmla="*/ -5736 h 94"/>
                <a:gd name="T16" fmla="*/ 26 w 95"/>
                <a:gd name="T17" fmla="*/ -5746 h 94"/>
                <a:gd name="T18" fmla="*/ 38 w 95"/>
                <a:gd name="T19" fmla="*/ -5751 h 94"/>
                <a:gd name="T20" fmla="*/ 42 w 95"/>
                <a:gd name="T21" fmla="*/ -5757 h 94"/>
                <a:gd name="T22" fmla="*/ 79 w 95"/>
                <a:gd name="T23" fmla="*/ -5762 h 94"/>
                <a:gd name="T24" fmla="*/ 65 w 95"/>
                <a:gd name="T25" fmla="*/ -5714 h 94"/>
                <a:gd name="T26" fmla="*/ 53 w 95"/>
                <a:gd name="T27" fmla="*/ -5704 h 94"/>
                <a:gd name="T28" fmla="*/ 79 w 95"/>
                <a:gd name="T29" fmla="*/ -5700 h 94"/>
                <a:gd name="T30" fmla="*/ 63 w 95"/>
                <a:gd name="T31" fmla="*/ -5709 h 94"/>
                <a:gd name="T32" fmla="*/ 29 w 95"/>
                <a:gd name="T33" fmla="*/ -5714 h 94"/>
                <a:gd name="T34" fmla="*/ 41 w 95"/>
                <a:gd name="T35" fmla="*/ -5709 h 94"/>
                <a:gd name="T36" fmla="*/ 87 w 95"/>
                <a:gd name="T37" fmla="*/ -5715 h 94"/>
                <a:gd name="T38" fmla="*/ 63 w 95"/>
                <a:gd name="T39" fmla="*/ -5709 h 94"/>
                <a:gd name="T40" fmla="*/ 87 w 95"/>
                <a:gd name="T41" fmla="*/ -5715 h 94"/>
                <a:gd name="T42" fmla="*/ 26 w 95"/>
                <a:gd name="T43" fmla="*/ -5715 h 94"/>
                <a:gd name="T44" fmla="*/ 29 w 95"/>
                <a:gd name="T45" fmla="*/ -5715 h 94"/>
                <a:gd name="T46" fmla="*/ 65 w 95"/>
                <a:gd name="T47" fmla="*/ -5714 h 94"/>
                <a:gd name="T48" fmla="*/ 87 w 95"/>
                <a:gd name="T49" fmla="*/ -5715 h 94"/>
                <a:gd name="T50" fmla="*/ 73 w 95"/>
                <a:gd name="T51" fmla="*/ -5726 h 94"/>
                <a:gd name="T52" fmla="*/ 23 w 95"/>
                <a:gd name="T53" fmla="*/ -5731 h 94"/>
                <a:gd name="T54" fmla="*/ 25 w 95"/>
                <a:gd name="T55" fmla="*/ -5726 h 94"/>
                <a:gd name="T56" fmla="*/ 92 w 95"/>
                <a:gd name="T57" fmla="*/ -5736 h 94"/>
                <a:gd name="T58" fmla="*/ 73 w 95"/>
                <a:gd name="T59" fmla="*/ -5726 h 94"/>
                <a:gd name="T60" fmla="*/ 95 w 95"/>
                <a:gd name="T61" fmla="*/ -5731 h 94"/>
                <a:gd name="T62" fmla="*/ 25 w 95"/>
                <a:gd name="T63" fmla="*/ -5736 h 94"/>
                <a:gd name="T64" fmla="*/ 23 w 95"/>
                <a:gd name="T65" fmla="*/ -5731 h 94"/>
                <a:gd name="T66" fmla="*/ 65 w 95"/>
                <a:gd name="T67" fmla="*/ -5748 h 94"/>
                <a:gd name="T68" fmla="*/ 73 w 95"/>
                <a:gd name="T69" fmla="*/ -5736 h 94"/>
                <a:gd name="T70" fmla="*/ 87 w 95"/>
                <a:gd name="T71" fmla="*/ -5746 h 94"/>
                <a:gd name="T72" fmla="*/ 65 w 95"/>
                <a:gd name="T73" fmla="*/ -5748 h 94"/>
                <a:gd name="T74" fmla="*/ 26 w 95"/>
                <a:gd name="T75" fmla="*/ -5746 h 94"/>
                <a:gd name="T76" fmla="*/ 30 w 95"/>
                <a:gd name="T77" fmla="*/ -5748 h 94"/>
                <a:gd name="T78" fmla="*/ 63 w 95"/>
                <a:gd name="T79" fmla="*/ -5751 h 94"/>
                <a:gd name="T80" fmla="*/ 87 w 95"/>
                <a:gd name="T81" fmla="*/ -5746 h 94"/>
                <a:gd name="T82" fmla="*/ 38 w 95"/>
                <a:gd name="T83" fmla="*/ -5751 h 94"/>
                <a:gd name="T84" fmla="*/ 30 w 95"/>
                <a:gd name="T85" fmla="*/ -5748 h 94"/>
                <a:gd name="T86" fmla="*/ 81 w 95"/>
                <a:gd name="T87" fmla="*/ -5757 h 94"/>
                <a:gd name="T88" fmla="*/ 47 w 95"/>
                <a:gd name="T89" fmla="*/ -5755 h 94"/>
                <a:gd name="T90" fmla="*/ 63 w 95"/>
                <a:gd name="T91" fmla="*/ -5751 h 94"/>
                <a:gd name="T92" fmla="*/ 81 w 95"/>
                <a:gd name="T93" fmla="*/ -575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8" y="0"/>
                  </a:moveTo>
                  <a:lnTo>
                    <a:pt x="15" y="16"/>
                  </a:lnTo>
                  <a:lnTo>
                    <a:pt x="0" y="47"/>
                  </a:lnTo>
                  <a:lnTo>
                    <a:pt x="15" y="78"/>
                  </a:lnTo>
                  <a:lnTo>
                    <a:pt x="48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1" y="69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6" y="32"/>
                  </a:lnTo>
                  <a:lnTo>
                    <a:pt x="31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9" y="16"/>
                  </a:lnTo>
                  <a:lnTo>
                    <a:pt x="48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3" y="74"/>
                  </a:lnTo>
                  <a:lnTo>
                    <a:pt x="48" y="94"/>
                  </a:lnTo>
                  <a:lnTo>
                    <a:pt x="79" y="78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5" y="64"/>
                  </a:lnTo>
                  <a:close/>
                  <a:moveTo>
                    <a:pt x="29" y="64"/>
                  </a:moveTo>
                  <a:lnTo>
                    <a:pt x="31" y="69"/>
                  </a:lnTo>
                  <a:lnTo>
                    <a:pt x="41" y="69"/>
                  </a:lnTo>
                  <a:lnTo>
                    <a:pt x="29" y="64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29" y="64"/>
                  </a:lnTo>
                  <a:lnTo>
                    <a:pt x="29" y="63"/>
                  </a:lnTo>
                  <a:close/>
                  <a:moveTo>
                    <a:pt x="71" y="47"/>
                  </a:moveTo>
                  <a:lnTo>
                    <a:pt x="65" y="64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2"/>
                  </a:lnTo>
                  <a:lnTo>
                    <a:pt x="73" y="52"/>
                  </a:lnTo>
                  <a:lnTo>
                    <a:pt x="71" y="47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2"/>
                  </a:lnTo>
                  <a:lnTo>
                    <a:pt x="92" y="52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2"/>
                  </a:lnTo>
                  <a:lnTo>
                    <a:pt x="29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1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5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4" name="AutoShape 316"/>
            <p:cNvSpPr/>
            <p:nvPr/>
          </p:nvSpPr>
          <p:spPr bwMode="auto">
            <a:xfrm>
              <a:off x="2569" y="-7867"/>
              <a:ext cx="270" cy="2136"/>
            </a:xfrm>
            <a:custGeom>
              <a:avLst/>
              <a:gdLst>
                <a:gd name="T0" fmla="*/ 268 w 270"/>
                <a:gd name="T1" fmla="*/ -7500 h 2136"/>
                <a:gd name="T2" fmla="*/ 97 w 270"/>
                <a:gd name="T3" fmla="*/ -7371 h 2136"/>
                <a:gd name="T4" fmla="*/ 97 w 270"/>
                <a:gd name="T5" fmla="*/ -7371 h 2136"/>
                <a:gd name="T6" fmla="*/ 3 w 270"/>
                <a:gd name="T7" fmla="*/ -7371 h 2136"/>
                <a:gd name="T8" fmla="*/ 97 w 270"/>
                <a:gd name="T9" fmla="*/ -7752 h 2136"/>
                <a:gd name="T10" fmla="*/ 268 w 270"/>
                <a:gd name="T11" fmla="*/ -7867 h 2136"/>
                <a:gd name="T12" fmla="*/ 270 w 270"/>
                <a:gd name="T13" fmla="*/ -5731 h 2136"/>
                <a:gd name="T14" fmla="*/ 0 w 270"/>
                <a:gd name="T15" fmla="*/ -5731 h 2136"/>
                <a:gd name="T16" fmla="*/ 0 w 270"/>
                <a:gd name="T17" fmla="*/ -6231 h 2136"/>
                <a:gd name="T18" fmla="*/ 0 w 270"/>
                <a:gd name="T19" fmla="*/ -7743 h 2136"/>
                <a:gd name="T20" fmla="*/ 95 w 270"/>
                <a:gd name="T21" fmla="*/ -7743 h 2136"/>
                <a:gd name="T22" fmla="*/ 270 w 270"/>
                <a:gd name="T23" fmla="*/ -7099 h 2136"/>
                <a:gd name="T24" fmla="*/ 97 w 270"/>
                <a:gd name="T25" fmla="*/ -6988 h 2136"/>
                <a:gd name="T26" fmla="*/ 97 w 270"/>
                <a:gd name="T27" fmla="*/ -6988 h 2136"/>
                <a:gd name="T28" fmla="*/ 3 w 270"/>
                <a:gd name="T29" fmla="*/ -6988 h 2136"/>
                <a:gd name="T30" fmla="*/ 3 w 270"/>
                <a:gd name="T31" fmla="*/ -6249 h 2136"/>
                <a:gd name="T32" fmla="*/ 3 w 270"/>
                <a:gd name="T33" fmla="*/ -5731 h 2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0" h="2136">
                  <a:moveTo>
                    <a:pt x="268" y="367"/>
                  </a:moveTo>
                  <a:lnTo>
                    <a:pt x="97" y="496"/>
                  </a:lnTo>
                  <a:moveTo>
                    <a:pt x="97" y="496"/>
                  </a:moveTo>
                  <a:lnTo>
                    <a:pt x="3" y="496"/>
                  </a:lnTo>
                  <a:moveTo>
                    <a:pt x="97" y="115"/>
                  </a:moveTo>
                  <a:lnTo>
                    <a:pt x="268" y="0"/>
                  </a:lnTo>
                  <a:moveTo>
                    <a:pt x="270" y="2136"/>
                  </a:moveTo>
                  <a:lnTo>
                    <a:pt x="0" y="2136"/>
                  </a:lnTo>
                  <a:moveTo>
                    <a:pt x="0" y="1636"/>
                  </a:moveTo>
                  <a:lnTo>
                    <a:pt x="0" y="124"/>
                  </a:lnTo>
                  <a:lnTo>
                    <a:pt x="95" y="124"/>
                  </a:lnTo>
                  <a:moveTo>
                    <a:pt x="270" y="768"/>
                  </a:moveTo>
                  <a:lnTo>
                    <a:pt x="97" y="879"/>
                  </a:lnTo>
                  <a:moveTo>
                    <a:pt x="97" y="879"/>
                  </a:moveTo>
                  <a:lnTo>
                    <a:pt x="3" y="879"/>
                  </a:lnTo>
                  <a:moveTo>
                    <a:pt x="3" y="1618"/>
                  </a:moveTo>
                  <a:lnTo>
                    <a:pt x="3" y="2136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5" name="Freeform 317"/>
            <p:cNvSpPr/>
            <p:nvPr/>
          </p:nvSpPr>
          <p:spPr bwMode="auto">
            <a:xfrm>
              <a:off x="2562" y="-7387"/>
              <a:ext cx="29" cy="32"/>
            </a:xfrm>
            <a:custGeom>
              <a:avLst/>
              <a:gdLst>
                <a:gd name="T0" fmla="*/ 13 w 29"/>
                <a:gd name="T1" fmla="*/ -7387 h 32"/>
                <a:gd name="T2" fmla="*/ 2 w 29"/>
                <a:gd name="T3" fmla="*/ -7384 h 32"/>
                <a:gd name="T4" fmla="*/ 0 w 29"/>
                <a:gd name="T5" fmla="*/ -7371 h 32"/>
                <a:gd name="T6" fmla="*/ 2 w 29"/>
                <a:gd name="T7" fmla="*/ -7362 h 32"/>
                <a:gd name="T8" fmla="*/ 13 w 29"/>
                <a:gd name="T9" fmla="*/ -7356 h 32"/>
                <a:gd name="T10" fmla="*/ 25 w 29"/>
                <a:gd name="T11" fmla="*/ -7362 h 32"/>
                <a:gd name="T12" fmla="*/ 29 w 29"/>
                <a:gd name="T13" fmla="*/ -7371 h 32"/>
                <a:gd name="T14" fmla="*/ 25 w 29"/>
                <a:gd name="T15" fmla="*/ -7384 h 32"/>
                <a:gd name="T16" fmla="*/ 13 w 29"/>
                <a:gd name="T17" fmla="*/ -738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5" y="25"/>
                  </a:lnTo>
                  <a:lnTo>
                    <a:pt x="29" y="16"/>
                  </a:lnTo>
                  <a:lnTo>
                    <a:pt x="25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6" name="Freeform 318"/>
            <p:cNvSpPr/>
            <p:nvPr/>
          </p:nvSpPr>
          <p:spPr bwMode="auto">
            <a:xfrm>
              <a:off x="2562" y="-7387"/>
              <a:ext cx="29" cy="32"/>
            </a:xfrm>
            <a:custGeom>
              <a:avLst/>
              <a:gdLst>
                <a:gd name="T0" fmla="*/ 29 w 29"/>
                <a:gd name="T1" fmla="*/ -7371 h 32"/>
                <a:gd name="T2" fmla="*/ 25 w 29"/>
                <a:gd name="T3" fmla="*/ -7384 h 32"/>
                <a:gd name="T4" fmla="*/ 13 w 29"/>
                <a:gd name="T5" fmla="*/ -7387 h 32"/>
                <a:gd name="T6" fmla="*/ 2 w 29"/>
                <a:gd name="T7" fmla="*/ -7384 h 32"/>
                <a:gd name="T8" fmla="*/ 0 w 29"/>
                <a:gd name="T9" fmla="*/ -7371 h 32"/>
                <a:gd name="T10" fmla="*/ 2 w 29"/>
                <a:gd name="T11" fmla="*/ -7362 h 32"/>
                <a:gd name="T12" fmla="*/ 13 w 29"/>
                <a:gd name="T13" fmla="*/ -7356 h 32"/>
                <a:gd name="T14" fmla="*/ 25 w 29"/>
                <a:gd name="T15" fmla="*/ -7362 h 32"/>
                <a:gd name="T16" fmla="*/ 29 w 29"/>
                <a:gd name="T17" fmla="*/ -737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9" y="16"/>
                  </a:moveTo>
                  <a:lnTo>
                    <a:pt x="25" y="3"/>
                  </a:lnTo>
                  <a:lnTo>
                    <a:pt x="13" y="0"/>
                  </a:ln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5" y="25"/>
                  </a:lnTo>
                  <a:lnTo>
                    <a:pt x="29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8" name="Freeform 319"/>
            <p:cNvSpPr/>
            <p:nvPr/>
          </p:nvSpPr>
          <p:spPr bwMode="auto">
            <a:xfrm>
              <a:off x="2562" y="-7002"/>
              <a:ext cx="29" cy="32"/>
            </a:xfrm>
            <a:custGeom>
              <a:avLst/>
              <a:gdLst>
                <a:gd name="T0" fmla="*/ 13 w 29"/>
                <a:gd name="T1" fmla="*/ -7002 h 32"/>
                <a:gd name="T2" fmla="*/ 2 w 29"/>
                <a:gd name="T3" fmla="*/ -6997 h 32"/>
                <a:gd name="T4" fmla="*/ 0 w 29"/>
                <a:gd name="T5" fmla="*/ -6986 h 32"/>
                <a:gd name="T6" fmla="*/ 2 w 29"/>
                <a:gd name="T7" fmla="*/ -6975 h 32"/>
                <a:gd name="T8" fmla="*/ 13 w 29"/>
                <a:gd name="T9" fmla="*/ -6970 h 32"/>
                <a:gd name="T10" fmla="*/ 25 w 29"/>
                <a:gd name="T11" fmla="*/ -6975 h 32"/>
                <a:gd name="T12" fmla="*/ 29 w 29"/>
                <a:gd name="T13" fmla="*/ -6986 h 32"/>
                <a:gd name="T14" fmla="*/ 25 w 29"/>
                <a:gd name="T15" fmla="*/ -6997 h 32"/>
                <a:gd name="T16" fmla="*/ 13 w 29"/>
                <a:gd name="T17" fmla="*/ -7002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5" y="27"/>
                  </a:lnTo>
                  <a:lnTo>
                    <a:pt x="29" y="16"/>
                  </a:lnTo>
                  <a:lnTo>
                    <a:pt x="25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9" name="AutoShape 320"/>
            <p:cNvSpPr/>
            <p:nvPr/>
          </p:nvSpPr>
          <p:spPr bwMode="auto">
            <a:xfrm>
              <a:off x="2562" y="-7752"/>
              <a:ext cx="2026" cy="2024"/>
            </a:xfrm>
            <a:custGeom>
              <a:avLst/>
              <a:gdLst>
                <a:gd name="T0" fmla="*/ 29 w 2026"/>
                <a:gd name="T1" fmla="*/ -6986 h 2024"/>
                <a:gd name="T2" fmla="*/ 25 w 2026"/>
                <a:gd name="T3" fmla="*/ -6997 h 2024"/>
                <a:gd name="T4" fmla="*/ 13 w 2026"/>
                <a:gd name="T5" fmla="*/ -7002 h 2024"/>
                <a:gd name="T6" fmla="*/ 2 w 2026"/>
                <a:gd name="T7" fmla="*/ -6997 h 2024"/>
                <a:gd name="T8" fmla="*/ 0 w 2026"/>
                <a:gd name="T9" fmla="*/ -6986 h 2024"/>
                <a:gd name="T10" fmla="*/ 2 w 2026"/>
                <a:gd name="T11" fmla="*/ -6975 h 2024"/>
                <a:gd name="T12" fmla="*/ 13 w 2026"/>
                <a:gd name="T13" fmla="*/ -6970 h 2024"/>
                <a:gd name="T14" fmla="*/ 25 w 2026"/>
                <a:gd name="T15" fmla="*/ -6975 h 2024"/>
                <a:gd name="T16" fmla="*/ 29 w 2026"/>
                <a:gd name="T17" fmla="*/ -6986 h 2024"/>
                <a:gd name="T18" fmla="*/ 2026 w 2026"/>
                <a:gd name="T19" fmla="*/ -5728 h 2024"/>
                <a:gd name="T20" fmla="*/ 1994 w 2026"/>
                <a:gd name="T21" fmla="*/ -5728 h 2024"/>
                <a:gd name="T22" fmla="*/ 1962 w 2026"/>
                <a:gd name="T23" fmla="*/ -5728 h 2024"/>
                <a:gd name="T24" fmla="*/ 1931 w 2026"/>
                <a:gd name="T25" fmla="*/ -5728 h 2024"/>
                <a:gd name="T26" fmla="*/ 1900 w 2026"/>
                <a:gd name="T27" fmla="*/ -5728 h 2024"/>
                <a:gd name="T28" fmla="*/ 1868 w 2026"/>
                <a:gd name="T29" fmla="*/ -5728 h 2024"/>
                <a:gd name="T30" fmla="*/ 1836 w 2026"/>
                <a:gd name="T31" fmla="*/ -5728 h 2024"/>
                <a:gd name="T32" fmla="*/ 1805 w 2026"/>
                <a:gd name="T33" fmla="*/ -5728 h 2024"/>
                <a:gd name="T34" fmla="*/ 1774 w 2026"/>
                <a:gd name="T35" fmla="*/ -5728 h 2024"/>
                <a:gd name="T36" fmla="*/ 1742 w 2026"/>
                <a:gd name="T37" fmla="*/ -5728 h 2024"/>
                <a:gd name="T38" fmla="*/ 1711 w 2026"/>
                <a:gd name="T39" fmla="*/ -5728 h 2024"/>
                <a:gd name="T40" fmla="*/ 1679 w 2026"/>
                <a:gd name="T41" fmla="*/ -5728 h 2024"/>
                <a:gd name="T42" fmla="*/ 1648 w 2026"/>
                <a:gd name="T43" fmla="*/ -5728 h 2024"/>
                <a:gd name="T44" fmla="*/ 1616 w 2026"/>
                <a:gd name="T45" fmla="*/ -5728 h 2024"/>
                <a:gd name="T46" fmla="*/ 2026 w 2026"/>
                <a:gd name="T47" fmla="*/ -6234 h 2024"/>
                <a:gd name="T48" fmla="*/ 1994 w 2026"/>
                <a:gd name="T49" fmla="*/ -6234 h 2024"/>
                <a:gd name="T50" fmla="*/ 1962 w 2026"/>
                <a:gd name="T51" fmla="*/ -6234 h 2024"/>
                <a:gd name="T52" fmla="*/ 1931 w 2026"/>
                <a:gd name="T53" fmla="*/ -6234 h 2024"/>
                <a:gd name="T54" fmla="*/ 1900 w 2026"/>
                <a:gd name="T55" fmla="*/ -6234 h 2024"/>
                <a:gd name="T56" fmla="*/ 1868 w 2026"/>
                <a:gd name="T57" fmla="*/ -6234 h 2024"/>
                <a:gd name="T58" fmla="*/ 1836 w 2026"/>
                <a:gd name="T59" fmla="*/ -6234 h 2024"/>
                <a:gd name="T60" fmla="*/ 1805 w 2026"/>
                <a:gd name="T61" fmla="*/ -6234 h 2024"/>
                <a:gd name="T62" fmla="*/ 1774 w 2026"/>
                <a:gd name="T63" fmla="*/ -6234 h 2024"/>
                <a:gd name="T64" fmla="*/ 1742 w 2026"/>
                <a:gd name="T65" fmla="*/ -6234 h 2024"/>
                <a:gd name="T66" fmla="*/ 1711 w 2026"/>
                <a:gd name="T67" fmla="*/ -6234 h 2024"/>
                <a:gd name="T68" fmla="*/ 1679 w 2026"/>
                <a:gd name="T69" fmla="*/ -6234 h 2024"/>
                <a:gd name="T70" fmla="*/ 1648 w 2026"/>
                <a:gd name="T71" fmla="*/ -6234 h 2024"/>
                <a:gd name="T72" fmla="*/ 1616 w 2026"/>
                <a:gd name="T73" fmla="*/ -6234 h 2024"/>
                <a:gd name="T74" fmla="*/ 2026 w 2026"/>
                <a:gd name="T75" fmla="*/ -7752 h 2024"/>
                <a:gd name="T76" fmla="*/ 1994 w 2026"/>
                <a:gd name="T77" fmla="*/ -7752 h 2024"/>
                <a:gd name="T78" fmla="*/ 1962 w 2026"/>
                <a:gd name="T79" fmla="*/ -7752 h 2024"/>
                <a:gd name="T80" fmla="*/ 1931 w 2026"/>
                <a:gd name="T81" fmla="*/ -7752 h 2024"/>
                <a:gd name="T82" fmla="*/ 1900 w 2026"/>
                <a:gd name="T83" fmla="*/ -7752 h 2024"/>
                <a:gd name="T84" fmla="*/ 1868 w 2026"/>
                <a:gd name="T85" fmla="*/ -7752 h 2024"/>
                <a:gd name="T86" fmla="*/ 1836 w 2026"/>
                <a:gd name="T87" fmla="*/ -7752 h 2024"/>
                <a:gd name="T88" fmla="*/ 1805 w 2026"/>
                <a:gd name="T89" fmla="*/ -7752 h 20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26" h="2024">
                  <a:moveTo>
                    <a:pt x="29" y="766"/>
                  </a:moveTo>
                  <a:lnTo>
                    <a:pt x="25" y="755"/>
                  </a:lnTo>
                  <a:lnTo>
                    <a:pt x="13" y="750"/>
                  </a:lnTo>
                  <a:lnTo>
                    <a:pt x="2" y="755"/>
                  </a:lnTo>
                  <a:lnTo>
                    <a:pt x="0" y="766"/>
                  </a:lnTo>
                  <a:lnTo>
                    <a:pt x="2" y="777"/>
                  </a:lnTo>
                  <a:lnTo>
                    <a:pt x="13" y="782"/>
                  </a:lnTo>
                  <a:lnTo>
                    <a:pt x="25" y="777"/>
                  </a:lnTo>
                  <a:lnTo>
                    <a:pt x="29" y="766"/>
                  </a:lnTo>
                  <a:close/>
                  <a:moveTo>
                    <a:pt x="2026" y="2024"/>
                  </a:moveTo>
                  <a:lnTo>
                    <a:pt x="1994" y="2024"/>
                  </a:lnTo>
                  <a:moveTo>
                    <a:pt x="1962" y="2024"/>
                  </a:moveTo>
                  <a:lnTo>
                    <a:pt x="1931" y="2024"/>
                  </a:lnTo>
                  <a:moveTo>
                    <a:pt x="1900" y="2024"/>
                  </a:moveTo>
                  <a:lnTo>
                    <a:pt x="1868" y="2024"/>
                  </a:lnTo>
                  <a:moveTo>
                    <a:pt x="1836" y="2024"/>
                  </a:moveTo>
                  <a:lnTo>
                    <a:pt x="1805" y="2024"/>
                  </a:lnTo>
                  <a:moveTo>
                    <a:pt x="1774" y="2024"/>
                  </a:moveTo>
                  <a:lnTo>
                    <a:pt x="1742" y="2024"/>
                  </a:lnTo>
                  <a:moveTo>
                    <a:pt x="1711" y="2024"/>
                  </a:moveTo>
                  <a:lnTo>
                    <a:pt x="1679" y="2024"/>
                  </a:lnTo>
                  <a:moveTo>
                    <a:pt x="1648" y="2024"/>
                  </a:moveTo>
                  <a:lnTo>
                    <a:pt x="1616" y="2024"/>
                  </a:lnTo>
                  <a:moveTo>
                    <a:pt x="2026" y="1518"/>
                  </a:moveTo>
                  <a:lnTo>
                    <a:pt x="1994" y="1518"/>
                  </a:lnTo>
                  <a:moveTo>
                    <a:pt x="1962" y="1518"/>
                  </a:moveTo>
                  <a:lnTo>
                    <a:pt x="1931" y="1518"/>
                  </a:lnTo>
                  <a:moveTo>
                    <a:pt x="1900" y="1518"/>
                  </a:moveTo>
                  <a:lnTo>
                    <a:pt x="1868" y="1518"/>
                  </a:lnTo>
                  <a:moveTo>
                    <a:pt x="1836" y="1518"/>
                  </a:moveTo>
                  <a:lnTo>
                    <a:pt x="1805" y="1518"/>
                  </a:lnTo>
                  <a:moveTo>
                    <a:pt x="1774" y="1518"/>
                  </a:moveTo>
                  <a:lnTo>
                    <a:pt x="1742" y="1518"/>
                  </a:lnTo>
                  <a:moveTo>
                    <a:pt x="1711" y="1518"/>
                  </a:moveTo>
                  <a:lnTo>
                    <a:pt x="1679" y="1518"/>
                  </a:lnTo>
                  <a:moveTo>
                    <a:pt x="1648" y="1518"/>
                  </a:moveTo>
                  <a:lnTo>
                    <a:pt x="1616" y="1518"/>
                  </a:lnTo>
                  <a:moveTo>
                    <a:pt x="2026" y="0"/>
                  </a:moveTo>
                  <a:lnTo>
                    <a:pt x="1994" y="0"/>
                  </a:lnTo>
                  <a:moveTo>
                    <a:pt x="1962" y="0"/>
                  </a:moveTo>
                  <a:lnTo>
                    <a:pt x="1931" y="0"/>
                  </a:lnTo>
                  <a:moveTo>
                    <a:pt x="1900" y="0"/>
                  </a:moveTo>
                  <a:lnTo>
                    <a:pt x="1868" y="0"/>
                  </a:lnTo>
                  <a:moveTo>
                    <a:pt x="1836" y="0"/>
                  </a:moveTo>
                  <a:lnTo>
                    <a:pt x="1805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0" name="Line 321"/>
            <p:cNvSpPr>
              <a:spLocks noChangeShapeType="1"/>
            </p:cNvSpPr>
            <p:nvPr/>
          </p:nvSpPr>
          <p:spPr bwMode="auto">
            <a:xfrm>
              <a:off x="4332" y="-7759"/>
              <a:ext cx="0" cy="15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1" name="AutoShape 322"/>
            <p:cNvSpPr/>
            <p:nvPr/>
          </p:nvSpPr>
          <p:spPr bwMode="auto">
            <a:xfrm>
              <a:off x="4367" y="-7375"/>
              <a:ext cx="221" cy="2"/>
            </a:xfrm>
            <a:custGeom>
              <a:avLst/>
              <a:gdLst>
                <a:gd name="T0" fmla="*/ 221 w 221"/>
                <a:gd name="T1" fmla="*/ 0 h 2"/>
                <a:gd name="T2" fmla="*/ 189 w 221"/>
                <a:gd name="T3" fmla="*/ 0 h 2"/>
                <a:gd name="T4" fmla="*/ 157 w 221"/>
                <a:gd name="T5" fmla="*/ 0 h 2"/>
                <a:gd name="T6" fmla="*/ 126 w 221"/>
                <a:gd name="T7" fmla="*/ 0 h 2"/>
                <a:gd name="T8" fmla="*/ 95 w 221"/>
                <a:gd name="T9" fmla="*/ 0 h 2"/>
                <a:gd name="T10" fmla="*/ 63 w 221"/>
                <a:gd name="T11" fmla="*/ 0 h 2"/>
                <a:gd name="T12" fmla="*/ 31 w 221"/>
                <a:gd name="T13" fmla="*/ 0 h 2"/>
                <a:gd name="T14" fmla="*/ 0 w 221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1" h="2">
                  <a:moveTo>
                    <a:pt x="221" y="0"/>
                  </a:moveTo>
                  <a:lnTo>
                    <a:pt x="189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3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2" name="Line 323"/>
            <p:cNvSpPr>
              <a:spLocks noChangeShapeType="1"/>
            </p:cNvSpPr>
            <p:nvPr/>
          </p:nvSpPr>
          <p:spPr bwMode="auto">
            <a:xfrm>
              <a:off x="4332" y="-7383"/>
              <a:ext cx="0" cy="16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3" name="AutoShape 324"/>
            <p:cNvSpPr/>
            <p:nvPr/>
          </p:nvSpPr>
          <p:spPr bwMode="auto">
            <a:xfrm>
              <a:off x="4367" y="-6992"/>
              <a:ext cx="221" cy="2"/>
            </a:xfrm>
            <a:custGeom>
              <a:avLst/>
              <a:gdLst>
                <a:gd name="T0" fmla="*/ 221 w 221"/>
                <a:gd name="T1" fmla="*/ 0 h 2"/>
                <a:gd name="T2" fmla="*/ 189 w 221"/>
                <a:gd name="T3" fmla="*/ 0 h 2"/>
                <a:gd name="T4" fmla="*/ 157 w 221"/>
                <a:gd name="T5" fmla="*/ 0 h 2"/>
                <a:gd name="T6" fmla="*/ 126 w 221"/>
                <a:gd name="T7" fmla="*/ 0 h 2"/>
                <a:gd name="T8" fmla="*/ 95 w 221"/>
                <a:gd name="T9" fmla="*/ 0 h 2"/>
                <a:gd name="T10" fmla="*/ 63 w 221"/>
                <a:gd name="T11" fmla="*/ 0 h 2"/>
                <a:gd name="T12" fmla="*/ 31 w 221"/>
                <a:gd name="T13" fmla="*/ 0 h 2"/>
                <a:gd name="T14" fmla="*/ 0 w 221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1" h="2">
                  <a:moveTo>
                    <a:pt x="221" y="0"/>
                  </a:moveTo>
                  <a:lnTo>
                    <a:pt x="189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3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4" name="Line 325"/>
            <p:cNvSpPr>
              <a:spLocks noChangeShapeType="1"/>
            </p:cNvSpPr>
            <p:nvPr/>
          </p:nvSpPr>
          <p:spPr bwMode="auto">
            <a:xfrm>
              <a:off x="4332" y="-7000"/>
              <a:ext cx="0" cy="16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5" name="AutoShape 326"/>
            <p:cNvSpPr/>
            <p:nvPr/>
          </p:nvSpPr>
          <p:spPr bwMode="auto">
            <a:xfrm>
              <a:off x="3875" y="-7867"/>
              <a:ext cx="459" cy="2136"/>
            </a:xfrm>
            <a:custGeom>
              <a:avLst/>
              <a:gdLst>
                <a:gd name="T0" fmla="*/ 456 w 459"/>
                <a:gd name="T1" fmla="*/ -7371 h 2136"/>
                <a:gd name="T2" fmla="*/ 257 w 459"/>
                <a:gd name="T3" fmla="*/ -7371 h 2136"/>
                <a:gd name="T4" fmla="*/ 257 w 459"/>
                <a:gd name="T5" fmla="*/ -7500 h 2136"/>
                <a:gd name="T6" fmla="*/ 93 w 459"/>
                <a:gd name="T7" fmla="*/ -7371 h 2136"/>
                <a:gd name="T8" fmla="*/ 93 w 459"/>
                <a:gd name="T9" fmla="*/ -7371 h 2136"/>
                <a:gd name="T10" fmla="*/ 2 w 459"/>
                <a:gd name="T11" fmla="*/ -7371 h 2136"/>
                <a:gd name="T12" fmla="*/ 93 w 459"/>
                <a:gd name="T13" fmla="*/ -7752 h 2136"/>
                <a:gd name="T14" fmla="*/ 257 w 459"/>
                <a:gd name="T15" fmla="*/ -7867 h 2136"/>
                <a:gd name="T16" fmla="*/ 257 w 459"/>
                <a:gd name="T17" fmla="*/ -7752 h 2136"/>
                <a:gd name="T18" fmla="*/ 458 w 459"/>
                <a:gd name="T19" fmla="*/ -7752 h 2136"/>
                <a:gd name="T20" fmla="*/ 261 w 459"/>
                <a:gd name="T21" fmla="*/ -5731 h 2136"/>
                <a:gd name="T22" fmla="*/ 0 w 459"/>
                <a:gd name="T23" fmla="*/ -5731 h 2136"/>
                <a:gd name="T24" fmla="*/ 2 w 459"/>
                <a:gd name="T25" fmla="*/ -6240 h 2136"/>
                <a:gd name="T26" fmla="*/ 2 w 459"/>
                <a:gd name="T27" fmla="*/ -7752 h 2136"/>
                <a:gd name="T28" fmla="*/ 93 w 459"/>
                <a:gd name="T29" fmla="*/ -7752 h 2136"/>
                <a:gd name="T30" fmla="*/ 458 w 459"/>
                <a:gd name="T31" fmla="*/ -6988 h 2136"/>
                <a:gd name="T32" fmla="*/ 261 w 459"/>
                <a:gd name="T33" fmla="*/ -6988 h 2136"/>
                <a:gd name="T34" fmla="*/ 261 w 459"/>
                <a:gd name="T35" fmla="*/ -7099 h 2136"/>
                <a:gd name="T36" fmla="*/ 93 w 459"/>
                <a:gd name="T37" fmla="*/ -6988 h 2136"/>
                <a:gd name="T38" fmla="*/ 93 w 459"/>
                <a:gd name="T39" fmla="*/ -6988 h 2136"/>
                <a:gd name="T40" fmla="*/ 2 w 459"/>
                <a:gd name="T41" fmla="*/ -6988 h 2136"/>
                <a:gd name="T42" fmla="*/ 261 w 459"/>
                <a:gd name="T43" fmla="*/ -6234 h 2136"/>
                <a:gd name="T44" fmla="*/ 0 w 459"/>
                <a:gd name="T45" fmla="*/ -6234 h 21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59" h="2136">
                  <a:moveTo>
                    <a:pt x="456" y="496"/>
                  </a:moveTo>
                  <a:lnTo>
                    <a:pt x="257" y="496"/>
                  </a:lnTo>
                  <a:moveTo>
                    <a:pt x="257" y="367"/>
                  </a:moveTo>
                  <a:lnTo>
                    <a:pt x="93" y="496"/>
                  </a:lnTo>
                  <a:moveTo>
                    <a:pt x="93" y="496"/>
                  </a:moveTo>
                  <a:lnTo>
                    <a:pt x="2" y="496"/>
                  </a:lnTo>
                  <a:moveTo>
                    <a:pt x="93" y="115"/>
                  </a:moveTo>
                  <a:lnTo>
                    <a:pt x="257" y="0"/>
                  </a:lnTo>
                  <a:moveTo>
                    <a:pt x="257" y="115"/>
                  </a:moveTo>
                  <a:lnTo>
                    <a:pt x="458" y="115"/>
                  </a:lnTo>
                  <a:moveTo>
                    <a:pt x="261" y="2136"/>
                  </a:moveTo>
                  <a:lnTo>
                    <a:pt x="0" y="2136"/>
                  </a:lnTo>
                  <a:moveTo>
                    <a:pt x="2" y="1627"/>
                  </a:moveTo>
                  <a:lnTo>
                    <a:pt x="2" y="115"/>
                  </a:lnTo>
                  <a:lnTo>
                    <a:pt x="93" y="115"/>
                  </a:lnTo>
                  <a:moveTo>
                    <a:pt x="458" y="879"/>
                  </a:moveTo>
                  <a:lnTo>
                    <a:pt x="261" y="879"/>
                  </a:lnTo>
                  <a:moveTo>
                    <a:pt x="261" y="768"/>
                  </a:moveTo>
                  <a:lnTo>
                    <a:pt x="93" y="879"/>
                  </a:lnTo>
                  <a:moveTo>
                    <a:pt x="93" y="879"/>
                  </a:moveTo>
                  <a:lnTo>
                    <a:pt x="2" y="879"/>
                  </a:lnTo>
                  <a:moveTo>
                    <a:pt x="261" y="1633"/>
                  </a:moveTo>
                  <a:lnTo>
                    <a:pt x="0" y="1633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6" name="AutoShape 327"/>
            <p:cNvSpPr/>
            <p:nvPr/>
          </p:nvSpPr>
          <p:spPr bwMode="auto">
            <a:xfrm>
              <a:off x="3869" y="-6234"/>
              <a:ext cx="16" cy="63"/>
            </a:xfrm>
            <a:custGeom>
              <a:avLst/>
              <a:gdLst>
                <a:gd name="T0" fmla="*/ 0 w 16"/>
                <a:gd name="T1" fmla="*/ -6234 h 63"/>
                <a:gd name="T2" fmla="*/ 16 w 16"/>
                <a:gd name="T3" fmla="*/ -6234 h 63"/>
                <a:gd name="T4" fmla="*/ 0 w 16"/>
                <a:gd name="T5" fmla="*/ -6171 h 63"/>
                <a:gd name="T6" fmla="*/ 16 w 16"/>
                <a:gd name="T7" fmla="*/ -6171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63">
                  <a:moveTo>
                    <a:pt x="0" y="0"/>
                  </a:moveTo>
                  <a:lnTo>
                    <a:pt x="16" y="0"/>
                  </a:lnTo>
                  <a:moveTo>
                    <a:pt x="0" y="63"/>
                  </a:moveTo>
                  <a:lnTo>
                    <a:pt x="16" y="63"/>
                  </a:lnTo>
                </a:path>
              </a:pathLst>
            </a:custGeom>
            <a:noFill/>
            <a:ln w="1981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7" name="Line 328"/>
            <p:cNvSpPr>
              <a:spLocks noChangeShapeType="1"/>
            </p:cNvSpPr>
            <p:nvPr/>
          </p:nvSpPr>
          <p:spPr bwMode="auto">
            <a:xfrm>
              <a:off x="3877" y="-6124"/>
              <a:ext cx="0" cy="32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8" name="AutoShape 329"/>
            <p:cNvSpPr/>
            <p:nvPr/>
          </p:nvSpPr>
          <p:spPr bwMode="auto">
            <a:xfrm>
              <a:off x="3869" y="-6045"/>
              <a:ext cx="16" cy="252"/>
            </a:xfrm>
            <a:custGeom>
              <a:avLst/>
              <a:gdLst>
                <a:gd name="T0" fmla="*/ 0 w 16"/>
                <a:gd name="T1" fmla="*/ -6045 h 252"/>
                <a:gd name="T2" fmla="*/ 16 w 16"/>
                <a:gd name="T3" fmla="*/ -6045 h 252"/>
                <a:gd name="T4" fmla="*/ 0 w 16"/>
                <a:gd name="T5" fmla="*/ -5983 h 252"/>
                <a:gd name="T6" fmla="*/ 16 w 16"/>
                <a:gd name="T7" fmla="*/ -5983 h 252"/>
                <a:gd name="T8" fmla="*/ 0 w 16"/>
                <a:gd name="T9" fmla="*/ -5919 h 252"/>
                <a:gd name="T10" fmla="*/ 16 w 16"/>
                <a:gd name="T11" fmla="*/ -5919 h 252"/>
                <a:gd name="T12" fmla="*/ 0 w 16"/>
                <a:gd name="T13" fmla="*/ -5857 h 252"/>
                <a:gd name="T14" fmla="*/ 16 w 16"/>
                <a:gd name="T15" fmla="*/ -5857 h 252"/>
                <a:gd name="T16" fmla="*/ 0 w 16"/>
                <a:gd name="T17" fmla="*/ -5793 h 252"/>
                <a:gd name="T18" fmla="*/ 16 w 16"/>
                <a:gd name="T19" fmla="*/ -5793 h 2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252">
                  <a:moveTo>
                    <a:pt x="0" y="0"/>
                  </a:moveTo>
                  <a:lnTo>
                    <a:pt x="16" y="0"/>
                  </a:lnTo>
                  <a:moveTo>
                    <a:pt x="0" y="62"/>
                  </a:moveTo>
                  <a:lnTo>
                    <a:pt x="16" y="62"/>
                  </a:lnTo>
                  <a:moveTo>
                    <a:pt x="0" y="126"/>
                  </a:moveTo>
                  <a:lnTo>
                    <a:pt x="16" y="126"/>
                  </a:lnTo>
                  <a:moveTo>
                    <a:pt x="0" y="188"/>
                  </a:moveTo>
                  <a:lnTo>
                    <a:pt x="16" y="188"/>
                  </a:lnTo>
                  <a:moveTo>
                    <a:pt x="0" y="252"/>
                  </a:moveTo>
                  <a:lnTo>
                    <a:pt x="16" y="252"/>
                  </a:lnTo>
                </a:path>
              </a:pathLst>
            </a:custGeom>
            <a:noFill/>
            <a:ln w="1981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1" name="Line 330"/>
            <p:cNvSpPr>
              <a:spLocks noChangeShapeType="1"/>
            </p:cNvSpPr>
            <p:nvPr/>
          </p:nvSpPr>
          <p:spPr bwMode="auto">
            <a:xfrm>
              <a:off x="3869" y="-5739"/>
              <a:ext cx="16" cy="0"/>
            </a:xfrm>
            <a:prstGeom prst="line">
              <a:avLst/>
            </a:prstGeom>
            <a:noFill/>
            <a:ln w="990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2" name="Freeform 331"/>
            <p:cNvSpPr/>
            <p:nvPr/>
          </p:nvSpPr>
          <p:spPr bwMode="auto">
            <a:xfrm>
              <a:off x="3862" y="-7387"/>
              <a:ext cx="29" cy="32"/>
            </a:xfrm>
            <a:custGeom>
              <a:avLst/>
              <a:gdLst>
                <a:gd name="T0" fmla="*/ 13 w 29"/>
                <a:gd name="T1" fmla="*/ -7387 h 32"/>
                <a:gd name="T2" fmla="*/ 2 w 29"/>
                <a:gd name="T3" fmla="*/ -7384 h 32"/>
                <a:gd name="T4" fmla="*/ 0 w 29"/>
                <a:gd name="T5" fmla="*/ -7371 h 32"/>
                <a:gd name="T6" fmla="*/ 2 w 29"/>
                <a:gd name="T7" fmla="*/ -7362 h 32"/>
                <a:gd name="T8" fmla="*/ 13 w 29"/>
                <a:gd name="T9" fmla="*/ -7356 h 32"/>
                <a:gd name="T10" fmla="*/ 22 w 29"/>
                <a:gd name="T11" fmla="*/ -7362 h 32"/>
                <a:gd name="T12" fmla="*/ 28 w 29"/>
                <a:gd name="T13" fmla="*/ -7371 h 32"/>
                <a:gd name="T14" fmla="*/ 22 w 29"/>
                <a:gd name="T15" fmla="*/ -7384 h 32"/>
                <a:gd name="T16" fmla="*/ 13 w 29"/>
                <a:gd name="T17" fmla="*/ -738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2" y="25"/>
                  </a:lnTo>
                  <a:lnTo>
                    <a:pt x="28" y="16"/>
                  </a:lnTo>
                  <a:lnTo>
                    <a:pt x="22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3" name="Freeform 332"/>
            <p:cNvSpPr/>
            <p:nvPr/>
          </p:nvSpPr>
          <p:spPr bwMode="auto">
            <a:xfrm>
              <a:off x="3862" y="-7387"/>
              <a:ext cx="29" cy="32"/>
            </a:xfrm>
            <a:custGeom>
              <a:avLst/>
              <a:gdLst>
                <a:gd name="T0" fmla="*/ 28 w 29"/>
                <a:gd name="T1" fmla="*/ -7371 h 32"/>
                <a:gd name="T2" fmla="*/ 22 w 29"/>
                <a:gd name="T3" fmla="*/ -7384 h 32"/>
                <a:gd name="T4" fmla="*/ 13 w 29"/>
                <a:gd name="T5" fmla="*/ -7387 h 32"/>
                <a:gd name="T6" fmla="*/ 2 w 29"/>
                <a:gd name="T7" fmla="*/ -7384 h 32"/>
                <a:gd name="T8" fmla="*/ 0 w 29"/>
                <a:gd name="T9" fmla="*/ -7371 h 32"/>
                <a:gd name="T10" fmla="*/ 2 w 29"/>
                <a:gd name="T11" fmla="*/ -7362 h 32"/>
                <a:gd name="T12" fmla="*/ 13 w 29"/>
                <a:gd name="T13" fmla="*/ -7356 h 32"/>
                <a:gd name="T14" fmla="*/ 22 w 29"/>
                <a:gd name="T15" fmla="*/ -7362 h 32"/>
                <a:gd name="T16" fmla="*/ 28 w 29"/>
                <a:gd name="T17" fmla="*/ -737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8" y="16"/>
                  </a:moveTo>
                  <a:lnTo>
                    <a:pt x="22" y="3"/>
                  </a:lnTo>
                  <a:lnTo>
                    <a:pt x="13" y="0"/>
                  </a:ln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2" y="25"/>
                  </a:lnTo>
                  <a:lnTo>
                    <a:pt x="28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4" name="Freeform 333"/>
            <p:cNvSpPr/>
            <p:nvPr/>
          </p:nvSpPr>
          <p:spPr bwMode="auto">
            <a:xfrm>
              <a:off x="3862" y="-7002"/>
              <a:ext cx="29" cy="32"/>
            </a:xfrm>
            <a:custGeom>
              <a:avLst/>
              <a:gdLst>
                <a:gd name="T0" fmla="*/ 13 w 29"/>
                <a:gd name="T1" fmla="*/ -7002 h 32"/>
                <a:gd name="T2" fmla="*/ 2 w 29"/>
                <a:gd name="T3" fmla="*/ -6997 h 32"/>
                <a:gd name="T4" fmla="*/ 0 w 29"/>
                <a:gd name="T5" fmla="*/ -6986 h 32"/>
                <a:gd name="T6" fmla="*/ 2 w 29"/>
                <a:gd name="T7" fmla="*/ -6975 h 32"/>
                <a:gd name="T8" fmla="*/ 13 w 29"/>
                <a:gd name="T9" fmla="*/ -6970 h 32"/>
                <a:gd name="T10" fmla="*/ 22 w 29"/>
                <a:gd name="T11" fmla="*/ -6975 h 32"/>
                <a:gd name="T12" fmla="*/ 28 w 29"/>
                <a:gd name="T13" fmla="*/ -6986 h 32"/>
                <a:gd name="T14" fmla="*/ 22 w 29"/>
                <a:gd name="T15" fmla="*/ -6997 h 32"/>
                <a:gd name="T16" fmla="*/ 13 w 29"/>
                <a:gd name="T17" fmla="*/ -7002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2" y="27"/>
                  </a:lnTo>
                  <a:lnTo>
                    <a:pt x="28" y="16"/>
                  </a:lnTo>
                  <a:lnTo>
                    <a:pt x="22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5" name="Freeform 334"/>
            <p:cNvSpPr/>
            <p:nvPr/>
          </p:nvSpPr>
          <p:spPr bwMode="auto">
            <a:xfrm>
              <a:off x="3862" y="-7002"/>
              <a:ext cx="29" cy="32"/>
            </a:xfrm>
            <a:custGeom>
              <a:avLst/>
              <a:gdLst>
                <a:gd name="T0" fmla="*/ 28 w 29"/>
                <a:gd name="T1" fmla="*/ -6986 h 32"/>
                <a:gd name="T2" fmla="*/ 22 w 29"/>
                <a:gd name="T3" fmla="*/ -6997 h 32"/>
                <a:gd name="T4" fmla="*/ 13 w 29"/>
                <a:gd name="T5" fmla="*/ -7002 h 32"/>
                <a:gd name="T6" fmla="*/ 2 w 29"/>
                <a:gd name="T7" fmla="*/ -6997 h 32"/>
                <a:gd name="T8" fmla="*/ 0 w 29"/>
                <a:gd name="T9" fmla="*/ -6986 h 32"/>
                <a:gd name="T10" fmla="*/ 2 w 29"/>
                <a:gd name="T11" fmla="*/ -6975 h 32"/>
                <a:gd name="T12" fmla="*/ 13 w 29"/>
                <a:gd name="T13" fmla="*/ -6970 h 32"/>
                <a:gd name="T14" fmla="*/ 22 w 29"/>
                <a:gd name="T15" fmla="*/ -6975 h 32"/>
                <a:gd name="T16" fmla="*/ 28 w 29"/>
                <a:gd name="T17" fmla="*/ -6986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8" y="16"/>
                  </a:moveTo>
                  <a:lnTo>
                    <a:pt x="22" y="5"/>
                  </a:lnTo>
                  <a:lnTo>
                    <a:pt x="13" y="0"/>
                  </a:ln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2" y="27"/>
                  </a:lnTo>
                  <a:lnTo>
                    <a:pt x="28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6" name="Line 335"/>
            <p:cNvSpPr>
              <a:spLocks noChangeShapeType="1"/>
            </p:cNvSpPr>
            <p:nvPr/>
          </p:nvSpPr>
          <p:spPr bwMode="auto">
            <a:xfrm>
              <a:off x="2447" y="-6444"/>
              <a:ext cx="248" cy="0"/>
            </a:xfrm>
            <a:prstGeom prst="line">
              <a:avLst/>
            </a:prstGeom>
            <a:noFill/>
            <a:ln w="39624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7" name="Line 336"/>
            <p:cNvSpPr>
              <a:spLocks noChangeShapeType="1"/>
            </p:cNvSpPr>
            <p:nvPr/>
          </p:nvSpPr>
          <p:spPr bwMode="auto">
            <a:xfrm>
              <a:off x="2478" y="-6475"/>
              <a:ext cx="186" cy="0"/>
            </a:xfrm>
            <a:prstGeom prst="line">
              <a:avLst/>
            </a:prstGeom>
            <a:noFill/>
            <a:ln w="1663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8" name="Line 337"/>
            <p:cNvSpPr>
              <a:spLocks noChangeShapeType="1"/>
            </p:cNvSpPr>
            <p:nvPr/>
          </p:nvSpPr>
          <p:spPr bwMode="auto">
            <a:xfrm>
              <a:off x="2509" y="-6412"/>
              <a:ext cx="124" cy="0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9" name="Freeform 338"/>
            <p:cNvSpPr/>
            <p:nvPr/>
          </p:nvSpPr>
          <p:spPr bwMode="auto">
            <a:xfrm>
              <a:off x="3924" y="-8674"/>
              <a:ext cx="29" cy="32"/>
            </a:xfrm>
            <a:custGeom>
              <a:avLst/>
              <a:gdLst>
                <a:gd name="T0" fmla="*/ 13 w 29"/>
                <a:gd name="T1" fmla="*/ -8674 h 32"/>
                <a:gd name="T2" fmla="*/ 2 w 29"/>
                <a:gd name="T3" fmla="*/ -8670 h 32"/>
                <a:gd name="T4" fmla="*/ 0 w 29"/>
                <a:gd name="T5" fmla="*/ -8659 h 32"/>
                <a:gd name="T6" fmla="*/ 2 w 29"/>
                <a:gd name="T7" fmla="*/ -8646 h 32"/>
                <a:gd name="T8" fmla="*/ 13 w 29"/>
                <a:gd name="T9" fmla="*/ -8643 h 32"/>
                <a:gd name="T10" fmla="*/ 24 w 29"/>
                <a:gd name="T11" fmla="*/ -8646 h 32"/>
                <a:gd name="T12" fmla="*/ 29 w 29"/>
                <a:gd name="T13" fmla="*/ -8659 h 32"/>
                <a:gd name="T14" fmla="*/ 24 w 29"/>
                <a:gd name="T15" fmla="*/ -8670 h 32"/>
                <a:gd name="T16" fmla="*/ 13 w 29"/>
                <a:gd name="T17" fmla="*/ -867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4"/>
                  </a:lnTo>
                  <a:lnTo>
                    <a:pt x="0" y="15"/>
                  </a:lnTo>
                  <a:lnTo>
                    <a:pt x="2" y="28"/>
                  </a:lnTo>
                  <a:lnTo>
                    <a:pt x="13" y="31"/>
                  </a:lnTo>
                  <a:lnTo>
                    <a:pt x="24" y="28"/>
                  </a:lnTo>
                  <a:lnTo>
                    <a:pt x="29" y="15"/>
                  </a:lnTo>
                  <a:lnTo>
                    <a:pt x="24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0" name="Freeform 339"/>
            <p:cNvSpPr/>
            <p:nvPr/>
          </p:nvSpPr>
          <p:spPr bwMode="auto">
            <a:xfrm>
              <a:off x="3924" y="-8674"/>
              <a:ext cx="29" cy="32"/>
            </a:xfrm>
            <a:custGeom>
              <a:avLst/>
              <a:gdLst>
                <a:gd name="T0" fmla="*/ 29 w 29"/>
                <a:gd name="T1" fmla="*/ -8659 h 32"/>
                <a:gd name="T2" fmla="*/ 24 w 29"/>
                <a:gd name="T3" fmla="*/ -8670 h 32"/>
                <a:gd name="T4" fmla="*/ 13 w 29"/>
                <a:gd name="T5" fmla="*/ -8674 h 32"/>
                <a:gd name="T6" fmla="*/ 2 w 29"/>
                <a:gd name="T7" fmla="*/ -8670 h 32"/>
                <a:gd name="T8" fmla="*/ 0 w 29"/>
                <a:gd name="T9" fmla="*/ -8659 h 32"/>
                <a:gd name="T10" fmla="*/ 2 w 29"/>
                <a:gd name="T11" fmla="*/ -8646 h 32"/>
                <a:gd name="T12" fmla="*/ 13 w 29"/>
                <a:gd name="T13" fmla="*/ -8643 h 32"/>
                <a:gd name="T14" fmla="*/ 24 w 29"/>
                <a:gd name="T15" fmla="*/ -8646 h 32"/>
                <a:gd name="T16" fmla="*/ 29 w 29"/>
                <a:gd name="T17" fmla="*/ -8659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9" y="15"/>
                  </a:moveTo>
                  <a:lnTo>
                    <a:pt x="24" y="4"/>
                  </a:lnTo>
                  <a:lnTo>
                    <a:pt x="13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2" y="28"/>
                  </a:lnTo>
                  <a:lnTo>
                    <a:pt x="13" y="31"/>
                  </a:lnTo>
                  <a:lnTo>
                    <a:pt x="24" y="28"/>
                  </a:lnTo>
                  <a:lnTo>
                    <a:pt x="29" y="15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1" name="AutoShape 340"/>
            <p:cNvSpPr/>
            <p:nvPr/>
          </p:nvSpPr>
          <p:spPr bwMode="auto">
            <a:xfrm>
              <a:off x="2278" y="-10808"/>
              <a:ext cx="8478" cy="10712"/>
            </a:xfrm>
            <a:custGeom>
              <a:avLst/>
              <a:gdLst>
                <a:gd name="T0" fmla="*/ 0 w 8478"/>
                <a:gd name="T1" fmla="*/ -10803 h 10712"/>
                <a:gd name="T2" fmla="*/ 8478 w 8478"/>
                <a:gd name="T3" fmla="*/ -10803 h 10712"/>
                <a:gd name="T4" fmla="*/ 4 w 8478"/>
                <a:gd name="T5" fmla="*/ -10808 h 10712"/>
                <a:gd name="T6" fmla="*/ 4 w 8478"/>
                <a:gd name="T7" fmla="*/ -97 h 107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78" h="10712">
                  <a:moveTo>
                    <a:pt x="0" y="5"/>
                  </a:moveTo>
                  <a:lnTo>
                    <a:pt x="8478" y="5"/>
                  </a:lnTo>
                  <a:moveTo>
                    <a:pt x="4" y="0"/>
                  </a:moveTo>
                  <a:lnTo>
                    <a:pt x="4" y="10711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2" name="Line 341"/>
            <p:cNvSpPr>
              <a:spLocks noChangeShapeType="1"/>
            </p:cNvSpPr>
            <p:nvPr/>
          </p:nvSpPr>
          <p:spPr bwMode="auto">
            <a:xfrm>
              <a:off x="2278" y="-102"/>
              <a:ext cx="8468" cy="0"/>
            </a:xfrm>
            <a:prstGeom prst="line">
              <a:avLst/>
            </a:pr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3" name="Line 342"/>
            <p:cNvSpPr>
              <a:spLocks noChangeShapeType="1"/>
            </p:cNvSpPr>
            <p:nvPr/>
          </p:nvSpPr>
          <p:spPr bwMode="auto">
            <a:xfrm>
              <a:off x="10751" y="-10808"/>
              <a:ext cx="0" cy="10711"/>
            </a:xfrm>
            <a:prstGeom prst="line">
              <a:avLst/>
            </a:pr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4" name="AutoShape 343"/>
            <p:cNvSpPr/>
            <p:nvPr/>
          </p:nvSpPr>
          <p:spPr bwMode="auto">
            <a:xfrm>
              <a:off x="2400" y="-8308"/>
              <a:ext cx="1694" cy="4780"/>
            </a:xfrm>
            <a:custGeom>
              <a:avLst/>
              <a:gdLst>
                <a:gd name="T0" fmla="*/ 709 w 1694"/>
                <a:gd name="T1" fmla="*/ -3684 h 4780"/>
                <a:gd name="T2" fmla="*/ 176 w 1694"/>
                <a:gd name="T3" fmla="*/ -3684 h 4780"/>
                <a:gd name="T4" fmla="*/ 176 w 1694"/>
                <a:gd name="T5" fmla="*/ -3529 h 4780"/>
                <a:gd name="T6" fmla="*/ 709 w 1694"/>
                <a:gd name="T7" fmla="*/ -3529 h 4780"/>
                <a:gd name="T8" fmla="*/ 709 w 1694"/>
                <a:gd name="T9" fmla="*/ -3684 h 4780"/>
                <a:gd name="T10" fmla="*/ 1207 w 1694"/>
                <a:gd name="T11" fmla="*/ -8308 h 4780"/>
                <a:gd name="T12" fmla="*/ 0 w 1694"/>
                <a:gd name="T13" fmla="*/ -8308 h 4780"/>
                <a:gd name="T14" fmla="*/ 0 w 1694"/>
                <a:gd name="T15" fmla="*/ -8083 h 4780"/>
                <a:gd name="T16" fmla="*/ 1207 w 1694"/>
                <a:gd name="T17" fmla="*/ -8083 h 4780"/>
                <a:gd name="T18" fmla="*/ 1207 w 1694"/>
                <a:gd name="T19" fmla="*/ -8308 h 4780"/>
                <a:gd name="T20" fmla="*/ 1618 w 1694"/>
                <a:gd name="T21" fmla="*/ -4862 h 4780"/>
                <a:gd name="T22" fmla="*/ 838 w 1694"/>
                <a:gd name="T23" fmla="*/ -4862 h 4780"/>
                <a:gd name="T24" fmla="*/ 838 w 1694"/>
                <a:gd name="T25" fmla="*/ -4707 h 4780"/>
                <a:gd name="T26" fmla="*/ 1618 w 1694"/>
                <a:gd name="T27" fmla="*/ -4707 h 4780"/>
                <a:gd name="T28" fmla="*/ 1618 w 1694"/>
                <a:gd name="T29" fmla="*/ -4862 h 4780"/>
                <a:gd name="T30" fmla="*/ 1693 w 1694"/>
                <a:gd name="T31" fmla="*/ -4706 h 4780"/>
                <a:gd name="T32" fmla="*/ 914 w 1694"/>
                <a:gd name="T33" fmla="*/ -4706 h 4780"/>
                <a:gd name="T34" fmla="*/ 914 w 1694"/>
                <a:gd name="T35" fmla="*/ -4551 h 4780"/>
                <a:gd name="T36" fmla="*/ 1693 w 1694"/>
                <a:gd name="T37" fmla="*/ -4551 h 4780"/>
                <a:gd name="T38" fmla="*/ 1693 w 1694"/>
                <a:gd name="T39" fmla="*/ -4706 h 47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94" h="4780">
                  <a:moveTo>
                    <a:pt x="709" y="4624"/>
                  </a:moveTo>
                  <a:lnTo>
                    <a:pt x="176" y="4624"/>
                  </a:lnTo>
                  <a:lnTo>
                    <a:pt x="176" y="4779"/>
                  </a:lnTo>
                  <a:lnTo>
                    <a:pt x="709" y="4779"/>
                  </a:lnTo>
                  <a:lnTo>
                    <a:pt x="709" y="4624"/>
                  </a:lnTo>
                  <a:moveTo>
                    <a:pt x="1207" y="0"/>
                  </a:moveTo>
                  <a:lnTo>
                    <a:pt x="0" y="0"/>
                  </a:lnTo>
                  <a:lnTo>
                    <a:pt x="0" y="225"/>
                  </a:lnTo>
                  <a:lnTo>
                    <a:pt x="1207" y="225"/>
                  </a:lnTo>
                  <a:lnTo>
                    <a:pt x="1207" y="0"/>
                  </a:lnTo>
                  <a:moveTo>
                    <a:pt x="1618" y="3446"/>
                  </a:moveTo>
                  <a:lnTo>
                    <a:pt x="838" y="3446"/>
                  </a:lnTo>
                  <a:lnTo>
                    <a:pt x="838" y="3601"/>
                  </a:lnTo>
                  <a:lnTo>
                    <a:pt x="1618" y="3601"/>
                  </a:lnTo>
                  <a:lnTo>
                    <a:pt x="1618" y="3446"/>
                  </a:lnTo>
                  <a:moveTo>
                    <a:pt x="1693" y="3602"/>
                  </a:moveTo>
                  <a:lnTo>
                    <a:pt x="914" y="3602"/>
                  </a:lnTo>
                  <a:lnTo>
                    <a:pt x="914" y="3757"/>
                  </a:lnTo>
                  <a:lnTo>
                    <a:pt x="1693" y="3757"/>
                  </a:lnTo>
                  <a:lnTo>
                    <a:pt x="1693" y="360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5" name="Line 344"/>
            <p:cNvSpPr>
              <a:spLocks noChangeShapeType="1"/>
            </p:cNvSpPr>
            <p:nvPr/>
          </p:nvSpPr>
          <p:spPr bwMode="auto">
            <a:xfrm>
              <a:off x="3348" y="-1536"/>
              <a:ext cx="5" cy="0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6" name="Rectangle 345"/>
            <p:cNvSpPr>
              <a:spLocks noChangeArrowheads="1"/>
            </p:cNvSpPr>
            <p:nvPr/>
          </p:nvSpPr>
          <p:spPr bwMode="auto">
            <a:xfrm>
              <a:off x="2525" y="-2157"/>
              <a:ext cx="1852" cy="5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7" name="Rectangle 346"/>
            <p:cNvSpPr>
              <a:spLocks noChangeArrowheads="1"/>
            </p:cNvSpPr>
            <p:nvPr/>
          </p:nvSpPr>
          <p:spPr bwMode="auto">
            <a:xfrm>
              <a:off x="6145" y="-2439"/>
              <a:ext cx="425" cy="17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8" name="AutoShape 347"/>
            <p:cNvSpPr/>
            <p:nvPr/>
          </p:nvSpPr>
          <p:spPr bwMode="auto">
            <a:xfrm>
              <a:off x="4100" y="-6909"/>
              <a:ext cx="6468" cy="5411"/>
            </a:xfrm>
            <a:custGeom>
              <a:avLst/>
              <a:gdLst>
                <a:gd name="T0" fmla="*/ 425 w 6468"/>
                <a:gd name="T1" fmla="*/ -4777 h 5411"/>
                <a:gd name="T2" fmla="*/ 0 w 6468"/>
                <a:gd name="T3" fmla="*/ -4777 h 5411"/>
                <a:gd name="T4" fmla="*/ 0 w 6468"/>
                <a:gd name="T5" fmla="*/ -4605 h 5411"/>
                <a:gd name="T6" fmla="*/ 425 w 6468"/>
                <a:gd name="T7" fmla="*/ -4605 h 5411"/>
                <a:gd name="T8" fmla="*/ 425 w 6468"/>
                <a:gd name="T9" fmla="*/ -4777 h 5411"/>
                <a:gd name="T10" fmla="*/ 2552 w 6468"/>
                <a:gd name="T11" fmla="*/ -1653 h 5411"/>
                <a:gd name="T12" fmla="*/ 1833 w 6468"/>
                <a:gd name="T13" fmla="*/ -1653 h 5411"/>
                <a:gd name="T14" fmla="*/ 1833 w 6468"/>
                <a:gd name="T15" fmla="*/ -1498 h 5411"/>
                <a:gd name="T16" fmla="*/ 2552 w 6468"/>
                <a:gd name="T17" fmla="*/ -1498 h 5411"/>
                <a:gd name="T18" fmla="*/ 2552 w 6468"/>
                <a:gd name="T19" fmla="*/ -1653 h 5411"/>
                <a:gd name="T20" fmla="*/ 6468 w 6468"/>
                <a:gd name="T21" fmla="*/ -6909 h 5411"/>
                <a:gd name="T22" fmla="*/ 6268 w 6468"/>
                <a:gd name="T23" fmla="*/ -6909 h 5411"/>
                <a:gd name="T24" fmla="*/ 6268 w 6468"/>
                <a:gd name="T25" fmla="*/ -5395 h 5411"/>
                <a:gd name="T26" fmla="*/ 6468 w 6468"/>
                <a:gd name="T27" fmla="*/ -5395 h 5411"/>
                <a:gd name="T28" fmla="*/ 6468 w 6468"/>
                <a:gd name="T29" fmla="*/ -6909 h 54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68" h="5411">
                  <a:moveTo>
                    <a:pt x="425" y="2132"/>
                  </a:moveTo>
                  <a:lnTo>
                    <a:pt x="0" y="2132"/>
                  </a:lnTo>
                  <a:lnTo>
                    <a:pt x="0" y="2304"/>
                  </a:lnTo>
                  <a:lnTo>
                    <a:pt x="425" y="2304"/>
                  </a:lnTo>
                  <a:lnTo>
                    <a:pt x="425" y="2132"/>
                  </a:lnTo>
                  <a:moveTo>
                    <a:pt x="2552" y="5256"/>
                  </a:moveTo>
                  <a:lnTo>
                    <a:pt x="1833" y="5256"/>
                  </a:lnTo>
                  <a:lnTo>
                    <a:pt x="1833" y="5411"/>
                  </a:lnTo>
                  <a:lnTo>
                    <a:pt x="2552" y="5411"/>
                  </a:lnTo>
                  <a:lnTo>
                    <a:pt x="2552" y="5256"/>
                  </a:lnTo>
                  <a:moveTo>
                    <a:pt x="6468" y="0"/>
                  </a:moveTo>
                  <a:lnTo>
                    <a:pt x="6268" y="0"/>
                  </a:lnTo>
                  <a:lnTo>
                    <a:pt x="6268" y="1514"/>
                  </a:lnTo>
                  <a:lnTo>
                    <a:pt x="6468" y="1514"/>
                  </a:lnTo>
                  <a:lnTo>
                    <a:pt x="646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9" name="AutoShape 348"/>
            <p:cNvSpPr/>
            <p:nvPr/>
          </p:nvSpPr>
          <p:spPr bwMode="auto">
            <a:xfrm>
              <a:off x="5470" y="-9729"/>
              <a:ext cx="4451" cy="4293"/>
            </a:xfrm>
            <a:custGeom>
              <a:avLst/>
              <a:gdLst>
                <a:gd name="T0" fmla="*/ 891 w 4451"/>
                <a:gd name="T1" fmla="*/ -5946 h 4293"/>
                <a:gd name="T2" fmla="*/ 0 w 4451"/>
                <a:gd name="T3" fmla="*/ -5946 h 4293"/>
                <a:gd name="T4" fmla="*/ 0 w 4451"/>
                <a:gd name="T5" fmla="*/ -5437 h 4293"/>
                <a:gd name="T6" fmla="*/ 891 w 4451"/>
                <a:gd name="T7" fmla="*/ -5437 h 4293"/>
                <a:gd name="T8" fmla="*/ 891 w 4451"/>
                <a:gd name="T9" fmla="*/ -5946 h 4293"/>
                <a:gd name="T10" fmla="*/ 918 w 4451"/>
                <a:gd name="T11" fmla="*/ -6487 h 4293"/>
                <a:gd name="T12" fmla="*/ 0 w 4451"/>
                <a:gd name="T13" fmla="*/ -6487 h 4293"/>
                <a:gd name="T14" fmla="*/ 0 w 4451"/>
                <a:gd name="T15" fmla="*/ -5978 h 4293"/>
                <a:gd name="T16" fmla="*/ 918 w 4451"/>
                <a:gd name="T17" fmla="*/ -5978 h 4293"/>
                <a:gd name="T18" fmla="*/ 918 w 4451"/>
                <a:gd name="T19" fmla="*/ -6487 h 4293"/>
                <a:gd name="T20" fmla="*/ 2706 w 4451"/>
                <a:gd name="T21" fmla="*/ -8989 h 4293"/>
                <a:gd name="T22" fmla="*/ 2281 w 4451"/>
                <a:gd name="T23" fmla="*/ -8989 h 4293"/>
                <a:gd name="T24" fmla="*/ 2281 w 4451"/>
                <a:gd name="T25" fmla="*/ -8817 h 4293"/>
                <a:gd name="T26" fmla="*/ 2706 w 4451"/>
                <a:gd name="T27" fmla="*/ -8817 h 4293"/>
                <a:gd name="T28" fmla="*/ 2706 w 4451"/>
                <a:gd name="T29" fmla="*/ -8989 h 4293"/>
                <a:gd name="T30" fmla="*/ 4441 w 4451"/>
                <a:gd name="T31" fmla="*/ -9414 h 4293"/>
                <a:gd name="T32" fmla="*/ 4262 w 4451"/>
                <a:gd name="T33" fmla="*/ -9414 h 4293"/>
                <a:gd name="T34" fmla="*/ 4262 w 4451"/>
                <a:gd name="T35" fmla="*/ -9259 h 4293"/>
                <a:gd name="T36" fmla="*/ 4441 w 4451"/>
                <a:gd name="T37" fmla="*/ -9259 h 4293"/>
                <a:gd name="T38" fmla="*/ 4441 w 4451"/>
                <a:gd name="T39" fmla="*/ -9414 h 4293"/>
                <a:gd name="T40" fmla="*/ 4450 w 4451"/>
                <a:gd name="T41" fmla="*/ -9729 h 4293"/>
                <a:gd name="T42" fmla="*/ 4272 w 4451"/>
                <a:gd name="T43" fmla="*/ -9729 h 4293"/>
                <a:gd name="T44" fmla="*/ 4272 w 4451"/>
                <a:gd name="T45" fmla="*/ -9574 h 4293"/>
                <a:gd name="T46" fmla="*/ 4450 w 4451"/>
                <a:gd name="T47" fmla="*/ -9574 h 4293"/>
                <a:gd name="T48" fmla="*/ 4450 w 4451"/>
                <a:gd name="T49" fmla="*/ -9729 h 42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451" h="4293">
                  <a:moveTo>
                    <a:pt x="891" y="3783"/>
                  </a:moveTo>
                  <a:lnTo>
                    <a:pt x="0" y="3783"/>
                  </a:lnTo>
                  <a:lnTo>
                    <a:pt x="0" y="4292"/>
                  </a:lnTo>
                  <a:lnTo>
                    <a:pt x="891" y="4292"/>
                  </a:lnTo>
                  <a:lnTo>
                    <a:pt x="891" y="3783"/>
                  </a:lnTo>
                  <a:moveTo>
                    <a:pt x="918" y="3242"/>
                  </a:moveTo>
                  <a:lnTo>
                    <a:pt x="0" y="3242"/>
                  </a:lnTo>
                  <a:lnTo>
                    <a:pt x="0" y="3751"/>
                  </a:lnTo>
                  <a:lnTo>
                    <a:pt x="918" y="3751"/>
                  </a:lnTo>
                  <a:lnTo>
                    <a:pt x="918" y="3242"/>
                  </a:lnTo>
                  <a:moveTo>
                    <a:pt x="2706" y="740"/>
                  </a:moveTo>
                  <a:lnTo>
                    <a:pt x="2281" y="740"/>
                  </a:lnTo>
                  <a:lnTo>
                    <a:pt x="2281" y="912"/>
                  </a:lnTo>
                  <a:lnTo>
                    <a:pt x="2706" y="912"/>
                  </a:lnTo>
                  <a:lnTo>
                    <a:pt x="2706" y="740"/>
                  </a:lnTo>
                  <a:moveTo>
                    <a:pt x="4441" y="315"/>
                  </a:moveTo>
                  <a:lnTo>
                    <a:pt x="4262" y="315"/>
                  </a:lnTo>
                  <a:lnTo>
                    <a:pt x="4262" y="470"/>
                  </a:lnTo>
                  <a:lnTo>
                    <a:pt x="4441" y="470"/>
                  </a:lnTo>
                  <a:lnTo>
                    <a:pt x="4441" y="315"/>
                  </a:lnTo>
                  <a:moveTo>
                    <a:pt x="4450" y="0"/>
                  </a:moveTo>
                  <a:lnTo>
                    <a:pt x="4272" y="0"/>
                  </a:lnTo>
                  <a:lnTo>
                    <a:pt x="4272" y="155"/>
                  </a:lnTo>
                  <a:lnTo>
                    <a:pt x="4450" y="155"/>
                  </a:lnTo>
                  <a:lnTo>
                    <a:pt x="4450" y="0"/>
                  </a:lnTo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0" name="Rectangle 349"/>
            <p:cNvSpPr>
              <a:spLocks noChangeArrowheads="1"/>
            </p:cNvSpPr>
            <p:nvPr/>
          </p:nvSpPr>
          <p:spPr bwMode="auto">
            <a:xfrm>
              <a:off x="3901" y="-6116"/>
              <a:ext cx="179" cy="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1" name="Rectangle 350"/>
            <p:cNvSpPr>
              <a:spLocks noChangeArrowheads="1"/>
            </p:cNvSpPr>
            <p:nvPr/>
          </p:nvSpPr>
          <p:spPr bwMode="auto">
            <a:xfrm>
              <a:off x="7646" y="-2683"/>
              <a:ext cx="326" cy="28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2" name="Rectangle 351"/>
            <p:cNvSpPr>
              <a:spLocks noChangeArrowheads="1"/>
            </p:cNvSpPr>
            <p:nvPr/>
          </p:nvSpPr>
          <p:spPr bwMode="auto">
            <a:xfrm>
              <a:off x="7465" y="-2652"/>
              <a:ext cx="179" cy="193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3" name="Rectangle 352"/>
            <p:cNvSpPr>
              <a:spLocks noChangeArrowheads="1"/>
            </p:cNvSpPr>
            <p:nvPr/>
          </p:nvSpPr>
          <p:spPr bwMode="auto">
            <a:xfrm>
              <a:off x="8182" y="-2155"/>
              <a:ext cx="430" cy="157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4" name="Text Box 353"/>
            <p:cNvSpPr txBox="1">
              <a:spLocks noChangeArrowheads="1"/>
            </p:cNvSpPr>
            <p:nvPr/>
          </p:nvSpPr>
          <p:spPr bwMode="auto">
            <a:xfrm>
              <a:off x="9205" y="-9820"/>
              <a:ext cx="19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5" name="Text Box 354"/>
            <p:cNvSpPr txBox="1">
              <a:spLocks noChangeArrowheads="1"/>
            </p:cNvSpPr>
            <p:nvPr/>
          </p:nvSpPr>
          <p:spPr bwMode="auto">
            <a:xfrm>
              <a:off x="4648" y="-9683"/>
              <a:ext cx="118" cy="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6" name="Text Box 355"/>
            <p:cNvSpPr txBox="1">
              <a:spLocks noChangeArrowheads="1"/>
            </p:cNvSpPr>
            <p:nvPr/>
          </p:nvSpPr>
          <p:spPr bwMode="auto">
            <a:xfrm>
              <a:off x="5426" y="-9747"/>
              <a:ext cx="367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+10 V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7" name="Text Box 356"/>
            <p:cNvSpPr txBox="1">
              <a:spLocks noChangeArrowheads="1"/>
            </p:cNvSpPr>
            <p:nvPr/>
          </p:nvSpPr>
          <p:spPr bwMode="auto">
            <a:xfrm>
              <a:off x="9692" y="-9871"/>
              <a:ext cx="888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L/L1, N/L2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L/L1, N/L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L1, L2, L3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8" name="Text Box 357"/>
            <p:cNvSpPr txBox="1">
              <a:spLocks noChangeArrowheads="1"/>
            </p:cNvSpPr>
            <p:nvPr/>
          </p:nvSpPr>
          <p:spPr bwMode="auto">
            <a:xfrm>
              <a:off x="4810" y="-9234"/>
              <a:ext cx="37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ADC+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9" name="Text Box 358"/>
            <p:cNvSpPr txBox="1">
              <a:spLocks noChangeArrowheads="1"/>
            </p:cNvSpPr>
            <p:nvPr/>
          </p:nvSpPr>
          <p:spPr bwMode="auto">
            <a:xfrm>
              <a:off x="7459" y="-8977"/>
              <a:ext cx="59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BOP 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链路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0" name="Text Box 359"/>
            <p:cNvSpPr txBox="1">
              <a:spLocks noChangeArrowheads="1"/>
            </p:cNvSpPr>
            <p:nvPr/>
          </p:nvSpPr>
          <p:spPr bwMode="auto">
            <a:xfrm>
              <a:off x="4813" y="-8906"/>
              <a:ext cx="33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ADC-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1" name="Text Box 360"/>
            <p:cNvSpPr txBox="1">
              <a:spLocks noChangeArrowheads="1"/>
            </p:cNvSpPr>
            <p:nvPr/>
          </p:nvSpPr>
          <p:spPr bwMode="auto">
            <a:xfrm>
              <a:off x="8531" y="-8563"/>
              <a:ext cx="409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RS232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2" name="Text Box 361"/>
            <p:cNvSpPr txBox="1">
              <a:spLocks noChangeArrowheads="1"/>
            </p:cNvSpPr>
            <p:nvPr/>
          </p:nvSpPr>
          <p:spPr bwMode="auto">
            <a:xfrm>
              <a:off x="8502" y="-8238"/>
              <a:ext cx="46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150.00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Hz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I          </a:t>
              </a: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Fn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3" name="Text Box 362"/>
            <p:cNvSpPr txBox="1">
              <a:spLocks noChangeArrowheads="1"/>
            </p:cNvSpPr>
            <p:nvPr/>
          </p:nvSpPr>
          <p:spPr bwMode="auto">
            <a:xfrm>
              <a:off x="4791" y="-798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DIN1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4" name="Text Box 363"/>
            <p:cNvSpPr txBox="1">
              <a:spLocks noChangeArrowheads="1"/>
            </p:cNvSpPr>
            <p:nvPr/>
          </p:nvSpPr>
          <p:spPr bwMode="auto">
            <a:xfrm>
              <a:off x="4648" y="-775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5" name="Text Box 364"/>
            <p:cNvSpPr txBox="1">
              <a:spLocks noChangeArrowheads="1"/>
            </p:cNvSpPr>
            <p:nvPr/>
          </p:nvSpPr>
          <p:spPr bwMode="auto">
            <a:xfrm>
              <a:off x="8435" y="-7909"/>
              <a:ext cx="63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   </a:t>
              </a:r>
              <a:r>
                <a:rPr kumimoji="0" lang="en-US" altLang="zh-CN" sz="7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Jog  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BOP/AOP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6" name="Text Box 365"/>
            <p:cNvSpPr txBox="1">
              <a:spLocks noChangeArrowheads="1"/>
            </p:cNvSpPr>
            <p:nvPr/>
          </p:nvSpPr>
          <p:spPr bwMode="auto">
            <a:xfrm>
              <a:off x="4783" y="-760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7" name="Text Box 366"/>
            <p:cNvSpPr txBox="1">
              <a:spLocks noChangeArrowheads="1"/>
            </p:cNvSpPr>
            <p:nvPr/>
          </p:nvSpPr>
          <p:spPr bwMode="auto">
            <a:xfrm>
              <a:off x="4648" y="-7381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8" name="Text Box 367"/>
            <p:cNvSpPr txBox="1">
              <a:spLocks noChangeArrowheads="1"/>
            </p:cNvSpPr>
            <p:nvPr/>
          </p:nvSpPr>
          <p:spPr bwMode="auto">
            <a:xfrm>
              <a:off x="4783" y="-724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9" name="Text Box 368"/>
            <p:cNvSpPr txBox="1">
              <a:spLocks noChangeArrowheads="1"/>
            </p:cNvSpPr>
            <p:nvPr/>
          </p:nvSpPr>
          <p:spPr bwMode="auto">
            <a:xfrm>
              <a:off x="4650" y="-698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7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0" name="Text Box 369"/>
            <p:cNvSpPr txBox="1">
              <a:spLocks noChangeArrowheads="1"/>
            </p:cNvSpPr>
            <p:nvPr/>
          </p:nvSpPr>
          <p:spPr bwMode="auto">
            <a:xfrm>
              <a:off x="4648" y="-6246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8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1" name="Text Box 370"/>
            <p:cNvSpPr txBox="1">
              <a:spLocks noChangeArrowheads="1"/>
            </p:cNvSpPr>
            <p:nvPr/>
          </p:nvSpPr>
          <p:spPr bwMode="auto">
            <a:xfrm>
              <a:off x="5468" y="-6487"/>
              <a:ext cx="863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+24V </a:t>
              </a: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输出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100 mA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（带隔离的）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V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100 mA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（带隔离的）</a:t>
              </a: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2" name="Text Box 371"/>
            <p:cNvSpPr txBox="1">
              <a:spLocks noChangeArrowheads="1"/>
            </p:cNvSpPr>
            <p:nvPr/>
          </p:nvSpPr>
          <p:spPr bwMode="auto">
            <a:xfrm>
              <a:off x="10067" y="-6220"/>
              <a:ext cx="45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DC+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3" name="Text Box 372"/>
            <p:cNvSpPr txBox="1">
              <a:spLocks noChangeArrowheads="1"/>
            </p:cNvSpPr>
            <p:nvPr/>
          </p:nvSpPr>
          <p:spPr bwMode="auto">
            <a:xfrm>
              <a:off x="4648" y="-573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9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4" name="Text Box 373"/>
            <p:cNvSpPr txBox="1">
              <a:spLocks noChangeArrowheads="1"/>
            </p:cNvSpPr>
            <p:nvPr/>
          </p:nvSpPr>
          <p:spPr bwMode="auto">
            <a:xfrm>
              <a:off x="6862" y="-5692"/>
              <a:ext cx="36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CPU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5" name="Text Box 374"/>
            <p:cNvSpPr txBox="1">
              <a:spLocks noChangeArrowheads="1"/>
            </p:cNvSpPr>
            <p:nvPr/>
          </p:nvSpPr>
          <p:spPr bwMode="auto">
            <a:xfrm>
              <a:off x="10073" y="-5720"/>
              <a:ext cx="45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DC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-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6" name="Text Box 375"/>
            <p:cNvSpPr txBox="1">
              <a:spLocks noChangeArrowheads="1"/>
            </p:cNvSpPr>
            <p:nvPr/>
          </p:nvSpPr>
          <p:spPr bwMode="auto">
            <a:xfrm>
              <a:off x="4804" y="-4756"/>
              <a:ext cx="693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RL1-B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RL1-C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11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7" name="Text Box 376"/>
            <p:cNvSpPr txBox="1">
              <a:spLocks noChangeArrowheads="1"/>
            </p:cNvSpPr>
            <p:nvPr/>
          </p:nvSpPr>
          <p:spPr bwMode="auto">
            <a:xfrm>
              <a:off x="4648" y="-4812"/>
              <a:ext cx="215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9" name="Text Box 377"/>
            <p:cNvSpPr txBox="1">
              <a:spLocks noChangeArrowheads="1"/>
            </p:cNvSpPr>
            <p:nvPr/>
          </p:nvSpPr>
          <p:spPr bwMode="auto">
            <a:xfrm>
              <a:off x="4621" y="-2589"/>
              <a:ext cx="51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  P+ 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14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  N- 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6" name="Text Box 378"/>
            <p:cNvSpPr txBox="1">
              <a:spLocks noChangeArrowheads="1"/>
            </p:cNvSpPr>
            <p:nvPr/>
          </p:nvSpPr>
          <p:spPr bwMode="auto">
            <a:xfrm>
              <a:off x="5827" y="-2434"/>
              <a:ext cx="61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COM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链路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7" name="Text Box 379"/>
            <p:cNvSpPr txBox="1">
              <a:spLocks noChangeArrowheads="1"/>
            </p:cNvSpPr>
            <p:nvPr/>
          </p:nvSpPr>
          <p:spPr bwMode="auto">
            <a:xfrm>
              <a:off x="9064" y="-1873"/>
              <a:ext cx="19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8" name="Text Box 380"/>
            <p:cNvSpPr txBox="1">
              <a:spLocks noChangeArrowheads="1"/>
            </p:cNvSpPr>
            <p:nvPr/>
          </p:nvSpPr>
          <p:spPr bwMode="auto">
            <a:xfrm>
              <a:off x="9529" y="-1868"/>
              <a:ext cx="39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U,V,W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9" name="Text Box 381"/>
            <p:cNvSpPr txBox="1">
              <a:spLocks noChangeArrowheads="1"/>
            </p:cNvSpPr>
            <p:nvPr/>
          </p:nvSpPr>
          <p:spPr bwMode="auto">
            <a:xfrm>
              <a:off x="7658" y="-10625"/>
              <a:ext cx="1141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1/3AC 200-240V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 AC 380-480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0" name="Text Box 382"/>
            <p:cNvSpPr txBox="1">
              <a:spLocks noChangeArrowheads="1"/>
            </p:cNvSpPr>
            <p:nvPr/>
          </p:nvSpPr>
          <p:spPr bwMode="auto">
            <a:xfrm>
              <a:off x="9734" y="-10258"/>
              <a:ext cx="142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SI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1" name="Text Box 383"/>
            <p:cNvSpPr txBox="1">
              <a:spLocks noChangeArrowheads="1"/>
            </p:cNvSpPr>
            <p:nvPr/>
          </p:nvSpPr>
          <p:spPr bwMode="auto">
            <a:xfrm>
              <a:off x="10261" y="-9572"/>
              <a:ext cx="31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2, L3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2" name="Text Box 384"/>
            <p:cNvSpPr txBox="1">
              <a:spLocks noChangeArrowheads="1"/>
            </p:cNvSpPr>
            <p:nvPr/>
          </p:nvSpPr>
          <p:spPr bwMode="auto">
            <a:xfrm>
              <a:off x="2957" y="-9121"/>
              <a:ext cx="95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90220" algn="l"/>
                </a:tabLst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³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4.7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k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W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kumimoji="0" lang="en-US" altLang="zh-CN" sz="7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3" name="Text Box 385"/>
            <p:cNvSpPr txBox="1">
              <a:spLocks noChangeArrowheads="1"/>
            </p:cNvSpPr>
            <p:nvPr/>
          </p:nvSpPr>
          <p:spPr bwMode="auto">
            <a:xfrm>
              <a:off x="2400" y="-8293"/>
              <a:ext cx="1090" cy="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外接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24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V </a:t>
              </a: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电源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</a:t>
              </a: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DIN1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DIN2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DIN3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7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_ 24 V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4" name="Text Box 386"/>
            <p:cNvSpPr txBox="1">
              <a:spLocks noChangeArrowheads="1"/>
            </p:cNvSpPr>
            <p:nvPr/>
          </p:nvSpPr>
          <p:spPr bwMode="auto">
            <a:xfrm>
              <a:off x="3901" y="-6397"/>
              <a:ext cx="294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PNP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NPN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5" name="Text Box 387"/>
            <p:cNvSpPr txBox="1">
              <a:spLocks noChangeArrowheads="1"/>
            </p:cNvSpPr>
            <p:nvPr/>
          </p:nvSpPr>
          <p:spPr bwMode="auto">
            <a:xfrm>
              <a:off x="3342" y="-573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9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6" name="Text Box 388"/>
            <p:cNvSpPr txBox="1">
              <a:spLocks noChangeArrowheads="1"/>
            </p:cNvSpPr>
            <p:nvPr/>
          </p:nvSpPr>
          <p:spPr bwMode="auto">
            <a:xfrm>
              <a:off x="2420" y="-4858"/>
              <a:ext cx="1570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30V DC/5A(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电阻负载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)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250V AC/2A(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感性负载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)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7" name="Text Box 389"/>
            <p:cNvSpPr txBox="1">
              <a:spLocks noChangeArrowheads="1"/>
            </p:cNvSpPr>
            <p:nvPr/>
          </p:nvSpPr>
          <p:spPr bwMode="auto">
            <a:xfrm>
              <a:off x="4030" y="-4751"/>
              <a:ext cx="5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继电器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8" name="Text Box 390"/>
            <p:cNvSpPr txBox="1">
              <a:spLocks noChangeArrowheads="1"/>
            </p:cNvSpPr>
            <p:nvPr/>
          </p:nvSpPr>
          <p:spPr bwMode="auto">
            <a:xfrm>
              <a:off x="2828" y="-3820"/>
              <a:ext cx="70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0 - 20 mA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500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W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9" name="Text Box 391"/>
            <p:cNvSpPr txBox="1">
              <a:spLocks noChangeArrowheads="1"/>
            </p:cNvSpPr>
            <p:nvPr/>
          </p:nvSpPr>
          <p:spPr bwMode="auto">
            <a:xfrm>
              <a:off x="4657" y="-4015"/>
              <a:ext cx="535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DAC+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12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DAC-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0" name="Text Box 392"/>
            <p:cNvSpPr txBox="1">
              <a:spLocks noChangeArrowheads="1"/>
            </p:cNvSpPr>
            <p:nvPr/>
          </p:nvSpPr>
          <p:spPr bwMode="auto">
            <a:xfrm>
              <a:off x="9064" y="-4053"/>
              <a:ext cx="149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=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1" name="Text Box 393"/>
            <p:cNvSpPr txBox="1">
              <a:spLocks noChangeArrowheads="1"/>
            </p:cNvSpPr>
            <p:nvPr/>
          </p:nvSpPr>
          <p:spPr bwMode="auto">
            <a:xfrm>
              <a:off x="9551" y="-3681"/>
              <a:ext cx="33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 ~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2" name="Text Box 394"/>
            <p:cNvSpPr txBox="1">
              <a:spLocks noChangeArrowheads="1"/>
            </p:cNvSpPr>
            <p:nvPr/>
          </p:nvSpPr>
          <p:spPr bwMode="auto">
            <a:xfrm>
              <a:off x="2525" y="-2137"/>
              <a:ext cx="1570" cy="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模拟输入回路可以配置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为一个附加的数字输入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 4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），如下图所示：</a:t>
              </a:r>
              <a:endParaRPr kumimoji="0" lang="zh-CN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3" name="Text Box 395"/>
            <p:cNvSpPr txBox="1">
              <a:spLocks noChangeArrowheads="1"/>
            </p:cNvSpPr>
            <p:nvPr/>
          </p:nvSpPr>
          <p:spPr bwMode="auto">
            <a:xfrm>
              <a:off x="5287" y="-1733"/>
              <a:ext cx="20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CB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4" name="Text Box 396"/>
            <p:cNvSpPr txBox="1">
              <a:spLocks noChangeArrowheads="1"/>
            </p:cNvSpPr>
            <p:nvPr/>
          </p:nvSpPr>
          <p:spPr bwMode="auto">
            <a:xfrm>
              <a:off x="5933" y="-1633"/>
              <a:ext cx="30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自动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5" name="Text Box 397"/>
            <p:cNvSpPr txBox="1">
              <a:spLocks noChangeArrowheads="1"/>
            </p:cNvSpPr>
            <p:nvPr/>
          </p:nvSpPr>
          <p:spPr bwMode="auto">
            <a:xfrm>
              <a:off x="2700" y="-1381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6" name="Text Box 398"/>
            <p:cNvSpPr txBox="1">
              <a:spLocks noChangeArrowheads="1"/>
            </p:cNvSpPr>
            <p:nvPr/>
          </p:nvSpPr>
          <p:spPr bwMode="auto">
            <a:xfrm>
              <a:off x="3552" y="-1339"/>
              <a:ext cx="9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7" name="Text Box 399"/>
            <p:cNvSpPr txBox="1">
              <a:spLocks noChangeArrowheads="1"/>
            </p:cNvSpPr>
            <p:nvPr/>
          </p:nvSpPr>
          <p:spPr bwMode="auto">
            <a:xfrm>
              <a:off x="9398" y="-1450"/>
              <a:ext cx="16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M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8" name="Text Box 400"/>
            <p:cNvSpPr txBox="1">
              <a:spLocks noChangeArrowheads="1"/>
            </p:cNvSpPr>
            <p:nvPr/>
          </p:nvSpPr>
          <p:spPr bwMode="auto">
            <a:xfrm>
              <a:off x="2908" y="-743"/>
              <a:ext cx="738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09575" algn="l"/>
                </a:tabLst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     -	9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09575" algn="l"/>
                </a:tabLst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24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9" name="Text Box 401"/>
            <p:cNvSpPr txBox="1">
              <a:spLocks noChangeArrowheads="1"/>
            </p:cNvSpPr>
            <p:nvPr/>
          </p:nvSpPr>
          <p:spPr bwMode="auto">
            <a:xfrm>
              <a:off x="5235" y="-1472"/>
              <a:ext cx="262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选件</a:t>
              </a: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0" name="Text Box 402"/>
            <p:cNvSpPr txBox="1">
              <a:spLocks noChangeArrowheads="1"/>
            </p:cNvSpPr>
            <p:nvPr/>
          </p:nvSpPr>
          <p:spPr bwMode="auto">
            <a:xfrm>
              <a:off x="5410" y="-9130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A/D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1" name="Text Box 403"/>
            <p:cNvSpPr txBox="1">
              <a:spLocks noChangeArrowheads="1"/>
            </p:cNvSpPr>
            <p:nvPr/>
          </p:nvSpPr>
          <p:spPr bwMode="auto">
            <a:xfrm>
              <a:off x="8942" y="-7542"/>
              <a:ext cx="1054" cy="9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~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=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2" name="Text Box 404"/>
            <p:cNvSpPr txBox="1">
              <a:spLocks noChangeArrowheads="1"/>
            </p:cNvSpPr>
            <p:nvPr/>
          </p:nvSpPr>
          <p:spPr bwMode="auto">
            <a:xfrm>
              <a:off x="5410" y="-3964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D/A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3" name="Text Box 405"/>
            <p:cNvSpPr txBox="1">
              <a:spLocks noChangeArrowheads="1"/>
            </p:cNvSpPr>
            <p:nvPr/>
          </p:nvSpPr>
          <p:spPr bwMode="auto">
            <a:xfrm>
              <a:off x="7646" y="-2666"/>
              <a:ext cx="32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未使用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4" name="Text Box 406"/>
            <p:cNvSpPr txBox="1">
              <a:spLocks noChangeArrowheads="1"/>
            </p:cNvSpPr>
            <p:nvPr/>
          </p:nvSpPr>
          <p:spPr bwMode="auto">
            <a:xfrm>
              <a:off x="8484" y="-2771"/>
              <a:ext cx="36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60 Hz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50 Hz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5" name="Text Box 407"/>
            <p:cNvSpPr txBox="1">
              <a:spLocks noChangeArrowheads="1"/>
            </p:cNvSpPr>
            <p:nvPr/>
          </p:nvSpPr>
          <p:spPr bwMode="auto">
            <a:xfrm>
              <a:off x="7944" y="-2349"/>
              <a:ext cx="500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5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1      2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DIP 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开关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6" name="Text Box 408"/>
            <p:cNvSpPr txBox="1">
              <a:spLocks noChangeArrowheads="1"/>
            </p:cNvSpPr>
            <p:nvPr/>
          </p:nvSpPr>
          <p:spPr bwMode="auto">
            <a:xfrm>
              <a:off x="5124" y="-2572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RS485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7" name="矩形: 圆角 246"/>
          <p:cNvSpPr/>
          <p:nvPr/>
        </p:nvSpPr>
        <p:spPr>
          <a:xfrm>
            <a:off x="2717990" y="1153874"/>
            <a:ext cx="1259746" cy="9391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矩形 249"/>
          <p:cNvSpPr/>
          <p:nvPr/>
        </p:nvSpPr>
        <p:spPr>
          <a:xfrm>
            <a:off x="4180684" y="102909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量输入端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924981" y="4744337"/>
            <a:ext cx="781044" cy="296575"/>
          </a:xfrm>
        </p:spPr>
        <p:txBody>
          <a:bodyPr/>
          <a:lstStyle/>
          <a:p>
            <a:pPr>
              <a:defRPr/>
            </a:pPr>
            <a:fld id="{3AF0AF5C-DE98-4004-B168-2E6E0D7089E0}" type="slidenum">
              <a:rPr lang="zh-CN" altLang="en-US">
                <a:solidFill>
                  <a:srgbClr val="04617B">
                    <a:shade val="90000"/>
                  </a:srgbClr>
                </a:solidFill>
              </a:rPr>
            </a:fld>
            <a:endParaRPr lang="zh-CN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209477" y="40154"/>
            <a:ext cx="563303" cy="5134475"/>
          </a:xfrm>
        </p:spPr>
        <p:txBody>
          <a:bodyPr vert="eaVert"/>
          <a:lstStyle/>
          <a:p>
            <a:pPr algn="ctr"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西门子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MM420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变频器方框图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Rectangle 241"/>
          <p:cNvSpPr>
            <a:spLocks noChangeArrowheads="1"/>
          </p:cNvSpPr>
          <p:nvPr/>
        </p:nvSpPr>
        <p:spPr bwMode="auto">
          <a:xfrm>
            <a:off x="2979296" y="777239"/>
            <a:ext cx="71248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14" name="组合 952"/>
          <p:cNvGrpSpPr/>
          <p:nvPr/>
        </p:nvGrpSpPr>
        <p:grpSpPr bwMode="auto">
          <a:xfrm>
            <a:off x="869975" y="-101600"/>
            <a:ext cx="7124824" cy="5311083"/>
            <a:chOff x="2278" y="-10808"/>
            <a:chExt cx="8478" cy="10712"/>
          </a:xfrm>
        </p:grpSpPr>
        <p:sp>
          <p:nvSpPr>
            <p:cNvPr id="15" name="AutoShape 170"/>
            <p:cNvSpPr/>
            <p:nvPr/>
          </p:nvSpPr>
          <p:spPr bwMode="auto">
            <a:xfrm>
              <a:off x="4267" y="-9675"/>
              <a:ext cx="350" cy="1017"/>
            </a:xfrm>
            <a:custGeom>
              <a:avLst/>
              <a:gdLst>
                <a:gd name="T0" fmla="*/ 347 w 350"/>
                <a:gd name="T1" fmla="*/ -9675 h 1017"/>
                <a:gd name="T2" fmla="*/ 315 w 350"/>
                <a:gd name="T3" fmla="*/ -9675 h 1017"/>
                <a:gd name="T4" fmla="*/ 283 w 350"/>
                <a:gd name="T5" fmla="*/ -9675 h 1017"/>
                <a:gd name="T6" fmla="*/ 252 w 350"/>
                <a:gd name="T7" fmla="*/ -9675 h 1017"/>
                <a:gd name="T8" fmla="*/ 221 w 350"/>
                <a:gd name="T9" fmla="*/ -9675 h 1017"/>
                <a:gd name="T10" fmla="*/ 190 w 350"/>
                <a:gd name="T11" fmla="*/ -9675 h 1017"/>
                <a:gd name="T12" fmla="*/ 157 w 350"/>
                <a:gd name="T13" fmla="*/ -9675 h 1017"/>
                <a:gd name="T14" fmla="*/ 126 w 350"/>
                <a:gd name="T15" fmla="*/ -9675 h 1017"/>
                <a:gd name="T16" fmla="*/ 95 w 350"/>
                <a:gd name="T17" fmla="*/ -9675 h 1017"/>
                <a:gd name="T18" fmla="*/ 64 w 350"/>
                <a:gd name="T19" fmla="*/ -9675 h 1017"/>
                <a:gd name="T20" fmla="*/ 33 w 350"/>
                <a:gd name="T21" fmla="*/ -9675 h 1017"/>
                <a:gd name="T22" fmla="*/ 0 w 350"/>
                <a:gd name="T23" fmla="*/ -9675 h 1017"/>
                <a:gd name="T24" fmla="*/ 349 w 350"/>
                <a:gd name="T25" fmla="*/ -9319 h 1017"/>
                <a:gd name="T26" fmla="*/ 318 w 350"/>
                <a:gd name="T27" fmla="*/ -9319 h 1017"/>
                <a:gd name="T28" fmla="*/ 286 w 350"/>
                <a:gd name="T29" fmla="*/ -9319 h 1017"/>
                <a:gd name="T30" fmla="*/ 255 w 350"/>
                <a:gd name="T31" fmla="*/ -9319 h 1017"/>
                <a:gd name="T32" fmla="*/ 223 w 350"/>
                <a:gd name="T33" fmla="*/ -9319 h 1017"/>
                <a:gd name="T34" fmla="*/ 192 w 350"/>
                <a:gd name="T35" fmla="*/ -9319 h 1017"/>
                <a:gd name="T36" fmla="*/ 161 w 350"/>
                <a:gd name="T37" fmla="*/ -9319 h 1017"/>
                <a:gd name="T38" fmla="*/ 129 w 350"/>
                <a:gd name="T39" fmla="*/ -9319 h 1017"/>
                <a:gd name="T40" fmla="*/ 97 w 350"/>
                <a:gd name="T41" fmla="*/ -9319 h 1017"/>
                <a:gd name="T42" fmla="*/ 66 w 350"/>
                <a:gd name="T43" fmla="*/ -9319 h 1017"/>
                <a:gd name="T44" fmla="*/ 35 w 350"/>
                <a:gd name="T45" fmla="*/ -9319 h 1017"/>
                <a:gd name="T46" fmla="*/ 3 w 350"/>
                <a:gd name="T47" fmla="*/ -9319 h 1017"/>
                <a:gd name="T48" fmla="*/ 315 w 350"/>
                <a:gd name="T49" fmla="*/ -9000 h 1017"/>
                <a:gd name="T50" fmla="*/ 283 w 350"/>
                <a:gd name="T51" fmla="*/ -9000 h 1017"/>
                <a:gd name="T52" fmla="*/ 252 w 350"/>
                <a:gd name="T53" fmla="*/ -9000 h 1017"/>
                <a:gd name="T54" fmla="*/ 221 w 350"/>
                <a:gd name="T55" fmla="*/ -9000 h 1017"/>
                <a:gd name="T56" fmla="*/ 190 w 350"/>
                <a:gd name="T57" fmla="*/ -9000 h 1017"/>
                <a:gd name="T58" fmla="*/ 157 w 350"/>
                <a:gd name="T59" fmla="*/ -9000 h 1017"/>
                <a:gd name="T60" fmla="*/ 126 w 350"/>
                <a:gd name="T61" fmla="*/ -9000 h 1017"/>
                <a:gd name="T62" fmla="*/ 95 w 350"/>
                <a:gd name="T63" fmla="*/ -9000 h 1017"/>
                <a:gd name="T64" fmla="*/ 64 w 350"/>
                <a:gd name="T65" fmla="*/ -9000 h 1017"/>
                <a:gd name="T66" fmla="*/ 33 w 350"/>
                <a:gd name="T67" fmla="*/ -9000 h 1017"/>
                <a:gd name="T68" fmla="*/ 315 w 350"/>
                <a:gd name="T69" fmla="*/ -8659 h 1017"/>
                <a:gd name="T70" fmla="*/ 283 w 350"/>
                <a:gd name="T71" fmla="*/ -8659 h 1017"/>
                <a:gd name="T72" fmla="*/ 252 w 350"/>
                <a:gd name="T73" fmla="*/ -8659 h 1017"/>
                <a:gd name="T74" fmla="*/ 221 w 350"/>
                <a:gd name="T75" fmla="*/ -8659 h 1017"/>
                <a:gd name="T76" fmla="*/ 190 w 350"/>
                <a:gd name="T77" fmla="*/ -8659 h 1017"/>
                <a:gd name="T78" fmla="*/ 157 w 350"/>
                <a:gd name="T79" fmla="*/ -8659 h 1017"/>
                <a:gd name="T80" fmla="*/ 126 w 350"/>
                <a:gd name="T81" fmla="*/ -8659 h 1017"/>
                <a:gd name="T82" fmla="*/ 95 w 350"/>
                <a:gd name="T83" fmla="*/ -8659 h 1017"/>
                <a:gd name="T84" fmla="*/ 64 w 350"/>
                <a:gd name="T85" fmla="*/ -8659 h 1017"/>
                <a:gd name="T86" fmla="*/ 33 w 350"/>
                <a:gd name="T87" fmla="*/ -8659 h 10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0" h="1017">
                  <a:moveTo>
                    <a:pt x="347" y="0"/>
                  </a:moveTo>
                  <a:lnTo>
                    <a:pt x="315" y="0"/>
                  </a:lnTo>
                  <a:moveTo>
                    <a:pt x="283" y="0"/>
                  </a:moveTo>
                  <a:lnTo>
                    <a:pt x="252" y="0"/>
                  </a:lnTo>
                  <a:moveTo>
                    <a:pt x="221" y="0"/>
                  </a:moveTo>
                  <a:lnTo>
                    <a:pt x="190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4" y="0"/>
                  </a:lnTo>
                  <a:moveTo>
                    <a:pt x="33" y="0"/>
                  </a:moveTo>
                  <a:lnTo>
                    <a:pt x="0" y="0"/>
                  </a:lnTo>
                  <a:moveTo>
                    <a:pt x="349" y="356"/>
                  </a:moveTo>
                  <a:lnTo>
                    <a:pt x="318" y="356"/>
                  </a:lnTo>
                  <a:moveTo>
                    <a:pt x="286" y="356"/>
                  </a:moveTo>
                  <a:lnTo>
                    <a:pt x="255" y="356"/>
                  </a:lnTo>
                  <a:moveTo>
                    <a:pt x="223" y="356"/>
                  </a:moveTo>
                  <a:lnTo>
                    <a:pt x="192" y="356"/>
                  </a:lnTo>
                  <a:moveTo>
                    <a:pt x="161" y="356"/>
                  </a:moveTo>
                  <a:lnTo>
                    <a:pt x="129" y="356"/>
                  </a:lnTo>
                  <a:moveTo>
                    <a:pt x="97" y="356"/>
                  </a:moveTo>
                  <a:lnTo>
                    <a:pt x="66" y="356"/>
                  </a:lnTo>
                  <a:moveTo>
                    <a:pt x="35" y="356"/>
                  </a:moveTo>
                  <a:lnTo>
                    <a:pt x="3" y="356"/>
                  </a:lnTo>
                  <a:moveTo>
                    <a:pt x="315" y="675"/>
                  </a:moveTo>
                  <a:lnTo>
                    <a:pt x="283" y="675"/>
                  </a:lnTo>
                  <a:moveTo>
                    <a:pt x="252" y="675"/>
                  </a:moveTo>
                  <a:lnTo>
                    <a:pt x="221" y="675"/>
                  </a:lnTo>
                  <a:moveTo>
                    <a:pt x="190" y="675"/>
                  </a:moveTo>
                  <a:lnTo>
                    <a:pt x="157" y="675"/>
                  </a:lnTo>
                  <a:moveTo>
                    <a:pt x="126" y="675"/>
                  </a:moveTo>
                  <a:lnTo>
                    <a:pt x="95" y="675"/>
                  </a:lnTo>
                  <a:moveTo>
                    <a:pt x="64" y="675"/>
                  </a:moveTo>
                  <a:lnTo>
                    <a:pt x="33" y="675"/>
                  </a:lnTo>
                  <a:moveTo>
                    <a:pt x="315" y="1016"/>
                  </a:moveTo>
                  <a:lnTo>
                    <a:pt x="283" y="1016"/>
                  </a:lnTo>
                  <a:moveTo>
                    <a:pt x="252" y="1016"/>
                  </a:moveTo>
                  <a:lnTo>
                    <a:pt x="221" y="1016"/>
                  </a:lnTo>
                  <a:moveTo>
                    <a:pt x="190" y="1016"/>
                  </a:moveTo>
                  <a:lnTo>
                    <a:pt x="157" y="1016"/>
                  </a:lnTo>
                  <a:moveTo>
                    <a:pt x="126" y="1016"/>
                  </a:moveTo>
                  <a:lnTo>
                    <a:pt x="95" y="1016"/>
                  </a:lnTo>
                  <a:moveTo>
                    <a:pt x="64" y="1016"/>
                  </a:moveTo>
                  <a:lnTo>
                    <a:pt x="33" y="1016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71"/>
            <p:cNvSpPr>
              <a:spLocks noChangeArrowheads="1"/>
            </p:cNvSpPr>
            <p:nvPr/>
          </p:nvSpPr>
          <p:spPr bwMode="auto">
            <a:xfrm>
              <a:off x="5976" y="-1940"/>
              <a:ext cx="4303" cy="246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2"/>
            <p:cNvSpPr/>
            <p:nvPr/>
          </p:nvSpPr>
          <p:spPr bwMode="auto">
            <a:xfrm>
              <a:off x="9144" y="-1723"/>
              <a:ext cx="186" cy="328"/>
            </a:xfrm>
            <a:custGeom>
              <a:avLst/>
              <a:gdLst>
                <a:gd name="T0" fmla="*/ 186 w 186"/>
                <a:gd name="T1" fmla="*/ -1395 h 328"/>
                <a:gd name="T2" fmla="*/ 0 w 186"/>
                <a:gd name="T3" fmla="*/ -1532 h 328"/>
                <a:gd name="T4" fmla="*/ 0 w 186"/>
                <a:gd name="T5" fmla="*/ -1723 h 3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6" h="328">
                  <a:moveTo>
                    <a:pt x="186" y="328"/>
                  </a:moveTo>
                  <a:lnTo>
                    <a:pt x="0" y="191"/>
                  </a:ln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73"/>
            <p:cNvSpPr>
              <a:spLocks noChangeArrowheads="1"/>
            </p:cNvSpPr>
            <p:nvPr/>
          </p:nvSpPr>
          <p:spPr bwMode="auto">
            <a:xfrm>
              <a:off x="4614" y="-9867"/>
              <a:ext cx="5663" cy="7927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AutoShape 174"/>
            <p:cNvSpPr/>
            <p:nvPr/>
          </p:nvSpPr>
          <p:spPr bwMode="auto">
            <a:xfrm>
              <a:off x="7871" y="-10546"/>
              <a:ext cx="2655" cy="100"/>
            </a:xfrm>
            <a:custGeom>
              <a:avLst/>
              <a:gdLst>
                <a:gd name="T0" fmla="*/ 0 w 2655"/>
                <a:gd name="T1" fmla="*/ -10546 h 100"/>
                <a:gd name="T2" fmla="*/ 2654 w 2655"/>
                <a:gd name="T3" fmla="*/ -10546 h 100"/>
                <a:gd name="T4" fmla="*/ 0 w 2655"/>
                <a:gd name="T5" fmla="*/ -10446 h 100"/>
                <a:gd name="T6" fmla="*/ 2654 w 2655"/>
                <a:gd name="T7" fmla="*/ -10446 h 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55" h="100">
                  <a:moveTo>
                    <a:pt x="0" y="0"/>
                  </a:moveTo>
                  <a:lnTo>
                    <a:pt x="2654" y="0"/>
                  </a:lnTo>
                  <a:moveTo>
                    <a:pt x="0" y="100"/>
                  </a:moveTo>
                  <a:lnTo>
                    <a:pt x="2654" y="100"/>
                  </a:lnTo>
                </a:path>
              </a:pathLst>
            </a:cu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AutoShape 175"/>
            <p:cNvSpPr/>
            <p:nvPr/>
          </p:nvSpPr>
          <p:spPr bwMode="auto">
            <a:xfrm>
              <a:off x="9294" y="-10588"/>
              <a:ext cx="357" cy="184"/>
            </a:xfrm>
            <a:custGeom>
              <a:avLst/>
              <a:gdLst>
                <a:gd name="T0" fmla="*/ 78 w 357"/>
                <a:gd name="T1" fmla="*/ -10551 h 184"/>
                <a:gd name="T2" fmla="*/ 68 w 357"/>
                <a:gd name="T3" fmla="*/ -10578 h 184"/>
                <a:gd name="T4" fmla="*/ 36 w 357"/>
                <a:gd name="T5" fmla="*/ -10588 h 184"/>
                <a:gd name="T6" fmla="*/ 11 w 357"/>
                <a:gd name="T7" fmla="*/ -10578 h 184"/>
                <a:gd name="T8" fmla="*/ 0 w 357"/>
                <a:gd name="T9" fmla="*/ -10551 h 184"/>
                <a:gd name="T10" fmla="*/ 11 w 357"/>
                <a:gd name="T11" fmla="*/ -10525 h 184"/>
                <a:gd name="T12" fmla="*/ 36 w 357"/>
                <a:gd name="T13" fmla="*/ -10514 h 184"/>
                <a:gd name="T14" fmla="*/ 68 w 357"/>
                <a:gd name="T15" fmla="*/ -10525 h 184"/>
                <a:gd name="T16" fmla="*/ 78 w 357"/>
                <a:gd name="T17" fmla="*/ -10551 h 184"/>
                <a:gd name="T18" fmla="*/ 356 w 357"/>
                <a:gd name="T19" fmla="*/ -10447 h 184"/>
                <a:gd name="T20" fmla="*/ 346 w 357"/>
                <a:gd name="T21" fmla="*/ -10472 h 184"/>
                <a:gd name="T22" fmla="*/ 319 w 357"/>
                <a:gd name="T23" fmla="*/ -10483 h 184"/>
                <a:gd name="T24" fmla="*/ 293 w 357"/>
                <a:gd name="T25" fmla="*/ -10472 h 184"/>
                <a:gd name="T26" fmla="*/ 283 w 357"/>
                <a:gd name="T27" fmla="*/ -10447 h 184"/>
                <a:gd name="T28" fmla="*/ 293 w 357"/>
                <a:gd name="T29" fmla="*/ -10414 h 184"/>
                <a:gd name="T30" fmla="*/ 319 w 357"/>
                <a:gd name="T31" fmla="*/ -10405 h 184"/>
                <a:gd name="T32" fmla="*/ 346 w 357"/>
                <a:gd name="T33" fmla="*/ -10414 h 184"/>
                <a:gd name="T34" fmla="*/ 356 w 357"/>
                <a:gd name="T35" fmla="*/ -10447 h 1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7" h="184">
                  <a:moveTo>
                    <a:pt x="78" y="37"/>
                  </a:moveTo>
                  <a:lnTo>
                    <a:pt x="68" y="10"/>
                  </a:lnTo>
                  <a:lnTo>
                    <a:pt x="36" y="0"/>
                  </a:lnTo>
                  <a:lnTo>
                    <a:pt x="11" y="10"/>
                  </a:lnTo>
                  <a:lnTo>
                    <a:pt x="0" y="37"/>
                  </a:lnTo>
                  <a:lnTo>
                    <a:pt x="11" y="63"/>
                  </a:lnTo>
                  <a:lnTo>
                    <a:pt x="36" y="74"/>
                  </a:lnTo>
                  <a:lnTo>
                    <a:pt x="68" y="63"/>
                  </a:lnTo>
                  <a:lnTo>
                    <a:pt x="78" y="37"/>
                  </a:lnTo>
                  <a:moveTo>
                    <a:pt x="356" y="141"/>
                  </a:moveTo>
                  <a:lnTo>
                    <a:pt x="346" y="116"/>
                  </a:lnTo>
                  <a:lnTo>
                    <a:pt x="319" y="105"/>
                  </a:lnTo>
                  <a:lnTo>
                    <a:pt x="293" y="116"/>
                  </a:lnTo>
                  <a:lnTo>
                    <a:pt x="283" y="141"/>
                  </a:lnTo>
                  <a:lnTo>
                    <a:pt x="293" y="174"/>
                  </a:lnTo>
                  <a:lnTo>
                    <a:pt x="319" y="183"/>
                  </a:lnTo>
                  <a:lnTo>
                    <a:pt x="346" y="174"/>
                  </a:lnTo>
                  <a:lnTo>
                    <a:pt x="356" y="1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176"/>
            <p:cNvSpPr>
              <a:spLocks noChangeShapeType="1"/>
            </p:cNvSpPr>
            <p:nvPr/>
          </p:nvSpPr>
          <p:spPr bwMode="auto">
            <a:xfrm>
              <a:off x="9336" y="-10551"/>
              <a:ext cx="0" cy="642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7"/>
            <p:cNvSpPr/>
            <p:nvPr/>
          </p:nvSpPr>
          <p:spPr bwMode="auto">
            <a:xfrm>
              <a:off x="9294" y="-9922"/>
              <a:ext cx="78" cy="74"/>
            </a:xfrm>
            <a:custGeom>
              <a:avLst/>
              <a:gdLst>
                <a:gd name="T0" fmla="*/ 36 w 78"/>
                <a:gd name="T1" fmla="*/ -9922 h 74"/>
                <a:gd name="T2" fmla="*/ 11 w 78"/>
                <a:gd name="T3" fmla="*/ -9912 h 74"/>
                <a:gd name="T4" fmla="*/ 0 w 78"/>
                <a:gd name="T5" fmla="*/ -9885 h 74"/>
                <a:gd name="T6" fmla="*/ 11 w 78"/>
                <a:gd name="T7" fmla="*/ -9859 h 74"/>
                <a:gd name="T8" fmla="*/ 36 w 78"/>
                <a:gd name="T9" fmla="*/ -9849 h 74"/>
                <a:gd name="T10" fmla="*/ 68 w 78"/>
                <a:gd name="T11" fmla="*/ -9859 h 74"/>
                <a:gd name="T12" fmla="*/ 78 w 78"/>
                <a:gd name="T13" fmla="*/ -9885 h 74"/>
                <a:gd name="T14" fmla="*/ 68 w 78"/>
                <a:gd name="T15" fmla="*/ -9912 h 74"/>
                <a:gd name="T16" fmla="*/ 36 w 78"/>
                <a:gd name="T17" fmla="*/ -992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74">
                  <a:moveTo>
                    <a:pt x="36" y="0"/>
                  </a:moveTo>
                  <a:lnTo>
                    <a:pt x="11" y="10"/>
                  </a:lnTo>
                  <a:lnTo>
                    <a:pt x="0" y="37"/>
                  </a:lnTo>
                  <a:lnTo>
                    <a:pt x="11" y="63"/>
                  </a:lnTo>
                  <a:lnTo>
                    <a:pt x="36" y="73"/>
                  </a:lnTo>
                  <a:lnTo>
                    <a:pt x="68" y="63"/>
                  </a:lnTo>
                  <a:lnTo>
                    <a:pt x="78" y="37"/>
                  </a:lnTo>
                  <a:lnTo>
                    <a:pt x="68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AutoShape 178"/>
            <p:cNvSpPr/>
            <p:nvPr/>
          </p:nvSpPr>
          <p:spPr bwMode="auto">
            <a:xfrm>
              <a:off x="9283" y="-9932"/>
              <a:ext cx="100" cy="94"/>
            </a:xfrm>
            <a:custGeom>
              <a:avLst/>
              <a:gdLst>
                <a:gd name="T0" fmla="*/ 16 w 100"/>
                <a:gd name="T1" fmla="*/ -9916 h 94"/>
                <a:gd name="T2" fmla="*/ 16 w 100"/>
                <a:gd name="T3" fmla="*/ -9854 h 94"/>
                <a:gd name="T4" fmla="*/ 53 w 100"/>
                <a:gd name="T5" fmla="*/ -9859 h 94"/>
                <a:gd name="T6" fmla="*/ 48 w 100"/>
                <a:gd name="T7" fmla="*/ -9861 h 94"/>
                <a:gd name="T8" fmla="*/ 31 w 100"/>
                <a:gd name="T9" fmla="*/ -9865 h 94"/>
                <a:gd name="T10" fmla="*/ 30 w 100"/>
                <a:gd name="T11" fmla="*/ -9870 h 94"/>
                <a:gd name="T12" fmla="*/ 22 w 100"/>
                <a:gd name="T13" fmla="*/ -9880 h 94"/>
                <a:gd name="T14" fmla="*/ 25 w 100"/>
                <a:gd name="T15" fmla="*/ -9890 h 94"/>
                <a:gd name="T16" fmla="*/ 27 w 100"/>
                <a:gd name="T17" fmla="*/ -9901 h 94"/>
                <a:gd name="T18" fmla="*/ 41 w 100"/>
                <a:gd name="T19" fmla="*/ -9907 h 94"/>
                <a:gd name="T20" fmla="*/ 42 w 100"/>
                <a:gd name="T21" fmla="*/ -9912 h 94"/>
                <a:gd name="T22" fmla="*/ 84 w 100"/>
                <a:gd name="T23" fmla="*/ -9916 h 94"/>
                <a:gd name="T24" fmla="*/ 70 w 100"/>
                <a:gd name="T25" fmla="*/ -9868 h 94"/>
                <a:gd name="T26" fmla="*/ 53 w 100"/>
                <a:gd name="T27" fmla="*/ -9859 h 94"/>
                <a:gd name="T28" fmla="*/ 84 w 100"/>
                <a:gd name="T29" fmla="*/ -9854 h 94"/>
                <a:gd name="T30" fmla="*/ 69 w 100"/>
                <a:gd name="T31" fmla="*/ -9865 h 94"/>
                <a:gd name="T32" fmla="*/ 30 w 100"/>
                <a:gd name="T33" fmla="*/ -9868 h 94"/>
                <a:gd name="T34" fmla="*/ 38 w 100"/>
                <a:gd name="T35" fmla="*/ -9865 h 94"/>
                <a:gd name="T36" fmla="*/ 92 w 100"/>
                <a:gd name="T37" fmla="*/ -9870 h 94"/>
                <a:gd name="T38" fmla="*/ 69 w 100"/>
                <a:gd name="T39" fmla="*/ -9865 h 94"/>
                <a:gd name="T40" fmla="*/ 92 w 100"/>
                <a:gd name="T41" fmla="*/ -9870 h 94"/>
                <a:gd name="T42" fmla="*/ 27 w 100"/>
                <a:gd name="T43" fmla="*/ -9870 h 94"/>
                <a:gd name="T44" fmla="*/ 30 w 100"/>
                <a:gd name="T45" fmla="*/ -9870 h 94"/>
                <a:gd name="T46" fmla="*/ 70 w 100"/>
                <a:gd name="T47" fmla="*/ -9868 h 94"/>
                <a:gd name="T48" fmla="*/ 92 w 100"/>
                <a:gd name="T49" fmla="*/ -9870 h 94"/>
                <a:gd name="T50" fmla="*/ 79 w 100"/>
                <a:gd name="T51" fmla="*/ -9880 h 94"/>
                <a:gd name="T52" fmla="*/ 24 w 100"/>
                <a:gd name="T53" fmla="*/ -9885 h 94"/>
                <a:gd name="T54" fmla="*/ 25 w 100"/>
                <a:gd name="T55" fmla="*/ -9880 h 94"/>
                <a:gd name="T56" fmla="*/ 97 w 100"/>
                <a:gd name="T57" fmla="*/ -9890 h 94"/>
                <a:gd name="T58" fmla="*/ 79 w 100"/>
                <a:gd name="T59" fmla="*/ -9880 h 94"/>
                <a:gd name="T60" fmla="*/ 100 w 100"/>
                <a:gd name="T61" fmla="*/ -9885 h 94"/>
                <a:gd name="T62" fmla="*/ 25 w 100"/>
                <a:gd name="T63" fmla="*/ -9890 h 94"/>
                <a:gd name="T64" fmla="*/ 24 w 100"/>
                <a:gd name="T65" fmla="*/ -9885 h 94"/>
                <a:gd name="T66" fmla="*/ 71 w 100"/>
                <a:gd name="T67" fmla="*/ -9902 h 94"/>
                <a:gd name="T68" fmla="*/ 79 w 100"/>
                <a:gd name="T69" fmla="*/ -9890 h 94"/>
                <a:gd name="T70" fmla="*/ 92 w 100"/>
                <a:gd name="T71" fmla="*/ -9901 h 94"/>
                <a:gd name="T72" fmla="*/ 71 w 100"/>
                <a:gd name="T73" fmla="*/ -9902 h 94"/>
                <a:gd name="T74" fmla="*/ 27 w 100"/>
                <a:gd name="T75" fmla="*/ -9901 h 94"/>
                <a:gd name="T76" fmla="*/ 30 w 100"/>
                <a:gd name="T77" fmla="*/ -9902 h 94"/>
                <a:gd name="T78" fmla="*/ 69 w 100"/>
                <a:gd name="T79" fmla="*/ -9907 h 94"/>
                <a:gd name="T80" fmla="*/ 92 w 100"/>
                <a:gd name="T81" fmla="*/ -9901 h 94"/>
                <a:gd name="T82" fmla="*/ 87 w 100"/>
                <a:gd name="T83" fmla="*/ -9912 h 94"/>
                <a:gd name="T84" fmla="*/ 48 w 100"/>
                <a:gd name="T85" fmla="*/ -9910 h 94"/>
                <a:gd name="T86" fmla="*/ 69 w 100"/>
                <a:gd name="T87" fmla="*/ -9907 h 94"/>
                <a:gd name="T88" fmla="*/ 87 w 100"/>
                <a:gd name="T89" fmla="*/ -9912 h 94"/>
                <a:gd name="T90" fmla="*/ 31 w 100"/>
                <a:gd name="T91" fmla="*/ -9907 h 94"/>
                <a:gd name="T92" fmla="*/ 41 w 100"/>
                <a:gd name="T93" fmla="*/ -990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0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8" y="71"/>
                  </a:lnTo>
                  <a:lnTo>
                    <a:pt x="38" y="67"/>
                  </a:lnTo>
                  <a:lnTo>
                    <a:pt x="31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1" y="25"/>
                  </a:lnTo>
                  <a:lnTo>
                    <a:pt x="41" y="25"/>
                  </a:lnTo>
                  <a:lnTo>
                    <a:pt x="48" y="22"/>
                  </a:lnTo>
                  <a:lnTo>
                    <a:pt x="42" y="20"/>
                  </a:lnTo>
                  <a:lnTo>
                    <a:pt x="87" y="20"/>
                  </a:lnTo>
                  <a:lnTo>
                    <a:pt x="84" y="16"/>
                  </a:lnTo>
                  <a:lnTo>
                    <a:pt x="47" y="0"/>
                  </a:lnTo>
                  <a:close/>
                  <a:moveTo>
                    <a:pt x="70" y="64"/>
                  </a:moveTo>
                  <a:lnTo>
                    <a:pt x="48" y="71"/>
                  </a:lnTo>
                  <a:lnTo>
                    <a:pt x="53" y="73"/>
                  </a:lnTo>
                  <a:lnTo>
                    <a:pt x="47" y="94"/>
                  </a:lnTo>
                  <a:lnTo>
                    <a:pt x="84" y="78"/>
                  </a:lnTo>
                  <a:lnTo>
                    <a:pt x="90" y="67"/>
                  </a:lnTo>
                  <a:lnTo>
                    <a:pt x="69" y="67"/>
                  </a:lnTo>
                  <a:lnTo>
                    <a:pt x="70" y="64"/>
                  </a:lnTo>
                  <a:close/>
                  <a:moveTo>
                    <a:pt x="30" y="64"/>
                  </a:moveTo>
                  <a:lnTo>
                    <a:pt x="31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92" y="62"/>
                  </a:moveTo>
                  <a:lnTo>
                    <a:pt x="73" y="62"/>
                  </a:lnTo>
                  <a:lnTo>
                    <a:pt x="69" y="67"/>
                  </a:lnTo>
                  <a:lnTo>
                    <a:pt x="90" y="67"/>
                  </a:lnTo>
                  <a:lnTo>
                    <a:pt x="92" y="62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77" y="47"/>
                  </a:moveTo>
                  <a:lnTo>
                    <a:pt x="70" y="64"/>
                  </a:lnTo>
                  <a:lnTo>
                    <a:pt x="73" y="62"/>
                  </a:lnTo>
                  <a:lnTo>
                    <a:pt x="92" y="62"/>
                  </a:lnTo>
                  <a:lnTo>
                    <a:pt x="97" y="52"/>
                  </a:lnTo>
                  <a:lnTo>
                    <a:pt x="79" y="52"/>
                  </a:lnTo>
                  <a:lnTo>
                    <a:pt x="77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5" y="52"/>
                  </a:lnTo>
                  <a:lnTo>
                    <a:pt x="24" y="47"/>
                  </a:lnTo>
                  <a:close/>
                  <a:moveTo>
                    <a:pt x="97" y="42"/>
                  </a:moveTo>
                  <a:lnTo>
                    <a:pt x="79" y="42"/>
                  </a:lnTo>
                  <a:lnTo>
                    <a:pt x="79" y="52"/>
                  </a:lnTo>
                  <a:lnTo>
                    <a:pt x="97" y="52"/>
                  </a:lnTo>
                  <a:lnTo>
                    <a:pt x="100" y="47"/>
                  </a:lnTo>
                  <a:lnTo>
                    <a:pt x="97" y="42"/>
                  </a:lnTo>
                  <a:close/>
                  <a:moveTo>
                    <a:pt x="25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5" y="42"/>
                  </a:lnTo>
                  <a:close/>
                  <a:moveTo>
                    <a:pt x="71" y="30"/>
                  </a:moveTo>
                  <a:lnTo>
                    <a:pt x="77" y="47"/>
                  </a:lnTo>
                  <a:lnTo>
                    <a:pt x="79" y="42"/>
                  </a:lnTo>
                  <a:lnTo>
                    <a:pt x="97" y="42"/>
                  </a:lnTo>
                  <a:lnTo>
                    <a:pt x="92" y="31"/>
                  </a:lnTo>
                  <a:lnTo>
                    <a:pt x="73" y="31"/>
                  </a:lnTo>
                  <a:lnTo>
                    <a:pt x="71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9" y="25"/>
                  </a:moveTo>
                  <a:lnTo>
                    <a:pt x="69" y="25"/>
                  </a:lnTo>
                  <a:lnTo>
                    <a:pt x="73" y="31"/>
                  </a:lnTo>
                  <a:lnTo>
                    <a:pt x="92" y="31"/>
                  </a:lnTo>
                  <a:lnTo>
                    <a:pt x="89" y="25"/>
                  </a:lnTo>
                  <a:close/>
                  <a:moveTo>
                    <a:pt x="87" y="20"/>
                  </a:moveTo>
                  <a:lnTo>
                    <a:pt x="53" y="20"/>
                  </a:lnTo>
                  <a:lnTo>
                    <a:pt x="48" y="22"/>
                  </a:lnTo>
                  <a:lnTo>
                    <a:pt x="71" y="30"/>
                  </a:lnTo>
                  <a:lnTo>
                    <a:pt x="69" y="25"/>
                  </a:lnTo>
                  <a:lnTo>
                    <a:pt x="89" y="25"/>
                  </a:lnTo>
                  <a:lnTo>
                    <a:pt x="87" y="20"/>
                  </a:lnTo>
                  <a:close/>
                  <a:moveTo>
                    <a:pt x="41" y="25"/>
                  </a:moveTo>
                  <a:lnTo>
                    <a:pt x="31" y="25"/>
                  </a:lnTo>
                  <a:lnTo>
                    <a:pt x="30" y="30"/>
                  </a:lnTo>
                  <a:lnTo>
                    <a:pt x="4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179"/>
            <p:cNvSpPr>
              <a:spLocks noChangeShapeType="1"/>
            </p:cNvSpPr>
            <p:nvPr/>
          </p:nvSpPr>
          <p:spPr bwMode="auto">
            <a:xfrm>
              <a:off x="9614" y="-10447"/>
              <a:ext cx="0" cy="2905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80"/>
            <p:cNvSpPr/>
            <p:nvPr/>
          </p:nvSpPr>
          <p:spPr bwMode="auto">
            <a:xfrm>
              <a:off x="9577" y="-9922"/>
              <a:ext cx="74" cy="74"/>
            </a:xfrm>
            <a:custGeom>
              <a:avLst/>
              <a:gdLst>
                <a:gd name="T0" fmla="*/ 36 w 74"/>
                <a:gd name="T1" fmla="*/ -9922 h 74"/>
                <a:gd name="T2" fmla="*/ 10 w 74"/>
                <a:gd name="T3" fmla="*/ -9912 h 74"/>
                <a:gd name="T4" fmla="*/ 0 w 74"/>
                <a:gd name="T5" fmla="*/ -9885 h 74"/>
                <a:gd name="T6" fmla="*/ 10 w 74"/>
                <a:gd name="T7" fmla="*/ -9859 h 74"/>
                <a:gd name="T8" fmla="*/ 36 w 74"/>
                <a:gd name="T9" fmla="*/ -9849 h 74"/>
                <a:gd name="T10" fmla="*/ 63 w 74"/>
                <a:gd name="T11" fmla="*/ -9859 h 74"/>
                <a:gd name="T12" fmla="*/ 73 w 74"/>
                <a:gd name="T13" fmla="*/ -9885 h 74"/>
                <a:gd name="T14" fmla="*/ 63 w 74"/>
                <a:gd name="T15" fmla="*/ -9912 h 74"/>
                <a:gd name="T16" fmla="*/ 36 w 74"/>
                <a:gd name="T17" fmla="*/ -992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AutoShape 181"/>
            <p:cNvSpPr/>
            <p:nvPr/>
          </p:nvSpPr>
          <p:spPr bwMode="auto">
            <a:xfrm>
              <a:off x="9566" y="-9932"/>
              <a:ext cx="95" cy="94"/>
            </a:xfrm>
            <a:custGeom>
              <a:avLst/>
              <a:gdLst>
                <a:gd name="T0" fmla="*/ 16 w 95"/>
                <a:gd name="T1" fmla="*/ -9916 h 94"/>
                <a:gd name="T2" fmla="*/ 16 w 95"/>
                <a:gd name="T3" fmla="*/ -9854 h 94"/>
                <a:gd name="T4" fmla="*/ 53 w 95"/>
                <a:gd name="T5" fmla="*/ -9859 h 94"/>
                <a:gd name="T6" fmla="*/ 48 w 95"/>
                <a:gd name="T7" fmla="*/ -9861 h 94"/>
                <a:gd name="T8" fmla="*/ 32 w 95"/>
                <a:gd name="T9" fmla="*/ -9865 h 94"/>
                <a:gd name="T10" fmla="*/ 30 w 95"/>
                <a:gd name="T11" fmla="*/ -9870 h 94"/>
                <a:gd name="T12" fmla="*/ 21 w 95"/>
                <a:gd name="T13" fmla="*/ -9880 h 94"/>
                <a:gd name="T14" fmla="*/ 25 w 95"/>
                <a:gd name="T15" fmla="*/ -9890 h 94"/>
                <a:gd name="T16" fmla="*/ 27 w 95"/>
                <a:gd name="T17" fmla="*/ -9901 h 94"/>
                <a:gd name="T18" fmla="*/ 41 w 95"/>
                <a:gd name="T19" fmla="*/ -9907 h 94"/>
                <a:gd name="T20" fmla="*/ 42 w 95"/>
                <a:gd name="T21" fmla="*/ -9912 h 94"/>
                <a:gd name="T22" fmla="*/ 80 w 95"/>
                <a:gd name="T23" fmla="*/ -9916 h 94"/>
                <a:gd name="T24" fmla="*/ 64 w 95"/>
                <a:gd name="T25" fmla="*/ -9868 h 94"/>
                <a:gd name="T26" fmla="*/ 53 w 95"/>
                <a:gd name="T27" fmla="*/ -9859 h 94"/>
                <a:gd name="T28" fmla="*/ 80 w 95"/>
                <a:gd name="T29" fmla="*/ -9854 h 94"/>
                <a:gd name="T30" fmla="*/ 63 w 95"/>
                <a:gd name="T31" fmla="*/ -9865 h 94"/>
                <a:gd name="T32" fmla="*/ 30 w 95"/>
                <a:gd name="T33" fmla="*/ -9868 h 94"/>
                <a:gd name="T34" fmla="*/ 39 w 95"/>
                <a:gd name="T35" fmla="*/ -9865 h 94"/>
                <a:gd name="T36" fmla="*/ 87 w 95"/>
                <a:gd name="T37" fmla="*/ -9870 h 94"/>
                <a:gd name="T38" fmla="*/ 63 w 95"/>
                <a:gd name="T39" fmla="*/ -9865 h 94"/>
                <a:gd name="T40" fmla="*/ 87 w 95"/>
                <a:gd name="T41" fmla="*/ -9870 h 94"/>
                <a:gd name="T42" fmla="*/ 64 w 95"/>
                <a:gd name="T43" fmla="*/ -9868 h 94"/>
                <a:gd name="T44" fmla="*/ 87 w 95"/>
                <a:gd name="T45" fmla="*/ -9870 h 94"/>
                <a:gd name="T46" fmla="*/ 74 w 95"/>
                <a:gd name="T47" fmla="*/ -9880 h 94"/>
                <a:gd name="T48" fmla="*/ 30 w 95"/>
                <a:gd name="T49" fmla="*/ -9870 h 94"/>
                <a:gd name="T50" fmla="*/ 30 w 95"/>
                <a:gd name="T51" fmla="*/ -9868 h 94"/>
                <a:gd name="T52" fmla="*/ 23 w 95"/>
                <a:gd name="T53" fmla="*/ -9885 h 94"/>
                <a:gd name="T54" fmla="*/ 25 w 95"/>
                <a:gd name="T55" fmla="*/ -9880 h 94"/>
                <a:gd name="T56" fmla="*/ 93 w 95"/>
                <a:gd name="T57" fmla="*/ -9890 h 94"/>
                <a:gd name="T58" fmla="*/ 74 w 95"/>
                <a:gd name="T59" fmla="*/ -9880 h 94"/>
                <a:gd name="T60" fmla="*/ 95 w 95"/>
                <a:gd name="T61" fmla="*/ -9885 h 94"/>
                <a:gd name="T62" fmla="*/ 25 w 95"/>
                <a:gd name="T63" fmla="*/ -9890 h 94"/>
                <a:gd name="T64" fmla="*/ 23 w 95"/>
                <a:gd name="T65" fmla="*/ -9885 h 94"/>
                <a:gd name="T66" fmla="*/ 65 w 95"/>
                <a:gd name="T67" fmla="*/ -9902 h 94"/>
                <a:gd name="T68" fmla="*/ 74 w 95"/>
                <a:gd name="T69" fmla="*/ -9890 h 94"/>
                <a:gd name="T70" fmla="*/ 87 w 95"/>
                <a:gd name="T71" fmla="*/ -9901 h 94"/>
                <a:gd name="T72" fmla="*/ 65 w 95"/>
                <a:gd name="T73" fmla="*/ -9902 h 94"/>
                <a:gd name="T74" fmla="*/ 27 w 95"/>
                <a:gd name="T75" fmla="*/ -9901 h 94"/>
                <a:gd name="T76" fmla="*/ 30 w 95"/>
                <a:gd name="T77" fmla="*/ -9902 h 94"/>
                <a:gd name="T78" fmla="*/ 63 w 95"/>
                <a:gd name="T79" fmla="*/ -9907 h 94"/>
                <a:gd name="T80" fmla="*/ 87 w 95"/>
                <a:gd name="T81" fmla="*/ -9901 h 94"/>
                <a:gd name="T82" fmla="*/ 41 w 95"/>
                <a:gd name="T83" fmla="*/ -9907 h 94"/>
                <a:gd name="T84" fmla="*/ 30 w 95"/>
                <a:gd name="T85" fmla="*/ -9902 h 94"/>
                <a:gd name="T86" fmla="*/ 82 w 95"/>
                <a:gd name="T87" fmla="*/ -9912 h 94"/>
                <a:gd name="T88" fmla="*/ 48 w 95"/>
                <a:gd name="T89" fmla="*/ -9909 h 94"/>
                <a:gd name="T90" fmla="*/ 63 w 95"/>
                <a:gd name="T91" fmla="*/ -9907 h 94"/>
                <a:gd name="T92" fmla="*/ 82 w 95"/>
                <a:gd name="T93" fmla="*/ -9912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8" y="71"/>
                  </a:lnTo>
                  <a:lnTo>
                    <a:pt x="39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8" y="23"/>
                  </a:lnTo>
                  <a:lnTo>
                    <a:pt x="42" y="20"/>
                  </a:lnTo>
                  <a:lnTo>
                    <a:pt x="82" y="20"/>
                  </a:lnTo>
                  <a:lnTo>
                    <a:pt x="80" y="16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8" y="71"/>
                  </a:lnTo>
                  <a:lnTo>
                    <a:pt x="53" y="73"/>
                  </a:lnTo>
                  <a:lnTo>
                    <a:pt x="47" y="94"/>
                  </a:lnTo>
                  <a:lnTo>
                    <a:pt x="80" y="78"/>
                  </a:lnTo>
                  <a:lnTo>
                    <a:pt x="85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9" y="67"/>
                  </a:lnTo>
                  <a:lnTo>
                    <a:pt x="30" y="64"/>
                  </a:lnTo>
                  <a:close/>
                  <a:moveTo>
                    <a:pt x="87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5" y="67"/>
                  </a:lnTo>
                  <a:lnTo>
                    <a:pt x="87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7" y="62"/>
                  </a:lnTo>
                  <a:lnTo>
                    <a:pt x="93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3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3" y="52"/>
                  </a:lnTo>
                  <a:lnTo>
                    <a:pt x="95" y="47"/>
                  </a:lnTo>
                  <a:lnTo>
                    <a:pt x="93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3" y="42"/>
                  </a:lnTo>
                  <a:lnTo>
                    <a:pt x="87" y="31"/>
                  </a:lnTo>
                  <a:lnTo>
                    <a:pt x="69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4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7" y="31"/>
                  </a:lnTo>
                  <a:lnTo>
                    <a:pt x="84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2" y="20"/>
                  </a:moveTo>
                  <a:lnTo>
                    <a:pt x="53" y="20"/>
                  </a:lnTo>
                  <a:lnTo>
                    <a:pt x="48" y="23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4" y="25"/>
                  </a:lnTo>
                  <a:lnTo>
                    <a:pt x="8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76" name="Picture 18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6" y="-10321"/>
              <a:ext cx="110" cy="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5" name="Picture 18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" y="-9624"/>
              <a:ext cx="162" cy="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184"/>
            <p:cNvSpPr>
              <a:spLocks noChangeArrowheads="1"/>
            </p:cNvSpPr>
            <p:nvPr/>
          </p:nvSpPr>
          <p:spPr bwMode="auto">
            <a:xfrm>
              <a:off x="8927" y="-4208"/>
              <a:ext cx="1054" cy="9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5"/>
            <p:cNvSpPr/>
            <p:nvPr/>
          </p:nvSpPr>
          <p:spPr bwMode="auto">
            <a:xfrm>
              <a:off x="8922" y="-4213"/>
              <a:ext cx="1064" cy="944"/>
            </a:xfrm>
            <a:custGeom>
              <a:avLst/>
              <a:gdLst>
                <a:gd name="T0" fmla="*/ 1063 w 1064"/>
                <a:gd name="T1" fmla="*/ -4213 h 944"/>
                <a:gd name="T2" fmla="*/ 1058 w 1064"/>
                <a:gd name="T3" fmla="*/ -4213 h 944"/>
                <a:gd name="T4" fmla="*/ 1058 w 1064"/>
                <a:gd name="T5" fmla="*/ -4197 h 944"/>
                <a:gd name="T6" fmla="*/ 1058 w 1064"/>
                <a:gd name="T7" fmla="*/ -3285 h 944"/>
                <a:gd name="T8" fmla="*/ 1048 w 1064"/>
                <a:gd name="T9" fmla="*/ -3274 h 944"/>
                <a:gd name="T10" fmla="*/ 1048 w 1064"/>
                <a:gd name="T11" fmla="*/ -3285 h 944"/>
                <a:gd name="T12" fmla="*/ 26 w 1064"/>
                <a:gd name="T13" fmla="*/ -3285 h 944"/>
                <a:gd name="T14" fmla="*/ 1048 w 1064"/>
                <a:gd name="T15" fmla="*/ -4188 h 944"/>
                <a:gd name="T16" fmla="*/ 1048 w 1064"/>
                <a:gd name="T17" fmla="*/ -3285 h 944"/>
                <a:gd name="T18" fmla="*/ 1058 w 1064"/>
                <a:gd name="T19" fmla="*/ -3285 h 944"/>
                <a:gd name="T20" fmla="*/ 1058 w 1064"/>
                <a:gd name="T21" fmla="*/ -4197 h 944"/>
                <a:gd name="T22" fmla="*/ 1058 w 1064"/>
                <a:gd name="T23" fmla="*/ -4197 h 944"/>
                <a:gd name="T24" fmla="*/ 1058 w 1064"/>
                <a:gd name="T25" fmla="*/ -4197 h 944"/>
                <a:gd name="T26" fmla="*/ 1058 w 1064"/>
                <a:gd name="T27" fmla="*/ -4197 h 944"/>
                <a:gd name="T28" fmla="*/ 1058 w 1064"/>
                <a:gd name="T29" fmla="*/ -4213 h 944"/>
                <a:gd name="T30" fmla="*/ 1054 w 1064"/>
                <a:gd name="T31" fmla="*/ -4213 h 944"/>
                <a:gd name="T32" fmla="*/ 1048 w 1064"/>
                <a:gd name="T33" fmla="*/ -4213 h 944"/>
                <a:gd name="T34" fmla="*/ 1048 w 1064"/>
                <a:gd name="T35" fmla="*/ -4208 h 944"/>
                <a:gd name="T36" fmla="*/ 1048 w 1064"/>
                <a:gd name="T37" fmla="*/ -4207 h 944"/>
                <a:gd name="T38" fmla="*/ 1048 w 1064"/>
                <a:gd name="T39" fmla="*/ -4208 h 944"/>
                <a:gd name="T40" fmla="*/ 1048 w 1064"/>
                <a:gd name="T41" fmla="*/ -4208 h 944"/>
                <a:gd name="T42" fmla="*/ 1048 w 1064"/>
                <a:gd name="T43" fmla="*/ -4213 h 944"/>
                <a:gd name="T44" fmla="*/ 1036 w 1064"/>
                <a:gd name="T45" fmla="*/ -4213 h 944"/>
                <a:gd name="T46" fmla="*/ 1036 w 1064"/>
                <a:gd name="T47" fmla="*/ -4197 h 944"/>
                <a:gd name="T48" fmla="*/ 16 w 1064"/>
                <a:gd name="T49" fmla="*/ -3294 h 944"/>
                <a:gd name="T50" fmla="*/ 16 w 1064"/>
                <a:gd name="T51" fmla="*/ -3285 h 944"/>
                <a:gd name="T52" fmla="*/ 16 w 1064"/>
                <a:gd name="T53" fmla="*/ -3274 h 944"/>
                <a:gd name="T54" fmla="*/ 5 w 1064"/>
                <a:gd name="T55" fmla="*/ -3285 h 944"/>
                <a:gd name="T56" fmla="*/ 16 w 1064"/>
                <a:gd name="T57" fmla="*/ -3285 h 944"/>
                <a:gd name="T58" fmla="*/ 16 w 1064"/>
                <a:gd name="T59" fmla="*/ -3294 h 944"/>
                <a:gd name="T60" fmla="*/ 16 w 1064"/>
                <a:gd name="T61" fmla="*/ -4197 h 944"/>
                <a:gd name="T62" fmla="*/ 5 w 1064"/>
                <a:gd name="T63" fmla="*/ -4197 h 944"/>
                <a:gd name="T64" fmla="*/ 16 w 1064"/>
                <a:gd name="T65" fmla="*/ -4208 h 944"/>
                <a:gd name="T66" fmla="*/ 16 w 1064"/>
                <a:gd name="T67" fmla="*/ -4197 h 944"/>
                <a:gd name="T68" fmla="*/ 1036 w 1064"/>
                <a:gd name="T69" fmla="*/ -4197 h 944"/>
                <a:gd name="T70" fmla="*/ 1036 w 1064"/>
                <a:gd name="T71" fmla="*/ -4213 h 944"/>
                <a:gd name="T72" fmla="*/ 0 w 1064"/>
                <a:gd name="T73" fmla="*/ -4213 h 944"/>
                <a:gd name="T74" fmla="*/ 0 w 1064"/>
                <a:gd name="T75" fmla="*/ -3270 h 944"/>
                <a:gd name="T76" fmla="*/ 1063 w 1064"/>
                <a:gd name="T77" fmla="*/ -3270 h 944"/>
                <a:gd name="T78" fmla="*/ 1063 w 1064"/>
                <a:gd name="T79" fmla="*/ -4202 h 944"/>
                <a:gd name="T80" fmla="*/ 1063 w 1064"/>
                <a:gd name="T81" fmla="*/ -4208 h 944"/>
                <a:gd name="T82" fmla="*/ 1063 w 1064"/>
                <a:gd name="T83" fmla="*/ -4213 h 9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64" h="944">
                  <a:moveTo>
                    <a:pt x="1063" y="0"/>
                  </a:moveTo>
                  <a:lnTo>
                    <a:pt x="1058" y="0"/>
                  </a:lnTo>
                  <a:lnTo>
                    <a:pt x="1058" y="16"/>
                  </a:lnTo>
                  <a:lnTo>
                    <a:pt x="1058" y="928"/>
                  </a:lnTo>
                  <a:lnTo>
                    <a:pt x="1048" y="939"/>
                  </a:lnTo>
                  <a:lnTo>
                    <a:pt x="1048" y="928"/>
                  </a:lnTo>
                  <a:lnTo>
                    <a:pt x="26" y="928"/>
                  </a:lnTo>
                  <a:lnTo>
                    <a:pt x="1048" y="25"/>
                  </a:lnTo>
                  <a:lnTo>
                    <a:pt x="1048" y="928"/>
                  </a:lnTo>
                  <a:lnTo>
                    <a:pt x="1058" y="928"/>
                  </a:lnTo>
                  <a:lnTo>
                    <a:pt x="1058" y="16"/>
                  </a:lnTo>
                  <a:lnTo>
                    <a:pt x="1058" y="0"/>
                  </a:lnTo>
                  <a:lnTo>
                    <a:pt x="1054" y="0"/>
                  </a:lnTo>
                  <a:lnTo>
                    <a:pt x="1048" y="0"/>
                  </a:lnTo>
                  <a:lnTo>
                    <a:pt x="1048" y="5"/>
                  </a:lnTo>
                  <a:lnTo>
                    <a:pt x="1048" y="6"/>
                  </a:lnTo>
                  <a:lnTo>
                    <a:pt x="1048" y="5"/>
                  </a:lnTo>
                  <a:lnTo>
                    <a:pt x="1048" y="0"/>
                  </a:lnTo>
                  <a:lnTo>
                    <a:pt x="1036" y="0"/>
                  </a:lnTo>
                  <a:lnTo>
                    <a:pt x="1036" y="16"/>
                  </a:lnTo>
                  <a:lnTo>
                    <a:pt x="16" y="919"/>
                  </a:lnTo>
                  <a:lnTo>
                    <a:pt x="16" y="928"/>
                  </a:lnTo>
                  <a:lnTo>
                    <a:pt x="16" y="939"/>
                  </a:lnTo>
                  <a:lnTo>
                    <a:pt x="5" y="928"/>
                  </a:lnTo>
                  <a:lnTo>
                    <a:pt x="16" y="928"/>
                  </a:lnTo>
                  <a:lnTo>
                    <a:pt x="16" y="919"/>
                  </a:lnTo>
                  <a:lnTo>
                    <a:pt x="16" y="16"/>
                  </a:lnTo>
                  <a:lnTo>
                    <a:pt x="5" y="16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1036" y="16"/>
                  </a:lnTo>
                  <a:lnTo>
                    <a:pt x="1036" y="0"/>
                  </a:lnTo>
                  <a:lnTo>
                    <a:pt x="0" y="0"/>
                  </a:lnTo>
                  <a:lnTo>
                    <a:pt x="0" y="943"/>
                  </a:lnTo>
                  <a:lnTo>
                    <a:pt x="1063" y="943"/>
                  </a:lnTo>
                  <a:lnTo>
                    <a:pt x="1063" y="11"/>
                  </a:lnTo>
                  <a:lnTo>
                    <a:pt x="1063" y="5"/>
                  </a:lnTo>
                  <a:lnTo>
                    <a:pt x="10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186"/>
            <p:cNvSpPr>
              <a:spLocks noChangeShapeType="1"/>
            </p:cNvSpPr>
            <p:nvPr/>
          </p:nvSpPr>
          <p:spPr bwMode="auto">
            <a:xfrm>
              <a:off x="9079" y="-5937"/>
              <a:ext cx="0" cy="203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AutoShape 187"/>
            <p:cNvSpPr/>
            <p:nvPr/>
          </p:nvSpPr>
          <p:spPr bwMode="auto">
            <a:xfrm>
              <a:off x="9037" y="-5047"/>
              <a:ext cx="881" cy="80"/>
            </a:xfrm>
            <a:custGeom>
              <a:avLst/>
              <a:gdLst>
                <a:gd name="T0" fmla="*/ 73 w 881"/>
                <a:gd name="T1" fmla="*/ -5005 h 80"/>
                <a:gd name="T2" fmla="*/ 63 w 881"/>
                <a:gd name="T3" fmla="*/ -5031 h 80"/>
                <a:gd name="T4" fmla="*/ 36 w 881"/>
                <a:gd name="T5" fmla="*/ -5047 h 80"/>
                <a:gd name="T6" fmla="*/ 11 w 881"/>
                <a:gd name="T7" fmla="*/ -5031 h 80"/>
                <a:gd name="T8" fmla="*/ 0 w 881"/>
                <a:gd name="T9" fmla="*/ -5005 h 80"/>
                <a:gd name="T10" fmla="*/ 11 w 881"/>
                <a:gd name="T11" fmla="*/ -4978 h 80"/>
                <a:gd name="T12" fmla="*/ 36 w 881"/>
                <a:gd name="T13" fmla="*/ -4968 h 80"/>
                <a:gd name="T14" fmla="*/ 63 w 881"/>
                <a:gd name="T15" fmla="*/ -4978 h 80"/>
                <a:gd name="T16" fmla="*/ 73 w 881"/>
                <a:gd name="T17" fmla="*/ -5005 h 80"/>
                <a:gd name="T18" fmla="*/ 881 w 881"/>
                <a:gd name="T19" fmla="*/ -5010 h 80"/>
                <a:gd name="T20" fmla="*/ 870 w 881"/>
                <a:gd name="T21" fmla="*/ -5036 h 80"/>
                <a:gd name="T22" fmla="*/ 844 w 881"/>
                <a:gd name="T23" fmla="*/ -5047 h 80"/>
                <a:gd name="T24" fmla="*/ 817 w 881"/>
                <a:gd name="T25" fmla="*/ -5036 h 80"/>
                <a:gd name="T26" fmla="*/ 808 w 881"/>
                <a:gd name="T27" fmla="*/ -5010 h 80"/>
                <a:gd name="T28" fmla="*/ 817 w 881"/>
                <a:gd name="T29" fmla="*/ -4983 h 80"/>
                <a:gd name="T30" fmla="*/ 844 w 881"/>
                <a:gd name="T31" fmla="*/ -4974 h 80"/>
                <a:gd name="T32" fmla="*/ 870 w 881"/>
                <a:gd name="T33" fmla="*/ -4983 h 80"/>
                <a:gd name="T34" fmla="*/ 881 w 881"/>
                <a:gd name="T35" fmla="*/ -5010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81" h="80">
                  <a:moveTo>
                    <a:pt x="73" y="42"/>
                  </a:moveTo>
                  <a:lnTo>
                    <a:pt x="63" y="16"/>
                  </a:lnTo>
                  <a:lnTo>
                    <a:pt x="36" y="0"/>
                  </a:lnTo>
                  <a:lnTo>
                    <a:pt x="11" y="16"/>
                  </a:lnTo>
                  <a:lnTo>
                    <a:pt x="0" y="42"/>
                  </a:lnTo>
                  <a:lnTo>
                    <a:pt x="11" y="69"/>
                  </a:lnTo>
                  <a:lnTo>
                    <a:pt x="36" y="79"/>
                  </a:lnTo>
                  <a:lnTo>
                    <a:pt x="63" y="69"/>
                  </a:lnTo>
                  <a:lnTo>
                    <a:pt x="73" y="42"/>
                  </a:lnTo>
                  <a:moveTo>
                    <a:pt x="881" y="37"/>
                  </a:moveTo>
                  <a:lnTo>
                    <a:pt x="870" y="11"/>
                  </a:lnTo>
                  <a:lnTo>
                    <a:pt x="844" y="0"/>
                  </a:lnTo>
                  <a:lnTo>
                    <a:pt x="817" y="11"/>
                  </a:lnTo>
                  <a:lnTo>
                    <a:pt x="808" y="37"/>
                  </a:lnTo>
                  <a:lnTo>
                    <a:pt x="817" y="64"/>
                  </a:lnTo>
                  <a:lnTo>
                    <a:pt x="844" y="73"/>
                  </a:lnTo>
                  <a:lnTo>
                    <a:pt x="870" y="64"/>
                  </a:lnTo>
                  <a:lnTo>
                    <a:pt x="881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AutoShape 188"/>
            <p:cNvSpPr/>
            <p:nvPr/>
          </p:nvSpPr>
          <p:spPr bwMode="auto">
            <a:xfrm>
              <a:off x="9073" y="-5005"/>
              <a:ext cx="808" cy="2"/>
            </a:xfrm>
            <a:custGeom>
              <a:avLst/>
              <a:gdLst>
                <a:gd name="T0" fmla="*/ 0 w 808"/>
                <a:gd name="T1" fmla="*/ 0 h 2"/>
                <a:gd name="T2" fmla="*/ 331 w 808"/>
                <a:gd name="T3" fmla="*/ 0 h 2"/>
                <a:gd name="T4" fmla="*/ 520 w 808"/>
                <a:gd name="T5" fmla="*/ 0 h 2"/>
                <a:gd name="T6" fmla="*/ 808 w 808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8" h="2">
                  <a:moveTo>
                    <a:pt x="0" y="0"/>
                  </a:moveTo>
                  <a:lnTo>
                    <a:pt x="331" y="0"/>
                  </a:lnTo>
                  <a:moveTo>
                    <a:pt x="520" y="0"/>
                  </a:moveTo>
                  <a:lnTo>
                    <a:pt x="808" y="0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2" name="Line 189"/>
            <p:cNvSpPr>
              <a:spLocks noChangeShapeType="1"/>
            </p:cNvSpPr>
            <p:nvPr/>
          </p:nvSpPr>
          <p:spPr bwMode="auto">
            <a:xfrm>
              <a:off x="9433" y="-5151"/>
              <a:ext cx="0" cy="277"/>
            </a:xfrm>
            <a:prstGeom prst="line">
              <a:avLst/>
            </a:prstGeom>
            <a:noFill/>
            <a:ln w="4343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3" name="AutoShape 190"/>
            <p:cNvSpPr/>
            <p:nvPr/>
          </p:nvSpPr>
          <p:spPr bwMode="auto">
            <a:xfrm>
              <a:off x="9394" y="-5157"/>
              <a:ext cx="78" cy="290"/>
            </a:xfrm>
            <a:custGeom>
              <a:avLst/>
              <a:gdLst>
                <a:gd name="T0" fmla="*/ 78 w 78"/>
                <a:gd name="T1" fmla="*/ -5157 h 290"/>
                <a:gd name="T2" fmla="*/ 0 w 78"/>
                <a:gd name="T3" fmla="*/ -5157 h 290"/>
                <a:gd name="T4" fmla="*/ 0 w 78"/>
                <a:gd name="T5" fmla="*/ -4868 h 290"/>
                <a:gd name="T6" fmla="*/ 78 w 78"/>
                <a:gd name="T7" fmla="*/ -4868 h 290"/>
                <a:gd name="T8" fmla="*/ 76 w 78"/>
                <a:gd name="T9" fmla="*/ -4874 h 290"/>
                <a:gd name="T10" fmla="*/ 15 w 78"/>
                <a:gd name="T11" fmla="*/ -4874 h 290"/>
                <a:gd name="T12" fmla="*/ 4 w 78"/>
                <a:gd name="T13" fmla="*/ -4884 h 290"/>
                <a:gd name="T14" fmla="*/ 15 w 78"/>
                <a:gd name="T15" fmla="*/ -4884 h 290"/>
                <a:gd name="T16" fmla="*/ 15 w 78"/>
                <a:gd name="T17" fmla="*/ -5140 h 290"/>
                <a:gd name="T18" fmla="*/ 4 w 78"/>
                <a:gd name="T19" fmla="*/ -5140 h 290"/>
                <a:gd name="T20" fmla="*/ 15 w 78"/>
                <a:gd name="T21" fmla="*/ -5151 h 290"/>
                <a:gd name="T22" fmla="*/ 78 w 78"/>
                <a:gd name="T23" fmla="*/ -5151 h 290"/>
                <a:gd name="T24" fmla="*/ 78 w 78"/>
                <a:gd name="T25" fmla="*/ -5157 h 290"/>
                <a:gd name="T26" fmla="*/ 78 w 78"/>
                <a:gd name="T27" fmla="*/ -5151 h 290"/>
                <a:gd name="T28" fmla="*/ 62 w 78"/>
                <a:gd name="T29" fmla="*/ -5151 h 290"/>
                <a:gd name="T30" fmla="*/ 73 w 78"/>
                <a:gd name="T31" fmla="*/ -5140 h 290"/>
                <a:gd name="T32" fmla="*/ 62 w 78"/>
                <a:gd name="T33" fmla="*/ -5140 h 290"/>
                <a:gd name="T34" fmla="*/ 62 w 78"/>
                <a:gd name="T35" fmla="*/ -4884 h 290"/>
                <a:gd name="T36" fmla="*/ 73 w 78"/>
                <a:gd name="T37" fmla="*/ -4884 h 290"/>
                <a:gd name="T38" fmla="*/ 78 w 78"/>
                <a:gd name="T39" fmla="*/ -4868 h 290"/>
                <a:gd name="T40" fmla="*/ 78 w 78"/>
                <a:gd name="T41" fmla="*/ -5151 h 290"/>
                <a:gd name="T42" fmla="*/ 62 w 78"/>
                <a:gd name="T43" fmla="*/ -4884 h 290"/>
                <a:gd name="T44" fmla="*/ 15 w 78"/>
                <a:gd name="T45" fmla="*/ -4884 h 290"/>
                <a:gd name="T46" fmla="*/ 15 w 78"/>
                <a:gd name="T47" fmla="*/ -4874 h 290"/>
                <a:gd name="T48" fmla="*/ 62 w 78"/>
                <a:gd name="T49" fmla="*/ -4874 h 290"/>
                <a:gd name="T50" fmla="*/ 62 w 78"/>
                <a:gd name="T51" fmla="*/ -4884 h 290"/>
                <a:gd name="T52" fmla="*/ 73 w 78"/>
                <a:gd name="T53" fmla="*/ -4884 h 290"/>
                <a:gd name="T54" fmla="*/ 62 w 78"/>
                <a:gd name="T55" fmla="*/ -4874 h 290"/>
                <a:gd name="T56" fmla="*/ 76 w 78"/>
                <a:gd name="T57" fmla="*/ -4874 h 290"/>
                <a:gd name="T58" fmla="*/ 73 w 78"/>
                <a:gd name="T59" fmla="*/ -4884 h 290"/>
                <a:gd name="T60" fmla="*/ 62 w 78"/>
                <a:gd name="T61" fmla="*/ -5151 h 290"/>
                <a:gd name="T62" fmla="*/ 15 w 78"/>
                <a:gd name="T63" fmla="*/ -5151 h 290"/>
                <a:gd name="T64" fmla="*/ 15 w 78"/>
                <a:gd name="T65" fmla="*/ -5140 h 290"/>
                <a:gd name="T66" fmla="*/ 62 w 78"/>
                <a:gd name="T67" fmla="*/ -5140 h 290"/>
                <a:gd name="T68" fmla="*/ 62 w 78"/>
                <a:gd name="T69" fmla="*/ -5151 h 2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290">
                  <a:moveTo>
                    <a:pt x="78" y="0"/>
                  </a:moveTo>
                  <a:lnTo>
                    <a:pt x="0" y="0"/>
                  </a:lnTo>
                  <a:lnTo>
                    <a:pt x="0" y="289"/>
                  </a:lnTo>
                  <a:lnTo>
                    <a:pt x="78" y="289"/>
                  </a:lnTo>
                  <a:lnTo>
                    <a:pt x="76" y="283"/>
                  </a:lnTo>
                  <a:lnTo>
                    <a:pt x="15" y="283"/>
                  </a:lnTo>
                  <a:lnTo>
                    <a:pt x="4" y="273"/>
                  </a:lnTo>
                  <a:lnTo>
                    <a:pt x="15" y="273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15" y="6"/>
                  </a:lnTo>
                  <a:lnTo>
                    <a:pt x="78" y="6"/>
                  </a:lnTo>
                  <a:lnTo>
                    <a:pt x="78" y="0"/>
                  </a:lnTo>
                  <a:close/>
                  <a:moveTo>
                    <a:pt x="78" y="6"/>
                  </a:moveTo>
                  <a:lnTo>
                    <a:pt x="62" y="6"/>
                  </a:lnTo>
                  <a:lnTo>
                    <a:pt x="73" y="17"/>
                  </a:lnTo>
                  <a:lnTo>
                    <a:pt x="62" y="17"/>
                  </a:lnTo>
                  <a:lnTo>
                    <a:pt x="62" y="273"/>
                  </a:lnTo>
                  <a:lnTo>
                    <a:pt x="73" y="273"/>
                  </a:lnTo>
                  <a:lnTo>
                    <a:pt x="78" y="289"/>
                  </a:lnTo>
                  <a:lnTo>
                    <a:pt x="78" y="6"/>
                  </a:lnTo>
                  <a:close/>
                  <a:moveTo>
                    <a:pt x="62" y="273"/>
                  </a:moveTo>
                  <a:lnTo>
                    <a:pt x="15" y="273"/>
                  </a:lnTo>
                  <a:lnTo>
                    <a:pt x="15" y="283"/>
                  </a:lnTo>
                  <a:lnTo>
                    <a:pt x="62" y="283"/>
                  </a:lnTo>
                  <a:lnTo>
                    <a:pt x="62" y="273"/>
                  </a:lnTo>
                  <a:close/>
                  <a:moveTo>
                    <a:pt x="73" y="273"/>
                  </a:moveTo>
                  <a:lnTo>
                    <a:pt x="62" y="283"/>
                  </a:lnTo>
                  <a:lnTo>
                    <a:pt x="76" y="283"/>
                  </a:lnTo>
                  <a:lnTo>
                    <a:pt x="73" y="273"/>
                  </a:lnTo>
                  <a:close/>
                  <a:moveTo>
                    <a:pt x="62" y="6"/>
                  </a:moveTo>
                  <a:lnTo>
                    <a:pt x="15" y="6"/>
                  </a:lnTo>
                  <a:lnTo>
                    <a:pt x="15" y="17"/>
                  </a:lnTo>
                  <a:lnTo>
                    <a:pt x="62" y="17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4" name="Line 191"/>
            <p:cNvSpPr>
              <a:spLocks noChangeShapeType="1"/>
            </p:cNvSpPr>
            <p:nvPr/>
          </p:nvSpPr>
          <p:spPr bwMode="auto">
            <a:xfrm>
              <a:off x="9559" y="-5151"/>
              <a:ext cx="0" cy="277"/>
            </a:xfrm>
            <a:prstGeom prst="line">
              <a:avLst/>
            </a:prstGeom>
            <a:noFill/>
            <a:ln w="43434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7" name="AutoShape 192"/>
            <p:cNvSpPr/>
            <p:nvPr/>
          </p:nvSpPr>
          <p:spPr bwMode="auto">
            <a:xfrm>
              <a:off x="9520" y="-5157"/>
              <a:ext cx="78" cy="290"/>
            </a:xfrm>
            <a:custGeom>
              <a:avLst/>
              <a:gdLst>
                <a:gd name="T0" fmla="*/ 78 w 78"/>
                <a:gd name="T1" fmla="*/ -5157 h 290"/>
                <a:gd name="T2" fmla="*/ 0 w 78"/>
                <a:gd name="T3" fmla="*/ -5157 h 290"/>
                <a:gd name="T4" fmla="*/ 0 w 78"/>
                <a:gd name="T5" fmla="*/ -4868 h 290"/>
                <a:gd name="T6" fmla="*/ 78 w 78"/>
                <a:gd name="T7" fmla="*/ -4868 h 290"/>
                <a:gd name="T8" fmla="*/ 76 w 78"/>
                <a:gd name="T9" fmla="*/ -4874 h 290"/>
                <a:gd name="T10" fmla="*/ 15 w 78"/>
                <a:gd name="T11" fmla="*/ -4874 h 290"/>
                <a:gd name="T12" fmla="*/ 4 w 78"/>
                <a:gd name="T13" fmla="*/ -4884 h 290"/>
                <a:gd name="T14" fmla="*/ 15 w 78"/>
                <a:gd name="T15" fmla="*/ -4884 h 290"/>
                <a:gd name="T16" fmla="*/ 15 w 78"/>
                <a:gd name="T17" fmla="*/ -5140 h 290"/>
                <a:gd name="T18" fmla="*/ 4 w 78"/>
                <a:gd name="T19" fmla="*/ -5140 h 290"/>
                <a:gd name="T20" fmla="*/ 15 w 78"/>
                <a:gd name="T21" fmla="*/ -5151 h 290"/>
                <a:gd name="T22" fmla="*/ 78 w 78"/>
                <a:gd name="T23" fmla="*/ -5151 h 290"/>
                <a:gd name="T24" fmla="*/ 78 w 78"/>
                <a:gd name="T25" fmla="*/ -5157 h 290"/>
                <a:gd name="T26" fmla="*/ 78 w 78"/>
                <a:gd name="T27" fmla="*/ -5151 h 290"/>
                <a:gd name="T28" fmla="*/ 62 w 78"/>
                <a:gd name="T29" fmla="*/ -5151 h 290"/>
                <a:gd name="T30" fmla="*/ 73 w 78"/>
                <a:gd name="T31" fmla="*/ -5140 h 290"/>
                <a:gd name="T32" fmla="*/ 62 w 78"/>
                <a:gd name="T33" fmla="*/ -5140 h 290"/>
                <a:gd name="T34" fmla="*/ 62 w 78"/>
                <a:gd name="T35" fmla="*/ -4884 h 290"/>
                <a:gd name="T36" fmla="*/ 73 w 78"/>
                <a:gd name="T37" fmla="*/ -4884 h 290"/>
                <a:gd name="T38" fmla="*/ 78 w 78"/>
                <a:gd name="T39" fmla="*/ -4868 h 290"/>
                <a:gd name="T40" fmla="*/ 78 w 78"/>
                <a:gd name="T41" fmla="*/ -5151 h 290"/>
                <a:gd name="T42" fmla="*/ 62 w 78"/>
                <a:gd name="T43" fmla="*/ -4884 h 290"/>
                <a:gd name="T44" fmla="*/ 15 w 78"/>
                <a:gd name="T45" fmla="*/ -4884 h 290"/>
                <a:gd name="T46" fmla="*/ 15 w 78"/>
                <a:gd name="T47" fmla="*/ -4874 h 290"/>
                <a:gd name="T48" fmla="*/ 62 w 78"/>
                <a:gd name="T49" fmla="*/ -4874 h 290"/>
                <a:gd name="T50" fmla="*/ 62 w 78"/>
                <a:gd name="T51" fmla="*/ -4884 h 290"/>
                <a:gd name="T52" fmla="*/ 73 w 78"/>
                <a:gd name="T53" fmla="*/ -4884 h 290"/>
                <a:gd name="T54" fmla="*/ 62 w 78"/>
                <a:gd name="T55" fmla="*/ -4874 h 290"/>
                <a:gd name="T56" fmla="*/ 76 w 78"/>
                <a:gd name="T57" fmla="*/ -4874 h 290"/>
                <a:gd name="T58" fmla="*/ 73 w 78"/>
                <a:gd name="T59" fmla="*/ -4884 h 290"/>
                <a:gd name="T60" fmla="*/ 62 w 78"/>
                <a:gd name="T61" fmla="*/ -5151 h 290"/>
                <a:gd name="T62" fmla="*/ 15 w 78"/>
                <a:gd name="T63" fmla="*/ -5151 h 290"/>
                <a:gd name="T64" fmla="*/ 15 w 78"/>
                <a:gd name="T65" fmla="*/ -5140 h 290"/>
                <a:gd name="T66" fmla="*/ 62 w 78"/>
                <a:gd name="T67" fmla="*/ -5140 h 290"/>
                <a:gd name="T68" fmla="*/ 62 w 78"/>
                <a:gd name="T69" fmla="*/ -5151 h 2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290">
                  <a:moveTo>
                    <a:pt x="78" y="0"/>
                  </a:moveTo>
                  <a:lnTo>
                    <a:pt x="0" y="0"/>
                  </a:lnTo>
                  <a:lnTo>
                    <a:pt x="0" y="289"/>
                  </a:lnTo>
                  <a:lnTo>
                    <a:pt x="78" y="289"/>
                  </a:lnTo>
                  <a:lnTo>
                    <a:pt x="76" y="283"/>
                  </a:lnTo>
                  <a:lnTo>
                    <a:pt x="15" y="283"/>
                  </a:lnTo>
                  <a:lnTo>
                    <a:pt x="4" y="273"/>
                  </a:lnTo>
                  <a:lnTo>
                    <a:pt x="15" y="273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15" y="6"/>
                  </a:lnTo>
                  <a:lnTo>
                    <a:pt x="78" y="6"/>
                  </a:lnTo>
                  <a:lnTo>
                    <a:pt x="78" y="0"/>
                  </a:lnTo>
                  <a:close/>
                  <a:moveTo>
                    <a:pt x="78" y="6"/>
                  </a:moveTo>
                  <a:lnTo>
                    <a:pt x="62" y="6"/>
                  </a:lnTo>
                  <a:lnTo>
                    <a:pt x="73" y="17"/>
                  </a:lnTo>
                  <a:lnTo>
                    <a:pt x="62" y="17"/>
                  </a:lnTo>
                  <a:lnTo>
                    <a:pt x="62" y="273"/>
                  </a:lnTo>
                  <a:lnTo>
                    <a:pt x="73" y="273"/>
                  </a:lnTo>
                  <a:lnTo>
                    <a:pt x="78" y="289"/>
                  </a:lnTo>
                  <a:lnTo>
                    <a:pt x="78" y="6"/>
                  </a:lnTo>
                  <a:close/>
                  <a:moveTo>
                    <a:pt x="62" y="273"/>
                  </a:moveTo>
                  <a:lnTo>
                    <a:pt x="15" y="273"/>
                  </a:lnTo>
                  <a:lnTo>
                    <a:pt x="15" y="283"/>
                  </a:lnTo>
                  <a:lnTo>
                    <a:pt x="62" y="283"/>
                  </a:lnTo>
                  <a:lnTo>
                    <a:pt x="62" y="273"/>
                  </a:lnTo>
                  <a:close/>
                  <a:moveTo>
                    <a:pt x="73" y="273"/>
                  </a:moveTo>
                  <a:lnTo>
                    <a:pt x="62" y="283"/>
                  </a:lnTo>
                  <a:lnTo>
                    <a:pt x="76" y="283"/>
                  </a:lnTo>
                  <a:lnTo>
                    <a:pt x="73" y="273"/>
                  </a:lnTo>
                  <a:close/>
                  <a:moveTo>
                    <a:pt x="62" y="6"/>
                  </a:moveTo>
                  <a:lnTo>
                    <a:pt x="15" y="6"/>
                  </a:lnTo>
                  <a:lnTo>
                    <a:pt x="15" y="17"/>
                  </a:lnTo>
                  <a:lnTo>
                    <a:pt x="62" y="17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8" name="Line 193"/>
            <p:cNvSpPr>
              <a:spLocks noChangeShapeType="1"/>
            </p:cNvSpPr>
            <p:nvPr/>
          </p:nvSpPr>
          <p:spPr bwMode="auto">
            <a:xfrm>
              <a:off x="9460" y="-3285"/>
              <a:ext cx="0" cy="1717"/>
            </a:xfrm>
            <a:prstGeom prst="line">
              <a:avLst/>
            </a:prstGeom>
            <a:noFill/>
            <a:ln w="14478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64" name="Picture 19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9" y="-2628"/>
              <a:ext cx="162" cy="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79" name="Freeform 195"/>
            <p:cNvSpPr/>
            <p:nvPr/>
          </p:nvSpPr>
          <p:spPr bwMode="auto">
            <a:xfrm>
              <a:off x="9425" y="-1734"/>
              <a:ext cx="74" cy="74"/>
            </a:xfrm>
            <a:custGeom>
              <a:avLst/>
              <a:gdLst>
                <a:gd name="T0" fmla="*/ 37 w 74"/>
                <a:gd name="T1" fmla="*/ -1734 h 74"/>
                <a:gd name="T2" fmla="*/ 11 w 74"/>
                <a:gd name="T3" fmla="*/ -1723 h 74"/>
                <a:gd name="T4" fmla="*/ 0 w 74"/>
                <a:gd name="T5" fmla="*/ -1696 h 74"/>
                <a:gd name="T6" fmla="*/ 11 w 74"/>
                <a:gd name="T7" fmla="*/ -1670 h 74"/>
                <a:gd name="T8" fmla="*/ 37 w 74"/>
                <a:gd name="T9" fmla="*/ -1660 h 74"/>
                <a:gd name="T10" fmla="*/ 63 w 74"/>
                <a:gd name="T11" fmla="*/ -1670 h 74"/>
                <a:gd name="T12" fmla="*/ 73 w 74"/>
                <a:gd name="T13" fmla="*/ -1696 h 74"/>
                <a:gd name="T14" fmla="*/ 63 w 74"/>
                <a:gd name="T15" fmla="*/ -1723 h 74"/>
                <a:gd name="T16" fmla="*/ 37 w 74"/>
                <a:gd name="T17" fmla="*/ -173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1" y="11"/>
                  </a:lnTo>
                  <a:lnTo>
                    <a:pt x="0" y="38"/>
                  </a:lnTo>
                  <a:lnTo>
                    <a:pt x="11" y="64"/>
                  </a:lnTo>
                  <a:lnTo>
                    <a:pt x="37" y="74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0" name="AutoShape 196"/>
            <p:cNvSpPr/>
            <p:nvPr/>
          </p:nvSpPr>
          <p:spPr bwMode="auto">
            <a:xfrm>
              <a:off x="9414" y="-1744"/>
              <a:ext cx="95" cy="95"/>
            </a:xfrm>
            <a:custGeom>
              <a:avLst/>
              <a:gdLst>
                <a:gd name="T0" fmla="*/ 16 w 95"/>
                <a:gd name="T1" fmla="*/ -1728 h 95"/>
                <a:gd name="T2" fmla="*/ 16 w 95"/>
                <a:gd name="T3" fmla="*/ -1665 h 95"/>
                <a:gd name="T4" fmla="*/ 53 w 95"/>
                <a:gd name="T5" fmla="*/ -1670 h 95"/>
                <a:gd name="T6" fmla="*/ 47 w 95"/>
                <a:gd name="T7" fmla="*/ -1672 h 95"/>
                <a:gd name="T8" fmla="*/ 32 w 95"/>
                <a:gd name="T9" fmla="*/ -1676 h 95"/>
                <a:gd name="T10" fmla="*/ 30 w 95"/>
                <a:gd name="T11" fmla="*/ -1681 h 95"/>
                <a:gd name="T12" fmla="*/ 22 w 95"/>
                <a:gd name="T13" fmla="*/ -1692 h 95"/>
                <a:gd name="T14" fmla="*/ 26 w 95"/>
                <a:gd name="T15" fmla="*/ -1702 h 95"/>
                <a:gd name="T16" fmla="*/ 26 w 95"/>
                <a:gd name="T17" fmla="*/ -1712 h 95"/>
                <a:gd name="T18" fmla="*/ 41 w 95"/>
                <a:gd name="T19" fmla="*/ -1718 h 95"/>
                <a:gd name="T20" fmla="*/ 42 w 95"/>
                <a:gd name="T21" fmla="*/ -1723 h 95"/>
                <a:gd name="T22" fmla="*/ 79 w 95"/>
                <a:gd name="T23" fmla="*/ -1728 h 95"/>
                <a:gd name="T24" fmla="*/ 65 w 95"/>
                <a:gd name="T25" fmla="*/ -1679 h 95"/>
                <a:gd name="T26" fmla="*/ 53 w 95"/>
                <a:gd name="T27" fmla="*/ -1670 h 95"/>
                <a:gd name="T28" fmla="*/ 79 w 95"/>
                <a:gd name="T29" fmla="*/ -1665 h 95"/>
                <a:gd name="T30" fmla="*/ 64 w 95"/>
                <a:gd name="T31" fmla="*/ -1676 h 95"/>
                <a:gd name="T32" fmla="*/ 31 w 95"/>
                <a:gd name="T33" fmla="*/ -1679 h 95"/>
                <a:gd name="T34" fmla="*/ 38 w 95"/>
                <a:gd name="T35" fmla="*/ -1676 h 95"/>
                <a:gd name="T36" fmla="*/ 87 w 95"/>
                <a:gd name="T37" fmla="*/ -1681 h 95"/>
                <a:gd name="T38" fmla="*/ 64 w 95"/>
                <a:gd name="T39" fmla="*/ -1676 h 95"/>
                <a:gd name="T40" fmla="*/ 87 w 95"/>
                <a:gd name="T41" fmla="*/ -1681 h 95"/>
                <a:gd name="T42" fmla="*/ 26 w 95"/>
                <a:gd name="T43" fmla="*/ -1681 h 95"/>
                <a:gd name="T44" fmla="*/ 30 w 95"/>
                <a:gd name="T45" fmla="*/ -1681 h 95"/>
                <a:gd name="T46" fmla="*/ 65 w 95"/>
                <a:gd name="T47" fmla="*/ -1679 h 95"/>
                <a:gd name="T48" fmla="*/ 87 w 95"/>
                <a:gd name="T49" fmla="*/ -1681 h 95"/>
                <a:gd name="T50" fmla="*/ 74 w 95"/>
                <a:gd name="T51" fmla="*/ -1692 h 95"/>
                <a:gd name="T52" fmla="*/ 24 w 95"/>
                <a:gd name="T53" fmla="*/ -1697 h 95"/>
                <a:gd name="T54" fmla="*/ 26 w 95"/>
                <a:gd name="T55" fmla="*/ -1692 h 95"/>
                <a:gd name="T56" fmla="*/ 92 w 95"/>
                <a:gd name="T57" fmla="*/ -1702 h 95"/>
                <a:gd name="T58" fmla="*/ 74 w 95"/>
                <a:gd name="T59" fmla="*/ -1692 h 95"/>
                <a:gd name="T60" fmla="*/ 95 w 95"/>
                <a:gd name="T61" fmla="*/ -1696 h 95"/>
                <a:gd name="T62" fmla="*/ 26 w 95"/>
                <a:gd name="T63" fmla="*/ -1702 h 95"/>
                <a:gd name="T64" fmla="*/ 24 w 95"/>
                <a:gd name="T65" fmla="*/ -1697 h 95"/>
                <a:gd name="T66" fmla="*/ 66 w 95"/>
                <a:gd name="T67" fmla="*/ -1713 h 95"/>
                <a:gd name="T68" fmla="*/ 74 w 95"/>
                <a:gd name="T69" fmla="*/ -1702 h 95"/>
                <a:gd name="T70" fmla="*/ 87 w 95"/>
                <a:gd name="T71" fmla="*/ -1712 h 95"/>
                <a:gd name="T72" fmla="*/ 66 w 95"/>
                <a:gd name="T73" fmla="*/ -1713 h 95"/>
                <a:gd name="T74" fmla="*/ 26 w 95"/>
                <a:gd name="T75" fmla="*/ -1712 h 95"/>
                <a:gd name="T76" fmla="*/ 31 w 95"/>
                <a:gd name="T77" fmla="*/ -1714 h 95"/>
                <a:gd name="T78" fmla="*/ 64 w 95"/>
                <a:gd name="T79" fmla="*/ -1718 h 95"/>
                <a:gd name="T80" fmla="*/ 87 w 95"/>
                <a:gd name="T81" fmla="*/ -1712 h 95"/>
                <a:gd name="T82" fmla="*/ 82 w 95"/>
                <a:gd name="T83" fmla="*/ -1723 h 95"/>
                <a:gd name="T84" fmla="*/ 47 w 95"/>
                <a:gd name="T85" fmla="*/ -1721 h 95"/>
                <a:gd name="T86" fmla="*/ 64 w 95"/>
                <a:gd name="T87" fmla="*/ -1718 h 95"/>
                <a:gd name="T88" fmla="*/ 82 w 95"/>
                <a:gd name="T89" fmla="*/ -1723 h 95"/>
                <a:gd name="T90" fmla="*/ 32 w 95"/>
                <a:gd name="T91" fmla="*/ -1718 h 95"/>
                <a:gd name="T92" fmla="*/ 41 w 95"/>
                <a:gd name="T93" fmla="*/ -171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8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8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2" y="68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26" y="32"/>
                  </a:lnTo>
                  <a:lnTo>
                    <a:pt x="32" y="26"/>
                  </a:lnTo>
                  <a:lnTo>
                    <a:pt x="41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8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4"/>
                  </a:lnTo>
                  <a:lnTo>
                    <a:pt x="48" y="94"/>
                  </a:lnTo>
                  <a:lnTo>
                    <a:pt x="79" y="79"/>
                  </a:lnTo>
                  <a:lnTo>
                    <a:pt x="85" y="68"/>
                  </a:lnTo>
                  <a:lnTo>
                    <a:pt x="64" y="68"/>
                  </a:lnTo>
                  <a:lnTo>
                    <a:pt x="65" y="65"/>
                  </a:lnTo>
                  <a:close/>
                  <a:moveTo>
                    <a:pt x="31" y="65"/>
                  </a:moveTo>
                  <a:lnTo>
                    <a:pt x="32" y="68"/>
                  </a:lnTo>
                  <a:lnTo>
                    <a:pt x="38" y="68"/>
                  </a:lnTo>
                  <a:lnTo>
                    <a:pt x="31" y="65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4" y="68"/>
                  </a:lnTo>
                  <a:lnTo>
                    <a:pt x="85" y="68"/>
                  </a:lnTo>
                  <a:lnTo>
                    <a:pt x="87" y="63"/>
                  </a:lnTo>
                  <a:close/>
                  <a:moveTo>
                    <a:pt x="30" y="63"/>
                  </a:moveTo>
                  <a:lnTo>
                    <a:pt x="26" y="63"/>
                  </a:lnTo>
                  <a:lnTo>
                    <a:pt x="31" y="65"/>
                  </a:lnTo>
                  <a:lnTo>
                    <a:pt x="30" y="63"/>
                  </a:lnTo>
                  <a:close/>
                  <a:moveTo>
                    <a:pt x="72" y="47"/>
                  </a:moveTo>
                  <a:lnTo>
                    <a:pt x="65" y="65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6" y="52"/>
                  </a:lnTo>
                  <a:lnTo>
                    <a:pt x="24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6" y="42"/>
                  </a:lnTo>
                  <a:close/>
                  <a:moveTo>
                    <a:pt x="66" y="31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6" y="31"/>
                  </a:lnTo>
                  <a:close/>
                  <a:moveTo>
                    <a:pt x="31" y="30"/>
                  </a:moveTo>
                  <a:lnTo>
                    <a:pt x="26" y="32"/>
                  </a:lnTo>
                  <a:lnTo>
                    <a:pt x="30" y="32"/>
                  </a:lnTo>
                  <a:lnTo>
                    <a:pt x="31" y="30"/>
                  </a:lnTo>
                  <a:close/>
                  <a:moveTo>
                    <a:pt x="84" y="26"/>
                  </a:moveTo>
                  <a:lnTo>
                    <a:pt x="64" y="26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84" y="26"/>
                  </a:lnTo>
                  <a:lnTo>
                    <a:pt x="82" y="21"/>
                  </a:lnTo>
                  <a:close/>
                  <a:moveTo>
                    <a:pt x="41" y="26"/>
                  </a:moveTo>
                  <a:lnTo>
                    <a:pt x="32" y="26"/>
                  </a:lnTo>
                  <a:lnTo>
                    <a:pt x="31" y="30"/>
                  </a:lnTo>
                  <a:lnTo>
                    <a:pt x="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1" name="Freeform 197"/>
            <p:cNvSpPr/>
            <p:nvPr/>
          </p:nvSpPr>
          <p:spPr bwMode="auto">
            <a:xfrm>
              <a:off x="9252" y="-1570"/>
              <a:ext cx="430" cy="425"/>
            </a:xfrm>
            <a:custGeom>
              <a:avLst/>
              <a:gdLst>
                <a:gd name="T0" fmla="*/ 215 w 430"/>
                <a:gd name="T1" fmla="*/ -1570 h 425"/>
                <a:gd name="T2" fmla="*/ 131 w 430"/>
                <a:gd name="T3" fmla="*/ -1555 h 425"/>
                <a:gd name="T4" fmla="*/ 62 w 430"/>
                <a:gd name="T5" fmla="*/ -1508 h 425"/>
                <a:gd name="T6" fmla="*/ 16 w 430"/>
                <a:gd name="T7" fmla="*/ -1446 h 425"/>
                <a:gd name="T8" fmla="*/ 0 w 430"/>
                <a:gd name="T9" fmla="*/ -1362 h 425"/>
                <a:gd name="T10" fmla="*/ 5 w 430"/>
                <a:gd name="T11" fmla="*/ -1320 h 425"/>
                <a:gd name="T12" fmla="*/ 37 w 430"/>
                <a:gd name="T13" fmla="*/ -1240 h 425"/>
                <a:gd name="T14" fmla="*/ 95 w 430"/>
                <a:gd name="T15" fmla="*/ -1183 h 425"/>
                <a:gd name="T16" fmla="*/ 173 w 430"/>
                <a:gd name="T17" fmla="*/ -1152 h 425"/>
                <a:gd name="T18" fmla="*/ 215 w 430"/>
                <a:gd name="T19" fmla="*/ -1146 h 425"/>
                <a:gd name="T20" fmla="*/ 257 w 430"/>
                <a:gd name="T21" fmla="*/ -1152 h 425"/>
                <a:gd name="T22" fmla="*/ 335 w 430"/>
                <a:gd name="T23" fmla="*/ -1183 h 425"/>
                <a:gd name="T24" fmla="*/ 394 w 430"/>
                <a:gd name="T25" fmla="*/ -1240 h 425"/>
                <a:gd name="T26" fmla="*/ 425 w 430"/>
                <a:gd name="T27" fmla="*/ -1320 h 425"/>
                <a:gd name="T28" fmla="*/ 430 w 430"/>
                <a:gd name="T29" fmla="*/ -1362 h 425"/>
                <a:gd name="T30" fmla="*/ 425 w 430"/>
                <a:gd name="T31" fmla="*/ -1404 h 425"/>
                <a:gd name="T32" fmla="*/ 394 w 430"/>
                <a:gd name="T33" fmla="*/ -1477 h 425"/>
                <a:gd name="T34" fmla="*/ 335 w 430"/>
                <a:gd name="T35" fmla="*/ -1534 h 425"/>
                <a:gd name="T36" fmla="*/ 257 w 430"/>
                <a:gd name="T37" fmla="*/ -1566 h 425"/>
                <a:gd name="T38" fmla="*/ 215 w 430"/>
                <a:gd name="T39" fmla="*/ -1570 h 4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0" h="425">
                  <a:moveTo>
                    <a:pt x="215" y="0"/>
                  </a:moveTo>
                  <a:lnTo>
                    <a:pt x="131" y="15"/>
                  </a:lnTo>
                  <a:lnTo>
                    <a:pt x="62" y="62"/>
                  </a:lnTo>
                  <a:lnTo>
                    <a:pt x="16" y="124"/>
                  </a:lnTo>
                  <a:lnTo>
                    <a:pt x="0" y="208"/>
                  </a:lnTo>
                  <a:lnTo>
                    <a:pt x="5" y="250"/>
                  </a:lnTo>
                  <a:lnTo>
                    <a:pt x="37" y="330"/>
                  </a:lnTo>
                  <a:lnTo>
                    <a:pt x="95" y="387"/>
                  </a:lnTo>
                  <a:lnTo>
                    <a:pt x="173" y="418"/>
                  </a:lnTo>
                  <a:lnTo>
                    <a:pt x="215" y="424"/>
                  </a:lnTo>
                  <a:lnTo>
                    <a:pt x="257" y="418"/>
                  </a:lnTo>
                  <a:lnTo>
                    <a:pt x="335" y="387"/>
                  </a:lnTo>
                  <a:lnTo>
                    <a:pt x="394" y="330"/>
                  </a:lnTo>
                  <a:lnTo>
                    <a:pt x="425" y="250"/>
                  </a:lnTo>
                  <a:lnTo>
                    <a:pt x="430" y="208"/>
                  </a:lnTo>
                  <a:lnTo>
                    <a:pt x="425" y="166"/>
                  </a:lnTo>
                  <a:lnTo>
                    <a:pt x="394" y="93"/>
                  </a:lnTo>
                  <a:lnTo>
                    <a:pt x="335" y="36"/>
                  </a:lnTo>
                  <a:lnTo>
                    <a:pt x="257" y="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2" name="AutoShape 198"/>
            <p:cNvSpPr/>
            <p:nvPr/>
          </p:nvSpPr>
          <p:spPr bwMode="auto">
            <a:xfrm>
              <a:off x="9241" y="-1581"/>
              <a:ext cx="452" cy="446"/>
            </a:xfrm>
            <a:custGeom>
              <a:avLst/>
              <a:gdLst>
                <a:gd name="T0" fmla="*/ 184 w 452"/>
                <a:gd name="T1" fmla="*/ -1576 h 446"/>
                <a:gd name="T2" fmla="*/ 100 w 452"/>
                <a:gd name="T3" fmla="*/ -1545 h 446"/>
                <a:gd name="T4" fmla="*/ 16 w 452"/>
                <a:gd name="T5" fmla="*/ -1450 h 446"/>
                <a:gd name="T6" fmla="*/ 0 w 452"/>
                <a:gd name="T7" fmla="*/ -1362 h 446"/>
                <a:gd name="T8" fmla="*/ 16 w 452"/>
                <a:gd name="T9" fmla="*/ -1272 h 446"/>
                <a:gd name="T10" fmla="*/ 100 w 452"/>
                <a:gd name="T11" fmla="*/ -1172 h 446"/>
                <a:gd name="T12" fmla="*/ 184 w 452"/>
                <a:gd name="T13" fmla="*/ -1141 h 446"/>
                <a:gd name="T14" fmla="*/ 226 w 452"/>
                <a:gd name="T15" fmla="*/ -1156 h 446"/>
                <a:gd name="T16" fmla="*/ 142 w 452"/>
                <a:gd name="T17" fmla="*/ -1172 h 446"/>
                <a:gd name="T18" fmla="*/ 111 w 452"/>
                <a:gd name="T19" fmla="*/ -1194 h 446"/>
                <a:gd name="T20" fmla="*/ 84 w 452"/>
                <a:gd name="T21" fmla="*/ -1214 h 446"/>
                <a:gd name="T22" fmla="*/ 40 w 452"/>
                <a:gd name="T23" fmla="*/ -1278 h 446"/>
                <a:gd name="T24" fmla="*/ 27 w 452"/>
                <a:gd name="T25" fmla="*/ -1320 h 446"/>
                <a:gd name="T26" fmla="*/ 27 w 452"/>
                <a:gd name="T27" fmla="*/ -1404 h 446"/>
                <a:gd name="T28" fmla="*/ 41 w 452"/>
                <a:gd name="T29" fmla="*/ -1446 h 446"/>
                <a:gd name="T30" fmla="*/ 84 w 452"/>
                <a:gd name="T31" fmla="*/ -1503 h 446"/>
                <a:gd name="T32" fmla="*/ 111 w 452"/>
                <a:gd name="T33" fmla="*/ -1524 h 446"/>
                <a:gd name="T34" fmla="*/ 142 w 452"/>
                <a:gd name="T35" fmla="*/ -1545 h 446"/>
                <a:gd name="T36" fmla="*/ 226 w 452"/>
                <a:gd name="T37" fmla="*/ -1561 h 446"/>
                <a:gd name="T38" fmla="*/ 315 w 452"/>
                <a:gd name="T39" fmla="*/ -1566 h 446"/>
                <a:gd name="T40" fmla="*/ 226 w 452"/>
                <a:gd name="T41" fmla="*/ -1581 h 446"/>
                <a:gd name="T42" fmla="*/ 341 w 452"/>
                <a:gd name="T43" fmla="*/ -1194 h 446"/>
                <a:gd name="T44" fmla="*/ 310 w 452"/>
                <a:gd name="T45" fmla="*/ -1172 h 446"/>
                <a:gd name="T46" fmla="*/ 226 w 452"/>
                <a:gd name="T47" fmla="*/ -1156 h 446"/>
                <a:gd name="T48" fmla="*/ 268 w 452"/>
                <a:gd name="T49" fmla="*/ -1141 h 446"/>
                <a:gd name="T50" fmla="*/ 352 w 452"/>
                <a:gd name="T51" fmla="*/ -1172 h 446"/>
                <a:gd name="T52" fmla="*/ 367 w 452"/>
                <a:gd name="T53" fmla="*/ -1214 h 446"/>
                <a:gd name="T54" fmla="*/ 79 w 452"/>
                <a:gd name="T55" fmla="*/ -1220 h 446"/>
                <a:gd name="T56" fmla="*/ 86 w 452"/>
                <a:gd name="T57" fmla="*/ -1214 h 446"/>
                <a:gd name="T58" fmla="*/ 414 w 452"/>
                <a:gd name="T59" fmla="*/ -1282 h 446"/>
                <a:gd name="T60" fmla="*/ 367 w 452"/>
                <a:gd name="T61" fmla="*/ -1214 h 446"/>
                <a:gd name="T62" fmla="*/ 414 w 452"/>
                <a:gd name="T63" fmla="*/ -1236 h 446"/>
                <a:gd name="T64" fmla="*/ 437 w 452"/>
                <a:gd name="T65" fmla="*/ -1278 h 446"/>
                <a:gd name="T66" fmla="*/ 414 w 452"/>
                <a:gd name="T67" fmla="*/ -1282 h 446"/>
                <a:gd name="T68" fmla="*/ 37 w 452"/>
                <a:gd name="T69" fmla="*/ -1278 h 446"/>
                <a:gd name="T70" fmla="*/ 37 w 452"/>
                <a:gd name="T71" fmla="*/ -1282 h 446"/>
                <a:gd name="T72" fmla="*/ 414 w 452"/>
                <a:gd name="T73" fmla="*/ -1446 h 446"/>
                <a:gd name="T74" fmla="*/ 430 w 452"/>
                <a:gd name="T75" fmla="*/ -1362 h 446"/>
                <a:gd name="T76" fmla="*/ 414 w 452"/>
                <a:gd name="T77" fmla="*/ -1278 h 446"/>
                <a:gd name="T78" fmla="*/ 445 w 452"/>
                <a:gd name="T79" fmla="*/ -1320 h 446"/>
                <a:gd name="T80" fmla="*/ 445 w 452"/>
                <a:gd name="T81" fmla="*/ -1404 h 446"/>
                <a:gd name="T82" fmla="*/ 41 w 452"/>
                <a:gd name="T83" fmla="*/ -1446 h 446"/>
                <a:gd name="T84" fmla="*/ 37 w 452"/>
                <a:gd name="T85" fmla="*/ -1440 h 446"/>
                <a:gd name="T86" fmla="*/ 393 w 452"/>
                <a:gd name="T87" fmla="*/ -1503 h 446"/>
                <a:gd name="T88" fmla="*/ 394 w 452"/>
                <a:gd name="T89" fmla="*/ -1471 h 446"/>
                <a:gd name="T90" fmla="*/ 414 w 452"/>
                <a:gd name="T91" fmla="*/ -1446 h 446"/>
                <a:gd name="T92" fmla="*/ 436 w 452"/>
                <a:gd name="T93" fmla="*/ -1450 h 446"/>
                <a:gd name="T94" fmla="*/ 393 w 452"/>
                <a:gd name="T95" fmla="*/ -1503 h 446"/>
                <a:gd name="T96" fmla="*/ 84 w 452"/>
                <a:gd name="T97" fmla="*/ -1503 h 446"/>
                <a:gd name="T98" fmla="*/ 86 w 452"/>
                <a:gd name="T99" fmla="*/ -1503 h 446"/>
                <a:gd name="T100" fmla="*/ 226 w 452"/>
                <a:gd name="T101" fmla="*/ -1561 h 446"/>
                <a:gd name="T102" fmla="*/ 310 w 452"/>
                <a:gd name="T103" fmla="*/ -1545 h 446"/>
                <a:gd name="T104" fmla="*/ 341 w 452"/>
                <a:gd name="T105" fmla="*/ -1524 h 446"/>
                <a:gd name="T106" fmla="*/ 367 w 452"/>
                <a:gd name="T107" fmla="*/ -1503 h 446"/>
                <a:gd name="T108" fmla="*/ 352 w 452"/>
                <a:gd name="T109" fmla="*/ -1545 h 4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52" h="446">
                  <a:moveTo>
                    <a:pt x="226" y="0"/>
                  </a:moveTo>
                  <a:lnTo>
                    <a:pt x="184" y="5"/>
                  </a:lnTo>
                  <a:lnTo>
                    <a:pt x="137" y="15"/>
                  </a:lnTo>
                  <a:lnTo>
                    <a:pt x="100" y="36"/>
                  </a:lnTo>
                  <a:lnTo>
                    <a:pt x="37" y="99"/>
                  </a:lnTo>
                  <a:lnTo>
                    <a:pt x="16" y="131"/>
                  </a:lnTo>
                  <a:lnTo>
                    <a:pt x="6" y="177"/>
                  </a:lnTo>
                  <a:lnTo>
                    <a:pt x="0" y="219"/>
                  </a:lnTo>
                  <a:lnTo>
                    <a:pt x="6" y="261"/>
                  </a:lnTo>
                  <a:lnTo>
                    <a:pt x="16" y="309"/>
                  </a:lnTo>
                  <a:lnTo>
                    <a:pt x="37" y="345"/>
                  </a:lnTo>
                  <a:lnTo>
                    <a:pt x="100" y="409"/>
                  </a:lnTo>
                  <a:lnTo>
                    <a:pt x="137" y="429"/>
                  </a:lnTo>
                  <a:lnTo>
                    <a:pt x="184" y="440"/>
                  </a:lnTo>
                  <a:lnTo>
                    <a:pt x="226" y="445"/>
                  </a:lnTo>
                  <a:lnTo>
                    <a:pt x="226" y="425"/>
                  </a:lnTo>
                  <a:lnTo>
                    <a:pt x="184" y="419"/>
                  </a:lnTo>
                  <a:lnTo>
                    <a:pt x="142" y="409"/>
                  </a:lnTo>
                  <a:lnTo>
                    <a:pt x="148" y="409"/>
                  </a:lnTo>
                  <a:lnTo>
                    <a:pt x="111" y="387"/>
                  </a:lnTo>
                  <a:lnTo>
                    <a:pt x="86" y="367"/>
                  </a:lnTo>
                  <a:lnTo>
                    <a:pt x="84" y="367"/>
                  </a:lnTo>
                  <a:lnTo>
                    <a:pt x="58" y="336"/>
                  </a:lnTo>
                  <a:lnTo>
                    <a:pt x="40" y="303"/>
                  </a:lnTo>
                  <a:lnTo>
                    <a:pt x="37" y="303"/>
                  </a:lnTo>
                  <a:lnTo>
                    <a:pt x="27" y="261"/>
                  </a:lnTo>
                  <a:lnTo>
                    <a:pt x="22" y="219"/>
                  </a:lnTo>
                  <a:lnTo>
                    <a:pt x="27" y="177"/>
                  </a:lnTo>
                  <a:lnTo>
                    <a:pt x="37" y="135"/>
                  </a:lnTo>
                  <a:lnTo>
                    <a:pt x="41" y="135"/>
                  </a:lnTo>
                  <a:lnTo>
                    <a:pt x="58" y="110"/>
                  </a:lnTo>
                  <a:lnTo>
                    <a:pt x="84" y="78"/>
                  </a:lnTo>
                  <a:lnTo>
                    <a:pt x="86" y="78"/>
                  </a:lnTo>
                  <a:lnTo>
                    <a:pt x="111" y="57"/>
                  </a:lnTo>
                  <a:lnTo>
                    <a:pt x="148" y="36"/>
                  </a:lnTo>
                  <a:lnTo>
                    <a:pt x="142" y="36"/>
                  </a:lnTo>
                  <a:lnTo>
                    <a:pt x="184" y="26"/>
                  </a:lnTo>
                  <a:lnTo>
                    <a:pt x="226" y="20"/>
                  </a:lnTo>
                  <a:lnTo>
                    <a:pt x="323" y="20"/>
                  </a:lnTo>
                  <a:lnTo>
                    <a:pt x="315" y="15"/>
                  </a:lnTo>
                  <a:lnTo>
                    <a:pt x="268" y="5"/>
                  </a:lnTo>
                  <a:lnTo>
                    <a:pt x="226" y="0"/>
                  </a:lnTo>
                  <a:close/>
                  <a:moveTo>
                    <a:pt x="372" y="361"/>
                  </a:moveTo>
                  <a:lnTo>
                    <a:pt x="341" y="387"/>
                  </a:lnTo>
                  <a:lnTo>
                    <a:pt x="305" y="409"/>
                  </a:lnTo>
                  <a:lnTo>
                    <a:pt x="310" y="409"/>
                  </a:lnTo>
                  <a:lnTo>
                    <a:pt x="268" y="419"/>
                  </a:lnTo>
                  <a:lnTo>
                    <a:pt x="226" y="425"/>
                  </a:lnTo>
                  <a:lnTo>
                    <a:pt x="226" y="445"/>
                  </a:lnTo>
                  <a:lnTo>
                    <a:pt x="268" y="440"/>
                  </a:lnTo>
                  <a:lnTo>
                    <a:pt x="315" y="429"/>
                  </a:lnTo>
                  <a:lnTo>
                    <a:pt x="352" y="409"/>
                  </a:lnTo>
                  <a:lnTo>
                    <a:pt x="393" y="367"/>
                  </a:lnTo>
                  <a:lnTo>
                    <a:pt x="367" y="367"/>
                  </a:lnTo>
                  <a:lnTo>
                    <a:pt x="372" y="361"/>
                  </a:lnTo>
                  <a:close/>
                  <a:moveTo>
                    <a:pt x="79" y="361"/>
                  </a:moveTo>
                  <a:lnTo>
                    <a:pt x="84" y="367"/>
                  </a:lnTo>
                  <a:lnTo>
                    <a:pt x="86" y="367"/>
                  </a:lnTo>
                  <a:lnTo>
                    <a:pt x="79" y="361"/>
                  </a:lnTo>
                  <a:close/>
                  <a:moveTo>
                    <a:pt x="414" y="299"/>
                  </a:moveTo>
                  <a:lnTo>
                    <a:pt x="394" y="336"/>
                  </a:lnTo>
                  <a:lnTo>
                    <a:pt x="367" y="367"/>
                  </a:lnTo>
                  <a:lnTo>
                    <a:pt x="393" y="367"/>
                  </a:lnTo>
                  <a:lnTo>
                    <a:pt x="414" y="345"/>
                  </a:lnTo>
                  <a:lnTo>
                    <a:pt x="436" y="309"/>
                  </a:lnTo>
                  <a:lnTo>
                    <a:pt x="437" y="303"/>
                  </a:lnTo>
                  <a:lnTo>
                    <a:pt x="414" y="303"/>
                  </a:lnTo>
                  <a:lnTo>
                    <a:pt x="414" y="299"/>
                  </a:lnTo>
                  <a:close/>
                  <a:moveTo>
                    <a:pt x="37" y="299"/>
                  </a:moveTo>
                  <a:lnTo>
                    <a:pt x="37" y="303"/>
                  </a:lnTo>
                  <a:lnTo>
                    <a:pt x="40" y="303"/>
                  </a:lnTo>
                  <a:lnTo>
                    <a:pt x="37" y="299"/>
                  </a:lnTo>
                  <a:close/>
                  <a:moveTo>
                    <a:pt x="437" y="135"/>
                  </a:moveTo>
                  <a:lnTo>
                    <a:pt x="414" y="135"/>
                  </a:lnTo>
                  <a:lnTo>
                    <a:pt x="425" y="177"/>
                  </a:lnTo>
                  <a:lnTo>
                    <a:pt x="430" y="219"/>
                  </a:lnTo>
                  <a:lnTo>
                    <a:pt x="425" y="261"/>
                  </a:lnTo>
                  <a:lnTo>
                    <a:pt x="414" y="303"/>
                  </a:lnTo>
                  <a:lnTo>
                    <a:pt x="437" y="303"/>
                  </a:lnTo>
                  <a:lnTo>
                    <a:pt x="445" y="261"/>
                  </a:lnTo>
                  <a:lnTo>
                    <a:pt x="451" y="219"/>
                  </a:lnTo>
                  <a:lnTo>
                    <a:pt x="445" y="177"/>
                  </a:lnTo>
                  <a:lnTo>
                    <a:pt x="437" y="135"/>
                  </a:lnTo>
                  <a:close/>
                  <a:moveTo>
                    <a:pt x="41" y="135"/>
                  </a:moveTo>
                  <a:lnTo>
                    <a:pt x="37" y="135"/>
                  </a:lnTo>
                  <a:lnTo>
                    <a:pt x="37" y="141"/>
                  </a:lnTo>
                  <a:lnTo>
                    <a:pt x="41" y="135"/>
                  </a:lnTo>
                  <a:close/>
                  <a:moveTo>
                    <a:pt x="393" y="78"/>
                  </a:moveTo>
                  <a:lnTo>
                    <a:pt x="367" y="78"/>
                  </a:lnTo>
                  <a:lnTo>
                    <a:pt x="394" y="110"/>
                  </a:lnTo>
                  <a:lnTo>
                    <a:pt x="414" y="141"/>
                  </a:lnTo>
                  <a:lnTo>
                    <a:pt x="414" y="135"/>
                  </a:lnTo>
                  <a:lnTo>
                    <a:pt x="437" y="135"/>
                  </a:lnTo>
                  <a:lnTo>
                    <a:pt x="436" y="131"/>
                  </a:lnTo>
                  <a:lnTo>
                    <a:pt x="414" y="99"/>
                  </a:lnTo>
                  <a:lnTo>
                    <a:pt x="393" y="78"/>
                  </a:lnTo>
                  <a:close/>
                  <a:moveTo>
                    <a:pt x="86" y="78"/>
                  </a:moveTo>
                  <a:lnTo>
                    <a:pt x="84" y="78"/>
                  </a:lnTo>
                  <a:lnTo>
                    <a:pt x="79" y="84"/>
                  </a:lnTo>
                  <a:lnTo>
                    <a:pt x="86" y="78"/>
                  </a:lnTo>
                  <a:close/>
                  <a:moveTo>
                    <a:pt x="323" y="20"/>
                  </a:moveTo>
                  <a:lnTo>
                    <a:pt x="226" y="20"/>
                  </a:lnTo>
                  <a:lnTo>
                    <a:pt x="268" y="26"/>
                  </a:lnTo>
                  <a:lnTo>
                    <a:pt x="310" y="36"/>
                  </a:lnTo>
                  <a:lnTo>
                    <a:pt x="305" y="36"/>
                  </a:lnTo>
                  <a:lnTo>
                    <a:pt x="341" y="57"/>
                  </a:lnTo>
                  <a:lnTo>
                    <a:pt x="372" y="84"/>
                  </a:lnTo>
                  <a:lnTo>
                    <a:pt x="367" y="78"/>
                  </a:lnTo>
                  <a:lnTo>
                    <a:pt x="393" y="78"/>
                  </a:lnTo>
                  <a:lnTo>
                    <a:pt x="352" y="36"/>
                  </a:lnTo>
                  <a:lnTo>
                    <a:pt x="3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3" name="Freeform 199"/>
            <p:cNvSpPr/>
            <p:nvPr/>
          </p:nvSpPr>
          <p:spPr bwMode="auto">
            <a:xfrm>
              <a:off x="9108" y="-1734"/>
              <a:ext cx="74" cy="74"/>
            </a:xfrm>
            <a:custGeom>
              <a:avLst/>
              <a:gdLst>
                <a:gd name="T0" fmla="*/ 36 w 74"/>
                <a:gd name="T1" fmla="*/ -1734 h 74"/>
                <a:gd name="T2" fmla="*/ 11 w 74"/>
                <a:gd name="T3" fmla="*/ -1723 h 74"/>
                <a:gd name="T4" fmla="*/ 0 w 74"/>
                <a:gd name="T5" fmla="*/ -1696 h 74"/>
                <a:gd name="T6" fmla="*/ 11 w 74"/>
                <a:gd name="T7" fmla="*/ -1670 h 74"/>
                <a:gd name="T8" fmla="*/ 36 w 74"/>
                <a:gd name="T9" fmla="*/ -1660 h 74"/>
                <a:gd name="T10" fmla="*/ 62 w 74"/>
                <a:gd name="T11" fmla="*/ -1670 h 74"/>
                <a:gd name="T12" fmla="*/ 73 w 74"/>
                <a:gd name="T13" fmla="*/ -1696 h 74"/>
                <a:gd name="T14" fmla="*/ 62 w 74"/>
                <a:gd name="T15" fmla="*/ -1723 h 74"/>
                <a:gd name="T16" fmla="*/ 36 w 74"/>
                <a:gd name="T17" fmla="*/ -173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1"/>
                  </a:lnTo>
                  <a:lnTo>
                    <a:pt x="0" y="38"/>
                  </a:lnTo>
                  <a:lnTo>
                    <a:pt x="11" y="64"/>
                  </a:lnTo>
                  <a:lnTo>
                    <a:pt x="36" y="74"/>
                  </a:lnTo>
                  <a:lnTo>
                    <a:pt x="62" y="64"/>
                  </a:lnTo>
                  <a:lnTo>
                    <a:pt x="73" y="38"/>
                  </a:lnTo>
                  <a:lnTo>
                    <a:pt x="62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4" name="AutoShape 200"/>
            <p:cNvSpPr/>
            <p:nvPr/>
          </p:nvSpPr>
          <p:spPr bwMode="auto">
            <a:xfrm>
              <a:off x="9097" y="-1744"/>
              <a:ext cx="95" cy="95"/>
            </a:xfrm>
            <a:custGeom>
              <a:avLst/>
              <a:gdLst>
                <a:gd name="T0" fmla="*/ 16 w 95"/>
                <a:gd name="T1" fmla="*/ -1728 h 95"/>
                <a:gd name="T2" fmla="*/ 16 w 95"/>
                <a:gd name="T3" fmla="*/ -1665 h 95"/>
                <a:gd name="T4" fmla="*/ 53 w 95"/>
                <a:gd name="T5" fmla="*/ -1670 h 95"/>
                <a:gd name="T6" fmla="*/ 48 w 95"/>
                <a:gd name="T7" fmla="*/ -1672 h 95"/>
                <a:gd name="T8" fmla="*/ 31 w 95"/>
                <a:gd name="T9" fmla="*/ -1676 h 95"/>
                <a:gd name="T10" fmla="*/ 30 w 95"/>
                <a:gd name="T11" fmla="*/ -1681 h 95"/>
                <a:gd name="T12" fmla="*/ 22 w 95"/>
                <a:gd name="T13" fmla="*/ -1692 h 95"/>
                <a:gd name="T14" fmla="*/ 26 w 95"/>
                <a:gd name="T15" fmla="*/ -1702 h 95"/>
                <a:gd name="T16" fmla="*/ 27 w 95"/>
                <a:gd name="T17" fmla="*/ -1712 h 95"/>
                <a:gd name="T18" fmla="*/ 41 w 95"/>
                <a:gd name="T19" fmla="*/ -1718 h 95"/>
                <a:gd name="T20" fmla="*/ 42 w 95"/>
                <a:gd name="T21" fmla="*/ -1723 h 95"/>
                <a:gd name="T22" fmla="*/ 79 w 95"/>
                <a:gd name="T23" fmla="*/ -1728 h 95"/>
                <a:gd name="T24" fmla="*/ 65 w 95"/>
                <a:gd name="T25" fmla="*/ -1679 h 95"/>
                <a:gd name="T26" fmla="*/ 53 w 95"/>
                <a:gd name="T27" fmla="*/ -1670 h 95"/>
                <a:gd name="T28" fmla="*/ 79 w 95"/>
                <a:gd name="T29" fmla="*/ -1665 h 95"/>
                <a:gd name="T30" fmla="*/ 64 w 95"/>
                <a:gd name="T31" fmla="*/ -1676 h 95"/>
                <a:gd name="T32" fmla="*/ 30 w 95"/>
                <a:gd name="T33" fmla="*/ -1679 h 95"/>
                <a:gd name="T34" fmla="*/ 38 w 95"/>
                <a:gd name="T35" fmla="*/ -1676 h 95"/>
                <a:gd name="T36" fmla="*/ 87 w 95"/>
                <a:gd name="T37" fmla="*/ -1681 h 95"/>
                <a:gd name="T38" fmla="*/ 64 w 95"/>
                <a:gd name="T39" fmla="*/ -1676 h 95"/>
                <a:gd name="T40" fmla="*/ 87 w 95"/>
                <a:gd name="T41" fmla="*/ -1681 h 95"/>
                <a:gd name="T42" fmla="*/ 27 w 95"/>
                <a:gd name="T43" fmla="*/ -1681 h 95"/>
                <a:gd name="T44" fmla="*/ 30 w 95"/>
                <a:gd name="T45" fmla="*/ -1681 h 95"/>
                <a:gd name="T46" fmla="*/ 65 w 95"/>
                <a:gd name="T47" fmla="*/ -1679 h 95"/>
                <a:gd name="T48" fmla="*/ 87 w 95"/>
                <a:gd name="T49" fmla="*/ -1681 h 95"/>
                <a:gd name="T50" fmla="*/ 73 w 95"/>
                <a:gd name="T51" fmla="*/ -1692 h 95"/>
                <a:gd name="T52" fmla="*/ 24 w 95"/>
                <a:gd name="T53" fmla="*/ -1697 h 95"/>
                <a:gd name="T54" fmla="*/ 26 w 95"/>
                <a:gd name="T55" fmla="*/ -1692 h 95"/>
                <a:gd name="T56" fmla="*/ 92 w 95"/>
                <a:gd name="T57" fmla="*/ -1702 h 95"/>
                <a:gd name="T58" fmla="*/ 73 w 95"/>
                <a:gd name="T59" fmla="*/ -1692 h 95"/>
                <a:gd name="T60" fmla="*/ 95 w 95"/>
                <a:gd name="T61" fmla="*/ -1696 h 95"/>
                <a:gd name="T62" fmla="*/ 26 w 95"/>
                <a:gd name="T63" fmla="*/ -1702 h 95"/>
                <a:gd name="T64" fmla="*/ 24 w 95"/>
                <a:gd name="T65" fmla="*/ -1697 h 95"/>
                <a:gd name="T66" fmla="*/ 66 w 95"/>
                <a:gd name="T67" fmla="*/ -1713 h 95"/>
                <a:gd name="T68" fmla="*/ 73 w 95"/>
                <a:gd name="T69" fmla="*/ -1702 h 95"/>
                <a:gd name="T70" fmla="*/ 87 w 95"/>
                <a:gd name="T71" fmla="*/ -1712 h 95"/>
                <a:gd name="T72" fmla="*/ 66 w 95"/>
                <a:gd name="T73" fmla="*/ -1713 h 95"/>
                <a:gd name="T74" fmla="*/ 27 w 95"/>
                <a:gd name="T75" fmla="*/ -1712 h 95"/>
                <a:gd name="T76" fmla="*/ 30 w 95"/>
                <a:gd name="T77" fmla="*/ -1713 h 95"/>
                <a:gd name="T78" fmla="*/ 64 w 95"/>
                <a:gd name="T79" fmla="*/ -1718 h 95"/>
                <a:gd name="T80" fmla="*/ 87 w 95"/>
                <a:gd name="T81" fmla="*/ -1712 h 95"/>
                <a:gd name="T82" fmla="*/ 41 w 95"/>
                <a:gd name="T83" fmla="*/ -1718 h 95"/>
                <a:gd name="T84" fmla="*/ 30 w 95"/>
                <a:gd name="T85" fmla="*/ -1713 h 95"/>
                <a:gd name="T86" fmla="*/ 82 w 95"/>
                <a:gd name="T87" fmla="*/ -1723 h 95"/>
                <a:gd name="T88" fmla="*/ 48 w 95"/>
                <a:gd name="T89" fmla="*/ -1721 h 95"/>
                <a:gd name="T90" fmla="*/ 64 w 95"/>
                <a:gd name="T91" fmla="*/ -1718 h 95"/>
                <a:gd name="T92" fmla="*/ 82 w 95"/>
                <a:gd name="T93" fmla="*/ -1723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38" y="68"/>
                  </a:lnTo>
                  <a:lnTo>
                    <a:pt x="31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31" y="26"/>
                  </a:lnTo>
                  <a:lnTo>
                    <a:pt x="41" y="26"/>
                  </a:lnTo>
                  <a:lnTo>
                    <a:pt x="48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8" y="72"/>
                  </a:lnTo>
                  <a:lnTo>
                    <a:pt x="53" y="74"/>
                  </a:lnTo>
                  <a:lnTo>
                    <a:pt x="47" y="94"/>
                  </a:lnTo>
                  <a:lnTo>
                    <a:pt x="79" y="79"/>
                  </a:lnTo>
                  <a:lnTo>
                    <a:pt x="85" y="68"/>
                  </a:lnTo>
                  <a:lnTo>
                    <a:pt x="64" y="68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7" y="63"/>
                  </a:moveTo>
                  <a:lnTo>
                    <a:pt x="69" y="63"/>
                  </a:lnTo>
                  <a:lnTo>
                    <a:pt x="64" y="68"/>
                  </a:lnTo>
                  <a:lnTo>
                    <a:pt x="85" y="68"/>
                  </a:lnTo>
                  <a:lnTo>
                    <a:pt x="87" y="63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71" y="47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7" y="63"/>
                  </a:lnTo>
                  <a:lnTo>
                    <a:pt x="93" y="52"/>
                  </a:lnTo>
                  <a:lnTo>
                    <a:pt x="73" y="52"/>
                  </a:lnTo>
                  <a:lnTo>
                    <a:pt x="71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6" y="52"/>
                  </a:lnTo>
                  <a:lnTo>
                    <a:pt x="24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2"/>
                  </a:lnTo>
                  <a:lnTo>
                    <a:pt x="93" y="52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6" y="42"/>
                  </a:lnTo>
                  <a:close/>
                  <a:moveTo>
                    <a:pt x="66" y="31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9" y="32"/>
                  </a:lnTo>
                  <a:lnTo>
                    <a:pt x="66" y="31"/>
                  </a:lnTo>
                  <a:close/>
                  <a:moveTo>
                    <a:pt x="30" y="31"/>
                  </a:moveTo>
                  <a:lnTo>
                    <a:pt x="27" y="32"/>
                  </a:lnTo>
                  <a:lnTo>
                    <a:pt x="29" y="32"/>
                  </a:lnTo>
                  <a:lnTo>
                    <a:pt x="30" y="31"/>
                  </a:lnTo>
                  <a:close/>
                  <a:moveTo>
                    <a:pt x="84" y="26"/>
                  </a:moveTo>
                  <a:lnTo>
                    <a:pt x="64" y="26"/>
                  </a:lnTo>
                  <a:lnTo>
                    <a:pt x="69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1" y="26"/>
                  </a:lnTo>
                  <a:lnTo>
                    <a:pt x="30" y="31"/>
                  </a:lnTo>
                  <a:lnTo>
                    <a:pt x="41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8" y="23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84" y="26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5" name="Freeform 201"/>
            <p:cNvSpPr/>
            <p:nvPr/>
          </p:nvSpPr>
          <p:spPr bwMode="auto">
            <a:xfrm>
              <a:off x="7295" y="-3961"/>
              <a:ext cx="1638" cy="419"/>
            </a:xfrm>
            <a:custGeom>
              <a:avLst/>
              <a:gdLst>
                <a:gd name="T0" fmla="*/ 1268 w 1638"/>
                <a:gd name="T1" fmla="*/ -3961 h 419"/>
                <a:gd name="T2" fmla="*/ 1268 w 1638"/>
                <a:gd name="T3" fmla="*/ -3852 h 419"/>
                <a:gd name="T4" fmla="*/ 0 w 1638"/>
                <a:gd name="T5" fmla="*/ -3852 h 419"/>
                <a:gd name="T6" fmla="*/ 0 w 1638"/>
                <a:gd name="T7" fmla="*/ -3657 h 419"/>
                <a:gd name="T8" fmla="*/ 1268 w 1638"/>
                <a:gd name="T9" fmla="*/ -3657 h 419"/>
                <a:gd name="T10" fmla="*/ 1268 w 1638"/>
                <a:gd name="T11" fmla="*/ -3542 h 419"/>
                <a:gd name="T12" fmla="*/ 1638 w 1638"/>
                <a:gd name="T13" fmla="*/ -3752 h 419"/>
                <a:gd name="T14" fmla="*/ 1451 w 1638"/>
                <a:gd name="T15" fmla="*/ -3856 h 419"/>
                <a:gd name="T16" fmla="*/ 1268 w 1638"/>
                <a:gd name="T17" fmla="*/ -3961 h 4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8" h="419">
                  <a:moveTo>
                    <a:pt x="1268" y="0"/>
                  </a:moveTo>
                  <a:lnTo>
                    <a:pt x="1268" y="109"/>
                  </a:lnTo>
                  <a:lnTo>
                    <a:pt x="0" y="109"/>
                  </a:lnTo>
                  <a:lnTo>
                    <a:pt x="0" y="304"/>
                  </a:lnTo>
                  <a:lnTo>
                    <a:pt x="1268" y="304"/>
                  </a:lnTo>
                  <a:lnTo>
                    <a:pt x="1268" y="419"/>
                  </a:lnTo>
                  <a:lnTo>
                    <a:pt x="1638" y="209"/>
                  </a:lnTo>
                  <a:lnTo>
                    <a:pt x="1451" y="105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6" name="AutoShape 202"/>
            <p:cNvSpPr/>
            <p:nvPr/>
          </p:nvSpPr>
          <p:spPr bwMode="auto">
            <a:xfrm>
              <a:off x="7289" y="-3978"/>
              <a:ext cx="1665" cy="452"/>
            </a:xfrm>
            <a:custGeom>
              <a:avLst/>
              <a:gdLst>
                <a:gd name="T0" fmla="*/ 1263 w 1665"/>
                <a:gd name="T1" fmla="*/ -3526 h 452"/>
                <a:gd name="T2" fmla="*/ 1284 w 1665"/>
                <a:gd name="T3" fmla="*/ -3542 h 452"/>
                <a:gd name="T4" fmla="*/ 1283 w 1665"/>
                <a:gd name="T5" fmla="*/ -3561 h 452"/>
                <a:gd name="T6" fmla="*/ 1263 w 1665"/>
                <a:gd name="T7" fmla="*/ -3646 h 452"/>
                <a:gd name="T8" fmla="*/ 1283 w 1665"/>
                <a:gd name="T9" fmla="*/ -3561 h 452"/>
                <a:gd name="T10" fmla="*/ 1291 w 1665"/>
                <a:gd name="T11" fmla="*/ -3542 h 452"/>
                <a:gd name="T12" fmla="*/ 1638 w 1665"/>
                <a:gd name="T13" fmla="*/ -3741 h 452"/>
                <a:gd name="T14" fmla="*/ 15 w 1665"/>
                <a:gd name="T15" fmla="*/ -3668 h 452"/>
                <a:gd name="T16" fmla="*/ 1263 w 1665"/>
                <a:gd name="T17" fmla="*/ -3657 h 452"/>
                <a:gd name="T18" fmla="*/ 1280 w 1665"/>
                <a:gd name="T19" fmla="*/ -3646 h 452"/>
                <a:gd name="T20" fmla="*/ 15 w 1665"/>
                <a:gd name="T21" fmla="*/ -3668 h 452"/>
                <a:gd name="T22" fmla="*/ 0 w 1665"/>
                <a:gd name="T23" fmla="*/ -3856 h 452"/>
                <a:gd name="T24" fmla="*/ 1263 w 1665"/>
                <a:gd name="T25" fmla="*/ -3646 h 452"/>
                <a:gd name="T26" fmla="*/ 15 w 1665"/>
                <a:gd name="T27" fmla="*/ -3657 h 452"/>
                <a:gd name="T28" fmla="*/ 15 w 1665"/>
                <a:gd name="T29" fmla="*/ -3668 h 452"/>
                <a:gd name="T30" fmla="*/ 6 w 1665"/>
                <a:gd name="T31" fmla="*/ -3841 h 452"/>
                <a:gd name="T32" fmla="*/ 1263 w 1665"/>
                <a:gd name="T33" fmla="*/ -3852 h 452"/>
                <a:gd name="T34" fmla="*/ 15 w 1665"/>
                <a:gd name="T35" fmla="*/ -3668 h 452"/>
                <a:gd name="T36" fmla="*/ 15 w 1665"/>
                <a:gd name="T37" fmla="*/ -3668 h 452"/>
                <a:gd name="T38" fmla="*/ 1647 w 1665"/>
                <a:gd name="T39" fmla="*/ -3762 h 452"/>
                <a:gd name="T40" fmla="*/ 1638 w 1665"/>
                <a:gd name="T41" fmla="*/ -3741 h 452"/>
                <a:gd name="T42" fmla="*/ 1664 w 1665"/>
                <a:gd name="T43" fmla="*/ -3752 h 452"/>
                <a:gd name="T44" fmla="*/ 1293 w 1665"/>
                <a:gd name="T45" fmla="*/ -3961 h 452"/>
                <a:gd name="T46" fmla="*/ 1283 w 1665"/>
                <a:gd name="T47" fmla="*/ -3943 h 452"/>
                <a:gd name="T48" fmla="*/ 1638 w 1665"/>
                <a:gd name="T49" fmla="*/ -3762 h 452"/>
                <a:gd name="T50" fmla="*/ 1293 w 1665"/>
                <a:gd name="T51" fmla="*/ -3961 h 452"/>
                <a:gd name="T52" fmla="*/ 6 w 1665"/>
                <a:gd name="T53" fmla="*/ -3841 h 452"/>
                <a:gd name="T54" fmla="*/ 15 w 1665"/>
                <a:gd name="T55" fmla="*/ -3841 h 452"/>
                <a:gd name="T56" fmla="*/ 1274 w 1665"/>
                <a:gd name="T57" fmla="*/ -3861 h 452"/>
                <a:gd name="T58" fmla="*/ 15 w 1665"/>
                <a:gd name="T59" fmla="*/ -3852 h 452"/>
                <a:gd name="T60" fmla="*/ 1279 w 1665"/>
                <a:gd name="T61" fmla="*/ -3846 h 452"/>
                <a:gd name="T62" fmla="*/ 1263 w 1665"/>
                <a:gd name="T63" fmla="*/ -3978 h 452"/>
                <a:gd name="T64" fmla="*/ 1280 w 1665"/>
                <a:gd name="T65" fmla="*/ -3861 h 452"/>
                <a:gd name="T66" fmla="*/ 1268 w 1665"/>
                <a:gd name="T67" fmla="*/ -3951 h 452"/>
                <a:gd name="T68" fmla="*/ 1263 w 1665"/>
                <a:gd name="T69" fmla="*/ -3978 h 452"/>
                <a:gd name="T70" fmla="*/ 1284 w 1665"/>
                <a:gd name="T71" fmla="*/ -3961 h 452"/>
                <a:gd name="T72" fmla="*/ 1263 w 1665"/>
                <a:gd name="T73" fmla="*/ -3978 h 4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65" h="452">
                  <a:moveTo>
                    <a:pt x="1263" y="332"/>
                  </a:moveTo>
                  <a:lnTo>
                    <a:pt x="1263" y="452"/>
                  </a:lnTo>
                  <a:lnTo>
                    <a:pt x="1291" y="436"/>
                  </a:lnTo>
                  <a:lnTo>
                    <a:pt x="1284" y="436"/>
                  </a:lnTo>
                  <a:lnTo>
                    <a:pt x="1268" y="425"/>
                  </a:lnTo>
                  <a:lnTo>
                    <a:pt x="1283" y="417"/>
                  </a:lnTo>
                  <a:lnTo>
                    <a:pt x="1280" y="332"/>
                  </a:lnTo>
                  <a:lnTo>
                    <a:pt x="1263" y="332"/>
                  </a:lnTo>
                  <a:close/>
                  <a:moveTo>
                    <a:pt x="1620" y="227"/>
                  </a:moveTo>
                  <a:lnTo>
                    <a:pt x="1283" y="417"/>
                  </a:lnTo>
                  <a:lnTo>
                    <a:pt x="1284" y="436"/>
                  </a:lnTo>
                  <a:lnTo>
                    <a:pt x="1291" y="436"/>
                  </a:lnTo>
                  <a:lnTo>
                    <a:pt x="1645" y="237"/>
                  </a:lnTo>
                  <a:lnTo>
                    <a:pt x="1638" y="237"/>
                  </a:lnTo>
                  <a:lnTo>
                    <a:pt x="1620" y="227"/>
                  </a:lnTo>
                  <a:close/>
                  <a:moveTo>
                    <a:pt x="15" y="310"/>
                  </a:moveTo>
                  <a:lnTo>
                    <a:pt x="15" y="321"/>
                  </a:lnTo>
                  <a:lnTo>
                    <a:pt x="1263" y="321"/>
                  </a:lnTo>
                  <a:lnTo>
                    <a:pt x="1274" y="332"/>
                  </a:lnTo>
                  <a:lnTo>
                    <a:pt x="1280" y="332"/>
                  </a:lnTo>
                  <a:lnTo>
                    <a:pt x="1279" y="316"/>
                  </a:lnTo>
                  <a:lnTo>
                    <a:pt x="15" y="310"/>
                  </a:lnTo>
                  <a:close/>
                  <a:moveTo>
                    <a:pt x="1263" y="117"/>
                  </a:moveTo>
                  <a:lnTo>
                    <a:pt x="0" y="122"/>
                  </a:lnTo>
                  <a:lnTo>
                    <a:pt x="0" y="326"/>
                  </a:lnTo>
                  <a:lnTo>
                    <a:pt x="1263" y="332"/>
                  </a:lnTo>
                  <a:lnTo>
                    <a:pt x="1263" y="321"/>
                  </a:lnTo>
                  <a:lnTo>
                    <a:pt x="15" y="321"/>
                  </a:lnTo>
                  <a:lnTo>
                    <a:pt x="6" y="310"/>
                  </a:lnTo>
                  <a:lnTo>
                    <a:pt x="15" y="310"/>
                  </a:lnTo>
                  <a:lnTo>
                    <a:pt x="15" y="137"/>
                  </a:lnTo>
                  <a:lnTo>
                    <a:pt x="6" y="137"/>
                  </a:lnTo>
                  <a:lnTo>
                    <a:pt x="15" y="126"/>
                  </a:lnTo>
                  <a:lnTo>
                    <a:pt x="1263" y="126"/>
                  </a:lnTo>
                  <a:lnTo>
                    <a:pt x="1263" y="117"/>
                  </a:lnTo>
                  <a:close/>
                  <a:moveTo>
                    <a:pt x="15" y="310"/>
                  </a:moveTo>
                  <a:lnTo>
                    <a:pt x="6" y="310"/>
                  </a:lnTo>
                  <a:lnTo>
                    <a:pt x="15" y="310"/>
                  </a:lnTo>
                  <a:close/>
                  <a:moveTo>
                    <a:pt x="1647" y="216"/>
                  </a:moveTo>
                  <a:lnTo>
                    <a:pt x="1638" y="216"/>
                  </a:lnTo>
                  <a:lnTo>
                    <a:pt x="1638" y="237"/>
                  </a:lnTo>
                  <a:lnTo>
                    <a:pt x="1645" y="237"/>
                  </a:lnTo>
                  <a:lnTo>
                    <a:pt x="1664" y="226"/>
                  </a:lnTo>
                  <a:lnTo>
                    <a:pt x="1647" y="216"/>
                  </a:lnTo>
                  <a:close/>
                  <a:moveTo>
                    <a:pt x="1293" y="17"/>
                  </a:moveTo>
                  <a:lnTo>
                    <a:pt x="1284" y="17"/>
                  </a:lnTo>
                  <a:lnTo>
                    <a:pt x="1283" y="35"/>
                  </a:lnTo>
                  <a:lnTo>
                    <a:pt x="1620" y="227"/>
                  </a:lnTo>
                  <a:lnTo>
                    <a:pt x="1638" y="216"/>
                  </a:lnTo>
                  <a:lnTo>
                    <a:pt x="1647" y="216"/>
                  </a:lnTo>
                  <a:lnTo>
                    <a:pt x="1293" y="17"/>
                  </a:lnTo>
                  <a:close/>
                  <a:moveTo>
                    <a:pt x="15" y="137"/>
                  </a:moveTo>
                  <a:lnTo>
                    <a:pt x="6" y="137"/>
                  </a:lnTo>
                  <a:lnTo>
                    <a:pt x="15" y="137"/>
                  </a:lnTo>
                  <a:close/>
                  <a:moveTo>
                    <a:pt x="1280" y="117"/>
                  </a:moveTo>
                  <a:lnTo>
                    <a:pt x="1274" y="117"/>
                  </a:lnTo>
                  <a:lnTo>
                    <a:pt x="1263" y="126"/>
                  </a:lnTo>
                  <a:lnTo>
                    <a:pt x="15" y="126"/>
                  </a:lnTo>
                  <a:lnTo>
                    <a:pt x="15" y="137"/>
                  </a:lnTo>
                  <a:lnTo>
                    <a:pt x="1279" y="132"/>
                  </a:lnTo>
                  <a:lnTo>
                    <a:pt x="1280" y="117"/>
                  </a:lnTo>
                  <a:close/>
                  <a:moveTo>
                    <a:pt x="1263" y="0"/>
                  </a:moveTo>
                  <a:lnTo>
                    <a:pt x="1263" y="117"/>
                  </a:lnTo>
                  <a:lnTo>
                    <a:pt x="1280" y="117"/>
                  </a:lnTo>
                  <a:lnTo>
                    <a:pt x="1283" y="35"/>
                  </a:lnTo>
                  <a:lnTo>
                    <a:pt x="1268" y="27"/>
                  </a:lnTo>
                  <a:lnTo>
                    <a:pt x="1263" y="0"/>
                  </a:lnTo>
                  <a:close/>
                  <a:moveTo>
                    <a:pt x="1263" y="0"/>
                  </a:moveTo>
                  <a:lnTo>
                    <a:pt x="1268" y="27"/>
                  </a:lnTo>
                  <a:lnTo>
                    <a:pt x="1284" y="17"/>
                  </a:lnTo>
                  <a:lnTo>
                    <a:pt x="1293" y="17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7" name="Freeform 203"/>
            <p:cNvSpPr/>
            <p:nvPr/>
          </p:nvSpPr>
          <p:spPr bwMode="auto">
            <a:xfrm>
              <a:off x="5743" y="-9110"/>
              <a:ext cx="886" cy="420"/>
            </a:xfrm>
            <a:custGeom>
              <a:avLst/>
              <a:gdLst>
                <a:gd name="T0" fmla="*/ 525 w 886"/>
                <a:gd name="T1" fmla="*/ -9110 h 420"/>
                <a:gd name="T2" fmla="*/ 525 w 886"/>
                <a:gd name="T3" fmla="*/ -9000 h 420"/>
                <a:gd name="T4" fmla="*/ 0 w 886"/>
                <a:gd name="T5" fmla="*/ -9000 h 420"/>
                <a:gd name="T6" fmla="*/ 0 w 886"/>
                <a:gd name="T7" fmla="*/ -8811 h 420"/>
                <a:gd name="T8" fmla="*/ 525 w 886"/>
                <a:gd name="T9" fmla="*/ -8811 h 420"/>
                <a:gd name="T10" fmla="*/ 525 w 886"/>
                <a:gd name="T11" fmla="*/ -8690 h 420"/>
                <a:gd name="T12" fmla="*/ 707 w 886"/>
                <a:gd name="T13" fmla="*/ -8794 h 420"/>
                <a:gd name="T14" fmla="*/ 886 w 886"/>
                <a:gd name="T15" fmla="*/ -8900 h 420"/>
                <a:gd name="T16" fmla="*/ 525 w 886"/>
                <a:gd name="T17" fmla="*/ -9110 h 4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6" h="420">
                  <a:moveTo>
                    <a:pt x="525" y="0"/>
                  </a:moveTo>
                  <a:lnTo>
                    <a:pt x="525" y="110"/>
                  </a:lnTo>
                  <a:lnTo>
                    <a:pt x="0" y="110"/>
                  </a:lnTo>
                  <a:lnTo>
                    <a:pt x="0" y="299"/>
                  </a:lnTo>
                  <a:lnTo>
                    <a:pt x="525" y="299"/>
                  </a:lnTo>
                  <a:lnTo>
                    <a:pt x="525" y="420"/>
                  </a:lnTo>
                  <a:lnTo>
                    <a:pt x="707" y="316"/>
                  </a:lnTo>
                  <a:lnTo>
                    <a:pt x="886" y="21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8" name="AutoShape 204"/>
            <p:cNvSpPr/>
            <p:nvPr/>
          </p:nvSpPr>
          <p:spPr bwMode="auto">
            <a:xfrm>
              <a:off x="5737" y="-9126"/>
              <a:ext cx="908" cy="452"/>
            </a:xfrm>
            <a:custGeom>
              <a:avLst/>
              <a:gdLst>
                <a:gd name="T0" fmla="*/ 520 w 908"/>
                <a:gd name="T1" fmla="*/ -8674 h 452"/>
                <a:gd name="T2" fmla="*/ 540 w 908"/>
                <a:gd name="T3" fmla="*/ -8690 h 452"/>
                <a:gd name="T4" fmla="*/ 539 w 908"/>
                <a:gd name="T5" fmla="*/ -8709 h 452"/>
                <a:gd name="T6" fmla="*/ 531 w 908"/>
                <a:gd name="T7" fmla="*/ -8800 h 452"/>
                <a:gd name="T8" fmla="*/ 869 w 908"/>
                <a:gd name="T9" fmla="*/ -8900 h 452"/>
                <a:gd name="T10" fmla="*/ 539 w 908"/>
                <a:gd name="T11" fmla="*/ -8709 h 452"/>
                <a:gd name="T12" fmla="*/ 548 w 908"/>
                <a:gd name="T13" fmla="*/ -8690 h 452"/>
                <a:gd name="T14" fmla="*/ 890 w 908"/>
                <a:gd name="T15" fmla="*/ -8889 h 452"/>
                <a:gd name="T16" fmla="*/ 869 w 908"/>
                <a:gd name="T17" fmla="*/ -8900 h 452"/>
                <a:gd name="T18" fmla="*/ 17 w 908"/>
                <a:gd name="T19" fmla="*/ -8811 h 452"/>
                <a:gd name="T20" fmla="*/ 531 w 908"/>
                <a:gd name="T21" fmla="*/ -8800 h 452"/>
                <a:gd name="T22" fmla="*/ 535 w 908"/>
                <a:gd name="T23" fmla="*/ -8816 h 452"/>
                <a:gd name="T24" fmla="*/ 520 w 908"/>
                <a:gd name="T25" fmla="*/ -9010 h 452"/>
                <a:gd name="T26" fmla="*/ 0 w 908"/>
                <a:gd name="T27" fmla="*/ -8805 h 452"/>
                <a:gd name="T28" fmla="*/ 520 w 908"/>
                <a:gd name="T29" fmla="*/ -8811 h 452"/>
                <a:gd name="T30" fmla="*/ 6 w 908"/>
                <a:gd name="T31" fmla="*/ -8821 h 452"/>
                <a:gd name="T32" fmla="*/ 17 w 908"/>
                <a:gd name="T33" fmla="*/ -8989 h 452"/>
                <a:gd name="T34" fmla="*/ 17 w 908"/>
                <a:gd name="T35" fmla="*/ -9000 h 452"/>
                <a:gd name="T36" fmla="*/ 520 w 908"/>
                <a:gd name="T37" fmla="*/ -9010 h 452"/>
                <a:gd name="T38" fmla="*/ 6 w 908"/>
                <a:gd name="T39" fmla="*/ -8821 h 452"/>
                <a:gd name="T40" fmla="*/ 17 w 908"/>
                <a:gd name="T41" fmla="*/ -8821 h 452"/>
                <a:gd name="T42" fmla="*/ 887 w 908"/>
                <a:gd name="T43" fmla="*/ -8911 h 452"/>
                <a:gd name="T44" fmla="*/ 890 w 908"/>
                <a:gd name="T45" fmla="*/ -8889 h 452"/>
                <a:gd name="T46" fmla="*/ 890 w 908"/>
                <a:gd name="T47" fmla="*/ -8911 h 452"/>
                <a:gd name="T48" fmla="*/ 708 w 908"/>
                <a:gd name="T49" fmla="*/ -8994 h 452"/>
                <a:gd name="T50" fmla="*/ 887 w 908"/>
                <a:gd name="T51" fmla="*/ -8911 h 452"/>
                <a:gd name="T52" fmla="*/ 719 w 908"/>
                <a:gd name="T53" fmla="*/ -9015 h 452"/>
                <a:gd name="T54" fmla="*/ 6 w 908"/>
                <a:gd name="T55" fmla="*/ -8989 h 452"/>
                <a:gd name="T56" fmla="*/ 17 w 908"/>
                <a:gd name="T57" fmla="*/ -8989 h 452"/>
                <a:gd name="T58" fmla="*/ 531 w 908"/>
                <a:gd name="T59" fmla="*/ -9010 h 452"/>
                <a:gd name="T60" fmla="*/ 17 w 908"/>
                <a:gd name="T61" fmla="*/ -9000 h 452"/>
                <a:gd name="T62" fmla="*/ 535 w 908"/>
                <a:gd name="T63" fmla="*/ -8994 h 452"/>
                <a:gd name="T64" fmla="*/ 548 w 908"/>
                <a:gd name="T65" fmla="*/ -9110 h 452"/>
                <a:gd name="T66" fmla="*/ 539 w 908"/>
                <a:gd name="T67" fmla="*/ -9091 h 452"/>
                <a:gd name="T68" fmla="*/ 719 w 908"/>
                <a:gd name="T69" fmla="*/ -9015 h 452"/>
                <a:gd name="T70" fmla="*/ 520 w 908"/>
                <a:gd name="T71" fmla="*/ -9126 h 452"/>
                <a:gd name="T72" fmla="*/ 531 w 908"/>
                <a:gd name="T73" fmla="*/ -9010 h 452"/>
                <a:gd name="T74" fmla="*/ 539 w 908"/>
                <a:gd name="T75" fmla="*/ -9091 h 452"/>
                <a:gd name="T76" fmla="*/ 540 w 908"/>
                <a:gd name="T77" fmla="*/ -9110 h 452"/>
                <a:gd name="T78" fmla="*/ 520 w 908"/>
                <a:gd name="T79" fmla="*/ -9126 h 4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08" h="452">
                  <a:moveTo>
                    <a:pt x="520" y="326"/>
                  </a:moveTo>
                  <a:lnTo>
                    <a:pt x="520" y="452"/>
                  </a:lnTo>
                  <a:lnTo>
                    <a:pt x="548" y="436"/>
                  </a:lnTo>
                  <a:lnTo>
                    <a:pt x="540" y="436"/>
                  </a:lnTo>
                  <a:lnTo>
                    <a:pt x="525" y="425"/>
                  </a:lnTo>
                  <a:lnTo>
                    <a:pt x="539" y="417"/>
                  </a:lnTo>
                  <a:lnTo>
                    <a:pt x="536" y="326"/>
                  </a:lnTo>
                  <a:lnTo>
                    <a:pt x="531" y="326"/>
                  </a:lnTo>
                  <a:lnTo>
                    <a:pt x="520" y="326"/>
                  </a:lnTo>
                  <a:close/>
                  <a:moveTo>
                    <a:pt x="869" y="226"/>
                  </a:moveTo>
                  <a:lnTo>
                    <a:pt x="708" y="321"/>
                  </a:lnTo>
                  <a:lnTo>
                    <a:pt x="539" y="417"/>
                  </a:lnTo>
                  <a:lnTo>
                    <a:pt x="540" y="436"/>
                  </a:lnTo>
                  <a:lnTo>
                    <a:pt x="548" y="436"/>
                  </a:lnTo>
                  <a:lnTo>
                    <a:pt x="719" y="341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69" y="226"/>
                  </a:lnTo>
                  <a:close/>
                  <a:moveTo>
                    <a:pt x="17" y="305"/>
                  </a:moveTo>
                  <a:lnTo>
                    <a:pt x="17" y="315"/>
                  </a:lnTo>
                  <a:lnTo>
                    <a:pt x="520" y="315"/>
                  </a:lnTo>
                  <a:lnTo>
                    <a:pt x="531" y="326"/>
                  </a:lnTo>
                  <a:lnTo>
                    <a:pt x="536" y="326"/>
                  </a:lnTo>
                  <a:lnTo>
                    <a:pt x="535" y="310"/>
                  </a:lnTo>
                  <a:lnTo>
                    <a:pt x="17" y="305"/>
                  </a:lnTo>
                  <a:close/>
                  <a:moveTo>
                    <a:pt x="520" y="116"/>
                  </a:moveTo>
                  <a:lnTo>
                    <a:pt x="0" y="122"/>
                  </a:lnTo>
                  <a:lnTo>
                    <a:pt x="0" y="321"/>
                  </a:lnTo>
                  <a:lnTo>
                    <a:pt x="520" y="326"/>
                  </a:lnTo>
                  <a:lnTo>
                    <a:pt x="520" y="315"/>
                  </a:lnTo>
                  <a:lnTo>
                    <a:pt x="17" y="315"/>
                  </a:lnTo>
                  <a:lnTo>
                    <a:pt x="6" y="305"/>
                  </a:lnTo>
                  <a:lnTo>
                    <a:pt x="17" y="305"/>
                  </a:lnTo>
                  <a:lnTo>
                    <a:pt x="17" y="137"/>
                  </a:lnTo>
                  <a:lnTo>
                    <a:pt x="6" y="137"/>
                  </a:lnTo>
                  <a:lnTo>
                    <a:pt x="17" y="126"/>
                  </a:lnTo>
                  <a:lnTo>
                    <a:pt x="520" y="126"/>
                  </a:lnTo>
                  <a:lnTo>
                    <a:pt x="520" y="116"/>
                  </a:lnTo>
                  <a:close/>
                  <a:moveTo>
                    <a:pt x="17" y="305"/>
                  </a:moveTo>
                  <a:lnTo>
                    <a:pt x="6" y="305"/>
                  </a:lnTo>
                  <a:lnTo>
                    <a:pt x="17" y="305"/>
                  </a:lnTo>
                  <a:close/>
                  <a:moveTo>
                    <a:pt x="890" y="215"/>
                  </a:moveTo>
                  <a:lnTo>
                    <a:pt x="887" y="215"/>
                  </a:lnTo>
                  <a:lnTo>
                    <a:pt x="887" y="237"/>
                  </a:lnTo>
                  <a:lnTo>
                    <a:pt x="890" y="237"/>
                  </a:lnTo>
                  <a:lnTo>
                    <a:pt x="907" y="226"/>
                  </a:lnTo>
                  <a:lnTo>
                    <a:pt x="890" y="215"/>
                  </a:lnTo>
                  <a:close/>
                  <a:moveTo>
                    <a:pt x="719" y="111"/>
                  </a:moveTo>
                  <a:lnTo>
                    <a:pt x="708" y="132"/>
                  </a:lnTo>
                  <a:lnTo>
                    <a:pt x="869" y="226"/>
                  </a:lnTo>
                  <a:lnTo>
                    <a:pt x="887" y="215"/>
                  </a:lnTo>
                  <a:lnTo>
                    <a:pt x="890" y="215"/>
                  </a:lnTo>
                  <a:lnTo>
                    <a:pt x="719" y="111"/>
                  </a:lnTo>
                  <a:close/>
                  <a:moveTo>
                    <a:pt x="17" y="137"/>
                  </a:moveTo>
                  <a:lnTo>
                    <a:pt x="6" y="137"/>
                  </a:lnTo>
                  <a:lnTo>
                    <a:pt x="17" y="137"/>
                  </a:lnTo>
                  <a:close/>
                  <a:moveTo>
                    <a:pt x="536" y="116"/>
                  </a:moveTo>
                  <a:lnTo>
                    <a:pt x="531" y="116"/>
                  </a:lnTo>
                  <a:lnTo>
                    <a:pt x="520" y="126"/>
                  </a:lnTo>
                  <a:lnTo>
                    <a:pt x="17" y="126"/>
                  </a:lnTo>
                  <a:lnTo>
                    <a:pt x="17" y="137"/>
                  </a:lnTo>
                  <a:lnTo>
                    <a:pt x="535" y="132"/>
                  </a:lnTo>
                  <a:lnTo>
                    <a:pt x="536" y="116"/>
                  </a:lnTo>
                  <a:close/>
                  <a:moveTo>
                    <a:pt x="548" y="16"/>
                  </a:moveTo>
                  <a:lnTo>
                    <a:pt x="540" y="16"/>
                  </a:lnTo>
                  <a:lnTo>
                    <a:pt x="539" y="35"/>
                  </a:lnTo>
                  <a:lnTo>
                    <a:pt x="708" y="132"/>
                  </a:lnTo>
                  <a:lnTo>
                    <a:pt x="719" y="111"/>
                  </a:lnTo>
                  <a:lnTo>
                    <a:pt x="548" y="16"/>
                  </a:lnTo>
                  <a:close/>
                  <a:moveTo>
                    <a:pt x="520" y="0"/>
                  </a:moveTo>
                  <a:lnTo>
                    <a:pt x="520" y="116"/>
                  </a:lnTo>
                  <a:lnTo>
                    <a:pt x="531" y="116"/>
                  </a:lnTo>
                  <a:lnTo>
                    <a:pt x="536" y="116"/>
                  </a:lnTo>
                  <a:lnTo>
                    <a:pt x="539" y="35"/>
                  </a:lnTo>
                  <a:lnTo>
                    <a:pt x="525" y="27"/>
                  </a:lnTo>
                  <a:lnTo>
                    <a:pt x="540" y="16"/>
                  </a:lnTo>
                  <a:lnTo>
                    <a:pt x="548" y="1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9" name="Freeform 205"/>
            <p:cNvSpPr/>
            <p:nvPr/>
          </p:nvSpPr>
          <p:spPr bwMode="auto">
            <a:xfrm>
              <a:off x="5953" y="-3932"/>
              <a:ext cx="886" cy="419"/>
            </a:xfrm>
            <a:custGeom>
              <a:avLst/>
              <a:gdLst>
                <a:gd name="T0" fmla="*/ 361 w 886"/>
                <a:gd name="T1" fmla="*/ -3932 h 419"/>
                <a:gd name="T2" fmla="*/ 178 w 886"/>
                <a:gd name="T3" fmla="*/ -3828 h 419"/>
                <a:gd name="T4" fmla="*/ 0 w 886"/>
                <a:gd name="T5" fmla="*/ -3723 h 419"/>
                <a:gd name="T6" fmla="*/ 178 w 886"/>
                <a:gd name="T7" fmla="*/ -3618 h 419"/>
                <a:gd name="T8" fmla="*/ 361 w 886"/>
                <a:gd name="T9" fmla="*/ -3513 h 419"/>
                <a:gd name="T10" fmla="*/ 361 w 886"/>
                <a:gd name="T11" fmla="*/ -3624 h 419"/>
                <a:gd name="T12" fmla="*/ 886 w 886"/>
                <a:gd name="T13" fmla="*/ -3624 h 419"/>
                <a:gd name="T14" fmla="*/ 886 w 886"/>
                <a:gd name="T15" fmla="*/ -3812 h 419"/>
                <a:gd name="T16" fmla="*/ 361 w 886"/>
                <a:gd name="T17" fmla="*/ -3812 h 419"/>
                <a:gd name="T18" fmla="*/ 361 w 886"/>
                <a:gd name="T19" fmla="*/ -3932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" h="419">
                  <a:moveTo>
                    <a:pt x="361" y="0"/>
                  </a:moveTo>
                  <a:lnTo>
                    <a:pt x="178" y="104"/>
                  </a:lnTo>
                  <a:lnTo>
                    <a:pt x="0" y="209"/>
                  </a:lnTo>
                  <a:lnTo>
                    <a:pt x="178" y="314"/>
                  </a:lnTo>
                  <a:lnTo>
                    <a:pt x="361" y="419"/>
                  </a:lnTo>
                  <a:lnTo>
                    <a:pt x="361" y="308"/>
                  </a:lnTo>
                  <a:lnTo>
                    <a:pt x="886" y="308"/>
                  </a:lnTo>
                  <a:lnTo>
                    <a:pt x="886" y="120"/>
                  </a:lnTo>
                  <a:lnTo>
                    <a:pt x="361" y="12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0" name="AutoShape 206"/>
            <p:cNvSpPr/>
            <p:nvPr/>
          </p:nvSpPr>
          <p:spPr bwMode="auto">
            <a:xfrm>
              <a:off x="5936" y="-3949"/>
              <a:ext cx="908" cy="452"/>
            </a:xfrm>
            <a:custGeom>
              <a:avLst/>
              <a:gdLst>
                <a:gd name="T0" fmla="*/ 190 w 908"/>
                <a:gd name="T1" fmla="*/ -3608 h 452"/>
                <a:gd name="T2" fmla="*/ 389 w 908"/>
                <a:gd name="T3" fmla="*/ -3513 h 452"/>
                <a:gd name="T4" fmla="*/ 369 w 908"/>
                <a:gd name="T5" fmla="*/ -3532 h 452"/>
                <a:gd name="T6" fmla="*/ 892 w 908"/>
                <a:gd name="T7" fmla="*/ -3633 h 452"/>
                <a:gd name="T8" fmla="*/ 369 w 908"/>
                <a:gd name="T9" fmla="*/ -3532 h 452"/>
                <a:gd name="T10" fmla="*/ 368 w 908"/>
                <a:gd name="T11" fmla="*/ -3513 h 452"/>
                <a:gd name="T12" fmla="*/ 389 w 908"/>
                <a:gd name="T13" fmla="*/ -3613 h 452"/>
                <a:gd name="T14" fmla="*/ 389 w 908"/>
                <a:gd name="T15" fmla="*/ -3624 h 452"/>
                <a:gd name="T16" fmla="*/ 892 w 908"/>
                <a:gd name="T17" fmla="*/ -3633 h 452"/>
                <a:gd name="T18" fmla="*/ 190 w 908"/>
                <a:gd name="T19" fmla="*/ -3838 h 452"/>
                <a:gd name="T20" fmla="*/ 190 w 908"/>
                <a:gd name="T21" fmla="*/ -3608 h 452"/>
                <a:gd name="T22" fmla="*/ 57 w 908"/>
                <a:gd name="T23" fmla="*/ -3712 h 452"/>
                <a:gd name="T24" fmla="*/ 22 w 908"/>
                <a:gd name="T25" fmla="*/ -3733 h 452"/>
                <a:gd name="T26" fmla="*/ 200 w 908"/>
                <a:gd name="T27" fmla="*/ -3817 h 452"/>
                <a:gd name="T28" fmla="*/ 368 w 908"/>
                <a:gd name="T29" fmla="*/ -3932 h 452"/>
                <a:gd name="T30" fmla="*/ 389 w 908"/>
                <a:gd name="T31" fmla="*/ -3949 h 452"/>
                <a:gd name="T32" fmla="*/ 378 w 908"/>
                <a:gd name="T33" fmla="*/ -3613 h 452"/>
                <a:gd name="T34" fmla="*/ 389 w 908"/>
                <a:gd name="T35" fmla="*/ -3613 h 452"/>
                <a:gd name="T36" fmla="*/ 903 w 908"/>
                <a:gd name="T37" fmla="*/ -3633 h 452"/>
                <a:gd name="T38" fmla="*/ 389 w 908"/>
                <a:gd name="T39" fmla="*/ -3624 h 452"/>
                <a:gd name="T40" fmla="*/ 908 w 908"/>
                <a:gd name="T41" fmla="*/ -3618 h 452"/>
                <a:gd name="T42" fmla="*/ 892 w 908"/>
                <a:gd name="T43" fmla="*/ -3801 h 452"/>
                <a:gd name="T44" fmla="*/ 908 w 908"/>
                <a:gd name="T45" fmla="*/ -3633 h 452"/>
                <a:gd name="T46" fmla="*/ 903 w 908"/>
                <a:gd name="T47" fmla="*/ -3801 h 452"/>
                <a:gd name="T48" fmla="*/ 39 w 908"/>
                <a:gd name="T49" fmla="*/ -3723 h 452"/>
                <a:gd name="T50" fmla="*/ 57 w 908"/>
                <a:gd name="T51" fmla="*/ -3712 h 452"/>
                <a:gd name="T52" fmla="*/ 57 w 908"/>
                <a:gd name="T53" fmla="*/ -3733 h 452"/>
                <a:gd name="T54" fmla="*/ 39 w 908"/>
                <a:gd name="T55" fmla="*/ -3723 h 452"/>
                <a:gd name="T56" fmla="*/ 389 w 908"/>
                <a:gd name="T57" fmla="*/ -3823 h 452"/>
                <a:gd name="T58" fmla="*/ 892 w 908"/>
                <a:gd name="T59" fmla="*/ -3812 h 452"/>
                <a:gd name="T60" fmla="*/ 908 w 908"/>
                <a:gd name="T61" fmla="*/ -3801 h 452"/>
                <a:gd name="T62" fmla="*/ 389 w 908"/>
                <a:gd name="T63" fmla="*/ -3823 h 452"/>
                <a:gd name="T64" fmla="*/ 368 w 908"/>
                <a:gd name="T65" fmla="*/ -3932 h 452"/>
                <a:gd name="T66" fmla="*/ 368 w 908"/>
                <a:gd name="T67" fmla="*/ -3914 h 452"/>
                <a:gd name="T68" fmla="*/ 892 w 908"/>
                <a:gd name="T69" fmla="*/ -3801 h 452"/>
                <a:gd name="T70" fmla="*/ 389 w 908"/>
                <a:gd name="T71" fmla="*/ -3812 h 452"/>
                <a:gd name="T72" fmla="*/ 389 w 908"/>
                <a:gd name="T73" fmla="*/ -3823 h 452"/>
                <a:gd name="T74" fmla="*/ 389 w 908"/>
                <a:gd name="T75" fmla="*/ -3823 h 452"/>
                <a:gd name="T76" fmla="*/ 389 w 908"/>
                <a:gd name="T77" fmla="*/ -3823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08" h="452">
                  <a:moveTo>
                    <a:pt x="200" y="321"/>
                  </a:moveTo>
                  <a:lnTo>
                    <a:pt x="190" y="341"/>
                  </a:lnTo>
                  <a:lnTo>
                    <a:pt x="389" y="451"/>
                  </a:lnTo>
                  <a:lnTo>
                    <a:pt x="389" y="436"/>
                  </a:lnTo>
                  <a:lnTo>
                    <a:pt x="368" y="436"/>
                  </a:lnTo>
                  <a:lnTo>
                    <a:pt x="369" y="417"/>
                  </a:lnTo>
                  <a:lnTo>
                    <a:pt x="200" y="321"/>
                  </a:lnTo>
                  <a:close/>
                  <a:moveTo>
                    <a:pt x="892" y="316"/>
                  </a:moveTo>
                  <a:lnTo>
                    <a:pt x="374" y="321"/>
                  </a:lnTo>
                  <a:lnTo>
                    <a:pt x="369" y="417"/>
                  </a:lnTo>
                  <a:lnTo>
                    <a:pt x="383" y="425"/>
                  </a:lnTo>
                  <a:lnTo>
                    <a:pt x="368" y="436"/>
                  </a:lnTo>
                  <a:lnTo>
                    <a:pt x="389" y="436"/>
                  </a:lnTo>
                  <a:lnTo>
                    <a:pt x="389" y="336"/>
                  </a:lnTo>
                  <a:lnTo>
                    <a:pt x="378" y="336"/>
                  </a:lnTo>
                  <a:lnTo>
                    <a:pt x="389" y="325"/>
                  </a:lnTo>
                  <a:lnTo>
                    <a:pt x="892" y="325"/>
                  </a:lnTo>
                  <a:lnTo>
                    <a:pt x="892" y="316"/>
                  </a:lnTo>
                  <a:close/>
                  <a:moveTo>
                    <a:pt x="389" y="0"/>
                  </a:moveTo>
                  <a:lnTo>
                    <a:pt x="190" y="111"/>
                  </a:lnTo>
                  <a:lnTo>
                    <a:pt x="0" y="226"/>
                  </a:lnTo>
                  <a:lnTo>
                    <a:pt x="190" y="341"/>
                  </a:lnTo>
                  <a:lnTo>
                    <a:pt x="200" y="321"/>
                  </a:lnTo>
                  <a:lnTo>
                    <a:pt x="57" y="237"/>
                  </a:lnTo>
                  <a:lnTo>
                    <a:pt x="22" y="237"/>
                  </a:lnTo>
                  <a:lnTo>
                    <a:pt x="22" y="216"/>
                  </a:lnTo>
                  <a:lnTo>
                    <a:pt x="57" y="216"/>
                  </a:lnTo>
                  <a:lnTo>
                    <a:pt x="200" y="132"/>
                  </a:lnTo>
                  <a:lnTo>
                    <a:pt x="368" y="35"/>
                  </a:lnTo>
                  <a:lnTo>
                    <a:pt x="368" y="17"/>
                  </a:lnTo>
                  <a:lnTo>
                    <a:pt x="389" y="17"/>
                  </a:lnTo>
                  <a:lnTo>
                    <a:pt x="389" y="0"/>
                  </a:lnTo>
                  <a:close/>
                  <a:moveTo>
                    <a:pt x="389" y="336"/>
                  </a:moveTo>
                  <a:lnTo>
                    <a:pt x="378" y="336"/>
                  </a:lnTo>
                  <a:lnTo>
                    <a:pt x="389" y="336"/>
                  </a:lnTo>
                  <a:close/>
                  <a:moveTo>
                    <a:pt x="908" y="316"/>
                  </a:moveTo>
                  <a:lnTo>
                    <a:pt x="903" y="316"/>
                  </a:lnTo>
                  <a:lnTo>
                    <a:pt x="892" y="325"/>
                  </a:lnTo>
                  <a:lnTo>
                    <a:pt x="389" y="325"/>
                  </a:lnTo>
                  <a:lnTo>
                    <a:pt x="389" y="336"/>
                  </a:lnTo>
                  <a:lnTo>
                    <a:pt x="908" y="331"/>
                  </a:lnTo>
                  <a:lnTo>
                    <a:pt x="908" y="316"/>
                  </a:lnTo>
                  <a:close/>
                  <a:moveTo>
                    <a:pt x="892" y="148"/>
                  </a:moveTo>
                  <a:lnTo>
                    <a:pt x="892" y="316"/>
                  </a:lnTo>
                  <a:lnTo>
                    <a:pt x="908" y="316"/>
                  </a:lnTo>
                  <a:lnTo>
                    <a:pt x="908" y="148"/>
                  </a:lnTo>
                  <a:lnTo>
                    <a:pt x="903" y="148"/>
                  </a:lnTo>
                  <a:lnTo>
                    <a:pt x="892" y="148"/>
                  </a:lnTo>
                  <a:close/>
                  <a:moveTo>
                    <a:pt x="39" y="226"/>
                  </a:moveTo>
                  <a:lnTo>
                    <a:pt x="22" y="237"/>
                  </a:lnTo>
                  <a:lnTo>
                    <a:pt x="57" y="237"/>
                  </a:lnTo>
                  <a:lnTo>
                    <a:pt x="39" y="226"/>
                  </a:lnTo>
                  <a:close/>
                  <a:moveTo>
                    <a:pt x="57" y="216"/>
                  </a:moveTo>
                  <a:lnTo>
                    <a:pt x="22" y="216"/>
                  </a:lnTo>
                  <a:lnTo>
                    <a:pt x="39" y="226"/>
                  </a:lnTo>
                  <a:lnTo>
                    <a:pt x="57" y="216"/>
                  </a:lnTo>
                  <a:close/>
                  <a:moveTo>
                    <a:pt x="389" y="126"/>
                  </a:moveTo>
                  <a:lnTo>
                    <a:pt x="389" y="137"/>
                  </a:lnTo>
                  <a:lnTo>
                    <a:pt x="892" y="137"/>
                  </a:lnTo>
                  <a:lnTo>
                    <a:pt x="903" y="148"/>
                  </a:lnTo>
                  <a:lnTo>
                    <a:pt x="908" y="148"/>
                  </a:lnTo>
                  <a:lnTo>
                    <a:pt x="908" y="132"/>
                  </a:lnTo>
                  <a:lnTo>
                    <a:pt x="389" y="126"/>
                  </a:lnTo>
                  <a:close/>
                  <a:moveTo>
                    <a:pt x="389" y="17"/>
                  </a:moveTo>
                  <a:lnTo>
                    <a:pt x="368" y="17"/>
                  </a:lnTo>
                  <a:lnTo>
                    <a:pt x="383" y="27"/>
                  </a:lnTo>
                  <a:lnTo>
                    <a:pt x="368" y="35"/>
                  </a:lnTo>
                  <a:lnTo>
                    <a:pt x="374" y="142"/>
                  </a:lnTo>
                  <a:lnTo>
                    <a:pt x="892" y="148"/>
                  </a:lnTo>
                  <a:lnTo>
                    <a:pt x="892" y="137"/>
                  </a:lnTo>
                  <a:lnTo>
                    <a:pt x="389" y="137"/>
                  </a:lnTo>
                  <a:lnTo>
                    <a:pt x="378" y="126"/>
                  </a:lnTo>
                  <a:lnTo>
                    <a:pt x="389" y="126"/>
                  </a:lnTo>
                  <a:lnTo>
                    <a:pt x="389" y="17"/>
                  </a:lnTo>
                  <a:close/>
                  <a:moveTo>
                    <a:pt x="389" y="126"/>
                  </a:moveTo>
                  <a:lnTo>
                    <a:pt x="378" y="126"/>
                  </a:lnTo>
                  <a:lnTo>
                    <a:pt x="389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1" name="Freeform 207"/>
            <p:cNvSpPr/>
            <p:nvPr/>
          </p:nvSpPr>
          <p:spPr bwMode="auto">
            <a:xfrm>
              <a:off x="5953" y="-4910"/>
              <a:ext cx="886" cy="419"/>
            </a:xfrm>
            <a:custGeom>
              <a:avLst/>
              <a:gdLst>
                <a:gd name="T0" fmla="*/ 361 w 886"/>
                <a:gd name="T1" fmla="*/ -4910 h 419"/>
                <a:gd name="T2" fmla="*/ 178 w 886"/>
                <a:gd name="T3" fmla="*/ -4806 h 419"/>
                <a:gd name="T4" fmla="*/ 0 w 886"/>
                <a:gd name="T5" fmla="*/ -4700 h 419"/>
                <a:gd name="T6" fmla="*/ 178 w 886"/>
                <a:gd name="T7" fmla="*/ -4596 h 419"/>
                <a:gd name="T8" fmla="*/ 361 w 886"/>
                <a:gd name="T9" fmla="*/ -4491 h 419"/>
                <a:gd name="T10" fmla="*/ 361 w 886"/>
                <a:gd name="T11" fmla="*/ -4600 h 419"/>
                <a:gd name="T12" fmla="*/ 886 w 886"/>
                <a:gd name="T13" fmla="*/ -4600 h 419"/>
                <a:gd name="T14" fmla="*/ 886 w 886"/>
                <a:gd name="T15" fmla="*/ -4790 h 419"/>
                <a:gd name="T16" fmla="*/ 361 w 886"/>
                <a:gd name="T17" fmla="*/ -4790 h 419"/>
                <a:gd name="T18" fmla="*/ 361 w 886"/>
                <a:gd name="T19" fmla="*/ -4910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" h="419">
                  <a:moveTo>
                    <a:pt x="361" y="0"/>
                  </a:moveTo>
                  <a:lnTo>
                    <a:pt x="178" y="104"/>
                  </a:lnTo>
                  <a:lnTo>
                    <a:pt x="0" y="210"/>
                  </a:lnTo>
                  <a:lnTo>
                    <a:pt x="178" y="314"/>
                  </a:lnTo>
                  <a:lnTo>
                    <a:pt x="361" y="419"/>
                  </a:lnTo>
                  <a:lnTo>
                    <a:pt x="361" y="310"/>
                  </a:lnTo>
                  <a:lnTo>
                    <a:pt x="886" y="310"/>
                  </a:lnTo>
                  <a:lnTo>
                    <a:pt x="886" y="120"/>
                  </a:lnTo>
                  <a:lnTo>
                    <a:pt x="361" y="12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2" name="AutoShape 208"/>
            <p:cNvSpPr/>
            <p:nvPr/>
          </p:nvSpPr>
          <p:spPr bwMode="auto">
            <a:xfrm>
              <a:off x="5119" y="-9135"/>
              <a:ext cx="1725" cy="7092"/>
            </a:xfrm>
            <a:custGeom>
              <a:avLst/>
              <a:gdLst>
                <a:gd name="T0" fmla="*/ 498 w 1725"/>
                <a:gd name="T1" fmla="*/ -2577 h 7092"/>
                <a:gd name="T2" fmla="*/ 487 w 1725"/>
                <a:gd name="T3" fmla="*/ -2562 h 7092"/>
                <a:gd name="T4" fmla="*/ 498 w 1725"/>
                <a:gd name="T5" fmla="*/ -2059 h 7092"/>
                <a:gd name="T6" fmla="*/ 487 w 1725"/>
                <a:gd name="T7" fmla="*/ -2059 h 7092"/>
                <a:gd name="T8" fmla="*/ 16 w 1725"/>
                <a:gd name="T9" fmla="*/ -2048 h 7092"/>
                <a:gd name="T10" fmla="*/ 16 w 1725"/>
                <a:gd name="T11" fmla="*/ -2059 h 7092"/>
                <a:gd name="T12" fmla="*/ 5 w 1725"/>
                <a:gd name="T13" fmla="*/ -2562 h 7092"/>
                <a:gd name="T14" fmla="*/ 16 w 1725"/>
                <a:gd name="T15" fmla="*/ -2562 h 7092"/>
                <a:gd name="T16" fmla="*/ 487 w 1725"/>
                <a:gd name="T17" fmla="*/ -2572 h 7092"/>
                <a:gd name="T18" fmla="*/ 498 w 1725"/>
                <a:gd name="T19" fmla="*/ -2577 h 7092"/>
                <a:gd name="T20" fmla="*/ 0 w 1725"/>
                <a:gd name="T21" fmla="*/ -2043 h 7092"/>
                <a:gd name="T22" fmla="*/ 503 w 1725"/>
                <a:gd name="T23" fmla="*/ -2572 h 7092"/>
                <a:gd name="T24" fmla="*/ 789 w 1725"/>
                <a:gd name="T25" fmla="*/ -3969 h 7092"/>
                <a:gd name="T26" fmla="*/ 784 w 1725"/>
                <a:gd name="T27" fmla="*/ -3954 h 7092"/>
                <a:gd name="T28" fmla="*/ 773 w 1725"/>
                <a:gd name="T29" fmla="*/ -3451 h 7092"/>
                <a:gd name="T30" fmla="*/ 773 w 1725"/>
                <a:gd name="T31" fmla="*/ -3440 h 7092"/>
                <a:gd name="T32" fmla="*/ 301 w 1725"/>
                <a:gd name="T33" fmla="*/ -3451 h 7092"/>
                <a:gd name="T34" fmla="*/ 291 w 1725"/>
                <a:gd name="T35" fmla="*/ -3451 h 7092"/>
                <a:gd name="T36" fmla="*/ 301 w 1725"/>
                <a:gd name="T37" fmla="*/ -3954 h 7092"/>
                <a:gd name="T38" fmla="*/ 301 w 1725"/>
                <a:gd name="T39" fmla="*/ -3964 h 7092"/>
                <a:gd name="T40" fmla="*/ 773 w 1725"/>
                <a:gd name="T41" fmla="*/ -3954 h 7092"/>
                <a:gd name="T42" fmla="*/ 784 w 1725"/>
                <a:gd name="T43" fmla="*/ -3954 h 7092"/>
                <a:gd name="T44" fmla="*/ 286 w 1725"/>
                <a:gd name="T45" fmla="*/ -3969 h 7092"/>
                <a:gd name="T46" fmla="*/ 789 w 1725"/>
                <a:gd name="T47" fmla="*/ -3434 h 7092"/>
                <a:gd name="T48" fmla="*/ 789 w 1725"/>
                <a:gd name="T49" fmla="*/ -3969 h 7092"/>
                <a:gd name="T50" fmla="*/ 784 w 1725"/>
                <a:gd name="T51" fmla="*/ -9135 h 7092"/>
                <a:gd name="T52" fmla="*/ 773 w 1725"/>
                <a:gd name="T53" fmla="*/ -9120 h 7092"/>
                <a:gd name="T54" fmla="*/ 784 w 1725"/>
                <a:gd name="T55" fmla="*/ -8617 h 7092"/>
                <a:gd name="T56" fmla="*/ 773 w 1725"/>
                <a:gd name="T57" fmla="*/ -8617 h 7092"/>
                <a:gd name="T58" fmla="*/ 301 w 1725"/>
                <a:gd name="T59" fmla="*/ -8606 h 7092"/>
                <a:gd name="T60" fmla="*/ 301 w 1725"/>
                <a:gd name="T61" fmla="*/ -8617 h 7092"/>
                <a:gd name="T62" fmla="*/ 291 w 1725"/>
                <a:gd name="T63" fmla="*/ -9120 h 7092"/>
                <a:gd name="T64" fmla="*/ 301 w 1725"/>
                <a:gd name="T65" fmla="*/ -9120 h 7092"/>
                <a:gd name="T66" fmla="*/ 773 w 1725"/>
                <a:gd name="T67" fmla="*/ -9130 h 7092"/>
                <a:gd name="T68" fmla="*/ 784 w 1725"/>
                <a:gd name="T69" fmla="*/ -9135 h 7092"/>
                <a:gd name="T70" fmla="*/ 286 w 1725"/>
                <a:gd name="T71" fmla="*/ -8601 h 7092"/>
                <a:gd name="T72" fmla="*/ 789 w 1725"/>
                <a:gd name="T73" fmla="*/ -9130 h 7092"/>
                <a:gd name="T74" fmla="*/ 1725 w 1725"/>
                <a:gd name="T75" fmla="*/ -4795 h 7092"/>
                <a:gd name="T76" fmla="*/ 1720 w 1725"/>
                <a:gd name="T77" fmla="*/ -4779 h 7092"/>
                <a:gd name="T78" fmla="*/ 1709 w 1725"/>
                <a:gd name="T79" fmla="*/ -4611 h 7092"/>
                <a:gd name="T80" fmla="*/ 1709 w 1725"/>
                <a:gd name="T81" fmla="*/ -4600 h 7092"/>
                <a:gd name="T82" fmla="*/ 1191 w 1725"/>
                <a:gd name="T83" fmla="*/ -4606 h 7092"/>
                <a:gd name="T84" fmla="*/ 1200 w 1725"/>
                <a:gd name="T85" fmla="*/ -4501 h 7092"/>
                <a:gd name="T86" fmla="*/ 1186 w 1725"/>
                <a:gd name="T87" fmla="*/ -4509 h 7092"/>
                <a:gd name="T88" fmla="*/ 874 w 1725"/>
                <a:gd name="T89" fmla="*/ -4690 h 7092"/>
                <a:gd name="T90" fmla="*/ 839 w 1725"/>
                <a:gd name="T91" fmla="*/ -4690 h 7092"/>
                <a:gd name="T92" fmla="*/ 856 w 1725"/>
                <a:gd name="T93" fmla="*/ -4701 h 7092"/>
                <a:gd name="T94" fmla="*/ 1017 w 1725"/>
                <a:gd name="T95" fmla="*/ -4795 h 7092"/>
                <a:gd name="T96" fmla="*/ 1185 w 1725"/>
                <a:gd name="T97" fmla="*/ -4910 h 7092"/>
                <a:gd name="T98" fmla="*/ 1186 w 1725"/>
                <a:gd name="T99" fmla="*/ -4891 h 7092"/>
                <a:gd name="T100" fmla="*/ 1709 w 1725"/>
                <a:gd name="T101" fmla="*/ -4779 h 7092"/>
                <a:gd name="T102" fmla="*/ 1720 w 1725"/>
                <a:gd name="T103" fmla="*/ -4779 h 7092"/>
                <a:gd name="T104" fmla="*/ 1206 w 1725"/>
                <a:gd name="T105" fmla="*/ -4799 h 7092"/>
                <a:gd name="T106" fmla="*/ 1195 w 1725"/>
                <a:gd name="T107" fmla="*/ -4800 h 7092"/>
                <a:gd name="T108" fmla="*/ 1206 w 1725"/>
                <a:gd name="T109" fmla="*/ -4800 h 7092"/>
                <a:gd name="T110" fmla="*/ 1206 w 1725"/>
                <a:gd name="T111" fmla="*/ -4926 h 7092"/>
                <a:gd name="T112" fmla="*/ 817 w 1725"/>
                <a:gd name="T113" fmla="*/ -4700 h 7092"/>
                <a:gd name="T114" fmla="*/ 1206 w 1725"/>
                <a:gd name="T115" fmla="*/ -4476 h 7092"/>
                <a:gd name="T116" fmla="*/ 1206 w 1725"/>
                <a:gd name="T117" fmla="*/ -4591 h 7092"/>
                <a:gd name="T118" fmla="*/ 1195 w 1725"/>
                <a:gd name="T119" fmla="*/ -4591 h 7092"/>
                <a:gd name="T120" fmla="*/ 1206 w 1725"/>
                <a:gd name="T121" fmla="*/ -4591 h 7092"/>
                <a:gd name="T122" fmla="*/ 1725 w 1725"/>
                <a:gd name="T123" fmla="*/ -4611 h 7092"/>
                <a:gd name="T124" fmla="*/ 1725 w 1725"/>
                <a:gd name="T125" fmla="*/ -4795 h 70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25" h="7092">
                  <a:moveTo>
                    <a:pt x="503" y="6558"/>
                  </a:moveTo>
                  <a:lnTo>
                    <a:pt x="498" y="6558"/>
                  </a:lnTo>
                  <a:lnTo>
                    <a:pt x="498" y="6573"/>
                  </a:lnTo>
                  <a:lnTo>
                    <a:pt x="487" y="6573"/>
                  </a:lnTo>
                  <a:lnTo>
                    <a:pt x="487" y="7076"/>
                  </a:lnTo>
                  <a:lnTo>
                    <a:pt x="498" y="7076"/>
                  </a:lnTo>
                  <a:lnTo>
                    <a:pt x="487" y="7087"/>
                  </a:lnTo>
                  <a:lnTo>
                    <a:pt x="487" y="7076"/>
                  </a:lnTo>
                  <a:lnTo>
                    <a:pt x="16" y="7076"/>
                  </a:lnTo>
                  <a:lnTo>
                    <a:pt x="16" y="7087"/>
                  </a:lnTo>
                  <a:lnTo>
                    <a:pt x="5" y="7076"/>
                  </a:lnTo>
                  <a:lnTo>
                    <a:pt x="16" y="7076"/>
                  </a:lnTo>
                  <a:lnTo>
                    <a:pt x="16" y="6573"/>
                  </a:lnTo>
                  <a:lnTo>
                    <a:pt x="5" y="6573"/>
                  </a:lnTo>
                  <a:lnTo>
                    <a:pt x="16" y="6563"/>
                  </a:lnTo>
                  <a:lnTo>
                    <a:pt x="16" y="6573"/>
                  </a:lnTo>
                  <a:lnTo>
                    <a:pt x="487" y="6573"/>
                  </a:lnTo>
                  <a:lnTo>
                    <a:pt x="487" y="6563"/>
                  </a:lnTo>
                  <a:lnTo>
                    <a:pt x="498" y="6573"/>
                  </a:lnTo>
                  <a:lnTo>
                    <a:pt x="498" y="6558"/>
                  </a:lnTo>
                  <a:lnTo>
                    <a:pt x="0" y="6558"/>
                  </a:lnTo>
                  <a:lnTo>
                    <a:pt x="0" y="7092"/>
                  </a:lnTo>
                  <a:lnTo>
                    <a:pt x="503" y="7092"/>
                  </a:lnTo>
                  <a:lnTo>
                    <a:pt x="503" y="6563"/>
                  </a:lnTo>
                  <a:lnTo>
                    <a:pt x="503" y="6558"/>
                  </a:lnTo>
                  <a:moveTo>
                    <a:pt x="789" y="5166"/>
                  </a:moveTo>
                  <a:lnTo>
                    <a:pt x="784" y="5166"/>
                  </a:lnTo>
                  <a:lnTo>
                    <a:pt x="784" y="5181"/>
                  </a:lnTo>
                  <a:lnTo>
                    <a:pt x="773" y="5181"/>
                  </a:lnTo>
                  <a:lnTo>
                    <a:pt x="773" y="5684"/>
                  </a:lnTo>
                  <a:lnTo>
                    <a:pt x="784" y="5684"/>
                  </a:lnTo>
                  <a:lnTo>
                    <a:pt x="773" y="5695"/>
                  </a:lnTo>
                  <a:lnTo>
                    <a:pt x="773" y="5684"/>
                  </a:lnTo>
                  <a:lnTo>
                    <a:pt x="301" y="5684"/>
                  </a:lnTo>
                  <a:lnTo>
                    <a:pt x="301" y="5695"/>
                  </a:lnTo>
                  <a:lnTo>
                    <a:pt x="291" y="5684"/>
                  </a:lnTo>
                  <a:lnTo>
                    <a:pt x="301" y="5684"/>
                  </a:lnTo>
                  <a:lnTo>
                    <a:pt x="301" y="5181"/>
                  </a:lnTo>
                  <a:lnTo>
                    <a:pt x="291" y="5181"/>
                  </a:lnTo>
                  <a:lnTo>
                    <a:pt x="301" y="5171"/>
                  </a:lnTo>
                  <a:lnTo>
                    <a:pt x="301" y="5181"/>
                  </a:lnTo>
                  <a:lnTo>
                    <a:pt x="773" y="5181"/>
                  </a:lnTo>
                  <a:lnTo>
                    <a:pt x="773" y="5171"/>
                  </a:lnTo>
                  <a:lnTo>
                    <a:pt x="784" y="5181"/>
                  </a:lnTo>
                  <a:lnTo>
                    <a:pt x="784" y="5166"/>
                  </a:lnTo>
                  <a:lnTo>
                    <a:pt x="286" y="5166"/>
                  </a:lnTo>
                  <a:lnTo>
                    <a:pt x="286" y="5701"/>
                  </a:lnTo>
                  <a:lnTo>
                    <a:pt x="789" y="5701"/>
                  </a:lnTo>
                  <a:lnTo>
                    <a:pt x="789" y="5171"/>
                  </a:lnTo>
                  <a:lnTo>
                    <a:pt x="789" y="5166"/>
                  </a:lnTo>
                  <a:moveTo>
                    <a:pt x="789" y="0"/>
                  </a:moveTo>
                  <a:lnTo>
                    <a:pt x="784" y="0"/>
                  </a:lnTo>
                  <a:lnTo>
                    <a:pt x="784" y="15"/>
                  </a:lnTo>
                  <a:lnTo>
                    <a:pt x="773" y="15"/>
                  </a:lnTo>
                  <a:lnTo>
                    <a:pt x="773" y="518"/>
                  </a:lnTo>
                  <a:lnTo>
                    <a:pt x="784" y="518"/>
                  </a:lnTo>
                  <a:lnTo>
                    <a:pt x="773" y="529"/>
                  </a:lnTo>
                  <a:lnTo>
                    <a:pt x="773" y="518"/>
                  </a:lnTo>
                  <a:lnTo>
                    <a:pt x="301" y="518"/>
                  </a:lnTo>
                  <a:lnTo>
                    <a:pt x="301" y="529"/>
                  </a:lnTo>
                  <a:lnTo>
                    <a:pt x="291" y="518"/>
                  </a:lnTo>
                  <a:lnTo>
                    <a:pt x="301" y="518"/>
                  </a:lnTo>
                  <a:lnTo>
                    <a:pt x="301" y="15"/>
                  </a:lnTo>
                  <a:lnTo>
                    <a:pt x="291" y="15"/>
                  </a:lnTo>
                  <a:lnTo>
                    <a:pt x="301" y="5"/>
                  </a:lnTo>
                  <a:lnTo>
                    <a:pt x="301" y="15"/>
                  </a:lnTo>
                  <a:lnTo>
                    <a:pt x="773" y="15"/>
                  </a:lnTo>
                  <a:lnTo>
                    <a:pt x="773" y="5"/>
                  </a:lnTo>
                  <a:lnTo>
                    <a:pt x="784" y="15"/>
                  </a:lnTo>
                  <a:lnTo>
                    <a:pt x="784" y="0"/>
                  </a:lnTo>
                  <a:lnTo>
                    <a:pt x="286" y="0"/>
                  </a:lnTo>
                  <a:lnTo>
                    <a:pt x="286" y="534"/>
                  </a:lnTo>
                  <a:lnTo>
                    <a:pt x="789" y="534"/>
                  </a:lnTo>
                  <a:lnTo>
                    <a:pt x="789" y="5"/>
                  </a:lnTo>
                  <a:lnTo>
                    <a:pt x="789" y="0"/>
                  </a:lnTo>
                  <a:moveTo>
                    <a:pt x="1725" y="4340"/>
                  </a:moveTo>
                  <a:lnTo>
                    <a:pt x="1720" y="4340"/>
                  </a:lnTo>
                  <a:lnTo>
                    <a:pt x="1720" y="4356"/>
                  </a:lnTo>
                  <a:lnTo>
                    <a:pt x="1709" y="4356"/>
                  </a:lnTo>
                  <a:lnTo>
                    <a:pt x="1709" y="4524"/>
                  </a:lnTo>
                  <a:lnTo>
                    <a:pt x="1720" y="4524"/>
                  </a:lnTo>
                  <a:lnTo>
                    <a:pt x="1709" y="4535"/>
                  </a:lnTo>
                  <a:lnTo>
                    <a:pt x="1709" y="4524"/>
                  </a:lnTo>
                  <a:lnTo>
                    <a:pt x="1191" y="4529"/>
                  </a:lnTo>
                  <a:lnTo>
                    <a:pt x="1186" y="4626"/>
                  </a:lnTo>
                  <a:lnTo>
                    <a:pt x="1200" y="4634"/>
                  </a:lnTo>
                  <a:lnTo>
                    <a:pt x="1185" y="4644"/>
                  </a:lnTo>
                  <a:lnTo>
                    <a:pt x="1186" y="4626"/>
                  </a:lnTo>
                  <a:lnTo>
                    <a:pt x="1017" y="4529"/>
                  </a:lnTo>
                  <a:lnTo>
                    <a:pt x="874" y="4445"/>
                  </a:lnTo>
                  <a:lnTo>
                    <a:pt x="856" y="4434"/>
                  </a:lnTo>
                  <a:lnTo>
                    <a:pt x="839" y="4445"/>
                  </a:lnTo>
                  <a:lnTo>
                    <a:pt x="839" y="4424"/>
                  </a:lnTo>
                  <a:lnTo>
                    <a:pt x="856" y="4434"/>
                  </a:lnTo>
                  <a:lnTo>
                    <a:pt x="874" y="4424"/>
                  </a:lnTo>
                  <a:lnTo>
                    <a:pt x="1017" y="4340"/>
                  </a:lnTo>
                  <a:lnTo>
                    <a:pt x="1186" y="4244"/>
                  </a:lnTo>
                  <a:lnTo>
                    <a:pt x="1185" y="4225"/>
                  </a:lnTo>
                  <a:lnTo>
                    <a:pt x="1200" y="4236"/>
                  </a:lnTo>
                  <a:lnTo>
                    <a:pt x="1186" y="4244"/>
                  </a:lnTo>
                  <a:lnTo>
                    <a:pt x="1191" y="4351"/>
                  </a:lnTo>
                  <a:lnTo>
                    <a:pt x="1709" y="4356"/>
                  </a:lnTo>
                  <a:lnTo>
                    <a:pt x="1709" y="4345"/>
                  </a:lnTo>
                  <a:lnTo>
                    <a:pt x="1720" y="4356"/>
                  </a:lnTo>
                  <a:lnTo>
                    <a:pt x="1720" y="4340"/>
                  </a:lnTo>
                  <a:lnTo>
                    <a:pt x="1206" y="4336"/>
                  </a:lnTo>
                  <a:lnTo>
                    <a:pt x="1206" y="4345"/>
                  </a:lnTo>
                  <a:lnTo>
                    <a:pt x="1195" y="4335"/>
                  </a:lnTo>
                  <a:lnTo>
                    <a:pt x="1206" y="4336"/>
                  </a:lnTo>
                  <a:lnTo>
                    <a:pt x="1206" y="4335"/>
                  </a:lnTo>
                  <a:lnTo>
                    <a:pt x="1206" y="4225"/>
                  </a:lnTo>
                  <a:lnTo>
                    <a:pt x="1206" y="4209"/>
                  </a:lnTo>
                  <a:lnTo>
                    <a:pt x="1007" y="4319"/>
                  </a:lnTo>
                  <a:lnTo>
                    <a:pt x="817" y="4435"/>
                  </a:lnTo>
                  <a:lnTo>
                    <a:pt x="1007" y="4550"/>
                  </a:lnTo>
                  <a:lnTo>
                    <a:pt x="1206" y="4659"/>
                  </a:lnTo>
                  <a:lnTo>
                    <a:pt x="1206" y="4644"/>
                  </a:lnTo>
                  <a:lnTo>
                    <a:pt x="1206" y="4544"/>
                  </a:lnTo>
                  <a:lnTo>
                    <a:pt x="1195" y="4544"/>
                  </a:lnTo>
                  <a:lnTo>
                    <a:pt x="1206" y="4535"/>
                  </a:lnTo>
                  <a:lnTo>
                    <a:pt x="1206" y="4544"/>
                  </a:lnTo>
                  <a:lnTo>
                    <a:pt x="1725" y="4539"/>
                  </a:lnTo>
                  <a:lnTo>
                    <a:pt x="1725" y="4524"/>
                  </a:lnTo>
                  <a:lnTo>
                    <a:pt x="1725" y="4356"/>
                  </a:lnTo>
                  <a:lnTo>
                    <a:pt x="1725" y="43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3" name="Freeform 209"/>
            <p:cNvSpPr/>
            <p:nvPr/>
          </p:nvSpPr>
          <p:spPr bwMode="auto">
            <a:xfrm>
              <a:off x="5743" y="-7406"/>
              <a:ext cx="886" cy="420"/>
            </a:xfrm>
            <a:custGeom>
              <a:avLst/>
              <a:gdLst>
                <a:gd name="T0" fmla="*/ 525 w 886"/>
                <a:gd name="T1" fmla="*/ -7406 h 420"/>
                <a:gd name="T2" fmla="*/ 525 w 886"/>
                <a:gd name="T3" fmla="*/ -7300 h 420"/>
                <a:gd name="T4" fmla="*/ 0 w 886"/>
                <a:gd name="T5" fmla="*/ -7300 h 420"/>
                <a:gd name="T6" fmla="*/ 0 w 886"/>
                <a:gd name="T7" fmla="*/ -7112 h 420"/>
                <a:gd name="T8" fmla="*/ 525 w 886"/>
                <a:gd name="T9" fmla="*/ -7112 h 420"/>
                <a:gd name="T10" fmla="*/ 525 w 886"/>
                <a:gd name="T11" fmla="*/ -6986 h 420"/>
                <a:gd name="T12" fmla="*/ 886 w 886"/>
                <a:gd name="T13" fmla="*/ -7196 h 420"/>
                <a:gd name="T14" fmla="*/ 525 w 886"/>
                <a:gd name="T15" fmla="*/ -7406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6" h="420">
                  <a:moveTo>
                    <a:pt x="525" y="0"/>
                  </a:moveTo>
                  <a:lnTo>
                    <a:pt x="525" y="106"/>
                  </a:lnTo>
                  <a:lnTo>
                    <a:pt x="0" y="106"/>
                  </a:lnTo>
                  <a:lnTo>
                    <a:pt x="0" y="294"/>
                  </a:lnTo>
                  <a:lnTo>
                    <a:pt x="525" y="294"/>
                  </a:lnTo>
                  <a:lnTo>
                    <a:pt x="525" y="420"/>
                  </a:lnTo>
                  <a:lnTo>
                    <a:pt x="886" y="21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4" name="AutoShape 210"/>
            <p:cNvSpPr/>
            <p:nvPr/>
          </p:nvSpPr>
          <p:spPr bwMode="auto">
            <a:xfrm>
              <a:off x="5737" y="-7422"/>
              <a:ext cx="908" cy="452"/>
            </a:xfrm>
            <a:custGeom>
              <a:avLst/>
              <a:gdLst>
                <a:gd name="T0" fmla="*/ 520 w 908"/>
                <a:gd name="T1" fmla="*/ -6970 h 452"/>
                <a:gd name="T2" fmla="*/ 540 w 908"/>
                <a:gd name="T3" fmla="*/ -6986 h 452"/>
                <a:gd name="T4" fmla="*/ 539 w 908"/>
                <a:gd name="T5" fmla="*/ -7005 h 452"/>
                <a:gd name="T6" fmla="*/ 531 w 908"/>
                <a:gd name="T7" fmla="*/ -7101 h 452"/>
                <a:gd name="T8" fmla="*/ 869 w 908"/>
                <a:gd name="T9" fmla="*/ -7196 h 452"/>
                <a:gd name="T10" fmla="*/ 539 w 908"/>
                <a:gd name="T11" fmla="*/ -7005 h 452"/>
                <a:gd name="T12" fmla="*/ 548 w 908"/>
                <a:gd name="T13" fmla="*/ -6986 h 452"/>
                <a:gd name="T14" fmla="*/ 890 w 908"/>
                <a:gd name="T15" fmla="*/ -7185 h 452"/>
                <a:gd name="T16" fmla="*/ 869 w 908"/>
                <a:gd name="T17" fmla="*/ -7196 h 452"/>
                <a:gd name="T18" fmla="*/ 17 w 908"/>
                <a:gd name="T19" fmla="*/ -7112 h 452"/>
                <a:gd name="T20" fmla="*/ 531 w 908"/>
                <a:gd name="T21" fmla="*/ -7101 h 452"/>
                <a:gd name="T22" fmla="*/ 535 w 908"/>
                <a:gd name="T23" fmla="*/ -7117 h 452"/>
                <a:gd name="T24" fmla="*/ 520 w 908"/>
                <a:gd name="T25" fmla="*/ -7311 h 452"/>
                <a:gd name="T26" fmla="*/ 0 w 908"/>
                <a:gd name="T27" fmla="*/ -7107 h 452"/>
                <a:gd name="T28" fmla="*/ 520 w 908"/>
                <a:gd name="T29" fmla="*/ -7112 h 452"/>
                <a:gd name="T30" fmla="*/ 6 w 908"/>
                <a:gd name="T31" fmla="*/ -7123 h 452"/>
                <a:gd name="T32" fmla="*/ 17 w 908"/>
                <a:gd name="T33" fmla="*/ -7291 h 452"/>
                <a:gd name="T34" fmla="*/ 17 w 908"/>
                <a:gd name="T35" fmla="*/ -7300 h 452"/>
                <a:gd name="T36" fmla="*/ 520 w 908"/>
                <a:gd name="T37" fmla="*/ -7311 h 452"/>
                <a:gd name="T38" fmla="*/ 6 w 908"/>
                <a:gd name="T39" fmla="*/ -7123 h 452"/>
                <a:gd name="T40" fmla="*/ 17 w 908"/>
                <a:gd name="T41" fmla="*/ -7123 h 452"/>
                <a:gd name="T42" fmla="*/ 887 w 908"/>
                <a:gd name="T43" fmla="*/ -7207 h 452"/>
                <a:gd name="T44" fmla="*/ 890 w 908"/>
                <a:gd name="T45" fmla="*/ -7185 h 452"/>
                <a:gd name="T46" fmla="*/ 890 w 908"/>
                <a:gd name="T47" fmla="*/ -7207 h 452"/>
                <a:gd name="T48" fmla="*/ 708 w 908"/>
                <a:gd name="T49" fmla="*/ -7291 h 452"/>
                <a:gd name="T50" fmla="*/ 887 w 908"/>
                <a:gd name="T51" fmla="*/ -7207 h 452"/>
                <a:gd name="T52" fmla="*/ 719 w 908"/>
                <a:gd name="T53" fmla="*/ -7311 h 452"/>
                <a:gd name="T54" fmla="*/ 6 w 908"/>
                <a:gd name="T55" fmla="*/ -7291 h 452"/>
                <a:gd name="T56" fmla="*/ 17 w 908"/>
                <a:gd name="T57" fmla="*/ -7291 h 452"/>
                <a:gd name="T58" fmla="*/ 540 w 908"/>
                <a:gd name="T59" fmla="*/ -7406 h 452"/>
                <a:gd name="T60" fmla="*/ 708 w 908"/>
                <a:gd name="T61" fmla="*/ -7291 h 452"/>
                <a:gd name="T62" fmla="*/ 548 w 908"/>
                <a:gd name="T63" fmla="*/ -7406 h 452"/>
                <a:gd name="T64" fmla="*/ 531 w 908"/>
                <a:gd name="T65" fmla="*/ -7311 h 452"/>
                <a:gd name="T66" fmla="*/ 17 w 908"/>
                <a:gd name="T67" fmla="*/ -7300 h 452"/>
                <a:gd name="T68" fmla="*/ 535 w 908"/>
                <a:gd name="T69" fmla="*/ -7296 h 452"/>
                <a:gd name="T70" fmla="*/ 520 w 908"/>
                <a:gd name="T71" fmla="*/ -7422 h 452"/>
                <a:gd name="T72" fmla="*/ 536 w 908"/>
                <a:gd name="T73" fmla="*/ -7311 h 452"/>
                <a:gd name="T74" fmla="*/ 525 w 908"/>
                <a:gd name="T75" fmla="*/ -7395 h 452"/>
                <a:gd name="T76" fmla="*/ 548 w 908"/>
                <a:gd name="T77" fmla="*/ -7406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08" h="452">
                  <a:moveTo>
                    <a:pt x="520" y="321"/>
                  </a:moveTo>
                  <a:lnTo>
                    <a:pt x="520" y="452"/>
                  </a:lnTo>
                  <a:lnTo>
                    <a:pt x="548" y="436"/>
                  </a:lnTo>
                  <a:lnTo>
                    <a:pt x="540" y="436"/>
                  </a:lnTo>
                  <a:lnTo>
                    <a:pt x="525" y="425"/>
                  </a:lnTo>
                  <a:lnTo>
                    <a:pt x="539" y="417"/>
                  </a:lnTo>
                  <a:lnTo>
                    <a:pt x="536" y="321"/>
                  </a:lnTo>
                  <a:lnTo>
                    <a:pt x="531" y="321"/>
                  </a:lnTo>
                  <a:lnTo>
                    <a:pt x="520" y="321"/>
                  </a:lnTo>
                  <a:close/>
                  <a:moveTo>
                    <a:pt x="869" y="226"/>
                  </a:moveTo>
                  <a:lnTo>
                    <a:pt x="708" y="321"/>
                  </a:lnTo>
                  <a:lnTo>
                    <a:pt x="539" y="417"/>
                  </a:lnTo>
                  <a:lnTo>
                    <a:pt x="540" y="436"/>
                  </a:lnTo>
                  <a:lnTo>
                    <a:pt x="548" y="436"/>
                  </a:lnTo>
                  <a:lnTo>
                    <a:pt x="719" y="341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69" y="226"/>
                  </a:lnTo>
                  <a:close/>
                  <a:moveTo>
                    <a:pt x="17" y="299"/>
                  </a:moveTo>
                  <a:lnTo>
                    <a:pt x="17" y="310"/>
                  </a:lnTo>
                  <a:lnTo>
                    <a:pt x="520" y="310"/>
                  </a:lnTo>
                  <a:lnTo>
                    <a:pt x="531" y="321"/>
                  </a:lnTo>
                  <a:lnTo>
                    <a:pt x="536" y="321"/>
                  </a:lnTo>
                  <a:lnTo>
                    <a:pt x="535" y="305"/>
                  </a:lnTo>
                  <a:lnTo>
                    <a:pt x="17" y="299"/>
                  </a:lnTo>
                  <a:close/>
                  <a:moveTo>
                    <a:pt x="520" y="111"/>
                  </a:moveTo>
                  <a:lnTo>
                    <a:pt x="0" y="116"/>
                  </a:lnTo>
                  <a:lnTo>
                    <a:pt x="0" y="315"/>
                  </a:lnTo>
                  <a:lnTo>
                    <a:pt x="520" y="321"/>
                  </a:lnTo>
                  <a:lnTo>
                    <a:pt x="520" y="310"/>
                  </a:lnTo>
                  <a:lnTo>
                    <a:pt x="17" y="310"/>
                  </a:lnTo>
                  <a:lnTo>
                    <a:pt x="6" y="299"/>
                  </a:lnTo>
                  <a:lnTo>
                    <a:pt x="17" y="299"/>
                  </a:lnTo>
                  <a:lnTo>
                    <a:pt x="17" y="131"/>
                  </a:lnTo>
                  <a:lnTo>
                    <a:pt x="6" y="131"/>
                  </a:lnTo>
                  <a:lnTo>
                    <a:pt x="17" y="122"/>
                  </a:lnTo>
                  <a:lnTo>
                    <a:pt x="520" y="122"/>
                  </a:lnTo>
                  <a:lnTo>
                    <a:pt x="520" y="111"/>
                  </a:lnTo>
                  <a:close/>
                  <a:moveTo>
                    <a:pt x="17" y="299"/>
                  </a:moveTo>
                  <a:lnTo>
                    <a:pt x="6" y="299"/>
                  </a:lnTo>
                  <a:lnTo>
                    <a:pt x="17" y="299"/>
                  </a:lnTo>
                  <a:close/>
                  <a:moveTo>
                    <a:pt x="890" y="215"/>
                  </a:moveTo>
                  <a:lnTo>
                    <a:pt x="887" y="215"/>
                  </a:lnTo>
                  <a:lnTo>
                    <a:pt x="887" y="237"/>
                  </a:lnTo>
                  <a:lnTo>
                    <a:pt x="890" y="237"/>
                  </a:lnTo>
                  <a:lnTo>
                    <a:pt x="907" y="226"/>
                  </a:lnTo>
                  <a:lnTo>
                    <a:pt x="890" y="215"/>
                  </a:lnTo>
                  <a:close/>
                  <a:moveTo>
                    <a:pt x="719" y="111"/>
                  </a:moveTo>
                  <a:lnTo>
                    <a:pt x="708" y="131"/>
                  </a:lnTo>
                  <a:lnTo>
                    <a:pt x="869" y="226"/>
                  </a:lnTo>
                  <a:lnTo>
                    <a:pt x="887" y="215"/>
                  </a:lnTo>
                  <a:lnTo>
                    <a:pt x="890" y="215"/>
                  </a:lnTo>
                  <a:lnTo>
                    <a:pt x="719" y="111"/>
                  </a:lnTo>
                  <a:close/>
                  <a:moveTo>
                    <a:pt x="17" y="131"/>
                  </a:moveTo>
                  <a:lnTo>
                    <a:pt x="6" y="131"/>
                  </a:lnTo>
                  <a:lnTo>
                    <a:pt x="17" y="131"/>
                  </a:lnTo>
                  <a:close/>
                  <a:moveTo>
                    <a:pt x="548" y="16"/>
                  </a:moveTo>
                  <a:lnTo>
                    <a:pt x="540" y="16"/>
                  </a:lnTo>
                  <a:lnTo>
                    <a:pt x="539" y="35"/>
                  </a:lnTo>
                  <a:lnTo>
                    <a:pt x="708" y="131"/>
                  </a:lnTo>
                  <a:lnTo>
                    <a:pt x="719" y="111"/>
                  </a:lnTo>
                  <a:lnTo>
                    <a:pt x="548" y="16"/>
                  </a:lnTo>
                  <a:close/>
                  <a:moveTo>
                    <a:pt x="536" y="111"/>
                  </a:moveTo>
                  <a:lnTo>
                    <a:pt x="531" y="111"/>
                  </a:lnTo>
                  <a:lnTo>
                    <a:pt x="520" y="122"/>
                  </a:lnTo>
                  <a:lnTo>
                    <a:pt x="17" y="122"/>
                  </a:lnTo>
                  <a:lnTo>
                    <a:pt x="17" y="131"/>
                  </a:lnTo>
                  <a:lnTo>
                    <a:pt x="535" y="126"/>
                  </a:lnTo>
                  <a:lnTo>
                    <a:pt x="536" y="111"/>
                  </a:lnTo>
                  <a:close/>
                  <a:moveTo>
                    <a:pt x="520" y="0"/>
                  </a:moveTo>
                  <a:lnTo>
                    <a:pt x="520" y="111"/>
                  </a:lnTo>
                  <a:lnTo>
                    <a:pt x="536" y="111"/>
                  </a:lnTo>
                  <a:lnTo>
                    <a:pt x="539" y="35"/>
                  </a:lnTo>
                  <a:lnTo>
                    <a:pt x="525" y="27"/>
                  </a:lnTo>
                  <a:lnTo>
                    <a:pt x="540" y="16"/>
                  </a:lnTo>
                  <a:lnTo>
                    <a:pt x="548" y="1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5" name="Rectangle 211"/>
            <p:cNvSpPr>
              <a:spLocks noChangeArrowheads="1"/>
            </p:cNvSpPr>
            <p:nvPr/>
          </p:nvSpPr>
          <p:spPr bwMode="auto">
            <a:xfrm>
              <a:off x="5410" y="-7878"/>
              <a:ext cx="493" cy="1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6" name="AutoShape 212"/>
            <p:cNvSpPr/>
            <p:nvPr/>
          </p:nvSpPr>
          <p:spPr bwMode="auto">
            <a:xfrm>
              <a:off x="3631" y="-9675"/>
              <a:ext cx="665" cy="1017"/>
            </a:xfrm>
            <a:custGeom>
              <a:avLst/>
              <a:gdLst>
                <a:gd name="T0" fmla="*/ 665 w 665"/>
                <a:gd name="T1" fmla="*/ -9004 h 1017"/>
                <a:gd name="T2" fmla="*/ 361 w 665"/>
                <a:gd name="T3" fmla="*/ -9004 h 1017"/>
                <a:gd name="T4" fmla="*/ 660 w 665"/>
                <a:gd name="T5" fmla="*/ -9675 h 1017"/>
                <a:gd name="T6" fmla="*/ 0 w 665"/>
                <a:gd name="T7" fmla="*/ -9675 h 1017"/>
                <a:gd name="T8" fmla="*/ 0 w 665"/>
                <a:gd name="T9" fmla="*/ -9177 h 1017"/>
                <a:gd name="T10" fmla="*/ 0 w 665"/>
                <a:gd name="T11" fmla="*/ -8827 h 1017"/>
                <a:gd name="T12" fmla="*/ 0 w 665"/>
                <a:gd name="T13" fmla="*/ -8659 h 1017"/>
                <a:gd name="T14" fmla="*/ 660 w 665"/>
                <a:gd name="T15" fmla="*/ -8659 h 1017"/>
                <a:gd name="T16" fmla="*/ 309 w 665"/>
                <a:gd name="T17" fmla="*/ -8659 h 1017"/>
                <a:gd name="T18" fmla="*/ 309 w 665"/>
                <a:gd name="T19" fmla="*/ -9319 h 1017"/>
                <a:gd name="T20" fmla="*/ 309 w 665"/>
                <a:gd name="T21" fmla="*/ -9319 h 1017"/>
                <a:gd name="T22" fmla="*/ 660 w 665"/>
                <a:gd name="T23" fmla="*/ -9319 h 1017"/>
                <a:gd name="T24" fmla="*/ 357 w 665"/>
                <a:gd name="T25" fmla="*/ -9000 h 1017"/>
                <a:gd name="T26" fmla="*/ 351 w 665"/>
                <a:gd name="T27" fmla="*/ -9020 h 1017"/>
                <a:gd name="T28" fmla="*/ 330 w 665"/>
                <a:gd name="T29" fmla="*/ -9042 h 1017"/>
                <a:gd name="T30" fmla="*/ 309 w 665"/>
                <a:gd name="T31" fmla="*/ -9046 h 1017"/>
                <a:gd name="T32" fmla="*/ 309 w 665"/>
                <a:gd name="T33" fmla="*/ -9046 h 1017"/>
                <a:gd name="T34" fmla="*/ 288 w 665"/>
                <a:gd name="T35" fmla="*/ -9042 h 1017"/>
                <a:gd name="T36" fmla="*/ 267 w 665"/>
                <a:gd name="T37" fmla="*/ -9020 h 1017"/>
                <a:gd name="T38" fmla="*/ 262 w 665"/>
                <a:gd name="T39" fmla="*/ -9000 h 10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65" h="1017">
                  <a:moveTo>
                    <a:pt x="665" y="671"/>
                  </a:moveTo>
                  <a:lnTo>
                    <a:pt x="361" y="671"/>
                  </a:lnTo>
                  <a:moveTo>
                    <a:pt x="660" y="0"/>
                  </a:moveTo>
                  <a:lnTo>
                    <a:pt x="0" y="0"/>
                  </a:lnTo>
                  <a:lnTo>
                    <a:pt x="0" y="498"/>
                  </a:lnTo>
                  <a:moveTo>
                    <a:pt x="0" y="848"/>
                  </a:moveTo>
                  <a:lnTo>
                    <a:pt x="0" y="1016"/>
                  </a:lnTo>
                  <a:lnTo>
                    <a:pt x="660" y="1016"/>
                  </a:lnTo>
                  <a:moveTo>
                    <a:pt x="309" y="1016"/>
                  </a:moveTo>
                  <a:lnTo>
                    <a:pt x="309" y="356"/>
                  </a:lnTo>
                  <a:moveTo>
                    <a:pt x="309" y="356"/>
                  </a:moveTo>
                  <a:lnTo>
                    <a:pt x="660" y="356"/>
                  </a:lnTo>
                  <a:moveTo>
                    <a:pt x="357" y="675"/>
                  </a:moveTo>
                  <a:lnTo>
                    <a:pt x="351" y="655"/>
                  </a:lnTo>
                  <a:lnTo>
                    <a:pt x="330" y="633"/>
                  </a:lnTo>
                  <a:lnTo>
                    <a:pt x="309" y="629"/>
                  </a:lnTo>
                  <a:moveTo>
                    <a:pt x="309" y="629"/>
                  </a:moveTo>
                  <a:lnTo>
                    <a:pt x="288" y="633"/>
                  </a:lnTo>
                  <a:lnTo>
                    <a:pt x="267" y="655"/>
                  </a:lnTo>
                  <a:lnTo>
                    <a:pt x="262" y="675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7" name="Freeform 213"/>
            <p:cNvSpPr/>
            <p:nvPr/>
          </p:nvSpPr>
          <p:spPr bwMode="auto">
            <a:xfrm>
              <a:off x="3689" y="-9042"/>
              <a:ext cx="63" cy="74"/>
            </a:xfrm>
            <a:custGeom>
              <a:avLst/>
              <a:gdLst>
                <a:gd name="T0" fmla="*/ 62 w 63"/>
                <a:gd name="T1" fmla="*/ -9042 h 74"/>
                <a:gd name="T2" fmla="*/ 31 w 63"/>
                <a:gd name="T3" fmla="*/ -9020 h 74"/>
                <a:gd name="T4" fmla="*/ 0 w 63"/>
                <a:gd name="T5" fmla="*/ -9004 h 74"/>
                <a:gd name="T6" fmla="*/ 31 w 63"/>
                <a:gd name="T7" fmla="*/ -8989 h 74"/>
                <a:gd name="T8" fmla="*/ 62 w 63"/>
                <a:gd name="T9" fmla="*/ -8968 h 74"/>
                <a:gd name="T10" fmla="*/ 51 w 63"/>
                <a:gd name="T11" fmla="*/ -9004 h 74"/>
                <a:gd name="T12" fmla="*/ 62 w 63"/>
                <a:gd name="T13" fmla="*/ -9042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74">
                  <a:moveTo>
                    <a:pt x="62" y="0"/>
                  </a:moveTo>
                  <a:lnTo>
                    <a:pt x="31" y="22"/>
                  </a:lnTo>
                  <a:lnTo>
                    <a:pt x="0" y="38"/>
                  </a:lnTo>
                  <a:lnTo>
                    <a:pt x="31" y="53"/>
                  </a:lnTo>
                  <a:lnTo>
                    <a:pt x="62" y="74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8" name="Rectangle 214"/>
            <p:cNvSpPr>
              <a:spLocks noChangeArrowheads="1"/>
            </p:cNvSpPr>
            <p:nvPr/>
          </p:nvSpPr>
          <p:spPr bwMode="auto">
            <a:xfrm>
              <a:off x="3541" y="-9177"/>
              <a:ext cx="142" cy="350"/>
            </a:xfrm>
            <a:prstGeom prst="rect">
              <a:avLst/>
            </a:prstGeom>
            <a:noFill/>
            <a:ln w="9982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9" name="Rectangle 215"/>
            <p:cNvSpPr>
              <a:spLocks noChangeArrowheads="1"/>
            </p:cNvSpPr>
            <p:nvPr/>
          </p:nvSpPr>
          <p:spPr bwMode="auto">
            <a:xfrm>
              <a:off x="6640" y="-9230"/>
              <a:ext cx="760" cy="73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0" name="AutoShape 216"/>
            <p:cNvSpPr/>
            <p:nvPr/>
          </p:nvSpPr>
          <p:spPr bwMode="auto">
            <a:xfrm>
              <a:off x="6634" y="-9235"/>
              <a:ext cx="771" cy="7358"/>
            </a:xfrm>
            <a:custGeom>
              <a:avLst/>
              <a:gdLst>
                <a:gd name="T0" fmla="*/ 770 w 771"/>
                <a:gd name="T1" fmla="*/ -9235 h 7358"/>
                <a:gd name="T2" fmla="*/ 0 w 771"/>
                <a:gd name="T3" fmla="*/ -9235 h 7358"/>
                <a:gd name="T4" fmla="*/ 0 w 771"/>
                <a:gd name="T5" fmla="*/ -1878 h 7358"/>
                <a:gd name="T6" fmla="*/ 770 w 771"/>
                <a:gd name="T7" fmla="*/ -1878 h 7358"/>
                <a:gd name="T8" fmla="*/ 768 w 771"/>
                <a:gd name="T9" fmla="*/ -1882 h 7358"/>
                <a:gd name="T10" fmla="*/ 15 w 771"/>
                <a:gd name="T11" fmla="*/ -1882 h 7358"/>
                <a:gd name="T12" fmla="*/ 6 w 771"/>
                <a:gd name="T13" fmla="*/ -1891 h 7358"/>
                <a:gd name="T14" fmla="*/ 15 w 771"/>
                <a:gd name="T15" fmla="*/ -1891 h 7358"/>
                <a:gd name="T16" fmla="*/ 15 w 771"/>
                <a:gd name="T17" fmla="*/ -9225 h 7358"/>
                <a:gd name="T18" fmla="*/ 6 w 771"/>
                <a:gd name="T19" fmla="*/ -9225 h 7358"/>
                <a:gd name="T20" fmla="*/ 15 w 771"/>
                <a:gd name="T21" fmla="*/ -9232 h 7358"/>
                <a:gd name="T22" fmla="*/ 770 w 771"/>
                <a:gd name="T23" fmla="*/ -9232 h 7358"/>
                <a:gd name="T24" fmla="*/ 770 w 771"/>
                <a:gd name="T25" fmla="*/ -9235 h 7358"/>
                <a:gd name="T26" fmla="*/ 770 w 771"/>
                <a:gd name="T27" fmla="*/ -9232 h 7358"/>
                <a:gd name="T28" fmla="*/ 754 w 771"/>
                <a:gd name="T29" fmla="*/ -9232 h 7358"/>
                <a:gd name="T30" fmla="*/ 765 w 771"/>
                <a:gd name="T31" fmla="*/ -9225 h 7358"/>
                <a:gd name="T32" fmla="*/ 754 w 771"/>
                <a:gd name="T33" fmla="*/ -9225 h 7358"/>
                <a:gd name="T34" fmla="*/ 754 w 771"/>
                <a:gd name="T35" fmla="*/ -1891 h 7358"/>
                <a:gd name="T36" fmla="*/ 765 w 771"/>
                <a:gd name="T37" fmla="*/ -1891 h 7358"/>
                <a:gd name="T38" fmla="*/ 770 w 771"/>
                <a:gd name="T39" fmla="*/ -1878 h 7358"/>
                <a:gd name="T40" fmla="*/ 770 w 771"/>
                <a:gd name="T41" fmla="*/ -9232 h 7358"/>
                <a:gd name="T42" fmla="*/ 754 w 771"/>
                <a:gd name="T43" fmla="*/ -1891 h 7358"/>
                <a:gd name="T44" fmla="*/ 15 w 771"/>
                <a:gd name="T45" fmla="*/ -1891 h 7358"/>
                <a:gd name="T46" fmla="*/ 15 w 771"/>
                <a:gd name="T47" fmla="*/ -1882 h 7358"/>
                <a:gd name="T48" fmla="*/ 754 w 771"/>
                <a:gd name="T49" fmla="*/ -1882 h 7358"/>
                <a:gd name="T50" fmla="*/ 754 w 771"/>
                <a:gd name="T51" fmla="*/ -1891 h 7358"/>
                <a:gd name="T52" fmla="*/ 765 w 771"/>
                <a:gd name="T53" fmla="*/ -1891 h 7358"/>
                <a:gd name="T54" fmla="*/ 754 w 771"/>
                <a:gd name="T55" fmla="*/ -1882 h 7358"/>
                <a:gd name="T56" fmla="*/ 768 w 771"/>
                <a:gd name="T57" fmla="*/ -1882 h 7358"/>
                <a:gd name="T58" fmla="*/ 765 w 771"/>
                <a:gd name="T59" fmla="*/ -1891 h 7358"/>
                <a:gd name="T60" fmla="*/ 754 w 771"/>
                <a:gd name="T61" fmla="*/ -9232 h 7358"/>
                <a:gd name="T62" fmla="*/ 15 w 771"/>
                <a:gd name="T63" fmla="*/ -9232 h 7358"/>
                <a:gd name="T64" fmla="*/ 15 w 771"/>
                <a:gd name="T65" fmla="*/ -9225 h 7358"/>
                <a:gd name="T66" fmla="*/ 754 w 771"/>
                <a:gd name="T67" fmla="*/ -9225 h 7358"/>
                <a:gd name="T68" fmla="*/ 754 w 771"/>
                <a:gd name="T69" fmla="*/ -9232 h 73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71" h="7358">
                  <a:moveTo>
                    <a:pt x="770" y="0"/>
                  </a:moveTo>
                  <a:lnTo>
                    <a:pt x="0" y="0"/>
                  </a:lnTo>
                  <a:lnTo>
                    <a:pt x="0" y="7357"/>
                  </a:lnTo>
                  <a:lnTo>
                    <a:pt x="770" y="7357"/>
                  </a:lnTo>
                  <a:lnTo>
                    <a:pt x="768" y="7353"/>
                  </a:lnTo>
                  <a:lnTo>
                    <a:pt x="15" y="7353"/>
                  </a:lnTo>
                  <a:lnTo>
                    <a:pt x="6" y="7344"/>
                  </a:lnTo>
                  <a:lnTo>
                    <a:pt x="15" y="7344"/>
                  </a:lnTo>
                  <a:lnTo>
                    <a:pt x="15" y="10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770" y="3"/>
                  </a:lnTo>
                  <a:lnTo>
                    <a:pt x="770" y="0"/>
                  </a:lnTo>
                  <a:close/>
                  <a:moveTo>
                    <a:pt x="770" y="3"/>
                  </a:moveTo>
                  <a:lnTo>
                    <a:pt x="754" y="3"/>
                  </a:lnTo>
                  <a:lnTo>
                    <a:pt x="765" y="10"/>
                  </a:lnTo>
                  <a:lnTo>
                    <a:pt x="754" y="10"/>
                  </a:lnTo>
                  <a:lnTo>
                    <a:pt x="754" y="7344"/>
                  </a:lnTo>
                  <a:lnTo>
                    <a:pt x="765" y="7344"/>
                  </a:lnTo>
                  <a:lnTo>
                    <a:pt x="770" y="7357"/>
                  </a:lnTo>
                  <a:lnTo>
                    <a:pt x="770" y="3"/>
                  </a:lnTo>
                  <a:close/>
                  <a:moveTo>
                    <a:pt x="754" y="7344"/>
                  </a:moveTo>
                  <a:lnTo>
                    <a:pt x="15" y="7344"/>
                  </a:lnTo>
                  <a:lnTo>
                    <a:pt x="15" y="7353"/>
                  </a:lnTo>
                  <a:lnTo>
                    <a:pt x="754" y="7353"/>
                  </a:lnTo>
                  <a:lnTo>
                    <a:pt x="754" y="7344"/>
                  </a:lnTo>
                  <a:close/>
                  <a:moveTo>
                    <a:pt x="765" y="7344"/>
                  </a:moveTo>
                  <a:lnTo>
                    <a:pt x="754" y="7353"/>
                  </a:lnTo>
                  <a:lnTo>
                    <a:pt x="768" y="7353"/>
                  </a:lnTo>
                  <a:lnTo>
                    <a:pt x="765" y="7344"/>
                  </a:lnTo>
                  <a:close/>
                  <a:moveTo>
                    <a:pt x="754" y="3"/>
                  </a:moveTo>
                  <a:lnTo>
                    <a:pt x="15" y="3"/>
                  </a:lnTo>
                  <a:lnTo>
                    <a:pt x="15" y="10"/>
                  </a:lnTo>
                  <a:lnTo>
                    <a:pt x="754" y="10"/>
                  </a:lnTo>
                  <a:lnTo>
                    <a:pt x="75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1" name="AutoShape 217"/>
            <p:cNvSpPr/>
            <p:nvPr/>
          </p:nvSpPr>
          <p:spPr bwMode="auto">
            <a:xfrm>
              <a:off x="3631" y="-3832"/>
              <a:ext cx="399" cy="328"/>
            </a:xfrm>
            <a:custGeom>
              <a:avLst/>
              <a:gdLst>
                <a:gd name="T0" fmla="*/ 0 w 399"/>
                <a:gd name="T1" fmla="*/ -3591 h 328"/>
                <a:gd name="T2" fmla="*/ 0 w 399"/>
                <a:gd name="T3" fmla="*/ -3505 h 328"/>
                <a:gd name="T4" fmla="*/ 393 w 399"/>
                <a:gd name="T5" fmla="*/ -3505 h 328"/>
                <a:gd name="T6" fmla="*/ 399 w 399"/>
                <a:gd name="T7" fmla="*/ -3832 h 328"/>
                <a:gd name="T8" fmla="*/ 0 w 399"/>
                <a:gd name="T9" fmla="*/ -3832 h 328"/>
                <a:gd name="T10" fmla="*/ 0 w 399"/>
                <a:gd name="T11" fmla="*/ -3733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9" h="328">
                  <a:moveTo>
                    <a:pt x="0" y="241"/>
                  </a:moveTo>
                  <a:lnTo>
                    <a:pt x="0" y="327"/>
                  </a:lnTo>
                  <a:lnTo>
                    <a:pt x="393" y="327"/>
                  </a:lnTo>
                  <a:moveTo>
                    <a:pt x="399" y="0"/>
                  </a:moveTo>
                  <a:lnTo>
                    <a:pt x="0" y="0"/>
                  </a:lnTo>
                  <a:lnTo>
                    <a:pt x="0" y="99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2" name="Rectangle 218"/>
            <p:cNvSpPr>
              <a:spLocks noChangeArrowheads="1"/>
            </p:cNvSpPr>
            <p:nvPr/>
          </p:nvSpPr>
          <p:spPr bwMode="auto">
            <a:xfrm>
              <a:off x="5410" y="-5005"/>
              <a:ext cx="493" cy="6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3" name="AutoShape 219"/>
            <p:cNvSpPr/>
            <p:nvPr/>
          </p:nvSpPr>
          <p:spPr bwMode="auto">
            <a:xfrm>
              <a:off x="5405" y="-5010"/>
              <a:ext cx="503" cy="656"/>
            </a:xfrm>
            <a:custGeom>
              <a:avLst/>
              <a:gdLst>
                <a:gd name="T0" fmla="*/ 325 w 503"/>
                <a:gd name="T1" fmla="*/ -4810 h 656"/>
                <a:gd name="T2" fmla="*/ 320 w 503"/>
                <a:gd name="T3" fmla="*/ -4832 h 656"/>
                <a:gd name="T4" fmla="*/ 299 w 503"/>
                <a:gd name="T5" fmla="*/ -4837 h 656"/>
                <a:gd name="T6" fmla="*/ 283 w 503"/>
                <a:gd name="T7" fmla="*/ -4832 h 656"/>
                <a:gd name="T8" fmla="*/ 278 w 503"/>
                <a:gd name="T9" fmla="*/ -4810 h 656"/>
                <a:gd name="T10" fmla="*/ 283 w 503"/>
                <a:gd name="T11" fmla="*/ -4795 h 656"/>
                <a:gd name="T12" fmla="*/ 299 w 503"/>
                <a:gd name="T13" fmla="*/ -4790 h 656"/>
                <a:gd name="T14" fmla="*/ 320 w 503"/>
                <a:gd name="T15" fmla="*/ -4795 h 656"/>
                <a:gd name="T16" fmla="*/ 325 w 503"/>
                <a:gd name="T17" fmla="*/ -4810 h 656"/>
                <a:gd name="T18" fmla="*/ 503 w 503"/>
                <a:gd name="T19" fmla="*/ -5010 h 656"/>
                <a:gd name="T20" fmla="*/ 498 w 503"/>
                <a:gd name="T21" fmla="*/ -5010 h 656"/>
                <a:gd name="T22" fmla="*/ 498 w 503"/>
                <a:gd name="T23" fmla="*/ -4994 h 656"/>
                <a:gd name="T24" fmla="*/ 487 w 503"/>
                <a:gd name="T25" fmla="*/ -4994 h 656"/>
                <a:gd name="T26" fmla="*/ 487 w 503"/>
                <a:gd name="T27" fmla="*/ -4370 h 656"/>
                <a:gd name="T28" fmla="*/ 498 w 503"/>
                <a:gd name="T29" fmla="*/ -4370 h 656"/>
                <a:gd name="T30" fmla="*/ 487 w 503"/>
                <a:gd name="T31" fmla="*/ -4360 h 656"/>
                <a:gd name="T32" fmla="*/ 487 w 503"/>
                <a:gd name="T33" fmla="*/ -4370 h 656"/>
                <a:gd name="T34" fmla="*/ 15 w 503"/>
                <a:gd name="T35" fmla="*/ -4370 h 656"/>
                <a:gd name="T36" fmla="*/ 15 w 503"/>
                <a:gd name="T37" fmla="*/ -4360 h 656"/>
                <a:gd name="T38" fmla="*/ 5 w 503"/>
                <a:gd name="T39" fmla="*/ -4370 h 656"/>
                <a:gd name="T40" fmla="*/ 15 w 503"/>
                <a:gd name="T41" fmla="*/ -4370 h 656"/>
                <a:gd name="T42" fmla="*/ 15 w 503"/>
                <a:gd name="T43" fmla="*/ -4994 h 656"/>
                <a:gd name="T44" fmla="*/ 5 w 503"/>
                <a:gd name="T45" fmla="*/ -4994 h 656"/>
                <a:gd name="T46" fmla="*/ 15 w 503"/>
                <a:gd name="T47" fmla="*/ -5005 h 656"/>
                <a:gd name="T48" fmla="*/ 15 w 503"/>
                <a:gd name="T49" fmla="*/ -4994 h 656"/>
                <a:gd name="T50" fmla="*/ 487 w 503"/>
                <a:gd name="T51" fmla="*/ -4994 h 656"/>
                <a:gd name="T52" fmla="*/ 487 w 503"/>
                <a:gd name="T53" fmla="*/ -5005 h 656"/>
                <a:gd name="T54" fmla="*/ 498 w 503"/>
                <a:gd name="T55" fmla="*/ -4994 h 656"/>
                <a:gd name="T56" fmla="*/ 498 w 503"/>
                <a:gd name="T57" fmla="*/ -5010 h 656"/>
                <a:gd name="T58" fmla="*/ 0 w 503"/>
                <a:gd name="T59" fmla="*/ -5010 h 656"/>
                <a:gd name="T60" fmla="*/ 0 w 503"/>
                <a:gd name="T61" fmla="*/ -4354 h 656"/>
                <a:gd name="T62" fmla="*/ 503 w 503"/>
                <a:gd name="T63" fmla="*/ -4354 h 656"/>
                <a:gd name="T64" fmla="*/ 503 w 503"/>
                <a:gd name="T65" fmla="*/ -5005 h 656"/>
                <a:gd name="T66" fmla="*/ 503 w 503"/>
                <a:gd name="T67" fmla="*/ -5010 h 6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3" h="656">
                  <a:moveTo>
                    <a:pt x="325" y="200"/>
                  </a:moveTo>
                  <a:lnTo>
                    <a:pt x="320" y="178"/>
                  </a:lnTo>
                  <a:lnTo>
                    <a:pt x="299" y="173"/>
                  </a:lnTo>
                  <a:lnTo>
                    <a:pt x="283" y="178"/>
                  </a:lnTo>
                  <a:lnTo>
                    <a:pt x="278" y="200"/>
                  </a:lnTo>
                  <a:lnTo>
                    <a:pt x="283" y="215"/>
                  </a:lnTo>
                  <a:lnTo>
                    <a:pt x="299" y="220"/>
                  </a:lnTo>
                  <a:lnTo>
                    <a:pt x="320" y="215"/>
                  </a:lnTo>
                  <a:lnTo>
                    <a:pt x="325" y="200"/>
                  </a:lnTo>
                  <a:moveTo>
                    <a:pt x="503" y="0"/>
                  </a:moveTo>
                  <a:lnTo>
                    <a:pt x="498" y="0"/>
                  </a:lnTo>
                  <a:lnTo>
                    <a:pt x="498" y="16"/>
                  </a:lnTo>
                  <a:lnTo>
                    <a:pt x="487" y="16"/>
                  </a:lnTo>
                  <a:lnTo>
                    <a:pt x="487" y="640"/>
                  </a:lnTo>
                  <a:lnTo>
                    <a:pt x="498" y="640"/>
                  </a:lnTo>
                  <a:lnTo>
                    <a:pt x="487" y="650"/>
                  </a:lnTo>
                  <a:lnTo>
                    <a:pt x="487" y="640"/>
                  </a:lnTo>
                  <a:lnTo>
                    <a:pt x="15" y="640"/>
                  </a:lnTo>
                  <a:lnTo>
                    <a:pt x="15" y="650"/>
                  </a:lnTo>
                  <a:lnTo>
                    <a:pt x="5" y="640"/>
                  </a:lnTo>
                  <a:lnTo>
                    <a:pt x="15" y="640"/>
                  </a:lnTo>
                  <a:lnTo>
                    <a:pt x="15" y="16"/>
                  </a:lnTo>
                  <a:lnTo>
                    <a:pt x="5" y="16"/>
                  </a:lnTo>
                  <a:lnTo>
                    <a:pt x="15" y="5"/>
                  </a:lnTo>
                  <a:lnTo>
                    <a:pt x="15" y="16"/>
                  </a:lnTo>
                  <a:lnTo>
                    <a:pt x="487" y="16"/>
                  </a:lnTo>
                  <a:lnTo>
                    <a:pt x="487" y="5"/>
                  </a:lnTo>
                  <a:lnTo>
                    <a:pt x="498" y="16"/>
                  </a:lnTo>
                  <a:lnTo>
                    <a:pt x="49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503" y="656"/>
                  </a:lnTo>
                  <a:lnTo>
                    <a:pt x="503" y="5"/>
                  </a:lnTo>
                  <a:lnTo>
                    <a:pt x="50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38" name="Picture 2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" y="-3741"/>
              <a:ext cx="157" cy="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40" name="Line 221"/>
            <p:cNvSpPr>
              <a:spLocks noChangeShapeType="1"/>
            </p:cNvSpPr>
            <p:nvPr/>
          </p:nvSpPr>
          <p:spPr bwMode="auto">
            <a:xfrm>
              <a:off x="9874" y="-6614"/>
              <a:ext cx="0" cy="2401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1" name="Freeform 222"/>
            <p:cNvSpPr/>
            <p:nvPr/>
          </p:nvSpPr>
          <p:spPr bwMode="auto">
            <a:xfrm>
              <a:off x="9535" y="-9555"/>
              <a:ext cx="162" cy="80"/>
            </a:xfrm>
            <a:custGeom>
              <a:avLst/>
              <a:gdLst>
                <a:gd name="T0" fmla="*/ 151 w 162"/>
                <a:gd name="T1" fmla="*/ -9555 h 80"/>
                <a:gd name="T2" fmla="*/ 0 w 162"/>
                <a:gd name="T3" fmla="*/ -9498 h 80"/>
                <a:gd name="T4" fmla="*/ 11 w 162"/>
                <a:gd name="T5" fmla="*/ -9476 h 80"/>
                <a:gd name="T6" fmla="*/ 162 w 162"/>
                <a:gd name="T7" fmla="*/ -9534 h 80"/>
                <a:gd name="T8" fmla="*/ 151 w 162"/>
                <a:gd name="T9" fmla="*/ -9555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80">
                  <a:moveTo>
                    <a:pt x="151" y="0"/>
                  </a:moveTo>
                  <a:lnTo>
                    <a:pt x="0" y="57"/>
                  </a:lnTo>
                  <a:lnTo>
                    <a:pt x="11" y="79"/>
                  </a:lnTo>
                  <a:lnTo>
                    <a:pt x="162" y="2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2" name="Line 223"/>
            <p:cNvSpPr>
              <a:spLocks noChangeShapeType="1"/>
            </p:cNvSpPr>
            <p:nvPr/>
          </p:nvSpPr>
          <p:spPr bwMode="auto">
            <a:xfrm>
              <a:off x="9077" y="-6619"/>
              <a:ext cx="0" cy="2406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3" name="Freeform 224"/>
            <p:cNvSpPr/>
            <p:nvPr/>
          </p:nvSpPr>
          <p:spPr bwMode="auto">
            <a:xfrm>
              <a:off x="8938" y="-7548"/>
              <a:ext cx="1065" cy="939"/>
            </a:xfrm>
            <a:custGeom>
              <a:avLst/>
              <a:gdLst>
                <a:gd name="T0" fmla="*/ 1064 w 1065"/>
                <a:gd name="T1" fmla="*/ -7548 h 939"/>
                <a:gd name="T2" fmla="*/ 1058 w 1065"/>
                <a:gd name="T3" fmla="*/ -7548 h 939"/>
                <a:gd name="T4" fmla="*/ 1058 w 1065"/>
                <a:gd name="T5" fmla="*/ -6619 h 939"/>
                <a:gd name="T6" fmla="*/ 1053 w 1065"/>
                <a:gd name="T7" fmla="*/ -6614 h 939"/>
                <a:gd name="T8" fmla="*/ 1053 w 1065"/>
                <a:gd name="T9" fmla="*/ -6619 h 939"/>
                <a:gd name="T10" fmla="*/ 20 w 1065"/>
                <a:gd name="T11" fmla="*/ -6619 h 939"/>
                <a:gd name="T12" fmla="*/ 10 w 1065"/>
                <a:gd name="T13" fmla="*/ -6619 h 939"/>
                <a:gd name="T14" fmla="*/ 10 w 1065"/>
                <a:gd name="T15" fmla="*/ -6614 h 939"/>
                <a:gd name="T16" fmla="*/ 4 w 1065"/>
                <a:gd name="T17" fmla="*/ -6619 h 939"/>
                <a:gd name="T18" fmla="*/ 10 w 1065"/>
                <a:gd name="T19" fmla="*/ -6619 h 939"/>
                <a:gd name="T20" fmla="*/ 10 w 1065"/>
                <a:gd name="T21" fmla="*/ -6630 h 939"/>
                <a:gd name="T22" fmla="*/ 10 w 1065"/>
                <a:gd name="T23" fmla="*/ -7537 h 939"/>
                <a:gd name="T24" fmla="*/ 4 w 1065"/>
                <a:gd name="T25" fmla="*/ -7537 h 939"/>
                <a:gd name="T26" fmla="*/ 10 w 1065"/>
                <a:gd name="T27" fmla="*/ -7542 h 939"/>
                <a:gd name="T28" fmla="*/ 10 w 1065"/>
                <a:gd name="T29" fmla="*/ -7537 h 939"/>
                <a:gd name="T30" fmla="*/ 1041 w 1065"/>
                <a:gd name="T31" fmla="*/ -7537 h 939"/>
                <a:gd name="T32" fmla="*/ 10 w 1065"/>
                <a:gd name="T33" fmla="*/ -6630 h 939"/>
                <a:gd name="T34" fmla="*/ 20 w 1065"/>
                <a:gd name="T35" fmla="*/ -6619 h 939"/>
                <a:gd name="T36" fmla="*/ 1053 w 1065"/>
                <a:gd name="T37" fmla="*/ -7527 h 939"/>
                <a:gd name="T38" fmla="*/ 1053 w 1065"/>
                <a:gd name="T39" fmla="*/ -6619 h 939"/>
                <a:gd name="T40" fmla="*/ 1058 w 1065"/>
                <a:gd name="T41" fmla="*/ -6619 h 939"/>
                <a:gd name="T42" fmla="*/ 1058 w 1065"/>
                <a:gd name="T43" fmla="*/ -7548 h 939"/>
                <a:gd name="T44" fmla="*/ 1053 w 1065"/>
                <a:gd name="T45" fmla="*/ -7548 h 939"/>
                <a:gd name="T46" fmla="*/ 0 w 1065"/>
                <a:gd name="T47" fmla="*/ -7548 h 939"/>
                <a:gd name="T48" fmla="*/ 0 w 1065"/>
                <a:gd name="T49" fmla="*/ -6609 h 939"/>
                <a:gd name="T50" fmla="*/ 1064 w 1065"/>
                <a:gd name="T51" fmla="*/ -6609 h 939"/>
                <a:gd name="T52" fmla="*/ 1064 w 1065"/>
                <a:gd name="T53" fmla="*/ -7537 h 939"/>
                <a:gd name="T54" fmla="*/ 1064 w 1065"/>
                <a:gd name="T55" fmla="*/ -7542 h 939"/>
                <a:gd name="T56" fmla="*/ 1064 w 1065"/>
                <a:gd name="T57" fmla="*/ -7548 h 9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65" h="939">
                  <a:moveTo>
                    <a:pt x="1064" y="0"/>
                  </a:moveTo>
                  <a:lnTo>
                    <a:pt x="1058" y="0"/>
                  </a:lnTo>
                  <a:lnTo>
                    <a:pt x="1058" y="929"/>
                  </a:lnTo>
                  <a:lnTo>
                    <a:pt x="1053" y="934"/>
                  </a:lnTo>
                  <a:lnTo>
                    <a:pt x="1053" y="929"/>
                  </a:lnTo>
                  <a:lnTo>
                    <a:pt x="20" y="929"/>
                  </a:lnTo>
                  <a:lnTo>
                    <a:pt x="10" y="929"/>
                  </a:lnTo>
                  <a:lnTo>
                    <a:pt x="10" y="934"/>
                  </a:lnTo>
                  <a:lnTo>
                    <a:pt x="4" y="929"/>
                  </a:lnTo>
                  <a:lnTo>
                    <a:pt x="10" y="929"/>
                  </a:lnTo>
                  <a:lnTo>
                    <a:pt x="10" y="918"/>
                  </a:lnTo>
                  <a:lnTo>
                    <a:pt x="10" y="11"/>
                  </a:lnTo>
                  <a:lnTo>
                    <a:pt x="4" y="11"/>
                  </a:lnTo>
                  <a:lnTo>
                    <a:pt x="10" y="6"/>
                  </a:lnTo>
                  <a:lnTo>
                    <a:pt x="10" y="11"/>
                  </a:lnTo>
                  <a:lnTo>
                    <a:pt x="1041" y="11"/>
                  </a:lnTo>
                  <a:lnTo>
                    <a:pt x="10" y="918"/>
                  </a:lnTo>
                  <a:lnTo>
                    <a:pt x="20" y="929"/>
                  </a:lnTo>
                  <a:lnTo>
                    <a:pt x="1053" y="21"/>
                  </a:lnTo>
                  <a:lnTo>
                    <a:pt x="1053" y="929"/>
                  </a:lnTo>
                  <a:lnTo>
                    <a:pt x="1058" y="929"/>
                  </a:lnTo>
                  <a:lnTo>
                    <a:pt x="1058" y="0"/>
                  </a:lnTo>
                  <a:lnTo>
                    <a:pt x="1053" y="0"/>
                  </a:lnTo>
                  <a:lnTo>
                    <a:pt x="0" y="0"/>
                  </a:lnTo>
                  <a:lnTo>
                    <a:pt x="0" y="939"/>
                  </a:lnTo>
                  <a:lnTo>
                    <a:pt x="1064" y="939"/>
                  </a:lnTo>
                  <a:lnTo>
                    <a:pt x="1064" y="11"/>
                  </a:lnTo>
                  <a:lnTo>
                    <a:pt x="1064" y="6"/>
                  </a:lnTo>
                  <a:lnTo>
                    <a:pt x="10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4" name="AutoShape 225"/>
            <p:cNvSpPr/>
            <p:nvPr/>
          </p:nvSpPr>
          <p:spPr bwMode="auto">
            <a:xfrm>
              <a:off x="4030" y="-3832"/>
              <a:ext cx="587" cy="328"/>
            </a:xfrm>
            <a:custGeom>
              <a:avLst/>
              <a:gdLst>
                <a:gd name="T0" fmla="*/ 586 w 587"/>
                <a:gd name="T1" fmla="*/ -3832 h 328"/>
                <a:gd name="T2" fmla="*/ 555 w 587"/>
                <a:gd name="T3" fmla="*/ -3832 h 328"/>
                <a:gd name="T4" fmla="*/ 523 w 587"/>
                <a:gd name="T5" fmla="*/ -3832 h 328"/>
                <a:gd name="T6" fmla="*/ 492 w 587"/>
                <a:gd name="T7" fmla="*/ -3832 h 328"/>
                <a:gd name="T8" fmla="*/ 460 w 587"/>
                <a:gd name="T9" fmla="*/ -3832 h 328"/>
                <a:gd name="T10" fmla="*/ 429 w 587"/>
                <a:gd name="T11" fmla="*/ -3832 h 328"/>
                <a:gd name="T12" fmla="*/ 398 w 587"/>
                <a:gd name="T13" fmla="*/ -3832 h 328"/>
                <a:gd name="T14" fmla="*/ 366 w 587"/>
                <a:gd name="T15" fmla="*/ -3832 h 328"/>
                <a:gd name="T16" fmla="*/ 334 w 587"/>
                <a:gd name="T17" fmla="*/ -3832 h 328"/>
                <a:gd name="T18" fmla="*/ 303 w 587"/>
                <a:gd name="T19" fmla="*/ -3832 h 328"/>
                <a:gd name="T20" fmla="*/ 272 w 587"/>
                <a:gd name="T21" fmla="*/ -3832 h 328"/>
                <a:gd name="T22" fmla="*/ 240 w 587"/>
                <a:gd name="T23" fmla="*/ -3832 h 328"/>
                <a:gd name="T24" fmla="*/ 208 w 587"/>
                <a:gd name="T25" fmla="*/ -3832 h 328"/>
                <a:gd name="T26" fmla="*/ 177 w 587"/>
                <a:gd name="T27" fmla="*/ -3832 h 328"/>
                <a:gd name="T28" fmla="*/ 146 w 587"/>
                <a:gd name="T29" fmla="*/ -3832 h 328"/>
                <a:gd name="T30" fmla="*/ 115 w 587"/>
                <a:gd name="T31" fmla="*/ -3832 h 328"/>
                <a:gd name="T32" fmla="*/ 82 w 587"/>
                <a:gd name="T33" fmla="*/ -3832 h 328"/>
                <a:gd name="T34" fmla="*/ 51 w 587"/>
                <a:gd name="T35" fmla="*/ -3832 h 328"/>
                <a:gd name="T36" fmla="*/ 20 w 587"/>
                <a:gd name="T37" fmla="*/ -3832 h 328"/>
                <a:gd name="T38" fmla="*/ 0 w 587"/>
                <a:gd name="T39" fmla="*/ -3832 h 328"/>
                <a:gd name="T40" fmla="*/ 586 w 587"/>
                <a:gd name="T41" fmla="*/ -3505 h 328"/>
                <a:gd name="T42" fmla="*/ 555 w 587"/>
                <a:gd name="T43" fmla="*/ -3505 h 328"/>
                <a:gd name="T44" fmla="*/ 523 w 587"/>
                <a:gd name="T45" fmla="*/ -3505 h 328"/>
                <a:gd name="T46" fmla="*/ 492 w 587"/>
                <a:gd name="T47" fmla="*/ -3505 h 328"/>
                <a:gd name="T48" fmla="*/ 460 w 587"/>
                <a:gd name="T49" fmla="*/ -3505 h 328"/>
                <a:gd name="T50" fmla="*/ 429 w 587"/>
                <a:gd name="T51" fmla="*/ -3505 h 328"/>
                <a:gd name="T52" fmla="*/ 398 w 587"/>
                <a:gd name="T53" fmla="*/ -3505 h 328"/>
                <a:gd name="T54" fmla="*/ 366 w 587"/>
                <a:gd name="T55" fmla="*/ -3505 h 328"/>
                <a:gd name="T56" fmla="*/ 334 w 587"/>
                <a:gd name="T57" fmla="*/ -3505 h 328"/>
                <a:gd name="T58" fmla="*/ 303 w 587"/>
                <a:gd name="T59" fmla="*/ -3505 h 328"/>
                <a:gd name="T60" fmla="*/ 272 w 587"/>
                <a:gd name="T61" fmla="*/ -3505 h 328"/>
                <a:gd name="T62" fmla="*/ 240 w 587"/>
                <a:gd name="T63" fmla="*/ -3505 h 328"/>
                <a:gd name="T64" fmla="*/ 208 w 587"/>
                <a:gd name="T65" fmla="*/ -3505 h 328"/>
                <a:gd name="T66" fmla="*/ 177 w 587"/>
                <a:gd name="T67" fmla="*/ -3505 h 328"/>
                <a:gd name="T68" fmla="*/ 146 w 587"/>
                <a:gd name="T69" fmla="*/ -3505 h 328"/>
                <a:gd name="T70" fmla="*/ 115 w 587"/>
                <a:gd name="T71" fmla="*/ -3505 h 328"/>
                <a:gd name="T72" fmla="*/ 82 w 587"/>
                <a:gd name="T73" fmla="*/ -3505 h 328"/>
                <a:gd name="T74" fmla="*/ 51 w 587"/>
                <a:gd name="T75" fmla="*/ -3505 h 328"/>
                <a:gd name="T76" fmla="*/ 20 w 587"/>
                <a:gd name="T77" fmla="*/ -3505 h 328"/>
                <a:gd name="T78" fmla="*/ 0 w 587"/>
                <a:gd name="T79" fmla="*/ -3505 h 3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87" h="328">
                  <a:moveTo>
                    <a:pt x="586" y="0"/>
                  </a:moveTo>
                  <a:lnTo>
                    <a:pt x="555" y="0"/>
                  </a:lnTo>
                  <a:moveTo>
                    <a:pt x="523" y="0"/>
                  </a:moveTo>
                  <a:lnTo>
                    <a:pt x="492" y="0"/>
                  </a:lnTo>
                  <a:moveTo>
                    <a:pt x="460" y="0"/>
                  </a:moveTo>
                  <a:lnTo>
                    <a:pt x="429" y="0"/>
                  </a:lnTo>
                  <a:moveTo>
                    <a:pt x="398" y="0"/>
                  </a:moveTo>
                  <a:lnTo>
                    <a:pt x="366" y="0"/>
                  </a:lnTo>
                  <a:moveTo>
                    <a:pt x="334" y="0"/>
                  </a:moveTo>
                  <a:lnTo>
                    <a:pt x="303" y="0"/>
                  </a:lnTo>
                  <a:moveTo>
                    <a:pt x="272" y="0"/>
                  </a:moveTo>
                  <a:lnTo>
                    <a:pt x="240" y="0"/>
                  </a:lnTo>
                  <a:moveTo>
                    <a:pt x="208" y="0"/>
                  </a:moveTo>
                  <a:lnTo>
                    <a:pt x="177" y="0"/>
                  </a:lnTo>
                  <a:moveTo>
                    <a:pt x="146" y="0"/>
                  </a:moveTo>
                  <a:lnTo>
                    <a:pt x="115" y="0"/>
                  </a:lnTo>
                  <a:moveTo>
                    <a:pt x="82" y="0"/>
                  </a:moveTo>
                  <a:lnTo>
                    <a:pt x="51" y="0"/>
                  </a:lnTo>
                  <a:moveTo>
                    <a:pt x="20" y="0"/>
                  </a:moveTo>
                  <a:lnTo>
                    <a:pt x="0" y="0"/>
                  </a:lnTo>
                  <a:moveTo>
                    <a:pt x="586" y="327"/>
                  </a:moveTo>
                  <a:lnTo>
                    <a:pt x="555" y="327"/>
                  </a:lnTo>
                  <a:moveTo>
                    <a:pt x="523" y="327"/>
                  </a:moveTo>
                  <a:lnTo>
                    <a:pt x="492" y="327"/>
                  </a:lnTo>
                  <a:moveTo>
                    <a:pt x="460" y="327"/>
                  </a:moveTo>
                  <a:lnTo>
                    <a:pt x="429" y="327"/>
                  </a:lnTo>
                  <a:moveTo>
                    <a:pt x="398" y="327"/>
                  </a:moveTo>
                  <a:lnTo>
                    <a:pt x="366" y="327"/>
                  </a:lnTo>
                  <a:moveTo>
                    <a:pt x="334" y="327"/>
                  </a:moveTo>
                  <a:lnTo>
                    <a:pt x="303" y="327"/>
                  </a:lnTo>
                  <a:moveTo>
                    <a:pt x="272" y="327"/>
                  </a:moveTo>
                  <a:lnTo>
                    <a:pt x="240" y="327"/>
                  </a:lnTo>
                  <a:moveTo>
                    <a:pt x="208" y="327"/>
                  </a:moveTo>
                  <a:lnTo>
                    <a:pt x="177" y="327"/>
                  </a:lnTo>
                  <a:moveTo>
                    <a:pt x="146" y="327"/>
                  </a:moveTo>
                  <a:lnTo>
                    <a:pt x="115" y="327"/>
                  </a:lnTo>
                  <a:moveTo>
                    <a:pt x="82" y="327"/>
                  </a:moveTo>
                  <a:lnTo>
                    <a:pt x="51" y="327"/>
                  </a:lnTo>
                  <a:moveTo>
                    <a:pt x="20" y="327"/>
                  </a:moveTo>
                  <a:lnTo>
                    <a:pt x="0" y="327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5" name="Line 226"/>
            <p:cNvSpPr>
              <a:spLocks noChangeShapeType="1"/>
            </p:cNvSpPr>
            <p:nvPr/>
          </p:nvSpPr>
          <p:spPr bwMode="auto">
            <a:xfrm>
              <a:off x="4630" y="-9004"/>
              <a:ext cx="770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6" name="Line 227"/>
            <p:cNvSpPr>
              <a:spLocks noChangeShapeType="1"/>
            </p:cNvSpPr>
            <p:nvPr/>
          </p:nvSpPr>
          <p:spPr bwMode="auto">
            <a:xfrm>
              <a:off x="4621" y="-9676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7" name="Line 228"/>
            <p:cNvSpPr>
              <a:spLocks noChangeShapeType="1"/>
            </p:cNvSpPr>
            <p:nvPr/>
          </p:nvSpPr>
          <p:spPr bwMode="auto">
            <a:xfrm>
              <a:off x="4621" y="-8659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8" name="Line 229"/>
            <p:cNvSpPr>
              <a:spLocks noChangeShapeType="1"/>
            </p:cNvSpPr>
            <p:nvPr/>
          </p:nvSpPr>
          <p:spPr bwMode="auto">
            <a:xfrm>
              <a:off x="4621" y="-9319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9" name="Line 230"/>
            <p:cNvSpPr>
              <a:spLocks noChangeShapeType="1"/>
            </p:cNvSpPr>
            <p:nvPr/>
          </p:nvSpPr>
          <p:spPr bwMode="auto">
            <a:xfrm>
              <a:off x="4621" y="-7752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0" name="Line 231"/>
            <p:cNvSpPr>
              <a:spLocks noChangeShapeType="1"/>
            </p:cNvSpPr>
            <p:nvPr/>
          </p:nvSpPr>
          <p:spPr bwMode="auto">
            <a:xfrm>
              <a:off x="4621" y="-7372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1" name="Line 232"/>
            <p:cNvSpPr>
              <a:spLocks noChangeShapeType="1"/>
            </p:cNvSpPr>
            <p:nvPr/>
          </p:nvSpPr>
          <p:spPr bwMode="auto">
            <a:xfrm>
              <a:off x="4621" y="-6994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2" name="AutoShape 233"/>
            <p:cNvSpPr/>
            <p:nvPr/>
          </p:nvSpPr>
          <p:spPr bwMode="auto">
            <a:xfrm>
              <a:off x="4621" y="-6231"/>
              <a:ext cx="779" cy="2404"/>
            </a:xfrm>
            <a:custGeom>
              <a:avLst/>
              <a:gdLst>
                <a:gd name="T0" fmla="*/ 0 w 779"/>
                <a:gd name="T1" fmla="*/ -6231 h 2404"/>
                <a:gd name="T2" fmla="*/ 779 w 779"/>
                <a:gd name="T3" fmla="*/ -6231 h 2404"/>
                <a:gd name="T4" fmla="*/ 0 w 779"/>
                <a:gd name="T5" fmla="*/ -5731 h 2404"/>
                <a:gd name="T6" fmla="*/ 779 w 779"/>
                <a:gd name="T7" fmla="*/ -5731 h 2404"/>
                <a:gd name="T8" fmla="*/ 0 w 779"/>
                <a:gd name="T9" fmla="*/ -3828 h 2404"/>
                <a:gd name="T10" fmla="*/ 779 w 779"/>
                <a:gd name="T11" fmla="*/ -3828 h 2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9" h="2404">
                  <a:moveTo>
                    <a:pt x="0" y="0"/>
                  </a:moveTo>
                  <a:lnTo>
                    <a:pt x="779" y="0"/>
                  </a:lnTo>
                  <a:moveTo>
                    <a:pt x="0" y="500"/>
                  </a:moveTo>
                  <a:lnTo>
                    <a:pt x="779" y="500"/>
                  </a:lnTo>
                  <a:moveTo>
                    <a:pt x="0" y="2403"/>
                  </a:moveTo>
                  <a:lnTo>
                    <a:pt x="779" y="2403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3" name="Line 234"/>
            <p:cNvSpPr>
              <a:spLocks noChangeShapeType="1"/>
            </p:cNvSpPr>
            <p:nvPr/>
          </p:nvSpPr>
          <p:spPr bwMode="auto">
            <a:xfrm>
              <a:off x="4621" y="-3508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4" name="Freeform 235"/>
            <p:cNvSpPr/>
            <p:nvPr/>
          </p:nvSpPr>
          <p:spPr bwMode="auto">
            <a:xfrm>
              <a:off x="4585" y="-9708"/>
              <a:ext cx="74" cy="75"/>
            </a:xfrm>
            <a:custGeom>
              <a:avLst/>
              <a:gdLst>
                <a:gd name="T0" fmla="*/ 36 w 74"/>
                <a:gd name="T1" fmla="*/ -9708 h 75"/>
                <a:gd name="T2" fmla="*/ 10 w 74"/>
                <a:gd name="T3" fmla="*/ -9697 h 75"/>
                <a:gd name="T4" fmla="*/ 0 w 74"/>
                <a:gd name="T5" fmla="*/ -9670 h 75"/>
                <a:gd name="T6" fmla="*/ 10 w 74"/>
                <a:gd name="T7" fmla="*/ -9644 h 75"/>
                <a:gd name="T8" fmla="*/ 36 w 74"/>
                <a:gd name="T9" fmla="*/ -9633 h 75"/>
                <a:gd name="T10" fmla="*/ 63 w 74"/>
                <a:gd name="T11" fmla="*/ -9644 h 75"/>
                <a:gd name="T12" fmla="*/ 73 w 74"/>
                <a:gd name="T13" fmla="*/ -9670 h 75"/>
                <a:gd name="T14" fmla="*/ 63 w 74"/>
                <a:gd name="T15" fmla="*/ -9697 h 75"/>
                <a:gd name="T16" fmla="*/ 36 w 74"/>
                <a:gd name="T17" fmla="*/ -9708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5" name="AutoShape 236"/>
            <p:cNvSpPr/>
            <p:nvPr/>
          </p:nvSpPr>
          <p:spPr bwMode="auto">
            <a:xfrm>
              <a:off x="4574" y="-9717"/>
              <a:ext cx="94" cy="94"/>
            </a:xfrm>
            <a:custGeom>
              <a:avLst/>
              <a:gdLst>
                <a:gd name="T0" fmla="*/ 16 w 94"/>
                <a:gd name="T1" fmla="*/ -9702 h 94"/>
                <a:gd name="T2" fmla="*/ 16 w 94"/>
                <a:gd name="T3" fmla="*/ -9639 h 94"/>
                <a:gd name="T4" fmla="*/ 52 w 94"/>
                <a:gd name="T5" fmla="*/ -9644 h 94"/>
                <a:gd name="T6" fmla="*/ 47 w 94"/>
                <a:gd name="T7" fmla="*/ -9646 h 94"/>
                <a:gd name="T8" fmla="*/ 32 w 94"/>
                <a:gd name="T9" fmla="*/ -9650 h 94"/>
                <a:gd name="T10" fmla="*/ 30 w 94"/>
                <a:gd name="T11" fmla="*/ -9655 h 94"/>
                <a:gd name="T12" fmla="*/ 21 w 94"/>
                <a:gd name="T13" fmla="*/ -9666 h 94"/>
                <a:gd name="T14" fmla="*/ 25 w 94"/>
                <a:gd name="T15" fmla="*/ -9675 h 94"/>
                <a:gd name="T16" fmla="*/ 27 w 94"/>
                <a:gd name="T17" fmla="*/ -9686 h 94"/>
                <a:gd name="T18" fmla="*/ 38 w 94"/>
                <a:gd name="T19" fmla="*/ -9691 h 94"/>
                <a:gd name="T20" fmla="*/ 42 w 94"/>
                <a:gd name="T21" fmla="*/ -9697 h 94"/>
                <a:gd name="T22" fmla="*/ 78 w 94"/>
                <a:gd name="T23" fmla="*/ -9702 h 94"/>
                <a:gd name="T24" fmla="*/ 64 w 94"/>
                <a:gd name="T25" fmla="*/ -9653 h 94"/>
                <a:gd name="T26" fmla="*/ 52 w 94"/>
                <a:gd name="T27" fmla="*/ -9644 h 94"/>
                <a:gd name="T28" fmla="*/ 78 w 94"/>
                <a:gd name="T29" fmla="*/ -9639 h 94"/>
                <a:gd name="T30" fmla="*/ 63 w 94"/>
                <a:gd name="T31" fmla="*/ -9650 h 94"/>
                <a:gd name="T32" fmla="*/ 30 w 94"/>
                <a:gd name="T33" fmla="*/ -9653 h 94"/>
                <a:gd name="T34" fmla="*/ 38 w 94"/>
                <a:gd name="T35" fmla="*/ -9650 h 94"/>
                <a:gd name="T36" fmla="*/ 86 w 94"/>
                <a:gd name="T37" fmla="*/ -9655 h 94"/>
                <a:gd name="T38" fmla="*/ 63 w 94"/>
                <a:gd name="T39" fmla="*/ -9650 h 94"/>
                <a:gd name="T40" fmla="*/ 86 w 94"/>
                <a:gd name="T41" fmla="*/ -9655 h 94"/>
                <a:gd name="T42" fmla="*/ 64 w 94"/>
                <a:gd name="T43" fmla="*/ -9653 h 94"/>
                <a:gd name="T44" fmla="*/ 86 w 94"/>
                <a:gd name="T45" fmla="*/ -9655 h 94"/>
                <a:gd name="T46" fmla="*/ 74 w 94"/>
                <a:gd name="T47" fmla="*/ -9666 h 94"/>
                <a:gd name="T48" fmla="*/ 30 w 94"/>
                <a:gd name="T49" fmla="*/ -9655 h 94"/>
                <a:gd name="T50" fmla="*/ 30 w 94"/>
                <a:gd name="T51" fmla="*/ -9653 h 94"/>
                <a:gd name="T52" fmla="*/ 23 w 94"/>
                <a:gd name="T53" fmla="*/ -9670 h 94"/>
                <a:gd name="T54" fmla="*/ 25 w 94"/>
                <a:gd name="T55" fmla="*/ -9666 h 94"/>
                <a:gd name="T56" fmla="*/ 92 w 94"/>
                <a:gd name="T57" fmla="*/ -9675 h 94"/>
                <a:gd name="T58" fmla="*/ 74 w 94"/>
                <a:gd name="T59" fmla="*/ -9666 h 94"/>
                <a:gd name="T60" fmla="*/ 94 w 94"/>
                <a:gd name="T61" fmla="*/ -9670 h 94"/>
                <a:gd name="T62" fmla="*/ 25 w 94"/>
                <a:gd name="T63" fmla="*/ -9675 h 94"/>
                <a:gd name="T64" fmla="*/ 23 w 94"/>
                <a:gd name="T65" fmla="*/ -9670 h 94"/>
                <a:gd name="T66" fmla="*/ 64 w 94"/>
                <a:gd name="T67" fmla="*/ -9688 h 94"/>
                <a:gd name="T68" fmla="*/ 74 w 94"/>
                <a:gd name="T69" fmla="*/ -9675 h 94"/>
                <a:gd name="T70" fmla="*/ 86 w 94"/>
                <a:gd name="T71" fmla="*/ -9686 h 94"/>
                <a:gd name="T72" fmla="*/ 64 w 94"/>
                <a:gd name="T73" fmla="*/ -9688 h 94"/>
                <a:gd name="T74" fmla="*/ 27 w 94"/>
                <a:gd name="T75" fmla="*/ -9686 h 94"/>
                <a:gd name="T76" fmla="*/ 30 w 94"/>
                <a:gd name="T77" fmla="*/ -9687 h 94"/>
                <a:gd name="T78" fmla="*/ 63 w 94"/>
                <a:gd name="T79" fmla="*/ -9691 h 94"/>
                <a:gd name="T80" fmla="*/ 86 w 94"/>
                <a:gd name="T81" fmla="*/ -9686 h 94"/>
                <a:gd name="T82" fmla="*/ 38 w 94"/>
                <a:gd name="T83" fmla="*/ -9691 h 94"/>
                <a:gd name="T84" fmla="*/ 30 w 94"/>
                <a:gd name="T85" fmla="*/ -9687 h 94"/>
                <a:gd name="T86" fmla="*/ 81 w 94"/>
                <a:gd name="T87" fmla="*/ -9697 h 94"/>
                <a:gd name="T88" fmla="*/ 47 w 94"/>
                <a:gd name="T89" fmla="*/ -9695 h 94"/>
                <a:gd name="T90" fmla="*/ 63 w 94"/>
                <a:gd name="T91" fmla="*/ -9691 h 94"/>
                <a:gd name="T92" fmla="*/ 81 w 94"/>
                <a:gd name="T93" fmla="*/ -969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6" name="Freeform 237"/>
            <p:cNvSpPr/>
            <p:nvPr/>
          </p:nvSpPr>
          <p:spPr bwMode="auto">
            <a:xfrm>
              <a:off x="4585" y="-9356"/>
              <a:ext cx="74" cy="74"/>
            </a:xfrm>
            <a:custGeom>
              <a:avLst/>
              <a:gdLst>
                <a:gd name="T0" fmla="*/ 36 w 74"/>
                <a:gd name="T1" fmla="*/ -9356 h 74"/>
                <a:gd name="T2" fmla="*/ 10 w 74"/>
                <a:gd name="T3" fmla="*/ -9345 h 74"/>
                <a:gd name="T4" fmla="*/ 0 w 74"/>
                <a:gd name="T5" fmla="*/ -9319 h 74"/>
                <a:gd name="T6" fmla="*/ 10 w 74"/>
                <a:gd name="T7" fmla="*/ -9292 h 74"/>
                <a:gd name="T8" fmla="*/ 36 w 74"/>
                <a:gd name="T9" fmla="*/ -9283 h 74"/>
                <a:gd name="T10" fmla="*/ 63 w 74"/>
                <a:gd name="T11" fmla="*/ -9292 h 74"/>
                <a:gd name="T12" fmla="*/ 73 w 74"/>
                <a:gd name="T13" fmla="*/ -9319 h 74"/>
                <a:gd name="T14" fmla="*/ 63 w 74"/>
                <a:gd name="T15" fmla="*/ -9345 h 74"/>
                <a:gd name="T16" fmla="*/ 36 w 74"/>
                <a:gd name="T17" fmla="*/ -935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3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7" name="AutoShape 238"/>
            <p:cNvSpPr/>
            <p:nvPr/>
          </p:nvSpPr>
          <p:spPr bwMode="auto">
            <a:xfrm>
              <a:off x="4574" y="-9367"/>
              <a:ext cx="94" cy="95"/>
            </a:xfrm>
            <a:custGeom>
              <a:avLst/>
              <a:gdLst>
                <a:gd name="T0" fmla="*/ 16 w 94"/>
                <a:gd name="T1" fmla="*/ -9351 h 95"/>
                <a:gd name="T2" fmla="*/ 16 w 94"/>
                <a:gd name="T3" fmla="*/ -9288 h 95"/>
                <a:gd name="T4" fmla="*/ 52 w 94"/>
                <a:gd name="T5" fmla="*/ -9292 h 95"/>
                <a:gd name="T6" fmla="*/ 47 w 94"/>
                <a:gd name="T7" fmla="*/ -9294 h 95"/>
                <a:gd name="T8" fmla="*/ 32 w 94"/>
                <a:gd name="T9" fmla="*/ -9298 h 95"/>
                <a:gd name="T10" fmla="*/ 30 w 94"/>
                <a:gd name="T11" fmla="*/ -9303 h 95"/>
                <a:gd name="T12" fmla="*/ 21 w 94"/>
                <a:gd name="T13" fmla="*/ -9314 h 95"/>
                <a:gd name="T14" fmla="*/ 25 w 94"/>
                <a:gd name="T15" fmla="*/ -9325 h 95"/>
                <a:gd name="T16" fmla="*/ 27 w 94"/>
                <a:gd name="T17" fmla="*/ -9334 h 95"/>
                <a:gd name="T18" fmla="*/ 41 w 94"/>
                <a:gd name="T19" fmla="*/ -9340 h 95"/>
                <a:gd name="T20" fmla="*/ 42 w 94"/>
                <a:gd name="T21" fmla="*/ -9345 h 95"/>
                <a:gd name="T22" fmla="*/ 78 w 94"/>
                <a:gd name="T23" fmla="*/ -9351 h 95"/>
                <a:gd name="T24" fmla="*/ 64 w 94"/>
                <a:gd name="T25" fmla="*/ -9301 h 95"/>
                <a:gd name="T26" fmla="*/ 52 w 94"/>
                <a:gd name="T27" fmla="*/ -9292 h 95"/>
                <a:gd name="T28" fmla="*/ 78 w 94"/>
                <a:gd name="T29" fmla="*/ -9288 h 95"/>
                <a:gd name="T30" fmla="*/ 63 w 94"/>
                <a:gd name="T31" fmla="*/ -9298 h 95"/>
                <a:gd name="T32" fmla="*/ 30 w 94"/>
                <a:gd name="T33" fmla="*/ -9302 h 95"/>
                <a:gd name="T34" fmla="*/ 38 w 94"/>
                <a:gd name="T35" fmla="*/ -9298 h 95"/>
                <a:gd name="T36" fmla="*/ 86 w 94"/>
                <a:gd name="T37" fmla="*/ -9303 h 95"/>
                <a:gd name="T38" fmla="*/ 63 w 94"/>
                <a:gd name="T39" fmla="*/ -9298 h 95"/>
                <a:gd name="T40" fmla="*/ 86 w 94"/>
                <a:gd name="T41" fmla="*/ -9303 h 95"/>
                <a:gd name="T42" fmla="*/ 64 w 94"/>
                <a:gd name="T43" fmla="*/ -9301 h 95"/>
                <a:gd name="T44" fmla="*/ 86 w 94"/>
                <a:gd name="T45" fmla="*/ -9303 h 95"/>
                <a:gd name="T46" fmla="*/ 74 w 94"/>
                <a:gd name="T47" fmla="*/ -9314 h 95"/>
                <a:gd name="T48" fmla="*/ 30 w 94"/>
                <a:gd name="T49" fmla="*/ -9303 h 95"/>
                <a:gd name="T50" fmla="*/ 30 w 94"/>
                <a:gd name="T51" fmla="*/ -9302 h 95"/>
                <a:gd name="T52" fmla="*/ 23 w 94"/>
                <a:gd name="T53" fmla="*/ -9319 h 95"/>
                <a:gd name="T54" fmla="*/ 25 w 94"/>
                <a:gd name="T55" fmla="*/ -9314 h 95"/>
                <a:gd name="T56" fmla="*/ 91 w 94"/>
                <a:gd name="T57" fmla="*/ -9325 h 95"/>
                <a:gd name="T58" fmla="*/ 74 w 94"/>
                <a:gd name="T59" fmla="*/ -9314 h 95"/>
                <a:gd name="T60" fmla="*/ 94 w 94"/>
                <a:gd name="T61" fmla="*/ -9319 h 95"/>
                <a:gd name="T62" fmla="*/ 25 w 94"/>
                <a:gd name="T63" fmla="*/ -9325 h 95"/>
                <a:gd name="T64" fmla="*/ 23 w 94"/>
                <a:gd name="T65" fmla="*/ -9319 h 95"/>
                <a:gd name="T66" fmla="*/ 65 w 94"/>
                <a:gd name="T67" fmla="*/ -9336 h 95"/>
                <a:gd name="T68" fmla="*/ 74 w 94"/>
                <a:gd name="T69" fmla="*/ -9325 h 95"/>
                <a:gd name="T70" fmla="*/ 86 w 94"/>
                <a:gd name="T71" fmla="*/ -9334 h 95"/>
                <a:gd name="T72" fmla="*/ 65 w 94"/>
                <a:gd name="T73" fmla="*/ -9336 h 95"/>
                <a:gd name="T74" fmla="*/ 27 w 94"/>
                <a:gd name="T75" fmla="*/ -9334 h 95"/>
                <a:gd name="T76" fmla="*/ 30 w 94"/>
                <a:gd name="T77" fmla="*/ -9336 h 95"/>
                <a:gd name="T78" fmla="*/ 63 w 94"/>
                <a:gd name="T79" fmla="*/ -9340 h 95"/>
                <a:gd name="T80" fmla="*/ 86 w 94"/>
                <a:gd name="T81" fmla="*/ -9334 h 95"/>
                <a:gd name="T82" fmla="*/ 41 w 94"/>
                <a:gd name="T83" fmla="*/ -9340 h 95"/>
                <a:gd name="T84" fmla="*/ 30 w 94"/>
                <a:gd name="T85" fmla="*/ -9336 h 95"/>
                <a:gd name="T86" fmla="*/ 81 w 94"/>
                <a:gd name="T87" fmla="*/ -9345 h 95"/>
                <a:gd name="T88" fmla="*/ 47 w 94"/>
                <a:gd name="T89" fmla="*/ -9343 h 95"/>
                <a:gd name="T90" fmla="*/ 63 w 94"/>
                <a:gd name="T91" fmla="*/ -9340 h 95"/>
                <a:gd name="T92" fmla="*/ 81 w 94"/>
                <a:gd name="T93" fmla="*/ -9345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5"/>
                  </a:lnTo>
                  <a:lnTo>
                    <a:pt x="42" y="75"/>
                  </a:lnTo>
                  <a:lnTo>
                    <a:pt x="47" y="73"/>
                  </a:lnTo>
                  <a:lnTo>
                    <a:pt x="38" y="69"/>
                  </a:lnTo>
                  <a:lnTo>
                    <a:pt x="32" y="69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32" y="27"/>
                  </a:lnTo>
                  <a:lnTo>
                    <a:pt x="41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1" y="22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6"/>
                  </a:moveTo>
                  <a:lnTo>
                    <a:pt x="47" y="73"/>
                  </a:lnTo>
                  <a:lnTo>
                    <a:pt x="52" y="75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4" y="66"/>
                  </a:lnTo>
                  <a:close/>
                  <a:moveTo>
                    <a:pt x="30" y="65"/>
                  </a:moveTo>
                  <a:lnTo>
                    <a:pt x="32" y="69"/>
                  </a:lnTo>
                  <a:lnTo>
                    <a:pt x="38" y="69"/>
                  </a:lnTo>
                  <a:lnTo>
                    <a:pt x="30" y="65"/>
                  </a:lnTo>
                  <a:close/>
                  <a:moveTo>
                    <a:pt x="86" y="64"/>
                  </a:moveTo>
                  <a:lnTo>
                    <a:pt x="69" y="64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6" y="64"/>
                  </a:lnTo>
                  <a:close/>
                  <a:moveTo>
                    <a:pt x="71" y="48"/>
                  </a:moveTo>
                  <a:lnTo>
                    <a:pt x="64" y="66"/>
                  </a:lnTo>
                  <a:lnTo>
                    <a:pt x="69" y="64"/>
                  </a:lnTo>
                  <a:lnTo>
                    <a:pt x="86" y="64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30" y="64"/>
                  </a:moveTo>
                  <a:lnTo>
                    <a:pt x="27" y="64"/>
                  </a:lnTo>
                  <a:lnTo>
                    <a:pt x="30" y="65"/>
                  </a:lnTo>
                  <a:lnTo>
                    <a:pt x="30" y="64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3"/>
                  </a:lnTo>
                  <a:lnTo>
                    <a:pt x="69" y="33"/>
                  </a:lnTo>
                  <a:lnTo>
                    <a:pt x="65" y="31"/>
                  </a:lnTo>
                  <a:close/>
                  <a:moveTo>
                    <a:pt x="30" y="31"/>
                  </a:moveTo>
                  <a:lnTo>
                    <a:pt x="27" y="33"/>
                  </a:lnTo>
                  <a:lnTo>
                    <a:pt x="29" y="33"/>
                  </a:lnTo>
                  <a:lnTo>
                    <a:pt x="30" y="31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3"/>
                  </a:lnTo>
                  <a:lnTo>
                    <a:pt x="86" y="33"/>
                  </a:lnTo>
                  <a:lnTo>
                    <a:pt x="84" y="27"/>
                  </a:lnTo>
                  <a:close/>
                  <a:moveTo>
                    <a:pt x="41" y="27"/>
                  </a:moveTo>
                  <a:lnTo>
                    <a:pt x="32" y="27"/>
                  </a:lnTo>
                  <a:lnTo>
                    <a:pt x="30" y="31"/>
                  </a:lnTo>
                  <a:lnTo>
                    <a:pt x="41" y="27"/>
                  </a:lnTo>
                  <a:close/>
                  <a:moveTo>
                    <a:pt x="81" y="22"/>
                  </a:moveTo>
                  <a:lnTo>
                    <a:pt x="52" y="22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8" name="Freeform 239"/>
            <p:cNvSpPr/>
            <p:nvPr/>
          </p:nvSpPr>
          <p:spPr bwMode="auto">
            <a:xfrm>
              <a:off x="4585" y="-9042"/>
              <a:ext cx="74" cy="74"/>
            </a:xfrm>
            <a:custGeom>
              <a:avLst/>
              <a:gdLst>
                <a:gd name="T0" fmla="*/ 36 w 74"/>
                <a:gd name="T1" fmla="*/ -9042 h 74"/>
                <a:gd name="T2" fmla="*/ 10 w 74"/>
                <a:gd name="T3" fmla="*/ -9031 h 74"/>
                <a:gd name="T4" fmla="*/ 0 w 74"/>
                <a:gd name="T5" fmla="*/ -9004 h 74"/>
                <a:gd name="T6" fmla="*/ 10 w 74"/>
                <a:gd name="T7" fmla="*/ -8978 h 74"/>
                <a:gd name="T8" fmla="*/ 36 w 74"/>
                <a:gd name="T9" fmla="*/ -8968 h 74"/>
                <a:gd name="T10" fmla="*/ 63 w 74"/>
                <a:gd name="T11" fmla="*/ -8978 h 74"/>
                <a:gd name="T12" fmla="*/ 73 w 74"/>
                <a:gd name="T13" fmla="*/ -9004 h 74"/>
                <a:gd name="T14" fmla="*/ 63 w 74"/>
                <a:gd name="T15" fmla="*/ -9031 h 74"/>
                <a:gd name="T16" fmla="*/ 36 w 74"/>
                <a:gd name="T17" fmla="*/ -904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4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9" name="AutoShape 240"/>
            <p:cNvSpPr/>
            <p:nvPr/>
          </p:nvSpPr>
          <p:spPr bwMode="auto">
            <a:xfrm>
              <a:off x="4574" y="-9051"/>
              <a:ext cx="94" cy="94"/>
            </a:xfrm>
            <a:custGeom>
              <a:avLst/>
              <a:gdLst>
                <a:gd name="T0" fmla="*/ 16 w 94"/>
                <a:gd name="T1" fmla="*/ -9036 h 94"/>
                <a:gd name="T2" fmla="*/ 16 w 94"/>
                <a:gd name="T3" fmla="*/ -8973 h 94"/>
                <a:gd name="T4" fmla="*/ 52 w 94"/>
                <a:gd name="T5" fmla="*/ -8978 h 94"/>
                <a:gd name="T6" fmla="*/ 47 w 94"/>
                <a:gd name="T7" fmla="*/ -8980 h 94"/>
                <a:gd name="T8" fmla="*/ 32 w 94"/>
                <a:gd name="T9" fmla="*/ -8984 h 94"/>
                <a:gd name="T10" fmla="*/ 30 w 94"/>
                <a:gd name="T11" fmla="*/ -8989 h 94"/>
                <a:gd name="T12" fmla="*/ 21 w 94"/>
                <a:gd name="T13" fmla="*/ -9000 h 94"/>
                <a:gd name="T14" fmla="*/ 25 w 94"/>
                <a:gd name="T15" fmla="*/ -9010 h 94"/>
                <a:gd name="T16" fmla="*/ 27 w 94"/>
                <a:gd name="T17" fmla="*/ -9020 h 94"/>
                <a:gd name="T18" fmla="*/ 41 w 94"/>
                <a:gd name="T19" fmla="*/ -9026 h 94"/>
                <a:gd name="T20" fmla="*/ 42 w 94"/>
                <a:gd name="T21" fmla="*/ -9031 h 94"/>
                <a:gd name="T22" fmla="*/ 78 w 94"/>
                <a:gd name="T23" fmla="*/ -9036 h 94"/>
                <a:gd name="T24" fmla="*/ 64 w 94"/>
                <a:gd name="T25" fmla="*/ -8987 h 94"/>
                <a:gd name="T26" fmla="*/ 52 w 94"/>
                <a:gd name="T27" fmla="*/ -8978 h 94"/>
                <a:gd name="T28" fmla="*/ 78 w 94"/>
                <a:gd name="T29" fmla="*/ -8973 h 94"/>
                <a:gd name="T30" fmla="*/ 63 w 94"/>
                <a:gd name="T31" fmla="*/ -8984 h 94"/>
                <a:gd name="T32" fmla="*/ 30 w 94"/>
                <a:gd name="T33" fmla="*/ -8987 h 94"/>
                <a:gd name="T34" fmla="*/ 38 w 94"/>
                <a:gd name="T35" fmla="*/ -8984 h 94"/>
                <a:gd name="T36" fmla="*/ 86 w 94"/>
                <a:gd name="T37" fmla="*/ -8989 h 94"/>
                <a:gd name="T38" fmla="*/ 63 w 94"/>
                <a:gd name="T39" fmla="*/ -8984 h 94"/>
                <a:gd name="T40" fmla="*/ 86 w 94"/>
                <a:gd name="T41" fmla="*/ -8989 h 94"/>
                <a:gd name="T42" fmla="*/ 64 w 94"/>
                <a:gd name="T43" fmla="*/ -8987 h 94"/>
                <a:gd name="T44" fmla="*/ 86 w 94"/>
                <a:gd name="T45" fmla="*/ -8989 h 94"/>
                <a:gd name="T46" fmla="*/ 74 w 94"/>
                <a:gd name="T47" fmla="*/ -9000 h 94"/>
                <a:gd name="T48" fmla="*/ 30 w 94"/>
                <a:gd name="T49" fmla="*/ -8989 h 94"/>
                <a:gd name="T50" fmla="*/ 30 w 94"/>
                <a:gd name="T51" fmla="*/ -8987 h 94"/>
                <a:gd name="T52" fmla="*/ 23 w 94"/>
                <a:gd name="T53" fmla="*/ -9005 h 94"/>
                <a:gd name="T54" fmla="*/ 25 w 94"/>
                <a:gd name="T55" fmla="*/ -9000 h 94"/>
                <a:gd name="T56" fmla="*/ 91 w 94"/>
                <a:gd name="T57" fmla="*/ -9010 h 94"/>
                <a:gd name="T58" fmla="*/ 74 w 94"/>
                <a:gd name="T59" fmla="*/ -9000 h 94"/>
                <a:gd name="T60" fmla="*/ 94 w 94"/>
                <a:gd name="T61" fmla="*/ -9004 h 94"/>
                <a:gd name="T62" fmla="*/ 25 w 94"/>
                <a:gd name="T63" fmla="*/ -9010 h 94"/>
                <a:gd name="T64" fmla="*/ 23 w 94"/>
                <a:gd name="T65" fmla="*/ -9005 h 94"/>
                <a:gd name="T66" fmla="*/ 65 w 94"/>
                <a:gd name="T67" fmla="*/ -9022 h 94"/>
                <a:gd name="T68" fmla="*/ 74 w 94"/>
                <a:gd name="T69" fmla="*/ -9010 h 94"/>
                <a:gd name="T70" fmla="*/ 86 w 94"/>
                <a:gd name="T71" fmla="*/ -9020 h 94"/>
                <a:gd name="T72" fmla="*/ 65 w 94"/>
                <a:gd name="T73" fmla="*/ -9022 h 94"/>
                <a:gd name="T74" fmla="*/ 27 w 94"/>
                <a:gd name="T75" fmla="*/ -9020 h 94"/>
                <a:gd name="T76" fmla="*/ 30 w 94"/>
                <a:gd name="T77" fmla="*/ -9021 h 94"/>
                <a:gd name="T78" fmla="*/ 63 w 94"/>
                <a:gd name="T79" fmla="*/ -9026 h 94"/>
                <a:gd name="T80" fmla="*/ 86 w 94"/>
                <a:gd name="T81" fmla="*/ -9020 h 94"/>
                <a:gd name="T82" fmla="*/ 41 w 94"/>
                <a:gd name="T83" fmla="*/ -9026 h 94"/>
                <a:gd name="T84" fmla="*/ 30 w 94"/>
                <a:gd name="T85" fmla="*/ -9021 h 94"/>
                <a:gd name="T86" fmla="*/ 81 w 94"/>
                <a:gd name="T87" fmla="*/ -9031 h 94"/>
                <a:gd name="T88" fmla="*/ 47 w 94"/>
                <a:gd name="T89" fmla="*/ -9029 h 94"/>
                <a:gd name="T90" fmla="*/ 63 w 94"/>
                <a:gd name="T91" fmla="*/ -9026 h 94"/>
                <a:gd name="T92" fmla="*/ 81 w 94"/>
                <a:gd name="T93" fmla="*/ -9031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1"/>
                  </a:lnTo>
                  <a:lnTo>
                    <a:pt x="25" y="4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1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1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1" y="41"/>
                  </a:moveTo>
                  <a:lnTo>
                    <a:pt x="74" y="41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1" y="41"/>
                  </a:lnTo>
                  <a:close/>
                  <a:moveTo>
                    <a:pt x="25" y="41"/>
                  </a:moveTo>
                  <a:lnTo>
                    <a:pt x="21" y="41"/>
                  </a:lnTo>
                  <a:lnTo>
                    <a:pt x="23" y="46"/>
                  </a:lnTo>
                  <a:lnTo>
                    <a:pt x="25" y="41"/>
                  </a:lnTo>
                  <a:close/>
                  <a:moveTo>
                    <a:pt x="65" y="29"/>
                  </a:moveTo>
                  <a:lnTo>
                    <a:pt x="71" y="46"/>
                  </a:lnTo>
                  <a:lnTo>
                    <a:pt x="74" y="41"/>
                  </a:lnTo>
                  <a:lnTo>
                    <a:pt x="91" y="41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0" name="Freeform 241"/>
            <p:cNvSpPr/>
            <p:nvPr/>
          </p:nvSpPr>
          <p:spPr bwMode="auto">
            <a:xfrm>
              <a:off x="4585" y="-8695"/>
              <a:ext cx="74" cy="74"/>
            </a:xfrm>
            <a:custGeom>
              <a:avLst/>
              <a:gdLst>
                <a:gd name="T0" fmla="*/ 36 w 74"/>
                <a:gd name="T1" fmla="*/ -8695 h 74"/>
                <a:gd name="T2" fmla="*/ 10 w 74"/>
                <a:gd name="T3" fmla="*/ -8685 h 74"/>
                <a:gd name="T4" fmla="*/ 0 w 74"/>
                <a:gd name="T5" fmla="*/ -8659 h 74"/>
                <a:gd name="T6" fmla="*/ 10 w 74"/>
                <a:gd name="T7" fmla="*/ -8632 h 74"/>
                <a:gd name="T8" fmla="*/ 36 w 74"/>
                <a:gd name="T9" fmla="*/ -8622 h 74"/>
                <a:gd name="T10" fmla="*/ 63 w 74"/>
                <a:gd name="T11" fmla="*/ -8632 h 74"/>
                <a:gd name="T12" fmla="*/ 73 w 74"/>
                <a:gd name="T13" fmla="*/ -8659 h 74"/>
                <a:gd name="T14" fmla="*/ 63 w 74"/>
                <a:gd name="T15" fmla="*/ -8685 h 74"/>
                <a:gd name="T16" fmla="*/ 36 w 74"/>
                <a:gd name="T17" fmla="*/ -8695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1" name="AutoShape 242"/>
            <p:cNvSpPr/>
            <p:nvPr/>
          </p:nvSpPr>
          <p:spPr bwMode="auto">
            <a:xfrm>
              <a:off x="4574" y="-8706"/>
              <a:ext cx="94" cy="94"/>
            </a:xfrm>
            <a:custGeom>
              <a:avLst/>
              <a:gdLst>
                <a:gd name="T0" fmla="*/ 16 w 94"/>
                <a:gd name="T1" fmla="*/ -8690 h 94"/>
                <a:gd name="T2" fmla="*/ 16 w 94"/>
                <a:gd name="T3" fmla="*/ -8628 h 94"/>
                <a:gd name="T4" fmla="*/ 52 w 94"/>
                <a:gd name="T5" fmla="*/ -8632 h 94"/>
                <a:gd name="T6" fmla="*/ 47 w 94"/>
                <a:gd name="T7" fmla="*/ -8634 h 94"/>
                <a:gd name="T8" fmla="*/ 32 w 94"/>
                <a:gd name="T9" fmla="*/ -8637 h 94"/>
                <a:gd name="T10" fmla="*/ 29 w 94"/>
                <a:gd name="T11" fmla="*/ -8643 h 94"/>
                <a:gd name="T12" fmla="*/ 21 w 94"/>
                <a:gd name="T13" fmla="*/ -8653 h 94"/>
                <a:gd name="T14" fmla="*/ 25 w 94"/>
                <a:gd name="T15" fmla="*/ -8664 h 94"/>
                <a:gd name="T16" fmla="*/ 27 w 94"/>
                <a:gd name="T17" fmla="*/ -8674 h 94"/>
                <a:gd name="T18" fmla="*/ 38 w 94"/>
                <a:gd name="T19" fmla="*/ -8679 h 94"/>
                <a:gd name="T20" fmla="*/ 42 w 94"/>
                <a:gd name="T21" fmla="*/ -8685 h 94"/>
                <a:gd name="T22" fmla="*/ 78 w 94"/>
                <a:gd name="T23" fmla="*/ -8690 h 94"/>
                <a:gd name="T24" fmla="*/ 65 w 94"/>
                <a:gd name="T25" fmla="*/ -8641 h 94"/>
                <a:gd name="T26" fmla="*/ 52 w 94"/>
                <a:gd name="T27" fmla="*/ -8632 h 94"/>
                <a:gd name="T28" fmla="*/ 78 w 94"/>
                <a:gd name="T29" fmla="*/ -8628 h 94"/>
                <a:gd name="T30" fmla="*/ 63 w 94"/>
                <a:gd name="T31" fmla="*/ -8637 h 94"/>
                <a:gd name="T32" fmla="*/ 30 w 94"/>
                <a:gd name="T33" fmla="*/ -8642 h 94"/>
                <a:gd name="T34" fmla="*/ 41 w 94"/>
                <a:gd name="T35" fmla="*/ -8637 h 94"/>
                <a:gd name="T36" fmla="*/ 86 w 94"/>
                <a:gd name="T37" fmla="*/ -8643 h 94"/>
                <a:gd name="T38" fmla="*/ 63 w 94"/>
                <a:gd name="T39" fmla="*/ -8637 h 94"/>
                <a:gd name="T40" fmla="*/ 86 w 94"/>
                <a:gd name="T41" fmla="*/ -8643 h 94"/>
                <a:gd name="T42" fmla="*/ 65 w 94"/>
                <a:gd name="T43" fmla="*/ -8641 h 94"/>
                <a:gd name="T44" fmla="*/ 86 w 94"/>
                <a:gd name="T45" fmla="*/ -8643 h 94"/>
                <a:gd name="T46" fmla="*/ 74 w 94"/>
                <a:gd name="T47" fmla="*/ -8653 h 94"/>
                <a:gd name="T48" fmla="*/ 29 w 94"/>
                <a:gd name="T49" fmla="*/ -8643 h 94"/>
                <a:gd name="T50" fmla="*/ 30 w 94"/>
                <a:gd name="T51" fmla="*/ -8642 h 94"/>
                <a:gd name="T52" fmla="*/ 23 w 94"/>
                <a:gd name="T53" fmla="*/ -8658 h 94"/>
                <a:gd name="T54" fmla="*/ 25 w 94"/>
                <a:gd name="T55" fmla="*/ -8653 h 94"/>
                <a:gd name="T56" fmla="*/ 92 w 94"/>
                <a:gd name="T57" fmla="*/ -8664 h 94"/>
                <a:gd name="T58" fmla="*/ 74 w 94"/>
                <a:gd name="T59" fmla="*/ -8653 h 94"/>
                <a:gd name="T60" fmla="*/ 94 w 94"/>
                <a:gd name="T61" fmla="*/ -8659 h 94"/>
                <a:gd name="T62" fmla="*/ 25 w 94"/>
                <a:gd name="T63" fmla="*/ -8664 h 94"/>
                <a:gd name="T64" fmla="*/ 23 w 94"/>
                <a:gd name="T65" fmla="*/ -8658 h 94"/>
                <a:gd name="T66" fmla="*/ 64 w 94"/>
                <a:gd name="T67" fmla="*/ -8676 h 94"/>
                <a:gd name="T68" fmla="*/ 74 w 94"/>
                <a:gd name="T69" fmla="*/ -8664 h 94"/>
                <a:gd name="T70" fmla="*/ 86 w 94"/>
                <a:gd name="T71" fmla="*/ -8674 h 94"/>
                <a:gd name="T72" fmla="*/ 64 w 94"/>
                <a:gd name="T73" fmla="*/ -8676 h 94"/>
                <a:gd name="T74" fmla="*/ 27 w 94"/>
                <a:gd name="T75" fmla="*/ -8674 h 94"/>
                <a:gd name="T76" fmla="*/ 30 w 94"/>
                <a:gd name="T77" fmla="*/ -8676 h 94"/>
                <a:gd name="T78" fmla="*/ 63 w 94"/>
                <a:gd name="T79" fmla="*/ -8679 h 94"/>
                <a:gd name="T80" fmla="*/ 86 w 94"/>
                <a:gd name="T81" fmla="*/ -8674 h 94"/>
                <a:gd name="T82" fmla="*/ 38 w 94"/>
                <a:gd name="T83" fmla="*/ -8679 h 94"/>
                <a:gd name="T84" fmla="*/ 30 w 94"/>
                <a:gd name="T85" fmla="*/ -8676 h 94"/>
                <a:gd name="T86" fmla="*/ 81 w 94"/>
                <a:gd name="T87" fmla="*/ -8685 h 94"/>
                <a:gd name="T88" fmla="*/ 47 w 94"/>
                <a:gd name="T89" fmla="*/ -8683 h 94"/>
                <a:gd name="T90" fmla="*/ 63 w 94"/>
                <a:gd name="T91" fmla="*/ -8679 h 94"/>
                <a:gd name="T92" fmla="*/ 81 w 94"/>
                <a:gd name="T93" fmla="*/ -8685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2"/>
                  </a:lnTo>
                  <a:lnTo>
                    <a:pt x="27" y="32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5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1" y="48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2"/>
                  </a:lnTo>
                  <a:lnTo>
                    <a:pt x="30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2" name="Freeform 243"/>
            <p:cNvSpPr/>
            <p:nvPr/>
          </p:nvSpPr>
          <p:spPr bwMode="auto">
            <a:xfrm>
              <a:off x="4585" y="-7789"/>
              <a:ext cx="74" cy="75"/>
            </a:xfrm>
            <a:custGeom>
              <a:avLst/>
              <a:gdLst>
                <a:gd name="T0" fmla="*/ 36 w 74"/>
                <a:gd name="T1" fmla="*/ -7789 h 75"/>
                <a:gd name="T2" fmla="*/ 10 w 74"/>
                <a:gd name="T3" fmla="*/ -7778 h 75"/>
                <a:gd name="T4" fmla="*/ 0 w 74"/>
                <a:gd name="T5" fmla="*/ -7752 h 75"/>
                <a:gd name="T6" fmla="*/ 10 w 74"/>
                <a:gd name="T7" fmla="*/ -7725 h 75"/>
                <a:gd name="T8" fmla="*/ 36 w 74"/>
                <a:gd name="T9" fmla="*/ -7714 h 75"/>
                <a:gd name="T10" fmla="*/ 63 w 74"/>
                <a:gd name="T11" fmla="*/ -7725 h 75"/>
                <a:gd name="T12" fmla="*/ 73 w 74"/>
                <a:gd name="T13" fmla="*/ -7752 h 75"/>
                <a:gd name="T14" fmla="*/ 63 w 74"/>
                <a:gd name="T15" fmla="*/ -7778 h 75"/>
                <a:gd name="T16" fmla="*/ 36 w 74"/>
                <a:gd name="T17" fmla="*/ -7789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3" name="AutoShape 244"/>
            <p:cNvSpPr/>
            <p:nvPr/>
          </p:nvSpPr>
          <p:spPr bwMode="auto">
            <a:xfrm>
              <a:off x="4574" y="-7798"/>
              <a:ext cx="94" cy="94"/>
            </a:xfrm>
            <a:custGeom>
              <a:avLst/>
              <a:gdLst>
                <a:gd name="T0" fmla="*/ 16 w 94"/>
                <a:gd name="T1" fmla="*/ -7783 h 94"/>
                <a:gd name="T2" fmla="*/ 16 w 94"/>
                <a:gd name="T3" fmla="*/ -7720 h 94"/>
                <a:gd name="T4" fmla="*/ 52 w 94"/>
                <a:gd name="T5" fmla="*/ -7725 h 94"/>
                <a:gd name="T6" fmla="*/ 47 w 94"/>
                <a:gd name="T7" fmla="*/ -7727 h 94"/>
                <a:gd name="T8" fmla="*/ 32 w 94"/>
                <a:gd name="T9" fmla="*/ -7731 h 94"/>
                <a:gd name="T10" fmla="*/ 30 w 94"/>
                <a:gd name="T11" fmla="*/ -7736 h 94"/>
                <a:gd name="T12" fmla="*/ 21 w 94"/>
                <a:gd name="T13" fmla="*/ -7747 h 94"/>
                <a:gd name="T14" fmla="*/ 25 w 94"/>
                <a:gd name="T15" fmla="*/ -7756 h 94"/>
                <a:gd name="T16" fmla="*/ 27 w 94"/>
                <a:gd name="T17" fmla="*/ -7767 h 94"/>
                <a:gd name="T18" fmla="*/ 41 w 94"/>
                <a:gd name="T19" fmla="*/ -7773 h 94"/>
                <a:gd name="T20" fmla="*/ 42 w 94"/>
                <a:gd name="T21" fmla="*/ -7778 h 94"/>
                <a:gd name="T22" fmla="*/ 78 w 94"/>
                <a:gd name="T23" fmla="*/ -7783 h 94"/>
                <a:gd name="T24" fmla="*/ 64 w 94"/>
                <a:gd name="T25" fmla="*/ -7734 h 94"/>
                <a:gd name="T26" fmla="*/ 52 w 94"/>
                <a:gd name="T27" fmla="*/ -7725 h 94"/>
                <a:gd name="T28" fmla="*/ 78 w 94"/>
                <a:gd name="T29" fmla="*/ -7720 h 94"/>
                <a:gd name="T30" fmla="*/ 63 w 94"/>
                <a:gd name="T31" fmla="*/ -7731 h 94"/>
                <a:gd name="T32" fmla="*/ 30 w 94"/>
                <a:gd name="T33" fmla="*/ -7735 h 94"/>
                <a:gd name="T34" fmla="*/ 38 w 94"/>
                <a:gd name="T35" fmla="*/ -7731 h 94"/>
                <a:gd name="T36" fmla="*/ 86 w 94"/>
                <a:gd name="T37" fmla="*/ -7736 h 94"/>
                <a:gd name="T38" fmla="*/ 63 w 94"/>
                <a:gd name="T39" fmla="*/ -7731 h 94"/>
                <a:gd name="T40" fmla="*/ 86 w 94"/>
                <a:gd name="T41" fmla="*/ -7736 h 94"/>
                <a:gd name="T42" fmla="*/ 64 w 94"/>
                <a:gd name="T43" fmla="*/ -7734 h 94"/>
                <a:gd name="T44" fmla="*/ 86 w 94"/>
                <a:gd name="T45" fmla="*/ -7736 h 94"/>
                <a:gd name="T46" fmla="*/ 74 w 94"/>
                <a:gd name="T47" fmla="*/ -7747 h 94"/>
                <a:gd name="T48" fmla="*/ 30 w 94"/>
                <a:gd name="T49" fmla="*/ -7736 h 94"/>
                <a:gd name="T50" fmla="*/ 30 w 94"/>
                <a:gd name="T51" fmla="*/ -7735 h 94"/>
                <a:gd name="T52" fmla="*/ 23 w 94"/>
                <a:gd name="T53" fmla="*/ -7752 h 94"/>
                <a:gd name="T54" fmla="*/ 25 w 94"/>
                <a:gd name="T55" fmla="*/ -7747 h 94"/>
                <a:gd name="T56" fmla="*/ 92 w 94"/>
                <a:gd name="T57" fmla="*/ -7756 h 94"/>
                <a:gd name="T58" fmla="*/ 74 w 94"/>
                <a:gd name="T59" fmla="*/ -7747 h 94"/>
                <a:gd name="T60" fmla="*/ 94 w 94"/>
                <a:gd name="T61" fmla="*/ -7752 h 94"/>
                <a:gd name="T62" fmla="*/ 25 w 94"/>
                <a:gd name="T63" fmla="*/ -7756 h 94"/>
                <a:gd name="T64" fmla="*/ 23 w 94"/>
                <a:gd name="T65" fmla="*/ -7752 h 94"/>
                <a:gd name="T66" fmla="*/ 65 w 94"/>
                <a:gd name="T67" fmla="*/ -7769 h 94"/>
                <a:gd name="T68" fmla="*/ 74 w 94"/>
                <a:gd name="T69" fmla="*/ -7756 h 94"/>
                <a:gd name="T70" fmla="*/ 86 w 94"/>
                <a:gd name="T71" fmla="*/ -7767 h 94"/>
                <a:gd name="T72" fmla="*/ 65 w 94"/>
                <a:gd name="T73" fmla="*/ -7769 h 94"/>
                <a:gd name="T74" fmla="*/ 27 w 94"/>
                <a:gd name="T75" fmla="*/ -7767 h 94"/>
                <a:gd name="T76" fmla="*/ 30 w 94"/>
                <a:gd name="T77" fmla="*/ -7768 h 94"/>
                <a:gd name="T78" fmla="*/ 63 w 94"/>
                <a:gd name="T79" fmla="*/ -7773 h 94"/>
                <a:gd name="T80" fmla="*/ 86 w 94"/>
                <a:gd name="T81" fmla="*/ -7767 h 94"/>
                <a:gd name="T82" fmla="*/ 41 w 94"/>
                <a:gd name="T83" fmla="*/ -7773 h 94"/>
                <a:gd name="T84" fmla="*/ 30 w 94"/>
                <a:gd name="T85" fmla="*/ -7768 h 94"/>
                <a:gd name="T86" fmla="*/ 81 w 94"/>
                <a:gd name="T87" fmla="*/ -7778 h 94"/>
                <a:gd name="T88" fmla="*/ 47 w 94"/>
                <a:gd name="T89" fmla="*/ -7776 h 94"/>
                <a:gd name="T90" fmla="*/ 63 w 94"/>
                <a:gd name="T91" fmla="*/ -7773 h 94"/>
                <a:gd name="T92" fmla="*/ 81 w 94"/>
                <a:gd name="T93" fmla="*/ -777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6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3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29"/>
                  </a:moveTo>
                  <a:lnTo>
                    <a:pt x="72" y="46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5" name="Freeform 245"/>
            <p:cNvSpPr/>
            <p:nvPr/>
          </p:nvSpPr>
          <p:spPr bwMode="auto">
            <a:xfrm>
              <a:off x="4585" y="-7408"/>
              <a:ext cx="74" cy="74"/>
            </a:xfrm>
            <a:custGeom>
              <a:avLst/>
              <a:gdLst>
                <a:gd name="T0" fmla="*/ 36 w 74"/>
                <a:gd name="T1" fmla="*/ -7408 h 74"/>
                <a:gd name="T2" fmla="*/ 10 w 74"/>
                <a:gd name="T3" fmla="*/ -7398 h 74"/>
                <a:gd name="T4" fmla="*/ 0 w 74"/>
                <a:gd name="T5" fmla="*/ -7371 h 74"/>
                <a:gd name="T6" fmla="*/ 10 w 74"/>
                <a:gd name="T7" fmla="*/ -7345 h 74"/>
                <a:gd name="T8" fmla="*/ 36 w 74"/>
                <a:gd name="T9" fmla="*/ -7335 h 74"/>
                <a:gd name="T10" fmla="*/ 63 w 74"/>
                <a:gd name="T11" fmla="*/ -7345 h 74"/>
                <a:gd name="T12" fmla="*/ 73 w 74"/>
                <a:gd name="T13" fmla="*/ -7371 h 74"/>
                <a:gd name="T14" fmla="*/ 63 w 74"/>
                <a:gd name="T15" fmla="*/ -7398 h 74"/>
                <a:gd name="T16" fmla="*/ 36 w 74"/>
                <a:gd name="T17" fmla="*/ -740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6" name="AutoShape 246"/>
            <p:cNvSpPr/>
            <p:nvPr/>
          </p:nvSpPr>
          <p:spPr bwMode="auto">
            <a:xfrm>
              <a:off x="4574" y="-7419"/>
              <a:ext cx="94" cy="95"/>
            </a:xfrm>
            <a:custGeom>
              <a:avLst/>
              <a:gdLst>
                <a:gd name="T0" fmla="*/ 16 w 94"/>
                <a:gd name="T1" fmla="*/ -7404 h 95"/>
                <a:gd name="T2" fmla="*/ 16 w 94"/>
                <a:gd name="T3" fmla="*/ -7340 h 95"/>
                <a:gd name="T4" fmla="*/ 52 w 94"/>
                <a:gd name="T5" fmla="*/ -7345 h 95"/>
                <a:gd name="T6" fmla="*/ 47 w 94"/>
                <a:gd name="T7" fmla="*/ -7347 h 95"/>
                <a:gd name="T8" fmla="*/ 32 w 94"/>
                <a:gd name="T9" fmla="*/ -7351 h 95"/>
                <a:gd name="T10" fmla="*/ 30 w 94"/>
                <a:gd name="T11" fmla="*/ -7356 h 95"/>
                <a:gd name="T12" fmla="*/ 21 w 94"/>
                <a:gd name="T13" fmla="*/ -7366 h 95"/>
                <a:gd name="T14" fmla="*/ 25 w 94"/>
                <a:gd name="T15" fmla="*/ -7377 h 95"/>
                <a:gd name="T16" fmla="*/ 27 w 94"/>
                <a:gd name="T17" fmla="*/ -7387 h 95"/>
                <a:gd name="T18" fmla="*/ 41 w 94"/>
                <a:gd name="T19" fmla="*/ -7393 h 95"/>
                <a:gd name="T20" fmla="*/ 42 w 94"/>
                <a:gd name="T21" fmla="*/ -7398 h 95"/>
                <a:gd name="T22" fmla="*/ 78 w 94"/>
                <a:gd name="T23" fmla="*/ -7404 h 95"/>
                <a:gd name="T24" fmla="*/ 64 w 94"/>
                <a:gd name="T25" fmla="*/ -7354 h 95"/>
                <a:gd name="T26" fmla="*/ 52 w 94"/>
                <a:gd name="T27" fmla="*/ -7345 h 95"/>
                <a:gd name="T28" fmla="*/ 78 w 94"/>
                <a:gd name="T29" fmla="*/ -7340 h 95"/>
                <a:gd name="T30" fmla="*/ 63 w 94"/>
                <a:gd name="T31" fmla="*/ -7351 h 95"/>
                <a:gd name="T32" fmla="*/ 30 w 94"/>
                <a:gd name="T33" fmla="*/ -7354 h 95"/>
                <a:gd name="T34" fmla="*/ 38 w 94"/>
                <a:gd name="T35" fmla="*/ -7351 h 95"/>
                <a:gd name="T36" fmla="*/ 86 w 94"/>
                <a:gd name="T37" fmla="*/ -7356 h 95"/>
                <a:gd name="T38" fmla="*/ 63 w 94"/>
                <a:gd name="T39" fmla="*/ -7351 h 95"/>
                <a:gd name="T40" fmla="*/ 86 w 94"/>
                <a:gd name="T41" fmla="*/ -7356 h 95"/>
                <a:gd name="T42" fmla="*/ 64 w 94"/>
                <a:gd name="T43" fmla="*/ -7354 h 95"/>
                <a:gd name="T44" fmla="*/ 86 w 94"/>
                <a:gd name="T45" fmla="*/ -7356 h 95"/>
                <a:gd name="T46" fmla="*/ 74 w 94"/>
                <a:gd name="T47" fmla="*/ -7366 h 95"/>
                <a:gd name="T48" fmla="*/ 30 w 94"/>
                <a:gd name="T49" fmla="*/ -7356 h 95"/>
                <a:gd name="T50" fmla="*/ 30 w 94"/>
                <a:gd name="T51" fmla="*/ -7354 h 95"/>
                <a:gd name="T52" fmla="*/ 23 w 94"/>
                <a:gd name="T53" fmla="*/ -7372 h 95"/>
                <a:gd name="T54" fmla="*/ 25 w 94"/>
                <a:gd name="T55" fmla="*/ -7366 h 95"/>
                <a:gd name="T56" fmla="*/ 91 w 94"/>
                <a:gd name="T57" fmla="*/ -7377 h 95"/>
                <a:gd name="T58" fmla="*/ 74 w 94"/>
                <a:gd name="T59" fmla="*/ -7366 h 95"/>
                <a:gd name="T60" fmla="*/ 94 w 94"/>
                <a:gd name="T61" fmla="*/ -7371 h 95"/>
                <a:gd name="T62" fmla="*/ 25 w 94"/>
                <a:gd name="T63" fmla="*/ -7377 h 95"/>
                <a:gd name="T64" fmla="*/ 23 w 94"/>
                <a:gd name="T65" fmla="*/ -7372 h 95"/>
                <a:gd name="T66" fmla="*/ 65 w 94"/>
                <a:gd name="T67" fmla="*/ -7388 h 95"/>
                <a:gd name="T68" fmla="*/ 74 w 94"/>
                <a:gd name="T69" fmla="*/ -7377 h 95"/>
                <a:gd name="T70" fmla="*/ 86 w 94"/>
                <a:gd name="T71" fmla="*/ -7387 h 95"/>
                <a:gd name="T72" fmla="*/ 65 w 94"/>
                <a:gd name="T73" fmla="*/ -7388 h 95"/>
                <a:gd name="T74" fmla="*/ 27 w 94"/>
                <a:gd name="T75" fmla="*/ -7387 h 95"/>
                <a:gd name="T76" fmla="*/ 30 w 94"/>
                <a:gd name="T77" fmla="*/ -7388 h 95"/>
                <a:gd name="T78" fmla="*/ 63 w 94"/>
                <a:gd name="T79" fmla="*/ -7393 h 95"/>
                <a:gd name="T80" fmla="*/ 86 w 94"/>
                <a:gd name="T81" fmla="*/ -7387 h 95"/>
                <a:gd name="T82" fmla="*/ 41 w 94"/>
                <a:gd name="T83" fmla="*/ -7393 h 95"/>
                <a:gd name="T84" fmla="*/ 30 w 94"/>
                <a:gd name="T85" fmla="*/ -7388 h 95"/>
                <a:gd name="T86" fmla="*/ 81 w 94"/>
                <a:gd name="T87" fmla="*/ -7398 h 95"/>
                <a:gd name="T88" fmla="*/ 47 w 94"/>
                <a:gd name="T89" fmla="*/ -7396 h 95"/>
                <a:gd name="T90" fmla="*/ 63 w 94"/>
                <a:gd name="T91" fmla="*/ -7393 h 95"/>
                <a:gd name="T92" fmla="*/ 81 w 94"/>
                <a:gd name="T93" fmla="*/ -739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5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2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32" y="26"/>
                  </a:lnTo>
                  <a:lnTo>
                    <a:pt x="41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4" y="65"/>
                  </a:lnTo>
                  <a:close/>
                  <a:moveTo>
                    <a:pt x="30" y="65"/>
                  </a:moveTo>
                  <a:lnTo>
                    <a:pt x="32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6" y="63"/>
                  </a:lnTo>
                  <a:close/>
                  <a:moveTo>
                    <a:pt x="71" y="47"/>
                  </a:moveTo>
                  <a:lnTo>
                    <a:pt x="64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7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7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5" y="31"/>
                  </a:lnTo>
                  <a:close/>
                  <a:moveTo>
                    <a:pt x="30" y="31"/>
                  </a:moveTo>
                  <a:lnTo>
                    <a:pt x="27" y="32"/>
                  </a:lnTo>
                  <a:lnTo>
                    <a:pt x="29" y="32"/>
                  </a:lnTo>
                  <a:lnTo>
                    <a:pt x="30" y="31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2" y="26"/>
                  </a:lnTo>
                  <a:lnTo>
                    <a:pt x="30" y="31"/>
                  </a:lnTo>
                  <a:lnTo>
                    <a:pt x="41" y="26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7" name="Freeform 247"/>
            <p:cNvSpPr/>
            <p:nvPr/>
          </p:nvSpPr>
          <p:spPr bwMode="auto">
            <a:xfrm>
              <a:off x="4585" y="-7030"/>
              <a:ext cx="74" cy="78"/>
            </a:xfrm>
            <a:custGeom>
              <a:avLst/>
              <a:gdLst>
                <a:gd name="T0" fmla="*/ 36 w 74"/>
                <a:gd name="T1" fmla="*/ -7030 h 78"/>
                <a:gd name="T2" fmla="*/ 10 w 74"/>
                <a:gd name="T3" fmla="*/ -7021 h 78"/>
                <a:gd name="T4" fmla="*/ 0 w 74"/>
                <a:gd name="T5" fmla="*/ -6994 h 78"/>
                <a:gd name="T6" fmla="*/ 10 w 74"/>
                <a:gd name="T7" fmla="*/ -6963 h 78"/>
                <a:gd name="T8" fmla="*/ 36 w 74"/>
                <a:gd name="T9" fmla="*/ -6952 h 78"/>
                <a:gd name="T10" fmla="*/ 63 w 74"/>
                <a:gd name="T11" fmla="*/ -6963 h 78"/>
                <a:gd name="T12" fmla="*/ 73 w 74"/>
                <a:gd name="T13" fmla="*/ -6994 h 78"/>
                <a:gd name="T14" fmla="*/ 63 w 74"/>
                <a:gd name="T15" fmla="*/ -7021 h 78"/>
                <a:gd name="T16" fmla="*/ 36 w 74"/>
                <a:gd name="T17" fmla="*/ -703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8">
                  <a:moveTo>
                    <a:pt x="36" y="0"/>
                  </a:moveTo>
                  <a:lnTo>
                    <a:pt x="10" y="9"/>
                  </a:lnTo>
                  <a:lnTo>
                    <a:pt x="0" y="36"/>
                  </a:lnTo>
                  <a:lnTo>
                    <a:pt x="10" y="67"/>
                  </a:lnTo>
                  <a:lnTo>
                    <a:pt x="36" y="78"/>
                  </a:lnTo>
                  <a:lnTo>
                    <a:pt x="63" y="67"/>
                  </a:lnTo>
                  <a:lnTo>
                    <a:pt x="73" y="36"/>
                  </a:lnTo>
                  <a:lnTo>
                    <a:pt x="63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8" name="AutoShape 248"/>
            <p:cNvSpPr/>
            <p:nvPr/>
          </p:nvSpPr>
          <p:spPr bwMode="auto">
            <a:xfrm>
              <a:off x="4574" y="-7041"/>
              <a:ext cx="94" cy="100"/>
            </a:xfrm>
            <a:custGeom>
              <a:avLst/>
              <a:gdLst>
                <a:gd name="T0" fmla="*/ 16 w 94"/>
                <a:gd name="T1" fmla="*/ -7026 h 100"/>
                <a:gd name="T2" fmla="*/ 16 w 94"/>
                <a:gd name="T3" fmla="*/ -6957 h 100"/>
                <a:gd name="T4" fmla="*/ 52 w 94"/>
                <a:gd name="T5" fmla="*/ -6963 h 100"/>
                <a:gd name="T6" fmla="*/ 47 w 94"/>
                <a:gd name="T7" fmla="*/ -6965 h 100"/>
                <a:gd name="T8" fmla="*/ 32 w 94"/>
                <a:gd name="T9" fmla="*/ -6968 h 100"/>
                <a:gd name="T10" fmla="*/ 30 w 94"/>
                <a:gd name="T11" fmla="*/ -6973 h 100"/>
                <a:gd name="T12" fmla="*/ 21 w 94"/>
                <a:gd name="T13" fmla="*/ -6988 h 100"/>
                <a:gd name="T14" fmla="*/ 25 w 94"/>
                <a:gd name="T15" fmla="*/ -6999 h 100"/>
                <a:gd name="T16" fmla="*/ 27 w 94"/>
                <a:gd name="T17" fmla="*/ -7010 h 100"/>
                <a:gd name="T18" fmla="*/ 38 w 94"/>
                <a:gd name="T19" fmla="*/ -7015 h 100"/>
                <a:gd name="T20" fmla="*/ 42 w 94"/>
                <a:gd name="T21" fmla="*/ -7021 h 100"/>
                <a:gd name="T22" fmla="*/ 78 w 94"/>
                <a:gd name="T23" fmla="*/ -7026 h 100"/>
                <a:gd name="T24" fmla="*/ 64 w 94"/>
                <a:gd name="T25" fmla="*/ -6971 h 100"/>
                <a:gd name="T26" fmla="*/ 52 w 94"/>
                <a:gd name="T27" fmla="*/ -6963 h 100"/>
                <a:gd name="T28" fmla="*/ 78 w 94"/>
                <a:gd name="T29" fmla="*/ -6957 h 100"/>
                <a:gd name="T30" fmla="*/ 63 w 94"/>
                <a:gd name="T31" fmla="*/ -6968 h 100"/>
                <a:gd name="T32" fmla="*/ 30 w 94"/>
                <a:gd name="T33" fmla="*/ -6971 h 100"/>
                <a:gd name="T34" fmla="*/ 39 w 94"/>
                <a:gd name="T35" fmla="*/ -6968 h 100"/>
                <a:gd name="T36" fmla="*/ 85 w 94"/>
                <a:gd name="T37" fmla="*/ -6973 h 100"/>
                <a:gd name="T38" fmla="*/ 63 w 94"/>
                <a:gd name="T39" fmla="*/ -6968 h 100"/>
                <a:gd name="T40" fmla="*/ 85 w 94"/>
                <a:gd name="T41" fmla="*/ -6973 h 100"/>
                <a:gd name="T42" fmla="*/ 64 w 94"/>
                <a:gd name="T43" fmla="*/ -6971 h 100"/>
                <a:gd name="T44" fmla="*/ 85 w 94"/>
                <a:gd name="T45" fmla="*/ -6973 h 100"/>
                <a:gd name="T46" fmla="*/ 74 w 94"/>
                <a:gd name="T47" fmla="*/ -6988 h 100"/>
                <a:gd name="T48" fmla="*/ 30 w 94"/>
                <a:gd name="T49" fmla="*/ -6973 h 100"/>
                <a:gd name="T50" fmla="*/ 30 w 94"/>
                <a:gd name="T51" fmla="*/ -6971 h 100"/>
                <a:gd name="T52" fmla="*/ 23 w 94"/>
                <a:gd name="T53" fmla="*/ -6993 h 100"/>
                <a:gd name="T54" fmla="*/ 25 w 94"/>
                <a:gd name="T55" fmla="*/ -6988 h 100"/>
                <a:gd name="T56" fmla="*/ 92 w 94"/>
                <a:gd name="T57" fmla="*/ -6999 h 100"/>
                <a:gd name="T58" fmla="*/ 74 w 94"/>
                <a:gd name="T59" fmla="*/ -6988 h 100"/>
                <a:gd name="T60" fmla="*/ 94 w 94"/>
                <a:gd name="T61" fmla="*/ -6994 h 100"/>
                <a:gd name="T62" fmla="*/ 25 w 94"/>
                <a:gd name="T63" fmla="*/ -6999 h 100"/>
                <a:gd name="T64" fmla="*/ 23 w 94"/>
                <a:gd name="T65" fmla="*/ -6993 h 100"/>
                <a:gd name="T66" fmla="*/ 64 w 94"/>
                <a:gd name="T67" fmla="*/ -7012 h 100"/>
                <a:gd name="T68" fmla="*/ 74 w 94"/>
                <a:gd name="T69" fmla="*/ -6999 h 100"/>
                <a:gd name="T70" fmla="*/ 86 w 94"/>
                <a:gd name="T71" fmla="*/ -7010 h 100"/>
                <a:gd name="T72" fmla="*/ 64 w 94"/>
                <a:gd name="T73" fmla="*/ -7012 h 100"/>
                <a:gd name="T74" fmla="*/ 27 w 94"/>
                <a:gd name="T75" fmla="*/ -7010 h 100"/>
                <a:gd name="T76" fmla="*/ 30 w 94"/>
                <a:gd name="T77" fmla="*/ -7011 h 100"/>
                <a:gd name="T78" fmla="*/ 63 w 94"/>
                <a:gd name="T79" fmla="*/ -7015 h 100"/>
                <a:gd name="T80" fmla="*/ 86 w 94"/>
                <a:gd name="T81" fmla="*/ -7010 h 100"/>
                <a:gd name="T82" fmla="*/ 38 w 94"/>
                <a:gd name="T83" fmla="*/ -7015 h 100"/>
                <a:gd name="T84" fmla="*/ 30 w 94"/>
                <a:gd name="T85" fmla="*/ -7011 h 100"/>
                <a:gd name="T86" fmla="*/ 81 w 94"/>
                <a:gd name="T87" fmla="*/ -7021 h 100"/>
                <a:gd name="T88" fmla="*/ 47 w 94"/>
                <a:gd name="T89" fmla="*/ -7019 h 100"/>
                <a:gd name="T90" fmla="*/ 63 w 94"/>
                <a:gd name="T91" fmla="*/ -7015 h 100"/>
                <a:gd name="T92" fmla="*/ 81 w 94"/>
                <a:gd name="T93" fmla="*/ -7021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100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84"/>
                  </a:lnTo>
                  <a:lnTo>
                    <a:pt x="47" y="99"/>
                  </a:lnTo>
                  <a:lnTo>
                    <a:pt x="52" y="78"/>
                  </a:lnTo>
                  <a:lnTo>
                    <a:pt x="42" y="78"/>
                  </a:lnTo>
                  <a:lnTo>
                    <a:pt x="47" y="76"/>
                  </a:lnTo>
                  <a:lnTo>
                    <a:pt x="39" y="73"/>
                  </a:lnTo>
                  <a:lnTo>
                    <a:pt x="32" y="73"/>
                  </a:lnTo>
                  <a:lnTo>
                    <a:pt x="27" y="68"/>
                  </a:lnTo>
                  <a:lnTo>
                    <a:pt x="30" y="68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70"/>
                  </a:moveTo>
                  <a:lnTo>
                    <a:pt x="47" y="76"/>
                  </a:lnTo>
                  <a:lnTo>
                    <a:pt x="52" y="78"/>
                  </a:lnTo>
                  <a:lnTo>
                    <a:pt x="47" y="99"/>
                  </a:lnTo>
                  <a:lnTo>
                    <a:pt x="78" y="84"/>
                  </a:lnTo>
                  <a:lnTo>
                    <a:pt x="83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2" y="73"/>
                  </a:lnTo>
                  <a:lnTo>
                    <a:pt x="39" y="73"/>
                  </a:lnTo>
                  <a:lnTo>
                    <a:pt x="30" y="70"/>
                  </a:lnTo>
                  <a:close/>
                  <a:moveTo>
                    <a:pt x="85" y="68"/>
                  </a:moveTo>
                  <a:lnTo>
                    <a:pt x="69" y="68"/>
                  </a:lnTo>
                  <a:lnTo>
                    <a:pt x="63" y="73"/>
                  </a:lnTo>
                  <a:lnTo>
                    <a:pt x="83" y="73"/>
                  </a:lnTo>
                  <a:lnTo>
                    <a:pt x="85" y="68"/>
                  </a:lnTo>
                  <a:close/>
                  <a:moveTo>
                    <a:pt x="72" y="48"/>
                  </a:moveTo>
                  <a:lnTo>
                    <a:pt x="64" y="70"/>
                  </a:lnTo>
                  <a:lnTo>
                    <a:pt x="69" y="68"/>
                  </a:lnTo>
                  <a:lnTo>
                    <a:pt x="85" y="68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2" y="48"/>
                  </a:lnTo>
                  <a:close/>
                  <a:moveTo>
                    <a:pt x="30" y="68"/>
                  </a:moveTo>
                  <a:lnTo>
                    <a:pt x="27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9" name="Freeform 249"/>
            <p:cNvSpPr/>
            <p:nvPr/>
          </p:nvSpPr>
          <p:spPr bwMode="auto">
            <a:xfrm>
              <a:off x="4585" y="-6268"/>
              <a:ext cx="74" cy="74"/>
            </a:xfrm>
            <a:custGeom>
              <a:avLst/>
              <a:gdLst>
                <a:gd name="T0" fmla="*/ 36 w 74"/>
                <a:gd name="T1" fmla="*/ -6268 h 74"/>
                <a:gd name="T2" fmla="*/ 10 w 74"/>
                <a:gd name="T3" fmla="*/ -6258 h 74"/>
                <a:gd name="T4" fmla="*/ 0 w 74"/>
                <a:gd name="T5" fmla="*/ -6231 h 74"/>
                <a:gd name="T6" fmla="*/ 10 w 74"/>
                <a:gd name="T7" fmla="*/ -6205 h 74"/>
                <a:gd name="T8" fmla="*/ 36 w 74"/>
                <a:gd name="T9" fmla="*/ -6195 h 74"/>
                <a:gd name="T10" fmla="*/ 63 w 74"/>
                <a:gd name="T11" fmla="*/ -6205 h 74"/>
                <a:gd name="T12" fmla="*/ 73 w 74"/>
                <a:gd name="T13" fmla="*/ -6231 h 74"/>
                <a:gd name="T14" fmla="*/ 63 w 74"/>
                <a:gd name="T15" fmla="*/ -6258 h 74"/>
                <a:gd name="T16" fmla="*/ 36 w 74"/>
                <a:gd name="T17" fmla="*/ -626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0" name="AutoShape 250"/>
            <p:cNvSpPr/>
            <p:nvPr/>
          </p:nvSpPr>
          <p:spPr bwMode="auto">
            <a:xfrm>
              <a:off x="4574" y="-6278"/>
              <a:ext cx="94" cy="94"/>
            </a:xfrm>
            <a:custGeom>
              <a:avLst/>
              <a:gdLst>
                <a:gd name="T0" fmla="*/ 16 w 94"/>
                <a:gd name="T1" fmla="*/ -6262 h 94"/>
                <a:gd name="T2" fmla="*/ 16 w 94"/>
                <a:gd name="T3" fmla="*/ -6200 h 94"/>
                <a:gd name="T4" fmla="*/ 52 w 94"/>
                <a:gd name="T5" fmla="*/ -6205 h 94"/>
                <a:gd name="T6" fmla="*/ 47 w 94"/>
                <a:gd name="T7" fmla="*/ -6207 h 94"/>
                <a:gd name="T8" fmla="*/ 32 w 94"/>
                <a:gd name="T9" fmla="*/ -6211 h 94"/>
                <a:gd name="T10" fmla="*/ 30 w 94"/>
                <a:gd name="T11" fmla="*/ -6216 h 94"/>
                <a:gd name="T12" fmla="*/ 21 w 94"/>
                <a:gd name="T13" fmla="*/ -6226 h 94"/>
                <a:gd name="T14" fmla="*/ 25 w 94"/>
                <a:gd name="T15" fmla="*/ -6236 h 94"/>
                <a:gd name="T16" fmla="*/ 27 w 94"/>
                <a:gd name="T17" fmla="*/ -6247 h 94"/>
                <a:gd name="T18" fmla="*/ 41 w 94"/>
                <a:gd name="T19" fmla="*/ -6253 h 94"/>
                <a:gd name="T20" fmla="*/ 42 w 94"/>
                <a:gd name="T21" fmla="*/ -6258 h 94"/>
                <a:gd name="T22" fmla="*/ 78 w 94"/>
                <a:gd name="T23" fmla="*/ -6262 h 94"/>
                <a:gd name="T24" fmla="*/ 64 w 94"/>
                <a:gd name="T25" fmla="*/ -6214 h 94"/>
                <a:gd name="T26" fmla="*/ 52 w 94"/>
                <a:gd name="T27" fmla="*/ -6205 h 94"/>
                <a:gd name="T28" fmla="*/ 78 w 94"/>
                <a:gd name="T29" fmla="*/ -6200 h 94"/>
                <a:gd name="T30" fmla="*/ 63 w 94"/>
                <a:gd name="T31" fmla="*/ -6211 h 94"/>
                <a:gd name="T32" fmla="*/ 30 w 94"/>
                <a:gd name="T33" fmla="*/ -6214 h 94"/>
                <a:gd name="T34" fmla="*/ 38 w 94"/>
                <a:gd name="T35" fmla="*/ -6211 h 94"/>
                <a:gd name="T36" fmla="*/ 86 w 94"/>
                <a:gd name="T37" fmla="*/ -6216 h 94"/>
                <a:gd name="T38" fmla="*/ 63 w 94"/>
                <a:gd name="T39" fmla="*/ -6211 h 94"/>
                <a:gd name="T40" fmla="*/ 86 w 94"/>
                <a:gd name="T41" fmla="*/ -6216 h 94"/>
                <a:gd name="T42" fmla="*/ 64 w 94"/>
                <a:gd name="T43" fmla="*/ -6214 h 94"/>
                <a:gd name="T44" fmla="*/ 86 w 94"/>
                <a:gd name="T45" fmla="*/ -6216 h 94"/>
                <a:gd name="T46" fmla="*/ 74 w 94"/>
                <a:gd name="T47" fmla="*/ -6226 h 94"/>
                <a:gd name="T48" fmla="*/ 30 w 94"/>
                <a:gd name="T49" fmla="*/ -6216 h 94"/>
                <a:gd name="T50" fmla="*/ 30 w 94"/>
                <a:gd name="T51" fmla="*/ -6214 h 94"/>
                <a:gd name="T52" fmla="*/ 23 w 94"/>
                <a:gd name="T53" fmla="*/ -6231 h 94"/>
                <a:gd name="T54" fmla="*/ 25 w 94"/>
                <a:gd name="T55" fmla="*/ -6226 h 94"/>
                <a:gd name="T56" fmla="*/ 92 w 94"/>
                <a:gd name="T57" fmla="*/ -6236 h 94"/>
                <a:gd name="T58" fmla="*/ 74 w 94"/>
                <a:gd name="T59" fmla="*/ -6226 h 94"/>
                <a:gd name="T60" fmla="*/ 94 w 94"/>
                <a:gd name="T61" fmla="*/ -6231 h 94"/>
                <a:gd name="T62" fmla="*/ 25 w 94"/>
                <a:gd name="T63" fmla="*/ -6236 h 94"/>
                <a:gd name="T64" fmla="*/ 23 w 94"/>
                <a:gd name="T65" fmla="*/ -6231 h 94"/>
                <a:gd name="T66" fmla="*/ 65 w 94"/>
                <a:gd name="T67" fmla="*/ -6248 h 94"/>
                <a:gd name="T68" fmla="*/ 74 w 94"/>
                <a:gd name="T69" fmla="*/ -6236 h 94"/>
                <a:gd name="T70" fmla="*/ 86 w 94"/>
                <a:gd name="T71" fmla="*/ -6247 h 94"/>
                <a:gd name="T72" fmla="*/ 65 w 94"/>
                <a:gd name="T73" fmla="*/ -6248 h 94"/>
                <a:gd name="T74" fmla="*/ 27 w 94"/>
                <a:gd name="T75" fmla="*/ -6247 h 94"/>
                <a:gd name="T76" fmla="*/ 30 w 94"/>
                <a:gd name="T77" fmla="*/ -6248 h 94"/>
                <a:gd name="T78" fmla="*/ 63 w 94"/>
                <a:gd name="T79" fmla="*/ -6253 h 94"/>
                <a:gd name="T80" fmla="*/ 86 w 94"/>
                <a:gd name="T81" fmla="*/ -6247 h 94"/>
                <a:gd name="T82" fmla="*/ 41 w 94"/>
                <a:gd name="T83" fmla="*/ -6253 h 94"/>
                <a:gd name="T84" fmla="*/ 30 w 94"/>
                <a:gd name="T85" fmla="*/ -6248 h 94"/>
                <a:gd name="T86" fmla="*/ 81 w 94"/>
                <a:gd name="T87" fmla="*/ -6258 h 94"/>
                <a:gd name="T88" fmla="*/ 47 w 94"/>
                <a:gd name="T89" fmla="*/ -6256 h 94"/>
                <a:gd name="T90" fmla="*/ 63 w 94"/>
                <a:gd name="T91" fmla="*/ -6253 h 94"/>
                <a:gd name="T92" fmla="*/ 81 w 94"/>
                <a:gd name="T93" fmla="*/ -625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1" name="Freeform 251"/>
            <p:cNvSpPr/>
            <p:nvPr/>
          </p:nvSpPr>
          <p:spPr bwMode="auto">
            <a:xfrm>
              <a:off x="4585" y="-5767"/>
              <a:ext cx="74" cy="74"/>
            </a:xfrm>
            <a:custGeom>
              <a:avLst/>
              <a:gdLst>
                <a:gd name="T0" fmla="*/ 36 w 74"/>
                <a:gd name="T1" fmla="*/ -5767 h 74"/>
                <a:gd name="T2" fmla="*/ 10 w 74"/>
                <a:gd name="T3" fmla="*/ -5757 h 74"/>
                <a:gd name="T4" fmla="*/ 0 w 74"/>
                <a:gd name="T5" fmla="*/ -5731 h 74"/>
                <a:gd name="T6" fmla="*/ 10 w 74"/>
                <a:gd name="T7" fmla="*/ -5704 h 74"/>
                <a:gd name="T8" fmla="*/ 36 w 74"/>
                <a:gd name="T9" fmla="*/ -5694 h 74"/>
                <a:gd name="T10" fmla="*/ 63 w 74"/>
                <a:gd name="T11" fmla="*/ -5704 h 74"/>
                <a:gd name="T12" fmla="*/ 73 w 74"/>
                <a:gd name="T13" fmla="*/ -5731 h 74"/>
                <a:gd name="T14" fmla="*/ 63 w 74"/>
                <a:gd name="T15" fmla="*/ -5757 h 74"/>
                <a:gd name="T16" fmla="*/ 36 w 74"/>
                <a:gd name="T17" fmla="*/ -576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4" name="AutoShape 252"/>
            <p:cNvSpPr/>
            <p:nvPr/>
          </p:nvSpPr>
          <p:spPr bwMode="auto">
            <a:xfrm>
              <a:off x="4574" y="-5778"/>
              <a:ext cx="94" cy="94"/>
            </a:xfrm>
            <a:custGeom>
              <a:avLst/>
              <a:gdLst>
                <a:gd name="T0" fmla="*/ 16 w 94"/>
                <a:gd name="T1" fmla="*/ -5762 h 94"/>
                <a:gd name="T2" fmla="*/ 16 w 94"/>
                <a:gd name="T3" fmla="*/ -5700 h 94"/>
                <a:gd name="T4" fmla="*/ 52 w 94"/>
                <a:gd name="T5" fmla="*/ -5704 h 94"/>
                <a:gd name="T6" fmla="*/ 47 w 94"/>
                <a:gd name="T7" fmla="*/ -5706 h 94"/>
                <a:gd name="T8" fmla="*/ 32 w 94"/>
                <a:gd name="T9" fmla="*/ -5709 h 94"/>
                <a:gd name="T10" fmla="*/ 29 w 94"/>
                <a:gd name="T11" fmla="*/ -5715 h 94"/>
                <a:gd name="T12" fmla="*/ 21 w 94"/>
                <a:gd name="T13" fmla="*/ -5726 h 94"/>
                <a:gd name="T14" fmla="*/ 25 w 94"/>
                <a:gd name="T15" fmla="*/ -5736 h 94"/>
                <a:gd name="T16" fmla="*/ 27 w 94"/>
                <a:gd name="T17" fmla="*/ -5746 h 94"/>
                <a:gd name="T18" fmla="*/ 38 w 94"/>
                <a:gd name="T19" fmla="*/ -5751 h 94"/>
                <a:gd name="T20" fmla="*/ 42 w 94"/>
                <a:gd name="T21" fmla="*/ -5757 h 94"/>
                <a:gd name="T22" fmla="*/ 78 w 94"/>
                <a:gd name="T23" fmla="*/ -5762 h 94"/>
                <a:gd name="T24" fmla="*/ 65 w 94"/>
                <a:gd name="T25" fmla="*/ -5713 h 94"/>
                <a:gd name="T26" fmla="*/ 52 w 94"/>
                <a:gd name="T27" fmla="*/ -5704 h 94"/>
                <a:gd name="T28" fmla="*/ 78 w 94"/>
                <a:gd name="T29" fmla="*/ -5700 h 94"/>
                <a:gd name="T30" fmla="*/ 63 w 94"/>
                <a:gd name="T31" fmla="*/ -5709 h 94"/>
                <a:gd name="T32" fmla="*/ 30 w 94"/>
                <a:gd name="T33" fmla="*/ -5714 h 94"/>
                <a:gd name="T34" fmla="*/ 41 w 94"/>
                <a:gd name="T35" fmla="*/ -5709 h 94"/>
                <a:gd name="T36" fmla="*/ 86 w 94"/>
                <a:gd name="T37" fmla="*/ -5715 h 94"/>
                <a:gd name="T38" fmla="*/ 63 w 94"/>
                <a:gd name="T39" fmla="*/ -5709 h 94"/>
                <a:gd name="T40" fmla="*/ 86 w 94"/>
                <a:gd name="T41" fmla="*/ -5715 h 94"/>
                <a:gd name="T42" fmla="*/ 65 w 94"/>
                <a:gd name="T43" fmla="*/ -5713 h 94"/>
                <a:gd name="T44" fmla="*/ 86 w 94"/>
                <a:gd name="T45" fmla="*/ -5715 h 94"/>
                <a:gd name="T46" fmla="*/ 74 w 94"/>
                <a:gd name="T47" fmla="*/ -5726 h 94"/>
                <a:gd name="T48" fmla="*/ 29 w 94"/>
                <a:gd name="T49" fmla="*/ -5715 h 94"/>
                <a:gd name="T50" fmla="*/ 30 w 94"/>
                <a:gd name="T51" fmla="*/ -5714 h 94"/>
                <a:gd name="T52" fmla="*/ 23 w 94"/>
                <a:gd name="T53" fmla="*/ -5731 h 94"/>
                <a:gd name="T54" fmla="*/ 25 w 94"/>
                <a:gd name="T55" fmla="*/ -5726 h 94"/>
                <a:gd name="T56" fmla="*/ 92 w 94"/>
                <a:gd name="T57" fmla="*/ -5736 h 94"/>
                <a:gd name="T58" fmla="*/ 74 w 94"/>
                <a:gd name="T59" fmla="*/ -5726 h 94"/>
                <a:gd name="T60" fmla="*/ 94 w 94"/>
                <a:gd name="T61" fmla="*/ -5731 h 94"/>
                <a:gd name="T62" fmla="*/ 25 w 94"/>
                <a:gd name="T63" fmla="*/ -5736 h 94"/>
                <a:gd name="T64" fmla="*/ 23 w 94"/>
                <a:gd name="T65" fmla="*/ -5731 h 94"/>
                <a:gd name="T66" fmla="*/ 64 w 94"/>
                <a:gd name="T67" fmla="*/ -5748 h 94"/>
                <a:gd name="T68" fmla="*/ 74 w 94"/>
                <a:gd name="T69" fmla="*/ -5736 h 94"/>
                <a:gd name="T70" fmla="*/ 86 w 94"/>
                <a:gd name="T71" fmla="*/ -5746 h 94"/>
                <a:gd name="T72" fmla="*/ 64 w 94"/>
                <a:gd name="T73" fmla="*/ -5748 h 94"/>
                <a:gd name="T74" fmla="*/ 27 w 94"/>
                <a:gd name="T75" fmla="*/ -5746 h 94"/>
                <a:gd name="T76" fmla="*/ 30 w 94"/>
                <a:gd name="T77" fmla="*/ -5748 h 94"/>
                <a:gd name="T78" fmla="*/ 63 w 94"/>
                <a:gd name="T79" fmla="*/ -5751 h 94"/>
                <a:gd name="T80" fmla="*/ 86 w 94"/>
                <a:gd name="T81" fmla="*/ -5746 h 94"/>
                <a:gd name="T82" fmla="*/ 38 w 94"/>
                <a:gd name="T83" fmla="*/ -5751 h 94"/>
                <a:gd name="T84" fmla="*/ 30 w 94"/>
                <a:gd name="T85" fmla="*/ -5748 h 94"/>
                <a:gd name="T86" fmla="*/ 81 w 94"/>
                <a:gd name="T87" fmla="*/ -5757 h 94"/>
                <a:gd name="T88" fmla="*/ 47 w 94"/>
                <a:gd name="T89" fmla="*/ -5755 h 94"/>
                <a:gd name="T90" fmla="*/ 63 w 94"/>
                <a:gd name="T91" fmla="*/ -5751 h 94"/>
                <a:gd name="T92" fmla="*/ 81 w 94"/>
                <a:gd name="T93" fmla="*/ -575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2"/>
                  </a:lnTo>
                  <a:lnTo>
                    <a:pt x="27" y="32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5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2" y="47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2"/>
                  </a:lnTo>
                  <a:lnTo>
                    <a:pt x="30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5" name="Freeform 253"/>
            <p:cNvSpPr/>
            <p:nvPr/>
          </p:nvSpPr>
          <p:spPr bwMode="auto">
            <a:xfrm>
              <a:off x="4585" y="-3865"/>
              <a:ext cx="74" cy="75"/>
            </a:xfrm>
            <a:custGeom>
              <a:avLst/>
              <a:gdLst>
                <a:gd name="T0" fmla="*/ 36 w 74"/>
                <a:gd name="T1" fmla="*/ -3865 h 75"/>
                <a:gd name="T2" fmla="*/ 10 w 74"/>
                <a:gd name="T3" fmla="*/ -3854 h 75"/>
                <a:gd name="T4" fmla="*/ 0 w 74"/>
                <a:gd name="T5" fmla="*/ -3828 h 75"/>
                <a:gd name="T6" fmla="*/ 10 w 74"/>
                <a:gd name="T7" fmla="*/ -3801 h 75"/>
                <a:gd name="T8" fmla="*/ 36 w 74"/>
                <a:gd name="T9" fmla="*/ -3790 h 75"/>
                <a:gd name="T10" fmla="*/ 63 w 74"/>
                <a:gd name="T11" fmla="*/ -3801 h 75"/>
                <a:gd name="T12" fmla="*/ 73 w 74"/>
                <a:gd name="T13" fmla="*/ -3828 h 75"/>
                <a:gd name="T14" fmla="*/ 63 w 74"/>
                <a:gd name="T15" fmla="*/ -3854 h 75"/>
                <a:gd name="T16" fmla="*/ 36 w 74"/>
                <a:gd name="T17" fmla="*/ -3865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6" name="AutoShape 254"/>
            <p:cNvSpPr/>
            <p:nvPr/>
          </p:nvSpPr>
          <p:spPr bwMode="auto">
            <a:xfrm>
              <a:off x="4574" y="-3874"/>
              <a:ext cx="94" cy="94"/>
            </a:xfrm>
            <a:custGeom>
              <a:avLst/>
              <a:gdLst>
                <a:gd name="T0" fmla="*/ 16 w 94"/>
                <a:gd name="T1" fmla="*/ -3859 h 94"/>
                <a:gd name="T2" fmla="*/ 16 w 94"/>
                <a:gd name="T3" fmla="*/ -3796 h 94"/>
                <a:gd name="T4" fmla="*/ 52 w 94"/>
                <a:gd name="T5" fmla="*/ -3801 h 94"/>
                <a:gd name="T6" fmla="*/ 47 w 94"/>
                <a:gd name="T7" fmla="*/ -3803 h 94"/>
                <a:gd name="T8" fmla="*/ 32 w 94"/>
                <a:gd name="T9" fmla="*/ -3807 h 94"/>
                <a:gd name="T10" fmla="*/ 30 w 94"/>
                <a:gd name="T11" fmla="*/ -3812 h 94"/>
                <a:gd name="T12" fmla="*/ 21 w 94"/>
                <a:gd name="T13" fmla="*/ -3823 h 94"/>
                <a:gd name="T14" fmla="*/ 25 w 94"/>
                <a:gd name="T15" fmla="*/ -3832 h 94"/>
                <a:gd name="T16" fmla="*/ 27 w 94"/>
                <a:gd name="T17" fmla="*/ -3843 h 94"/>
                <a:gd name="T18" fmla="*/ 41 w 94"/>
                <a:gd name="T19" fmla="*/ -3849 h 94"/>
                <a:gd name="T20" fmla="*/ 42 w 94"/>
                <a:gd name="T21" fmla="*/ -3854 h 94"/>
                <a:gd name="T22" fmla="*/ 78 w 94"/>
                <a:gd name="T23" fmla="*/ -3859 h 94"/>
                <a:gd name="T24" fmla="*/ 64 w 94"/>
                <a:gd name="T25" fmla="*/ -3810 h 94"/>
                <a:gd name="T26" fmla="*/ 52 w 94"/>
                <a:gd name="T27" fmla="*/ -3801 h 94"/>
                <a:gd name="T28" fmla="*/ 78 w 94"/>
                <a:gd name="T29" fmla="*/ -3796 h 94"/>
                <a:gd name="T30" fmla="*/ 63 w 94"/>
                <a:gd name="T31" fmla="*/ -3807 h 94"/>
                <a:gd name="T32" fmla="*/ 30 w 94"/>
                <a:gd name="T33" fmla="*/ -3811 h 94"/>
                <a:gd name="T34" fmla="*/ 38 w 94"/>
                <a:gd name="T35" fmla="*/ -3807 h 94"/>
                <a:gd name="T36" fmla="*/ 86 w 94"/>
                <a:gd name="T37" fmla="*/ -3812 h 94"/>
                <a:gd name="T38" fmla="*/ 63 w 94"/>
                <a:gd name="T39" fmla="*/ -3807 h 94"/>
                <a:gd name="T40" fmla="*/ 86 w 94"/>
                <a:gd name="T41" fmla="*/ -3812 h 94"/>
                <a:gd name="T42" fmla="*/ 64 w 94"/>
                <a:gd name="T43" fmla="*/ -3810 h 94"/>
                <a:gd name="T44" fmla="*/ 86 w 94"/>
                <a:gd name="T45" fmla="*/ -3812 h 94"/>
                <a:gd name="T46" fmla="*/ 74 w 94"/>
                <a:gd name="T47" fmla="*/ -3823 h 94"/>
                <a:gd name="T48" fmla="*/ 30 w 94"/>
                <a:gd name="T49" fmla="*/ -3812 h 94"/>
                <a:gd name="T50" fmla="*/ 30 w 94"/>
                <a:gd name="T51" fmla="*/ -3811 h 94"/>
                <a:gd name="T52" fmla="*/ 23 w 94"/>
                <a:gd name="T53" fmla="*/ -3828 h 94"/>
                <a:gd name="T54" fmla="*/ 25 w 94"/>
                <a:gd name="T55" fmla="*/ -3823 h 94"/>
                <a:gd name="T56" fmla="*/ 92 w 94"/>
                <a:gd name="T57" fmla="*/ -3832 h 94"/>
                <a:gd name="T58" fmla="*/ 74 w 94"/>
                <a:gd name="T59" fmla="*/ -3823 h 94"/>
                <a:gd name="T60" fmla="*/ 94 w 94"/>
                <a:gd name="T61" fmla="*/ -3828 h 94"/>
                <a:gd name="T62" fmla="*/ 25 w 94"/>
                <a:gd name="T63" fmla="*/ -3832 h 94"/>
                <a:gd name="T64" fmla="*/ 23 w 94"/>
                <a:gd name="T65" fmla="*/ -3828 h 94"/>
                <a:gd name="T66" fmla="*/ 65 w 94"/>
                <a:gd name="T67" fmla="*/ -3845 h 94"/>
                <a:gd name="T68" fmla="*/ 74 w 94"/>
                <a:gd name="T69" fmla="*/ -3832 h 94"/>
                <a:gd name="T70" fmla="*/ 86 w 94"/>
                <a:gd name="T71" fmla="*/ -3843 h 94"/>
                <a:gd name="T72" fmla="*/ 65 w 94"/>
                <a:gd name="T73" fmla="*/ -3845 h 94"/>
                <a:gd name="T74" fmla="*/ 27 w 94"/>
                <a:gd name="T75" fmla="*/ -3843 h 94"/>
                <a:gd name="T76" fmla="*/ 30 w 94"/>
                <a:gd name="T77" fmla="*/ -3844 h 94"/>
                <a:gd name="T78" fmla="*/ 63 w 94"/>
                <a:gd name="T79" fmla="*/ -3849 h 94"/>
                <a:gd name="T80" fmla="*/ 86 w 94"/>
                <a:gd name="T81" fmla="*/ -3843 h 94"/>
                <a:gd name="T82" fmla="*/ 41 w 94"/>
                <a:gd name="T83" fmla="*/ -3849 h 94"/>
                <a:gd name="T84" fmla="*/ 30 w 94"/>
                <a:gd name="T85" fmla="*/ -3844 h 94"/>
                <a:gd name="T86" fmla="*/ 81 w 94"/>
                <a:gd name="T87" fmla="*/ -3854 h 94"/>
                <a:gd name="T88" fmla="*/ 47 w 94"/>
                <a:gd name="T89" fmla="*/ -3852 h 94"/>
                <a:gd name="T90" fmla="*/ 63 w 94"/>
                <a:gd name="T91" fmla="*/ -3849 h 94"/>
                <a:gd name="T92" fmla="*/ 81 w 94"/>
                <a:gd name="T93" fmla="*/ -3854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6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3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29"/>
                  </a:moveTo>
                  <a:lnTo>
                    <a:pt x="72" y="46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7" name="Freeform 255"/>
            <p:cNvSpPr/>
            <p:nvPr/>
          </p:nvSpPr>
          <p:spPr bwMode="auto">
            <a:xfrm>
              <a:off x="4585" y="-3544"/>
              <a:ext cx="74" cy="74"/>
            </a:xfrm>
            <a:custGeom>
              <a:avLst/>
              <a:gdLst>
                <a:gd name="T0" fmla="*/ 36 w 74"/>
                <a:gd name="T1" fmla="*/ -3544 h 74"/>
                <a:gd name="T2" fmla="*/ 10 w 74"/>
                <a:gd name="T3" fmla="*/ -3534 h 74"/>
                <a:gd name="T4" fmla="*/ 0 w 74"/>
                <a:gd name="T5" fmla="*/ -3508 h 74"/>
                <a:gd name="T6" fmla="*/ 10 w 74"/>
                <a:gd name="T7" fmla="*/ -3482 h 74"/>
                <a:gd name="T8" fmla="*/ 36 w 74"/>
                <a:gd name="T9" fmla="*/ -3471 h 74"/>
                <a:gd name="T10" fmla="*/ 63 w 74"/>
                <a:gd name="T11" fmla="*/ -3482 h 74"/>
                <a:gd name="T12" fmla="*/ 73 w 74"/>
                <a:gd name="T13" fmla="*/ -3508 h 74"/>
                <a:gd name="T14" fmla="*/ 63 w 74"/>
                <a:gd name="T15" fmla="*/ -3534 h 74"/>
                <a:gd name="T16" fmla="*/ 36 w 74"/>
                <a:gd name="T17" fmla="*/ -354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8" name="AutoShape 256"/>
            <p:cNvSpPr/>
            <p:nvPr/>
          </p:nvSpPr>
          <p:spPr bwMode="auto">
            <a:xfrm>
              <a:off x="4574" y="-3555"/>
              <a:ext cx="94" cy="95"/>
            </a:xfrm>
            <a:custGeom>
              <a:avLst/>
              <a:gdLst>
                <a:gd name="T0" fmla="*/ 16 w 94"/>
                <a:gd name="T1" fmla="*/ -3540 h 95"/>
                <a:gd name="T2" fmla="*/ 16 w 94"/>
                <a:gd name="T3" fmla="*/ -3476 h 95"/>
                <a:gd name="T4" fmla="*/ 52 w 94"/>
                <a:gd name="T5" fmla="*/ -3482 h 95"/>
                <a:gd name="T6" fmla="*/ 47 w 94"/>
                <a:gd name="T7" fmla="*/ -3484 h 95"/>
                <a:gd name="T8" fmla="*/ 32 w 94"/>
                <a:gd name="T9" fmla="*/ -3487 h 95"/>
                <a:gd name="T10" fmla="*/ 30 w 94"/>
                <a:gd name="T11" fmla="*/ -3492 h 95"/>
                <a:gd name="T12" fmla="*/ 21 w 94"/>
                <a:gd name="T13" fmla="*/ -3502 h 95"/>
                <a:gd name="T14" fmla="*/ 25 w 94"/>
                <a:gd name="T15" fmla="*/ -3513 h 95"/>
                <a:gd name="T16" fmla="*/ 27 w 94"/>
                <a:gd name="T17" fmla="*/ -3524 h 95"/>
                <a:gd name="T18" fmla="*/ 39 w 94"/>
                <a:gd name="T19" fmla="*/ -3529 h 95"/>
                <a:gd name="T20" fmla="*/ 42 w 94"/>
                <a:gd name="T21" fmla="*/ -3534 h 95"/>
                <a:gd name="T22" fmla="*/ 78 w 94"/>
                <a:gd name="T23" fmla="*/ -3540 h 95"/>
                <a:gd name="T24" fmla="*/ 64 w 94"/>
                <a:gd name="T25" fmla="*/ -3490 h 95"/>
                <a:gd name="T26" fmla="*/ 52 w 94"/>
                <a:gd name="T27" fmla="*/ -3482 h 95"/>
                <a:gd name="T28" fmla="*/ 78 w 94"/>
                <a:gd name="T29" fmla="*/ -3476 h 95"/>
                <a:gd name="T30" fmla="*/ 63 w 94"/>
                <a:gd name="T31" fmla="*/ -3487 h 95"/>
                <a:gd name="T32" fmla="*/ 30 w 94"/>
                <a:gd name="T33" fmla="*/ -3490 h 95"/>
                <a:gd name="T34" fmla="*/ 39 w 94"/>
                <a:gd name="T35" fmla="*/ -3487 h 95"/>
                <a:gd name="T36" fmla="*/ 86 w 94"/>
                <a:gd name="T37" fmla="*/ -3492 h 95"/>
                <a:gd name="T38" fmla="*/ 63 w 94"/>
                <a:gd name="T39" fmla="*/ -3487 h 95"/>
                <a:gd name="T40" fmla="*/ 86 w 94"/>
                <a:gd name="T41" fmla="*/ -3492 h 95"/>
                <a:gd name="T42" fmla="*/ 64 w 94"/>
                <a:gd name="T43" fmla="*/ -3490 h 95"/>
                <a:gd name="T44" fmla="*/ 86 w 94"/>
                <a:gd name="T45" fmla="*/ -3492 h 95"/>
                <a:gd name="T46" fmla="*/ 74 w 94"/>
                <a:gd name="T47" fmla="*/ -3502 h 95"/>
                <a:gd name="T48" fmla="*/ 30 w 94"/>
                <a:gd name="T49" fmla="*/ -3492 h 95"/>
                <a:gd name="T50" fmla="*/ 30 w 94"/>
                <a:gd name="T51" fmla="*/ -3490 h 95"/>
                <a:gd name="T52" fmla="*/ 23 w 94"/>
                <a:gd name="T53" fmla="*/ -3508 h 95"/>
                <a:gd name="T54" fmla="*/ 25 w 94"/>
                <a:gd name="T55" fmla="*/ -3502 h 95"/>
                <a:gd name="T56" fmla="*/ 92 w 94"/>
                <a:gd name="T57" fmla="*/ -3513 h 95"/>
                <a:gd name="T58" fmla="*/ 74 w 94"/>
                <a:gd name="T59" fmla="*/ -3502 h 95"/>
                <a:gd name="T60" fmla="*/ 94 w 94"/>
                <a:gd name="T61" fmla="*/ -3508 h 95"/>
                <a:gd name="T62" fmla="*/ 25 w 94"/>
                <a:gd name="T63" fmla="*/ -3513 h 95"/>
                <a:gd name="T64" fmla="*/ 23 w 94"/>
                <a:gd name="T65" fmla="*/ -3508 h 95"/>
                <a:gd name="T66" fmla="*/ 64 w 94"/>
                <a:gd name="T67" fmla="*/ -3526 h 95"/>
                <a:gd name="T68" fmla="*/ 74 w 94"/>
                <a:gd name="T69" fmla="*/ -3513 h 95"/>
                <a:gd name="T70" fmla="*/ 86 w 94"/>
                <a:gd name="T71" fmla="*/ -3524 h 95"/>
                <a:gd name="T72" fmla="*/ 64 w 94"/>
                <a:gd name="T73" fmla="*/ -3526 h 95"/>
                <a:gd name="T74" fmla="*/ 27 w 94"/>
                <a:gd name="T75" fmla="*/ -3524 h 95"/>
                <a:gd name="T76" fmla="*/ 30 w 94"/>
                <a:gd name="T77" fmla="*/ -3525 h 95"/>
                <a:gd name="T78" fmla="*/ 63 w 94"/>
                <a:gd name="T79" fmla="*/ -3529 h 95"/>
                <a:gd name="T80" fmla="*/ 86 w 94"/>
                <a:gd name="T81" fmla="*/ -3524 h 95"/>
                <a:gd name="T82" fmla="*/ 39 w 94"/>
                <a:gd name="T83" fmla="*/ -3529 h 95"/>
                <a:gd name="T84" fmla="*/ 30 w 94"/>
                <a:gd name="T85" fmla="*/ -3525 h 95"/>
                <a:gd name="T86" fmla="*/ 81 w 94"/>
                <a:gd name="T87" fmla="*/ -3534 h 95"/>
                <a:gd name="T88" fmla="*/ 47 w 94"/>
                <a:gd name="T89" fmla="*/ -3532 h 95"/>
                <a:gd name="T90" fmla="*/ 63 w 94"/>
                <a:gd name="T91" fmla="*/ -3529 h 95"/>
                <a:gd name="T92" fmla="*/ 81 w 94"/>
                <a:gd name="T93" fmla="*/ -3534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9" y="68"/>
                  </a:lnTo>
                  <a:lnTo>
                    <a:pt x="32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9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5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4" y="65"/>
                  </a:lnTo>
                  <a:close/>
                  <a:moveTo>
                    <a:pt x="30" y="65"/>
                  </a:moveTo>
                  <a:lnTo>
                    <a:pt x="32" y="68"/>
                  </a:lnTo>
                  <a:lnTo>
                    <a:pt x="39" y="68"/>
                  </a:lnTo>
                  <a:lnTo>
                    <a:pt x="30" y="65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6" y="63"/>
                  </a:lnTo>
                  <a:close/>
                  <a:moveTo>
                    <a:pt x="71" y="47"/>
                  </a:moveTo>
                  <a:lnTo>
                    <a:pt x="64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7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1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9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9" y="26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0" name="Freeform 257"/>
            <p:cNvSpPr/>
            <p:nvPr/>
          </p:nvSpPr>
          <p:spPr bwMode="auto">
            <a:xfrm>
              <a:off x="4585" y="-4826"/>
              <a:ext cx="74" cy="74"/>
            </a:xfrm>
            <a:custGeom>
              <a:avLst/>
              <a:gdLst>
                <a:gd name="T0" fmla="*/ 36 w 74"/>
                <a:gd name="T1" fmla="*/ -4826 h 74"/>
                <a:gd name="T2" fmla="*/ 10 w 74"/>
                <a:gd name="T3" fmla="*/ -4816 h 74"/>
                <a:gd name="T4" fmla="*/ 0 w 74"/>
                <a:gd name="T5" fmla="*/ -4790 h 74"/>
                <a:gd name="T6" fmla="*/ 10 w 74"/>
                <a:gd name="T7" fmla="*/ -4764 h 74"/>
                <a:gd name="T8" fmla="*/ 36 w 74"/>
                <a:gd name="T9" fmla="*/ -4753 h 74"/>
                <a:gd name="T10" fmla="*/ 63 w 74"/>
                <a:gd name="T11" fmla="*/ -4764 h 74"/>
                <a:gd name="T12" fmla="*/ 73 w 74"/>
                <a:gd name="T13" fmla="*/ -4790 h 74"/>
                <a:gd name="T14" fmla="*/ 63 w 74"/>
                <a:gd name="T15" fmla="*/ -4816 h 74"/>
                <a:gd name="T16" fmla="*/ 36 w 74"/>
                <a:gd name="T17" fmla="*/ -482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1" name="AutoShape 258"/>
            <p:cNvSpPr/>
            <p:nvPr/>
          </p:nvSpPr>
          <p:spPr bwMode="auto">
            <a:xfrm>
              <a:off x="4574" y="-4837"/>
              <a:ext cx="94" cy="95"/>
            </a:xfrm>
            <a:custGeom>
              <a:avLst/>
              <a:gdLst>
                <a:gd name="T0" fmla="*/ 16 w 94"/>
                <a:gd name="T1" fmla="*/ -4821 h 95"/>
                <a:gd name="T2" fmla="*/ 16 w 94"/>
                <a:gd name="T3" fmla="*/ -4759 h 95"/>
                <a:gd name="T4" fmla="*/ 52 w 94"/>
                <a:gd name="T5" fmla="*/ -4764 h 95"/>
                <a:gd name="T6" fmla="*/ 47 w 94"/>
                <a:gd name="T7" fmla="*/ -4766 h 95"/>
                <a:gd name="T8" fmla="*/ 32 w 94"/>
                <a:gd name="T9" fmla="*/ -4768 h 95"/>
                <a:gd name="T10" fmla="*/ 29 w 94"/>
                <a:gd name="T11" fmla="*/ -4774 h 95"/>
                <a:gd name="T12" fmla="*/ 21 w 94"/>
                <a:gd name="T13" fmla="*/ -4784 h 95"/>
                <a:gd name="T14" fmla="*/ 25 w 94"/>
                <a:gd name="T15" fmla="*/ -4795 h 95"/>
                <a:gd name="T16" fmla="*/ 27 w 94"/>
                <a:gd name="T17" fmla="*/ -4806 h 95"/>
                <a:gd name="T18" fmla="*/ 38 w 94"/>
                <a:gd name="T19" fmla="*/ -4810 h 95"/>
                <a:gd name="T20" fmla="*/ 42 w 94"/>
                <a:gd name="T21" fmla="*/ -4816 h 95"/>
                <a:gd name="T22" fmla="*/ 78 w 94"/>
                <a:gd name="T23" fmla="*/ -4821 h 95"/>
                <a:gd name="T24" fmla="*/ 65 w 94"/>
                <a:gd name="T25" fmla="*/ -4773 h 95"/>
                <a:gd name="T26" fmla="*/ 52 w 94"/>
                <a:gd name="T27" fmla="*/ -4764 h 95"/>
                <a:gd name="T28" fmla="*/ 78 w 94"/>
                <a:gd name="T29" fmla="*/ -4759 h 95"/>
                <a:gd name="T30" fmla="*/ 63 w 94"/>
                <a:gd name="T31" fmla="*/ -4768 h 95"/>
                <a:gd name="T32" fmla="*/ 30 w 94"/>
                <a:gd name="T33" fmla="*/ -4773 h 95"/>
                <a:gd name="T34" fmla="*/ 41 w 94"/>
                <a:gd name="T35" fmla="*/ -4768 h 95"/>
                <a:gd name="T36" fmla="*/ 86 w 94"/>
                <a:gd name="T37" fmla="*/ -4774 h 95"/>
                <a:gd name="T38" fmla="*/ 63 w 94"/>
                <a:gd name="T39" fmla="*/ -4768 h 95"/>
                <a:gd name="T40" fmla="*/ 86 w 94"/>
                <a:gd name="T41" fmla="*/ -4774 h 95"/>
                <a:gd name="T42" fmla="*/ 65 w 94"/>
                <a:gd name="T43" fmla="*/ -4773 h 95"/>
                <a:gd name="T44" fmla="*/ 86 w 94"/>
                <a:gd name="T45" fmla="*/ -4774 h 95"/>
                <a:gd name="T46" fmla="*/ 74 w 94"/>
                <a:gd name="T47" fmla="*/ -4784 h 95"/>
                <a:gd name="T48" fmla="*/ 29 w 94"/>
                <a:gd name="T49" fmla="*/ -4774 h 95"/>
                <a:gd name="T50" fmla="*/ 30 w 94"/>
                <a:gd name="T51" fmla="*/ -4773 h 95"/>
                <a:gd name="T52" fmla="*/ 23 w 94"/>
                <a:gd name="T53" fmla="*/ -4789 h 95"/>
                <a:gd name="T54" fmla="*/ 25 w 94"/>
                <a:gd name="T55" fmla="*/ -4784 h 95"/>
                <a:gd name="T56" fmla="*/ 92 w 94"/>
                <a:gd name="T57" fmla="*/ -4795 h 95"/>
                <a:gd name="T58" fmla="*/ 74 w 94"/>
                <a:gd name="T59" fmla="*/ -4784 h 95"/>
                <a:gd name="T60" fmla="*/ 94 w 94"/>
                <a:gd name="T61" fmla="*/ -4790 h 95"/>
                <a:gd name="T62" fmla="*/ 25 w 94"/>
                <a:gd name="T63" fmla="*/ -4795 h 95"/>
                <a:gd name="T64" fmla="*/ 23 w 94"/>
                <a:gd name="T65" fmla="*/ -4789 h 95"/>
                <a:gd name="T66" fmla="*/ 64 w 94"/>
                <a:gd name="T67" fmla="*/ -4808 h 95"/>
                <a:gd name="T68" fmla="*/ 74 w 94"/>
                <a:gd name="T69" fmla="*/ -4795 h 95"/>
                <a:gd name="T70" fmla="*/ 86 w 94"/>
                <a:gd name="T71" fmla="*/ -4806 h 95"/>
                <a:gd name="T72" fmla="*/ 64 w 94"/>
                <a:gd name="T73" fmla="*/ -4808 h 95"/>
                <a:gd name="T74" fmla="*/ 27 w 94"/>
                <a:gd name="T75" fmla="*/ -4806 h 95"/>
                <a:gd name="T76" fmla="*/ 30 w 94"/>
                <a:gd name="T77" fmla="*/ -4807 h 95"/>
                <a:gd name="T78" fmla="*/ 63 w 94"/>
                <a:gd name="T79" fmla="*/ -4810 h 95"/>
                <a:gd name="T80" fmla="*/ 86 w 94"/>
                <a:gd name="T81" fmla="*/ -4806 h 95"/>
                <a:gd name="T82" fmla="*/ 38 w 94"/>
                <a:gd name="T83" fmla="*/ -4810 h 95"/>
                <a:gd name="T84" fmla="*/ 30 w 94"/>
                <a:gd name="T85" fmla="*/ -4807 h 95"/>
                <a:gd name="T86" fmla="*/ 81 w 94"/>
                <a:gd name="T87" fmla="*/ -4816 h 95"/>
                <a:gd name="T88" fmla="*/ 47 w 94"/>
                <a:gd name="T89" fmla="*/ -4814 h 95"/>
                <a:gd name="T90" fmla="*/ 63 w 94"/>
                <a:gd name="T91" fmla="*/ -4810 h 95"/>
                <a:gd name="T92" fmla="*/ 81 w 94"/>
                <a:gd name="T93" fmla="*/ -4816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4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1" y="48"/>
                  </a:moveTo>
                  <a:lnTo>
                    <a:pt x="65" y="64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29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2" name="Freeform 259"/>
            <p:cNvSpPr/>
            <p:nvPr/>
          </p:nvSpPr>
          <p:spPr bwMode="auto">
            <a:xfrm>
              <a:off x="4585" y="-4580"/>
              <a:ext cx="74" cy="74"/>
            </a:xfrm>
            <a:custGeom>
              <a:avLst/>
              <a:gdLst>
                <a:gd name="T0" fmla="*/ 36 w 74"/>
                <a:gd name="T1" fmla="*/ -4580 h 74"/>
                <a:gd name="T2" fmla="*/ 10 w 74"/>
                <a:gd name="T3" fmla="*/ -4569 h 74"/>
                <a:gd name="T4" fmla="*/ 0 w 74"/>
                <a:gd name="T5" fmla="*/ -4543 h 74"/>
                <a:gd name="T6" fmla="*/ 10 w 74"/>
                <a:gd name="T7" fmla="*/ -4518 h 74"/>
                <a:gd name="T8" fmla="*/ 36 w 74"/>
                <a:gd name="T9" fmla="*/ -4507 h 74"/>
                <a:gd name="T10" fmla="*/ 63 w 74"/>
                <a:gd name="T11" fmla="*/ -4518 h 74"/>
                <a:gd name="T12" fmla="*/ 73 w 74"/>
                <a:gd name="T13" fmla="*/ -4543 h 74"/>
                <a:gd name="T14" fmla="*/ 63 w 74"/>
                <a:gd name="T15" fmla="*/ -4569 h 74"/>
                <a:gd name="T16" fmla="*/ 36 w 74"/>
                <a:gd name="T17" fmla="*/ -458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3" name="AutoShape 260"/>
            <p:cNvSpPr/>
            <p:nvPr/>
          </p:nvSpPr>
          <p:spPr bwMode="auto">
            <a:xfrm>
              <a:off x="4574" y="-4591"/>
              <a:ext cx="94" cy="95"/>
            </a:xfrm>
            <a:custGeom>
              <a:avLst/>
              <a:gdLst>
                <a:gd name="T0" fmla="*/ 16 w 94"/>
                <a:gd name="T1" fmla="*/ -4575 h 95"/>
                <a:gd name="T2" fmla="*/ 16 w 94"/>
                <a:gd name="T3" fmla="*/ -4512 h 95"/>
                <a:gd name="T4" fmla="*/ 52 w 94"/>
                <a:gd name="T5" fmla="*/ -4518 h 95"/>
                <a:gd name="T6" fmla="*/ 47 w 94"/>
                <a:gd name="T7" fmla="*/ -4519 h 95"/>
                <a:gd name="T8" fmla="*/ 32 w 94"/>
                <a:gd name="T9" fmla="*/ -4522 h 95"/>
                <a:gd name="T10" fmla="*/ 30 w 94"/>
                <a:gd name="T11" fmla="*/ -4527 h 95"/>
                <a:gd name="T12" fmla="*/ 21 w 94"/>
                <a:gd name="T13" fmla="*/ -4538 h 95"/>
                <a:gd name="T14" fmla="*/ 25 w 94"/>
                <a:gd name="T15" fmla="*/ -4549 h 95"/>
                <a:gd name="T16" fmla="*/ 27 w 94"/>
                <a:gd name="T17" fmla="*/ -4560 h 95"/>
                <a:gd name="T18" fmla="*/ 39 w 94"/>
                <a:gd name="T19" fmla="*/ -4564 h 95"/>
                <a:gd name="T20" fmla="*/ 42 w 94"/>
                <a:gd name="T21" fmla="*/ -4569 h 95"/>
                <a:gd name="T22" fmla="*/ 78 w 94"/>
                <a:gd name="T23" fmla="*/ -4575 h 95"/>
                <a:gd name="T24" fmla="*/ 64 w 94"/>
                <a:gd name="T25" fmla="*/ -4525 h 95"/>
                <a:gd name="T26" fmla="*/ 52 w 94"/>
                <a:gd name="T27" fmla="*/ -4518 h 95"/>
                <a:gd name="T28" fmla="*/ 78 w 94"/>
                <a:gd name="T29" fmla="*/ -4512 h 95"/>
                <a:gd name="T30" fmla="*/ 63 w 94"/>
                <a:gd name="T31" fmla="*/ -4522 h 95"/>
                <a:gd name="T32" fmla="*/ 30 w 94"/>
                <a:gd name="T33" fmla="*/ -4526 h 95"/>
                <a:gd name="T34" fmla="*/ 39 w 94"/>
                <a:gd name="T35" fmla="*/ -4522 h 95"/>
                <a:gd name="T36" fmla="*/ 86 w 94"/>
                <a:gd name="T37" fmla="*/ -4527 h 95"/>
                <a:gd name="T38" fmla="*/ 63 w 94"/>
                <a:gd name="T39" fmla="*/ -4522 h 95"/>
                <a:gd name="T40" fmla="*/ 86 w 94"/>
                <a:gd name="T41" fmla="*/ -4527 h 95"/>
                <a:gd name="T42" fmla="*/ 64 w 94"/>
                <a:gd name="T43" fmla="*/ -4525 h 95"/>
                <a:gd name="T44" fmla="*/ 86 w 94"/>
                <a:gd name="T45" fmla="*/ -4527 h 95"/>
                <a:gd name="T46" fmla="*/ 74 w 94"/>
                <a:gd name="T47" fmla="*/ -4538 h 95"/>
                <a:gd name="T48" fmla="*/ 30 w 94"/>
                <a:gd name="T49" fmla="*/ -4527 h 95"/>
                <a:gd name="T50" fmla="*/ 30 w 94"/>
                <a:gd name="T51" fmla="*/ -4526 h 95"/>
                <a:gd name="T52" fmla="*/ 23 w 94"/>
                <a:gd name="T53" fmla="*/ -4543 h 95"/>
                <a:gd name="T54" fmla="*/ 25 w 94"/>
                <a:gd name="T55" fmla="*/ -4538 h 95"/>
                <a:gd name="T56" fmla="*/ 91 w 94"/>
                <a:gd name="T57" fmla="*/ -4549 h 95"/>
                <a:gd name="T58" fmla="*/ 74 w 94"/>
                <a:gd name="T59" fmla="*/ -4538 h 95"/>
                <a:gd name="T60" fmla="*/ 94 w 94"/>
                <a:gd name="T61" fmla="*/ -4543 h 95"/>
                <a:gd name="T62" fmla="*/ 25 w 94"/>
                <a:gd name="T63" fmla="*/ -4549 h 95"/>
                <a:gd name="T64" fmla="*/ 23 w 94"/>
                <a:gd name="T65" fmla="*/ -4543 h 95"/>
                <a:gd name="T66" fmla="*/ 64 w 94"/>
                <a:gd name="T67" fmla="*/ -4561 h 95"/>
                <a:gd name="T68" fmla="*/ 74 w 94"/>
                <a:gd name="T69" fmla="*/ -4549 h 95"/>
                <a:gd name="T70" fmla="*/ 86 w 94"/>
                <a:gd name="T71" fmla="*/ -4560 h 95"/>
                <a:gd name="T72" fmla="*/ 64 w 94"/>
                <a:gd name="T73" fmla="*/ -4561 h 95"/>
                <a:gd name="T74" fmla="*/ 27 w 94"/>
                <a:gd name="T75" fmla="*/ -4560 h 95"/>
                <a:gd name="T76" fmla="*/ 30 w 94"/>
                <a:gd name="T77" fmla="*/ -4561 h 95"/>
                <a:gd name="T78" fmla="*/ 63 w 94"/>
                <a:gd name="T79" fmla="*/ -4564 h 95"/>
                <a:gd name="T80" fmla="*/ 86 w 94"/>
                <a:gd name="T81" fmla="*/ -4560 h 95"/>
                <a:gd name="T82" fmla="*/ 39 w 94"/>
                <a:gd name="T83" fmla="*/ -4564 h 95"/>
                <a:gd name="T84" fmla="*/ 30 w 94"/>
                <a:gd name="T85" fmla="*/ -4561 h 95"/>
                <a:gd name="T86" fmla="*/ 81 w 94"/>
                <a:gd name="T87" fmla="*/ -4569 h 95"/>
                <a:gd name="T88" fmla="*/ 47 w 94"/>
                <a:gd name="T89" fmla="*/ -4567 h 95"/>
                <a:gd name="T90" fmla="*/ 63 w 94"/>
                <a:gd name="T91" fmla="*/ -4564 h 95"/>
                <a:gd name="T92" fmla="*/ 81 w 94"/>
                <a:gd name="T93" fmla="*/ -4569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2"/>
                  </a:lnTo>
                  <a:lnTo>
                    <a:pt x="39" y="69"/>
                  </a:lnTo>
                  <a:lnTo>
                    <a:pt x="32" y="69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7"/>
                  </a:lnTo>
                  <a:lnTo>
                    <a:pt x="39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1" y="22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6"/>
                  </a:moveTo>
                  <a:lnTo>
                    <a:pt x="47" y="72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4" y="66"/>
                  </a:lnTo>
                  <a:close/>
                  <a:moveTo>
                    <a:pt x="30" y="65"/>
                  </a:moveTo>
                  <a:lnTo>
                    <a:pt x="32" y="69"/>
                  </a:lnTo>
                  <a:lnTo>
                    <a:pt x="39" y="69"/>
                  </a:lnTo>
                  <a:lnTo>
                    <a:pt x="30" y="65"/>
                  </a:lnTo>
                  <a:close/>
                  <a:moveTo>
                    <a:pt x="86" y="64"/>
                  </a:moveTo>
                  <a:lnTo>
                    <a:pt x="69" y="64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6" y="64"/>
                  </a:lnTo>
                  <a:close/>
                  <a:moveTo>
                    <a:pt x="71" y="48"/>
                  </a:moveTo>
                  <a:lnTo>
                    <a:pt x="64" y="66"/>
                  </a:lnTo>
                  <a:lnTo>
                    <a:pt x="69" y="64"/>
                  </a:lnTo>
                  <a:lnTo>
                    <a:pt x="86" y="64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30" y="64"/>
                  </a:moveTo>
                  <a:lnTo>
                    <a:pt x="27" y="64"/>
                  </a:lnTo>
                  <a:lnTo>
                    <a:pt x="30" y="65"/>
                  </a:lnTo>
                  <a:lnTo>
                    <a:pt x="30" y="64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7"/>
                  </a:lnTo>
                  <a:close/>
                  <a:moveTo>
                    <a:pt x="39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9" y="27"/>
                  </a:lnTo>
                  <a:close/>
                  <a:moveTo>
                    <a:pt x="81" y="22"/>
                  </a:moveTo>
                  <a:lnTo>
                    <a:pt x="52" y="22"/>
                  </a:lnTo>
                  <a:lnTo>
                    <a:pt x="47" y="24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4" name="Freeform 261"/>
            <p:cNvSpPr/>
            <p:nvPr/>
          </p:nvSpPr>
          <p:spPr bwMode="auto">
            <a:xfrm>
              <a:off x="4585" y="-2484"/>
              <a:ext cx="74" cy="75"/>
            </a:xfrm>
            <a:custGeom>
              <a:avLst/>
              <a:gdLst>
                <a:gd name="T0" fmla="*/ 36 w 74"/>
                <a:gd name="T1" fmla="*/ -2484 h 75"/>
                <a:gd name="T2" fmla="*/ 10 w 74"/>
                <a:gd name="T3" fmla="*/ -2473 h 75"/>
                <a:gd name="T4" fmla="*/ 0 w 74"/>
                <a:gd name="T5" fmla="*/ -2446 h 75"/>
                <a:gd name="T6" fmla="*/ 10 w 74"/>
                <a:gd name="T7" fmla="*/ -2420 h 75"/>
                <a:gd name="T8" fmla="*/ 36 w 74"/>
                <a:gd name="T9" fmla="*/ -2409 h 75"/>
                <a:gd name="T10" fmla="*/ 63 w 74"/>
                <a:gd name="T11" fmla="*/ -2420 h 75"/>
                <a:gd name="T12" fmla="*/ 73 w 74"/>
                <a:gd name="T13" fmla="*/ -2446 h 75"/>
                <a:gd name="T14" fmla="*/ 63 w 74"/>
                <a:gd name="T15" fmla="*/ -2473 h 75"/>
                <a:gd name="T16" fmla="*/ 36 w 74"/>
                <a:gd name="T17" fmla="*/ -2484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5" name="AutoShape 262"/>
            <p:cNvSpPr/>
            <p:nvPr/>
          </p:nvSpPr>
          <p:spPr bwMode="auto">
            <a:xfrm>
              <a:off x="4574" y="-2493"/>
              <a:ext cx="94" cy="94"/>
            </a:xfrm>
            <a:custGeom>
              <a:avLst/>
              <a:gdLst>
                <a:gd name="T0" fmla="*/ 16 w 94"/>
                <a:gd name="T1" fmla="*/ -2478 h 94"/>
                <a:gd name="T2" fmla="*/ 16 w 94"/>
                <a:gd name="T3" fmla="*/ -2415 h 94"/>
                <a:gd name="T4" fmla="*/ 52 w 94"/>
                <a:gd name="T5" fmla="*/ -2420 h 94"/>
                <a:gd name="T6" fmla="*/ 47 w 94"/>
                <a:gd name="T7" fmla="*/ -2422 h 94"/>
                <a:gd name="T8" fmla="*/ 32 w 94"/>
                <a:gd name="T9" fmla="*/ -2425 h 94"/>
                <a:gd name="T10" fmla="*/ 29 w 94"/>
                <a:gd name="T11" fmla="*/ -2431 h 94"/>
                <a:gd name="T12" fmla="*/ 21 w 94"/>
                <a:gd name="T13" fmla="*/ -2442 h 94"/>
                <a:gd name="T14" fmla="*/ 25 w 94"/>
                <a:gd name="T15" fmla="*/ -2451 h 94"/>
                <a:gd name="T16" fmla="*/ 27 w 94"/>
                <a:gd name="T17" fmla="*/ -2462 h 94"/>
                <a:gd name="T18" fmla="*/ 38 w 94"/>
                <a:gd name="T19" fmla="*/ -2467 h 94"/>
                <a:gd name="T20" fmla="*/ 42 w 94"/>
                <a:gd name="T21" fmla="*/ -2473 h 94"/>
                <a:gd name="T22" fmla="*/ 78 w 94"/>
                <a:gd name="T23" fmla="*/ -2478 h 94"/>
                <a:gd name="T24" fmla="*/ 65 w 94"/>
                <a:gd name="T25" fmla="*/ -2429 h 94"/>
                <a:gd name="T26" fmla="*/ 52 w 94"/>
                <a:gd name="T27" fmla="*/ -2420 h 94"/>
                <a:gd name="T28" fmla="*/ 78 w 94"/>
                <a:gd name="T29" fmla="*/ -2415 h 94"/>
                <a:gd name="T30" fmla="*/ 63 w 94"/>
                <a:gd name="T31" fmla="*/ -2425 h 94"/>
                <a:gd name="T32" fmla="*/ 30 w 94"/>
                <a:gd name="T33" fmla="*/ -2430 h 94"/>
                <a:gd name="T34" fmla="*/ 41 w 94"/>
                <a:gd name="T35" fmla="*/ -2425 h 94"/>
                <a:gd name="T36" fmla="*/ 86 w 94"/>
                <a:gd name="T37" fmla="*/ -2431 h 94"/>
                <a:gd name="T38" fmla="*/ 63 w 94"/>
                <a:gd name="T39" fmla="*/ -2425 h 94"/>
                <a:gd name="T40" fmla="*/ 86 w 94"/>
                <a:gd name="T41" fmla="*/ -2431 h 94"/>
                <a:gd name="T42" fmla="*/ 65 w 94"/>
                <a:gd name="T43" fmla="*/ -2429 h 94"/>
                <a:gd name="T44" fmla="*/ 86 w 94"/>
                <a:gd name="T45" fmla="*/ -2431 h 94"/>
                <a:gd name="T46" fmla="*/ 74 w 94"/>
                <a:gd name="T47" fmla="*/ -2442 h 94"/>
                <a:gd name="T48" fmla="*/ 29 w 94"/>
                <a:gd name="T49" fmla="*/ -2431 h 94"/>
                <a:gd name="T50" fmla="*/ 30 w 94"/>
                <a:gd name="T51" fmla="*/ -2430 h 94"/>
                <a:gd name="T52" fmla="*/ 23 w 94"/>
                <a:gd name="T53" fmla="*/ -2446 h 94"/>
                <a:gd name="T54" fmla="*/ 25 w 94"/>
                <a:gd name="T55" fmla="*/ -2442 h 94"/>
                <a:gd name="T56" fmla="*/ 92 w 94"/>
                <a:gd name="T57" fmla="*/ -2451 h 94"/>
                <a:gd name="T58" fmla="*/ 74 w 94"/>
                <a:gd name="T59" fmla="*/ -2442 h 94"/>
                <a:gd name="T60" fmla="*/ 94 w 94"/>
                <a:gd name="T61" fmla="*/ -2446 h 94"/>
                <a:gd name="T62" fmla="*/ 25 w 94"/>
                <a:gd name="T63" fmla="*/ -2451 h 94"/>
                <a:gd name="T64" fmla="*/ 23 w 94"/>
                <a:gd name="T65" fmla="*/ -2446 h 94"/>
                <a:gd name="T66" fmla="*/ 64 w 94"/>
                <a:gd name="T67" fmla="*/ -2464 h 94"/>
                <a:gd name="T68" fmla="*/ 74 w 94"/>
                <a:gd name="T69" fmla="*/ -2451 h 94"/>
                <a:gd name="T70" fmla="*/ 86 w 94"/>
                <a:gd name="T71" fmla="*/ -2462 h 94"/>
                <a:gd name="T72" fmla="*/ 64 w 94"/>
                <a:gd name="T73" fmla="*/ -2464 h 94"/>
                <a:gd name="T74" fmla="*/ 27 w 94"/>
                <a:gd name="T75" fmla="*/ -2462 h 94"/>
                <a:gd name="T76" fmla="*/ 30 w 94"/>
                <a:gd name="T77" fmla="*/ -2463 h 94"/>
                <a:gd name="T78" fmla="*/ 63 w 94"/>
                <a:gd name="T79" fmla="*/ -2467 h 94"/>
                <a:gd name="T80" fmla="*/ 86 w 94"/>
                <a:gd name="T81" fmla="*/ -2462 h 94"/>
                <a:gd name="T82" fmla="*/ 38 w 94"/>
                <a:gd name="T83" fmla="*/ -2467 h 94"/>
                <a:gd name="T84" fmla="*/ 30 w 94"/>
                <a:gd name="T85" fmla="*/ -2463 h 94"/>
                <a:gd name="T86" fmla="*/ 81 w 94"/>
                <a:gd name="T87" fmla="*/ -2473 h 94"/>
                <a:gd name="T88" fmla="*/ 47 w 94"/>
                <a:gd name="T89" fmla="*/ -2471 h 94"/>
                <a:gd name="T90" fmla="*/ 63 w 94"/>
                <a:gd name="T91" fmla="*/ -2467 h 94"/>
                <a:gd name="T92" fmla="*/ 81 w 94"/>
                <a:gd name="T93" fmla="*/ -2473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8"/>
                  </a:lnTo>
                  <a:lnTo>
                    <a:pt x="32" y="68"/>
                  </a:lnTo>
                  <a:lnTo>
                    <a:pt x="27" y="62"/>
                  </a:lnTo>
                  <a:lnTo>
                    <a:pt x="29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3" y="68"/>
                  </a:lnTo>
                  <a:lnTo>
                    <a:pt x="63" y="68"/>
                  </a:lnTo>
                  <a:lnTo>
                    <a:pt x="65" y="64"/>
                  </a:lnTo>
                  <a:close/>
                  <a:moveTo>
                    <a:pt x="30" y="63"/>
                  </a:moveTo>
                  <a:lnTo>
                    <a:pt x="32" y="68"/>
                  </a:lnTo>
                  <a:lnTo>
                    <a:pt x="41" y="68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8"/>
                  </a:lnTo>
                  <a:lnTo>
                    <a:pt x="83" y="68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5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7"/>
                  </a:lnTo>
                  <a:close/>
                  <a:moveTo>
                    <a:pt x="29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29" y="62"/>
                  </a:lnTo>
                  <a:close/>
                  <a:moveTo>
                    <a:pt x="23" y="47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6" name="Freeform 263"/>
            <p:cNvSpPr/>
            <p:nvPr/>
          </p:nvSpPr>
          <p:spPr bwMode="auto">
            <a:xfrm>
              <a:off x="4585" y="-2163"/>
              <a:ext cx="74" cy="80"/>
            </a:xfrm>
            <a:custGeom>
              <a:avLst/>
              <a:gdLst>
                <a:gd name="T0" fmla="*/ 36 w 74"/>
                <a:gd name="T1" fmla="*/ -2163 h 80"/>
                <a:gd name="T2" fmla="*/ 10 w 74"/>
                <a:gd name="T3" fmla="*/ -2148 h 80"/>
                <a:gd name="T4" fmla="*/ 0 w 74"/>
                <a:gd name="T5" fmla="*/ -2121 h 80"/>
                <a:gd name="T6" fmla="*/ 10 w 74"/>
                <a:gd name="T7" fmla="*/ -2095 h 80"/>
                <a:gd name="T8" fmla="*/ 36 w 74"/>
                <a:gd name="T9" fmla="*/ -2084 h 80"/>
                <a:gd name="T10" fmla="*/ 63 w 74"/>
                <a:gd name="T11" fmla="*/ -2095 h 80"/>
                <a:gd name="T12" fmla="*/ 73 w 74"/>
                <a:gd name="T13" fmla="*/ -2121 h 80"/>
                <a:gd name="T14" fmla="*/ 63 w 74"/>
                <a:gd name="T15" fmla="*/ -2148 h 80"/>
                <a:gd name="T16" fmla="*/ 36 w 74"/>
                <a:gd name="T17" fmla="*/ -2163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80">
                  <a:moveTo>
                    <a:pt x="36" y="0"/>
                  </a:moveTo>
                  <a:lnTo>
                    <a:pt x="10" y="15"/>
                  </a:lnTo>
                  <a:lnTo>
                    <a:pt x="0" y="42"/>
                  </a:lnTo>
                  <a:lnTo>
                    <a:pt x="10" y="68"/>
                  </a:lnTo>
                  <a:lnTo>
                    <a:pt x="36" y="79"/>
                  </a:lnTo>
                  <a:lnTo>
                    <a:pt x="63" y="68"/>
                  </a:lnTo>
                  <a:lnTo>
                    <a:pt x="73" y="42"/>
                  </a:lnTo>
                  <a:lnTo>
                    <a:pt x="63" y="1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7" name="AutoShape 264"/>
            <p:cNvSpPr/>
            <p:nvPr/>
          </p:nvSpPr>
          <p:spPr bwMode="auto">
            <a:xfrm>
              <a:off x="4574" y="-2174"/>
              <a:ext cx="94" cy="100"/>
            </a:xfrm>
            <a:custGeom>
              <a:avLst/>
              <a:gdLst>
                <a:gd name="T0" fmla="*/ 11 w 94"/>
                <a:gd name="T1" fmla="*/ -2152 h 100"/>
                <a:gd name="T2" fmla="*/ 16 w 94"/>
                <a:gd name="T3" fmla="*/ -2090 h 100"/>
                <a:gd name="T4" fmla="*/ 52 w 94"/>
                <a:gd name="T5" fmla="*/ -2095 h 100"/>
                <a:gd name="T6" fmla="*/ 47 w 94"/>
                <a:gd name="T7" fmla="*/ -2097 h 100"/>
                <a:gd name="T8" fmla="*/ 32 w 94"/>
                <a:gd name="T9" fmla="*/ -2101 h 100"/>
                <a:gd name="T10" fmla="*/ 30 w 94"/>
                <a:gd name="T11" fmla="*/ -2106 h 100"/>
                <a:gd name="T12" fmla="*/ 21 w 94"/>
                <a:gd name="T13" fmla="*/ -2116 h 100"/>
                <a:gd name="T14" fmla="*/ 25 w 94"/>
                <a:gd name="T15" fmla="*/ -2126 h 100"/>
                <a:gd name="T16" fmla="*/ 27 w 94"/>
                <a:gd name="T17" fmla="*/ -2137 h 100"/>
                <a:gd name="T18" fmla="*/ 36 w 94"/>
                <a:gd name="T19" fmla="*/ -2143 h 100"/>
                <a:gd name="T20" fmla="*/ 42 w 94"/>
                <a:gd name="T21" fmla="*/ -2152 h 100"/>
                <a:gd name="T22" fmla="*/ 47 w 94"/>
                <a:gd name="T23" fmla="*/ -2174 h 100"/>
                <a:gd name="T24" fmla="*/ 47 w 94"/>
                <a:gd name="T25" fmla="*/ -2097 h 100"/>
                <a:gd name="T26" fmla="*/ 47 w 94"/>
                <a:gd name="T27" fmla="*/ -2074 h 100"/>
                <a:gd name="T28" fmla="*/ 84 w 94"/>
                <a:gd name="T29" fmla="*/ -2101 h 100"/>
                <a:gd name="T30" fmla="*/ 64 w 94"/>
                <a:gd name="T31" fmla="*/ -2104 h 100"/>
                <a:gd name="T32" fmla="*/ 32 w 94"/>
                <a:gd name="T33" fmla="*/ -2101 h 100"/>
                <a:gd name="T34" fmla="*/ 30 w 94"/>
                <a:gd name="T35" fmla="*/ -2104 h 100"/>
                <a:gd name="T36" fmla="*/ 69 w 94"/>
                <a:gd name="T37" fmla="*/ -2106 h 100"/>
                <a:gd name="T38" fmla="*/ 84 w 94"/>
                <a:gd name="T39" fmla="*/ -2101 h 100"/>
                <a:gd name="T40" fmla="*/ 72 w 94"/>
                <a:gd name="T41" fmla="*/ -2121 h 100"/>
                <a:gd name="T42" fmla="*/ 69 w 94"/>
                <a:gd name="T43" fmla="*/ -2106 h 100"/>
                <a:gd name="T44" fmla="*/ 92 w 94"/>
                <a:gd name="T45" fmla="*/ -2116 h 100"/>
                <a:gd name="T46" fmla="*/ 72 w 94"/>
                <a:gd name="T47" fmla="*/ -2121 h 100"/>
                <a:gd name="T48" fmla="*/ 27 w 94"/>
                <a:gd name="T49" fmla="*/ -2106 h 100"/>
                <a:gd name="T50" fmla="*/ 30 w 94"/>
                <a:gd name="T51" fmla="*/ -2106 h 100"/>
                <a:gd name="T52" fmla="*/ 21 w 94"/>
                <a:gd name="T53" fmla="*/ -2116 h 100"/>
                <a:gd name="T54" fmla="*/ 23 w 94"/>
                <a:gd name="T55" fmla="*/ -2121 h 100"/>
                <a:gd name="T56" fmla="*/ 74 w 94"/>
                <a:gd name="T57" fmla="*/ -2126 h 100"/>
                <a:gd name="T58" fmla="*/ 92 w 94"/>
                <a:gd name="T59" fmla="*/ -2116 h 100"/>
                <a:gd name="T60" fmla="*/ 93 w 94"/>
                <a:gd name="T61" fmla="*/ -2126 h 100"/>
                <a:gd name="T62" fmla="*/ 21 w 94"/>
                <a:gd name="T63" fmla="*/ -2126 h 100"/>
                <a:gd name="T64" fmla="*/ 25 w 94"/>
                <a:gd name="T65" fmla="*/ -2126 h 100"/>
                <a:gd name="T66" fmla="*/ 72 w 94"/>
                <a:gd name="T67" fmla="*/ -2121 h 100"/>
                <a:gd name="T68" fmla="*/ 93 w 94"/>
                <a:gd name="T69" fmla="*/ -2126 h 100"/>
                <a:gd name="T70" fmla="*/ 69 w 94"/>
                <a:gd name="T71" fmla="*/ -2137 h 100"/>
                <a:gd name="T72" fmla="*/ 30 w 94"/>
                <a:gd name="T73" fmla="*/ -2139 h 100"/>
                <a:gd name="T74" fmla="*/ 29 w 94"/>
                <a:gd name="T75" fmla="*/ -2137 h 100"/>
                <a:gd name="T76" fmla="*/ 87 w 94"/>
                <a:gd name="T77" fmla="*/ -2143 h 100"/>
                <a:gd name="T78" fmla="*/ 69 w 94"/>
                <a:gd name="T79" fmla="*/ -2137 h 100"/>
                <a:gd name="T80" fmla="*/ 87 w 94"/>
                <a:gd name="T81" fmla="*/ -2143 h 100"/>
                <a:gd name="T82" fmla="*/ 32 w 94"/>
                <a:gd name="T83" fmla="*/ -2143 h 100"/>
                <a:gd name="T84" fmla="*/ 36 w 94"/>
                <a:gd name="T85" fmla="*/ -2143 h 100"/>
                <a:gd name="T86" fmla="*/ 52 w 94"/>
                <a:gd name="T87" fmla="*/ -2152 h 100"/>
                <a:gd name="T88" fmla="*/ 64 w 94"/>
                <a:gd name="T89" fmla="*/ -2140 h 100"/>
                <a:gd name="T90" fmla="*/ 87 w 94"/>
                <a:gd name="T91" fmla="*/ -2143 h 1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4" h="100">
                  <a:moveTo>
                    <a:pt x="47" y="0"/>
                  </a:moveTo>
                  <a:lnTo>
                    <a:pt x="11" y="22"/>
                  </a:lnTo>
                  <a:lnTo>
                    <a:pt x="0" y="53"/>
                  </a:lnTo>
                  <a:lnTo>
                    <a:pt x="16" y="84"/>
                  </a:lnTo>
                  <a:lnTo>
                    <a:pt x="47" y="100"/>
                  </a:lnTo>
                  <a:lnTo>
                    <a:pt x="52" y="79"/>
                  </a:lnTo>
                  <a:lnTo>
                    <a:pt x="42" y="79"/>
                  </a:lnTo>
                  <a:lnTo>
                    <a:pt x="47" y="77"/>
                  </a:lnTo>
                  <a:lnTo>
                    <a:pt x="38" y="73"/>
                  </a:lnTo>
                  <a:lnTo>
                    <a:pt x="32" y="73"/>
                  </a:lnTo>
                  <a:lnTo>
                    <a:pt x="27" y="68"/>
                  </a:lnTo>
                  <a:lnTo>
                    <a:pt x="30" y="68"/>
                  </a:lnTo>
                  <a:lnTo>
                    <a:pt x="25" y="58"/>
                  </a:lnTo>
                  <a:lnTo>
                    <a:pt x="21" y="58"/>
                  </a:lnTo>
                  <a:lnTo>
                    <a:pt x="21" y="48"/>
                  </a:lnTo>
                  <a:lnTo>
                    <a:pt x="25" y="48"/>
                  </a:lnTo>
                  <a:lnTo>
                    <a:pt x="29" y="37"/>
                  </a:lnTo>
                  <a:lnTo>
                    <a:pt x="27" y="37"/>
                  </a:lnTo>
                  <a:lnTo>
                    <a:pt x="32" y="31"/>
                  </a:lnTo>
                  <a:lnTo>
                    <a:pt x="36" y="31"/>
                  </a:lnTo>
                  <a:lnTo>
                    <a:pt x="47" y="25"/>
                  </a:lnTo>
                  <a:lnTo>
                    <a:pt x="42" y="22"/>
                  </a:lnTo>
                  <a:lnTo>
                    <a:pt x="84" y="22"/>
                  </a:lnTo>
                  <a:lnTo>
                    <a:pt x="47" y="0"/>
                  </a:lnTo>
                  <a:close/>
                  <a:moveTo>
                    <a:pt x="64" y="70"/>
                  </a:moveTo>
                  <a:lnTo>
                    <a:pt x="47" y="77"/>
                  </a:lnTo>
                  <a:lnTo>
                    <a:pt x="52" y="79"/>
                  </a:lnTo>
                  <a:lnTo>
                    <a:pt x="47" y="100"/>
                  </a:lnTo>
                  <a:lnTo>
                    <a:pt x="78" y="84"/>
                  </a:lnTo>
                  <a:lnTo>
                    <a:pt x="84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2" y="73"/>
                  </a:lnTo>
                  <a:lnTo>
                    <a:pt x="38" y="73"/>
                  </a:lnTo>
                  <a:lnTo>
                    <a:pt x="30" y="70"/>
                  </a:lnTo>
                  <a:close/>
                  <a:moveTo>
                    <a:pt x="86" y="68"/>
                  </a:moveTo>
                  <a:lnTo>
                    <a:pt x="69" y="68"/>
                  </a:lnTo>
                  <a:lnTo>
                    <a:pt x="63" y="73"/>
                  </a:lnTo>
                  <a:lnTo>
                    <a:pt x="84" y="73"/>
                  </a:lnTo>
                  <a:lnTo>
                    <a:pt x="86" y="68"/>
                  </a:lnTo>
                  <a:close/>
                  <a:moveTo>
                    <a:pt x="72" y="53"/>
                  </a:moveTo>
                  <a:lnTo>
                    <a:pt x="64" y="70"/>
                  </a:lnTo>
                  <a:lnTo>
                    <a:pt x="69" y="68"/>
                  </a:lnTo>
                  <a:lnTo>
                    <a:pt x="86" y="68"/>
                  </a:lnTo>
                  <a:lnTo>
                    <a:pt x="92" y="58"/>
                  </a:lnTo>
                  <a:lnTo>
                    <a:pt x="74" y="58"/>
                  </a:lnTo>
                  <a:lnTo>
                    <a:pt x="72" y="53"/>
                  </a:lnTo>
                  <a:close/>
                  <a:moveTo>
                    <a:pt x="30" y="68"/>
                  </a:moveTo>
                  <a:lnTo>
                    <a:pt x="27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23" y="53"/>
                  </a:moveTo>
                  <a:lnTo>
                    <a:pt x="21" y="58"/>
                  </a:lnTo>
                  <a:lnTo>
                    <a:pt x="25" y="58"/>
                  </a:lnTo>
                  <a:lnTo>
                    <a:pt x="23" y="53"/>
                  </a:lnTo>
                  <a:close/>
                  <a:moveTo>
                    <a:pt x="93" y="48"/>
                  </a:moveTo>
                  <a:lnTo>
                    <a:pt x="74" y="48"/>
                  </a:lnTo>
                  <a:lnTo>
                    <a:pt x="74" y="58"/>
                  </a:lnTo>
                  <a:lnTo>
                    <a:pt x="92" y="58"/>
                  </a:lnTo>
                  <a:lnTo>
                    <a:pt x="94" y="53"/>
                  </a:lnTo>
                  <a:lnTo>
                    <a:pt x="93" y="48"/>
                  </a:lnTo>
                  <a:close/>
                  <a:moveTo>
                    <a:pt x="25" y="48"/>
                  </a:moveTo>
                  <a:lnTo>
                    <a:pt x="21" y="48"/>
                  </a:lnTo>
                  <a:lnTo>
                    <a:pt x="23" y="53"/>
                  </a:lnTo>
                  <a:lnTo>
                    <a:pt x="25" y="48"/>
                  </a:lnTo>
                  <a:close/>
                  <a:moveTo>
                    <a:pt x="64" y="34"/>
                  </a:moveTo>
                  <a:lnTo>
                    <a:pt x="72" y="53"/>
                  </a:lnTo>
                  <a:lnTo>
                    <a:pt x="74" y="48"/>
                  </a:lnTo>
                  <a:lnTo>
                    <a:pt x="93" y="48"/>
                  </a:lnTo>
                  <a:lnTo>
                    <a:pt x="89" y="37"/>
                  </a:lnTo>
                  <a:lnTo>
                    <a:pt x="69" y="37"/>
                  </a:lnTo>
                  <a:lnTo>
                    <a:pt x="64" y="34"/>
                  </a:lnTo>
                  <a:close/>
                  <a:moveTo>
                    <a:pt x="30" y="35"/>
                  </a:moveTo>
                  <a:lnTo>
                    <a:pt x="27" y="37"/>
                  </a:lnTo>
                  <a:lnTo>
                    <a:pt x="29" y="37"/>
                  </a:lnTo>
                  <a:lnTo>
                    <a:pt x="30" y="35"/>
                  </a:lnTo>
                  <a:close/>
                  <a:moveTo>
                    <a:pt x="87" y="31"/>
                  </a:moveTo>
                  <a:lnTo>
                    <a:pt x="63" y="31"/>
                  </a:lnTo>
                  <a:lnTo>
                    <a:pt x="69" y="37"/>
                  </a:lnTo>
                  <a:lnTo>
                    <a:pt x="89" y="37"/>
                  </a:lnTo>
                  <a:lnTo>
                    <a:pt x="87" y="31"/>
                  </a:lnTo>
                  <a:close/>
                  <a:moveTo>
                    <a:pt x="36" y="31"/>
                  </a:moveTo>
                  <a:lnTo>
                    <a:pt x="32" y="31"/>
                  </a:lnTo>
                  <a:lnTo>
                    <a:pt x="30" y="35"/>
                  </a:lnTo>
                  <a:lnTo>
                    <a:pt x="36" y="31"/>
                  </a:lnTo>
                  <a:close/>
                  <a:moveTo>
                    <a:pt x="84" y="22"/>
                  </a:moveTo>
                  <a:lnTo>
                    <a:pt x="52" y="22"/>
                  </a:lnTo>
                  <a:lnTo>
                    <a:pt x="47" y="25"/>
                  </a:lnTo>
                  <a:lnTo>
                    <a:pt x="64" y="34"/>
                  </a:lnTo>
                  <a:lnTo>
                    <a:pt x="63" y="31"/>
                  </a:lnTo>
                  <a:lnTo>
                    <a:pt x="87" y="31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8" name="AutoShape 265"/>
            <p:cNvSpPr/>
            <p:nvPr/>
          </p:nvSpPr>
          <p:spPr bwMode="auto">
            <a:xfrm>
              <a:off x="4661" y="-4945"/>
              <a:ext cx="1054" cy="399"/>
            </a:xfrm>
            <a:custGeom>
              <a:avLst/>
              <a:gdLst>
                <a:gd name="T0" fmla="*/ 0 w 1054"/>
                <a:gd name="T1" fmla="*/ -4546 h 399"/>
                <a:gd name="T2" fmla="*/ 1053 w 1054"/>
                <a:gd name="T3" fmla="*/ -4546 h 399"/>
                <a:gd name="T4" fmla="*/ 1053 w 1054"/>
                <a:gd name="T5" fmla="*/ -4795 h 399"/>
                <a:gd name="T6" fmla="*/ 0 w 1054"/>
                <a:gd name="T7" fmla="*/ -4795 h 399"/>
                <a:gd name="T8" fmla="*/ 883 w 1054"/>
                <a:gd name="T9" fmla="*/ -4795 h 399"/>
                <a:gd name="T10" fmla="*/ 1040 w 1054"/>
                <a:gd name="T11" fmla="*/ -4945 h 3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4" h="399">
                  <a:moveTo>
                    <a:pt x="0" y="399"/>
                  </a:moveTo>
                  <a:lnTo>
                    <a:pt x="1053" y="399"/>
                  </a:lnTo>
                  <a:lnTo>
                    <a:pt x="1053" y="150"/>
                  </a:lnTo>
                  <a:moveTo>
                    <a:pt x="0" y="150"/>
                  </a:moveTo>
                  <a:lnTo>
                    <a:pt x="883" y="150"/>
                  </a:lnTo>
                  <a:lnTo>
                    <a:pt x="104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9" name="AutoShape 266"/>
            <p:cNvSpPr/>
            <p:nvPr/>
          </p:nvSpPr>
          <p:spPr bwMode="auto">
            <a:xfrm>
              <a:off x="6184" y="-2179"/>
              <a:ext cx="450" cy="341"/>
            </a:xfrm>
            <a:custGeom>
              <a:avLst/>
              <a:gdLst>
                <a:gd name="T0" fmla="*/ 154 w 450"/>
                <a:gd name="T1" fmla="*/ -2179 h 341"/>
                <a:gd name="T2" fmla="*/ 0 w 450"/>
                <a:gd name="T3" fmla="*/ -2011 h 341"/>
                <a:gd name="T4" fmla="*/ 75 w 450"/>
                <a:gd name="T5" fmla="*/ -1927 h 341"/>
                <a:gd name="T6" fmla="*/ 154 w 450"/>
                <a:gd name="T7" fmla="*/ -1838 h 341"/>
                <a:gd name="T8" fmla="*/ 154 w 450"/>
                <a:gd name="T9" fmla="*/ -1891 h 341"/>
                <a:gd name="T10" fmla="*/ 342 w 450"/>
                <a:gd name="T11" fmla="*/ -1891 h 341"/>
                <a:gd name="T12" fmla="*/ 374 w 450"/>
                <a:gd name="T13" fmla="*/ -1927 h 341"/>
                <a:gd name="T14" fmla="*/ 450 w 450"/>
                <a:gd name="T15" fmla="*/ -2011 h 341"/>
                <a:gd name="T16" fmla="*/ 374 w 450"/>
                <a:gd name="T17" fmla="*/ -2095 h 341"/>
                <a:gd name="T18" fmla="*/ 339 w 450"/>
                <a:gd name="T19" fmla="*/ -2132 h 341"/>
                <a:gd name="T20" fmla="*/ 154 w 450"/>
                <a:gd name="T21" fmla="*/ -2132 h 341"/>
                <a:gd name="T22" fmla="*/ 154 w 450"/>
                <a:gd name="T23" fmla="*/ -2179 h 341"/>
                <a:gd name="T24" fmla="*/ 342 w 450"/>
                <a:gd name="T25" fmla="*/ -1891 h 341"/>
                <a:gd name="T26" fmla="*/ 295 w 450"/>
                <a:gd name="T27" fmla="*/ -1891 h 341"/>
                <a:gd name="T28" fmla="*/ 295 w 450"/>
                <a:gd name="T29" fmla="*/ -1838 h 341"/>
                <a:gd name="T30" fmla="*/ 342 w 450"/>
                <a:gd name="T31" fmla="*/ -1891 h 341"/>
                <a:gd name="T32" fmla="*/ 295 w 450"/>
                <a:gd name="T33" fmla="*/ -2179 h 341"/>
                <a:gd name="T34" fmla="*/ 295 w 450"/>
                <a:gd name="T35" fmla="*/ -2132 h 341"/>
                <a:gd name="T36" fmla="*/ 339 w 450"/>
                <a:gd name="T37" fmla="*/ -2132 h 341"/>
                <a:gd name="T38" fmla="*/ 295 w 450"/>
                <a:gd name="T39" fmla="*/ -2179 h 3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0" h="341">
                  <a:moveTo>
                    <a:pt x="154" y="0"/>
                  </a:moveTo>
                  <a:lnTo>
                    <a:pt x="0" y="168"/>
                  </a:lnTo>
                  <a:lnTo>
                    <a:pt x="75" y="252"/>
                  </a:lnTo>
                  <a:lnTo>
                    <a:pt x="154" y="341"/>
                  </a:lnTo>
                  <a:lnTo>
                    <a:pt x="154" y="288"/>
                  </a:lnTo>
                  <a:lnTo>
                    <a:pt x="342" y="288"/>
                  </a:lnTo>
                  <a:lnTo>
                    <a:pt x="374" y="252"/>
                  </a:lnTo>
                  <a:lnTo>
                    <a:pt x="450" y="168"/>
                  </a:lnTo>
                  <a:lnTo>
                    <a:pt x="374" y="84"/>
                  </a:lnTo>
                  <a:lnTo>
                    <a:pt x="339" y="47"/>
                  </a:lnTo>
                  <a:lnTo>
                    <a:pt x="154" y="47"/>
                  </a:lnTo>
                  <a:lnTo>
                    <a:pt x="154" y="0"/>
                  </a:lnTo>
                  <a:close/>
                  <a:moveTo>
                    <a:pt x="342" y="288"/>
                  </a:moveTo>
                  <a:lnTo>
                    <a:pt x="295" y="288"/>
                  </a:lnTo>
                  <a:lnTo>
                    <a:pt x="295" y="341"/>
                  </a:lnTo>
                  <a:lnTo>
                    <a:pt x="342" y="288"/>
                  </a:lnTo>
                  <a:close/>
                  <a:moveTo>
                    <a:pt x="295" y="0"/>
                  </a:moveTo>
                  <a:lnTo>
                    <a:pt x="295" y="47"/>
                  </a:lnTo>
                  <a:lnTo>
                    <a:pt x="339" y="47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0" name="AutoShape 267"/>
            <p:cNvSpPr/>
            <p:nvPr/>
          </p:nvSpPr>
          <p:spPr bwMode="auto">
            <a:xfrm>
              <a:off x="6173" y="-2200"/>
              <a:ext cx="472" cy="383"/>
            </a:xfrm>
            <a:custGeom>
              <a:avLst/>
              <a:gdLst>
                <a:gd name="T0" fmla="*/ 0 w 472"/>
                <a:gd name="T1" fmla="*/ -2011 h 383"/>
                <a:gd name="T2" fmla="*/ 170 w 472"/>
                <a:gd name="T3" fmla="*/ -1818 h 383"/>
                <a:gd name="T4" fmla="*/ 157 w 472"/>
                <a:gd name="T5" fmla="*/ -1838 h 383"/>
                <a:gd name="T6" fmla="*/ 91 w 472"/>
                <a:gd name="T7" fmla="*/ -1938 h 383"/>
                <a:gd name="T8" fmla="*/ 13 w 472"/>
                <a:gd name="T9" fmla="*/ -2001 h 383"/>
                <a:gd name="T10" fmla="*/ 32 w 472"/>
                <a:gd name="T11" fmla="*/ -2022 h 383"/>
                <a:gd name="T12" fmla="*/ 157 w 472"/>
                <a:gd name="T13" fmla="*/ -2179 h 383"/>
                <a:gd name="T14" fmla="*/ 170 w 472"/>
                <a:gd name="T15" fmla="*/ -2200 h 383"/>
                <a:gd name="T16" fmla="*/ 301 w 472"/>
                <a:gd name="T17" fmla="*/ -1891 h 383"/>
                <a:gd name="T18" fmla="*/ 301 w 472"/>
                <a:gd name="T19" fmla="*/ -1880 h 383"/>
                <a:gd name="T20" fmla="*/ 319 w 472"/>
                <a:gd name="T21" fmla="*/ -1838 h 383"/>
                <a:gd name="T22" fmla="*/ 303 w 472"/>
                <a:gd name="T23" fmla="*/ -1849 h 383"/>
                <a:gd name="T24" fmla="*/ 312 w 472"/>
                <a:gd name="T25" fmla="*/ -1891 h 383"/>
                <a:gd name="T26" fmla="*/ 159 w 472"/>
                <a:gd name="T27" fmla="*/ -1896 h 383"/>
                <a:gd name="T28" fmla="*/ 168 w 472"/>
                <a:gd name="T29" fmla="*/ -1849 h 383"/>
                <a:gd name="T30" fmla="*/ 170 w 472"/>
                <a:gd name="T31" fmla="*/ -1838 h 383"/>
                <a:gd name="T32" fmla="*/ 165 w 472"/>
                <a:gd name="T33" fmla="*/ -1880 h 383"/>
                <a:gd name="T34" fmla="*/ 312 w 472"/>
                <a:gd name="T35" fmla="*/ -1891 h 383"/>
                <a:gd name="T36" fmla="*/ 449 w 472"/>
                <a:gd name="T37" fmla="*/ -2011 h 383"/>
                <a:gd name="T38" fmla="*/ 313 w 472"/>
                <a:gd name="T39" fmla="*/ -1860 h 383"/>
                <a:gd name="T40" fmla="*/ 319 w 472"/>
                <a:gd name="T41" fmla="*/ -1838 h 383"/>
                <a:gd name="T42" fmla="*/ 463 w 472"/>
                <a:gd name="T43" fmla="*/ -2001 h 383"/>
                <a:gd name="T44" fmla="*/ 449 w 472"/>
                <a:gd name="T45" fmla="*/ -2011 h 383"/>
                <a:gd name="T46" fmla="*/ 170 w 472"/>
                <a:gd name="T47" fmla="*/ -1891 h 383"/>
                <a:gd name="T48" fmla="*/ 301 w 472"/>
                <a:gd name="T49" fmla="*/ -1880 h 383"/>
                <a:gd name="T50" fmla="*/ 22 w 472"/>
                <a:gd name="T51" fmla="*/ -2011 h 383"/>
                <a:gd name="T52" fmla="*/ 32 w 472"/>
                <a:gd name="T53" fmla="*/ -2001 h 383"/>
                <a:gd name="T54" fmla="*/ 462 w 472"/>
                <a:gd name="T55" fmla="*/ -2022 h 383"/>
                <a:gd name="T56" fmla="*/ 458 w 472"/>
                <a:gd name="T57" fmla="*/ -2001 h 383"/>
                <a:gd name="T58" fmla="*/ 471 w 472"/>
                <a:gd name="T59" fmla="*/ -2011 h 383"/>
                <a:gd name="T60" fmla="*/ 320 w 472"/>
                <a:gd name="T61" fmla="*/ -2179 h 383"/>
                <a:gd name="T62" fmla="*/ 313 w 472"/>
                <a:gd name="T63" fmla="*/ -2157 h 383"/>
                <a:gd name="T64" fmla="*/ 458 w 472"/>
                <a:gd name="T65" fmla="*/ -2022 h 383"/>
                <a:gd name="T66" fmla="*/ 320 w 472"/>
                <a:gd name="T67" fmla="*/ -2179 h 383"/>
                <a:gd name="T68" fmla="*/ 13 w 472"/>
                <a:gd name="T69" fmla="*/ -2022 h 383"/>
                <a:gd name="T70" fmla="*/ 32 w 472"/>
                <a:gd name="T71" fmla="*/ -2022 h 383"/>
                <a:gd name="T72" fmla="*/ 157 w 472"/>
                <a:gd name="T73" fmla="*/ -2179 h 383"/>
                <a:gd name="T74" fmla="*/ 158 w 472"/>
                <a:gd name="T75" fmla="*/ -2157 h 383"/>
                <a:gd name="T76" fmla="*/ 312 w 472"/>
                <a:gd name="T77" fmla="*/ -2126 h 383"/>
                <a:gd name="T78" fmla="*/ 170 w 472"/>
                <a:gd name="T79" fmla="*/ -2132 h 383"/>
                <a:gd name="T80" fmla="*/ 170 w 472"/>
                <a:gd name="T81" fmla="*/ -2143 h 383"/>
                <a:gd name="T82" fmla="*/ 301 w 472"/>
                <a:gd name="T83" fmla="*/ -2143 h 383"/>
                <a:gd name="T84" fmla="*/ 170 w 472"/>
                <a:gd name="T85" fmla="*/ -2132 h 383"/>
                <a:gd name="T86" fmla="*/ 301 w 472"/>
                <a:gd name="T87" fmla="*/ -2143 h 383"/>
                <a:gd name="T88" fmla="*/ 301 w 472"/>
                <a:gd name="T89" fmla="*/ -2143 h 383"/>
                <a:gd name="T90" fmla="*/ 301 w 472"/>
                <a:gd name="T91" fmla="*/ -2132 h 383"/>
                <a:gd name="T92" fmla="*/ 313 w 472"/>
                <a:gd name="T93" fmla="*/ -2157 h 383"/>
                <a:gd name="T94" fmla="*/ 301 w 472"/>
                <a:gd name="T95" fmla="*/ -2200 h 383"/>
                <a:gd name="T96" fmla="*/ 303 w 472"/>
                <a:gd name="T97" fmla="*/ -2168 h 383"/>
                <a:gd name="T98" fmla="*/ 320 w 472"/>
                <a:gd name="T99" fmla="*/ -2179 h 3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72" h="383">
                  <a:moveTo>
                    <a:pt x="170" y="0"/>
                  </a:moveTo>
                  <a:lnTo>
                    <a:pt x="0" y="189"/>
                  </a:lnTo>
                  <a:lnTo>
                    <a:pt x="84" y="283"/>
                  </a:lnTo>
                  <a:lnTo>
                    <a:pt x="170" y="382"/>
                  </a:lnTo>
                  <a:lnTo>
                    <a:pt x="170" y="362"/>
                  </a:lnTo>
                  <a:lnTo>
                    <a:pt x="157" y="362"/>
                  </a:lnTo>
                  <a:lnTo>
                    <a:pt x="158" y="340"/>
                  </a:lnTo>
                  <a:lnTo>
                    <a:pt x="91" y="262"/>
                  </a:lnTo>
                  <a:lnTo>
                    <a:pt x="32" y="199"/>
                  </a:lnTo>
                  <a:lnTo>
                    <a:pt x="13" y="199"/>
                  </a:lnTo>
                  <a:lnTo>
                    <a:pt x="13" y="178"/>
                  </a:lnTo>
                  <a:lnTo>
                    <a:pt x="32" y="178"/>
                  </a:lnTo>
                  <a:lnTo>
                    <a:pt x="158" y="43"/>
                  </a:lnTo>
                  <a:lnTo>
                    <a:pt x="157" y="21"/>
                  </a:lnTo>
                  <a:lnTo>
                    <a:pt x="170" y="21"/>
                  </a:lnTo>
                  <a:lnTo>
                    <a:pt x="170" y="0"/>
                  </a:lnTo>
                  <a:close/>
                  <a:moveTo>
                    <a:pt x="312" y="309"/>
                  </a:moveTo>
                  <a:lnTo>
                    <a:pt x="301" y="309"/>
                  </a:lnTo>
                  <a:lnTo>
                    <a:pt x="306" y="320"/>
                  </a:lnTo>
                  <a:lnTo>
                    <a:pt x="301" y="320"/>
                  </a:lnTo>
                  <a:lnTo>
                    <a:pt x="301" y="382"/>
                  </a:lnTo>
                  <a:lnTo>
                    <a:pt x="319" y="362"/>
                  </a:lnTo>
                  <a:lnTo>
                    <a:pt x="314" y="362"/>
                  </a:lnTo>
                  <a:lnTo>
                    <a:pt x="303" y="351"/>
                  </a:lnTo>
                  <a:lnTo>
                    <a:pt x="313" y="340"/>
                  </a:lnTo>
                  <a:lnTo>
                    <a:pt x="312" y="309"/>
                  </a:lnTo>
                  <a:close/>
                  <a:moveTo>
                    <a:pt x="312" y="304"/>
                  </a:moveTo>
                  <a:lnTo>
                    <a:pt x="159" y="304"/>
                  </a:lnTo>
                  <a:lnTo>
                    <a:pt x="158" y="340"/>
                  </a:lnTo>
                  <a:lnTo>
                    <a:pt x="168" y="351"/>
                  </a:lnTo>
                  <a:lnTo>
                    <a:pt x="157" y="362"/>
                  </a:lnTo>
                  <a:lnTo>
                    <a:pt x="170" y="362"/>
                  </a:lnTo>
                  <a:lnTo>
                    <a:pt x="170" y="320"/>
                  </a:lnTo>
                  <a:lnTo>
                    <a:pt x="165" y="320"/>
                  </a:lnTo>
                  <a:lnTo>
                    <a:pt x="170" y="309"/>
                  </a:lnTo>
                  <a:lnTo>
                    <a:pt x="312" y="309"/>
                  </a:lnTo>
                  <a:lnTo>
                    <a:pt x="312" y="304"/>
                  </a:lnTo>
                  <a:close/>
                  <a:moveTo>
                    <a:pt x="449" y="189"/>
                  </a:moveTo>
                  <a:lnTo>
                    <a:pt x="383" y="262"/>
                  </a:lnTo>
                  <a:lnTo>
                    <a:pt x="313" y="340"/>
                  </a:lnTo>
                  <a:lnTo>
                    <a:pt x="314" y="362"/>
                  </a:lnTo>
                  <a:lnTo>
                    <a:pt x="319" y="362"/>
                  </a:lnTo>
                  <a:lnTo>
                    <a:pt x="387" y="283"/>
                  </a:lnTo>
                  <a:lnTo>
                    <a:pt x="463" y="199"/>
                  </a:lnTo>
                  <a:lnTo>
                    <a:pt x="458" y="199"/>
                  </a:lnTo>
                  <a:lnTo>
                    <a:pt x="449" y="189"/>
                  </a:lnTo>
                  <a:close/>
                  <a:moveTo>
                    <a:pt x="301" y="309"/>
                  </a:moveTo>
                  <a:lnTo>
                    <a:pt x="170" y="309"/>
                  </a:lnTo>
                  <a:lnTo>
                    <a:pt x="170" y="320"/>
                  </a:lnTo>
                  <a:lnTo>
                    <a:pt x="301" y="320"/>
                  </a:lnTo>
                  <a:lnTo>
                    <a:pt x="301" y="309"/>
                  </a:lnTo>
                  <a:close/>
                  <a:moveTo>
                    <a:pt x="22" y="189"/>
                  </a:moveTo>
                  <a:lnTo>
                    <a:pt x="13" y="199"/>
                  </a:lnTo>
                  <a:lnTo>
                    <a:pt x="32" y="199"/>
                  </a:lnTo>
                  <a:lnTo>
                    <a:pt x="22" y="189"/>
                  </a:lnTo>
                  <a:close/>
                  <a:moveTo>
                    <a:pt x="462" y="178"/>
                  </a:moveTo>
                  <a:lnTo>
                    <a:pt x="458" y="178"/>
                  </a:lnTo>
                  <a:lnTo>
                    <a:pt x="458" y="199"/>
                  </a:lnTo>
                  <a:lnTo>
                    <a:pt x="463" y="199"/>
                  </a:lnTo>
                  <a:lnTo>
                    <a:pt x="471" y="189"/>
                  </a:lnTo>
                  <a:lnTo>
                    <a:pt x="462" y="178"/>
                  </a:lnTo>
                  <a:close/>
                  <a:moveTo>
                    <a:pt x="320" y="21"/>
                  </a:moveTo>
                  <a:lnTo>
                    <a:pt x="314" y="21"/>
                  </a:lnTo>
                  <a:lnTo>
                    <a:pt x="313" y="43"/>
                  </a:lnTo>
                  <a:lnTo>
                    <a:pt x="449" y="189"/>
                  </a:lnTo>
                  <a:lnTo>
                    <a:pt x="458" y="178"/>
                  </a:lnTo>
                  <a:lnTo>
                    <a:pt x="462" y="178"/>
                  </a:lnTo>
                  <a:lnTo>
                    <a:pt x="320" y="21"/>
                  </a:lnTo>
                  <a:close/>
                  <a:moveTo>
                    <a:pt x="32" y="178"/>
                  </a:moveTo>
                  <a:lnTo>
                    <a:pt x="13" y="178"/>
                  </a:lnTo>
                  <a:lnTo>
                    <a:pt x="22" y="189"/>
                  </a:lnTo>
                  <a:lnTo>
                    <a:pt x="32" y="178"/>
                  </a:lnTo>
                  <a:close/>
                  <a:moveTo>
                    <a:pt x="170" y="21"/>
                  </a:moveTo>
                  <a:lnTo>
                    <a:pt x="157" y="21"/>
                  </a:lnTo>
                  <a:lnTo>
                    <a:pt x="168" y="32"/>
                  </a:lnTo>
                  <a:lnTo>
                    <a:pt x="158" y="43"/>
                  </a:lnTo>
                  <a:lnTo>
                    <a:pt x="159" y="74"/>
                  </a:lnTo>
                  <a:lnTo>
                    <a:pt x="312" y="74"/>
                  </a:lnTo>
                  <a:lnTo>
                    <a:pt x="312" y="68"/>
                  </a:lnTo>
                  <a:lnTo>
                    <a:pt x="170" y="68"/>
                  </a:lnTo>
                  <a:lnTo>
                    <a:pt x="165" y="57"/>
                  </a:lnTo>
                  <a:lnTo>
                    <a:pt x="170" y="57"/>
                  </a:lnTo>
                  <a:lnTo>
                    <a:pt x="170" y="21"/>
                  </a:lnTo>
                  <a:close/>
                  <a:moveTo>
                    <a:pt x="301" y="57"/>
                  </a:moveTo>
                  <a:lnTo>
                    <a:pt x="170" y="57"/>
                  </a:lnTo>
                  <a:lnTo>
                    <a:pt x="170" y="68"/>
                  </a:lnTo>
                  <a:lnTo>
                    <a:pt x="301" y="68"/>
                  </a:lnTo>
                  <a:lnTo>
                    <a:pt x="301" y="57"/>
                  </a:lnTo>
                  <a:close/>
                  <a:moveTo>
                    <a:pt x="301" y="0"/>
                  </a:moveTo>
                  <a:lnTo>
                    <a:pt x="301" y="57"/>
                  </a:lnTo>
                  <a:lnTo>
                    <a:pt x="306" y="57"/>
                  </a:lnTo>
                  <a:lnTo>
                    <a:pt x="301" y="68"/>
                  </a:lnTo>
                  <a:lnTo>
                    <a:pt x="312" y="68"/>
                  </a:lnTo>
                  <a:lnTo>
                    <a:pt x="313" y="43"/>
                  </a:lnTo>
                  <a:lnTo>
                    <a:pt x="303" y="32"/>
                  </a:lnTo>
                  <a:lnTo>
                    <a:pt x="301" y="0"/>
                  </a:lnTo>
                  <a:close/>
                  <a:moveTo>
                    <a:pt x="301" y="0"/>
                  </a:moveTo>
                  <a:lnTo>
                    <a:pt x="303" y="32"/>
                  </a:lnTo>
                  <a:lnTo>
                    <a:pt x="314" y="21"/>
                  </a:lnTo>
                  <a:lnTo>
                    <a:pt x="320" y="2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90" name="Picture 26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-2139"/>
              <a:ext cx="501" cy="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89" name="Picture 26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" y="-1856"/>
              <a:ext cx="873" cy="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1" name="AutoShape 270"/>
            <p:cNvSpPr/>
            <p:nvPr/>
          </p:nvSpPr>
          <p:spPr bwMode="auto">
            <a:xfrm>
              <a:off x="5675" y="-1586"/>
              <a:ext cx="158" cy="2"/>
            </a:xfrm>
            <a:custGeom>
              <a:avLst/>
              <a:gdLst>
                <a:gd name="T0" fmla="*/ 157 w 158"/>
                <a:gd name="T1" fmla="*/ 0 h 2"/>
                <a:gd name="T2" fmla="*/ 126 w 158"/>
                <a:gd name="T3" fmla="*/ 0 h 2"/>
                <a:gd name="T4" fmla="*/ 95 w 158"/>
                <a:gd name="T5" fmla="*/ 0 h 2"/>
                <a:gd name="T6" fmla="*/ 62 w 158"/>
                <a:gd name="T7" fmla="*/ 0 h 2"/>
                <a:gd name="T8" fmla="*/ 31 w 158"/>
                <a:gd name="T9" fmla="*/ 0 h 2"/>
                <a:gd name="T10" fmla="*/ 0 w 158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"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2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2" name="AutoShape 271"/>
            <p:cNvSpPr/>
            <p:nvPr/>
          </p:nvSpPr>
          <p:spPr bwMode="auto">
            <a:xfrm>
              <a:off x="9071" y="-6247"/>
              <a:ext cx="1200" cy="503"/>
            </a:xfrm>
            <a:custGeom>
              <a:avLst/>
              <a:gdLst>
                <a:gd name="T0" fmla="*/ 805 w 1200"/>
                <a:gd name="T1" fmla="*/ -6247 h 503"/>
                <a:gd name="T2" fmla="*/ 1200 w 1200"/>
                <a:gd name="T3" fmla="*/ -6247 h 503"/>
                <a:gd name="T4" fmla="*/ 0 w 1200"/>
                <a:gd name="T5" fmla="*/ -5744 h 503"/>
                <a:gd name="T6" fmla="*/ 1200 w 1200"/>
                <a:gd name="T7" fmla="*/ -5744 h 5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0" h="503">
                  <a:moveTo>
                    <a:pt x="805" y="0"/>
                  </a:moveTo>
                  <a:lnTo>
                    <a:pt x="1200" y="0"/>
                  </a:lnTo>
                  <a:moveTo>
                    <a:pt x="0" y="503"/>
                  </a:moveTo>
                  <a:lnTo>
                    <a:pt x="1200" y="503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3" name="Freeform 272"/>
            <p:cNvSpPr/>
            <p:nvPr/>
          </p:nvSpPr>
          <p:spPr bwMode="auto">
            <a:xfrm>
              <a:off x="10235" y="-6284"/>
              <a:ext cx="74" cy="74"/>
            </a:xfrm>
            <a:custGeom>
              <a:avLst/>
              <a:gdLst>
                <a:gd name="T0" fmla="*/ 36 w 74"/>
                <a:gd name="T1" fmla="*/ -6284 h 74"/>
                <a:gd name="T2" fmla="*/ 11 w 74"/>
                <a:gd name="T3" fmla="*/ -6273 h 74"/>
                <a:gd name="T4" fmla="*/ 0 w 74"/>
                <a:gd name="T5" fmla="*/ -6247 h 74"/>
                <a:gd name="T6" fmla="*/ 11 w 74"/>
                <a:gd name="T7" fmla="*/ -6220 h 74"/>
                <a:gd name="T8" fmla="*/ 36 w 74"/>
                <a:gd name="T9" fmla="*/ -6211 h 74"/>
                <a:gd name="T10" fmla="*/ 62 w 74"/>
                <a:gd name="T11" fmla="*/ -6220 h 74"/>
                <a:gd name="T12" fmla="*/ 73 w 74"/>
                <a:gd name="T13" fmla="*/ -6247 h 74"/>
                <a:gd name="T14" fmla="*/ 62 w 74"/>
                <a:gd name="T15" fmla="*/ -6273 h 74"/>
                <a:gd name="T16" fmla="*/ 36 w 74"/>
                <a:gd name="T17" fmla="*/ -628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1"/>
                  </a:lnTo>
                  <a:lnTo>
                    <a:pt x="0" y="37"/>
                  </a:lnTo>
                  <a:lnTo>
                    <a:pt x="11" y="64"/>
                  </a:lnTo>
                  <a:lnTo>
                    <a:pt x="36" y="73"/>
                  </a:lnTo>
                  <a:lnTo>
                    <a:pt x="62" y="64"/>
                  </a:lnTo>
                  <a:lnTo>
                    <a:pt x="73" y="37"/>
                  </a:lnTo>
                  <a:lnTo>
                    <a:pt x="62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4" name="AutoShape 273"/>
            <p:cNvSpPr/>
            <p:nvPr/>
          </p:nvSpPr>
          <p:spPr bwMode="auto">
            <a:xfrm>
              <a:off x="10224" y="-6295"/>
              <a:ext cx="95" cy="95"/>
            </a:xfrm>
            <a:custGeom>
              <a:avLst/>
              <a:gdLst>
                <a:gd name="T0" fmla="*/ 16 w 95"/>
                <a:gd name="T1" fmla="*/ -6278 h 95"/>
                <a:gd name="T2" fmla="*/ 16 w 95"/>
                <a:gd name="T3" fmla="*/ -6216 h 95"/>
                <a:gd name="T4" fmla="*/ 42 w 95"/>
                <a:gd name="T5" fmla="*/ -6220 h 95"/>
                <a:gd name="T6" fmla="*/ 38 w 95"/>
                <a:gd name="T7" fmla="*/ -6226 h 95"/>
                <a:gd name="T8" fmla="*/ 26 w 95"/>
                <a:gd name="T9" fmla="*/ -6231 h 95"/>
                <a:gd name="T10" fmla="*/ 26 w 95"/>
                <a:gd name="T11" fmla="*/ -6242 h 95"/>
                <a:gd name="T12" fmla="*/ 22 w 95"/>
                <a:gd name="T13" fmla="*/ -6253 h 95"/>
                <a:gd name="T14" fmla="*/ 29 w 95"/>
                <a:gd name="T15" fmla="*/ -6262 h 95"/>
                <a:gd name="T16" fmla="*/ 31 w 95"/>
                <a:gd name="T17" fmla="*/ -6268 h 95"/>
                <a:gd name="T18" fmla="*/ 47 w 95"/>
                <a:gd name="T19" fmla="*/ -6271 h 95"/>
                <a:gd name="T20" fmla="*/ 82 w 95"/>
                <a:gd name="T21" fmla="*/ -6273 h 95"/>
                <a:gd name="T22" fmla="*/ 47 w 95"/>
                <a:gd name="T23" fmla="*/ -6295 h 95"/>
                <a:gd name="T24" fmla="*/ 47 w 95"/>
                <a:gd name="T25" fmla="*/ -6223 h 95"/>
                <a:gd name="T26" fmla="*/ 42 w 95"/>
                <a:gd name="T27" fmla="*/ -6220 h 95"/>
                <a:gd name="T28" fmla="*/ 79 w 95"/>
                <a:gd name="T29" fmla="*/ -6216 h 95"/>
                <a:gd name="T30" fmla="*/ 64 w 95"/>
                <a:gd name="T31" fmla="*/ -6226 h 95"/>
                <a:gd name="T32" fmla="*/ 30 w 95"/>
                <a:gd name="T33" fmla="*/ -6230 h 95"/>
                <a:gd name="T34" fmla="*/ 38 w 95"/>
                <a:gd name="T35" fmla="*/ -6226 h 95"/>
                <a:gd name="T36" fmla="*/ 87 w 95"/>
                <a:gd name="T37" fmla="*/ -6231 h 95"/>
                <a:gd name="T38" fmla="*/ 64 w 95"/>
                <a:gd name="T39" fmla="*/ -6226 h 95"/>
                <a:gd name="T40" fmla="*/ 87 w 95"/>
                <a:gd name="T41" fmla="*/ -6231 h 95"/>
                <a:gd name="T42" fmla="*/ 26 w 95"/>
                <a:gd name="T43" fmla="*/ -6231 h 95"/>
                <a:gd name="T44" fmla="*/ 29 w 95"/>
                <a:gd name="T45" fmla="*/ -6231 h 95"/>
                <a:gd name="T46" fmla="*/ 65 w 95"/>
                <a:gd name="T47" fmla="*/ -6230 h 95"/>
                <a:gd name="T48" fmla="*/ 87 w 95"/>
                <a:gd name="T49" fmla="*/ -6231 h 95"/>
                <a:gd name="T50" fmla="*/ 73 w 95"/>
                <a:gd name="T51" fmla="*/ -6242 h 95"/>
                <a:gd name="T52" fmla="*/ 24 w 95"/>
                <a:gd name="T53" fmla="*/ -6247 h 95"/>
                <a:gd name="T54" fmla="*/ 26 w 95"/>
                <a:gd name="T55" fmla="*/ -6242 h 95"/>
                <a:gd name="T56" fmla="*/ 92 w 95"/>
                <a:gd name="T57" fmla="*/ -6253 h 95"/>
                <a:gd name="T58" fmla="*/ 73 w 95"/>
                <a:gd name="T59" fmla="*/ -6242 h 95"/>
                <a:gd name="T60" fmla="*/ 95 w 95"/>
                <a:gd name="T61" fmla="*/ -6247 h 95"/>
                <a:gd name="T62" fmla="*/ 26 w 95"/>
                <a:gd name="T63" fmla="*/ -6253 h 95"/>
                <a:gd name="T64" fmla="*/ 24 w 95"/>
                <a:gd name="T65" fmla="*/ -6247 h 95"/>
                <a:gd name="T66" fmla="*/ 65 w 95"/>
                <a:gd name="T67" fmla="*/ -6264 h 95"/>
                <a:gd name="T68" fmla="*/ 73 w 95"/>
                <a:gd name="T69" fmla="*/ -6253 h 95"/>
                <a:gd name="T70" fmla="*/ 87 w 95"/>
                <a:gd name="T71" fmla="*/ -6262 h 95"/>
                <a:gd name="T72" fmla="*/ 65 w 95"/>
                <a:gd name="T73" fmla="*/ -6264 h 95"/>
                <a:gd name="T74" fmla="*/ 26 w 95"/>
                <a:gd name="T75" fmla="*/ -6262 h 95"/>
                <a:gd name="T76" fmla="*/ 29 w 95"/>
                <a:gd name="T77" fmla="*/ -6264 h 95"/>
                <a:gd name="T78" fmla="*/ 64 w 95"/>
                <a:gd name="T79" fmla="*/ -6268 h 95"/>
                <a:gd name="T80" fmla="*/ 87 w 95"/>
                <a:gd name="T81" fmla="*/ -6262 h 95"/>
                <a:gd name="T82" fmla="*/ 41 w 95"/>
                <a:gd name="T83" fmla="*/ -6268 h 95"/>
                <a:gd name="T84" fmla="*/ 29 w 95"/>
                <a:gd name="T85" fmla="*/ -6264 h 95"/>
                <a:gd name="T86" fmla="*/ 82 w 95"/>
                <a:gd name="T87" fmla="*/ -6273 h 95"/>
                <a:gd name="T88" fmla="*/ 47 w 95"/>
                <a:gd name="T89" fmla="*/ -6271 h 95"/>
                <a:gd name="T90" fmla="*/ 64 w 95"/>
                <a:gd name="T91" fmla="*/ -6268 h 95"/>
                <a:gd name="T92" fmla="*/ 82 w 95"/>
                <a:gd name="T93" fmla="*/ -6273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7" y="0"/>
                  </a:moveTo>
                  <a:lnTo>
                    <a:pt x="16" y="17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42" y="75"/>
                  </a:lnTo>
                  <a:lnTo>
                    <a:pt x="47" y="72"/>
                  </a:lnTo>
                  <a:lnTo>
                    <a:pt x="38" y="69"/>
                  </a:lnTo>
                  <a:lnTo>
                    <a:pt x="31" y="69"/>
                  </a:lnTo>
                  <a:lnTo>
                    <a:pt x="26" y="64"/>
                  </a:lnTo>
                  <a:lnTo>
                    <a:pt x="29" y="64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3"/>
                  </a:lnTo>
                  <a:lnTo>
                    <a:pt x="26" y="33"/>
                  </a:lnTo>
                  <a:lnTo>
                    <a:pt x="31" y="27"/>
                  </a:lnTo>
                  <a:lnTo>
                    <a:pt x="41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2" y="22"/>
                  </a:lnTo>
                  <a:lnTo>
                    <a:pt x="79" y="17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5"/>
                  </a:lnTo>
                  <a:lnTo>
                    <a:pt x="42" y="75"/>
                  </a:lnTo>
                  <a:lnTo>
                    <a:pt x="47" y="95"/>
                  </a:lnTo>
                  <a:lnTo>
                    <a:pt x="79" y="79"/>
                  </a:lnTo>
                  <a:lnTo>
                    <a:pt x="85" y="69"/>
                  </a:lnTo>
                  <a:lnTo>
                    <a:pt x="64" y="69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9"/>
                  </a:lnTo>
                  <a:lnTo>
                    <a:pt x="38" y="69"/>
                  </a:lnTo>
                  <a:lnTo>
                    <a:pt x="30" y="65"/>
                  </a:lnTo>
                  <a:close/>
                  <a:moveTo>
                    <a:pt x="87" y="64"/>
                  </a:moveTo>
                  <a:lnTo>
                    <a:pt x="68" y="64"/>
                  </a:lnTo>
                  <a:lnTo>
                    <a:pt x="64" y="69"/>
                  </a:lnTo>
                  <a:lnTo>
                    <a:pt x="85" y="69"/>
                  </a:lnTo>
                  <a:lnTo>
                    <a:pt x="87" y="64"/>
                  </a:lnTo>
                  <a:close/>
                  <a:moveTo>
                    <a:pt x="29" y="64"/>
                  </a:moveTo>
                  <a:lnTo>
                    <a:pt x="26" y="64"/>
                  </a:lnTo>
                  <a:lnTo>
                    <a:pt x="30" y="65"/>
                  </a:lnTo>
                  <a:lnTo>
                    <a:pt x="29" y="64"/>
                  </a:lnTo>
                  <a:close/>
                  <a:moveTo>
                    <a:pt x="71" y="48"/>
                  </a:moveTo>
                  <a:lnTo>
                    <a:pt x="65" y="65"/>
                  </a:lnTo>
                  <a:lnTo>
                    <a:pt x="68" y="64"/>
                  </a:lnTo>
                  <a:lnTo>
                    <a:pt x="87" y="64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4" y="48"/>
                  </a:moveTo>
                  <a:lnTo>
                    <a:pt x="22" y="53"/>
                  </a:lnTo>
                  <a:lnTo>
                    <a:pt x="26" y="53"/>
                  </a:lnTo>
                  <a:lnTo>
                    <a:pt x="24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8"/>
                  </a:lnTo>
                  <a:lnTo>
                    <a:pt x="26" y="42"/>
                  </a:lnTo>
                  <a:close/>
                  <a:moveTo>
                    <a:pt x="65" y="31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3"/>
                  </a:lnTo>
                  <a:lnTo>
                    <a:pt x="68" y="33"/>
                  </a:lnTo>
                  <a:lnTo>
                    <a:pt x="65" y="31"/>
                  </a:lnTo>
                  <a:close/>
                  <a:moveTo>
                    <a:pt x="29" y="31"/>
                  </a:moveTo>
                  <a:lnTo>
                    <a:pt x="26" y="33"/>
                  </a:lnTo>
                  <a:lnTo>
                    <a:pt x="29" y="33"/>
                  </a:lnTo>
                  <a:lnTo>
                    <a:pt x="29" y="31"/>
                  </a:lnTo>
                  <a:close/>
                  <a:moveTo>
                    <a:pt x="84" y="27"/>
                  </a:moveTo>
                  <a:lnTo>
                    <a:pt x="64" y="27"/>
                  </a:lnTo>
                  <a:lnTo>
                    <a:pt x="68" y="33"/>
                  </a:lnTo>
                  <a:lnTo>
                    <a:pt x="87" y="33"/>
                  </a:lnTo>
                  <a:lnTo>
                    <a:pt x="84" y="27"/>
                  </a:lnTo>
                  <a:close/>
                  <a:moveTo>
                    <a:pt x="41" y="27"/>
                  </a:moveTo>
                  <a:lnTo>
                    <a:pt x="31" y="27"/>
                  </a:lnTo>
                  <a:lnTo>
                    <a:pt x="29" y="31"/>
                  </a:lnTo>
                  <a:lnTo>
                    <a:pt x="41" y="27"/>
                  </a:lnTo>
                  <a:close/>
                  <a:moveTo>
                    <a:pt x="82" y="22"/>
                  </a:moveTo>
                  <a:lnTo>
                    <a:pt x="53" y="22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4" y="27"/>
                  </a:lnTo>
                  <a:lnTo>
                    <a:pt x="84" y="27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5" name="Freeform 274"/>
            <p:cNvSpPr/>
            <p:nvPr/>
          </p:nvSpPr>
          <p:spPr bwMode="auto">
            <a:xfrm>
              <a:off x="10235" y="-5780"/>
              <a:ext cx="74" cy="74"/>
            </a:xfrm>
            <a:custGeom>
              <a:avLst/>
              <a:gdLst>
                <a:gd name="T0" fmla="*/ 36 w 74"/>
                <a:gd name="T1" fmla="*/ -5780 h 74"/>
                <a:gd name="T2" fmla="*/ 11 w 74"/>
                <a:gd name="T3" fmla="*/ -5770 h 74"/>
                <a:gd name="T4" fmla="*/ 0 w 74"/>
                <a:gd name="T5" fmla="*/ -5744 h 74"/>
                <a:gd name="T6" fmla="*/ 11 w 74"/>
                <a:gd name="T7" fmla="*/ -5718 h 74"/>
                <a:gd name="T8" fmla="*/ 36 w 74"/>
                <a:gd name="T9" fmla="*/ -5707 h 74"/>
                <a:gd name="T10" fmla="*/ 62 w 74"/>
                <a:gd name="T11" fmla="*/ -5718 h 74"/>
                <a:gd name="T12" fmla="*/ 73 w 74"/>
                <a:gd name="T13" fmla="*/ -5744 h 74"/>
                <a:gd name="T14" fmla="*/ 62 w 74"/>
                <a:gd name="T15" fmla="*/ -5770 h 74"/>
                <a:gd name="T16" fmla="*/ 36 w 74"/>
                <a:gd name="T17" fmla="*/ -578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0"/>
                  </a:lnTo>
                  <a:lnTo>
                    <a:pt x="0" y="36"/>
                  </a:lnTo>
                  <a:lnTo>
                    <a:pt x="11" y="62"/>
                  </a:lnTo>
                  <a:lnTo>
                    <a:pt x="36" y="73"/>
                  </a:lnTo>
                  <a:lnTo>
                    <a:pt x="62" y="62"/>
                  </a:lnTo>
                  <a:lnTo>
                    <a:pt x="73" y="36"/>
                  </a:lnTo>
                  <a:lnTo>
                    <a:pt x="62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6" name="AutoShape 275"/>
            <p:cNvSpPr/>
            <p:nvPr/>
          </p:nvSpPr>
          <p:spPr bwMode="auto">
            <a:xfrm>
              <a:off x="10224" y="-5791"/>
              <a:ext cx="95" cy="94"/>
            </a:xfrm>
            <a:custGeom>
              <a:avLst/>
              <a:gdLst>
                <a:gd name="T0" fmla="*/ 16 w 95"/>
                <a:gd name="T1" fmla="*/ -5775 h 94"/>
                <a:gd name="T2" fmla="*/ 16 w 95"/>
                <a:gd name="T3" fmla="*/ -5713 h 94"/>
                <a:gd name="T4" fmla="*/ 42 w 95"/>
                <a:gd name="T5" fmla="*/ -5718 h 94"/>
                <a:gd name="T6" fmla="*/ 41 w 95"/>
                <a:gd name="T7" fmla="*/ -5722 h 94"/>
                <a:gd name="T8" fmla="*/ 26 w 95"/>
                <a:gd name="T9" fmla="*/ -5728 h 94"/>
                <a:gd name="T10" fmla="*/ 26 w 95"/>
                <a:gd name="T11" fmla="*/ -5738 h 94"/>
                <a:gd name="T12" fmla="*/ 22 w 95"/>
                <a:gd name="T13" fmla="*/ -5749 h 94"/>
                <a:gd name="T14" fmla="*/ 29 w 95"/>
                <a:gd name="T15" fmla="*/ -5760 h 94"/>
                <a:gd name="T16" fmla="*/ 31 w 95"/>
                <a:gd name="T17" fmla="*/ -5764 h 94"/>
                <a:gd name="T18" fmla="*/ 47 w 95"/>
                <a:gd name="T19" fmla="*/ -5768 h 94"/>
                <a:gd name="T20" fmla="*/ 82 w 95"/>
                <a:gd name="T21" fmla="*/ -5770 h 94"/>
                <a:gd name="T22" fmla="*/ 47 w 95"/>
                <a:gd name="T23" fmla="*/ -5791 h 94"/>
                <a:gd name="T24" fmla="*/ 47 w 95"/>
                <a:gd name="T25" fmla="*/ -5720 h 94"/>
                <a:gd name="T26" fmla="*/ 42 w 95"/>
                <a:gd name="T27" fmla="*/ -5718 h 94"/>
                <a:gd name="T28" fmla="*/ 79 w 95"/>
                <a:gd name="T29" fmla="*/ -5713 h 94"/>
                <a:gd name="T30" fmla="*/ 64 w 95"/>
                <a:gd name="T31" fmla="*/ -5722 h 94"/>
                <a:gd name="T32" fmla="*/ 29 w 95"/>
                <a:gd name="T33" fmla="*/ -5727 h 94"/>
                <a:gd name="T34" fmla="*/ 41 w 95"/>
                <a:gd name="T35" fmla="*/ -5722 h 94"/>
                <a:gd name="T36" fmla="*/ 87 w 95"/>
                <a:gd name="T37" fmla="*/ -5728 h 94"/>
                <a:gd name="T38" fmla="*/ 64 w 95"/>
                <a:gd name="T39" fmla="*/ -5722 h 94"/>
                <a:gd name="T40" fmla="*/ 87 w 95"/>
                <a:gd name="T41" fmla="*/ -5728 h 94"/>
                <a:gd name="T42" fmla="*/ 26 w 95"/>
                <a:gd name="T43" fmla="*/ -5728 h 94"/>
                <a:gd name="T44" fmla="*/ 29 w 95"/>
                <a:gd name="T45" fmla="*/ -5728 h 94"/>
                <a:gd name="T46" fmla="*/ 65 w 95"/>
                <a:gd name="T47" fmla="*/ -5727 h 94"/>
                <a:gd name="T48" fmla="*/ 87 w 95"/>
                <a:gd name="T49" fmla="*/ -5728 h 94"/>
                <a:gd name="T50" fmla="*/ 73 w 95"/>
                <a:gd name="T51" fmla="*/ -5738 h 94"/>
                <a:gd name="T52" fmla="*/ 24 w 95"/>
                <a:gd name="T53" fmla="*/ -5743 h 94"/>
                <a:gd name="T54" fmla="*/ 26 w 95"/>
                <a:gd name="T55" fmla="*/ -5738 h 94"/>
                <a:gd name="T56" fmla="*/ 92 w 95"/>
                <a:gd name="T57" fmla="*/ -5749 h 94"/>
                <a:gd name="T58" fmla="*/ 73 w 95"/>
                <a:gd name="T59" fmla="*/ -5738 h 94"/>
                <a:gd name="T60" fmla="*/ 95 w 95"/>
                <a:gd name="T61" fmla="*/ -5744 h 94"/>
                <a:gd name="T62" fmla="*/ 26 w 95"/>
                <a:gd name="T63" fmla="*/ -5749 h 94"/>
                <a:gd name="T64" fmla="*/ 24 w 95"/>
                <a:gd name="T65" fmla="*/ -5743 h 94"/>
                <a:gd name="T66" fmla="*/ 65 w 95"/>
                <a:gd name="T67" fmla="*/ -5761 h 94"/>
                <a:gd name="T68" fmla="*/ 73 w 95"/>
                <a:gd name="T69" fmla="*/ -5749 h 94"/>
                <a:gd name="T70" fmla="*/ 87 w 95"/>
                <a:gd name="T71" fmla="*/ -5760 h 94"/>
                <a:gd name="T72" fmla="*/ 65 w 95"/>
                <a:gd name="T73" fmla="*/ -5761 h 94"/>
                <a:gd name="T74" fmla="*/ 26 w 95"/>
                <a:gd name="T75" fmla="*/ -5760 h 94"/>
                <a:gd name="T76" fmla="*/ 30 w 95"/>
                <a:gd name="T77" fmla="*/ -5761 h 94"/>
                <a:gd name="T78" fmla="*/ 64 w 95"/>
                <a:gd name="T79" fmla="*/ -5764 h 94"/>
                <a:gd name="T80" fmla="*/ 87 w 95"/>
                <a:gd name="T81" fmla="*/ -5760 h 94"/>
                <a:gd name="T82" fmla="*/ 38 w 95"/>
                <a:gd name="T83" fmla="*/ -5764 h 94"/>
                <a:gd name="T84" fmla="*/ 30 w 95"/>
                <a:gd name="T85" fmla="*/ -5761 h 94"/>
                <a:gd name="T86" fmla="*/ 82 w 95"/>
                <a:gd name="T87" fmla="*/ -5770 h 94"/>
                <a:gd name="T88" fmla="*/ 47 w 95"/>
                <a:gd name="T89" fmla="*/ -5768 h 94"/>
                <a:gd name="T90" fmla="*/ 64 w 95"/>
                <a:gd name="T91" fmla="*/ -5764 h 94"/>
                <a:gd name="T92" fmla="*/ 82 w 95"/>
                <a:gd name="T93" fmla="*/ -577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1" y="69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7" y="94"/>
                  </a:lnTo>
                  <a:lnTo>
                    <a:pt x="79" y="78"/>
                  </a:lnTo>
                  <a:lnTo>
                    <a:pt x="84" y="69"/>
                  </a:lnTo>
                  <a:lnTo>
                    <a:pt x="64" y="69"/>
                  </a:lnTo>
                  <a:lnTo>
                    <a:pt x="65" y="64"/>
                  </a:lnTo>
                  <a:close/>
                  <a:moveTo>
                    <a:pt x="29" y="64"/>
                  </a:moveTo>
                  <a:lnTo>
                    <a:pt x="31" y="69"/>
                  </a:lnTo>
                  <a:lnTo>
                    <a:pt x="41" y="69"/>
                  </a:lnTo>
                  <a:lnTo>
                    <a:pt x="29" y="64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4" y="69"/>
                  </a:lnTo>
                  <a:lnTo>
                    <a:pt x="84" y="69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29" y="64"/>
                  </a:lnTo>
                  <a:lnTo>
                    <a:pt x="29" y="63"/>
                  </a:lnTo>
                  <a:close/>
                  <a:moveTo>
                    <a:pt x="71" y="48"/>
                  </a:moveTo>
                  <a:lnTo>
                    <a:pt x="65" y="64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4" y="48"/>
                  </a:moveTo>
                  <a:lnTo>
                    <a:pt x="22" y="53"/>
                  </a:lnTo>
                  <a:lnTo>
                    <a:pt x="26" y="53"/>
                  </a:lnTo>
                  <a:lnTo>
                    <a:pt x="24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8"/>
                  </a:lnTo>
                  <a:lnTo>
                    <a:pt x="26" y="42"/>
                  </a:lnTo>
                  <a:close/>
                  <a:moveTo>
                    <a:pt x="65" y="30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5" y="27"/>
                  </a:moveTo>
                  <a:lnTo>
                    <a:pt x="64" y="27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5" y="27"/>
                  </a:lnTo>
                  <a:close/>
                  <a:moveTo>
                    <a:pt x="38" y="27"/>
                  </a:moveTo>
                  <a:lnTo>
                    <a:pt x="31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5" y="30"/>
                  </a:lnTo>
                  <a:lnTo>
                    <a:pt x="64" y="27"/>
                  </a:lnTo>
                  <a:lnTo>
                    <a:pt x="85" y="27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7" name="Freeform 276"/>
            <p:cNvSpPr/>
            <p:nvPr/>
          </p:nvSpPr>
          <p:spPr bwMode="auto">
            <a:xfrm>
              <a:off x="9040" y="-5780"/>
              <a:ext cx="63" cy="63"/>
            </a:xfrm>
            <a:custGeom>
              <a:avLst/>
              <a:gdLst>
                <a:gd name="T0" fmla="*/ 31 w 63"/>
                <a:gd name="T1" fmla="*/ -5780 h 63"/>
                <a:gd name="T2" fmla="*/ 15 w 63"/>
                <a:gd name="T3" fmla="*/ -5775 h 63"/>
                <a:gd name="T4" fmla="*/ 4 w 63"/>
                <a:gd name="T5" fmla="*/ -5764 h 63"/>
                <a:gd name="T6" fmla="*/ 0 w 63"/>
                <a:gd name="T7" fmla="*/ -5749 h 63"/>
                <a:gd name="T8" fmla="*/ 4 w 63"/>
                <a:gd name="T9" fmla="*/ -5733 h 63"/>
                <a:gd name="T10" fmla="*/ 15 w 63"/>
                <a:gd name="T11" fmla="*/ -5722 h 63"/>
                <a:gd name="T12" fmla="*/ 31 w 63"/>
                <a:gd name="T13" fmla="*/ -5718 h 63"/>
                <a:gd name="T14" fmla="*/ 46 w 63"/>
                <a:gd name="T15" fmla="*/ -5722 h 63"/>
                <a:gd name="T16" fmla="*/ 57 w 63"/>
                <a:gd name="T17" fmla="*/ -5733 h 63"/>
                <a:gd name="T18" fmla="*/ 62 w 63"/>
                <a:gd name="T19" fmla="*/ -5749 h 63"/>
                <a:gd name="T20" fmla="*/ 57 w 63"/>
                <a:gd name="T21" fmla="*/ -5764 h 63"/>
                <a:gd name="T22" fmla="*/ 46 w 63"/>
                <a:gd name="T23" fmla="*/ -5775 h 63"/>
                <a:gd name="T24" fmla="*/ 31 w 63"/>
                <a:gd name="T25" fmla="*/ -578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15" y="5"/>
                  </a:lnTo>
                  <a:lnTo>
                    <a:pt x="4" y="16"/>
                  </a:lnTo>
                  <a:lnTo>
                    <a:pt x="0" y="31"/>
                  </a:lnTo>
                  <a:lnTo>
                    <a:pt x="4" y="47"/>
                  </a:lnTo>
                  <a:lnTo>
                    <a:pt x="15" y="58"/>
                  </a:lnTo>
                  <a:lnTo>
                    <a:pt x="31" y="62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2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8" name="Freeform 277"/>
            <p:cNvSpPr/>
            <p:nvPr/>
          </p:nvSpPr>
          <p:spPr bwMode="auto">
            <a:xfrm>
              <a:off x="9040" y="-5780"/>
              <a:ext cx="63" cy="63"/>
            </a:xfrm>
            <a:custGeom>
              <a:avLst/>
              <a:gdLst>
                <a:gd name="T0" fmla="*/ 0 w 63"/>
                <a:gd name="T1" fmla="*/ -5749 h 63"/>
                <a:gd name="T2" fmla="*/ 4 w 63"/>
                <a:gd name="T3" fmla="*/ -5764 h 63"/>
                <a:gd name="T4" fmla="*/ 15 w 63"/>
                <a:gd name="T5" fmla="*/ -5775 h 63"/>
                <a:gd name="T6" fmla="*/ 31 w 63"/>
                <a:gd name="T7" fmla="*/ -5780 h 63"/>
                <a:gd name="T8" fmla="*/ 46 w 63"/>
                <a:gd name="T9" fmla="*/ -5775 h 63"/>
                <a:gd name="T10" fmla="*/ 57 w 63"/>
                <a:gd name="T11" fmla="*/ -5764 h 63"/>
                <a:gd name="T12" fmla="*/ 62 w 63"/>
                <a:gd name="T13" fmla="*/ -5749 h 63"/>
                <a:gd name="T14" fmla="*/ 57 w 63"/>
                <a:gd name="T15" fmla="*/ -5733 h 63"/>
                <a:gd name="T16" fmla="*/ 46 w 63"/>
                <a:gd name="T17" fmla="*/ -5722 h 63"/>
                <a:gd name="T18" fmla="*/ 31 w 63"/>
                <a:gd name="T19" fmla="*/ -5718 h 63"/>
                <a:gd name="T20" fmla="*/ 15 w 63"/>
                <a:gd name="T21" fmla="*/ -5722 h 63"/>
                <a:gd name="T22" fmla="*/ 4 w 63"/>
                <a:gd name="T23" fmla="*/ -5733 h 63"/>
                <a:gd name="T24" fmla="*/ 0 w 63"/>
                <a:gd name="T25" fmla="*/ -5749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4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2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2"/>
                  </a:lnTo>
                  <a:lnTo>
                    <a:pt x="15" y="58"/>
                  </a:lnTo>
                  <a:lnTo>
                    <a:pt x="4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9" name="Freeform 278"/>
            <p:cNvSpPr/>
            <p:nvPr/>
          </p:nvSpPr>
          <p:spPr bwMode="auto">
            <a:xfrm>
              <a:off x="9845" y="-6276"/>
              <a:ext cx="63" cy="63"/>
            </a:xfrm>
            <a:custGeom>
              <a:avLst/>
              <a:gdLst>
                <a:gd name="T0" fmla="*/ 31 w 63"/>
                <a:gd name="T1" fmla="*/ -6276 h 63"/>
                <a:gd name="T2" fmla="*/ 15 w 63"/>
                <a:gd name="T3" fmla="*/ -6271 h 63"/>
                <a:gd name="T4" fmla="*/ 5 w 63"/>
                <a:gd name="T5" fmla="*/ -6260 h 63"/>
                <a:gd name="T6" fmla="*/ 0 w 63"/>
                <a:gd name="T7" fmla="*/ -6244 h 63"/>
                <a:gd name="T8" fmla="*/ 5 w 63"/>
                <a:gd name="T9" fmla="*/ -6229 h 63"/>
                <a:gd name="T10" fmla="*/ 15 w 63"/>
                <a:gd name="T11" fmla="*/ -6218 h 63"/>
                <a:gd name="T12" fmla="*/ 31 w 63"/>
                <a:gd name="T13" fmla="*/ -6213 h 63"/>
                <a:gd name="T14" fmla="*/ 47 w 63"/>
                <a:gd name="T15" fmla="*/ -6218 h 63"/>
                <a:gd name="T16" fmla="*/ 57 w 63"/>
                <a:gd name="T17" fmla="*/ -6229 h 63"/>
                <a:gd name="T18" fmla="*/ 62 w 63"/>
                <a:gd name="T19" fmla="*/ -6244 h 63"/>
                <a:gd name="T20" fmla="*/ 57 w 63"/>
                <a:gd name="T21" fmla="*/ -6260 h 63"/>
                <a:gd name="T22" fmla="*/ 47 w 63"/>
                <a:gd name="T23" fmla="*/ -6271 h 63"/>
                <a:gd name="T24" fmla="*/ 31 w 63"/>
                <a:gd name="T25" fmla="*/ -6276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15" y="5"/>
                  </a:lnTo>
                  <a:lnTo>
                    <a:pt x="5" y="16"/>
                  </a:lnTo>
                  <a:lnTo>
                    <a:pt x="0" y="32"/>
                  </a:lnTo>
                  <a:lnTo>
                    <a:pt x="5" y="47"/>
                  </a:lnTo>
                  <a:lnTo>
                    <a:pt x="15" y="58"/>
                  </a:lnTo>
                  <a:lnTo>
                    <a:pt x="31" y="63"/>
                  </a:lnTo>
                  <a:lnTo>
                    <a:pt x="47" y="58"/>
                  </a:lnTo>
                  <a:lnTo>
                    <a:pt x="57" y="47"/>
                  </a:lnTo>
                  <a:lnTo>
                    <a:pt x="62" y="32"/>
                  </a:lnTo>
                  <a:lnTo>
                    <a:pt x="57" y="16"/>
                  </a:lnTo>
                  <a:lnTo>
                    <a:pt x="47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0" name="Freeform 279"/>
            <p:cNvSpPr/>
            <p:nvPr/>
          </p:nvSpPr>
          <p:spPr bwMode="auto">
            <a:xfrm>
              <a:off x="9845" y="-6276"/>
              <a:ext cx="63" cy="63"/>
            </a:xfrm>
            <a:custGeom>
              <a:avLst/>
              <a:gdLst>
                <a:gd name="T0" fmla="*/ 0 w 63"/>
                <a:gd name="T1" fmla="*/ -6244 h 63"/>
                <a:gd name="T2" fmla="*/ 5 w 63"/>
                <a:gd name="T3" fmla="*/ -6260 h 63"/>
                <a:gd name="T4" fmla="*/ 15 w 63"/>
                <a:gd name="T5" fmla="*/ -6271 h 63"/>
                <a:gd name="T6" fmla="*/ 31 w 63"/>
                <a:gd name="T7" fmla="*/ -6276 h 63"/>
                <a:gd name="T8" fmla="*/ 47 w 63"/>
                <a:gd name="T9" fmla="*/ -6271 h 63"/>
                <a:gd name="T10" fmla="*/ 57 w 63"/>
                <a:gd name="T11" fmla="*/ -6260 h 63"/>
                <a:gd name="T12" fmla="*/ 62 w 63"/>
                <a:gd name="T13" fmla="*/ -6244 h 63"/>
                <a:gd name="T14" fmla="*/ 57 w 63"/>
                <a:gd name="T15" fmla="*/ -6229 h 63"/>
                <a:gd name="T16" fmla="*/ 47 w 63"/>
                <a:gd name="T17" fmla="*/ -6218 h 63"/>
                <a:gd name="T18" fmla="*/ 31 w 63"/>
                <a:gd name="T19" fmla="*/ -6213 h 63"/>
                <a:gd name="T20" fmla="*/ 15 w 63"/>
                <a:gd name="T21" fmla="*/ -6218 h 63"/>
                <a:gd name="T22" fmla="*/ 5 w 63"/>
                <a:gd name="T23" fmla="*/ -6229 h 63"/>
                <a:gd name="T24" fmla="*/ 0 w 63"/>
                <a:gd name="T25" fmla="*/ -624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0" y="32"/>
                  </a:moveTo>
                  <a:lnTo>
                    <a:pt x="5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7" y="5"/>
                  </a:lnTo>
                  <a:lnTo>
                    <a:pt x="57" y="16"/>
                  </a:lnTo>
                  <a:lnTo>
                    <a:pt x="62" y="32"/>
                  </a:lnTo>
                  <a:lnTo>
                    <a:pt x="57" y="47"/>
                  </a:lnTo>
                  <a:lnTo>
                    <a:pt x="47" y="58"/>
                  </a:lnTo>
                  <a:lnTo>
                    <a:pt x="31" y="63"/>
                  </a:lnTo>
                  <a:lnTo>
                    <a:pt x="15" y="58"/>
                  </a:lnTo>
                  <a:lnTo>
                    <a:pt x="5" y="47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1" name="AutoShape 280"/>
            <p:cNvSpPr/>
            <p:nvPr/>
          </p:nvSpPr>
          <p:spPr bwMode="auto">
            <a:xfrm>
              <a:off x="9037" y="-6286"/>
              <a:ext cx="881" cy="585"/>
            </a:xfrm>
            <a:custGeom>
              <a:avLst/>
              <a:gdLst>
                <a:gd name="T0" fmla="*/ 73 w 881"/>
                <a:gd name="T1" fmla="*/ -5738 h 585"/>
                <a:gd name="T2" fmla="*/ 63 w 881"/>
                <a:gd name="T3" fmla="*/ -5764 h 585"/>
                <a:gd name="T4" fmla="*/ 36 w 881"/>
                <a:gd name="T5" fmla="*/ -5780 h 585"/>
                <a:gd name="T6" fmla="*/ 11 w 881"/>
                <a:gd name="T7" fmla="*/ -5764 h 585"/>
                <a:gd name="T8" fmla="*/ 0 w 881"/>
                <a:gd name="T9" fmla="*/ -5738 h 585"/>
                <a:gd name="T10" fmla="*/ 11 w 881"/>
                <a:gd name="T11" fmla="*/ -5713 h 585"/>
                <a:gd name="T12" fmla="*/ 36 w 881"/>
                <a:gd name="T13" fmla="*/ -5702 h 585"/>
                <a:gd name="T14" fmla="*/ 63 w 881"/>
                <a:gd name="T15" fmla="*/ -5713 h 585"/>
                <a:gd name="T16" fmla="*/ 73 w 881"/>
                <a:gd name="T17" fmla="*/ -5738 h 585"/>
                <a:gd name="T18" fmla="*/ 881 w 881"/>
                <a:gd name="T19" fmla="*/ -6249 h 585"/>
                <a:gd name="T20" fmla="*/ 870 w 881"/>
                <a:gd name="T21" fmla="*/ -6276 h 585"/>
                <a:gd name="T22" fmla="*/ 844 w 881"/>
                <a:gd name="T23" fmla="*/ -6286 h 585"/>
                <a:gd name="T24" fmla="*/ 817 w 881"/>
                <a:gd name="T25" fmla="*/ -6276 h 585"/>
                <a:gd name="T26" fmla="*/ 808 w 881"/>
                <a:gd name="T27" fmla="*/ -6249 h 585"/>
                <a:gd name="T28" fmla="*/ 817 w 881"/>
                <a:gd name="T29" fmla="*/ -6224 h 585"/>
                <a:gd name="T30" fmla="*/ 844 w 881"/>
                <a:gd name="T31" fmla="*/ -6213 h 585"/>
                <a:gd name="T32" fmla="*/ 870 w 881"/>
                <a:gd name="T33" fmla="*/ -6224 h 585"/>
                <a:gd name="T34" fmla="*/ 881 w 881"/>
                <a:gd name="T35" fmla="*/ -6249 h 5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81" h="585">
                  <a:moveTo>
                    <a:pt x="73" y="548"/>
                  </a:moveTo>
                  <a:lnTo>
                    <a:pt x="63" y="522"/>
                  </a:lnTo>
                  <a:lnTo>
                    <a:pt x="36" y="506"/>
                  </a:lnTo>
                  <a:lnTo>
                    <a:pt x="11" y="522"/>
                  </a:lnTo>
                  <a:lnTo>
                    <a:pt x="0" y="548"/>
                  </a:lnTo>
                  <a:lnTo>
                    <a:pt x="11" y="573"/>
                  </a:lnTo>
                  <a:lnTo>
                    <a:pt x="36" y="584"/>
                  </a:lnTo>
                  <a:lnTo>
                    <a:pt x="63" y="573"/>
                  </a:lnTo>
                  <a:lnTo>
                    <a:pt x="73" y="548"/>
                  </a:lnTo>
                  <a:moveTo>
                    <a:pt x="881" y="37"/>
                  </a:moveTo>
                  <a:lnTo>
                    <a:pt x="870" y="10"/>
                  </a:lnTo>
                  <a:lnTo>
                    <a:pt x="844" y="0"/>
                  </a:lnTo>
                  <a:lnTo>
                    <a:pt x="817" y="10"/>
                  </a:lnTo>
                  <a:lnTo>
                    <a:pt x="808" y="37"/>
                  </a:lnTo>
                  <a:lnTo>
                    <a:pt x="817" y="62"/>
                  </a:lnTo>
                  <a:lnTo>
                    <a:pt x="844" y="73"/>
                  </a:lnTo>
                  <a:lnTo>
                    <a:pt x="870" y="62"/>
                  </a:lnTo>
                  <a:lnTo>
                    <a:pt x="881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77" name="Picture 28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-1548"/>
              <a:ext cx="618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2" name="AutoShape 282"/>
            <p:cNvSpPr/>
            <p:nvPr/>
          </p:nvSpPr>
          <p:spPr bwMode="auto">
            <a:xfrm>
              <a:off x="2538" y="-1432"/>
              <a:ext cx="1122" cy="905"/>
            </a:xfrm>
            <a:custGeom>
              <a:avLst/>
              <a:gdLst>
                <a:gd name="T0" fmla="*/ 1122 w 1122"/>
                <a:gd name="T1" fmla="*/ -577 h 905"/>
                <a:gd name="T2" fmla="*/ 875 w 1122"/>
                <a:gd name="T3" fmla="*/ -577 h 905"/>
                <a:gd name="T4" fmla="*/ 875 w 1122"/>
                <a:gd name="T5" fmla="*/ -924 h 905"/>
                <a:gd name="T6" fmla="*/ 1122 w 1122"/>
                <a:gd name="T7" fmla="*/ -924 h 905"/>
                <a:gd name="T8" fmla="*/ 868 w 1122"/>
                <a:gd name="T9" fmla="*/ -577 h 905"/>
                <a:gd name="T10" fmla="*/ 126 w 1122"/>
                <a:gd name="T11" fmla="*/ -577 h 905"/>
                <a:gd name="T12" fmla="*/ 126 w 1122"/>
                <a:gd name="T13" fmla="*/ -700 h 905"/>
                <a:gd name="T14" fmla="*/ 0 w 1122"/>
                <a:gd name="T15" fmla="*/ -946 h 905"/>
                <a:gd name="T16" fmla="*/ 1116 w 1122"/>
                <a:gd name="T17" fmla="*/ -1183 h 905"/>
                <a:gd name="T18" fmla="*/ 126 w 1122"/>
                <a:gd name="T19" fmla="*/ -1183 h 905"/>
                <a:gd name="T20" fmla="*/ 126 w 1122"/>
                <a:gd name="T21" fmla="*/ -1183 h 905"/>
                <a:gd name="T22" fmla="*/ 126 w 1122"/>
                <a:gd name="T23" fmla="*/ -984 h 905"/>
                <a:gd name="T24" fmla="*/ 1122 w 1122"/>
                <a:gd name="T25" fmla="*/ -924 h 905"/>
                <a:gd name="T26" fmla="*/ 875 w 1122"/>
                <a:gd name="T27" fmla="*/ -924 h 905"/>
                <a:gd name="T28" fmla="*/ 875 w 1122"/>
                <a:gd name="T29" fmla="*/ -1432 h 905"/>
                <a:gd name="T30" fmla="*/ 1122 w 1122"/>
                <a:gd name="T31" fmla="*/ -1432 h 905"/>
                <a:gd name="T32" fmla="*/ 571 w 1122"/>
                <a:gd name="T33" fmla="*/ -638 h 905"/>
                <a:gd name="T34" fmla="*/ 571 w 1122"/>
                <a:gd name="T35" fmla="*/ -528 h 9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2" h="905">
                  <a:moveTo>
                    <a:pt x="1122" y="855"/>
                  </a:moveTo>
                  <a:lnTo>
                    <a:pt x="875" y="855"/>
                  </a:lnTo>
                  <a:lnTo>
                    <a:pt x="875" y="508"/>
                  </a:lnTo>
                  <a:lnTo>
                    <a:pt x="1122" y="508"/>
                  </a:lnTo>
                  <a:moveTo>
                    <a:pt x="868" y="855"/>
                  </a:moveTo>
                  <a:lnTo>
                    <a:pt x="126" y="855"/>
                  </a:lnTo>
                  <a:lnTo>
                    <a:pt x="126" y="732"/>
                  </a:lnTo>
                  <a:lnTo>
                    <a:pt x="0" y="486"/>
                  </a:lnTo>
                  <a:moveTo>
                    <a:pt x="1116" y="249"/>
                  </a:moveTo>
                  <a:lnTo>
                    <a:pt x="126" y="249"/>
                  </a:lnTo>
                  <a:moveTo>
                    <a:pt x="126" y="249"/>
                  </a:moveTo>
                  <a:lnTo>
                    <a:pt x="126" y="448"/>
                  </a:lnTo>
                  <a:moveTo>
                    <a:pt x="1122" y="508"/>
                  </a:moveTo>
                  <a:lnTo>
                    <a:pt x="875" y="508"/>
                  </a:lnTo>
                  <a:lnTo>
                    <a:pt x="875" y="0"/>
                  </a:lnTo>
                  <a:lnTo>
                    <a:pt x="1122" y="0"/>
                  </a:lnTo>
                  <a:moveTo>
                    <a:pt x="571" y="794"/>
                  </a:moveTo>
                  <a:lnTo>
                    <a:pt x="571" y="904"/>
                  </a:lnTo>
                </a:path>
              </a:pathLst>
            </a:custGeom>
            <a:noFill/>
            <a:ln w="1663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3" name="Line 283"/>
            <p:cNvSpPr>
              <a:spLocks noChangeShapeType="1"/>
            </p:cNvSpPr>
            <p:nvPr/>
          </p:nvSpPr>
          <p:spPr bwMode="auto">
            <a:xfrm>
              <a:off x="3036" y="-687"/>
              <a:ext cx="0" cy="210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4" name="Line 284"/>
            <p:cNvSpPr>
              <a:spLocks noChangeShapeType="1"/>
            </p:cNvSpPr>
            <p:nvPr/>
          </p:nvSpPr>
          <p:spPr bwMode="auto">
            <a:xfrm>
              <a:off x="3070" y="-658"/>
              <a:ext cx="0" cy="151"/>
            </a:xfrm>
            <a:prstGeom prst="line">
              <a:avLst/>
            </a:prstGeom>
            <a:noFill/>
            <a:ln w="33528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73" name="Picture 28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995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2" name="Picture 28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1241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1" name="Picture 2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645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0" name="Picture 28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1489"/>
              <a:ext cx="128" cy="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5" name="Freeform 289"/>
            <p:cNvSpPr/>
            <p:nvPr/>
          </p:nvSpPr>
          <p:spPr bwMode="auto">
            <a:xfrm>
              <a:off x="3382" y="-955"/>
              <a:ext cx="60" cy="63"/>
            </a:xfrm>
            <a:custGeom>
              <a:avLst/>
              <a:gdLst>
                <a:gd name="T0" fmla="*/ 31 w 60"/>
                <a:gd name="T1" fmla="*/ -955 h 63"/>
                <a:gd name="T2" fmla="*/ 15 w 60"/>
                <a:gd name="T3" fmla="*/ -950 h 63"/>
                <a:gd name="T4" fmla="*/ 2 w 60"/>
                <a:gd name="T5" fmla="*/ -939 h 63"/>
                <a:gd name="T6" fmla="*/ 0 w 60"/>
                <a:gd name="T7" fmla="*/ -924 h 63"/>
                <a:gd name="T8" fmla="*/ 2 w 60"/>
                <a:gd name="T9" fmla="*/ -908 h 63"/>
                <a:gd name="T10" fmla="*/ 15 w 60"/>
                <a:gd name="T11" fmla="*/ -897 h 63"/>
                <a:gd name="T12" fmla="*/ 31 w 60"/>
                <a:gd name="T13" fmla="*/ -892 h 63"/>
                <a:gd name="T14" fmla="*/ 46 w 60"/>
                <a:gd name="T15" fmla="*/ -897 h 63"/>
                <a:gd name="T16" fmla="*/ 57 w 60"/>
                <a:gd name="T17" fmla="*/ -908 h 63"/>
                <a:gd name="T18" fmla="*/ 60 w 60"/>
                <a:gd name="T19" fmla="*/ -924 h 63"/>
                <a:gd name="T20" fmla="*/ 57 w 60"/>
                <a:gd name="T21" fmla="*/ -939 h 63"/>
                <a:gd name="T22" fmla="*/ 46 w 60"/>
                <a:gd name="T23" fmla="*/ -950 h 63"/>
                <a:gd name="T24" fmla="*/ 31 w 60"/>
                <a:gd name="T25" fmla="*/ -95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31" y="0"/>
                  </a:moveTo>
                  <a:lnTo>
                    <a:pt x="15" y="5"/>
                  </a:lnTo>
                  <a:lnTo>
                    <a:pt x="2" y="16"/>
                  </a:lnTo>
                  <a:lnTo>
                    <a:pt x="0" y="31"/>
                  </a:lnTo>
                  <a:lnTo>
                    <a:pt x="2" y="47"/>
                  </a:lnTo>
                  <a:lnTo>
                    <a:pt x="15" y="58"/>
                  </a:lnTo>
                  <a:lnTo>
                    <a:pt x="31" y="63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0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4" name="Freeform 290"/>
            <p:cNvSpPr/>
            <p:nvPr/>
          </p:nvSpPr>
          <p:spPr bwMode="auto">
            <a:xfrm>
              <a:off x="3382" y="-955"/>
              <a:ext cx="60" cy="63"/>
            </a:xfrm>
            <a:custGeom>
              <a:avLst/>
              <a:gdLst>
                <a:gd name="T0" fmla="*/ 0 w 60"/>
                <a:gd name="T1" fmla="*/ -924 h 63"/>
                <a:gd name="T2" fmla="*/ 2 w 60"/>
                <a:gd name="T3" fmla="*/ -939 h 63"/>
                <a:gd name="T4" fmla="*/ 15 w 60"/>
                <a:gd name="T5" fmla="*/ -950 h 63"/>
                <a:gd name="T6" fmla="*/ 31 w 60"/>
                <a:gd name="T7" fmla="*/ -955 h 63"/>
                <a:gd name="T8" fmla="*/ 46 w 60"/>
                <a:gd name="T9" fmla="*/ -950 h 63"/>
                <a:gd name="T10" fmla="*/ 57 w 60"/>
                <a:gd name="T11" fmla="*/ -939 h 63"/>
                <a:gd name="T12" fmla="*/ 60 w 60"/>
                <a:gd name="T13" fmla="*/ -924 h 63"/>
                <a:gd name="T14" fmla="*/ 57 w 60"/>
                <a:gd name="T15" fmla="*/ -908 h 63"/>
                <a:gd name="T16" fmla="*/ 46 w 60"/>
                <a:gd name="T17" fmla="*/ -897 h 63"/>
                <a:gd name="T18" fmla="*/ 31 w 60"/>
                <a:gd name="T19" fmla="*/ -892 h 63"/>
                <a:gd name="T20" fmla="*/ 15 w 60"/>
                <a:gd name="T21" fmla="*/ -897 h 63"/>
                <a:gd name="T22" fmla="*/ 2 w 60"/>
                <a:gd name="T23" fmla="*/ -908 h 63"/>
                <a:gd name="T24" fmla="*/ 0 w 60"/>
                <a:gd name="T25" fmla="*/ -92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0" y="31"/>
                  </a:moveTo>
                  <a:lnTo>
                    <a:pt x="2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0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3"/>
                  </a:lnTo>
                  <a:lnTo>
                    <a:pt x="15" y="58"/>
                  </a:lnTo>
                  <a:lnTo>
                    <a:pt x="2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5" name="Freeform 291"/>
            <p:cNvSpPr/>
            <p:nvPr/>
          </p:nvSpPr>
          <p:spPr bwMode="auto">
            <a:xfrm>
              <a:off x="3382" y="-614"/>
              <a:ext cx="60" cy="63"/>
            </a:xfrm>
            <a:custGeom>
              <a:avLst/>
              <a:gdLst>
                <a:gd name="T0" fmla="*/ 31 w 60"/>
                <a:gd name="T1" fmla="*/ -614 h 63"/>
                <a:gd name="T2" fmla="*/ 15 w 60"/>
                <a:gd name="T3" fmla="*/ -609 h 63"/>
                <a:gd name="T4" fmla="*/ 2 w 60"/>
                <a:gd name="T5" fmla="*/ -598 h 63"/>
                <a:gd name="T6" fmla="*/ 0 w 60"/>
                <a:gd name="T7" fmla="*/ -583 h 63"/>
                <a:gd name="T8" fmla="*/ 2 w 60"/>
                <a:gd name="T9" fmla="*/ -567 h 63"/>
                <a:gd name="T10" fmla="*/ 15 w 60"/>
                <a:gd name="T11" fmla="*/ -556 h 63"/>
                <a:gd name="T12" fmla="*/ 31 w 60"/>
                <a:gd name="T13" fmla="*/ -552 h 63"/>
                <a:gd name="T14" fmla="*/ 46 w 60"/>
                <a:gd name="T15" fmla="*/ -556 h 63"/>
                <a:gd name="T16" fmla="*/ 57 w 60"/>
                <a:gd name="T17" fmla="*/ -567 h 63"/>
                <a:gd name="T18" fmla="*/ 60 w 60"/>
                <a:gd name="T19" fmla="*/ -583 h 63"/>
                <a:gd name="T20" fmla="*/ 57 w 60"/>
                <a:gd name="T21" fmla="*/ -598 h 63"/>
                <a:gd name="T22" fmla="*/ 46 w 60"/>
                <a:gd name="T23" fmla="*/ -609 h 63"/>
                <a:gd name="T24" fmla="*/ 31 w 60"/>
                <a:gd name="T25" fmla="*/ -61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31" y="0"/>
                  </a:moveTo>
                  <a:lnTo>
                    <a:pt x="15" y="5"/>
                  </a:lnTo>
                  <a:lnTo>
                    <a:pt x="2" y="16"/>
                  </a:lnTo>
                  <a:lnTo>
                    <a:pt x="0" y="31"/>
                  </a:lnTo>
                  <a:lnTo>
                    <a:pt x="2" y="47"/>
                  </a:lnTo>
                  <a:lnTo>
                    <a:pt x="15" y="58"/>
                  </a:lnTo>
                  <a:lnTo>
                    <a:pt x="31" y="62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0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6" name="Freeform 292"/>
            <p:cNvSpPr/>
            <p:nvPr/>
          </p:nvSpPr>
          <p:spPr bwMode="auto">
            <a:xfrm>
              <a:off x="3382" y="-614"/>
              <a:ext cx="60" cy="63"/>
            </a:xfrm>
            <a:custGeom>
              <a:avLst/>
              <a:gdLst>
                <a:gd name="T0" fmla="*/ 0 w 60"/>
                <a:gd name="T1" fmla="*/ -583 h 63"/>
                <a:gd name="T2" fmla="*/ 2 w 60"/>
                <a:gd name="T3" fmla="*/ -598 h 63"/>
                <a:gd name="T4" fmla="*/ 15 w 60"/>
                <a:gd name="T5" fmla="*/ -609 h 63"/>
                <a:gd name="T6" fmla="*/ 31 w 60"/>
                <a:gd name="T7" fmla="*/ -614 h 63"/>
                <a:gd name="T8" fmla="*/ 46 w 60"/>
                <a:gd name="T9" fmla="*/ -609 h 63"/>
                <a:gd name="T10" fmla="*/ 57 w 60"/>
                <a:gd name="T11" fmla="*/ -598 h 63"/>
                <a:gd name="T12" fmla="*/ 60 w 60"/>
                <a:gd name="T13" fmla="*/ -583 h 63"/>
                <a:gd name="T14" fmla="*/ 57 w 60"/>
                <a:gd name="T15" fmla="*/ -567 h 63"/>
                <a:gd name="T16" fmla="*/ 46 w 60"/>
                <a:gd name="T17" fmla="*/ -556 h 63"/>
                <a:gd name="T18" fmla="*/ 31 w 60"/>
                <a:gd name="T19" fmla="*/ -552 h 63"/>
                <a:gd name="T20" fmla="*/ 15 w 60"/>
                <a:gd name="T21" fmla="*/ -556 h 63"/>
                <a:gd name="T22" fmla="*/ 2 w 60"/>
                <a:gd name="T23" fmla="*/ -567 h 63"/>
                <a:gd name="T24" fmla="*/ 0 w 60"/>
                <a:gd name="T25" fmla="*/ -583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0" y="31"/>
                  </a:moveTo>
                  <a:lnTo>
                    <a:pt x="2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0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2"/>
                  </a:lnTo>
                  <a:lnTo>
                    <a:pt x="15" y="58"/>
                  </a:lnTo>
                  <a:lnTo>
                    <a:pt x="2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7" name="Rectangle 293"/>
            <p:cNvSpPr>
              <a:spLocks noChangeArrowheads="1"/>
            </p:cNvSpPr>
            <p:nvPr/>
          </p:nvSpPr>
          <p:spPr bwMode="auto">
            <a:xfrm>
              <a:off x="7654" y="-3052"/>
              <a:ext cx="1216" cy="1190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64" name="Picture 29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8" y="-2758"/>
              <a:ext cx="221" cy="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3" name="Picture 29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" y="-2758"/>
              <a:ext cx="220" cy="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2" name="Picture 29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" y="-8579"/>
              <a:ext cx="422" cy="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48" name="AutoShape 297"/>
            <p:cNvSpPr/>
            <p:nvPr/>
          </p:nvSpPr>
          <p:spPr bwMode="auto">
            <a:xfrm>
              <a:off x="7408" y="-8630"/>
              <a:ext cx="453" cy="341"/>
            </a:xfrm>
            <a:custGeom>
              <a:avLst/>
              <a:gdLst>
                <a:gd name="T0" fmla="*/ 153 w 453"/>
                <a:gd name="T1" fmla="*/ -8630 h 341"/>
                <a:gd name="T2" fmla="*/ 0 w 453"/>
                <a:gd name="T3" fmla="*/ -8462 h 341"/>
                <a:gd name="T4" fmla="*/ 78 w 453"/>
                <a:gd name="T5" fmla="*/ -8378 h 341"/>
                <a:gd name="T6" fmla="*/ 153 w 453"/>
                <a:gd name="T7" fmla="*/ -8289 h 341"/>
                <a:gd name="T8" fmla="*/ 153 w 453"/>
                <a:gd name="T9" fmla="*/ -8342 h 341"/>
                <a:gd name="T10" fmla="*/ 343 w 453"/>
                <a:gd name="T11" fmla="*/ -8342 h 341"/>
                <a:gd name="T12" fmla="*/ 374 w 453"/>
                <a:gd name="T13" fmla="*/ -8378 h 341"/>
                <a:gd name="T14" fmla="*/ 452 w 453"/>
                <a:gd name="T15" fmla="*/ -8462 h 341"/>
                <a:gd name="T16" fmla="*/ 374 w 453"/>
                <a:gd name="T17" fmla="*/ -8546 h 341"/>
                <a:gd name="T18" fmla="*/ 341 w 453"/>
                <a:gd name="T19" fmla="*/ -8582 h 341"/>
                <a:gd name="T20" fmla="*/ 153 w 453"/>
                <a:gd name="T21" fmla="*/ -8582 h 341"/>
                <a:gd name="T22" fmla="*/ 153 w 453"/>
                <a:gd name="T23" fmla="*/ -8630 h 341"/>
                <a:gd name="T24" fmla="*/ 343 w 453"/>
                <a:gd name="T25" fmla="*/ -8342 h 341"/>
                <a:gd name="T26" fmla="*/ 297 w 453"/>
                <a:gd name="T27" fmla="*/ -8342 h 341"/>
                <a:gd name="T28" fmla="*/ 297 w 453"/>
                <a:gd name="T29" fmla="*/ -8289 h 341"/>
                <a:gd name="T30" fmla="*/ 343 w 453"/>
                <a:gd name="T31" fmla="*/ -8342 h 341"/>
                <a:gd name="T32" fmla="*/ 297 w 453"/>
                <a:gd name="T33" fmla="*/ -8630 h 341"/>
                <a:gd name="T34" fmla="*/ 297 w 453"/>
                <a:gd name="T35" fmla="*/ -8582 h 341"/>
                <a:gd name="T36" fmla="*/ 341 w 453"/>
                <a:gd name="T37" fmla="*/ -8582 h 341"/>
                <a:gd name="T38" fmla="*/ 297 w 453"/>
                <a:gd name="T39" fmla="*/ -8630 h 3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3" h="341">
                  <a:moveTo>
                    <a:pt x="153" y="0"/>
                  </a:moveTo>
                  <a:lnTo>
                    <a:pt x="0" y="168"/>
                  </a:lnTo>
                  <a:lnTo>
                    <a:pt x="78" y="252"/>
                  </a:lnTo>
                  <a:lnTo>
                    <a:pt x="153" y="341"/>
                  </a:lnTo>
                  <a:lnTo>
                    <a:pt x="153" y="288"/>
                  </a:lnTo>
                  <a:lnTo>
                    <a:pt x="343" y="288"/>
                  </a:lnTo>
                  <a:lnTo>
                    <a:pt x="374" y="252"/>
                  </a:lnTo>
                  <a:lnTo>
                    <a:pt x="452" y="168"/>
                  </a:lnTo>
                  <a:lnTo>
                    <a:pt x="374" y="84"/>
                  </a:lnTo>
                  <a:lnTo>
                    <a:pt x="341" y="48"/>
                  </a:lnTo>
                  <a:lnTo>
                    <a:pt x="153" y="48"/>
                  </a:lnTo>
                  <a:lnTo>
                    <a:pt x="153" y="0"/>
                  </a:lnTo>
                  <a:close/>
                  <a:moveTo>
                    <a:pt x="343" y="288"/>
                  </a:moveTo>
                  <a:lnTo>
                    <a:pt x="297" y="288"/>
                  </a:lnTo>
                  <a:lnTo>
                    <a:pt x="297" y="341"/>
                  </a:lnTo>
                  <a:lnTo>
                    <a:pt x="343" y="288"/>
                  </a:lnTo>
                  <a:close/>
                  <a:moveTo>
                    <a:pt x="297" y="0"/>
                  </a:moveTo>
                  <a:lnTo>
                    <a:pt x="297" y="48"/>
                  </a:lnTo>
                  <a:lnTo>
                    <a:pt x="341" y="48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9" name="AutoShape 298"/>
            <p:cNvSpPr/>
            <p:nvPr/>
          </p:nvSpPr>
          <p:spPr bwMode="auto">
            <a:xfrm>
              <a:off x="7397" y="-8650"/>
              <a:ext cx="474" cy="383"/>
            </a:xfrm>
            <a:custGeom>
              <a:avLst/>
              <a:gdLst>
                <a:gd name="T0" fmla="*/ 0 w 474"/>
                <a:gd name="T1" fmla="*/ -8462 h 383"/>
                <a:gd name="T2" fmla="*/ 173 w 474"/>
                <a:gd name="T3" fmla="*/ -8268 h 383"/>
                <a:gd name="T4" fmla="*/ 157 w 474"/>
                <a:gd name="T5" fmla="*/ -8289 h 383"/>
                <a:gd name="T6" fmla="*/ 91 w 474"/>
                <a:gd name="T7" fmla="*/ -8389 h 383"/>
                <a:gd name="T8" fmla="*/ 13 w 474"/>
                <a:gd name="T9" fmla="*/ -8451 h 383"/>
                <a:gd name="T10" fmla="*/ 33 w 474"/>
                <a:gd name="T11" fmla="*/ -8473 h 383"/>
                <a:gd name="T12" fmla="*/ 157 w 474"/>
                <a:gd name="T13" fmla="*/ -8630 h 383"/>
                <a:gd name="T14" fmla="*/ 173 w 474"/>
                <a:gd name="T15" fmla="*/ -8650 h 383"/>
                <a:gd name="T16" fmla="*/ 301 w 474"/>
                <a:gd name="T17" fmla="*/ -8342 h 383"/>
                <a:gd name="T18" fmla="*/ 301 w 474"/>
                <a:gd name="T19" fmla="*/ -8331 h 383"/>
                <a:gd name="T20" fmla="*/ 320 w 474"/>
                <a:gd name="T21" fmla="*/ -8289 h 383"/>
                <a:gd name="T22" fmla="*/ 303 w 474"/>
                <a:gd name="T23" fmla="*/ -8300 h 383"/>
                <a:gd name="T24" fmla="*/ 312 w 474"/>
                <a:gd name="T25" fmla="*/ -8342 h 383"/>
                <a:gd name="T26" fmla="*/ 162 w 474"/>
                <a:gd name="T27" fmla="*/ -8347 h 383"/>
                <a:gd name="T28" fmla="*/ 168 w 474"/>
                <a:gd name="T29" fmla="*/ -8300 h 383"/>
                <a:gd name="T30" fmla="*/ 173 w 474"/>
                <a:gd name="T31" fmla="*/ -8289 h 383"/>
                <a:gd name="T32" fmla="*/ 164 w 474"/>
                <a:gd name="T33" fmla="*/ -8331 h 383"/>
                <a:gd name="T34" fmla="*/ 312 w 474"/>
                <a:gd name="T35" fmla="*/ -8342 h 383"/>
                <a:gd name="T36" fmla="*/ 448 w 474"/>
                <a:gd name="T37" fmla="*/ -8462 h 383"/>
                <a:gd name="T38" fmla="*/ 313 w 474"/>
                <a:gd name="T39" fmla="*/ -8311 h 383"/>
                <a:gd name="T40" fmla="*/ 320 w 474"/>
                <a:gd name="T41" fmla="*/ -8289 h 383"/>
                <a:gd name="T42" fmla="*/ 464 w 474"/>
                <a:gd name="T43" fmla="*/ -8451 h 383"/>
                <a:gd name="T44" fmla="*/ 448 w 474"/>
                <a:gd name="T45" fmla="*/ -8462 h 383"/>
                <a:gd name="T46" fmla="*/ 173 w 474"/>
                <a:gd name="T47" fmla="*/ -8342 h 383"/>
                <a:gd name="T48" fmla="*/ 301 w 474"/>
                <a:gd name="T49" fmla="*/ -8331 h 383"/>
                <a:gd name="T50" fmla="*/ 23 w 474"/>
                <a:gd name="T51" fmla="*/ -8462 h 383"/>
                <a:gd name="T52" fmla="*/ 33 w 474"/>
                <a:gd name="T53" fmla="*/ -8451 h 383"/>
                <a:gd name="T54" fmla="*/ 464 w 474"/>
                <a:gd name="T55" fmla="*/ -8473 h 383"/>
                <a:gd name="T56" fmla="*/ 458 w 474"/>
                <a:gd name="T57" fmla="*/ -8451 h 383"/>
                <a:gd name="T58" fmla="*/ 474 w 474"/>
                <a:gd name="T59" fmla="*/ -8462 h 383"/>
                <a:gd name="T60" fmla="*/ 464 w 474"/>
                <a:gd name="T61" fmla="*/ -8473 h 383"/>
                <a:gd name="T62" fmla="*/ 314 w 474"/>
                <a:gd name="T63" fmla="*/ -8630 h 383"/>
                <a:gd name="T64" fmla="*/ 448 w 474"/>
                <a:gd name="T65" fmla="*/ -8462 h 383"/>
                <a:gd name="T66" fmla="*/ 464 w 474"/>
                <a:gd name="T67" fmla="*/ -8473 h 383"/>
                <a:gd name="T68" fmla="*/ 33 w 474"/>
                <a:gd name="T69" fmla="*/ -8473 h 383"/>
                <a:gd name="T70" fmla="*/ 23 w 474"/>
                <a:gd name="T71" fmla="*/ -8462 h 383"/>
                <a:gd name="T72" fmla="*/ 173 w 474"/>
                <a:gd name="T73" fmla="*/ -8630 h 383"/>
                <a:gd name="T74" fmla="*/ 168 w 474"/>
                <a:gd name="T75" fmla="*/ -8619 h 383"/>
                <a:gd name="T76" fmla="*/ 162 w 474"/>
                <a:gd name="T77" fmla="*/ -8577 h 383"/>
                <a:gd name="T78" fmla="*/ 312 w 474"/>
                <a:gd name="T79" fmla="*/ -8582 h 383"/>
                <a:gd name="T80" fmla="*/ 164 w 474"/>
                <a:gd name="T81" fmla="*/ -8593 h 383"/>
                <a:gd name="T82" fmla="*/ 173 w 474"/>
                <a:gd name="T83" fmla="*/ -8630 h 383"/>
                <a:gd name="T84" fmla="*/ 173 w 474"/>
                <a:gd name="T85" fmla="*/ -8593 h 383"/>
                <a:gd name="T86" fmla="*/ 301 w 474"/>
                <a:gd name="T87" fmla="*/ -8582 h 383"/>
                <a:gd name="T88" fmla="*/ 301 w 474"/>
                <a:gd name="T89" fmla="*/ -8650 h 383"/>
                <a:gd name="T90" fmla="*/ 308 w 474"/>
                <a:gd name="T91" fmla="*/ -8593 h 383"/>
                <a:gd name="T92" fmla="*/ 312 w 474"/>
                <a:gd name="T93" fmla="*/ -8582 h 383"/>
                <a:gd name="T94" fmla="*/ 303 w 474"/>
                <a:gd name="T95" fmla="*/ -8619 h 383"/>
                <a:gd name="T96" fmla="*/ 301 w 474"/>
                <a:gd name="T97" fmla="*/ -8650 h 383"/>
                <a:gd name="T98" fmla="*/ 314 w 474"/>
                <a:gd name="T99" fmla="*/ -8630 h 383"/>
                <a:gd name="T100" fmla="*/ 301 w 474"/>
                <a:gd name="T101" fmla="*/ -8650 h 3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4" h="383">
                  <a:moveTo>
                    <a:pt x="173" y="0"/>
                  </a:moveTo>
                  <a:lnTo>
                    <a:pt x="0" y="188"/>
                  </a:lnTo>
                  <a:lnTo>
                    <a:pt x="173" y="382"/>
                  </a:lnTo>
                  <a:lnTo>
                    <a:pt x="173" y="361"/>
                  </a:lnTo>
                  <a:lnTo>
                    <a:pt x="157" y="361"/>
                  </a:lnTo>
                  <a:lnTo>
                    <a:pt x="159" y="340"/>
                  </a:lnTo>
                  <a:lnTo>
                    <a:pt x="91" y="261"/>
                  </a:lnTo>
                  <a:lnTo>
                    <a:pt x="33" y="199"/>
                  </a:lnTo>
                  <a:lnTo>
                    <a:pt x="13" y="199"/>
                  </a:lnTo>
                  <a:lnTo>
                    <a:pt x="13" y="177"/>
                  </a:lnTo>
                  <a:lnTo>
                    <a:pt x="33" y="177"/>
                  </a:lnTo>
                  <a:lnTo>
                    <a:pt x="159" y="41"/>
                  </a:lnTo>
                  <a:lnTo>
                    <a:pt x="157" y="20"/>
                  </a:lnTo>
                  <a:lnTo>
                    <a:pt x="173" y="20"/>
                  </a:lnTo>
                  <a:lnTo>
                    <a:pt x="173" y="0"/>
                  </a:lnTo>
                  <a:close/>
                  <a:moveTo>
                    <a:pt x="312" y="308"/>
                  </a:moveTo>
                  <a:lnTo>
                    <a:pt x="301" y="308"/>
                  </a:lnTo>
                  <a:lnTo>
                    <a:pt x="308" y="319"/>
                  </a:lnTo>
                  <a:lnTo>
                    <a:pt x="301" y="319"/>
                  </a:lnTo>
                  <a:lnTo>
                    <a:pt x="301" y="382"/>
                  </a:lnTo>
                  <a:lnTo>
                    <a:pt x="320" y="361"/>
                  </a:lnTo>
                  <a:lnTo>
                    <a:pt x="314" y="361"/>
                  </a:lnTo>
                  <a:lnTo>
                    <a:pt x="303" y="350"/>
                  </a:lnTo>
                  <a:lnTo>
                    <a:pt x="313" y="339"/>
                  </a:lnTo>
                  <a:lnTo>
                    <a:pt x="312" y="308"/>
                  </a:lnTo>
                  <a:close/>
                  <a:moveTo>
                    <a:pt x="312" y="303"/>
                  </a:moveTo>
                  <a:lnTo>
                    <a:pt x="162" y="303"/>
                  </a:lnTo>
                  <a:lnTo>
                    <a:pt x="159" y="340"/>
                  </a:lnTo>
                  <a:lnTo>
                    <a:pt x="168" y="350"/>
                  </a:lnTo>
                  <a:lnTo>
                    <a:pt x="157" y="361"/>
                  </a:lnTo>
                  <a:lnTo>
                    <a:pt x="173" y="361"/>
                  </a:lnTo>
                  <a:lnTo>
                    <a:pt x="173" y="319"/>
                  </a:lnTo>
                  <a:lnTo>
                    <a:pt x="164" y="319"/>
                  </a:lnTo>
                  <a:lnTo>
                    <a:pt x="173" y="308"/>
                  </a:lnTo>
                  <a:lnTo>
                    <a:pt x="312" y="308"/>
                  </a:lnTo>
                  <a:lnTo>
                    <a:pt x="312" y="303"/>
                  </a:lnTo>
                  <a:close/>
                  <a:moveTo>
                    <a:pt x="448" y="188"/>
                  </a:moveTo>
                  <a:lnTo>
                    <a:pt x="383" y="261"/>
                  </a:lnTo>
                  <a:lnTo>
                    <a:pt x="313" y="339"/>
                  </a:lnTo>
                  <a:lnTo>
                    <a:pt x="314" y="361"/>
                  </a:lnTo>
                  <a:lnTo>
                    <a:pt x="320" y="361"/>
                  </a:lnTo>
                  <a:lnTo>
                    <a:pt x="387" y="283"/>
                  </a:lnTo>
                  <a:lnTo>
                    <a:pt x="464" y="199"/>
                  </a:lnTo>
                  <a:lnTo>
                    <a:pt x="458" y="199"/>
                  </a:lnTo>
                  <a:lnTo>
                    <a:pt x="448" y="188"/>
                  </a:lnTo>
                  <a:close/>
                  <a:moveTo>
                    <a:pt x="301" y="308"/>
                  </a:moveTo>
                  <a:lnTo>
                    <a:pt x="173" y="308"/>
                  </a:lnTo>
                  <a:lnTo>
                    <a:pt x="173" y="319"/>
                  </a:lnTo>
                  <a:lnTo>
                    <a:pt x="301" y="319"/>
                  </a:lnTo>
                  <a:lnTo>
                    <a:pt x="301" y="308"/>
                  </a:lnTo>
                  <a:close/>
                  <a:moveTo>
                    <a:pt x="23" y="188"/>
                  </a:moveTo>
                  <a:lnTo>
                    <a:pt x="13" y="199"/>
                  </a:lnTo>
                  <a:lnTo>
                    <a:pt x="33" y="199"/>
                  </a:lnTo>
                  <a:lnTo>
                    <a:pt x="23" y="188"/>
                  </a:lnTo>
                  <a:close/>
                  <a:moveTo>
                    <a:pt x="464" y="177"/>
                  </a:moveTo>
                  <a:lnTo>
                    <a:pt x="458" y="177"/>
                  </a:lnTo>
                  <a:lnTo>
                    <a:pt x="458" y="199"/>
                  </a:lnTo>
                  <a:lnTo>
                    <a:pt x="464" y="199"/>
                  </a:lnTo>
                  <a:lnTo>
                    <a:pt x="474" y="188"/>
                  </a:lnTo>
                  <a:lnTo>
                    <a:pt x="464" y="177"/>
                  </a:lnTo>
                  <a:close/>
                  <a:moveTo>
                    <a:pt x="320" y="20"/>
                  </a:moveTo>
                  <a:lnTo>
                    <a:pt x="314" y="20"/>
                  </a:lnTo>
                  <a:lnTo>
                    <a:pt x="313" y="42"/>
                  </a:lnTo>
                  <a:lnTo>
                    <a:pt x="448" y="188"/>
                  </a:lnTo>
                  <a:lnTo>
                    <a:pt x="458" y="177"/>
                  </a:lnTo>
                  <a:lnTo>
                    <a:pt x="464" y="177"/>
                  </a:lnTo>
                  <a:lnTo>
                    <a:pt x="320" y="20"/>
                  </a:lnTo>
                  <a:close/>
                  <a:moveTo>
                    <a:pt x="33" y="177"/>
                  </a:moveTo>
                  <a:lnTo>
                    <a:pt x="13" y="177"/>
                  </a:lnTo>
                  <a:lnTo>
                    <a:pt x="23" y="188"/>
                  </a:lnTo>
                  <a:lnTo>
                    <a:pt x="33" y="177"/>
                  </a:lnTo>
                  <a:close/>
                  <a:moveTo>
                    <a:pt x="173" y="20"/>
                  </a:moveTo>
                  <a:lnTo>
                    <a:pt x="157" y="20"/>
                  </a:lnTo>
                  <a:lnTo>
                    <a:pt x="168" y="31"/>
                  </a:lnTo>
                  <a:lnTo>
                    <a:pt x="159" y="41"/>
                  </a:lnTo>
                  <a:lnTo>
                    <a:pt x="162" y="73"/>
                  </a:lnTo>
                  <a:lnTo>
                    <a:pt x="312" y="73"/>
                  </a:lnTo>
                  <a:lnTo>
                    <a:pt x="312" y="68"/>
                  </a:lnTo>
                  <a:lnTo>
                    <a:pt x="173" y="68"/>
                  </a:lnTo>
                  <a:lnTo>
                    <a:pt x="164" y="57"/>
                  </a:lnTo>
                  <a:lnTo>
                    <a:pt x="173" y="57"/>
                  </a:lnTo>
                  <a:lnTo>
                    <a:pt x="173" y="20"/>
                  </a:lnTo>
                  <a:close/>
                  <a:moveTo>
                    <a:pt x="301" y="57"/>
                  </a:moveTo>
                  <a:lnTo>
                    <a:pt x="173" y="57"/>
                  </a:lnTo>
                  <a:lnTo>
                    <a:pt x="173" y="68"/>
                  </a:lnTo>
                  <a:lnTo>
                    <a:pt x="301" y="68"/>
                  </a:lnTo>
                  <a:lnTo>
                    <a:pt x="301" y="57"/>
                  </a:lnTo>
                  <a:close/>
                  <a:moveTo>
                    <a:pt x="301" y="0"/>
                  </a:moveTo>
                  <a:lnTo>
                    <a:pt x="301" y="57"/>
                  </a:lnTo>
                  <a:lnTo>
                    <a:pt x="308" y="57"/>
                  </a:lnTo>
                  <a:lnTo>
                    <a:pt x="301" y="68"/>
                  </a:lnTo>
                  <a:lnTo>
                    <a:pt x="312" y="68"/>
                  </a:lnTo>
                  <a:lnTo>
                    <a:pt x="313" y="42"/>
                  </a:lnTo>
                  <a:lnTo>
                    <a:pt x="303" y="31"/>
                  </a:lnTo>
                  <a:lnTo>
                    <a:pt x="301" y="0"/>
                  </a:lnTo>
                  <a:close/>
                  <a:moveTo>
                    <a:pt x="301" y="0"/>
                  </a:moveTo>
                  <a:lnTo>
                    <a:pt x="303" y="31"/>
                  </a:lnTo>
                  <a:lnTo>
                    <a:pt x="314" y="20"/>
                  </a:lnTo>
                  <a:lnTo>
                    <a:pt x="320" y="2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59" name="Picture 29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0" y="-8798"/>
              <a:ext cx="180" cy="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8" name="Picture 30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3" y="-8362"/>
              <a:ext cx="520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0" name="AutoShape 301"/>
            <p:cNvSpPr/>
            <p:nvPr/>
          </p:nvSpPr>
          <p:spPr bwMode="auto">
            <a:xfrm>
              <a:off x="5405" y="-7882"/>
              <a:ext cx="503" cy="1331"/>
            </a:xfrm>
            <a:custGeom>
              <a:avLst/>
              <a:gdLst>
                <a:gd name="T0" fmla="*/ 503 w 503"/>
                <a:gd name="T1" fmla="*/ -7882 h 1331"/>
                <a:gd name="T2" fmla="*/ 0 w 503"/>
                <a:gd name="T3" fmla="*/ -7882 h 1331"/>
                <a:gd name="T4" fmla="*/ 0 w 503"/>
                <a:gd name="T5" fmla="*/ -6552 h 1331"/>
                <a:gd name="T6" fmla="*/ 503 w 503"/>
                <a:gd name="T7" fmla="*/ -6552 h 1331"/>
                <a:gd name="T8" fmla="*/ 501 w 503"/>
                <a:gd name="T9" fmla="*/ -6554 h 1331"/>
                <a:gd name="T10" fmla="*/ 15 w 503"/>
                <a:gd name="T11" fmla="*/ -6554 h 1331"/>
                <a:gd name="T12" fmla="*/ 5 w 503"/>
                <a:gd name="T13" fmla="*/ -6561 h 1331"/>
                <a:gd name="T14" fmla="*/ 15 w 503"/>
                <a:gd name="T15" fmla="*/ -6561 h 1331"/>
                <a:gd name="T16" fmla="*/ 15 w 503"/>
                <a:gd name="T17" fmla="*/ -7873 h 1331"/>
                <a:gd name="T18" fmla="*/ 5 w 503"/>
                <a:gd name="T19" fmla="*/ -7873 h 1331"/>
                <a:gd name="T20" fmla="*/ 15 w 503"/>
                <a:gd name="T21" fmla="*/ -7878 h 1331"/>
                <a:gd name="T22" fmla="*/ 503 w 503"/>
                <a:gd name="T23" fmla="*/ -7878 h 1331"/>
                <a:gd name="T24" fmla="*/ 503 w 503"/>
                <a:gd name="T25" fmla="*/ -7882 h 1331"/>
                <a:gd name="T26" fmla="*/ 503 w 503"/>
                <a:gd name="T27" fmla="*/ -7878 h 1331"/>
                <a:gd name="T28" fmla="*/ 487 w 503"/>
                <a:gd name="T29" fmla="*/ -7878 h 1331"/>
                <a:gd name="T30" fmla="*/ 498 w 503"/>
                <a:gd name="T31" fmla="*/ -7873 h 1331"/>
                <a:gd name="T32" fmla="*/ 487 w 503"/>
                <a:gd name="T33" fmla="*/ -7873 h 1331"/>
                <a:gd name="T34" fmla="*/ 487 w 503"/>
                <a:gd name="T35" fmla="*/ -6561 h 1331"/>
                <a:gd name="T36" fmla="*/ 498 w 503"/>
                <a:gd name="T37" fmla="*/ -6561 h 1331"/>
                <a:gd name="T38" fmla="*/ 503 w 503"/>
                <a:gd name="T39" fmla="*/ -6552 h 1331"/>
                <a:gd name="T40" fmla="*/ 503 w 503"/>
                <a:gd name="T41" fmla="*/ -7878 h 1331"/>
                <a:gd name="T42" fmla="*/ 487 w 503"/>
                <a:gd name="T43" fmla="*/ -6561 h 1331"/>
                <a:gd name="T44" fmla="*/ 15 w 503"/>
                <a:gd name="T45" fmla="*/ -6561 h 1331"/>
                <a:gd name="T46" fmla="*/ 15 w 503"/>
                <a:gd name="T47" fmla="*/ -6554 h 1331"/>
                <a:gd name="T48" fmla="*/ 487 w 503"/>
                <a:gd name="T49" fmla="*/ -6554 h 1331"/>
                <a:gd name="T50" fmla="*/ 487 w 503"/>
                <a:gd name="T51" fmla="*/ -6561 h 1331"/>
                <a:gd name="T52" fmla="*/ 498 w 503"/>
                <a:gd name="T53" fmla="*/ -6561 h 1331"/>
                <a:gd name="T54" fmla="*/ 487 w 503"/>
                <a:gd name="T55" fmla="*/ -6554 h 1331"/>
                <a:gd name="T56" fmla="*/ 501 w 503"/>
                <a:gd name="T57" fmla="*/ -6554 h 1331"/>
                <a:gd name="T58" fmla="*/ 498 w 503"/>
                <a:gd name="T59" fmla="*/ -6561 h 1331"/>
                <a:gd name="T60" fmla="*/ 487 w 503"/>
                <a:gd name="T61" fmla="*/ -7878 h 1331"/>
                <a:gd name="T62" fmla="*/ 15 w 503"/>
                <a:gd name="T63" fmla="*/ -7878 h 1331"/>
                <a:gd name="T64" fmla="*/ 15 w 503"/>
                <a:gd name="T65" fmla="*/ -7873 h 1331"/>
                <a:gd name="T66" fmla="*/ 487 w 503"/>
                <a:gd name="T67" fmla="*/ -7873 h 1331"/>
                <a:gd name="T68" fmla="*/ 487 w 503"/>
                <a:gd name="T69" fmla="*/ -7878 h 13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3" h="1331">
                  <a:moveTo>
                    <a:pt x="503" y="0"/>
                  </a:moveTo>
                  <a:lnTo>
                    <a:pt x="0" y="0"/>
                  </a:lnTo>
                  <a:lnTo>
                    <a:pt x="0" y="1330"/>
                  </a:lnTo>
                  <a:lnTo>
                    <a:pt x="503" y="1330"/>
                  </a:lnTo>
                  <a:lnTo>
                    <a:pt x="501" y="1328"/>
                  </a:lnTo>
                  <a:lnTo>
                    <a:pt x="15" y="1328"/>
                  </a:lnTo>
                  <a:lnTo>
                    <a:pt x="5" y="1321"/>
                  </a:lnTo>
                  <a:lnTo>
                    <a:pt x="15" y="1321"/>
                  </a:lnTo>
                  <a:lnTo>
                    <a:pt x="15" y="9"/>
                  </a:lnTo>
                  <a:lnTo>
                    <a:pt x="5" y="9"/>
                  </a:lnTo>
                  <a:lnTo>
                    <a:pt x="15" y="4"/>
                  </a:lnTo>
                  <a:lnTo>
                    <a:pt x="503" y="4"/>
                  </a:lnTo>
                  <a:lnTo>
                    <a:pt x="503" y="0"/>
                  </a:lnTo>
                  <a:close/>
                  <a:moveTo>
                    <a:pt x="503" y="4"/>
                  </a:moveTo>
                  <a:lnTo>
                    <a:pt x="487" y="4"/>
                  </a:lnTo>
                  <a:lnTo>
                    <a:pt x="498" y="9"/>
                  </a:lnTo>
                  <a:lnTo>
                    <a:pt x="487" y="9"/>
                  </a:lnTo>
                  <a:lnTo>
                    <a:pt x="487" y="1321"/>
                  </a:lnTo>
                  <a:lnTo>
                    <a:pt x="498" y="1321"/>
                  </a:lnTo>
                  <a:lnTo>
                    <a:pt x="503" y="1330"/>
                  </a:lnTo>
                  <a:lnTo>
                    <a:pt x="503" y="4"/>
                  </a:lnTo>
                  <a:close/>
                  <a:moveTo>
                    <a:pt x="487" y="1321"/>
                  </a:moveTo>
                  <a:lnTo>
                    <a:pt x="15" y="1321"/>
                  </a:lnTo>
                  <a:lnTo>
                    <a:pt x="15" y="1328"/>
                  </a:lnTo>
                  <a:lnTo>
                    <a:pt x="487" y="1328"/>
                  </a:lnTo>
                  <a:lnTo>
                    <a:pt x="487" y="1321"/>
                  </a:lnTo>
                  <a:close/>
                  <a:moveTo>
                    <a:pt x="498" y="1321"/>
                  </a:moveTo>
                  <a:lnTo>
                    <a:pt x="487" y="1328"/>
                  </a:lnTo>
                  <a:lnTo>
                    <a:pt x="501" y="1328"/>
                  </a:lnTo>
                  <a:lnTo>
                    <a:pt x="498" y="1321"/>
                  </a:lnTo>
                  <a:close/>
                  <a:moveTo>
                    <a:pt x="487" y="4"/>
                  </a:moveTo>
                  <a:lnTo>
                    <a:pt x="15" y="4"/>
                  </a:lnTo>
                  <a:lnTo>
                    <a:pt x="15" y="9"/>
                  </a:lnTo>
                  <a:lnTo>
                    <a:pt x="487" y="9"/>
                  </a:lnTo>
                  <a:lnTo>
                    <a:pt x="48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1" name="AutoShape 302"/>
            <p:cNvSpPr/>
            <p:nvPr/>
          </p:nvSpPr>
          <p:spPr bwMode="auto">
            <a:xfrm>
              <a:off x="5542" y="-7298"/>
              <a:ext cx="249" cy="173"/>
            </a:xfrm>
            <a:custGeom>
              <a:avLst/>
              <a:gdLst>
                <a:gd name="T0" fmla="*/ 0 w 249"/>
                <a:gd name="T1" fmla="*/ -7125 h 173"/>
                <a:gd name="T2" fmla="*/ 162 w 249"/>
                <a:gd name="T3" fmla="*/ -7125 h 173"/>
                <a:gd name="T4" fmla="*/ 86 w 249"/>
                <a:gd name="T5" fmla="*/ -7298 h 173"/>
                <a:gd name="T6" fmla="*/ 86 w 249"/>
                <a:gd name="T7" fmla="*/ -7125 h 173"/>
                <a:gd name="T8" fmla="*/ 162 w 249"/>
                <a:gd name="T9" fmla="*/ -7298 h 173"/>
                <a:gd name="T10" fmla="*/ 162 w 249"/>
                <a:gd name="T11" fmla="*/ -7125 h 173"/>
                <a:gd name="T12" fmla="*/ 86 w 249"/>
                <a:gd name="T13" fmla="*/ -7298 h 173"/>
                <a:gd name="T14" fmla="*/ 248 w 249"/>
                <a:gd name="T15" fmla="*/ -7298 h 1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9" h="173">
                  <a:moveTo>
                    <a:pt x="0" y="173"/>
                  </a:moveTo>
                  <a:lnTo>
                    <a:pt x="162" y="173"/>
                  </a:lnTo>
                  <a:moveTo>
                    <a:pt x="86" y="0"/>
                  </a:moveTo>
                  <a:lnTo>
                    <a:pt x="86" y="173"/>
                  </a:lnTo>
                  <a:moveTo>
                    <a:pt x="162" y="0"/>
                  </a:moveTo>
                  <a:lnTo>
                    <a:pt x="162" y="173"/>
                  </a:lnTo>
                  <a:moveTo>
                    <a:pt x="86" y="0"/>
                  </a:moveTo>
                  <a:lnTo>
                    <a:pt x="248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2" name="Rectangle 303"/>
            <p:cNvSpPr>
              <a:spLocks noChangeArrowheads="1"/>
            </p:cNvSpPr>
            <p:nvPr/>
          </p:nvSpPr>
          <p:spPr bwMode="auto">
            <a:xfrm>
              <a:off x="8464" y="-9106"/>
              <a:ext cx="527" cy="5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3" name="Rectangle 304"/>
            <p:cNvSpPr>
              <a:spLocks noChangeArrowheads="1"/>
            </p:cNvSpPr>
            <p:nvPr/>
          </p:nvSpPr>
          <p:spPr bwMode="auto">
            <a:xfrm>
              <a:off x="8464" y="-9106"/>
              <a:ext cx="527" cy="527"/>
            </a:xfrm>
            <a:prstGeom prst="rect">
              <a:avLst/>
            </a:prstGeom>
            <a:noFill/>
            <a:ln w="9982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54" name="Picture 30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" y="-9044"/>
              <a:ext cx="320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5" name="AutoShape 306"/>
            <p:cNvSpPr/>
            <p:nvPr/>
          </p:nvSpPr>
          <p:spPr bwMode="auto">
            <a:xfrm>
              <a:off x="2903" y="-5728"/>
              <a:ext cx="408" cy="2"/>
            </a:xfrm>
            <a:custGeom>
              <a:avLst/>
              <a:gdLst>
                <a:gd name="T0" fmla="*/ 408 w 408"/>
                <a:gd name="T1" fmla="*/ 0 h 2"/>
                <a:gd name="T2" fmla="*/ 377 w 408"/>
                <a:gd name="T3" fmla="*/ 0 h 2"/>
                <a:gd name="T4" fmla="*/ 345 w 408"/>
                <a:gd name="T5" fmla="*/ 0 h 2"/>
                <a:gd name="T6" fmla="*/ 314 w 408"/>
                <a:gd name="T7" fmla="*/ 0 h 2"/>
                <a:gd name="T8" fmla="*/ 282 w 408"/>
                <a:gd name="T9" fmla="*/ 0 h 2"/>
                <a:gd name="T10" fmla="*/ 251 w 408"/>
                <a:gd name="T11" fmla="*/ 0 h 2"/>
                <a:gd name="T12" fmla="*/ 219 w 408"/>
                <a:gd name="T13" fmla="*/ 0 h 2"/>
                <a:gd name="T14" fmla="*/ 188 w 408"/>
                <a:gd name="T15" fmla="*/ 0 h 2"/>
                <a:gd name="T16" fmla="*/ 157 w 408"/>
                <a:gd name="T17" fmla="*/ 0 h 2"/>
                <a:gd name="T18" fmla="*/ 125 w 408"/>
                <a:gd name="T19" fmla="*/ 0 h 2"/>
                <a:gd name="T20" fmla="*/ 93 w 408"/>
                <a:gd name="T21" fmla="*/ 0 h 2"/>
                <a:gd name="T22" fmla="*/ 62 w 408"/>
                <a:gd name="T23" fmla="*/ 0 h 2"/>
                <a:gd name="T24" fmla="*/ 31 w 408"/>
                <a:gd name="T25" fmla="*/ 0 h 2"/>
                <a:gd name="T26" fmla="*/ 0 w 408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8" h="2">
                  <a:moveTo>
                    <a:pt x="408" y="0"/>
                  </a:moveTo>
                  <a:lnTo>
                    <a:pt x="377" y="0"/>
                  </a:lnTo>
                  <a:moveTo>
                    <a:pt x="345" y="0"/>
                  </a:moveTo>
                  <a:lnTo>
                    <a:pt x="314" y="0"/>
                  </a:lnTo>
                  <a:moveTo>
                    <a:pt x="282" y="0"/>
                  </a:moveTo>
                  <a:lnTo>
                    <a:pt x="251" y="0"/>
                  </a:lnTo>
                  <a:moveTo>
                    <a:pt x="219" y="0"/>
                  </a:moveTo>
                  <a:lnTo>
                    <a:pt x="188" y="0"/>
                  </a:lnTo>
                  <a:moveTo>
                    <a:pt x="157" y="0"/>
                  </a:moveTo>
                  <a:lnTo>
                    <a:pt x="125" y="0"/>
                  </a:lnTo>
                  <a:moveTo>
                    <a:pt x="93" y="0"/>
                  </a:moveTo>
                  <a:lnTo>
                    <a:pt x="62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6" name="Line 307"/>
            <p:cNvSpPr>
              <a:spLocks noChangeShapeType="1"/>
            </p:cNvSpPr>
            <p:nvPr/>
          </p:nvSpPr>
          <p:spPr bwMode="auto">
            <a:xfrm>
              <a:off x="2869" y="-5736"/>
              <a:ext cx="0" cy="16"/>
            </a:xfrm>
            <a:prstGeom prst="line">
              <a:avLst/>
            </a:prstGeom>
            <a:noFill/>
            <a:ln w="152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7" name="Freeform 308"/>
            <p:cNvSpPr/>
            <p:nvPr/>
          </p:nvSpPr>
          <p:spPr bwMode="auto">
            <a:xfrm>
              <a:off x="3280" y="-7789"/>
              <a:ext cx="74" cy="75"/>
            </a:xfrm>
            <a:custGeom>
              <a:avLst/>
              <a:gdLst>
                <a:gd name="T0" fmla="*/ 37 w 74"/>
                <a:gd name="T1" fmla="*/ -7789 h 75"/>
                <a:gd name="T2" fmla="*/ 10 w 74"/>
                <a:gd name="T3" fmla="*/ -7778 h 75"/>
                <a:gd name="T4" fmla="*/ 0 w 74"/>
                <a:gd name="T5" fmla="*/ -7752 h 75"/>
                <a:gd name="T6" fmla="*/ 10 w 74"/>
                <a:gd name="T7" fmla="*/ -7725 h 75"/>
                <a:gd name="T8" fmla="*/ 37 w 74"/>
                <a:gd name="T9" fmla="*/ -7714 h 75"/>
                <a:gd name="T10" fmla="*/ 62 w 74"/>
                <a:gd name="T11" fmla="*/ -7725 h 75"/>
                <a:gd name="T12" fmla="*/ 73 w 74"/>
                <a:gd name="T13" fmla="*/ -7752 h 75"/>
                <a:gd name="T14" fmla="*/ 62 w 74"/>
                <a:gd name="T15" fmla="*/ -7778 h 75"/>
                <a:gd name="T16" fmla="*/ 37 w 74"/>
                <a:gd name="T17" fmla="*/ -7789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7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7" y="75"/>
                  </a:lnTo>
                  <a:lnTo>
                    <a:pt x="62" y="64"/>
                  </a:lnTo>
                  <a:lnTo>
                    <a:pt x="73" y="37"/>
                  </a:lnTo>
                  <a:lnTo>
                    <a:pt x="62" y="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0" name="AutoShape 309"/>
            <p:cNvSpPr/>
            <p:nvPr/>
          </p:nvSpPr>
          <p:spPr bwMode="auto">
            <a:xfrm>
              <a:off x="3269" y="-7798"/>
              <a:ext cx="95" cy="94"/>
            </a:xfrm>
            <a:custGeom>
              <a:avLst/>
              <a:gdLst>
                <a:gd name="T0" fmla="*/ 15 w 95"/>
                <a:gd name="T1" fmla="*/ -7783 h 94"/>
                <a:gd name="T2" fmla="*/ 15 w 95"/>
                <a:gd name="T3" fmla="*/ -7720 h 94"/>
                <a:gd name="T4" fmla="*/ 53 w 95"/>
                <a:gd name="T5" fmla="*/ -7725 h 94"/>
                <a:gd name="T6" fmla="*/ 47 w 95"/>
                <a:gd name="T7" fmla="*/ -7727 h 94"/>
                <a:gd name="T8" fmla="*/ 31 w 95"/>
                <a:gd name="T9" fmla="*/ -7731 h 94"/>
                <a:gd name="T10" fmla="*/ 29 w 95"/>
                <a:gd name="T11" fmla="*/ -7736 h 94"/>
                <a:gd name="T12" fmla="*/ 21 w 95"/>
                <a:gd name="T13" fmla="*/ -7747 h 94"/>
                <a:gd name="T14" fmla="*/ 25 w 95"/>
                <a:gd name="T15" fmla="*/ -7756 h 94"/>
                <a:gd name="T16" fmla="*/ 26 w 95"/>
                <a:gd name="T17" fmla="*/ -7767 h 94"/>
                <a:gd name="T18" fmla="*/ 41 w 95"/>
                <a:gd name="T19" fmla="*/ -7773 h 94"/>
                <a:gd name="T20" fmla="*/ 42 w 95"/>
                <a:gd name="T21" fmla="*/ -7778 h 94"/>
                <a:gd name="T22" fmla="*/ 79 w 95"/>
                <a:gd name="T23" fmla="*/ -7783 h 94"/>
                <a:gd name="T24" fmla="*/ 65 w 95"/>
                <a:gd name="T25" fmla="*/ -7735 h 94"/>
                <a:gd name="T26" fmla="*/ 53 w 95"/>
                <a:gd name="T27" fmla="*/ -7725 h 94"/>
                <a:gd name="T28" fmla="*/ 79 w 95"/>
                <a:gd name="T29" fmla="*/ -7720 h 94"/>
                <a:gd name="T30" fmla="*/ 63 w 95"/>
                <a:gd name="T31" fmla="*/ -7731 h 94"/>
                <a:gd name="T32" fmla="*/ 30 w 95"/>
                <a:gd name="T33" fmla="*/ -7735 h 94"/>
                <a:gd name="T34" fmla="*/ 38 w 95"/>
                <a:gd name="T35" fmla="*/ -7731 h 94"/>
                <a:gd name="T36" fmla="*/ 87 w 95"/>
                <a:gd name="T37" fmla="*/ -7736 h 94"/>
                <a:gd name="T38" fmla="*/ 63 w 95"/>
                <a:gd name="T39" fmla="*/ -7731 h 94"/>
                <a:gd name="T40" fmla="*/ 87 w 95"/>
                <a:gd name="T41" fmla="*/ -7736 h 94"/>
                <a:gd name="T42" fmla="*/ 26 w 95"/>
                <a:gd name="T43" fmla="*/ -7736 h 94"/>
                <a:gd name="T44" fmla="*/ 29 w 95"/>
                <a:gd name="T45" fmla="*/ -7736 h 94"/>
                <a:gd name="T46" fmla="*/ 65 w 95"/>
                <a:gd name="T47" fmla="*/ -7735 h 94"/>
                <a:gd name="T48" fmla="*/ 87 w 95"/>
                <a:gd name="T49" fmla="*/ -7736 h 94"/>
                <a:gd name="T50" fmla="*/ 73 w 95"/>
                <a:gd name="T51" fmla="*/ -7747 h 94"/>
                <a:gd name="T52" fmla="*/ 23 w 95"/>
                <a:gd name="T53" fmla="*/ -7752 h 94"/>
                <a:gd name="T54" fmla="*/ 25 w 95"/>
                <a:gd name="T55" fmla="*/ -7747 h 94"/>
                <a:gd name="T56" fmla="*/ 92 w 95"/>
                <a:gd name="T57" fmla="*/ -7756 h 94"/>
                <a:gd name="T58" fmla="*/ 73 w 95"/>
                <a:gd name="T59" fmla="*/ -7747 h 94"/>
                <a:gd name="T60" fmla="*/ 95 w 95"/>
                <a:gd name="T61" fmla="*/ -7752 h 94"/>
                <a:gd name="T62" fmla="*/ 25 w 95"/>
                <a:gd name="T63" fmla="*/ -7756 h 94"/>
                <a:gd name="T64" fmla="*/ 23 w 95"/>
                <a:gd name="T65" fmla="*/ -7752 h 94"/>
                <a:gd name="T66" fmla="*/ 65 w 95"/>
                <a:gd name="T67" fmla="*/ -7768 h 94"/>
                <a:gd name="T68" fmla="*/ 73 w 95"/>
                <a:gd name="T69" fmla="*/ -7756 h 94"/>
                <a:gd name="T70" fmla="*/ 87 w 95"/>
                <a:gd name="T71" fmla="*/ -7767 h 94"/>
                <a:gd name="T72" fmla="*/ 65 w 95"/>
                <a:gd name="T73" fmla="*/ -7768 h 94"/>
                <a:gd name="T74" fmla="*/ 26 w 95"/>
                <a:gd name="T75" fmla="*/ -7767 h 94"/>
                <a:gd name="T76" fmla="*/ 29 w 95"/>
                <a:gd name="T77" fmla="*/ -7768 h 94"/>
                <a:gd name="T78" fmla="*/ 63 w 95"/>
                <a:gd name="T79" fmla="*/ -7773 h 94"/>
                <a:gd name="T80" fmla="*/ 87 w 95"/>
                <a:gd name="T81" fmla="*/ -7767 h 94"/>
                <a:gd name="T82" fmla="*/ 41 w 95"/>
                <a:gd name="T83" fmla="*/ -7773 h 94"/>
                <a:gd name="T84" fmla="*/ 29 w 95"/>
                <a:gd name="T85" fmla="*/ -7768 h 94"/>
                <a:gd name="T86" fmla="*/ 81 w 95"/>
                <a:gd name="T87" fmla="*/ -7778 h 94"/>
                <a:gd name="T88" fmla="*/ 47 w 95"/>
                <a:gd name="T89" fmla="*/ -7776 h 94"/>
                <a:gd name="T90" fmla="*/ 63 w 95"/>
                <a:gd name="T91" fmla="*/ -7773 h 94"/>
                <a:gd name="T92" fmla="*/ 81 w 95"/>
                <a:gd name="T93" fmla="*/ -777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8" y="0"/>
                  </a:moveTo>
                  <a:lnTo>
                    <a:pt x="15" y="15"/>
                  </a:lnTo>
                  <a:lnTo>
                    <a:pt x="0" y="46"/>
                  </a:lnTo>
                  <a:lnTo>
                    <a:pt x="15" y="78"/>
                  </a:lnTo>
                  <a:lnTo>
                    <a:pt x="48" y="93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1" y="67"/>
                  </a:lnTo>
                  <a:lnTo>
                    <a:pt x="26" y="62"/>
                  </a:lnTo>
                  <a:lnTo>
                    <a:pt x="29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5" y="63"/>
                  </a:moveTo>
                  <a:lnTo>
                    <a:pt x="47" y="71"/>
                  </a:lnTo>
                  <a:lnTo>
                    <a:pt x="53" y="73"/>
                  </a:lnTo>
                  <a:lnTo>
                    <a:pt x="48" y="93"/>
                  </a:lnTo>
                  <a:lnTo>
                    <a:pt x="79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5" y="63"/>
                  </a:lnTo>
                  <a:close/>
                  <a:moveTo>
                    <a:pt x="30" y="63"/>
                  </a:moveTo>
                  <a:lnTo>
                    <a:pt x="31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7" y="62"/>
                  </a:moveTo>
                  <a:lnTo>
                    <a:pt x="68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7" y="62"/>
                  </a:lnTo>
                  <a:close/>
                  <a:moveTo>
                    <a:pt x="29" y="62"/>
                  </a:moveTo>
                  <a:lnTo>
                    <a:pt x="26" y="62"/>
                  </a:lnTo>
                  <a:lnTo>
                    <a:pt x="30" y="63"/>
                  </a:lnTo>
                  <a:lnTo>
                    <a:pt x="29" y="62"/>
                  </a:lnTo>
                  <a:close/>
                  <a:moveTo>
                    <a:pt x="71" y="46"/>
                  </a:moveTo>
                  <a:lnTo>
                    <a:pt x="65" y="63"/>
                  </a:lnTo>
                  <a:lnTo>
                    <a:pt x="68" y="62"/>
                  </a:lnTo>
                  <a:lnTo>
                    <a:pt x="87" y="62"/>
                  </a:lnTo>
                  <a:lnTo>
                    <a:pt x="92" y="51"/>
                  </a:lnTo>
                  <a:lnTo>
                    <a:pt x="73" y="51"/>
                  </a:lnTo>
                  <a:lnTo>
                    <a:pt x="71" y="46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1"/>
                  </a:lnTo>
                  <a:lnTo>
                    <a:pt x="92" y="51"/>
                  </a:lnTo>
                  <a:lnTo>
                    <a:pt x="95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6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29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29" y="30"/>
                  </a:lnTo>
                  <a:close/>
                  <a:moveTo>
                    <a:pt x="84" y="25"/>
                  </a:moveTo>
                  <a:lnTo>
                    <a:pt x="63" y="25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4" y="25"/>
                  </a:lnTo>
                  <a:close/>
                  <a:moveTo>
                    <a:pt x="41" y="25"/>
                  </a:moveTo>
                  <a:lnTo>
                    <a:pt x="31" y="25"/>
                  </a:lnTo>
                  <a:lnTo>
                    <a:pt x="29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3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4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1" name="Freeform 310"/>
            <p:cNvSpPr/>
            <p:nvPr/>
          </p:nvSpPr>
          <p:spPr bwMode="auto">
            <a:xfrm>
              <a:off x="3280" y="-7408"/>
              <a:ext cx="74" cy="74"/>
            </a:xfrm>
            <a:custGeom>
              <a:avLst/>
              <a:gdLst>
                <a:gd name="T0" fmla="*/ 37 w 74"/>
                <a:gd name="T1" fmla="*/ -7408 h 74"/>
                <a:gd name="T2" fmla="*/ 10 w 74"/>
                <a:gd name="T3" fmla="*/ -7398 h 74"/>
                <a:gd name="T4" fmla="*/ 0 w 74"/>
                <a:gd name="T5" fmla="*/ -7371 h 74"/>
                <a:gd name="T6" fmla="*/ 10 w 74"/>
                <a:gd name="T7" fmla="*/ -7345 h 74"/>
                <a:gd name="T8" fmla="*/ 37 w 74"/>
                <a:gd name="T9" fmla="*/ -7335 h 74"/>
                <a:gd name="T10" fmla="*/ 62 w 74"/>
                <a:gd name="T11" fmla="*/ -7345 h 74"/>
                <a:gd name="T12" fmla="*/ 73 w 74"/>
                <a:gd name="T13" fmla="*/ -7371 h 74"/>
                <a:gd name="T14" fmla="*/ 62 w 74"/>
                <a:gd name="T15" fmla="*/ -7398 h 74"/>
                <a:gd name="T16" fmla="*/ 37 w 74"/>
                <a:gd name="T17" fmla="*/ -740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7" y="73"/>
                  </a:lnTo>
                  <a:lnTo>
                    <a:pt x="62" y="63"/>
                  </a:lnTo>
                  <a:lnTo>
                    <a:pt x="73" y="37"/>
                  </a:lnTo>
                  <a:lnTo>
                    <a:pt x="62" y="1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5" name="AutoShape 311"/>
            <p:cNvSpPr/>
            <p:nvPr/>
          </p:nvSpPr>
          <p:spPr bwMode="auto">
            <a:xfrm>
              <a:off x="3269" y="-7419"/>
              <a:ext cx="95" cy="95"/>
            </a:xfrm>
            <a:custGeom>
              <a:avLst/>
              <a:gdLst>
                <a:gd name="T0" fmla="*/ 15 w 95"/>
                <a:gd name="T1" fmla="*/ -7404 h 95"/>
                <a:gd name="T2" fmla="*/ 15 w 95"/>
                <a:gd name="T3" fmla="*/ -7340 h 95"/>
                <a:gd name="T4" fmla="*/ 53 w 95"/>
                <a:gd name="T5" fmla="*/ -7345 h 95"/>
                <a:gd name="T6" fmla="*/ 47 w 95"/>
                <a:gd name="T7" fmla="*/ -7347 h 95"/>
                <a:gd name="T8" fmla="*/ 31 w 95"/>
                <a:gd name="T9" fmla="*/ -7351 h 95"/>
                <a:gd name="T10" fmla="*/ 29 w 95"/>
                <a:gd name="T11" fmla="*/ -7356 h 95"/>
                <a:gd name="T12" fmla="*/ 21 w 95"/>
                <a:gd name="T13" fmla="*/ -7366 h 95"/>
                <a:gd name="T14" fmla="*/ 25 w 95"/>
                <a:gd name="T15" fmla="*/ -7377 h 95"/>
                <a:gd name="T16" fmla="*/ 26 w 95"/>
                <a:gd name="T17" fmla="*/ -7387 h 95"/>
                <a:gd name="T18" fmla="*/ 41 w 95"/>
                <a:gd name="T19" fmla="*/ -7393 h 95"/>
                <a:gd name="T20" fmla="*/ 42 w 95"/>
                <a:gd name="T21" fmla="*/ -7398 h 95"/>
                <a:gd name="T22" fmla="*/ 79 w 95"/>
                <a:gd name="T23" fmla="*/ -7404 h 95"/>
                <a:gd name="T24" fmla="*/ 65 w 95"/>
                <a:gd name="T25" fmla="*/ -7354 h 95"/>
                <a:gd name="T26" fmla="*/ 53 w 95"/>
                <a:gd name="T27" fmla="*/ -7345 h 95"/>
                <a:gd name="T28" fmla="*/ 79 w 95"/>
                <a:gd name="T29" fmla="*/ -7340 h 95"/>
                <a:gd name="T30" fmla="*/ 63 w 95"/>
                <a:gd name="T31" fmla="*/ -7351 h 95"/>
                <a:gd name="T32" fmla="*/ 30 w 95"/>
                <a:gd name="T33" fmla="*/ -7354 h 95"/>
                <a:gd name="T34" fmla="*/ 38 w 95"/>
                <a:gd name="T35" fmla="*/ -7351 h 95"/>
                <a:gd name="T36" fmla="*/ 87 w 95"/>
                <a:gd name="T37" fmla="*/ -7356 h 95"/>
                <a:gd name="T38" fmla="*/ 63 w 95"/>
                <a:gd name="T39" fmla="*/ -7351 h 95"/>
                <a:gd name="T40" fmla="*/ 87 w 95"/>
                <a:gd name="T41" fmla="*/ -7356 h 95"/>
                <a:gd name="T42" fmla="*/ 26 w 95"/>
                <a:gd name="T43" fmla="*/ -7356 h 95"/>
                <a:gd name="T44" fmla="*/ 29 w 95"/>
                <a:gd name="T45" fmla="*/ -7356 h 95"/>
                <a:gd name="T46" fmla="*/ 65 w 95"/>
                <a:gd name="T47" fmla="*/ -7354 h 95"/>
                <a:gd name="T48" fmla="*/ 87 w 95"/>
                <a:gd name="T49" fmla="*/ -7356 h 95"/>
                <a:gd name="T50" fmla="*/ 73 w 95"/>
                <a:gd name="T51" fmla="*/ -7366 h 95"/>
                <a:gd name="T52" fmla="*/ 23 w 95"/>
                <a:gd name="T53" fmla="*/ -7372 h 95"/>
                <a:gd name="T54" fmla="*/ 25 w 95"/>
                <a:gd name="T55" fmla="*/ -7366 h 95"/>
                <a:gd name="T56" fmla="*/ 92 w 95"/>
                <a:gd name="T57" fmla="*/ -7377 h 95"/>
                <a:gd name="T58" fmla="*/ 73 w 95"/>
                <a:gd name="T59" fmla="*/ -7366 h 95"/>
                <a:gd name="T60" fmla="*/ 95 w 95"/>
                <a:gd name="T61" fmla="*/ -7371 h 95"/>
                <a:gd name="T62" fmla="*/ 25 w 95"/>
                <a:gd name="T63" fmla="*/ -7377 h 95"/>
                <a:gd name="T64" fmla="*/ 23 w 95"/>
                <a:gd name="T65" fmla="*/ -7372 h 95"/>
                <a:gd name="T66" fmla="*/ 65 w 95"/>
                <a:gd name="T67" fmla="*/ -7388 h 95"/>
                <a:gd name="T68" fmla="*/ 73 w 95"/>
                <a:gd name="T69" fmla="*/ -7377 h 95"/>
                <a:gd name="T70" fmla="*/ 87 w 95"/>
                <a:gd name="T71" fmla="*/ -7387 h 95"/>
                <a:gd name="T72" fmla="*/ 65 w 95"/>
                <a:gd name="T73" fmla="*/ -7388 h 95"/>
                <a:gd name="T74" fmla="*/ 26 w 95"/>
                <a:gd name="T75" fmla="*/ -7387 h 95"/>
                <a:gd name="T76" fmla="*/ 29 w 95"/>
                <a:gd name="T77" fmla="*/ -7388 h 95"/>
                <a:gd name="T78" fmla="*/ 63 w 95"/>
                <a:gd name="T79" fmla="*/ -7393 h 95"/>
                <a:gd name="T80" fmla="*/ 87 w 95"/>
                <a:gd name="T81" fmla="*/ -7387 h 95"/>
                <a:gd name="T82" fmla="*/ 41 w 95"/>
                <a:gd name="T83" fmla="*/ -7393 h 95"/>
                <a:gd name="T84" fmla="*/ 29 w 95"/>
                <a:gd name="T85" fmla="*/ -7388 h 95"/>
                <a:gd name="T86" fmla="*/ 82 w 95"/>
                <a:gd name="T87" fmla="*/ -7398 h 95"/>
                <a:gd name="T88" fmla="*/ 47 w 95"/>
                <a:gd name="T89" fmla="*/ -7395 h 95"/>
                <a:gd name="T90" fmla="*/ 63 w 95"/>
                <a:gd name="T91" fmla="*/ -7393 h 95"/>
                <a:gd name="T92" fmla="*/ 82 w 95"/>
                <a:gd name="T93" fmla="*/ -739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8" y="0"/>
                  </a:moveTo>
                  <a:lnTo>
                    <a:pt x="15" y="15"/>
                  </a:lnTo>
                  <a:lnTo>
                    <a:pt x="0" y="48"/>
                  </a:lnTo>
                  <a:lnTo>
                    <a:pt x="15" y="79"/>
                  </a:lnTo>
                  <a:lnTo>
                    <a:pt x="48" y="95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1" y="68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6" y="32"/>
                  </a:lnTo>
                  <a:lnTo>
                    <a:pt x="31" y="26"/>
                  </a:lnTo>
                  <a:lnTo>
                    <a:pt x="41" y="26"/>
                  </a:lnTo>
                  <a:lnTo>
                    <a:pt x="47" y="24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4"/>
                  </a:lnTo>
                  <a:lnTo>
                    <a:pt x="48" y="95"/>
                  </a:lnTo>
                  <a:lnTo>
                    <a:pt x="79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30" y="65"/>
                  </a:lnTo>
                  <a:lnTo>
                    <a:pt x="29" y="63"/>
                  </a:lnTo>
                  <a:close/>
                  <a:moveTo>
                    <a:pt x="71" y="47"/>
                  </a:moveTo>
                  <a:lnTo>
                    <a:pt x="65" y="65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7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5" y="31"/>
                  </a:lnTo>
                  <a:close/>
                  <a:moveTo>
                    <a:pt x="29" y="31"/>
                  </a:moveTo>
                  <a:lnTo>
                    <a:pt x="26" y="32"/>
                  </a:lnTo>
                  <a:lnTo>
                    <a:pt x="29" y="32"/>
                  </a:lnTo>
                  <a:lnTo>
                    <a:pt x="29" y="31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1" y="26"/>
                  </a:lnTo>
                  <a:lnTo>
                    <a:pt x="29" y="31"/>
                  </a:lnTo>
                  <a:lnTo>
                    <a:pt x="41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6" name="Freeform 312"/>
            <p:cNvSpPr/>
            <p:nvPr/>
          </p:nvSpPr>
          <p:spPr bwMode="auto">
            <a:xfrm>
              <a:off x="3280" y="-7030"/>
              <a:ext cx="74" cy="78"/>
            </a:xfrm>
            <a:custGeom>
              <a:avLst/>
              <a:gdLst>
                <a:gd name="T0" fmla="*/ 37 w 74"/>
                <a:gd name="T1" fmla="*/ -7030 h 78"/>
                <a:gd name="T2" fmla="*/ 10 w 74"/>
                <a:gd name="T3" fmla="*/ -7021 h 78"/>
                <a:gd name="T4" fmla="*/ 0 w 74"/>
                <a:gd name="T5" fmla="*/ -6994 h 78"/>
                <a:gd name="T6" fmla="*/ 10 w 74"/>
                <a:gd name="T7" fmla="*/ -6963 h 78"/>
                <a:gd name="T8" fmla="*/ 37 w 74"/>
                <a:gd name="T9" fmla="*/ -6952 h 78"/>
                <a:gd name="T10" fmla="*/ 62 w 74"/>
                <a:gd name="T11" fmla="*/ -6963 h 78"/>
                <a:gd name="T12" fmla="*/ 73 w 74"/>
                <a:gd name="T13" fmla="*/ -6994 h 78"/>
                <a:gd name="T14" fmla="*/ 62 w 74"/>
                <a:gd name="T15" fmla="*/ -7021 h 78"/>
                <a:gd name="T16" fmla="*/ 37 w 74"/>
                <a:gd name="T17" fmla="*/ -703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8">
                  <a:moveTo>
                    <a:pt x="37" y="0"/>
                  </a:moveTo>
                  <a:lnTo>
                    <a:pt x="10" y="9"/>
                  </a:lnTo>
                  <a:lnTo>
                    <a:pt x="0" y="36"/>
                  </a:lnTo>
                  <a:lnTo>
                    <a:pt x="10" y="67"/>
                  </a:lnTo>
                  <a:lnTo>
                    <a:pt x="37" y="78"/>
                  </a:lnTo>
                  <a:lnTo>
                    <a:pt x="62" y="67"/>
                  </a:lnTo>
                  <a:lnTo>
                    <a:pt x="73" y="36"/>
                  </a:lnTo>
                  <a:lnTo>
                    <a:pt x="62" y="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7" name="AutoShape 313"/>
            <p:cNvSpPr/>
            <p:nvPr/>
          </p:nvSpPr>
          <p:spPr bwMode="auto">
            <a:xfrm>
              <a:off x="3269" y="-7041"/>
              <a:ext cx="95" cy="100"/>
            </a:xfrm>
            <a:custGeom>
              <a:avLst/>
              <a:gdLst>
                <a:gd name="T0" fmla="*/ 15 w 95"/>
                <a:gd name="T1" fmla="*/ -7026 h 100"/>
                <a:gd name="T2" fmla="*/ 15 w 95"/>
                <a:gd name="T3" fmla="*/ -6957 h 100"/>
                <a:gd name="T4" fmla="*/ 53 w 95"/>
                <a:gd name="T5" fmla="*/ -6963 h 100"/>
                <a:gd name="T6" fmla="*/ 47 w 95"/>
                <a:gd name="T7" fmla="*/ -6965 h 100"/>
                <a:gd name="T8" fmla="*/ 31 w 95"/>
                <a:gd name="T9" fmla="*/ -6968 h 100"/>
                <a:gd name="T10" fmla="*/ 30 w 95"/>
                <a:gd name="T11" fmla="*/ -6973 h 100"/>
                <a:gd name="T12" fmla="*/ 21 w 95"/>
                <a:gd name="T13" fmla="*/ -6988 h 100"/>
                <a:gd name="T14" fmla="*/ 25 w 95"/>
                <a:gd name="T15" fmla="*/ -6999 h 100"/>
                <a:gd name="T16" fmla="*/ 26 w 95"/>
                <a:gd name="T17" fmla="*/ -7010 h 100"/>
                <a:gd name="T18" fmla="*/ 38 w 95"/>
                <a:gd name="T19" fmla="*/ -7015 h 100"/>
                <a:gd name="T20" fmla="*/ 42 w 95"/>
                <a:gd name="T21" fmla="*/ -7021 h 100"/>
                <a:gd name="T22" fmla="*/ 79 w 95"/>
                <a:gd name="T23" fmla="*/ -7026 h 100"/>
                <a:gd name="T24" fmla="*/ 64 w 95"/>
                <a:gd name="T25" fmla="*/ -6971 h 100"/>
                <a:gd name="T26" fmla="*/ 53 w 95"/>
                <a:gd name="T27" fmla="*/ -6963 h 100"/>
                <a:gd name="T28" fmla="*/ 79 w 95"/>
                <a:gd name="T29" fmla="*/ -6957 h 100"/>
                <a:gd name="T30" fmla="*/ 63 w 95"/>
                <a:gd name="T31" fmla="*/ -6968 h 100"/>
                <a:gd name="T32" fmla="*/ 30 w 95"/>
                <a:gd name="T33" fmla="*/ -6971 h 100"/>
                <a:gd name="T34" fmla="*/ 39 w 95"/>
                <a:gd name="T35" fmla="*/ -6968 h 100"/>
                <a:gd name="T36" fmla="*/ 86 w 95"/>
                <a:gd name="T37" fmla="*/ -6973 h 100"/>
                <a:gd name="T38" fmla="*/ 63 w 95"/>
                <a:gd name="T39" fmla="*/ -6968 h 100"/>
                <a:gd name="T40" fmla="*/ 86 w 95"/>
                <a:gd name="T41" fmla="*/ -6973 h 100"/>
                <a:gd name="T42" fmla="*/ 26 w 95"/>
                <a:gd name="T43" fmla="*/ -6973 h 100"/>
                <a:gd name="T44" fmla="*/ 30 w 95"/>
                <a:gd name="T45" fmla="*/ -6973 h 100"/>
                <a:gd name="T46" fmla="*/ 64 w 95"/>
                <a:gd name="T47" fmla="*/ -6971 h 100"/>
                <a:gd name="T48" fmla="*/ 86 w 95"/>
                <a:gd name="T49" fmla="*/ -6973 h 100"/>
                <a:gd name="T50" fmla="*/ 73 w 95"/>
                <a:gd name="T51" fmla="*/ -6988 h 100"/>
                <a:gd name="T52" fmla="*/ 23 w 95"/>
                <a:gd name="T53" fmla="*/ -6993 h 100"/>
                <a:gd name="T54" fmla="*/ 25 w 95"/>
                <a:gd name="T55" fmla="*/ -6988 h 100"/>
                <a:gd name="T56" fmla="*/ 92 w 95"/>
                <a:gd name="T57" fmla="*/ -6999 h 100"/>
                <a:gd name="T58" fmla="*/ 73 w 95"/>
                <a:gd name="T59" fmla="*/ -6988 h 100"/>
                <a:gd name="T60" fmla="*/ 95 w 95"/>
                <a:gd name="T61" fmla="*/ -6994 h 100"/>
                <a:gd name="T62" fmla="*/ 25 w 95"/>
                <a:gd name="T63" fmla="*/ -6999 h 100"/>
                <a:gd name="T64" fmla="*/ 23 w 95"/>
                <a:gd name="T65" fmla="*/ -6993 h 100"/>
                <a:gd name="T66" fmla="*/ 65 w 95"/>
                <a:gd name="T67" fmla="*/ -7011 h 100"/>
                <a:gd name="T68" fmla="*/ 73 w 95"/>
                <a:gd name="T69" fmla="*/ -6999 h 100"/>
                <a:gd name="T70" fmla="*/ 87 w 95"/>
                <a:gd name="T71" fmla="*/ -7010 h 100"/>
                <a:gd name="T72" fmla="*/ 65 w 95"/>
                <a:gd name="T73" fmla="*/ -7011 h 100"/>
                <a:gd name="T74" fmla="*/ 26 w 95"/>
                <a:gd name="T75" fmla="*/ -7010 h 100"/>
                <a:gd name="T76" fmla="*/ 30 w 95"/>
                <a:gd name="T77" fmla="*/ -7011 h 100"/>
                <a:gd name="T78" fmla="*/ 63 w 95"/>
                <a:gd name="T79" fmla="*/ -7015 h 100"/>
                <a:gd name="T80" fmla="*/ 87 w 95"/>
                <a:gd name="T81" fmla="*/ -7010 h 100"/>
                <a:gd name="T82" fmla="*/ 38 w 95"/>
                <a:gd name="T83" fmla="*/ -7015 h 100"/>
                <a:gd name="T84" fmla="*/ 30 w 95"/>
                <a:gd name="T85" fmla="*/ -7011 h 100"/>
                <a:gd name="T86" fmla="*/ 81 w 95"/>
                <a:gd name="T87" fmla="*/ -7021 h 100"/>
                <a:gd name="T88" fmla="*/ 47 w 95"/>
                <a:gd name="T89" fmla="*/ -7019 h 100"/>
                <a:gd name="T90" fmla="*/ 63 w 95"/>
                <a:gd name="T91" fmla="*/ -7015 h 100"/>
                <a:gd name="T92" fmla="*/ 81 w 95"/>
                <a:gd name="T93" fmla="*/ -7021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100">
                  <a:moveTo>
                    <a:pt x="48" y="0"/>
                  </a:moveTo>
                  <a:lnTo>
                    <a:pt x="15" y="15"/>
                  </a:lnTo>
                  <a:lnTo>
                    <a:pt x="0" y="47"/>
                  </a:lnTo>
                  <a:lnTo>
                    <a:pt x="15" y="84"/>
                  </a:lnTo>
                  <a:lnTo>
                    <a:pt x="48" y="99"/>
                  </a:lnTo>
                  <a:lnTo>
                    <a:pt x="53" y="78"/>
                  </a:lnTo>
                  <a:lnTo>
                    <a:pt x="42" y="78"/>
                  </a:lnTo>
                  <a:lnTo>
                    <a:pt x="47" y="76"/>
                  </a:lnTo>
                  <a:lnTo>
                    <a:pt x="39" y="73"/>
                  </a:lnTo>
                  <a:lnTo>
                    <a:pt x="31" y="73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4" y="70"/>
                  </a:moveTo>
                  <a:lnTo>
                    <a:pt x="47" y="76"/>
                  </a:lnTo>
                  <a:lnTo>
                    <a:pt x="53" y="78"/>
                  </a:lnTo>
                  <a:lnTo>
                    <a:pt x="48" y="99"/>
                  </a:lnTo>
                  <a:lnTo>
                    <a:pt x="79" y="84"/>
                  </a:lnTo>
                  <a:lnTo>
                    <a:pt x="84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1" y="73"/>
                  </a:lnTo>
                  <a:lnTo>
                    <a:pt x="39" y="73"/>
                  </a:lnTo>
                  <a:lnTo>
                    <a:pt x="30" y="70"/>
                  </a:lnTo>
                  <a:close/>
                  <a:moveTo>
                    <a:pt x="86" y="68"/>
                  </a:moveTo>
                  <a:lnTo>
                    <a:pt x="68" y="68"/>
                  </a:lnTo>
                  <a:lnTo>
                    <a:pt x="63" y="73"/>
                  </a:lnTo>
                  <a:lnTo>
                    <a:pt x="84" y="73"/>
                  </a:lnTo>
                  <a:lnTo>
                    <a:pt x="86" y="68"/>
                  </a:lnTo>
                  <a:close/>
                  <a:moveTo>
                    <a:pt x="30" y="68"/>
                  </a:moveTo>
                  <a:lnTo>
                    <a:pt x="26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71" y="48"/>
                  </a:moveTo>
                  <a:lnTo>
                    <a:pt x="64" y="70"/>
                  </a:lnTo>
                  <a:lnTo>
                    <a:pt x="68" y="68"/>
                  </a:lnTo>
                  <a:lnTo>
                    <a:pt x="86" y="68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1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3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8" name="Freeform 314"/>
            <p:cNvSpPr/>
            <p:nvPr/>
          </p:nvSpPr>
          <p:spPr bwMode="auto">
            <a:xfrm>
              <a:off x="3280" y="-5767"/>
              <a:ext cx="74" cy="74"/>
            </a:xfrm>
            <a:custGeom>
              <a:avLst/>
              <a:gdLst>
                <a:gd name="T0" fmla="*/ 37 w 74"/>
                <a:gd name="T1" fmla="*/ -5767 h 74"/>
                <a:gd name="T2" fmla="*/ 10 w 74"/>
                <a:gd name="T3" fmla="*/ -5757 h 74"/>
                <a:gd name="T4" fmla="*/ 0 w 74"/>
                <a:gd name="T5" fmla="*/ -5731 h 74"/>
                <a:gd name="T6" fmla="*/ 10 w 74"/>
                <a:gd name="T7" fmla="*/ -5704 h 74"/>
                <a:gd name="T8" fmla="*/ 37 w 74"/>
                <a:gd name="T9" fmla="*/ -5694 h 74"/>
                <a:gd name="T10" fmla="*/ 62 w 74"/>
                <a:gd name="T11" fmla="*/ -5704 h 74"/>
                <a:gd name="T12" fmla="*/ 73 w 74"/>
                <a:gd name="T13" fmla="*/ -5731 h 74"/>
                <a:gd name="T14" fmla="*/ 62 w 74"/>
                <a:gd name="T15" fmla="*/ -5757 h 74"/>
                <a:gd name="T16" fmla="*/ 37 w 74"/>
                <a:gd name="T17" fmla="*/ -576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7" y="73"/>
                  </a:lnTo>
                  <a:lnTo>
                    <a:pt x="62" y="63"/>
                  </a:lnTo>
                  <a:lnTo>
                    <a:pt x="73" y="36"/>
                  </a:lnTo>
                  <a:lnTo>
                    <a:pt x="62" y="1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9" name="AutoShape 315"/>
            <p:cNvSpPr/>
            <p:nvPr/>
          </p:nvSpPr>
          <p:spPr bwMode="auto">
            <a:xfrm>
              <a:off x="3269" y="-5778"/>
              <a:ext cx="95" cy="94"/>
            </a:xfrm>
            <a:custGeom>
              <a:avLst/>
              <a:gdLst>
                <a:gd name="T0" fmla="*/ 15 w 95"/>
                <a:gd name="T1" fmla="*/ -5762 h 94"/>
                <a:gd name="T2" fmla="*/ 15 w 95"/>
                <a:gd name="T3" fmla="*/ -5700 h 94"/>
                <a:gd name="T4" fmla="*/ 53 w 95"/>
                <a:gd name="T5" fmla="*/ -5704 h 94"/>
                <a:gd name="T6" fmla="*/ 47 w 95"/>
                <a:gd name="T7" fmla="*/ -5707 h 94"/>
                <a:gd name="T8" fmla="*/ 31 w 95"/>
                <a:gd name="T9" fmla="*/ -5709 h 94"/>
                <a:gd name="T10" fmla="*/ 29 w 95"/>
                <a:gd name="T11" fmla="*/ -5715 h 94"/>
                <a:gd name="T12" fmla="*/ 21 w 95"/>
                <a:gd name="T13" fmla="*/ -5726 h 94"/>
                <a:gd name="T14" fmla="*/ 25 w 95"/>
                <a:gd name="T15" fmla="*/ -5736 h 94"/>
                <a:gd name="T16" fmla="*/ 26 w 95"/>
                <a:gd name="T17" fmla="*/ -5746 h 94"/>
                <a:gd name="T18" fmla="*/ 38 w 95"/>
                <a:gd name="T19" fmla="*/ -5751 h 94"/>
                <a:gd name="T20" fmla="*/ 42 w 95"/>
                <a:gd name="T21" fmla="*/ -5757 h 94"/>
                <a:gd name="T22" fmla="*/ 79 w 95"/>
                <a:gd name="T23" fmla="*/ -5762 h 94"/>
                <a:gd name="T24" fmla="*/ 65 w 95"/>
                <a:gd name="T25" fmla="*/ -5714 h 94"/>
                <a:gd name="T26" fmla="*/ 53 w 95"/>
                <a:gd name="T27" fmla="*/ -5704 h 94"/>
                <a:gd name="T28" fmla="*/ 79 w 95"/>
                <a:gd name="T29" fmla="*/ -5700 h 94"/>
                <a:gd name="T30" fmla="*/ 63 w 95"/>
                <a:gd name="T31" fmla="*/ -5709 h 94"/>
                <a:gd name="T32" fmla="*/ 29 w 95"/>
                <a:gd name="T33" fmla="*/ -5714 h 94"/>
                <a:gd name="T34" fmla="*/ 41 w 95"/>
                <a:gd name="T35" fmla="*/ -5709 h 94"/>
                <a:gd name="T36" fmla="*/ 87 w 95"/>
                <a:gd name="T37" fmla="*/ -5715 h 94"/>
                <a:gd name="T38" fmla="*/ 63 w 95"/>
                <a:gd name="T39" fmla="*/ -5709 h 94"/>
                <a:gd name="T40" fmla="*/ 87 w 95"/>
                <a:gd name="T41" fmla="*/ -5715 h 94"/>
                <a:gd name="T42" fmla="*/ 26 w 95"/>
                <a:gd name="T43" fmla="*/ -5715 h 94"/>
                <a:gd name="T44" fmla="*/ 29 w 95"/>
                <a:gd name="T45" fmla="*/ -5715 h 94"/>
                <a:gd name="T46" fmla="*/ 65 w 95"/>
                <a:gd name="T47" fmla="*/ -5714 h 94"/>
                <a:gd name="T48" fmla="*/ 87 w 95"/>
                <a:gd name="T49" fmla="*/ -5715 h 94"/>
                <a:gd name="T50" fmla="*/ 73 w 95"/>
                <a:gd name="T51" fmla="*/ -5726 h 94"/>
                <a:gd name="T52" fmla="*/ 23 w 95"/>
                <a:gd name="T53" fmla="*/ -5731 h 94"/>
                <a:gd name="T54" fmla="*/ 25 w 95"/>
                <a:gd name="T55" fmla="*/ -5726 h 94"/>
                <a:gd name="T56" fmla="*/ 92 w 95"/>
                <a:gd name="T57" fmla="*/ -5736 h 94"/>
                <a:gd name="T58" fmla="*/ 73 w 95"/>
                <a:gd name="T59" fmla="*/ -5726 h 94"/>
                <a:gd name="T60" fmla="*/ 95 w 95"/>
                <a:gd name="T61" fmla="*/ -5731 h 94"/>
                <a:gd name="T62" fmla="*/ 25 w 95"/>
                <a:gd name="T63" fmla="*/ -5736 h 94"/>
                <a:gd name="T64" fmla="*/ 23 w 95"/>
                <a:gd name="T65" fmla="*/ -5731 h 94"/>
                <a:gd name="T66" fmla="*/ 65 w 95"/>
                <a:gd name="T67" fmla="*/ -5748 h 94"/>
                <a:gd name="T68" fmla="*/ 73 w 95"/>
                <a:gd name="T69" fmla="*/ -5736 h 94"/>
                <a:gd name="T70" fmla="*/ 87 w 95"/>
                <a:gd name="T71" fmla="*/ -5746 h 94"/>
                <a:gd name="T72" fmla="*/ 65 w 95"/>
                <a:gd name="T73" fmla="*/ -5748 h 94"/>
                <a:gd name="T74" fmla="*/ 26 w 95"/>
                <a:gd name="T75" fmla="*/ -5746 h 94"/>
                <a:gd name="T76" fmla="*/ 30 w 95"/>
                <a:gd name="T77" fmla="*/ -5748 h 94"/>
                <a:gd name="T78" fmla="*/ 63 w 95"/>
                <a:gd name="T79" fmla="*/ -5751 h 94"/>
                <a:gd name="T80" fmla="*/ 87 w 95"/>
                <a:gd name="T81" fmla="*/ -5746 h 94"/>
                <a:gd name="T82" fmla="*/ 38 w 95"/>
                <a:gd name="T83" fmla="*/ -5751 h 94"/>
                <a:gd name="T84" fmla="*/ 30 w 95"/>
                <a:gd name="T85" fmla="*/ -5748 h 94"/>
                <a:gd name="T86" fmla="*/ 81 w 95"/>
                <a:gd name="T87" fmla="*/ -5757 h 94"/>
                <a:gd name="T88" fmla="*/ 47 w 95"/>
                <a:gd name="T89" fmla="*/ -5755 h 94"/>
                <a:gd name="T90" fmla="*/ 63 w 95"/>
                <a:gd name="T91" fmla="*/ -5751 h 94"/>
                <a:gd name="T92" fmla="*/ 81 w 95"/>
                <a:gd name="T93" fmla="*/ -575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8" y="0"/>
                  </a:moveTo>
                  <a:lnTo>
                    <a:pt x="15" y="16"/>
                  </a:lnTo>
                  <a:lnTo>
                    <a:pt x="0" y="47"/>
                  </a:lnTo>
                  <a:lnTo>
                    <a:pt x="15" y="78"/>
                  </a:lnTo>
                  <a:lnTo>
                    <a:pt x="48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1" y="69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6" y="32"/>
                  </a:lnTo>
                  <a:lnTo>
                    <a:pt x="31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9" y="16"/>
                  </a:lnTo>
                  <a:lnTo>
                    <a:pt x="48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3" y="74"/>
                  </a:lnTo>
                  <a:lnTo>
                    <a:pt x="48" y="94"/>
                  </a:lnTo>
                  <a:lnTo>
                    <a:pt x="79" y="78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5" y="64"/>
                  </a:lnTo>
                  <a:close/>
                  <a:moveTo>
                    <a:pt x="29" y="64"/>
                  </a:moveTo>
                  <a:lnTo>
                    <a:pt x="31" y="69"/>
                  </a:lnTo>
                  <a:lnTo>
                    <a:pt x="41" y="69"/>
                  </a:lnTo>
                  <a:lnTo>
                    <a:pt x="29" y="64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29" y="64"/>
                  </a:lnTo>
                  <a:lnTo>
                    <a:pt x="29" y="63"/>
                  </a:lnTo>
                  <a:close/>
                  <a:moveTo>
                    <a:pt x="71" y="47"/>
                  </a:moveTo>
                  <a:lnTo>
                    <a:pt x="65" y="64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2"/>
                  </a:lnTo>
                  <a:lnTo>
                    <a:pt x="73" y="52"/>
                  </a:lnTo>
                  <a:lnTo>
                    <a:pt x="71" y="47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2"/>
                  </a:lnTo>
                  <a:lnTo>
                    <a:pt x="92" y="52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2"/>
                  </a:lnTo>
                  <a:lnTo>
                    <a:pt x="29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1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5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4" name="AutoShape 316"/>
            <p:cNvSpPr/>
            <p:nvPr/>
          </p:nvSpPr>
          <p:spPr bwMode="auto">
            <a:xfrm>
              <a:off x="2569" y="-7867"/>
              <a:ext cx="270" cy="2136"/>
            </a:xfrm>
            <a:custGeom>
              <a:avLst/>
              <a:gdLst>
                <a:gd name="T0" fmla="*/ 268 w 270"/>
                <a:gd name="T1" fmla="*/ -7500 h 2136"/>
                <a:gd name="T2" fmla="*/ 97 w 270"/>
                <a:gd name="T3" fmla="*/ -7371 h 2136"/>
                <a:gd name="T4" fmla="*/ 97 w 270"/>
                <a:gd name="T5" fmla="*/ -7371 h 2136"/>
                <a:gd name="T6" fmla="*/ 3 w 270"/>
                <a:gd name="T7" fmla="*/ -7371 h 2136"/>
                <a:gd name="T8" fmla="*/ 97 w 270"/>
                <a:gd name="T9" fmla="*/ -7752 h 2136"/>
                <a:gd name="T10" fmla="*/ 268 w 270"/>
                <a:gd name="T11" fmla="*/ -7867 h 2136"/>
                <a:gd name="T12" fmla="*/ 270 w 270"/>
                <a:gd name="T13" fmla="*/ -5731 h 2136"/>
                <a:gd name="T14" fmla="*/ 0 w 270"/>
                <a:gd name="T15" fmla="*/ -5731 h 2136"/>
                <a:gd name="T16" fmla="*/ 0 w 270"/>
                <a:gd name="T17" fmla="*/ -6231 h 2136"/>
                <a:gd name="T18" fmla="*/ 0 w 270"/>
                <a:gd name="T19" fmla="*/ -7743 h 2136"/>
                <a:gd name="T20" fmla="*/ 95 w 270"/>
                <a:gd name="T21" fmla="*/ -7743 h 2136"/>
                <a:gd name="T22" fmla="*/ 270 w 270"/>
                <a:gd name="T23" fmla="*/ -7099 h 2136"/>
                <a:gd name="T24" fmla="*/ 97 w 270"/>
                <a:gd name="T25" fmla="*/ -6988 h 2136"/>
                <a:gd name="T26" fmla="*/ 97 w 270"/>
                <a:gd name="T27" fmla="*/ -6988 h 2136"/>
                <a:gd name="T28" fmla="*/ 3 w 270"/>
                <a:gd name="T29" fmla="*/ -6988 h 2136"/>
                <a:gd name="T30" fmla="*/ 3 w 270"/>
                <a:gd name="T31" fmla="*/ -6249 h 2136"/>
                <a:gd name="T32" fmla="*/ 3 w 270"/>
                <a:gd name="T33" fmla="*/ -5731 h 2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0" h="2136">
                  <a:moveTo>
                    <a:pt x="268" y="367"/>
                  </a:moveTo>
                  <a:lnTo>
                    <a:pt x="97" y="496"/>
                  </a:lnTo>
                  <a:moveTo>
                    <a:pt x="97" y="496"/>
                  </a:moveTo>
                  <a:lnTo>
                    <a:pt x="3" y="496"/>
                  </a:lnTo>
                  <a:moveTo>
                    <a:pt x="97" y="115"/>
                  </a:moveTo>
                  <a:lnTo>
                    <a:pt x="268" y="0"/>
                  </a:lnTo>
                  <a:moveTo>
                    <a:pt x="270" y="2136"/>
                  </a:moveTo>
                  <a:lnTo>
                    <a:pt x="0" y="2136"/>
                  </a:lnTo>
                  <a:moveTo>
                    <a:pt x="0" y="1636"/>
                  </a:moveTo>
                  <a:lnTo>
                    <a:pt x="0" y="124"/>
                  </a:lnTo>
                  <a:lnTo>
                    <a:pt x="95" y="124"/>
                  </a:lnTo>
                  <a:moveTo>
                    <a:pt x="270" y="768"/>
                  </a:moveTo>
                  <a:lnTo>
                    <a:pt x="97" y="879"/>
                  </a:lnTo>
                  <a:moveTo>
                    <a:pt x="97" y="879"/>
                  </a:moveTo>
                  <a:lnTo>
                    <a:pt x="3" y="879"/>
                  </a:lnTo>
                  <a:moveTo>
                    <a:pt x="3" y="1618"/>
                  </a:moveTo>
                  <a:lnTo>
                    <a:pt x="3" y="2136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5" name="Freeform 317"/>
            <p:cNvSpPr/>
            <p:nvPr/>
          </p:nvSpPr>
          <p:spPr bwMode="auto">
            <a:xfrm>
              <a:off x="2562" y="-7387"/>
              <a:ext cx="29" cy="32"/>
            </a:xfrm>
            <a:custGeom>
              <a:avLst/>
              <a:gdLst>
                <a:gd name="T0" fmla="*/ 13 w 29"/>
                <a:gd name="T1" fmla="*/ -7387 h 32"/>
                <a:gd name="T2" fmla="*/ 2 w 29"/>
                <a:gd name="T3" fmla="*/ -7384 h 32"/>
                <a:gd name="T4" fmla="*/ 0 w 29"/>
                <a:gd name="T5" fmla="*/ -7371 h 32"/>
                <a:gd name="T6" fmla="*/ 2 w 29"/>
                <a:gd name="T7" fmla="*/ -7362 h 32"/>
                <a:gd name="T8" fmla="*/ 13 w 29"/>
                <a:gd name="T9" fmla="*/ -7356 h 32"/>
                <a:gd name="T10" fmla="*/ 25 w 29"/>
                <a:gd name="T11" fmla="*/ -7362 h 32"/>
                <a:gd name="T12" fmla="*/ 29 w 29"/>
                <a:gd name="T13" fmla="*/ -7371 h 32"/>
                <a:gd name="T14" fmla="*/ 25 w 29"/>
                <a:gd name="T15" fmla="*/ -7384 h 32"/>
                <a:gd name="T16" fmla="*/ 13 w 29"/>
                <a:gd name="T17" fmla="*/ -738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5" y="25"/>
                  </a:lnTo>
                  <a:lnTo>
                    <a:pt x="29" y="16"/>
                  </a:lnTo>
                  <a:lnTo>
                    <a:pt x="25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6" name="Freeform 318"/>
            <p:cNvSpPr/>
            <p:nvPr/>
          </p:nvSpPr>
          <p:spPr bwMode="auto">
            <a:xfrm>
              <a:off x="2562" y="-7387"/>
              <a:ext cx="29" cy="32"/>
            </a:xfrm>
            <a:custGeom>
              <a:avLst/>
              <a:gdLst>
                <a:gd name="T0" fmla="*/ 29 w 29"/>
                <a:gd name="T1" fmla="*/ -7371 h 32"/>
                <a:gd name="T2" fmla="*/ 25 w 29"/>
                <a:gd name="T3" fmla="*/ -7384 h 32"/>
                <a:gd name="T4" fmla="*/ 13 w 29"/>
                <a:gd name="T5" fmla="*/ -7387 h 32"/>
                <a:gd name="T6" fmla="*/ 2 w 29"/>
                <a:gd name="T7" fmla="*/ -7384 h 32"/>
                <a:gd name="T8" fmla="*/ 0 w 29"/>
                <a:gd name="T9" fmla="*/ -7371 h 32"/>
                <a:gd name="T10" fmla="*/ 2 w 29"/>
                <a:gd name="T11" fmla="*/ -7362 h 32"/>
                <a:gd name="T12" fmla="*/ 13 w 29"/>
                <a:gd name="T13" fmla="*/ -7356 h 32"/>
                <a:gd name="T14" fmla="*/ 25 w 29"/>
                <a:gd name="T15" fmla="*/ -7362 h 32"/>
                <a:gd name="T16" fmla="*/ 29 w 29"/>
                <a:gd name="T17" fmla="*/ -737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9" y="16"/>
                  </a:moveTo>
                  <a:lnTo>
                    <a:pt x="25" y="3"/>
                  </a:lnTo>
                  <a:lnTo>
                    <a:pt x="13" y="0"/>
                  </a:ln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5" y="25"/>
                  </a:lnTo>
                  <a:lnTo>
                    <a:pt x="29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8" name="Freeform 319"/>
            <p:cNvSpPr/>
            <p:nvPr/>
          </p:nvSpPr>
          <p:spPr bwMode="auto">
            <a:xfrm>
              <a:off x="2562" y="-7002"/>
              <a:ext cx="29" cy="32"/>
            </a:xfrm>
            <a:custGeom>
              <a:avLst/>
              <a:gdLst>
                <a:gd name="T0" fmla="*/ 13 w 29"/>
                <a:gd name="T1" fmla="*/ -7002 h 32"/>
                <a:gd name="T2" fmla="*/ 2 w 29"/>
                <a:gd name="T3" fmla="*/ -6997 h 32"/>
                <a:gd name="T4" fmla="*/ 0 w 29"/>
                <a:gd name="T5" fmla="*/ -6986 h 32"/>
                <a:gd name="T6" fmla="*/ 2 w 29"/>
                <a:gd name="T7" fmla="*/ -6975 h 32"/>
                <a:gd name="T8" fmla="*/ 13 w 29"/>
                <a:gd name="T9" fmla="*/ -6970 h 32"/>
                <a:gd name="T10" fmla="*/ 25 w 29"/>
                <a:gd name="T11" fmla="*/ -6975 h 32"/>
                <a:gd name="T12" fmla="*/ 29 w 29"/>
                <a:gd name="T13" fmla="*/ -6986 h 32"/>
                <a:gd name="T14" fmla="*/ 25 w 29"/>
                <a:gd name="T15" fmla="*/ -6997 h 32"/>
                <a:gd name="T16" fmla="*/ 13 w 29"/>
                <a:gd name="T17" fmla="*/ -7002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5" y="27"/>
                  </a:lnTo>
                  <a:lnTo>
                    <a:pt x="29" y="16"/>
                  </a:lnTo>
                  <a:lnTo>
                    <a:pt x="25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9" name="AutoShape 320"/>
            <p:cNvSpPr/>
            <p:nvPr/>
          </p:nvSpPr>
          <p:spPr bwMode="auto">
            <a:xfrm>
              <a:off x="2562" y="-7752"/>
              <a:ext cx="2026" cy="2024"/>
            </a:xfrm>
            <a:custGeom>
              <a:avLst/>
              <a:gdLst>
                <a:gd name="T0" fmla="*/ 29 w 2026"/>
                <a:gd name="T1" fmla="*/ -6986 h 2024"/>
                <a:gd name="T2" fmla="*/ 25 w 2026"/>
                <a:gd name="T3" fmla="*/ -6997 h 2024"/>
                <a:gd name="T4" fmla="*/ 13 w 2026"/>
                <a:gd name="T5" fmla="*/ -7002 h 2024"/>
                <a:gd name="T6" fmla="*/ 2 w 2026"/>
                <a:gd name="T7" fmla="*/ -6997 h 2024"/>
                <a:gd name="T8" fmla="*/ 0 w 2026"/>
                <a:gd name="T9" fmla="*/ -6986 h 2024"/>
                <a:gd name="T10" fmla="*/ 2 w 2026"/>
                <a:gd name="T11" fmla="*/ -6975 h 2024"/>
                <a:gd name="T12" fmla="*/ 13 w 2026"/>
                <a:gd name="T13" fmla="*/ -6970 h 2024"/>
                <a:gd name="T14" fmla="*/ 25 w 2026"/>
                <a:gd name="T15" fmla="*/ -6975 h 2024"/>
                <a:gd name="T16" fmla="*/ 29 w 2026"/>
                <a:gd name="T17" fmla="*/ -6986 h 2024"/>
                <a:gd name="T18" fmla="*/ 2026 w 2026"/>
                <a:gd name="T19" fmla="*/ -5728 h 2024"/>
                <a:gd name="T20" fmla="*/ 1994 w 2026"/>
                <a:gd name="T21" fmla="*/ -5728 h 2024"/>
                <a:gd name="T22" fmla="*/ 1962 w 2026"/>
                <a:gd name="T23" fmla="*/ -5728 h 2024"/>
                <a:gd name="T24" fmla="*/ 1931 w 2026"/>
                <a:gd name="T25" fmla="*/ -5728 h 2024"/>
                <a:gd name="T26" fmla="*/ 1900 w 2026"/>
                <a:gd name="T27" fmla="*/ -5728 h 2024"/>
                <a:gd name="T28" fmla="*/ 1868 w 2026"/>
                <a:gd name="T29" fmla="*/ -5728 h 2024"/>
                <a:gd name="T30" fmla="*/ 1836 w 2026"/>
                <a:gd name="T31" fmla="*/ -5728 h 2024"/>
                <a:gd name="T32" fmla="*/ 1805 w 2026"/>
                <a:gd name="T33" fmla="*/ -5728 h 2024"/>
                <a:gd name="T34" fmla="*/ 1774 w 2026"/>
                <a:gd name="T35" fmla="*/ -5728 h 2024"/>
                <a:gd name="T36" fmla="*/ 1742 w 2026"/>
                <a:gd name="T37" fmla="*/ -5728 h 2024"/>
                <a:gd name="T38" fmla="*/ 1711 w 2026"/>
                <a:gd name="T39" fmla="*/ -5728 h 2024"/>
                <a:gd name="T40" fmla="*/ 1679 w 2026"/>
                <a:gd name="T41" fmla="*/ -5728 h 2024"/>
                <a:gd name="T42" fmla="*/ 1648 w 2026"/>
                <a:gd name="T43" fmla="*/ -5728 h 2024"/>
                <a:gd name="T44" fmla="*/ 1616 w 2026"/>
                <a:gd name="T45" fmla="*/ -5728 h 2024"/>
                <a:gd name="T46" fmla="*/ 2026 w 2026"/>
                <a:gd name="T47" fmla="*/ -6234 h 2024"/>
                <a:gd name="T48" fmla="*/ 1994 w 2026"/>
                <a:gd name="T49" fmla="*/ -6234 h 2024"/>
                <a:gd name="T50" fmla="*/ 1962 w 2026"/>
                <a:gd name="T51" fmla="*/ -6234 h 2024"/>
                <a:gd name="T52" fmla="*/ 1931 w 2026"/>
                <a:gd name="T53" fmla="*/ -6234 h 2024"/>
                <a:gd name="T54" fmla="*/ 1900 w 2026"/>
                <a:gd name="T55" fmla="*/ -6234 h 2024"/>
                <a:gd name="T56" fmla="*/ 1868 w 2026"/>
                <a:gd name="T57" fmla="*/ -6234 h 2024"/>
                <a:gd name="T58" fmla="*/ 1836 w 2026"/>
                <a:gd name="T59" fmla="*/ -6234 h 2024"/>
                <a:gd name="T60" fmla="*/ 1805 w 2026"/>
                <a:gd name="T61" fmla="*/ -6234 h 2024"/>
                <a:gd name="T62" fmla="*/ 1774 w 2026"/>
                <a:gd name="T63" fmla="*/ -6234 h 2024"/>
                <a:gd name="T64" fmla="*/ 1742 w 2026"/>
                <a:gd name="T65" fmla="*/ -6234 h 2024"/>
                <a:gd name="T66" fmla="*/ 1711 w 2026"/>
                <a:gd name="T67" fmla="*/ -6234 h 2024"/>
                <a:gd name="T68" fmla="*/ 1679 w 2026"/>
                <a:gd name="T69" fmla="*/ -6234 h 2024"/>
                <a:gd name="T70" fmla="*/ 1648 w 2026"/>
                <a:gd name="T71" fmla="*/ -6234 h 2024"/>
                <a:gd name="T72" fmla="*/ 1616 w 2026"/>
                <a:gd name="T73" fmla="*/ -6234 h 2024"/>
                <a:gd name="T74" fmla="*/ 2026 w 2026"/>
                <a:gd name="T75" fmla="*/ -7752 h 2024"/>
                <a:gd name="T76" fmla="*/ 1994 w 2026"/>
                <a:gd name="T77" fmla="*/ -7752 h 2024"/>
                <a:gd name="T78" fmla="*/ 1962 w 2026"/>
                <a:gd name="T79" fmla="*/ -7752 h 2024"/>
                <a:gd name="T80" fmla="*/ 1931 w 2026"/>
                <a:gd name="T81" fmla="*/ -7752 h 2024"/>
                <a:gd name="T82" fmla="*/ 1900 w 2026"/>
                <a:gd name="T83" fmla="*/ -7752 h 2024"/>
                <a:gd name="T84" fmla="*/ 1868 w 2026"/>
                <a:gd name="T85" fmla="*/ -7752 h 2024"/>
                <a:gd name="T86" fmla="*/ 1836 w 2026"/>
                <a:gd name="T87" fmla="*/ -7752 h 2024"/>
                <a:gd name="T88" fmla="*/ 1805 w 2026"/>
                <a:gd name="T89" fmla="*/ -7752 h 20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26" h="2024">
                  <a:moveTo>
                    <a:pt x="29" y="766"/>
                  </a:moveTo>
                  <a:lnTo>
                    <a:pt x="25" y="755"/>
                  </a:lnTo>
                  <a:lnTo>
                    <a:pt x="13" y="750"/>
                  </a:lnTo>
                  <a:lnTo>
                    <a:pt x="2" y="755"/>
                  </a:lnTo>
                  <a:lnTo>
                    <a:pt x="0" y="766"/>
                  </a:lnTo>
                  <a:lnTo>
                    <a:pt x="2" y="777"/>
                  </a:lnTo>
                  <a:lnTo>
                    <a:pt x="13" y="782"/>
                  </a:lnTo>
                  <a:lnTo>
                    <a:pt x="25" y="777"/>
                  </a:lnTo>
                  <a:lnTo>
                    <a:pt x="29" y="766"/>
                  </a:lnTo>
                  <a:close/>
                  <a:moveTo>
                    <a:pt x="2026" y="2024"/>
                  </a:moveTo>
                  <a:lnTo>
                    <a:pt x="1994" y="2024"/>
                  </a:lnTo>
                  <a:moveTo>
                    <a:pt x="1962" y="2024"/>
                  </a:moveTo>
                  <a:lnTo>
                    <a:pt x="1931" y="2024"/>
                  </a:lnTo>
                  <a:moveTo>
                    <a:pt x="1900" y="2024"/>
                  </a:moveTo>
                  <a:lnTo>
                    <a:pt x="1868" y="2024"/>
                  </a:lnTo>
                  <a:moveTo>
                    <a:pt x="1836" y="2024"/>
                  </a:moveTo>
                  <a:lnTo>
                    <a:pt x="1805" y="2024"/>
                  </a:lnTo>
                  <a:moveTo>
                    <a:pt x="1774" y="2024"/>
                  </a:moveTo>
                  <a:lnTo>
                    <a:pt x="1742" y="2024"/>
                  </a:lnTo>
                  <a:moveTo>
                    <a:pt x="1711" y="2024"/>
                  </a:moveTo>
                  <a:lnTo>
                    <a:pt x="1679" y="2024"/>
                  </a:lnTo>
                  <a:moveTo>
                    <a:pt x="1648" y="2024"/>
                  </a:moveTo>
                  <a:lnTo>
                    <a:pt x="1616" y="2024"/>
                  </a:lnTo>
                  <a:moveTo>
                    <a:pt x="2026" y="1518"/>
                  </a:moveTo>
                  <a:lnTo>
                    <a:pt x="1994" y="1518"/>
                  </a:lnTo>
                  <a:moveTo>
                    <a:pt x="1962" y="1518"/>
                  </a:moveTo>
                  <a:lnTo>
                    <a:pt x="1931" y="1518"/>
                  </a:lnTo>
                  <a:moveTo>
                    <a:pt x="1900" y="1518"/>
                  </a:moveTo>
                  <a:lnTo>
                    <a:pt x="1868" y="1518"/>
                  </a:lnTo>
                  <a:moveTo>
                    <a:pt x="1836" y="1518"/>
                  </a:moveTo>
                  <a:lnTo>
                    <a:pt x="1805" y="1518"/>
                  </a:lnTo>
                  <a:moveTo>
                    <a:pt x="1774" y="1518"/>
                  </a:moveTo>
                  <a:lnTo>
                    <a:pt x="1742" y="1518"/>
                  </a:lnTo>
                  <a:moveTo>
                    <a:pt x="1711" y="1518"/>
                  </a:moveTo>
                  <a:lnTo>
                    <a:pt x="1679" y="1518"/>
                  </a:lnTo>
                  <a:moveTo>
                    <a:pt x="1648" y="1518"/>
                  </a:moveTo>
                  <a:lnTo>
                    <a:pt x="1616" y="1518"/>
                  </a:lnTo>
                  <a:moveTo>
                    <a:pt x="2026" y="0"/>
                  </a:moveTo>
                  <a:lnTo>
                    <a:pt x="1994" y="0"/>
                  </a:lnTo>
                  <a:moveTo>
                    <a:pt x="1962" y="0"/>
                  </a:moveTo>
                  <a:lnTo>
                    <a:pt x="1931" y="0"/>
                  </a:lnTo>
                  <a:moveTo>
                    <a:pt x="1900" y="0"/>
                  </a:moveTo>
                  <a:lnTo>
                    <a:pt x="1868" y="0"/>
                  </a:lnTo>
                  <a:moveTo>
                    <a:pt x="1836" y="0"/>
                  </a:moveTo>
                  <a:lnTo>
                    <a:pt x="1805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0" name="Line 321"/>
            <p:cNvSpPr>
              <a:spLocks noChangeShapeType="1"/>
            </p:cNvSpPr>
            <p:nvPr/>
          </p:nvSpPr>
          <p:spPr bwMode="auto">
            <a:xfrm>
              <a:off x="4332" y="-7759"/>
              <a:ext cx="0" cy="15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1" name="AutoShape 322"/>
            <p:cNvSpPr/>
            <p:nvPr/>
          </p:nvSpPr>
          <p:spPr bwMode="auto">
            <a:xfrm>
              <a:off x="4367" y="-7375"/>
              <a:ext cx="221" cy="2"/>
            </a:xfrm>
            <a:custGeom>
              <a:avLst/>
              <a:gdLst>
                <a:gd name="T0" fmla="*/ 221 w 221"/>
                <a:gd name="T1" fmla="*/ 0 h 2"/>
                <a:gd name="T2" fmla="*/ 189 w 221"/>
                <a:gd name="T3" fmla="*/ 0 h 2"/>
                <a:gd name="T4" fmla="*/ 157 w 221"/>
                <a:gd name="T5" fmla="*/ 0 h 2"/>
                <a:gd name="T6" fmla="*/ 126 w 221"/>
                <a:gd name="T7" fmla="*/ 0 h 2"/>
                <a:gd name="T8" fmla="*/ 95 w 221"/>
                <a:gd name="T9" fmla="*/ 0 h 2"/>
                <a:gd name="T10" fmla="*/ 63 w 221"/>
                <a:gd name="T11" fmla="*/ 0 h 2"/>
                <a:gd name="T12" fmla="*/ 31 w 221"/>
                <a:gd name="T13" fmla="*/ 0 h 2"/>
                <a:gd name="T14" fmla="*/ 0 w 221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1" h="2">
                  <a:moveTo>
                    <a:pt x="221" y="0"/>
                  </a:moveTo>
                  <a:lnTo>
                    <a:pt x="189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3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2" name="Line 323"/>
            <p:cNvSpPr>
              <a:spLocks noChangeShapeType="1"/>
            </p:cNvSpPr>
            <p:nvPr/>
          </p:nvSpPr>
          <p:spPr bwMode="auto">
            <a:xfrm>
              <a:off x="4332" y="-7383"/>
              <a:ext cx="0" cy="16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3" name="AutoShape 324"/>
            <p:cNvSpPr/>
            <p:nvPr/>
          </p:nvSpPr>
          <p:spPr bwMode="auto">
            <a:xfrm>
              <a:off x="4367" y="-6992"/>
              <a:ext cx="221" cy="2"/>
            </a:xfrm>
            <a:custGeom>
              <a:avLst/>
              <a:gdLst>
                <a:gd name="T0" fmla="*/ 221 w 221"/>
                <a:gd name="T1" fmla="*/ 0 h 2"/>
                <a:gd name="T2" fmla="*/ 189 w 221"/>
                <a:gd name="T3" fmla="*/ 0 h 2"/>
                <a:gd name="T4" fmla="*/ 157 w 221"/>
                <a:gd name="T5" fmla="*/ 0 h 2"/>
                <a:gd name="T6" fmla="*/ 126 w 221"/>
                <a:gd name="T7" fmla="*/ 0 h 2"/>
                <a:gd name="T8" fmla="*/ 95 w 221"/>
                <a:gd name="T9" fmla="*/ 0 h 2"/>
                <a:gd name="T10" fmla="*/ 63 w 221"/>
                <a:gd name="T11" fmla="*/ 0 h 2"/>
                <a:gd name="T12" fmla="*/ 31 w 221"/>
                <a:gd name="T13" fmla="*/ 0 h 2"/>
                <a:gd name="T14" fmla="*/ 0 w 221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1" h="2">
                  <a:moveTo>
                    <a:pt x="221" y="0"/>
                  </a:moveTo>
                  <a:lnTo>
                    <a:pt x="189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3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4" name="Line 325"/>
            <p:cNvSpPr>
              <a:spLocks noChangeShapeType="1"/>
            </p:cNvSpPr>
            <p:nvPr/>
          </p:nvSpPr>
          <p:spPr bwMode="auto">
            <a:xfrm>
              <a:off x="4332" y="-7000"/>
              <a:ext cx="0" cy="16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5" name="AutoShape 326"/>
            <p:cNvSpPr/>
            <p:nvPr/>
          </p:nvSpPr>
          <p:spPr bwMode="auto">
            <a:xfrm>
              <a:off x="3875" y="-7867"/>
              <a:ext cx="459" cy="2136"/>
            </a:xfrm>
            <a:custGeom>
              <a:avLst/>
              <a:gdLst>
                <a:gd name="T0" fmla="*/ 456 w 459"/>
                <a:gd name="T1" fmla="*/ -7371 h 2136"/>
                <a:gd name="T2" fmla="*/ 257 w 459"/>
                <a:gd name="T3" fmla="*/ -7371 h 2136"/>
                <a:gd name="T4" fmla="*/ 257 w 459"/>
                <a:gd name="T5" fmla="*/ -7500 h 2136"/>
                <a:gd name="T6" fmla="*/ 93 w 459"/>
                <a:gd name="T7" fmla="*/ -7371 h 2136"/>
                <a:gd name="T8" fmla="*/ 93 w 459"/>
                <a:gd name="T9" fmla="*/ -7371 h 2136"/>
                <a:gd name="T10" fmla="*/ 2 w 459"/>
                <a:gd name="T11" fmla="*/ -7371 h 2136"/>
                <a:gd name="T12" fmla="*/ 93 w 459"/>
                <a:gd name="T13" fmla="*/ -7752 h 2136"/>
                <a:gd name="T14" fmla="*/ 257 w 459"/>
                <a:gd name="T15" fmla="*/ -7867 h 2136"/>
                <a:gd name="T16" fmla="*/ 257 w 459"/>
                <a:gd name="T17" fmla="*/ -7752 h 2136"/>
                <a:gd name="T18" fmla="*/ 458 w 459"/>
                <a:gd name="T19" fmla="*/ -7752 h 2136"/>
                <a:gd name="T20" fmla="*/ 261 w 459"/>
                <a:gd name="T21" fmla="*/ -5731 h 2136"/>
                <a:gd name="T22" fmla="*/ 0 w 459"/>
                <a:gd name="T23" fmla="*/ -5731 h 2136"/>
                <a:gd name="T24" fmla="*/ 2 w 459"/>
                <a:gd name="T25" fmla="*/ -6240 h 2136"/>
                <a:gd name="T26" fmla="*/ 2 w 459"/>
                <a:gd name="T27" fmla="*/ -7752 h 2136"/>
                <a:gd name="T28" fmla="*/ 93 w 459"/>
                <a:gd name="T29" fmla="*/ -7752 h 2136"/>
                <a:gd name="T30" fmla="*/ 458 w 459"/>
                <a:gd name="T31" fmla="*/ -6988 h 2136"/>
                <a:gd name="T32" fmla="*/ 261 w 459"/>
                <a:gd name="T33" fmla="*/ -6988 h 2136"/>
                <a:gd name="T34" fmla="*/ 261 w 459"/>
                <a:gd name="T35" fmla="*/ -7099 h 2136"/>
                <a:gd name="T36" fmla="*/ 93 w 459"/>
                <a:gd name="T37" fmla="*/ -6988 h 2136"/>
                <a:gd name="T38" fmla="*/ 93 w 459"/>
                <a:gd name="T39" fmla="*/ -6988 h 2136"/>
                <a:gd name="T40" fmla="*/ 2 w 459"/>
                <a:gd name="T41" fmla="*/ -6988 h 2136"/>
                <a:gd name="T42" fmla="*/ 261 w 459"/>
                <a:gd name="T43" fmla="*/ -6234 h 2136"/>
                <a:gd name="T44" fmla="*/ 0 w 459"/>
                <a:gd name="T45" fmla="*/ -6234 h 21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59" h="2136">
                  <a:moveTo>
                    <a:pt x="456" y="496"/>
                  </a:moveTo>
                  <a:lnTo>
                    <a:pt x="257" y="496"/>
                  </a:lnTo>
                  <a:moveTo>
                    <a:pt x="257" y="367"/>
                  </a:moveTo>
                  <a:lnTo>
                    <a:pt x="93" y="496"/>
                  </a:lnTo>
                  <a:moveTo>
                    <a:pt x="93" y="496"/>
                  </a:moveTo>
                  <a:lnTo>
                    <a:pt x="2" y="496"/>
                  </a:lnTo>
                  <a:moveTo>
                    <a:pt x="93" y="115"/>
                  </a:moveTo>
                  <a:lnTo>
                    <a:pt x="257" y="0"/>
                  </a:lnTo>
                  <a:moveTo>
                    <a:pt x="257" y="115"/>
                  </a:moveTo>
                  <a:lnTo>
                    <a:pt x="458" y="115"/>
                  </a:lnTo>
                  <a:moveTo>
                    <a:pt x="261" y="2136"/>
                  </a:moveTo>
                  <a:lnTo>
                    <a:pt x="0" y="2136"/>
                  </a:lnTo>
                  <a:moveTo>
                    <a:pt x="2" y="1627"/>
                  </a:moveTo>
                  <a:lnTo>
                    <a:pt x="2" y="115"/>
                  </a:lnTo>
                  <a:lnTo>
                    <a:pt x="93" y="115"/>
                  </a:lnTo>
                  <a:moveTo>
                    <a:pt x="458" y="879"/>
                  </a:moveTo>
                  <a:lnTo>
                    <a:pt x="261" y="879"/>
                  </a:lnTo>
                  <a:moveTo>
                    <a:pt x="261" y="768"/>
                  </a:moveTo>
                  <a:lnTo>
                    <a:pt x="93" y="879"/>
                  </a:lnTo>
                  <a:moveTo>
                    <a:pt x="93" y="879"/>
                  </a:moveTo>
                  <a:lnTo>
                    <a:pt x="2" y="879"/>
                  </a:lnTo>
                  <a:moveTo>
                    <a:pt x="261" y="1633"/>
                  </a:moveTo>
                  <a:lnTo>
                    <a:pt x="0" y="1633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6" name="AutoShape 327"/>
            <p:cNvSpPr/>
            <p:nvPr/>
          </p:nvSpPr>
          <p:spPr bwMode="auto">
            <a:xfrm>
              <a:off x="3869" y="-6234"/>
              <a:ext cx="16" cy="63"/>
            </a:xfrm>
            <a:custGeom>
              <a:avLst/>
              <a:gdLst>
                <a:gd name="T0" fmla="*/ 0 w 16"/>
                <a:gd name="T1" fmla="*/ -6234 h 63"/>
                <a:gd name="T2" fmla="*/ 16 w 16"/>
                <a:gd name="T3" fmla="*/ -6234 h 63"/>
                <a:gd name="T4" fmla="*/ 0 w 16"/>
                <a:gd name="T5" fmla="*/ -6171 h 63"/>
                <a:gd name="T6" fmla="*/ 16 w 16"/>
                <a:gd name="T7" fmla="*/ -6171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63">
                  <a:moveTo>
                    <a:pt x="0" y="0"/>
                  </a:moveTo>
                  <a:lnTo>
                    <a:pt x="16" y="0"/>
                  </a:lnTo>
                  <a:moveTo>
                    <a:pt x="0" y="63"/>
                  </a:moveTo>
                  <a:lnTo>
                    <a:pt x="16" y="63"/>
                  </a:lnTo>
                </a:path>
              </a:pathLst>
            </a:custGeom>
            <a:noFill/>
            <a:ln w="1981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7" name="Line 328"/>
            <p:cNvSpPr>
              <a:spLocks noChangeShapeType="1"/>
            </p:cNvSpPr>
            <p:nvPr/>
          </p:nvSpPr>
          <p:spPr bwMode="auto">
            <a:xfrm>
              <a:off x="3877" y="-6124"/>
              <a:ext cx="0" cy="32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8" name="AutoShape 329"/>
            <p:cNvSpPr/>
            <p:nvPr/>
          </p:nvSpPr>
          <p:spPr bwMode="auto">
            <a:xfrm>
              <a:off x="3869" y="-6045"/>
              <a:ext cx="16" cy="252"/>
            </a:xfrm>
            <a:custGeom>
              <a:avLst/>
              <a:gdLst>
                <a:gd name="T0" fmla="*/ 0 w 16"/>
                <a:gd name="T1" fmla="*/ -6045 h 252"/>
                <a:gd name="T2" fmla="*/ 16 w 16"/>
                <a:gd name="T3" fmla="*/ -6045 h 252"/>
                <a:gd name="T4" fmla="*/ 0 w 16"/>
                <a:gd name="T5" fmla="*/ -5983 h 252"/>
                <a:gd name="T6" fmla="*/ 16 w 16"/>
                <a:gd name="T7" fmla="*/ -5983 h 252"/>
                <a:gd name="T8" fmla="*/ 0 w 16"/>
                <a:gd name="T9" fmla="*/ -5919 h 252"/>
                <a:gd name="T10" fmla="*/ 16 w 16"/>
                <a:gd name="T11" fmla="*/ -5919 h 252"/>
                <a:gd name="T12" fmla="*/ 0 w 16"/>
                <a:gd name="T13" fmla="*/ -5857 h 252"/>
                <a:gd name="T14" fmla="*/ 16 w 16"/>
                <a:gd name="T15" fmla="*/ -5857 h 252"/>
                <a:gd name="T16" fmla="*/ 0 w 16"/>
                <a:gd name="T17" fmla="*/ -5793 h 252"/>
                <a:gd name="T18" fmla="*/ 16 w 16"/>
                <a:gd name="T19" fmla="*/ -5793 h 2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252">
                  <a:moveTo>
                    <a:pt x="0" y="0"/>
                  </a:moveTo>
                  <a:lnTo>
                    <a:pt x="16" y="0"/>
                  </a:lnTo>
                  <a:moveTo>
                    <a:pt x="0" y="62"/>
                  </a:moveTo>
                  <a:lnTo>
                    <a:pt x="16" y="62"/>
                  </a:lnTo>
                  <a:moveTo>
                    <a:pt x="0" y="126"/>
                  </a:moveTo>
                  <a:lnTo>
                    <a:pt x="16" y="126"/>
                  </a:lnTo>
                  <a:moveTo>
                    <a:pt x="0" y="188"/>
                  </a:moveTo>
                  <a:lnTo>
                    <a:pt x="16" y="188"/>
                  </a:lnTo>
                  <a:moveTo>
                    <a:pt x="0" y="252"/>
                  </a:moveTo>
                  <a:lnTo>
                    <a:pt x="16" y="252"/>
                  </a:lnTo>
                </a:path>
              </a:pathLst>
            </a:custGeom>
            <a:noFill/>
            <a:ln w="1981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1" name="Line 330"/>
            <p:cNvSpPr>
              <a:spLocks noChangeShapeType="1"/>
            </p:cNvSpPr>
            <p:nvPr/>
          </p:nvSpPr>
          <p:spPr bwMode="auto">
            <a:xfrm>
              <a:off x="3869" y="-5739"/>
              <a:ext cx="16" cy="0"/>
            </a:xfrm>
            <a:prstGeom prst="line">
              <a:avLst/>
            </a:prstGeom>
            <a:noFill/>
            <a:ln w="990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2" name="Freeform 331"/>
            <p:cNvSpPr/>
            <p:nvPr/>
          </p:nvSpPr>
          <p:spPr bwMode="auto">
            <a:xfrm>
              <a:off x="3862" y="-7387"/>
              <a:ext cx="29" cy="32"/>
            </a:xfrm>
            <a:custGeom>
              <a:avLst/>
              <a:gdLst>
                <a:gd name="T0" fmla="*/ 13 w 29"/>
                <a:gd name="T1" fmla="*/ -7387 h 32"/>
                <a:gd name="T2" fmla="*/ 2 w 29"/>
                <a:gd name="T3" fmla="*/ -7384 h 32"/>
                <a:gd name="T4" fmla="*/ 0 w 29"/>
                <a:gd name="T5" fmla="*/ -7371 h 32"/>
                <a:gd name="T6" fmla="*/ 2 w 29"/>
                <a:gd name="T7" fmla="*/ -7362 h 32"/>
                <a:gd name="T8" fmla="*/ 13 w 29"/>
                <a:gd name="T9" fmla="*/ -7356 h 32"/>
                <a:gd name="T10" fmla="*/ 22 w 29"/>
                <a:gd name="T11" fmla="*/ -7362 h 32"/>
                <a:gd name="T12" fmla="*/ 28 w 29"/>
                <a:gd name="T13" fmla="*/ -7371 h 32"/>
                <a:gd name="T14" fmla="*/ 22 w 29"/>
                <a:gd name="T15" fmla="*/ -7384 h 32"/>
                <a:gd name="T16" fmla="*/ 13 w 29"/>
                <a:gd name="T17" fmla="*/ -738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2" y="25"/>
                  </a:lnTo>
                  <a:lnTo>
                    <a:pt x="28" y="16"/>
                  </a:lnTo>
                  <a:lnTo>
                    <a:pt x="22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3" name="Freeform 332"/>
            <p:cNvSpPr/>
            <p:nvPr/>
          </p:nvSpPr>
          <p:spPr bwMode="auto">
            <a:xfrm>
              <a:off x="3862" y="-7387"/>
              <a:ext cx="29" cy="32"/>
            </a:xfrm>
            <a:custGeom>
              <a:avLst/>
              <a:gdLst>
                <a:gd name="T0" fmla="*/ 28 w 29"/>
                <a:gd name="T1" fmla="*/ -7371 h 32"/>
                <a:gd name="T2" fmla="*/ 22 w 29"/>
                <a:gd name="T3" fmla="*/ -7384 h 32"/>
                <a:gd name="T4" fmla="*/ 13 w 29"/>
                <a:gd name="T5" fmla="*/ -7387 h 32"/>
                <a:gd name="T6" fmla="*/ 2 w 29"/>
                <a:gd name="T7" fmla="*/ -7384 h 32"/>
                <a:gd name="T8" fmla="*/ 0 w 29"/>
                <a:gd name="T9" fmla="*/ -7371 h 32"/>
                <a:gd name="T10" fmla="*/ 2 w 29"/>
                <a:gd name="T11" fmla="*/ -7362 h 32"/>
                <a:gd name="T12" fmla="*/ 13 w 29"/>
                <a:gd name="T13" fmla="*/ -7356 h 32"/>
                <a:gd name="T14" fmla="*/ 22 w 29"/>
                <a:gd name="T15" fmla="*/ -7362 h 32"/>
                <a:gd name="T16" fmla="*/ 28 w 29"/>
                <a:gd name="T17" fmla="*/ -737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8" y="16"/>
                  </a:moveTo>
                  <a:lnTo>
                    <a:pt x="22" y="3"/>
                  </a:lnTo>
                  <a:lnTo>
                    <a:pt x="13" y="0"/>
                  </a:ln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2" y="25"/>
                  </a:lnTo>
                  <a:lnTo>
                    <a:pt x="28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4" name="Freeform 333"/>
            <p:cNvSpPr/>
            <p:nvPr/>
          </p:nvSpPr>
          <p:spPr bwMode="auto">
            <a:xfrm>
              <a:off x="3862" y="-7002"/>
              <a:ext cx="29" cy="32"/>
            </a:xfrm>
            <a:custGeom>
              <a:avLst/>
              <a:gdLst>
                <a:gd name="T0" fmla="*/ 13 w 29"/>
                <a:gd name="T1" fmla="*/ -7002 h 32"/>
                <a:gd name="T2" fmla="*/ 2 w 29"/>
                <a:gd name="T3" fmla="*/ -6997 h 32"/>
                <a:gd name="T4" fmla="*/ 0 w 29"/>
                <a:gd name="T5" fmla="*/ -6986 h 32"/>
                <a:gd name="T6" fmla="*/ 2 w 29"/>
                <a:gd name="T7" fmla="*/ -6975 h 32"/>
                <a:gd name="T8" fmla="*/ 13 w 29"/>
                <a:gd name="T9" fmla="*/ -6970 h 32"/>
                <a:gd name="T10" fmla="*/ 22 w 29"/>
                <a:gd name="T11" fmla="*/ -6975 h 32"/>
                <a:gd name="T12" fmla="*/ 28 w 29"/>
                <a:gd name="T13" fmla="*/ -6986 h 32"/>
                <a:gd name="T14" fmla="*/ 22 w 29"/>
                <a:gd name="T15" fmla="*/ -6997 h 32"/>
                <a:gd name="T16" fmla="*/ 13 w 29"/>
                <a:gd name="T17" fmla="*/ -7002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2" y="27"/>
                  </a:lnTo>
                  <a:lnTo>
                    <a:pt x="28" y="16"/>
                  </a:lnTo>
                  <a:lnTo>
                    <a:pt x="22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5" name="Freeform 334"/>
            <p:cNvSpPr/>
            <p:nvPr/>
          </p:nvSpPr>
          <p:spPr bwMode="auto">
            <a:xfrm>
              <a:off x="3862" y="-7002"/>
              <a:ext cx="29" cy="32"/>
            </a:xfrm>
            <a:custGeom>
              <a:avLst/>
              <a:gdLst>
                <a:gd name="T0" fmla="*/ 28 w 29"/>
                <a:gd name="T1" fmla="*/ -6986 h 32"/>
                <a:gd name="T2" fmla="*/ 22 w 29"/>
                <a:gd name="T3" fmla="*/ -6997 h 32"/>
                <a:gd name="T4" fmla="*/ 13 w 29"/>
                <a:gd name="T5" fmla="*/ -7002 h 32"/>
                <a:gd name="T6" fmla="*/ 2 w 29"/>
                <a:gd name="T7" fmla="*/ -6997 h 32"/>
                <a:gd name="T8" fmla="*/ 0 w 29"/>
                <a:gd name="T9" fmla="*/ -6986 h 32"/>
                <a:gd name="T10" fmla="*/ 2 w 29"/>
                <a:gd name="T11" fmla="*/ -6975 h 32"/>
                <a:gd name="T12" fmla="*/ 13 w 29"/>
                <a:gd name="T13" fmla="*/ -6970 h 32"/>
                <a:gd name="T14" fmla="*/ 22 w 29"/>
                <a:gd name="T15" fmla="*/ -6975 h 32"/>
                <a:gd name="T16" fmla="*/ 28 w 29"/>
                <a:gd name="T17" fmla="*/ -6986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8" y="16"/>
                  </a:moveTo>
                  <a:lnTo>
                    <a:pt x="22" y="5"/>
                  </a:lnTo>
                  <a:lnTo>
                    <a:pt x="13" y="0"/>
                  </a:ln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2" y="27"/>
                  </a:lnTo>
                  <a:lnTo>
                    <a:pt x="28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6" name="Line 335"/>
            <p:cNvSpPr>
              <a:spLocks noChangeShapeType="1"/>
            </p:cNvSpPr>
            <p:nvPr/>
          </p:nvSpPr>
          <p:spPr bwMode="auto">
            <a:xfrm>
              <a:off x="2447" y="-6444"/>
              <a:ext cx="248" cy="0"/>
            </a:xfrm>
            <a:prstGeom prst="line">
              <a:avLst/>
            </a:prstGeom>
            <a:noFill/>
            <a:ln w="39624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7" name="Line 336"/>
            <p:cNvSpPr>
              <a:spLocks noChangeShapeType="1"/>
            </p:cNvSpPr>
            <p:nvPr/>
          </p:nvSpPr>
          <p:spPr bwMode="auto">
            <a:xfrm>
              <a:off x="2478" y="-6475"/>
              <a:ext cx="186" cy="0"/>
            </a:xfrm>
            <a:prstGeom prst="line">
              <a:avLst/>
            </a:prstGeom>
            <a:noFill/>
            <a:ln w="1663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8" name="Line 337"/>
            <p:cNvSpPr>
              <a:spLocks noChangeShapeType="1"/>
            </p:cNvSpPr>
            <p:nvPr/>
          </p:nvSpPr>
          <p:spPr bwMode="auto">
            <a:xfrm>
              <a:off x="2509" y="-6412"/>
              <a:ext cx="124" cy="0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9" name="Freeform 338"/>
            <p:cNvSpPr/>
            <p:nvPr/>
          </p:nvSpPr>
          <p:spPr bwMode="auto">
            <a:xfrm>
              <a:off x="3924" y="-8674"/>
              <a:ext cx="29" cy="32"/>
            </a:xfrm>
            <a:custGeom>
              <a:avLst/>
              <a:gdLst>
                <a:gd name="T0" fmla="*/ 13 w 29"/>
                <a:gd name="T1" fmla="*/ -8674 h 32"/>
                <a:gd name="T2" fmla="*/ 2 w 29"/>
                <a:gd name="T3" fmla="*/ -8670 h 32"/>
                <a:gd name="T4" fmla="*/ 0 w 29"/>
                <a:gd name="T5" fmla="*/ -8659 h 32"/>
                <a:gd name="T6" fmla="*/ 2 w 29"/>
                <a:gd name="T7" fmla="*/ -8646 h 32"/>
                <a:gd name="T8" fmla="*/ 13 w 29"/>
                <a:gd name="T9" fmla="*/ -8643 h 32"/>
                <a:gd name="T10" fmla="*/ 24 w 29"/>
                <a:gd name="T11" fmla="*/ -8646 h 32"/>
                <a:gd name="T12" fmla="*/ 29 w 29"/>
                <a:gd name="T13" fmla="*/ -8659 h 32"/>
                <a:gd name="T14" fmla="*/ 24 w 29"/>
                <a:gd name="T15" fmla="*/ -8670 h 32"/>
                <a:gd name="T16" fmla="*/ 13 w 29"/>
                <a:gd name="T17" fmla="*/ -867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4"/>
                  </a:lnTo>
                  <a:lnTo>
                    <a:pt x="0" y="15"/>
                  </a:lnTo>
                  <a:lnTo>
                    <a:pt x="2" y="28"/>
                  </a:lnTo>
                  <a:lnTo>
                    <a:pt x="13" y="31"/>
                  </a:lnTo>
                  <a:lnTo>
                    <a:pt x="24" y="28"/>
                  </a:lnTo>
                  <a:lnTo>
                    <a:pt x="29" y="15"/>
                  </a:lnTo>
                  <a:lnTo>
                    <a:pt x="24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0" name="Freeform 339"/>
            <p:cNvSpPr/>
            <p:nvPr/>
          </p:nvSpPr>
          <p:spPr bwMode="auto">
            <a:xfrm>
              <a:off x="3924" y="-8674"/>
              <a:ext cx="29" cy="32"/>
            </a:xfrm>
            <a:custGeom>
              <a:avLst/>
              <a:gdLst>
                <a:gd name="T0" fmla="*/ 29 w 29"/>
                <a:gd name="T1" fmla="*/ -8659 h 32"/>
                <a:gd name="T2" fmla="*/ 24 w 29"/>
                <a:gd name="T3" fmla="*/ -8670 h 32"/>
                <a:gd name="T4" fmla="*/ 13 w 29"/>
                <a:gd name="T5" fmla="*/ -8674 h 32"/>
                <a:gd name="T6" fmla="*/ 2 w 29"/>
                <a:gd name="T7" fmla="*/ -8670 h 32"/>
                <a:gd name="T8" fmla="*/ 0 w 29"/>
                <a:gd name="T9" fmla="*/ -8659 h 32"/>
                <a:gd name="T10" fmla="*/ 2 w 29"/>
                <a:gd name="T11" fmla="*/ -8646 h 32"/>
                <a:gd name="T12" fmla="*/ 13 w 29"/>
                <a:gd name="T13" fmla="*/ -8643 h 32"/>
                <a:gd name="T14" fmla="*/ 24 w 29"/>
                <a:gd name="T15" fmla="*/ -8646 h 32"/>
                <a:gd name="T16" fmla="*/ 29 w 29"/>
                <a:gd name="T17" fmla="*/ -8659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9" y="15"/>
                  </a:moveTo>
                  <a:lnTo>
                    <a:pt x="24" y="4"/>
                  </a:lnTo>
                  <a:lnTo>
                    <a:pt x="13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2" y="28"/>
                  </a:lnTo>
                  <a:lnTo>
                    <a:pt x="13" y="31"/>
                  </a:lnTo>
                  <a:lnTo>
                    <a:pt x="24" y="28"/>
                  </a:lnTo>
                  <a:lnTo>
                    <a:pt x="29" y="15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1" name="AutoShape 340"/>
            <p:cNvSpPr/>
            <p:nvPr/>
          </p:nvSpPr>
          <p:spPr bwMode="auto">
            <a:xfrm>
              <a:off x="2278" y="-10808"/>
              <a:ext cx="8478" cy="10712"/>
            </a:xfrm>
            <a:custGeom>
              <a:avLst/>
              <a:gdLst>
                <a:gd name="T0" fmla="*/ 0 w 8478"/>
                <a:gd name="T1" fmla="*/ -10803 h 10712"/>
                <a:gd name="T2" fmla="*/ 8478 w 8478"/>
                <a:gd name="T3" fmla="*/ -10803 h 10712"/>
                <a:gd name="T4" fmla="*/ 4 w 8478"/>
                <a:gd name="T5" fmla="*/ -10808 h 10712"/>
                <a:gd name="T6" fmla="*/ 4 w 8478"/>
                <a:gd name="T7" fmla="*/ -97 h 107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78" h="10712">
                  <a:moveTo>
                    <a:pt x="0" y="5"/>
                  </a:moveTo>
                  <a:lnTo>
                    <a:pt x="8478" y="5"/>
                  </a:lnTo>
                  <a:moveTo>
                    <a:pt x="4" y="0"/>
                  </a:moveTo>
                  <a:lnTo>
                    <a:pt x="4" y="10711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2" name="Line 341"/>
            <p:cNvSpPr>
              <a:spLocks noChangeShapeType="1"/>
            </p:cNvSpPr>
            <p:nvPr/>
          </p:nvSpPr>
          <p:spPr bwMode="auto">
            <a:xfrm>
              <a:off x="2278" y="-102"/>
              <a:ext cx="8468" cy="0"/>
            </a:xfrm>
            <a:prstGeom prst="line">
              <a:avLst/>
            </a:pr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3" name="Line 342"/>
            <p:cNvSpPr>
              <a:spLocks noChangeShapeType="1"/>
            </p:cNvSpPr>
            <p:nvPr/>
          </p:nvSpPr>
          <p:spPr bwMode="auto">
            <a:xfrm>
              <a:off x="10751" y="-10808"/>
              <a:ext cx="0" cy="10711"/>
            </a:xfrm>
            <a:prstGeom prst="line">
              <a:avLst/>
            </a:pr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4" name="AutoShape 343"/>
            <p:cNvSpPr/>
            <p:nvPr/>
          </p:nvSpPr>
          <p:spPr bwMode="auto">
            <a:xfrm>
              <a:off x="2400" y="-8308"/>
              <a:ext cx="1694" cy="4780"/>
            </a:xfrm>
            <a:custGeom>
              <a:avLst/>
              <a:gdLst>
                <a:gd name="T0" fmla="*/ 709 w 1694"/>
                <a:gd name="T1" fmla="*/ -3684 h 4780"/>
                <a:gd name="T2" fmla="*/ 176 w 1694"/>
                <a:gd name="T3" fmla="*/ -3684 h 4780"/>
                <a:gd name="T4" fmla="*/ 176 w 1694"/>
                <a:gd name="T5" fmla="*/ -3529 h 4780"/>
                <a:gd name="T6" fmla="*/ 709 w 1694"/>
                <a:gd name="T7" fmla="*/ -3529 h 4780"/>
                <a:gd name="T8" fmla="*/ 709 w 1694"/>
                <a:gd name="T9" fmla="*/ -3684 h 4780"/>
                <a:gd name="T10" fmla="*/ 1207 w 1694"/>
                <a:gd name="T11" fmla="*/ -8308 h 4780"/>
                <a:gd name="T12" fmla="*/ 0 w 1694"/>
                <a:gd name="T13" fmla="*/ -8308 h 4780"/>
                <a:gd name="T14" fmla="*/ 0 w 1694"/>
                <a:gd name="T15" fmla="*/ -8083 h 4780"/>
                <a:gd name="T16" fmla="*/ 1207 w 1694"/>
                <a:gd name="T17" fmla="*/ -8083 h 4780"/>
                <a:gd name="T18" fmla="*/ 1207 w 1694"/>
                <a:gd name="T19" fmla="*/ -8308 h 4780"/>
                <a:gd name="T20" fmla="*/ 1618 w 1694"/>
                <a:gd name="T21" fmla="*/ -4862 h 4780"/>
                <a:gd name="T22" fmla="*/ 838 w 1694"/>
                <a:gd name="T23" fmla="*/ -4862 h 4780"/>
                <a:gd name="T24" fmla="*/ 838 w 1694"/>
                <a:gd name="T25" fmla="*/ -4707 h 4780"/>
                <a:gd name="T26" fmla="*/ 1618 w 1694"/>
                <a:gd name="T27" fmla="*/ -4707 h 4780"/>
                <a:gd name="T28" fmla="*/ 1618 w 1694"/>
                <a:gd name="T29" fmla="*/ -4862 h 4780"/>
                <a:gd name="T30" fmla="*/ 1693 w 1694"/>
                <a:gd name="T31" fmla="*/ -4706 h 4780"/>
                <a:gd name="T32" fmla="*/ 914 w 1694"/>
                <a:gd name="T33" fmla="*/ -4706 h 4780"/>
                <a:gd name="T34" fmla="*/ 914 w 1694"/>
                <a:gd name="T35" fmla="*/ -4551 h 4780"/>
                <a:gd name="T36" fmla="*/ 1693 w 1694"/>
                <a:gd name="T37" fmla="*/ -4551 h 4780"/>
                <a:gd name="T38" fmla="*/ 1693 w 1694"/>
                <a:gd name="T39" fmla="*/ -4706 h 47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94" h="4780">
                  <a:moveTo>
                    <a:pt x="709" y="4624"/>
                  </a:moveTo>
                  <a:lnTo>
                    <a:pt x="176" y="4624"/>
                  </a:lnTo>
                  <a:lnTo>
                    <a:pt x="176" y="4779"/>
                  </a:lnTo>
                  <a:lnTo>
                    <a:pt x="709" y="4779"/>
                  </a:lnTo>
                  <a:lnTo>
                    <a:pt x="709" y="4624"/>
                  </a:lnTo>
                  <a:moveTo>
                    <a:pt x="1207" y="0"/>
                  </a:moveTo>
                  <a:lnTo>
                    <a:pt x="0" y="0"/>
                  </a:lnTo>
                  <a:lnTo>
                    <a:pt x="0" y="225"/>
                  </a:lnTo>
                  <a:lnTo>
                    <a:pt x="1207" y="225"/>
                  </a:lnTo>
                  <a:lnTo>
                    <a:pt x="1207" y="0"/>
                  </a:lnTo>
                  <a:moveTo>
                    <a:pt x="1618" y="3446"/>
                  </a:moveTo>
                  <a:lnTo>
                    <a:pt x="838" y="3446"/>
                  </a:lnTo>
                  <a:lnTo>
                    <a:pt x="838" y="3601"/>
                  </a:lnTo>
                  <a:lnTo>
                    <a:pt x="1618" y="3601"/>
                  </a:lnTo>
                  <a:lnTo>
                    <a:pt x="1618" y="3446"/>
                  </a:lnTo>
                  <a:moveTo>
                    <a:pt x="1693" y="3602"/>
                  </a:moveTo>
                  <a:lnTo>
                    <a:pt x="914" y="3602"/>
                  </a:lnTo>
                  <a:lnTo>
                    <a:pt x="914" y="3757"/>
                  </a:lnTo>
                  <a:lnTo>
                    <a:pt x="1693" y="3757"/>
                  </a:lnTo>
                  <a:lnTo>
                    <a:pt x="1693" y="360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5" name="Line 344"/>
            <p:cNvSpPr>
              <a:spLocks noChangeShapeType="1"/>
            </p:cNvSpPr>
            <p:nvPr/>
          </p:nvSpPr>
          <p:spPr bwMode="auto">
            <a:xfrm>
              <a:off x="3348" y="-1536"/>
              <a:ext cx="5" cy="0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6" name="Rectangle 345"/>
            <p:cNvSpPr>
              <a:spLocks noChangeArrowheads="1"/>
            </p:cNvSpPr>
            <p:nvPr/>
          </p:nvSpPr>
          <p:spPr bwMode="auto">
            <a:xfrm>
              <a:off x="2525" y="-2157"/>
              <a:ext cx="1852" cy="5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7" name="Rectangle 346"/>
            <p:cNvSpPr>
              <a:spLocks noChangeArrowheads="1"/>
            </p:cNvSpPr>
            <p:nvPr/>
          </p:nvSpPr>
          <p:spPr bwMode="auto">
            <a:xfrm>
              <a:off x="6145" y="-2439"/>
              <a:ext cx="425" cy="17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8" name="AutoShape 347"/>
            <p:cNvSpPr/>
            <p:nvPr/>
          </p:nvSpPr>
          <p:spPr bwMode="auto">
            <a:xfrm>
              <a:off x="4100" y="-6909"/>
              <a:ext cx="6468" cy="5411"/>
            </a:xfrm>
            <a:custGeom>
              <a:avLst/>
              <a:gdLst>
                <a:gd name="T0" fmla="*/ 425 w 6468"/>
                <a:gd name="T1" fmla="*/ -4777 h 5411"/>
                <a:gd name="T2" fmla="*/ 0 w 6468"/>
                <a:gd name="T3" fmla="*/ -4777 h 5411"/>
                <a:gd name="T4" fmla="*/ 0 w 6468"/>
                <a:gd name="T5" fmla="*/ -4605 h 5411"/>
                <a:gd name="T6" fmla="*/ 425 w 6468"/>
                <a:gd name="T7" fmla="*/ -4605 h 5411"/>
                <a:gd name="T8" fmla="*/ 425 w 6468"/>
                <a:gd name="T9" fmla="*/ -4777 h 5411"/>
                <a:gd name="T10" fmla="*/ 2552 w 6468"/>
                <a:gd name="T11" fmla="*/ -1653 h 5411"/>
                <a:gd name="T12" fmla="*/ 1833 w 6468"/>
                <a:gd name="T13" fmla="*/ -1653 h 5411"/>
                <a:gd name="T14" fmla="*/ 1833 w 6468"/>
                <a:gd name="T15" fmla="*/ -1498 h 5411"/>
                <a:gd name="T16" fmla="*/ 2552 w 6468"/>
                <a:gd name="T17" fmla="*/ -1498 h 5411"/>
                <a:gd name="T18" fmla="*/ 2552 w 6468"/>
                <a:gd name="T19" fmla="*/ -1653 h 5411"/>
                <a:gd name="T20" fmla="*/ 6468 w 6468"/>
                <a:gd name="T21" fmla="*/ -6909 h 5411"/>
                <a:gd name="T22" fmla="*/ 6268 w 6468"/>
                <a:gd name="T23" fmla="*/ -6909 h 5411"/>
                <a:gd name="T24" fmla="*/ 6268 w 6468"/>
                <a:gd name="T25" fmla="*/ -5395 h 5411"/>
                <a:gd name="T26" fmla="*/ 6468 w 6468"/>
                <a:gd name="T27" fmla="*/ -5395 h 5411"/>
                <a:gd name="T28" fmla="*/ 6468 w 6468"/>
                <a:gd name="T29" fmla="*/ -6909 h 54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68" h="5411">
                  <a:moveTo>
                    <a:pt x="425" y="2132"/>
                  </a:moveTo>
                  <a:lnTo>
                    <a:pt x="0" y="2132"/>
                  </a:lnTo>
                  <a:lnTo>
                    <a:pt x="0" y="2304"/>
                  </a:lnTo>
                  <a:lnTo>
                    <a:pt x="425" y="2304"/>
                  </a:lnTo>
                  <a:lnTo>
                    <a:pt x="425" y="2132"/>
                  </a:lnTo>
                  <a:moveTo>
                    <a:pt x="2552" y="5256"/>
                  </a:moveTo>
                  <a:lnTo>
                    <a:pt x="1833" y="5256"/>
                  </a:lnTo>
                  <a:lnTo>
                    <a:pt x="1833" y="5411"/>
                  </a:lnTo>
                  <a:lnTo>
                    <a:pt x="2552" y="5411"/>
                  </a:lnTo>
                  <a:lnTo>
                    <a:pt x="2552" y="5256"/>
                  </a:lnTo>
                  <a:moveTo>
                    <a:pt x="6468" y="0"/>
                  </a:moveTo>
                  <a:lnTo>
                    <a:pt x="6268" y="0"/>
                  </a:lnTo>
                  <a:lnTo>
                    <a:pt x="6268" y="1514"/>
                  </a:lnTo>
                  <a:lnTo>
                    <a:pt x="6468" y="1514"/>
                  </a:lnTo>
                  <a:lnTo>
                    <a:pt x="646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9" name="AutoShape 348"/>
            <p:cNvSpPr/>
            <p:nvPr/>
          </p:nvSpPr>
          <p:spPr bwMode="auto">
            <a:xfrm>
              <a:off x="5470" y="-9729"/>
              <a:ext cx="4451" cy="4293"/>
            </a:xfrm>
            <a:custGeom>
              <a:avLst/>
              <a:gdLst>
                <a:gd name="T0" fmla="*/ 891 w 4451"/>
                <a:gd name="T1" fmla="*/ -5946 h 4293"/>
                <a:gd name="T2" fmla="*/ 0 w 4451"/>
                <a:gd name="T3" fmla="*/ -5946 h 4293"/>
                <a:gd name="T4" fmla="*/ 0 w 4451"/>
                <a:gd name="T5" fmla="*/ -5437 h 4293"/>
                <a:gd name="T6" fmla="*/ 891 w 4451"/>
                <a:gd name="T7" fmla="*/ -5437 h 4293"/>
                <a:gd name="T8" fmla="*/ 891 w 4451"/>
                <a:gd name="T9" fmla="*/ -5946 h 4293"/>
                <a:gd name="T10" fmla="*/ 918 w 4451"/>
                <a:gd name="T11" fmla="*/ -6487 h 4293"/>
                <a:gd name="T12" fmla="*/ 0 w 4451"/>
                <a:gd name="T13" fmla="*/ -6487 h 4293"/>
                <a:gd name="T14" fmla="*/ 0 w 4451"/>
                <a:gd name="T15" fmla="*/ -5978 h 4293"/>
                <a:gd name="T16" fmla="*/ 918 w 4451"/>
                <a:gd name="T17" fmla="*/ -5978 h 4293"/>
                <a:gd name="T18" fmla="*/ 918 w 4451"/>
                <a:gd name="T19" fmla="*/ -6487 h 4293"/>
                <a:gd name="T20" fmla="*/ 2706 w 4451"/>
                <a:gd name="T21" fmla="*/ -8989 h 4293"/>
                <a:gd name="T22" fmla="*/ 2281 w 4451"/>
                <a:gd name="T23" fmla="*/ -8989 h 4293"/>
                <a:gd name="T24" fmla="*/ 2281 w 4451"/>
                <a:gd name="T25" fmla="*/ -8817 h 4293"/>
                <a:gd name="T26" fmla="*/ 2706 w 4451"/>
                <a:gd name="T27" fmla="*/ -8817 h 4293"/>
                <a:gd name="T28" fmla="*/ 2706 w 4451"/>
                <a:gd name="T29" fmla="*/ -8989 h 4293"/>
                <a:gd name="T30" fmla="*/ 4441 w 4451"/>
                <a:gd name="T31" fmla="*/ -9414 h 4293"/>
                <a:gd name="T32" fmla="*/ 4262 w 4451"/>
                <a:gd name="T33" fmla="*/ -9414 h 4293"/>
                <a:gd name="T34" fmla="*/ 4262 w 4451"/>
                <a:gd name="T35" fmla="*/ -9259 h 4293"/>
                <a:gd name="T36" fmla="*/ 4441 w 4451"/>
                <a:gd name="T37" fmla="*/ -9259 h 4293"/>
                <a:gd name="T38" fmla="*/ 4441 w 4451"/>
                <a:gd name="T39" fmla="*/ -9414 h 4293"/>
                <a:gd name="T40" fmla="*/ 4450 w 4451"/>
                <a:gd name="T41" fmla="*/ -9729 h 4293"/>
                <a:gd name="T42" fmla="*/ 4272 w 4451"/>
                <a:gd name="T43" fmla="*/ -9729 h 4293"/>
                <a:gd name="T44" fmla="*/ 4272 w 4451"/>
                <a:gd name="T45" fmla="*/ -9574 h 4293"/>
                <a:gd name="T46" fmla="*/ 4450 w 4451"/>
                <a:gd name="T47" fmla="*/ -9574 h 4293"/>
                <a:gd name="T48" fmla="*/ 4450 w 4451"/>
                <a:gd name="T49" fmla="*/ -9729 h 42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451" h="4293">
                  <a:moveTo>
                    <a:pt x="891" y="3783"/>
                  </a:moveTo>
                  <a:lnTo>
                    <a:pt x="0" y="3783"/>
                  </a:lnTo>
                  <a:lnTo>
                    <a:pt x="0" y="4292"/>
                  </a:lnTo>
                  <a:lnTo>
                    <a:pt x="891" y="4292"/>
                  </a:lnTo>
                  <a:lnTo>
                    <a:pt x="891" y="3783"/>
                  </a:lnTo>
                  <a:moveTo>
                    <a:pt x="918" y="3242"/>
                  </a:moveTo>
                  <a:lnTo>
                    <a:pt x="0" y="3242"/>
                  </a:lnTo>
                  <a:lnTo>
                    <a:pt x="0" y="3751"/>
                  </a:lnTo>
                  <a:lnTo>
                    <a:pt x="918" y="3751"/>
                  </a:lnTo>
                  <a:lnTo>
                    <a:pt x="918" y="3242"/>
                  </a:lnTo>
                  <a:moveTo>
                    <a:pt x="2706" y="740"/>
                  </a:moveTo>
                  <a:lnTo>
                    <a:pt x="2281" y="740"/>
                  </a:lnTo>
                  <a:lnTo>
                    <a:pt x="2281" y="912"/>
                  </a:lnTo>
                  <a:lnTo>
                    <a:pt x="2706" y="912"/>
                  </a:lnTo>
                  <a:lnTo>
                    <a:pt x="2706" y="740"/>
                  </a:lnTo>
                  <a:moveTo>
                    <a:pt x="4441" y="315"/>
                  </a:moveTo>
                  <a:lnTo>
                    <a:pt x="4262" y="315"/>
                  </a:lnTo>
                  <a:lnTo>
                    <a:pt x="4262" y="470"/>
                  </a:lnTo>
                  <a:lnTo>
                    <a:pt x="4441" y="470"/>
                  </a:lnTo>
                  <a:lnTo>
                    <a:pt x="4441" y="315"/>
                  </a:lnTo>
                  <a:moveTo>
                    <a:pt x="4450" y="0"/>
                  </a:moveTo>
                  <a:lnTo>
                    <a:pt x="4272" y="0"/>
                  </a:lnTo>
                  <a:lnTo>
                    <a:pt x="4272" y="155"/>
                  </a:lnTo>
                  <a:lnTo>
                    <a:pt x="4450" y="155"/>
                  </a:lnTo>
                  <a:lnTo>
                    <a:pt x="4450" y="0"/>
                  </a:lnTo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0" name="Rectangle 349"/>
            <p:cNvSpPr>
              <a:spLocks noChangeArrowheads="1"/>
            </p:cNvSpPr>
            <p:nvPr/>
          </p:nvSpPr>
          <p:spPr bwMode="auto">
            <a:xfrm>
              <a:off x="3901" y="-6116"/>
              <a:ext cx="179" cy="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1" name="Rectangle 350"/>
            <p:cNvSpPr>
              <a:spLocks noChangeArrowheads="1"/>
            </p:cNvSpPr>
            <p:nvPr/>
          </p:nvSpPr>
          <p:spPr bwMode="auto">
            <a:xfrm>
              <a:off x="7646" y="-2683"/>
              <a:ext cx="326" cy="28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2" name="Rectangle 351"/>
            <p:cNvSpPr>
              <a:spLocks noChangeArrowheads="1"/>
            </p:cNvSpPr>
            <p:nvPr/>
          </p:nvSpPr>
          <p:spPr bwMode="auto">
            <a:xfrm>
              <a:off x="7465" y="-2652"/>
              <a:ext cx="179" cy="193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3" name="Rectangle 352"/>
            <p:cNvSpPr>
              <a:spLocks noChangeArrowheads="1"/>
            </p:cNvSpPr>
            <p:nvPr/>
          </p:nvSpPr>
          <p:spPr bwMode="auto">
            <a:xfrm>
              <a:off x="8182" y="-2155"/>
              <a:ext cx="430" cy="157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4" name="Text Box 353"/>
            <p:cNvSpPr txBox="1">
              <a:spLocks noChangeArrowheads="1"/>
            </p:cNvSpPr>
            <p:nvPr/>
          </p:nvSpPr>
          <p:spPr bwMode="auto">
            <a:xfrm>
              <a:off x="9205" y="-9820"/>
              <a:ext cx="19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5" name="Text Box 354"/>
            <p:cNvSpPr txBox="1">
              <a:spLocks noChangeArrowheads="1"/>
            </p:cNvSpPr>
            <p:nvPr/>
          </p:nvSpPr>
          <p:spPr bwMode="auto">
            <a:xfrm>
              <a:off x="4648" y="-9683"/>
              <a:ext cx="118" cy="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6" name="Text Box 355"/>
            <p:cNvSpPr txBox="1">
              <a:spLocks noChangeArrowheads="1"/>
            </p:cNvSpPr>
            <p:nvPr/>
          </p:nvSpPr>
          <p:spPr bwMode="auto">
            <a:xfrm>
              <a:off x="5426" y="-9747"/>
              <a:ext cx="367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+10 V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7" name="Text Box 356"/>
            <p:cNvSpPr txBox="1">
              <a:spLocks noChangeArrowheads="1"/>
            </p:cNvSpPr>
            <p:nvPr/>
          </p:nvSpPr>
          <p:spPr bwMode="auto">
            <a:xfrm>
              <a:off x="9692" y="-9871"/>
              <a:ext cx="888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L/L1, N/L2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L/L1, N/L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L1, L2, L3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8" name="Text Box 357"/>
            <p:cNvSpPr txBox="1">
              <a:spLocks noChangeArrowheads="1"/>
            </p:cNvSpPr>
            <p:nvPr/>
          </p:nvSpPr>
          <p:spPr bwMode="auto">
            <a:xfrm>
              <a:off x="4810" y="-9234"/>
              <a:ext cx="37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ADC+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9" name="Text Box 358"/>
            <p:cNvSpPr txBox="1">
              <a:spLocks noChangeArrowheads="1"/>
            </p:cNvSpPr>
            <p:nvPr/>
          </p:nvSpPr>
          <p:spPr bwMode="auto">
            <a:xfrm>
              <a:off x="7459" y="-8977"/>
              <a:ext cx="59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BOP 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链路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0" name="Text Box 359"/>
            <p:cNvSpPr txBox="1">
              <a:spLocks noChangeArrowheads="1"/>
            </p:cNvSpPr>
            <p:nvPr/>
          </p:nvSpPr>
          <p:spPr bwMode="auto">
            <a:xfrm>
              <a:off x="4813" y="-8906"/>
              <a:ext cx="33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ADC-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1" name="Text Box 360"/>
            <p:cNvSpPr txBox="1">
              <a:spLocks noChangeArrowheads="1"/>
            </p:cNvSpPr>
            <p:nvPr/>
          </p:nvSpPr>
          <p:spPr bwMode="auto">
            <a:xfrm>
              <a:off x="8531" y="-8563"/>
              <a:ext cx="409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RS232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2" name="Text Box 361"/>
            <p:cNvSpPr txBox="1">
              <a:spLocks noChangeArrowheads="1"/>
            </p:cNvSpPr>
            <p:nvPr/>
          </p:nvSpPr>
          <p:spPr bwMode="auto">
            <a:xfrm>
              <a:off x="8502" y="-8238"/>
              <a:ext cx="46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150.00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Hz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I          </a:t>
              </a: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Fn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3" name="Text Box 362"/>
            <p:cNvSpPr txBox="1">
              <a:spLocks noChangeArrowheads="1"/>
            </p:cNvSpPr>
            <p:nvPr/>
          </p:nvSpPr>
          <p:spPr bwMode="auto">
            <a:xfrm>
              <a:off x="4791" y="-798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DIN1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4" name="Text Box 363"/>
            <p:cNvSpPr txBox="1">
              <a:spLocks noChangeArrowheads="1"/>
            </p:cNvSpPr>
            <p:nvPr/>
          </p:nvSpPr>
          <p:spPr bwMode="auto">
            <a:xfrm>
              <a:off x="4648" y="-775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5" name="Text Box 364"/>
            <p:cNvSpPr txBox="1">
              <a:spLocks noChangeArrowheads="1"/>
            </p:cNvSpPr>
            <p:nvPr/>
          </p:nvSpPr>
          <p:spPr bwMode="auto">
            <a:xfrm>
              <a:off x="8435" y="-7909"/>
              <a:ext cx="63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   </a:t>
              </a:r>
              <a:r>
                <a:rPr kumimoji="0" lang="en-US" altLang="zh-CN" sz="7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Jog  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BOP/AOP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6" name="Text Box 365"/>
            <p:cNvSpPr txBox="1">
              <a:spLocks noChangeArrowheads="1"/>
            </p:cNvSpPr>
            <p:nvPr/>
          </p:nvSpPr>
          <p:spPr bwMode="auto">
            <a:xfrm>
              <a:off x="4783" y="-760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7" name="Text Box 366"/>
            <p:cNvSpPr txBox="1">
              <a:spLocks noChangeArrowheads="1"/>
            </p:cNvSpPr>
            <p:nvPr/>
          </p:nvSpPr>
          <p:spPr bwMode="auto">
            <a:xfrm>
              <a:off x="4648" y="-7381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8" name="Text Box 367"/>
            <p:cNvSpPr txBox="1">
              <a:spLocks noChangeArrowheads="1"/>
            </p:cNvSpPr>
            <p:nvPr/>
          </p:nvSpPr>
          <p:spPr bwMode="auto">
            <a:xfrm>
              <a:off x="4783" y="-724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9" name="Text Box 368"/>
            <p:cNvSpPr txBox="1">
              <a:spLocks noChangeArrowheads="1"/>
            </p:cNvSpPr>
            <p:nvPr/>
          </p:nvSpPr>
          <p:spPr bwMode="auto">
            <a:xfrm>
              <a:off x="4650" y="-698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7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0" name="Text Box 369"/>
            <p:cNvSpPr txBox="1">
              <a:spLocks noChangeArrowheads="1"/>
            </p:cNvSpPr>
            <p:nvPr/>
          </p:nvSpPr>
          <p:spPr bwMode="auto">
            <a:xfrm>
              <a:off x="4648" y="-6246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8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1" name="Text Box 370"/>
            <p:cNvSpPr txBox="1">
              <a:spLocks noChangeArrowheads="1"/>
            </p:cNvSpPr>
            <p:nvPr/>
          </p:nvSpPr>
          <p:spPr bwMode="auto">
            <a:xfrm>
              <a:off x="5468" y="-6487"/>
              <a:ext cx="863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+24V </a:t>
              </a: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输出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100 mA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（带隔离的）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V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100 mA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（带隔离的）</a:t>
              </a: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2" name="Text Box 371"/>
            <p:cNvSpPr txBox="1">
              <a:spLocks noChangeArrowheads="1"/>
            </p:cNvSpPr>
            <p:nvPr/>
          </p:nvSpPr>
          <p:spPr bwMode="auto">
            <a:xfrm>
              <a:off x="10067" y="-6220"/>
              <a:ext cx="45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DC+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3" name="Text Box 372"/>
            <p:cNvSpPr txBox="1">
              <a:spLocks noChangeArrowheads="1"/>
            </p:cNvSpPr>
            <p:nvPr/>
          </p:nvSpPr>
          <p:spPr bwMode="auto">
            <a:xfrm>
              <a:off x="4648" y="-573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9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4" name="Text Box 373"/>
            <p:cNvSpPr txBox="1">
              <a:spLocks noChangeArrowheads="1"/>
            </p:cNvSpPr>
            <p:nvPr/>
          </p:nvSpPr>
          <p:spPr bwMode="auto">
            <a:xfrm>
              <a:off x="6862" y="-5692"/>
              <a:ext cx="36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CPU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5" name="Text Box 374"/>
            <p:cNvSpPr txBox="1">
              <a:spLocks noChangeArrowheads="1"/>
            </p:cNvSpPr>
            <p:nvPr/>
          </p:nvSpPr>
          <p:spPr bwMode="auto">
            <a:xfrm>
              <a:off x="10073" y="-5720"/>
              <a:ext cx="45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DC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-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6" name="Text Box 375"/>
            <p:cNvSpPr txBox="1">
              <a:spLocks noChangeArrowheads="1"/>
            </p:cNvSpPr>
            <p:nvPr/>
          </p:nvSpPr>
          <p:spPr bwMode="auto">
            <a:xfrm>
              <a:off x="4804" y="-4756"/>
              <a:ext cx="693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RL1-B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RL1-C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11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7" name="Text Box 376"/>
            <p:cNvSpPr txBox="1">
              <a:spLocks noChangeArrowheads="1"/>
            </p:cNvSpPr>
            <p:nvPr/>
          </p:nvSpPr>
          <p:spPr bwMode="auto">
            <a:xfrm>
              <a:off x="4648" y="-4812"/>
              <a:ext cx="215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9" name="Text Box 377"/>
            <p:cNvSpPr txBox="1">
              <a:spLocks noChangeArrowheads="1"/>
            </p:cNvSpPr>
            <p:nvPr/>
          </p:nvSpPr>
          <p:spPr bwMode="auto">
            <a:xfrm>
              <a:off x="4621" y="-2589"/>
              <a:ext cx="51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  P+ 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14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  N- 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6" name="Text Box 378"/>
            <p:cNvSpPr txBox="1">
              <a:spLocks noChangeArrowheads="1"/>
            </p:cNvSpPr>
            <p:nvPr/>
          </p:nvSpPr>
          <p:spPr bwMode="auto">
            <a:xfrm>
              <a:off x="5827" y="-2434"/>
              <a:ext cx="61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COM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链路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7" name="Text Box 379"/>
            <p:cNvSpPr txBox="1">
              <a:spLocks noChangeArrowheads="1"/>
            </p:cNvSpPr>
            <p:nvPr/>
          </p:nvSpPr>
          <p:spPr bwMode="auto">
            <a:xfrm>
              <a:off x="9064" y="-1873"/>
              <a:ext cx="19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8" name="Text Box 380"/>
            <p:cNvSpPr txBox="1">
              <a:spLocks noChangeArrowheads="1"/>
            </p:cNvSpPr>
            <p:nvPr/>
          </p:nvSpPr>
          <p:spPr bwMode="auto">
            <a:xfrm>
              <a:off x="9529" y="-1868"/>
              <a:ext cx="39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U,V,W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9" name="Text Box 381"/>
            <p:cNvSpPr txBox="1">
              <a:spLocks noChangeArrowheads="1"/>
            </p:cNvSpPr>
            <p:nvPr/>
          </p:nvSpPr>
          <p:spPr bwMode="auto">
            <a:xfrm>
              <a:off x="7658" y="-10625"/>
              <a:ext cx="1141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1/3AC 200-240V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 AC 380-480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0" name="Text Box 382"/>
            <p:cNvSpPr txBox="1">
              <a:spLocks noChangeArrowheads="1"/>
            </p:cNvSpPr>
            <p:nvPr/>
          </p:nvSpPr>
          <p:spPr bwMode="auto">
            <a:xfrm>
              <a:off x="9734" y="-10258"/>
              <a:ext cx="142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SI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1" name="Text Box 383"/>
            <p:cNvSpPr txBox="1">
              <a:spLocks noChangeArrowheads="1"/>
            </p:cNvSpPr>
            <p:nvPr/>
          </p:nvSpPr>
          <p:spPr bwMode="auto">
            <a:xfrm>
              <a:off x="10261" y="-9572"/>
              <a:ext cx="31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2, L3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2" name="Text Box 384"/>
            <p:cNvSpPr txBox="1">
              <a:spLocks noChangeArrowheads="1"/>
            </p:cNvSpPr>
            <p:nvPr/>
          </p:nvSpPr>
          <p:spPr bwMode="auto">
            <a:xfrm>
              <a:off x="2957" y="-9121"/>
              <a:ext cx="95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90220" algn="l"/>
                </a:tabLst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³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4.7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k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W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kumimoji="0" lang="en-US" altLang="zh-CN" sz="7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3" name="Text Box 385"/>
            <p:cNvSpPr txBox="1">
              <a:spLocks noChangeArrowheads="1"/>
            </p:cNvSpPr>
            <p:nvPr/>
          </p:nvSpPr>
          <p:spPr bwMode="auto">
            <a:xfrm>
              <a:off x="2400" y="-8293"/>
              <a:ext cx="1090" cy="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外接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24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V </a:t>
              </a: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电源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</a:t>
              </a: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DIN1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DIN2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DIN3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7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_ 24 V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4" name="Text Box 386"/>
            <p:cNvSpPr txBox="1">
              <a:spLocks noChangeArrowheads="1"/>
            </p:cNvSpPr>
            <p:nvPr/>
          </p:nvSpPr>
          <p:spPr bwMode="auto">
            <a:xfrm>
              <a:off x="3901" y="-6397"/>
              <a:ext cx="294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PNP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NPN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5" name="Text Box 387"/>
            <p:cNvSpPr txBox="1">
              <a:spLocks noChangeArrowheads="1"/>
            </p:cNvSpPr>
            <p:nvPr/>
          </p:nvSpPr>
          <p:spPr bwMode="auto">
            <a:xfrm>
              <a:off x="3342" y="-573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9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6" name="Text Box 388"/>
            <p:cNvSpPr txBox="1">
              <a:spLocks noChangeArrowheads="1"/>
            </p:cNvSpPr>
            <p:nvPr/>
          </p:nvSpPr>
          <p:spPr bwMode="auto">
            <a:xfrm>
              <a:off x="2420" y="-4858"/>
              <a:ext cx="1570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30V DC/5A(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电阻负载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)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250V AC/2A(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感性负载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)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7" name="Text Box 389"/>
            <p:cNvSpPr txBox="1">
              <a:spLocks noChangeArrowheads="1"/>
            </p:cNvSpPr>
            <p:nvPr/>
          </p:nvSpPr>
          <p:spPr bwMode="auto">
            <a:xfrm>
              <a:off x="4030" y="-4751"/>
              <a:ext cx="5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继电器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8" name="Text Box 390"/>
            <p:cNvSpPr txBox="1">
              <a:spLocks noChangeArrowheads="1"/>
            </p:cNvSpPr>
            <p:nvPr/>
          </p:nvSpPr>
          <p:spPr bwMode="auto">
            <a:xfrm>
              <a:off x="2828" y="-3820"/>
              <a:ext cx="70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0 - 20 mA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500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W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9" name="Text Box 391"/>
            <p:cNvSpPr txBox="1">
              <a:spLocks noChangeArrowheads="1"/>
            </p:cNvSpPr>
            <p:nvPr/>
          </p:nvSpPr>
          <p:spPr bwMode="auto">
            <a:xfrm>
              <a:off x="4657" y="-4015"/>
              <a:ext cx="535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DAC+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12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DAC-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0" name="Text Box 392"/>
            <p:cNvSpPr txBox="1">
              <a:spLocks noChangeArrowheads="1"/>
            </p:cNvSpPr>
            <p:nvPr/>
          </p:nvSpPr>
          <p:spPr bwMode="auto">
            <a:xfrm>
              <a:off x="9064" y="-4053"/>
              <a:ext cx="149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=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1" name="Text Box 393"/>
            <p:cNvSpPr txBox="1">
              <a:spLocks noChangeArrowheads="1"/>
            </p:cNvSpPr>
            <p:nvPr/>
          </p:nvSpPr>
          <p:spPr bwMode="auto">
            <a:xfrm>
              <a:off x="9551" y="-3681"/>
              <a:ext cx="33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 ~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2" name="Text Box 394"/>
            <p:cNvSpPr txBox="1">
              <a:spLocks noChangeArrowheads="1"/>
            </p:cNvSpPr>
            <p:nvPr/>
          </p:nvSpPr>
          <p:spPr bwMode="auto">
            <a:xfrm>
              <a:off x="2525" y="-2137"/>
              <a:ext cx="1570" cy="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模拟输入回路可以配置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为一个附加的数字输入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 4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），如下图所示：</a:t>
              </a:r>
              <a:endParaRPr kumimoji="0" lang="zh-CN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3" name="Text Box 395"/>
            <p:cNvSpPr txBox="1">
              <a:spLocks noChangeArrowheads="1"/>
            </p:cNvSpPr>
            <p:nvPr/>
          </p:nvSpPr>
          <p:spPr bwMode="auto">
            <a:xfrm>
              <a:off x="5287" y="-1733"/>
              <a:ext cx="20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CB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4" name="Text Box 396"/>
            <p:cNvSpPr txBox="1">
              <a:spLocks noChangeArrowheads="1"/>
            </p:cNvSpPr>
            <p:nvPr/>
          </p:nvSpPr>
          <p:spPr bwMode="auto">
            <a:xfrm>
              <a:off x="5933" y="-1633"/>
              <a:ext cx="30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自动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5" name="Text Box 397"/>
            <p:cNvSpPr txBox="1">
              <a:spLocks noChangeArrowheads="1"/>
            </p:cNvSpPr>
            <p:nvPr/>
          </p:nvSpPr>
          <p:spPr bwMode="auto">
            <a:xfrm>
              <a:off x="2700" y="-1381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6" name="Text Box 398"/>
            <p:cNvSpPr txBox="1">
              <a:spLocks noChangeArrowheads="1"/>
            </p:cNvSpPr>
            <p:nvPr/>
          </p:nvSpPr>
          <p:spPr bwMode="auto">
            <a:xfrm>
              <a:off x="3552" y="-1339"/>
              <a:ext cx="9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7" name="Text Box 399"/>
            <p:cNvSpPr txBox="1">
              <a:spLocks noChangeArrowheads="1"/>
            </p:cNvSpPr>
            <p:nvPr/>
          </p:nvSpPr>
          <p:spPr bwMode="auto">
            <a:xfrm>
              <a:off x="9398" y="-1450"/>
              <a:ext cx="16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M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8" name="Text Box 400"/>
            <p:cNvSpPr txBox="1">
              <a:spLocks noChangeArrowheads="1"/>
            </p:cNvSpPr>
            <p:nvPr/>
          </p:nvSpPr>
          <p:spPr bwMode="auto">
            <a:xfrm>
              <a:off x="2908" y="-743"/>
              <a:ext cx="738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09575" algn="l"/>
                </a:tabLst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     -	9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09575" algn="l"/>
                </a:tabLst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24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9" name="Text Box 401"/>
            <p:cNvSpPr txBox="1">
              <a:spLocks noChangeArrowheads="1"/>
            </p:cNvSpPr>
            <p:nvPr/>
          </p:nvSpPr>
          <p:spPr bwMode="auto">
            <a:xfrm>
              <a:off x="5235" y="-1472"/>
              <a:ext cx="262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选件</a:t>
              </a: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0" name="Text Box 402"/>
            <p:cNvSpPr txBox="1">
              <a:spLocks noChangeArrowheads="1"/>
            </p:cNvSpPr>
            <p:nvPr/>
          </p:nvSpPr>
          <p:spPr bwMode="auto">
            <a:xfrm>
              <a:off x="5410" y="-9130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A/D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1" name="Text Box 403"/>
            <p:cNvSpPr txBox="1">
              <a:spLocks noChangeArrowheads="1"/>
            </p:cNvSpPr>
            <p:nvPr/>
          </p:nvSpPr>
          <p:spPr bwMode="auto">
            <a:xfrm>
              <a:off x="8942" y="-7542"/>
              <a:ext cx="1054" cy="9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~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=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2" name="Text Box 404"/>
            <p:cNvSpPr txBox="1">
              <a:spLocks noChangeArrowheads="1"/>
            </p:cNvSpPr>
            <p:nvPr/>
          </p:nvSpPr>
          <p:spPr bwMode="auto">
            <a:xfrm>
              <a:off x="5410" y="-3964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D/A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3" name="Text Box 405"/>
            <p:cNvSpPr txBox="1">
              <a:spLocks noChangeArrowheads="1"/>
            </p:cNvSpPr>
            <p:nvPr/>
          </p:nvSpPr>
          <p:spPr bwMode="auto">
            <a:xfrm>
              <a:off x="7646" y="-2666"/>
              <a:ext cx="32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未使用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4" name="Text Box 406"/>
            <p:cNvSpPr txBox="1">
              <a:spLocks noChangeArrowheads="1"/>
            </p:cNvSpPr>
            <p:nvPr/>
          </p:nvSpPr>
          <p:spPr bwMode="auto">
            <a:xfrm>
              <a:off x="8484" y="-2771"/>
              <a:ext cx="36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60 Hz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50 Hz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5" name="Text Box 407"/>
            <p:cNvSpPr txBox="1">
              <a:spLocks noChangeArrowheads="1"/>
            </p:cNvSpPr>
            <p:nvPr/>
          </p:nvSpPr>
          <p:spPr bwMode="auto">
            <a:xfrm>
              <a:off x="7944" y="-2349"/>
              <a:ext cx="500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5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1      2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DIP 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开关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6" name="Text Box 408"/>
            <p:cNvSpPr txBox="1">
              <a:spLocks noChangeArrowheads="1"/>
            </p:cNvSpPr>
            <p:nvPr/>
          </p:nvSpPr>
          <p:spPr bwMode="auto">
            <a:xfrm>
              <a:off x="5124" y="-2572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RS485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7" name="矩形: 圆角 246"/>
          <p:cNvSpPr/>
          <p:nvPr/>
        </p:nvSpPr>
        <p:spPr>
          <a:xfrm>
            <a:off x="2688578" y="1810231"/>
            <a:ext cx="1404293" cy="9391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矩形 249"/>
          <p:cNvSpPr/>
          <p:nvPr/>
        </p:nvSpPr>
        <p:spPr>
          <a:xfrm>
            <a:off x="4345077" y="1879692"/>
            <a:ext cx="17844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24V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电源，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为正，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为负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924981" y="4744337"/>
            <a:ext cx="781044" cy="296575"/>
          </a:xfrm>
        </p:spPr>
        <p:txBody>
          <a:bodyPr/>
          <a:lstStyle/>
          <a:p>
            <a:pPr>
              <a:defRPr/>
            </a:pPr>
            <a:fld id="{3AF0AF5C-DE98-4004-B168-2E6E0D7089E0}" type="slidenum">
              <a:rPr lang="zh-CN" altLang="en-US">
                <a:solidFill>
                  <a:srgbClr val="04617B">
                    <a:shade val="90000"/>
                  </a:srgbClr>
                </a:solidFill>
              </a:rPr>
            </a:fld>
            <a:endParaRPr lang="zh-CN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209477" y="40154"/>
            <a:ext cx="563303" cy="5134475"/>
          </a:xfrm>
        </p:spPr>
        <p:txBody>
          <a:bodyPr vert="eaVert"/>
          <a:lstStyle/>
          <a:p>
            <a:pPr algn="ctr"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西门子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MM420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变频器方框图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Rectangle 241"/>
          <p:cNvSpPr>
            <a:spLocks noChangeArrowheads="1"/>
          </p:cNvSpPr>
          <p:nvPr/>
        </p:nvSpPr>
        <p:spPr bwMode="auto">
          <a:xfrm>
            <a:off x="2979296" y="777239"/>
            <a:ext cx="71248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14" name="组合 952"/>
          <p:cNvGrpSpPr/>
          <p:nvPr/>
        </p:nvGrpSpPr>
        <p:grpSpPr bwMode="auto">
          <a:xfrm>
            <a:off x="869975" y="-101600"/>
            <a:ext cx="7124824" cy="5311083"/>
            <a:chOff x="2278" y="-10808"/>
            <a:chExt cx="8478" cy="10712"/>
          </a:xfrm>
        </p:grpSpPr>
        <p:sp>
          <p:nvSpPr>
            <p:cNvPr id="15" name="AutoShape 170"/>
            <p:cNvSpPr/>
            <p:nvPr/>
          </p:nvSpPr>
          <p:spPr bwMode="auto">
            <a:xfrm>
              <a:off x="4267" y="-9675"/>
              <a:ext cx="350" cy="1017"/>
            </a:xfrm>
            <a:custGeom>
              <a:avLst/>
              <a:gdLst>
                <a:gd name="T0" fmla="*/ 347 w 350"/>
                <a:gd name="T1" fmla="*/ -9675 h 1017"/>
                <a:gd name="T2" fmla="*/ 315 w 350"/>
                <a:gd name="T3" fmla="*/ -9675 h 1017"/>
                <a:gd name="T4" fmla="*/ 283 w 350"/>
                <a:gd name="T5" fmla="*/ -9675 h 1017"/>
                <a:gd name="T6" fmla="*/ 252 w 350"/>
                <a:gd name="T7" fmla="*/ -9675 h 1017"/>
                <a:gd name="T8" fmla="*/ 221 w 350"/>
                <a:gd name="T9" fmla="*/ -9675 h 1017"/>
                <a:gd name="T10" fmla="*/ 190 w 350"/>
                <a:gd name="T11" fmla="*/ -9675 h 1017"/>
                <a:gd name="T12" fmla="*/ 157 w 350"/>
                <a:gd name="T13" fmla="*/ -9675 h 1017"/>
                <a:gd name="T14" fmla="*/ 126 w 350"/>
                <a:gd name="T15" fmla="*/ -9675 h 1017"/>
                <a:gd name="T16" fmla="*/ 95 w 350"/>
                <a:gd name="T17" fmla="*/ -9675 h 1017"/>
                <a:gd name="T18" fmla="*/ 64 w 350"/>
                <a:gd name="T19" fmla="*/ -9675 h 1017"/>
                <a:gd name="T20" fmla="*/ 33 w 350"/>
                <a:gd name="T21" fmla="*/ -9675 h 1017"/>
                <a:gd name="T22" fmla="*/ 0 w 350"/>
                <a:gd name="T23" fmla="*/ -9675 h 1017"/>
                <a:gd name="T24" fmla="*/ 349 w 350"/>
                <a:gd name="T25" fmla="*/ -9319 h 1017"/>
                <a:gd name="T26" fmla="*/ 318 w 350"/>
                <a:gd name="T27" fmla="*/ -9319 h 1017"/>
                <a:gd name="T28" fmla="*/ 286 w 350"/>
                <a:gd name="T29" fmla="*/ -9319 h 1017"/>
                <a:gd name="T30" fmla="*/ 255 w 350"/>
                <a:gd name="T31" fmla="*/ -9319 h 1017"/>
                <a:gd name="T32" fmla="*/ 223 w 350"/>
                <a:gd name="T33" fmla="*/ -9319 h 1017"/>
                <a:gd name="T34" fmla="*/ 192 w 350"/>
                <a:gd name="T35" fmla="*/ -9319 h 1017"/>
                <a:gd name="T36" fmla="*/ 161 w 350"/>
                <a:gd name="T37" fmla="*/ -9319 h 1017"/>
                <a:gd name="T38" fmla="*/ 129 w 350"/>
                <a:gd name="T39" fmla="*/ -9319 h 1017"/>
                <a:gd name="T40" fmla="*/ 97 w 350"/>
                <a:gd name="T41" fmla="*/ -9319 h 1017"/>
                <a:gd name="T42" fmla="*/ 66 w 350"/>
                <a:gd name="T43" fmla="*/ -9319 h 1017"/>
                <a:gd name="T44" fmla="*/ 35 w 350"/>
                <a:gd name="T45" fmla="*/ -9319 h 1017"/>
                <a:gd name="T46" fmla="*/ 3 w 350"/>
                <a:gd name="T47" fmla="*/ -9319 h 1017"/>
                <a:gd name="T48" fmla="*/ 315 w 350"/>
                <a:gd name="T49" fmla="*/ -9000 h 1017"/>
                <a:gd name="T50" fmla="*/ 283 w 350"/>
                <a:gd name="T51" fmla="*/ -9000 h 1017"/>
                <a:gd name="T52" fmla="*/ 252 w 350"/>
                <a:gd name="T53" fmla="*/ -9000 h 1017"/>
                <a:gd name="T54" fmla="*/ 221 w 350"/>
                <a:gd name="T55" fmla="*/ -9000 h 1017"/>
                <a:gd name="T56" fmla="*/ 190 w 350"/>
                <a:gd name="T57" fmla="*/ -9000 h 1017"/>
                <a:gd name="T58" fmla="*/ 157 w 350"/>
                <a:gd name="T59" fmla="*/ -9000 h 1017"/>
                <a:gd name="T60" fmla="*/ 126 w 350"/>
                <a:gd name="T61" fmla="*/ -9000 h 1017"/>
                <a:gd name="T62" fmla="*/ 95 w 350"/>
                <a:gd name="T63" fmla="*/ -9000 h 1017"/>
                <a:gd name="T64" fmla="*/ 64 w 350"/>
                <a:gd name="T65" fmla="*/ -9000 h 1017"/>
                <a:gd name="T66" fmla="*/ 33 w 350"/>
                <a:gd name="T67" fmla="*/ -9000 h 1017"/>
                <a:gd name="T68" fmla="*/ 315 w 350"/>
                <a:gd name="T69" fmla="*/ -8659 h 1017"/>
                <a:gd name="T70" fmla="*/ 283 w 350"/>
                <a:gd name="T71" fmla="*/ -8659 h 1017"/>
                <a:gd name="T72" fmla="*/ 252 w 350"/>
                <a:gd name="T73" fmla="*/ -8659 h 1017"/>
                <a:gd name="T74" fmla="*/ 221 w 350"/>
                <a:gd name="T75" fmla="*/ -8659 h 1017"/>
                <a:gd name="T76" fmla="*/ 190 w 350"/>
                <a:gd name="T77" fmla="*/ -8659 h 1017"/>
                <a:gd name="T78" fmla="*/ 157 w 350"/>
                <a:gd name="T79" fmla="*/ -8659 h 1017"/>
                <a:gd name="T80" fmla="*/ 126 w 350"/>
                <a:gd name="T81" fmla="*/ -8659 h 1017"/>
                <a:gd name="T82" fmla="*/ 95 w 350"/>
                <a:gd name="T83" fmla="*/ -8659 h 1017"/>
                <a:gd name="T84" fmla="*/ 64 w 350"/>
                <a:gd name="T85" fmla="*/ -8659 h 1017"/>
                <a:gd name="T86" fmla="*/ 33 w 350"/>
                <a:gd name="T87" fmla="*/ -8659 h 10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0" h="1017">
                  <a:moveTo>
                    <a:pt x="347" y="0"/>
                  </a:moveTo>
                  <a:lnTo>
                    <a:pt x="315" y="0"/>
                  </a:lnTo>
                  <a:moveTo>
                    <a:pt x="283" y="0"/>
                  </a:moveTo>
                  <a:lnTo>
                    <a:pt x="252" y="0"/>
                  </a:lnTo>
                  <a:moveTo>
                    <a:pt x="221" y="0"/>
                  </a:moveTo>
                  <a:lnTo>
                    <a:pt x="190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4" y="0"/>
                  </a:lnTo>
                  <a:moveTo>
                    <a:pt x="33" y="0"/>
                  </a:moveTo>
                  <a:lnTo>
                    <a:pt x="0" y="0"/>
                  </a:lnTo>
                  <a:moveTo>
                    <a:pt x="349" y="356"/>
                  </a:moveTo>
                  <a:lnTo>
                    <a:pt x="318" y="356"/>
                  </a:lnTo>
                  <a:moveTo>
                    <a:pt x="286" y="356"/>
                  </a:moveTo>
                  <a:lnTo>
                    <a:pt x="255" y="356"/>
                  </a:lnTo>
                  <a:moveTo>
                    <a:pt x="223" y="356"/>
                  </a:moveTo>
                  <a:lnTo>
                    <a:pt x="192" y="356"/>
                  </a:lnTo>
                  <a:moveTo>
                    <a:pt x="161" y="356"/>
                  </a:moveTo>
                  <a:lnTo>
                    <a:pt x="129" y="356"/>
                  </a:lnTo>
                  <a:moveTo>
                    <a:pt x="97" y="356"/>
                  </a:moveTo>
                  <a:lnTo>
                    <a:pt x="66" y="356"/>
                  </a:lnTo>
                  <a:moveTo>
                    <a:pt x="35" y="356"/>
                  </a:moveTo>
                  <a:lnTo>
                    <a:pt x="3" y="356"/>
                  </a:lnTo>
                  <a:moveTo>
                    <a:pt x="315" y="675"/>
                  </a:moveTo>
                  <a:lnTo>
                    <a:pt x="283" y="675"/>
                  </a:lnTo>
                  <a:moveTo>
                    <a:pt x="252" y="675"/>
                  </a:moveTo>
                  <a:lnTo>
                    <a:pt x="221" y="675"/>
                  </a:lnTo>
                  <a:moveTo>
                    <a:pt x="190" y="675"/>
                  </a:moveTo>
                  <a:lnTo>
                    <a:pt x="157" y="675"/>
                  </a:lnTo>
                  <a:moveTo>
                    <a:pt x="126" y="675"/>
                  </a:moveTo>
                  <a:lnTo>
                    <a:pt x="95" y="675"/>
                  </a:lnTo>
                  <a:moveTo>
                    <a:pt x="64" y="675"/>
                  </a:moveTo>
                  <a:lnTo>
                    <a:pt x="33" y="675"/>
                  </a:lnTo>
                  <a:moveTo>
                    <a:pt x="315" y="1016"/>
                  </a:moveTo>
                  <a:lnTo>
                    <a:pt x="283" y="1016"/>
                  </a:lnTo>
                  <a:moveTo>
                    <a:pt x="252" y="1016"/>
                  </a:moveTo>
                  <a:lnTo>
                    <a:pt x="221" y="1016"/>
                  </a:lnTo>
                  <a:moveTo>
                    <a:pt x="190" y="1016"/>
                  </a:moveTo>
                  <a:lnTo>
                    <a:pt x="157" y="1016"/>
                  </a:lnTo>
                  <a:moveTo>
                    <a:pt x="126" y="1016"/>
                  </a:moveTo>
                  <a:lnTo>
                    <a:pt x="95" y="1016"/>
                  </a:lnTo>
                  <a:moveTo>
                    <a:pt x="64" y="1016"/>
                  </a:moveTo>
                  <a:lnTo>
                    <a:pt x="33" y="1016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71"/>
            <p:cNvSpPr>
              <a:spLocks noChangeArrowheads="1"/>
            </p:cNvSpPr>
            <p:nvPr/>
          </p:nvSpPr>
          <p:spPr bwMode="auto">
            <a:xfrm>
              <a:off x="5976" y="-1940"/>
              <a:ext cx="4303" cy="246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2"/>
            <p:cNvSpPr/>
            <p:nvPr/>
          </p:nvSpPr>
          <p:spPr bwMode="auto">
            <a:xfrm>
              <a:off x="9144" y="-1723"/>
              <a:ext cx="186" cy="328"/>
            </a:xfrm>
            <a:custGeom>
              <a:avLst/>
              <a:gdLst>
                <a:gd name="T0" fmla="*/ 186 w 186"/>
                <a:gd name="T1" fmla="*/ -1395 h 328"/>
                <a:gd name="T2" fmla="*/ 0 w 186"/>
                <a:gd name="T3" fmla="*/ -1532 h 328"/>
                <a:gd name="T4" fmla="*/ 0 w 186"/>
                <a:gd name="T5" fmla="*/ -1723 h 3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6" h="328">
                  <a:moveTo>
                    <a:pt x="186" y="328"/>
                  </a:moveTo>
                  <a:lnTo>
                    <a:pt x="0" y="191"/>
                  </a:ln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73"/>
            <p:cNvSpPr>
              <a:spLocks noChangeArrowheads="1"/>
            </p:cNvSpPr>
            <p:nvPr/>
          </p:nvSpPr>
          <p:spPr bwMode="auto">
            <a:xfrm>
              <a:off x="4614" y="-9867"/>
              <a:ext cx="5663" cy="7927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AutoShape 174"/>
            <p:cNvSpPr/>
            <p:nvPr/>
          </p:nvSpPr>
          <p:spPr bwMode="auto">
            <a:xfrm>
              <a:off x="7871" y="-10546"/>
              <a:ext cx="2655" cy="100"/>
            </a:xfrm>
            <a:custGeom>
              <a:avLst/>
              <a:gdLst>
                <a:gd name="T0" fmla="*/ 0 w 2655"/>
                <a:gd name="T1" fmla="*/ -10546 h 100"/>
                <a:gd name="T2" fmla="*/ 2654 w 2655"/>
                <a:gd name="T3" fmla="*/ -10546 h 100"/>
                <a:gd name="T4" fmla="*/ 0 w 2655"/>
                <a:gd name="T5" fmla="*/ -10446 h 100"/>
                <a:gd name="T6" fmla="*/ 2654 w 2655"/>
                <a:gd name="T7" fmla="*/ -10446 h 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55" h="100">
                  <a:moveTo>
                    <a:pt x="0" y="0"/>
                  </a:moveTo>
                  <a:lnTo>
                    <a:pt x="2654" y="0"/>
                  </a:lnTo>
                  <a:moveTo>
                    <a:pt x="0" y="100"/>
                  </a:moveTo>
                  <a:lnTo>
                    <a:pt x="2654" y="100"/>
                  </a:lnTo>
                </a:path>
              </a:pathLst>
            </a:cu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AutoShape 175"/>
            <p:cNvSpPr/>
            <p:nvPr/>
          </p:nvSpPr>
          <p:spPr bwMode="auto">
            <a:xfrm>
              <a:off x="9294" y="-10588"/>
              <a:ext cx="357" cy="184"/>
            </a:xfrm>
            <a:custGeom>
              <a:avLst/>
              <a:gdLst>
                <a:gd name="T0" fmla="*/ 78 w 357"/>
                <a:gd name="T1" fmla="*/ -10551 h 184"/>
                <a:gd name="T2" fmla="*/ 68 w 357"/>
                <a:gd name="T3" fmla="*/ -10578 h 184"/>
                <a:gd name="T4" fmla="*/ 36 w 357"/>
                <a:gd name="T5" fmla="*/ -10588 h 184"/>
                <a:gd name="T6" fmla="*/ 11 w 357"/>
                <a:gd name="T7" fmla="*/ -10578 h 184"/>
                <a:gd name="T8" fmla="*/ 0 w 357"/>
                <a:gd name="T9" fmla="*/ -10551 h 184"/>
                <a:gd name="T10" fmla="*/ 11 w 357"/>
                <a:gd name="T11" fmla="*/ -10525 h 184"/>
                <a:gd name="T12" fmla="*/ 36 w 357"/>
                <a:gd name="T13" fmla="*/ -10514 h 184"/>
                <a:gd name="T14" fmla="*/ 68 w 357"/>
                <a:gd name="T15" fmla="*/ -10525 h 184"/>
                <a:gd name="T16" fmla="*/ 78 w 357"/>
                <a:gd name="T17" fmla="*/ -10551 h 184"/>
                <a:gd name="T18" fmla="*/ 356 w 357"/>
                <a:gd name="T19" fmla="*/ -10447 h 184"/>
                <a:gd name="T20" fmla="*/ 346 w 357"/>
                <a:gd name="T21" fmla="*/ -10472 h 184"/>
                <a:gd name="T22" fmla="*/ 319 w 357"/>
                <a:gd name="T23" fmla="*/ -10483 h 184"/>
                <a:gd name="T24" fmla="*/ 293 w 357"/>
                <a:gd name="T25" fmla="*/ -10472 h 184"/>
                <a:gd name="T26" fmla="*/ 283 w 357"/>
                <a:gd name="T27" fmla="*/ -10447 h 184"/>
                <a:gd name="T28" fmla="*/ 293 w 357"/>
                <a:gd name="T29" fmla="*/ -10414 h 184"/>
                <a:gd name="T30" fmla="*/ 319 w 357"/>
                <a:gd name="T31" fmla="*/ -10405 h 184"/>
                <a:gd name="T32" fmla="*/ 346 w 357"/>
                <a:gd name="T33" fmla="*/ -10414 h 184"/>
                <a:gd name="T34" fmla="*/ 356 w 357"/>
                <a:gd name="T35" fmla="*/ -10447 h 1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7" h="184">
                  <a:moveTo>
                    <a:pt x="78" y="37"/>
                  </a:moveTo>
                  <a:lnTo>
                    <a:pt x="68" y="10"/>
                  </a:lnTo>
                  <a:lnTo>
                    <a:pt x="36" y="0"/>
                  </a:lnTo>
                  <a:lnTo>
                    <a:pt x="11" y="10"/>
                  </a:lnTo>
                  <a:lnTo>
                    <a:pt x="0" y="37"/>
                  </a:lnTo>
                  <a:lnTo>
                    <a:pt x="11" y="63"/>
                  </a:lnTo>
                  <a:lnTo>
                    <a:pt x="36" y="74"/>
                  </a:lnTo>
                  <a:lnTo>
                    <a:pt x="68" y="63"/>
                  </a:lnTo>
                  <a:lnTo>
                    <a:pt x="78" y="37"/>
                  </a:lnTo>
                  <a:moveTo>
                    <a:pt x="356" y="141"/>
                  </a:moveTo>
                  <a:lnTo>
                    <a:pt x="346" y="116"/>
                  </a:lnTo>
                  <a:lnTo>
                    <a:pt x="319" y="105"/>
                  </a:lnTo>
                  <a:lnTo>
                    <a:pt x="293" y="116"/>
                  </a:lnTo>
                  <a:lnTo>
                    <a:pt x="283" y="141"/>
                  </a:lnTo>
                  <a:lnTo>
                    <a:pt x="293" y="174"/>
                  </a:lnTo>
                  <a:lnTo>
                    <a:pt x="319" y="183"/>
                  </a:lnTo>
                  <a:lnTo>
                    <a:pt x="346" y="174"/>
                  </a:lnTo>
                  <a:lnTo>
                    <a:pt x="356" y="1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176"/>
            <p:cNvSpPr>
              <a:spLocks noChangeShapeType="1"/>
            </p:cNvSpPr>
            <p:nvPr/>
          </p:nvSpPr>
          <p:spPr bwMode="auto">
            <a:xfrm>
              <a:off x="9336" y="-10551"/>
              <a:ext cx="0" cy="642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7"/>
            <p:cNvSpPr/>
            <p:nvPr/>
          </p:nvSpPr>
          <p:spPr bwMode="auto">
            <a:xfrm>
              <a:off x="9294" y="-9922"/>
              <a:ext cx="78" cy="74"/>
            </a:xfrm>
            <a:custGeom>
              <a:avLst/>
              <a:gdLst>
                <a:gd name="T0" fmla="*/ 36 w 78"/>
                <a:gd name="T1" fmla="*/ -9922 h 74"/>
                <a:gd name="T2" fmla="*/ 11 w 78"/>
                <a:gd name="T3" fmla="*/ -9912 h 74"/>
                <a:gd name="T4" fmla="*/ 0 w 78"/>
                <a:gd name="T5" fmla="*/ -9885 h 74"/>
                <a:gd name="T6" fmla="*/ 11 w 78"/>
                <a:gd name="T7" fmla="*/ -9859 h 74"/>
                <a:gd name="T8" fmla="*/ 36 w 78"/>
                <a:gd name="T9" fmla="*/ -9849 h 74"/>
                <a:gd name="T10" fmla="*/ 68 w 78"/>
                <a:gd name="T11" fmla="*/ -9859 h 74"/>
                <a:gd name="T12" fmla="*/ 78 w 78"/>
                <a:gd name="T13" fmla="*/ -9885 h 74"/>
                <a:gd name="T14" fmla="*/ 68 w 78"/>
                <a:gd name="T15" fmla="*/ -9912 h 74"/>
                <a:gd name="T16" fmla="*/ 36 w 78"/>
                <a:gd name="T17" fmla="*/ -992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74">
                  <a:moveTo>
                    <a:pt x="36" y="0"/>
                  </a:moveTo>
                  <a:lnTo>
                    <a:pt x="11" y="10"/>
                  </a:lnTo>
                  <a:lnTo>
                    <a:pt x="0" y="37"/>
                  </a:lnTo>
                  <a:lnTo>
                    <a:pt x="11" y="63"/>
                  </a:lnTo>
                  <a:lnTo>
                    <a:pt x="36" y="73"/>
                  </a:lnTo>
                  <a:lnTo>
                    <a:pt x="68" y="63"/>
                  </a:lnTo>
                  <a:lnTo>
                    <a:pt x="78" y="37"/>
                  </a:lnTo>
                  <a:lnTo>
                    <a:pt x="68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AutoShape 178"/>
            <p:cNvSpPr/>
            <p:nvPr/>
          </p:nvSpPr>
          <p:spPr bwMode="auto">
            <a:xfrm>
              <a:off x="9283" y="-9932"/>
              <a:ext cx="100" cy="94"/>
            </a:xfrm>
            <a:custGeom>
              <a:avLst/>
              <a:gdLst>
                <a:gd name="T0" fmla="*/ 16 w 100"/>
                <a:gd name="T1" fmla="*/ -9916 h 94"/>
                <a:gd name="T2" fmla="*/ 16 w 100"/>
                <a:gd name="T3" fmla="*/ -9854 h 94"/>
                <a:gd name="T4" fmla="*/ 53 w 100"/>
                <a:gd name="T5" fmla="*/ -9859 h 94"/>
                <a:gd name="T6" fmla="*/ 48 w 100"/>
                <a:gd name="T7" fmla="*/ -9861 h 94"/>
                <a:gd name="T8" fmla="*/ 31 w 100"/>
                <a:gd name="T9" fmla="*/ -9865 h 94"/>
                <a:gd name="T10" fmla="*/ 30 w 100"/>
                <a:gd name="T11" fmla="*/ -9870 h 94"/>
                <a:gd name="T12" fmla="*/ 22 w 100"/>
                <a:gd name="T13" fmla="*/ -9880 h 94"/>
                <a:gd name="T14" fmla="*/ 25 w 100"/>
                <a:gd name="T15" fmla="*/ -9890 h 94"/>
                <a:gd name="T16" fmla="*/ 27 w 100"/>
                <a:gd name="T17" fmla="*/ -9901 h 94"/>
                <a:gd name="T18" fmla="*/ 41 w 100"/>
                <a:gd name="T19" fmla="*/ -9907 h 94"/>
                <a:gd name="T20" fmla="*/ 42 w 100"/>
                <a:gd name="T21" fmla="*/ -9912 h 94"/>
                <a:gd name="T22" fmla="*/ 84 w 100"/>
                <a:gd name="T23" fmla="*/ -9916 h 94"/>
                <a:gd name="T24" fmla="*/ 70 w 100"/>
                <a:gd name="T25" fmla="*/ -9868 h 94"/>
                <a:gd name="T26" fmla="*/ 53 w 100"/>
                <a:gd name="T27" fmla="*/ -9859 h 94"/>
                <a:gd name="T28" fmla="*/ 84 w 100"/>
                <a:gd name="T29" fmla="*/ -9854 h 94"/>
                <a:gd name="T30" fmla="*/ 69 w 100"/>
                <a:gd name="T31" fmla="*/ -9865 h 94"/>
                <a:gd name="T32" fmla="*/ 30 w 100"/>
                <a:gd name="T33" fmla="*/ -9868 h 94"/>
                <a:gd name="T34" fmla="*/ 38 w 100"/>
                <a:gd name="T35" fmla="*/ -9865 h 94"/>
                <a:gd name="T36" fmla="*/ 92 w 100"/>
                <a:gd name="T37" fmla="*/ -9870 h 94"/>
                <a:gd name="T38" fmla="*/ 69 w 100"/>
                <a:gd name="T39" fmla="*/ -9865 h 94"/>
                <a:gd name="T40" fmla="*/ 92 w 100"/>
                <a:gd name="T41" fmla="*/ -9870 h 94"/>
                <a:gd name="T42" fmla="*/ 27 w 100"/>
                <a:gd name="T43" fmla="*/ -9870 h 94"/>
                <a:gd name="T44" fmla="*/ 30 w 100"/>
                <a:gd name="T45" fmla="*/ -9870 h 94"/>
                <a:gd name="T46" fmla="*/ 70 w 100"/>
                <a:gd name="T47" fmla="*/ -9868 h 94"/>
                <a:gd name="T48" fmla="*/ 92 w 100"/>
                <a:gd name="T49" fmla="*/ -9870 h 94"/>
                <a:gd name="T50" fmla="*/ 79 w 100"/>
                <a:gd name="T51" fmla="*/ -9880 h 94"/>
                <a:gd name="T52" fmla="*/ 24 w 100"/>
                <a:gd name="T53" fmla="*/ -9885 h 94"/>
                <a:gd name="T54" fmla="*/ 25 w 100"/>
                <a:gd name="T55" fmla="*/ -9880 h 94"/>
                <a:gd name="T56" fmla="*/ 97 w 100"/>
                <a:gd name="T57" fmla="*/ -9890 h 94"/>
                <a:gd name="T58" fmla="*/ 79 w 100"/>
                <a:gd name="T59" fmla="*/ -9880 h 94"/>
                <a:gd name="T60" fmla="*/ 100 w 100"/>
                <a:gd name="T61" fmla="*/ -9885 h 94"/>
                <a:gd name="T62" fmla="*/ 25 w 100"/>
                <a:gd name="T63" fmla="*/ -9890 h 94"/>
                <a:gd name="T64" fmla="*/ 24 w 100"/>
                <a:gd name="T65" fmla="*/ -9885 h 94"/>
                <a:gd name="T66" fmla="*/ 71 w 100"/>
                <a:gd name="T67" fmla="*/ -9902 h 94"/>
                <a:gd name="T68" fmla="*/ 79 w 100"/>
                <a:gd name="T69" fmla="*/ -9890 h 94"/>
                <a:gd name="T70" fmla="*/ 92 w 100"/>
                <a:gd name="T71" fmla="*/ -9901 h 94"/>
                <a:gd name="T72" fmla="*/ 71 w 100"/>
                <a:gd name="T73" fmla="*/ -9902 h 94"/>
                <a:gd name="T74" fmla="*/ 27 w 100"/>
                <a:gd name="T75" fmla="*/ -9901 h 94"/>
                <a:gd name="T76" fmla="*/ 30 w 100"/>
                <a:gd name="T77" fmla="*/ -9902 h 94"/>
                <a:gd name="T78" fmla="*/ 69 w 100"/>
                <a:gd name="T79" fmla="*/ -9907 h 94"/>
                <a:gd name="T80" fmla="*/ 92 w 100"/>
                <a:gd name="T81" fmla="*/ -9901 h 94"/>
                <a:gd name="T82" fmla="*/ 87 w 100"/>
                <a:gd name="T83" fmla="*/ -9912 h 94"/>
                <a:gd name="T84" fmla="*/ 48 w 100"/>
                <a:gd name="T85" fmla="*/ -9910 h 94"/>
                <a:gd name="T86" fmla="*/ 69 w 100"/>
                <a:gd name="T87" fmla="*/ -9907 h 94"/>
                <a:gd name="T88" fmla="*/ 87 w 100"/>
                <a:gd name="T89" fmla="*/ -9912 h 94"/>
                <a:gd name="T90" fmla="*/ 31 w 100"/>
                <a:gd name="T91" fmla="*/ -9907 h 94"/>
                <a:gd name="T92" fmla="*/ 41 w 100"/>
                <a:gd name="T93" fmla="*/ -990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0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8" y="71"/>
                  </a:lnTo>
                  <a:lnTo>
                    <a:pt x="38" y="67"/>
                  </a:lnTo>
                  <a:lnTo>
                    <a:pt x="31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1" y="25"/>
                  </a:lnTo>
                  <a:lnTo>
                    <a:pt x="41" y="25"/>
                  </a:lnTo>
                  <a:lnTo>
                    <a:pt x="48" y="22"/>
                  </a:lnTo>
                  <a:lnTo>
                    <a:pt x="42" y="20"/>
                  </a:lnTo>
                  <a:lnTo>
                    <a:pt x="87" y="20"/>
                  </a:lnTo>
                  <a:lnTo>
                    <a:pt x="84" y="16"/>
                  </a:lnTo>
                  <a:lnTo>
                    <a:pt x="47" y="0"/>
                  </a:lnTo>
                  <a:close/>
                  <a:moveTo>
                    <a:pt x="70" y="64"/>
                  </a:moveTo>
                  <a:lnTo>
                    <a:pt x="48" y="71"/>
                  </a:lnTo>
                  <a:lnTo>
                    <a:pt x="53" y="73"/>
                  </a:lnTo>
                  <a:lnTo>
                    <a:pt x="47" y="94"/>
                  </a:lnTo>
                  <a:lnTo>
                    <a:pt x="84" y="78"/>
                  </a:lnTo>
                  <a:lnTo>
                    <a:pt x="90" y="67"/>
                  </a:lnTo>
                  <a:lnTo>
                    <a:pt x="69" y="67"/>
                  </a:lnTo>
                  <a:lnTo>
                    <a:pt x="70" y="64"/>
                  </a:lnTo>
                  <a:close/>
                  <a:moveTo>
                    <a:pt x="30" y="64"/>
                  </a:moveTo>
                  <a:lnTo>
                    <a:pt x="31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92" y="62"/>
                  </a:moveTo>
                  <a:lnTo>
                    <a:pt x="73" y="62"/>
                  </a:lnTo>
                  <a:lnTo>
                    <a:pt x="69" y="67"/>
                  </a:lnTo>
                  <a:lnTo>
                    <a:pt x="90" y="67"/>
                  </a:lnTo>
                  <a:lnTo>
                    <a:pt x="92" y="62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77" y="47"/>
                  </a:moveTo>
                  <a:lnTo>
                    <a:pt x="70" y="64"/>
                  </a:lnTo>
                  <a:lnTo>
                    <a:pt x="73" y="62"/>
                  </a:lnTo>
                  <a:lnTo>
                    <a:pt x="92" y="62"/>
                  </a:lnTo>
                  <a:lnTo>
                    <a:pt x="97" y="52"/>
                  </a:lnTo>
                  <a:lnTo>
                    <a:pt x="79" y="52"/>
                  </a:lnTo>
                  <a:lnTo>
                    <a:pt x="77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5" y="52"/>
                  </a:lnTo>
                  <a:lnTo>
                    <a:pt x="24" y="47"/>
                  </a:lnTo>
                  <a:close/>
                  <a:moveTo>
                    <a:pt x="97" y="42"/>
                  </a:moveTo>
                  <a:lnTo>
                    <a:pt x="79" y="42"/>
                  </a:lnTo>
                  <a:lnTo>
                    <a:pt x="79" y="52"/>
                  </a:lnTo>
                  <a:lnTo>
                    <a:pt x="97" y="52"/>
                  </a:lnTo>
                  <a:lnTo>
                    <a:pt x="100" y="47"/>
                  </a:lnTo>
                  <a:lnTo>
                    <a:pt x="97" y="42"/>
                  </a:lnTo>
                  <a:close/>
                  <a:moveTo>
                    <a:pt x="25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5" y="42"/>
                  </a:lnTo>
                  <a:close/>
                  <a:moveTo>
                    <a:pt x="71" y="30"/>
                  </a:moveTo>
                  <a:lnTo>
                    <a:pt x="77" y="47"/>
                  </a:lnTo>
                  <a:lnTo>
                    <a:pt x="79" y="42"/>
                  </a:lnTo>
                  <a:lnTo>
                    <a:pt x="97" y="42"/>
                  </a:lnTo>
                  <a:lnTo>
                    <a:pt x="92" y="31"/>
                  </a:lnTo>
                  <a:lnTo>
                    <a:pt x="73" y="31"/>
                  </a:lnTo>
                  <a:lnTo>
                    <a:pt x="71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9" y="25"/>
                  </a:moveTo>
                  <a:lnTo>
                    <a:pt x="69" y="25"/>
                  </a:lnTo>
                  <a:lnTo>
                    <a:pt x="73" y="31"/>
                  </a:lnTo>
                  <a:lnTo>
                    <a:pt x="92" y="31"/>
                  </a:lnTo>
                  <a:lnTo>
                    <a:pt x="89" y="25"/>
                  </a:lnTo>
                  <a:close/>
                  <a:moveTo>
                    <a:pt x="87" y="20"/>
                  </a:moveTo>
                  <a:lnTo>
                    <a:pt x="53" y="20"/>
                  </a:lnTo>
                  <a:lnTo>
                    <a:pt x="48" y="22"/>
                  </a:lnTo>
                  <a:lnTo>
                    <a:pt x="71" y="30"/>
                  </a:lnTo>
                  <a:lnTo>
                    <a:pt x="69" y="25"/>
                  </a:lnTo>
                  <a:lnTo>
                    <a:pt x="89" y="25"/>
                  </a:lnTo>
                  <a:lnTo>
                    <a:pt x="87" y="20"/>
                  </a:lnTo>
                  <a:close/>
                  <a:moveTo>
                    <a:pt x="41" y="25"/>
                  </a:moveTo>
                  <a:lnTo>
                    <a:pt x="31" y="25"/>
                  </a:lnTo>
                  <a:lnTo>
                    <a:pt x="30" y="30"/>
                  </a:lnTo>
                  <a:lnTo>
                    <a:pt x="4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179"/>
            <p:cNvSpPr>
              <a:spLocks noChangeShapeType="1"/>
            </p:cNvSpPr>
            <p:nvPr/>
          </p:nvSpPr>
          <p:spPr bwMode="auto">
            <a:xfrm>
              <a:off x="9614" y="-10447"/>
              <a:ext cx="0" cy="2905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80"/>
            <p:cNvSpPr/>
            <p:nvPr/>
          </p:nvSpPr>
          <p:spPr bwMode="auto">
            <a:xfrm>
              <a:off x="9577" y="-9922"/>
              <a:ext cx="74" cy="74"/>
            </a:xfrm>
            <a:custGeom>
              <a:avLst/>
              <a:gdLst>
                <a:gd name="T0" fmla="*/ 36 w 74"/>
                <a:gd name="T1" fmla="*/ -9922 h 74"/>
                <a:gd name="T2" fmla="*/ 10 w 74"/>
                <a:gd name="T3" fmla="*/ -9912 h 74"/>
                <a:gd name="T4" fmla="*/ 0 w 74"/>
                <a:gd name="T5" fmla="*/ -9885 h 74"/>
                <a:gd name="T6" fmla="*/ 10 w 74"/>
                <a:gd name="T7" fmla="*/ -9859 h 74"/>
                <a:gd name="T8" fmla="*/ 36 w 74"/>
                <a:gd name="T9" fmla="*/ -9849 h 74"/>
                <a:gd name="T10" fmla="*/ 63 w 74"/>
                <a:gd name="T11" fmla="*/ -9859 h 74"/>
                <a:gd name="T12" fmla="*/ 73 w 74"/>
                <a:gd name="T13" fmla="*/ -9885 h 74"/>
                <a:gd name="T14" fmla="*/ 63 w 74"/>
                <a:gd name="T15" fmla="*/ -9912 h 74"/>
                <a:gd name="T16" fmla="*/ 36 w 74"/>
                <a:gd name="T17" fmla="*/ -992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AutoShape 181"/>
            <p:cNvSpPr/>
            <p:nvPr/>
          </p:nvSpPr>
          <p:spPr bwMode="auto">
            <a:xfrm>
              <a:off x="9566" y="-9932"/>
              <a:ext cx="95" cy="94"/>
            </a:xfrm>
            <a:custGeom>
              <a:avLst/>
              <a:gdLst>
                <a:gd name="T0" fmla="*/ 16 w 95"/>
                <a:gd name="T1" fmla="*/ -9916 h 94"/>
                <a:gd name="T2" fmla="*/ 16 w 95"/>
                <a:gd name="T3" fmla="*/ -9854 h 94"/>
                <a:gd name="T4" fmla="*/ 53 w 95"/>
                <a:gd name="T5" fmla="*/ -9859 h 94"/>
                <a:gd name="T6" fmla="*/ 48 w 95"/>
                <a:gd name="T7" fmla="*/ -9861 h 94"/>
                <a:gd name="T8" fmla="*/ 32 w 95"/>
                <a:gd name="T9" fmla="*/ -9865 h 94"/>
                <a:gd name="T10" fmla="*/ 30 w 95"/>
                <a:gd name="T11" fmla="*/ -9870 h 94"/>
                <a:gd name="T12" fmla="*/ 21 w 95"/>
                <a:gd name="T13" fmla="*/ -9880 h 94"/>
                <a:gd name="T14" fmla="*/ 25 w 95"/>
                <a:gd name="T15" fmla="*/ -9890 h 94"/>
                <a:gd name="T16" fmla="*/ 27 w 95"/>
                <a:gd name="T17" fmla="*/ -9901 h 94"/>
                <a:gd name="T18" fmla="*/ 41 w 95"/>
                <a:gd name="T19" fmla="*/ -9907 h 94"/>
                <a:gd name="T20" fmla="*/ 42 w 95"/>
                <a:gd name="T21" fmla="*/ -9912 h 94"/>
                <a:gd name="T22" fmla="*/ 80 w 95"/>
                <a:gd name="T23" fmla="*/ -9916 h 94"/>
                <a:gd name="T24" fmla="*/ 64 w 95"/>
                <a:gd name="T25" fmla="*/ -9868 h 94"/>
                <a:gd name="T26" fmla="*/ 53 w 95"/>
                <a:gd name="T27" fmla="*/ -9859 h 94"/>
                <a:gd name="T28" fmla="*/ 80 w 95"/>
                <a:gd name="T29" fmla="*/ -9854 h 94"/>
                <a:gd name="T30" fmla="*/ 63 w 95"/>
                <a:gd name="T31" fmla="*/ -9865 h 94"/>
                <a:gd name="T32" fmla="*/ 30 w 95"/>
                <a:gd name="T33" fmla="*/ -9868 h 94"/>
                <a:gd name="T34" fmla="*/ 39 w 95"/>
                <a:gd name="T35" fmla="*/ -9865 h 94"/>
                <a:gd name="T36" fmla="*/ 87 w 95"/>
                <a:gd name="T37" fmla="*/ -9870 h 94"/>
                <a:gd name="T38" fmla="*/ 63 w 95"/>
                <a:gd name="T39" fmla="*/ -9865 h 94"/>
                <a:gd name="T40" fmla="*/ 87 w 95"/>
                <a:gd name="T41" fmla="*/ -9870 h 94"/>
                <a:gd name="T42" fmla="*/ 64 w 95"/>
                <a:gd name="T43" fmla="*/ -9868 h 94"/>
                <a:gd name="T44" fmla="*/ 87 w 95"/>
                <a:gd name="T45" fmla="*/ -9870 h 94"/>
                <a:gd name="T46" fmla="*/ 74 w 95"/>
                <a:gd name="T47" fmla="*/ -9880 h 94"/>
                <a:gd name="T48" fmla="*/ 30 w 95"/>
                <a:gd name="T49" fmla="*/ -9870 h 94"/>
                <a:gd name="T50" fmla="*/ 30 w 95"/>
                <a:gd name="T51" fmla="*/ -9868 h 94"/>
                <a:gd name="T52" fmla="*/ 23 w 95"/>
                <a:gd name="T53" fmla="*/ -9885 h 94"/>
                <a:gd name="T54" fmla="*/ 25 w 95"/>
                <a:gd name="T55" fmla="*/ -9880 h 94"/>
                <a:gd name="T56" fmla="*/ 93 w 95"/>
                <a:gd name="T57" fmla="*/ -9890 h 94"/>
                <a:gd name="T58" fmla="*/ 74 w 95"/>
                <a:gd name="T59" fmla="*/ -9880 h 94"/>
                <a:gd name="T60" fmla="*/ 95 w 95"/>
                <a:gd name="T61" fmla="*/ -9885 h 94"/>
                <a:gd name="T62" fmla="*/ 25 w 95"/>
                <a:gd name="T63" fmla="*/ -9890 h 94"/>
                <a:gd name="T64" fmla="*/ 23 w 95"/>
                <a:gd name="T65" fmla="*/ -9885 h 94"/>
                <a:gd name="T66" fmla="*/ 65 w 95"/>
                <a:gd name="T67" fmla="*/ -9902 h 94"/>
                <a:gd name="T68" fmla="*/ 74 w 95"/>
                <a:gd name="T69" fmla="*/ -9890 h 94"/>
                <a:gd name="T70" fmla="*/ 87 w 95"/>
                <a:gd name="T71" fmla="*/ -9901 h 94"/>
                <a:gd name="T72" fmla="*/ 65 w 95"/>
                <a:gd name="T73" fmla="*/ -9902 h 94"/>
                <a:gd name="T74" fmla="*/ 27 w 95"/>
                <a:gd name="T75" fmla="*/ -9901 h 94"/>
                <a:gd name="T76" fmla="*/ 30 w 95"/>
                <a:gd name="T77" fmla="*/ -9902 h 94"/>
                <a:gd name="T78" fmla="*/ 63 w 95"/>
                <a:gd name="T79" fmla="*/ -9907 h 94"/>
                <a:gd name="T80" fmla="*/ 87 w 95"/>
                <a:gd name="T81" fmla="*/ -9901 h 94"/>
                <a:gd name="T82" fmla="*/ 41 w 95"/>
                <a:gd name="T83" fmla="*/ -9907 h 94"/>
                <a:gd name="T84" fmla="*/ 30 w 95"/>
                <a:gd name="T85" fmla="*/ -9902 h 94"/>
                <a:gd name="T86" fmla="*/ 82 w 95"/>
                <a:gd name="T87" fmla="*/ -9912 h 94"/>
                <a:gd name="T88" fmla="*/ 48 w 95"/>
                <a:gd name="T89" fmla="*/ -9909 h 94"/>
                <a:gd name="T90" fmla="*/ 63 w 95"/>
                <a:gd name="T91" fmla="*/ -9907 h 94"/>
                <a:gd name="T92" fmla="*/ 82 w 95"/>
                <a:gd name="T93" fmla="*/ -9912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8" y="71"/>
                  </a:lnTo>
                  <a:lnTo>
                    <a:pt x="39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8" y="23"/>
                  </a:lnTo>
                  <a:lnTo>
                    <a:pt x="42" y="20"/>
                  </a:lnTo>
                  <a:lnTo>
                    <a:pt x="82" y="20"/>
                  </a:lnTo>
                  <a:lnTo>
                    <a:pt x="80" y="16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8" y="71"/>
                  </a:lnTo>
                  <a:lnTo>
                    <a:pt x="53" y="73"/>
                  </a:lnTo>
                  <a:lnTo>
                    <a:pt x="47" y="94"/>
                  </a:lnTo>
                  <a:lnTo>
                    <a:pt x="80" y="78"/>
                  </a:lnTo>
                  <a:lnTo>
                    <a:pt x="85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9" y="67"/>
                  </a:lnTo>
                  <a:lnTo>
                    <a:pt x="30" y="64"/>
                  </a:lnTo>
                  <a:close/>
                  <a:moveTo>
                    <a:pt x="87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5" y="67"/>
                  </a:lnTo>
                  <a:lnTo>
                    <a:pt x="87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7" y="62"/>
                  </a:lnTo>
                  <a:lnTo>
                    <a:pt x="93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3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3" y="52"/>
                  </a:lnTo>
                  <a:lnTo>
                    <a:pt x="95" y="47"/>
                  </a:lnTo>
                  <a:lnTo>
                    <a:pt x="93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3" y="42"/>
                  </a:lnTo>
                  <a:lnTo>
                    <a:pt x="87" y="31"/>
                  </a:lnTo>
                  <a:lnTo>
                    <a:pt x="69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4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7" y="31"/>
                  </a:lnTo>
                  <a:lnTo>
                    <a:pt x="84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2" y="20"/>
                  </a:moveTo>
                  <a:lnTo>
                    <a:pt x="53" y="20"/>
                  </a:lnTo>
                  <a:lnTo>
                    <a:pt x="48" y="23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4" y="25"/>
                  </a:lnTo>
                  <a:lnTo>
                    <a:pt x="8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76" name="Picture 18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6" y="-10321"/>
              <a:ext cx="110" cy="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5" name="Picture 18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" y="-9624"/>
              <a:ext cx="162" cy="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184"/>
            <p:cNvSpPr>
              <a:spLocks noChangeArrowheads="1"/>
            </p:cNvSpPr>
            <p:nvPr/>
          </p:nvSpPr>
          <p:spPr bwMode="auto">
            <a:xfrm>
              <a:off x="8927" y="-4208"/>
              <a:ext cx="1054" cy="9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5"/>
            <p:cNvSpPr/>
            <p:nvPr/>
          </p:nvSpPr>
          <p:spPr bwMode="auto">
            <a:xfrm>
              <a:off x="8922" y="-4213"/>
              <a:ext cx="1064" cy="944"/>
            </a:xfrm>
            <a:custGeom>
              <a:avLst/>
              <a:gdLst>
                <a:gd name="T0" fmla="*/ 1063 w 1064"/>
                <a:gd name="T1" fmla="*/ -4213 h 944"/>
                <a:gd name="T2" fmla="*/ 1058 w 1064"/>
                <a:gd name="T3" fmla="*/ -4213 h 944"/>
                <a:gd name="T4" fmla="*/ 1058 w 1064"/>
                <a:gd name="T5" fmla="*/ -4197 h 944"/>
                <a:gd name="T6" fmla="*/ 1058 w 1064"/>
                <a:gd name="T7" fmla="*/ -3285 h 944"/>
                <a:gd name="T8" fmla="*/ 1048 w 1064"/>
                <a:gd name="T9" fmla="*/ -3274 h 944"/>
                <a:gd name="T10" fmla="*/ 1048 w 1064"/>
                <a:gd name="T11" fmla="*/ -3285 h 944"/>
                <a:gd name="T12" fmla="*/ 26 w 1064"/>
                <a:gd name="T13" fmla="*/ -3285 h 944"/>
                <a:gd name="T14" fmla="*/ 1048 w 1064"/>
                <a:gd name="T15" fmla="*/ -4188 h 944"/>
                <a:gd name="T16" fmla="*/ 1048 w 1064"/>
                <a:gd name="T17" fmla="*/ -3285 h 944"/>
                <a:gd name="T18" fmla="*/ 1058 w 1064"/>
                <a:gd name="T19" fmla="*/ -3285 h 944"/>
                <a:gd name="T20" fmla="*/ 1058 w 1064"/>
                <a:gd name="T21" fmla="*/ -4197 h 944"/>
                <a:gd name="T22" fmla="*/ 1058 w 1064"/>
                <a:gd name="T23" fmla="*/ -4197 h 944"/>
                <a:gd name="T24" fmla="*/ 1058 w 1064"/>
                <a:gd name="T25" fmla="*/ -4197 h 944"/>
                <a:gd name="T26" fmla="*/ 1058 w 1064"/>
                <a:gd name="T27" fmla="*/ -4197 h 944"/>
                <a:gd name="T28" fmla="*/ 1058 w 1064"/>
                <a:gd name="T29" fmla="*/ -4213 h 944"/>
                <a:gd name="T30" fmla="*/ 1054 w 1064"/>
                <a:gd name="T31" fmla="*/ -4213 h 944"/>
                <a:gd name="T32" fmla="*/ 1048 w 1064"/>
                <a:gd name="T33" fmla="*/ -4213 h 944"/>
                <a:gd name="T34" fmla="*/ 1048 w 1064"/>
                <a:gd name="T35" fmla="*/ -4208 h 944"/>
                <a:gd name="T36" fmla="*/ 1048 w 1064"/>
                <a:gd name="T37" fmla="*/ -4207 h 944"/>
                <a:gd name="T38" fmla="*/ 1048 w 1064"/>
                <a:gd name="T39" fmla="*/ -4208 h 944"/>
                <a:gd name="T40" fmla="*/ 1048 w 1064"/>
                <a:gd name="T41" fmla="*/ -4208 h 944"/>
                <a:gd name="T42" fmla="*/ 1048 w 1064"/>
                <a:gd name="T43" fmla="*/ -4213 h 944"/>
                <a:gd name="T44" fmla="*/ 1036 w 1064"/>
                <a:gd name="T45" fmla="*/ -4213 h 944"/>
                <a:gd name="T46" fmla="*/ 1036 w 1064"/>
                <a:gd name="T47" fmla="*/ -4197 h 944"/>
                <a:gd name="T48" fmla="*/ 16 w 1064"/>
                <a:gd name="T49" fmla="*/ -3294 h 944"/>
                <a:gd name="T50" fmla="*/ 16 w 1064"/>
                <a:gd name="T51" fmla="*/ -3285 h 944"/>
                <a:gd name="T52" fmla="*/ 16 w 1064"/>
                <a:gd name="T53" fmla="*/ -3274 h 944"/>
                <a:gd name="T54" fmla="*/ 5 w 1064"/>
                <a:gd name="T55" fmla="*/ -3285 h 944"/>
                <a:gd name="T56" fmla="*/ 16 w 1064"/>
                <a:gd name="T57" fmla="*/ -3285 h 944"/>
                <a:gd name="T58" fmla="*/ 16 w 1064"/>
                <a:gd name="T59" fmla="*/ -3294 h 944"/>
                <a:gd name="T60" fmla="*/ 16 w 1064"/>
                <a:gd name="T61" fmla="*/ -4197 h 944"/>
                <a:gd name="T62" fmla="*/ 5 w 1064"/>
                <a:gd name="T63" fmla="*/ -4197 h 944"/>
                <a:gd name="T64" fmla="*/ 16 w 1064"/>
                <a:gd name="T65" fmla="*/ -4208 h 944"/>
                <a:gd name="T66" fmla="*/ 16 w 1064"/>
                <a:gd name="T67" fmla="*/ -4197 h 944"/>
                <a:gd name="T68" fmla="*/ 1036 w 1064"/>
                <a:gd name="T69" fmla="*/ -4197 h 944"/>
                <a:gd name="T70" fmla="*/ 1036 w 1064"/>
                <a:gd name="T71" fmla="*/ -4213 h 944"/>
                <a:gd name="T72" fmla="*/ 0 w 1064"/>
                <a:gd name="T73" fmla="*/ -4213 h 944"/>
                <a:gd name="T74" fmla="*/ 0 w 1064"/>
                <a:gd name="T75" fmla="*/ -3270 h 944"/>
                <a:gd name="T76" fmla="*/ 1063 w 1064"/>
                <a:gd name="T77" fmla="*/ -3270 h 944"/>
                <a:gd name="T78" fmla="*/ 1063 w 1064"/>
                <a:gd name="T79" fmla="*/ -4202 h 944"/>
                <a:gd name="T80" fmla="*/ 1063 w 1064"/>
                <a:gd name="T81" fmla="*/ -4208 h 944"/>
                <a:gd name="T82" fmla="*/ 1063 w 1064"/>
                <a:gd name="T83" fmla="*/ -4213 h 9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64" h="944">
                  <a:moveTo>
                    <a:pt x="1063" y="0"/>
                  </a:moveTo>
                  <a:lnTo>
                    <a:pt x="1058" y="0"/>
                  </a:lnTo>
                  <a:lnTo>
                    <a:pt x="1058" y="16"/>
                  </a:lnTo>
                  <a:lnTo>
                    <a:pt x="1058" y="928"/>
                  </a:lnTo>
                  <a:lnTo>
                    <a:pt x="1048" y="939"/>
                  </a:lnTo>
                  <a:lnTo>
                    <a:pt x="1048" y="928"/>
                  </a:lnTo>
                  <a:lnTo>
                    <a:pt x="26" y="928"/>
                  </a:lnTo>
                  <a:lnTo>
                    <a:pt x="1048" y="25"/>
                  </a:lnTo>
                  <a:lnTo>
                    <a:pt x="1048" y="928"/>
                  </a:lnTo>
                  <a:lnTo>
                    <a:pt x="1058" y="928"/>
                  </a:lnTo>
                  <a:lnTo>
                    <a:pt x="1058" y="16"/>
                  </a:lnTo>
                  <a:lnTo>
                    <a:pt x="1058" y="0"/>
                  </a:lnTo>
                  <a:lnTo>
                    <a:pt x="1054" y="0"/>
                  </a:lnTo>
                  <a:lnTo>
                    <a:pt x="1048" y="0"/>
                  </a:lnTo>
                  <a:lnTo>
                    <a:pt x="1048" y="5"/>
                  </a:lnTo>
                  <a:lnTo>
                    <a:pt x="1048" y="6"/>
                  </a:lnTo>
                  <a:lnTo>
                    <a:pt x="1048" y="5"/>
                  </a:lnTo>
                  <a:lnTo>
                    <a:pt x="1048" y="0"/>
                  </a:lnTo>
                  <a:lnTo>
                    <a:pt x="1036" y="0"/>
                  </a:lnTo>
                  <a:lnTo>
                    <a:pt x="1036" y="16"/>
                  </a:lnTo>
                  <a:lnTo>
                    <a:pt x="16" y="919"/>
                  </a:lnTo>
                  <a:lnTo>
                    <a:pt x="16" y="928"/>
                  </a:lnTo>
                  <a:lnTo>
                    <a:pt x="16" y="939"/>
                  </a:lnTo>
                  <a:lnTo>
                    <a:pt x="5" y="928"/>
                  </a:lnTo>
                  <a:lnTo>
                    <a:pt x="16" y="928"/>
                  </a:lnTo>
                  <a:lnTo>
                    <a:pt x="16" y="919"/>
                  </a:lnTo>
                  <a:lnTo>
                    <a:pt x="16" y="16"/>
                  </a:lnTo>
                  <a:lnTo>
                    <a:pt x="5" y="16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1036" y="16"/>
                  </a:lnTo>
                  <a:lnTo>
                    <a:pt x="1036" y="0"/>
                  </a:lnTo>
                  <a:lnTo>
                    <a:pt x="0" y="0"/>
                  </a:lnTo>
                  <a:lnTo>
                    <a:pt x="0" y="943"/>
                  </a:lnTo>
                  <a:lnTo>
                    <a:pt x="1063" y="943"/>
                  </a:lnTo>
                  <a:lnTo>
                    <a:pt x="1063" y="11"/>
                  </a:lnTo>
                  <a:lnTo>
                    <a:pt x="1063" y="5"/>
                  </a:lnTo>
                  <a:lnTo>
                    <a:pt x="10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186"/>
            <p:cNvSpPr>
              <a:spLocks noChangeShapeType="1"/>
            </p:cNvSpPr>
            <p:nvPr/>
          </p:nvSpPr>
          <p:spPr bwMode="auto">
            <a:xfrm>
              <a:off x="9079" y="-5937"/>
              <a:ext cx="0" cy="203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AutoShape 187"/>
            <p:cNvSpPr/>
            <p:nvPr/>
          </p:nvSpPr>
          <p:spPr bwMode="auto">
            <a:xfrm>
              <a:off x="9037" y="-5047"/>
              <a:ext cx="881" cy="80"/>
            </a:xfrm>
            <a:custGeom>
              <a:avLst/>
              <a:gdLst>
                <a:gd name="T0" fmla="*/ 73 w 881"/>
                <a:gd name="T1" fmla="*/ -5005 h 80"/>
                <a:gd name="T2" fmla="*/ 63 w 881"/>
                <a:gd name="T3" fmla="*/ -5031 h 80"/>
                <a:gd name="T4" fmla="*/ 36 w 881"/>
                <a:gd name="T5" fmla="*/ -5047 h 80"/>
                <a:gd name="T6" fmla="*/ 11 w 881"/>
                <a:gd name="T7" fmla="*/ -5031 h 80"/>
                <a:gd name="T8" fmla="*/ 0 w 881"/>
                <a:gd name="T9" fmla="*/ -5005 h 80"/>
                <a:gd name="T10" fmla="*/ 11 w 881"/>
                <a:gd name="T11" fmla="*/ -4978 h 80"/>
                <a:gd name="T12" fmla="*/ 36 w 881"/>
                <a:gd name="T13" fmla="*/ -4968 h 80"/>
                <a:gd name="T14" fmla="*/ 63 w 881"/>
                <a:gd name="T15" fmla="*/ -4978 h 80"/>
                <a:gd name="T16" fmla="*/ 73 w 881"/>
                <a:gd name="T17" fmla="*/ -5005 h 80"/>
                <a:gd name="T18" fmla="*/ 881 w 881"/>
                <a:gd name="T19" fmla="*/ -5010 h 80"/>
                <a:gd name="T20" fmla="*/ 870 w 881"/>
                <a:gd name="T21" fmla="*/ -5036 h 80"/>
                <a:gd name="T22" fmla="*/ 844 w 881"/>
                <a:gd name="T23" fmla="*/ -5047 h 80"/>
                <a:gd name="T24" fmla="*/ 817 w 881"/>
                <a:gd name="T25" fmla="*/ -5036 h 80"/>
                <a:gd name="T26" fmla="*/ 808 w 881"/>
                <a:gd name="T27" fmla="*/ -5010 h 80"/>
                <a:gd name="T28" fmla="*/ 817 w 881"/>
                <a:gd name="T29" fmla="*/ -4983 h 80"/>
                <a:gd name="T30" fmla="*/ 844 w 881"/>
                <a:gd name="T31" fmla="*/ -4974 h 80"/>
                <a:gd name="T32" fmla="*/ 870 w 881"/>
                <a:gd name="T33" fmla="*/ -4983 h 80"/>
                <a:gd name="T34" fmla="*/ 881 w 881"/>
                <a:gd name="T35" fmla="*/ -5010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81" h="80">
                  <a:moveTo>
                    <a:pt x="73" y="42"/>
                  </a:moveTo>
                  <a:lnTo>
                    <a:pt x="63" y="16"/>
                  </a:lnTo>
                  <a:lnTo>
                    <a:pt x="36" y="0"/>
                  </a:lnTo>
                  <a:lnTo>
                    <a:pt x="11" y="16"/>
                  </a:lnTo>
                  <a:lnTo>
                    <a:pt x="0" y="42"/>
                  </a:lnTo>
                  <a:lnTo>
                    <a:pt x="11" y="69"/>
                  </a:lnTo>
                  <a:lnTo>
                    <a:pt x="36" y="79"/>
                  </a:lnTo>
                  <a:lnTo>
                    <a:pt x="63" y="69"/>
                  </a:lnTo>
                  <a:lnTo>
                    <a:pt x="73" y="42"/>
                  </a:lnTo>
                  <a:moveTo>
                    <a:pt x="881" y="37"/>
                  </a:moveTo>
                  <a:lnTo>
                    <a:pt x="870" y="11"/>
                  </a:lnTo>
                  <a:lnTo>
                    <a:pt x="844" y="0"/>
                  </a:lnTo>
                  <a:lnTo>
                    <a:pt x="817" y="11"/>
                  </a:lnTo>
                  <a:lnTo>
                    <a:pt x="808" y="37"/>
                  </a:lnTo>
                  <a:lnTo>
                    <a:pt x="817" y="64"/>
                  </a:lnTo>
                  <a:lnTo>
                    <a:pt x="844" y="73"/>
                  </a:lnTo>
                  <a:lnTo>
                    <a:pt x="870" y="64"/>
                  </a:lnTo>
                  <a:lnTo>
                    <a:pt x="881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AutoShape 188"/>
            <p:cNvSpPr/>
            <p:nvPr/>
          </p:nvSpPr>
          <p:spPr bwMode="auto">
            <a:xfrm>
              <a:off x="9073" y="-5005"/>
              <a:ext cx="808" cy="2"/>
            </a:xfrm>
            <a:custGeom>
              <a:avLst/>
              <a:gdLst>
                <a:gd name="T0" fmla="*/ 0 w 808"/>
                <a:gd name="T1" fmla="*/ 0 h 2"/>
                <a:gd name="T2" fmla="*/ 331 w 808"/>
                <a:gd name="T3" fmla="*/ 0 h 2"/>
                <a:gd name="T4" fmla="*/ 520 w 808"/>
                <a:gd name="T5" fmla="*/ 0 h 2"/>
                <a:gd name="T6" fmla="*/ 808 w 808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8" h="2">
                  <a:moveTo>
                    <a:pt x="0" y="0"/>
                  </a:moveTo>
                  <a:lnTo>
                    <a:pt x="331" y="0"/>
                  </a:lnTo>
                  <a:moveTo>
                    <a:pt x="520" y="0"/>
                  </a:moveTo>
                  <a:lnTo>
                    <a:pt x="808" y="0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2" name="Line 189"/>
            <p:cNvSpPr>
              <a:spLocks noChangeShapeType="1"/>
            </p:cNvSpPr>
            <p:nvPr/>
          </p:nvSpPr>
          <p:spPr bwMode="auto">
            <a:xfrm>
              <a:off x="9433" y="-5151"/>
              <a:ext cx="0" cy="277"/>
            </a:xfrm>
            <a:prstGeom prst="line">
              <a:avLst/>
            </a:prstGeom>
            <a:noFill/>
            <a:ln w="4343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3" name="AutoShape 190"/>
            <p:cNvSpPr/>
            <p:nvPr/>
          </p:nvSpPr>
          <p:spPr bwMode="auto">
            <a:xfrm>
              <a:off x="9394" y="-5157"/>
              <a:ext cx="78" cy="290"/>
            </a:xfrm>
            <a:custGeom>
              <a:avLst/>
              <a:gdLst>
                <a:gd name="T0" fmla="*/ 78 w 78"/>
                <a:gd name="T1" fmla="*/ -5157 h 290"/>
                <a:gd name="T2" fmla="*/ 0 w 78"/>
                <a:gd name="T3" fmla="*/ -5157 h 290"/>
                <a:gd name="T4" fmla="*/ 0 w 78"/>
                <a:gd name="T5" fmla="*/ -4868 h 290"/>
                <a:gd name="T6" fmla="*/ 78 w 78"/>
                <a:gd name="T7" fmla="*/ -4868 h 290"/>
                <a:gd name="T8" fmla="*/ 76 w 78"/>
                <a:gd name="T9" fmla="*/ -4874 h 290"/>
                <a:gd name="T10" fmla="*/ 15 w 78"/>
                <a:gd name="T11" fmla="*/ -4874 h 290"/>
                <a:gd name="T12" fmla="*/ 4 w 78"/>
                <a:gd name="T13" fmla="*/ -4884 h 290"/>
                <a:gd name="T14" fmla="*/ 15 w 78"/>
                <a:gd name="T15" fmla="*/ -4884 h 290"/>
                <a:gd name="T16" fmla="*/ 15 w 78"/>
                <a:gd name="T17" fmla="*/ -5140 h 290"/>
                <a:gd name="T18" fmla="*/ 4 w 78"/>
                <a:gd name="T19" fmla="*/ -5140 h 290"/>
                <a:gd name="T20" fmla="*/ 15 w 78"/>
                <a:gd name="T21" fmla="*/ -5151 h 290"/>
                <a:gd name="T22" fmla="*/ 78 w 78"/>
                <a:gd name="T23" fmla="*/ -5151 h 290"/>
                <a:gd name="T24" fmla="*/ 78 w 78"/>
                <a:gd name="T25" fmla="*/ -5157 h 290"/>
                <a:gd name="T26" fmla="*/ 78 w 78"/>
                <a:gd name="T27" fmla="*/ -5151 h 290"/>
                <a:gd name="T28" fmla="*/ 62 w 78"/>
                <a:gd name="T29" fmla="*/ -5151 h 290"/>
                <a:gd name="T30" fmla="*/ 73 w 78"/>
                <a:gd name="T31" fmla="*/ -5140 h 290"/>
                <a:gd name="T32" fmla="*/ 62 w 78"/>
                <a:gd name="T33" fmla="*/ -5140 h 290"/>
                <a:gd name="T34" fmla="*/ 62 w 78"/>
                <a:gd name="T35" fmla="*/ -4884 h 290"/>
                <a:gd name="T36" fmla="*/ 73 w 78"/>
                <a:gd name="T37" fmla="*/ -4884 h 290"/>
                <a:gd name="T38" fmla="*/ 78 w 78"/>
                <a:gd name="T39" fmla="*/ -4868 h 290"/>
                <a:gd name="T40" fmla="*/ 78 w 78"/>
                <a:gd name="T41" fmla="*/ -5151 h 290"/>
                <a:gd name="T42" fmla="*/ 62 w 78"/>
                <a:gd name="T43" fmla="*/ -4884 h 290"/>
                <a:gd name="T44" fmla="*/ 15 w 78"/>
                <a:gd name="T45" fmla="*/ -4884 h 290"/>
                <a:gd name="T46" fmla="*/ 15 w 78"/>
                <a:gd name="T47" fmla="*/ -4874 h 290"/>
                <a:gd name="T48" fmla="*/ 62 w 78"/>
                <a:gd name="T49" fmla="*/ -4874 h 290"/>
                <a:gd name="T50" fmla="*/ 62 w 78"/>
                <a:gd name="T51" fmla="*/ -4884 h 290"/>
                <a:gd name="T52" fmla="*/ 73 w 78"/>
                <a:gd name="T53" fmla="*/ -4884 h 290"/>
                <a:gd name="T54" fmla="*/ 62 w 78"/>
                <a:gd name="T55" fmla="*/ -4874 h 290"/>
                <a:gd name="T56" fmla="*/ 76 w 78"/>
                <a:gd name="T57" fmla="*/ -4874 h 290"/>
                <a:gd name="T58" fmla="*/ 73 w 78"/>
                <a:gd name="T59" fmla="*/ -4884 h 290"/>
                <a:gd name="T60" fmla="*/ 62 w 78"/>
                <a:gd name="T61" fmla="*/ -5151 h 290"/>
                <a:gd name="T62" fmla="*/ 15 w 78"/>
                <a:gd name="T63" fmla="*/ -5151 h 290"/>
                <a:gd name="T64" fmla="*/ 15 w 78"/>
                <a:gd name="T65" fmla="*/ -5140 h 290"/>
                <a:gd name="T66" fmla="*/ 62 w 78"/>
                <a:gd name="T67" fmla="*/ -5140 h 290"/>
                <a:gd name="T68" fmla="*/ 62 w 78"/>
                <a:gd name="T69" fmla="*/ -5151 h 2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290">
                  <a:moveTo>
                    <a:pt x="78" y="0"/>
                  </a:moveTo>
                  <a:lnTo>
                    <a:pt x="0" y="0"/>
                  </a:lnTo>
                  <a:lnTo>
                    <a:pt x="0" y="289"/>
                  </a:lnTo>
                  <a:lnTo>
                    <a:pt x="78" y="289"/>
                  </a:lnTo>
                  <a:lnTo>
                    <a:pt x="76" y="283"/>
                  </a:lnTo>
                  <a:lnTo>
                    <a:pt x="15" y="283"/>
                  </a:lnTo>
                  <a:lnTo>
                    <a:pt x="4" y="273"/>
                  </a:lnTo>
                  <a:lnTo>
                    <a:pt x="15" y="273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15" y="6"/>
                  </a:lnTo>
                  <a:lnTo>
                    <a:pt x="78" y="6"/>
                  </a:lnTo>
                  <a:lnTo>
                    <a:pt x="78" y="0"/>
                  </a:lnTo>
                  <a:close/>
                  <a:moveTo>
                    <a:pt x="78" y="6"/>
                  </a:moveTo>
                  <a:lnTo>
                    <a:pt x="62" y="6"/>
                  </a:lnTo>
                  <a:lnTo>
                    <a:pt x="73" y="17"/>
                  </a:lnTo>
                  <a:lnTo>
                    <a:pt x="62" y="17"/>
                  </a:lnTo>
                  <a:lnTo>
                    <a:pt x="62" y="273"/>
                  </a:lnTo>
                  <a:lnTo>
                    <a:pt x="73" y="273"/>
                  </a:lnTo>
                  <a:lnTo>
                    <a:pt x="78" y="289"/>
                  </a:lnTo>
                  <a:lnTo>
                    <a:pt x="78" y="6"/>
                  </a:lnTo>
                  <a:close/>
                  <a:moveTo>
                    <a:pt x="62" y="273"/>
                  </a:moveTo>
                  <a:lnTo>
                    <a:pt x="15" y="273"/>
                  </a:lnTo>
                  <a:lnTo>
                    <a:pt x="15" y="283"/>
                  </a:lnTo>
                  <a:lnTo>
                    <a:pt x="62" y="283"/>
                  </a:lnTo>
                  <a:lnTo>
                    <a:pt x="62" y="273"/>
                  </a:lnTo>
                  <a:close/>
                  <a:moveTo>
                    <a:pt x="73" y="273"/>
                  </a:moveTo>
                  <a:lnTo>
                    <a:pt x="62" y="283"/>
                  </a:lnTo>
                  <a:lnTo>
                    <a:pt x="76" y="283"/>
                  </a:lnTo>
                  <a:lnTo>
                    <a:pt x="73" y="273"/>
                  </a:lnTo>
                  <a:close/>
                  <a:moveTo>
                    <a:pt x="62" y="6"/>
                  </a:moveTo>
                  <a:lnTo>
                    <a:pt x="15" y="6"/>
                  </a:lnTo>
                  <a:lnTo>
                    <a:pt x="15" y="17"/>
                  </a:lnTo>
                  <a:lnTo>
                    <a:pt x="62" y="17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4" name="Line 191"/>
            <p:cNvSpPr>
              <a:spLocks noChangeShapeType="1"/>
            </p:cNvSpPr>
            <p:nvPr/>
          </p:nvSpPr>
          <p:spPr bwMode="auto">
            <a:xfrm>
              <a:off x="9559" y="-5151"/>
              <a:ext cx="0" cy="277"/>
            </a:xfrm>
            <a:prstGeom prst="line">
              <a:avLst/>
            </a:prstGeom>
            <a:noFill/>
            <a:ln w="43434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7" name="AutoShape 192"/>
            <p:cNvSpPr/>
            <p:nvPr/>
          </p:nvSpPr>
          <p:spPr bwMode="auto">
            <a:xfrm>
              <a:off x="9520" y="-5157"/>
              <a:ext cx="78" cy="290"/>
            </a:xfrm>
            <a:custGeom>
              <a:avLst/>
              <a:gdLst>
                <a:gd name="T0" fmla="*/ 78 w 78"/>
                <a:gd name="T1" fmla="*/ -5157 h 290"/>
                <a:gd name="T2" fmla="*/ 0 w 78"/>
                <a:gd name="T3" fmla="*/ -5157 h 290"/>
                <a:gd name="T4" fmla="*/ 0 w 78"/>
                <a:gd name="T5" fmla="*/ -4868 h 290"/>
                <a:gd name="T6" fmla="*/ 78 w 78"/>
                <a:gd name="T7" fmla="*/ -4868 h 290"/>
                <a:gd name="T8" fmla="*/ 76 w 78"/>
                <a:gd name="T9" fmla="*/ -4874 h 290"/>
                <a:gd name="T10" fmla="*/ 15 w 78"/>
                <a:gd name="T11" fmla="*/ -4874 h 290"/>
                <a:gd name="T12" fmla="*/ 4 w 78"/>
                <a:gd name="T13" fmla="*/ -4884 h 290"/>
                <a:gd name="T14" fmla="*/ 15 w 78"/>
                <a:gd name="T15" fmla="*/ -4884 h 290"/>
                <a:gd name="T16" fmla="*/ 15 w 78"/>
                <a:gd name="T17" fmla="*/ -5140 h 290"/>
                <a:gd name="T18" fmla="*/ 4 w 78"/>
                <a:gd name="T19" fmla="*/ -5140 h 290"/>
                <a:gd name="T20" fmla="*/ 15 w 78"/>
                <a:gd name="T21" fmla="*/ -5151 h 290"/>
                <a:gd name="T22" fmla="*/ 78 w 78"/>
                <a:gd name="T23" fmla="*/ -5151 h 290"/>
                <a:gd name="T24" fmla="*/ 78 w 78"/>
                <a:gd name="T25" fmla="*/ -5157 h 290"/>
                <a:gd name="T26" fmla="*/ 78 w 78"/>
                <a:gd name="T27" fmla="*/ -5151 h 290"/>
                <a:gd name="T28" fmla="*/ 62 w 78"/>
                <a:gd name="T29" fmla="*/ -5151 h 290"/>
                <a:gd name="T30" fmla="*/ 73 w 78"/>
                <a:gd name="T31" fmla="*/ -5140 h 290"/>
                <a:gd name="T32" fmla="*/ 62 w 78"/>
                <a:gd name="T33" fmla="*/ -5140 h 290"/>
                <a:gd name="T34" fmla="*/ 62 w 78"/>
                <a:gd name="T35" fmla="*/ -4884 h 290"/>
                <a:gd name="T36" fmla="*/ 73 w 78"/>
                <a:gd name="T37" fmla="*/ -4884 h 290"/>
                <a:gd name="T38" fmla="*/ 78 w 78"/>
                <a:gd name="T39" fmla="*/ -4868 h 290"/>
                <a:gd name="T40" fmla="*/ 78 w 78"/>
                <a:gd name="T41" fmla="*/ -5151 h 290"/>
                <a:gd name="T42" fmla="*/ 62 w 78"/>
                <a:gd name="T43" fmla="*/ -4884 h 290"/>
                <a:gd name="T44" fmla="*/ 15 w 78"/>
                <a:gd name="T45" fmla="*/ -4884 h 290"/>
                <a:gd name="T46" fmla="*/ 15 w 78"/>
                <a:gd name="T47" fmla="*/ -4874 h 290"/>
                <a:gd name="T48" fmla="*/ 62 w 78"/>
                <a:gd name="T49" fmla="*/ -4874 h 290"/>
                <a:gd name="T50" fmla="*/ 62 w 78"/>
                <a:gd name="T51" fmla="*/ -4884 h 290"/>
                <a:gd name="T52" fmla="*/ 73 w 78"/>
                <a:gd name="T53" fmla="*/ -4884 h 290"/>
                <a:gd name="T54" fmla="*/ 62 w 78"/>
                <a:gd name="T55" fmla="*/ -4874 h 290"/>
                <a:gd name="T56" fmla="*/ 76 w 78"/>
                <a:gd name="T57" fmla="*/ -4874 h 290"/>
                <a:gd name="T58" fmla="*/ 73 w 78"/>
                <a:gd name="T59" fmla="*/ -4884 h 290"/>
                <a:gd name="T60" fmla="*/ 62 w 78"/>
                <a:gd name="T61" fmla="*/ -5151 h 290"/>
                <a:gd name="T62" fmla="*/ 15 w 78"/>
                <a:gd name="T63" fmla="*/ -5151 h 290"/>
                <a:gd name="T64" fmla="*/ 15 w 78"/>
                <a:gd name="T65" fmla="*/ -5140 h 290"/>
                <a:gd name="T66" fmla="*/ 62 w 78"/>
                <a:gd name="T67" fmla="*/ -5140 h 290"/>
                <a:gd name="T68" fmla="*/ 62 w 78"/>
                <a:gd name="T69" fmla="*/ -5151 h 2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290">
                  <a:moveTo>
                    <a:pt x="78" y="0"/>
                  </a:moveTo>
                  <a:lnTo>
                    <a:pt x="0" y="0"/>
                  </a:lnTo>
                  <a:lnTo>
                    <a:pt x="0" y="289"/>
                  </a:lnTo>
                  <a:lnTo>
                    <a:pt x="78" y="289"/>
                  </a:lnTo>
                  <a:lnTo>
                    <a:pt x="76" y="283"/>
                  </a:lnTo>
                  <a:lnTo>
                    <a:pt x="15" y="283"/>
                  </a:lnTo>
                  <a:lnTo>
                    <a:pt x="4" y="273"/>
                  </a:lnTo>
                  <a:lnTo>
                    <a:pt x="15" y="273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15" y="6"/>
                  </a:lnTo>
                  <a:lnTo>
                    <a:pt x="78" y="6"/>
                  </a:lnTo>
                  <a:lnTo>
                    <a:pt x="78" y="0"/>
                  </a:lnTo>
                  <a:close/>
                  <a:moveTo>
                    <a:pt x="78" y="6"/>
                  </a:moveTo>
                  <a:lnTo>
                    <a:pt x="62" y="6"/>
                  </a:lnTo>
                  <a:lnTo>
                    <a:pt x="73" y="17"/>
                  </a:lnTo>
                  <a:lnTo>
                    <a:pt x="62" y="17"/>
                  </a:lnTo>
                  <a:lnTo>
                    <a:pt x="62" y="273"/>
                  </a:lnTo>
                  <a:lnTo>
                    <a:pt x="73" y="273"/>
                  </a:lnTo>
                  <a:lnTo>
                    <a:pt x="78" y="289"/>
                  </a:lnTo>
                  <a:lnTo>
                    <a:pt x="78" y="6"/>
                  </a:lnTo>
                  <a:close/>
                  <a:moveTo>
                    <a:pt x="62" y="273"/>
                  </a:moveTo>
                  <a:lnTo>
                    <a:pt x="15" y="273"/>
                  </a:lnTo>
                  <a:lnTo>
                    <a:pt x="15" y="283"/>
                  </a:lnTo>
                  <a:lnTo>
                    <a:pt x="62" y="283"/>
                  </a:lnTo>
                  <a:lnTo>
                    <a:pt x="62" y="273"/>
                  </a:lnTo>
                  <a:close/>
                  <a:moveTo>
                    <a:pt x="73" y="273"/>
                  </a:moveTo>
                  <a:lnTo>
                    <a:pt x="62" y="283"/>
                  </a:lnTo>
                  <a:lnTo>
                    <a:pt x="76" y="283"/>
                  </a:lnTo>
                  <a:lnTo>
                    <a:pt x="73" y="273"/>
                  </a:lnTo>
                  <a:close/>
                  <a:moveTo>
                    <a:pt x="62" y="6"/>
                  </a:moveTo>
                  <a:lnTo>
                    <a:pt x="15" y="6"/>
                  </a:lnTo>
                  <a:lnTo>
                    <a:pt x="15" y="17"/>
                  </a:lnTo>
                  <a:lnTo>
                    <a:pt x="62" y="17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8" name="Line 193"/>
            <p:cNvSpPr>
              <a:spLocks noChangeShapeType="1"/>
            </p:cNvSpPr>
            <p:nvPr/>
          </p:nvSpPr>
          <p:spPr bwMode="auto">
            <a:xfrm>
              <a:off x="9460" y="-3285"/>
              <a:ext cx="0" cy="1717"/>
            </a:xfrm>
            <a:prstGeom prst="line">
              <a:avLst/>
            </a:prstGeom>
            <a:noFill/>
            <a:ln w="14478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64" name="Picture 19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9" y="-2628"/>
              <a:ext cx="162" cy="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79" name="Freeform 195"/>
            <p:cNvSpPr/>
            <p:nvPr/>
          </p:nvSpPr>
          <p:spPr bwMode="auto">
            <a:xfrm>
              <a:off x="9425" y="-1734"/>
              <a:ext cx="74" cy="74"/>
            </a:xfrm>
            <a:custGeom>
              <a:avLst/>
              <a:gdLst>
                <a:gd name="T0" fmla="*/ 37 w 74"/>
                <a:gd name="T1" fmla="*/ -1734 h 74"/>
                <a:gd name="T2" fmla="*/ 11 w 74"/>
                <a:gd name="T3" fmla="*/ -1723 h 74"/>
                <a:gd name="T4" fmla="*/ 0 w 74"/>
                <a:gd name="T5" fmla="*/ -1696 h 74"/>
                <a:gd name="T6" fmla="*/ 11 w 74"/>
                <a:gd name="T7" fmla="*/ -1670 h 74"/>
                <a:gd name="T8" fmla="*/ 37 w 74"/>
                <a:gd name="T9" fmla="*/ -1660 h 74"/>
                <a:gd name="T10" fmla="*/ 63 w 74"/>
                <a:gd name="T11" fmla="*/ -1670 h 74"/>
                <a:gd name="T12" fmla="*/ 73 w 74"/>
                <a:gd name="T13" fmla="*/ -1696 h 74"/>
                <a:gd name="T14" fmla="*/ 63 w 74"/>
                <a:gd name="T15" fmla="*/ -1723 h 74"/>
                <a:gd name="T16" fmla="*/ 37 w 74"/>
                <a:gd name="T17" fmla="*/ -173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1" y="11"/>
                  </a:lnTo>
                  <a:lnTo>
                    <a:pt x="0" y="38"/>
                  </a:lnTo>
                  <a:lnTo>
                    <a:pt x="11" y="64"/>
                  </a:lnTo>
                  <a:lnTo>
                    <a:pt x="37" y="74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0" name="AutoShape 196"/>
            <p:cNvSpPr/>
            <p:nvPr/>
          </p:nvSpPr>
          <p:spPr bwMode="auto">
            <a:xfrm>
              <a:off x="9414" y="-1744"/>
              <a:ext cx="95" cy="95"/>
            </a:xfrm>
            <a:custGeom>
              <a:avLst/>
              <a:gdLst>
                <a:gd name="T0" fmla="*/ 16 w 95"/>
                <a:gd name="T1" fmla="*/ -1728 h 95"/>
                <a:gd name="T2" fmla="*/ 16 w 95"/>
                <a:gd name="T3" fmla="*/ -1665 h 95"/>
                <a:gd name="T4" fmla="*/ 53 w 95"/>
                <a:gd name="T5" fmla="*/ -1670 h 95"/>
                <a:gd name="T6" fmla="*/ 47 w 95"/>
                <a:gd name="T7" fmla="*/ -1672 h 95"/>
                <a:gd name="T8" fmla="*/ 32 w 95"/>
                <a:gd name="T9" fmla="*/ -1676 h 95"/>
                <a:gd name="T10" fmla="*/ 30 w 95"/>
                <a:gd name="T11" fmla="*/ -1681 h 95"/>
                <a:gd name="T12" fmla="*/ 22 w 95"/>
                <a:gd name="T13" fmla="*/ -1692 h 95"/>
                <a:gd name="T14" fmla="*/ 26 w 95"/>
                <a:gd name="T15" fmla="*/ -1702 h 95"/>
                <a:gd name="T16" fmla="*/ 26 w 95"/>
                <a:gd name="T17" fmla="*/ -1712 h 95"/>
                <a:gd name="T18" fmla="*/ 41 w 95"/>
                <a:gd name="T19" fmla="*/ -1718 h 95"/>
                <a:gd name="T20" fmla="*/ 42 w 95"/>
                <a:gd name="T21" fmla="*/ -1723 h 95"/>
                <a:gd name="T22" fmla="*/ 79 w 95"/>
                <a:gd name="T23" fmla="*/ -1728 h 95"/>
                <a:gd name="T24" fmla="*/ 65 w 95"/>
                <a:gd name="T25" fmla="*/ -1679 h 95"/>
                <a:gd name="T26" fmla="*/ 53 w 95"/>
                <a:gd name="T27" fmla="*/ -1670 h 95"/>
                <a:gd name="T28" fmla="*/ 79 w 95"/>
                <a:gd name="T29" fmla="*/ -1665 h 95"/>
                <a:gd name="T30" fmla="*/ 64 w 95"/>
                <a:gd name="T31" fmla="*/ -1676 h 95"/>
                <a:gd name="T32" fmla="*/ 31 w 95"/>
                <a:gd name="T33" fmla="*/ -1679 h 95"/>
                <a:gd name="T34" fmla="*/ 38 w 95"/>
                <a:gd name="T35" fmla="*/ -1676 h 95"/>
                <a:gd name="T36" fmla="*/ 87 w 95"/>
                <a:gd name="T37" fmla="*/ -1681 h 95"/>
                <a:gd name="T38" fmla="*/ 64 w 95"/>
                <a:gd name="T39" fmla="*/ -1676 h 95"/>
                <a:gd name="T40" fmla="*/ 87 w 95"/>
                <a:gd name="T41" fmla="*/ -1681 h 95"/>
                <a:gd name="T42" fmla="*/ 26 w 95"/>
                <a:gd name="T43" fmla="*/ -1681 h 95"/>
                <a:gd name="T44" fmla="*/ 30 w 95"/>
                <a:gd name="T45" fmla="*/ -1681 h 95"/>
                <a:gd name="T46" fmla="*/ 65 w 95"/>
                <a:gd name="T47" fmla="*/ -1679 h 95"/>
                <a:gd name="T48" fmla="*/ 87 w 95"/>
                <a:gd name="T49" fmla="*/ -1681 h 95"/>
                <a:gd name="T50" fmla="*/ 74 w 95"/>
                <a:gd name="T51" fmla="*/ -1692 h 95"/>
                <a:gd name="T52" fmla="*/ 24 w 95"/>
                <a:gd name="T53" fmla="*/ -1697 h 95"/>
                <a:gd name="T54" fmla="*/ 26 w 95"/>
                <a:gd name="T55" fmla="*/ -1692 h 95"/>
                <a:gd name="T56" fmla="*/ 92 w 95"/>
                <a:gd name="T57" fmla="*/ -1702 h 95"/>
                <a:gd name="T58" fmla="*/ 74 w 95"/>
                <a:gd name="T59" fmla="*/ -1692 h 95"/>
                <a:gd name="T60" fmla="*/ 95 w 95"/>
                <a:gd name="T61" fmla="*/ -1696 h 95"/>
                <a:gd name="T62" fmla="*/ 26 w 95"/>
                <a:gd name="T63" fmla="*/ -1702 h 95"/>
                <a:gd name="T64" fmla="*/ 24 w 95"/>
                <a:gd name="T65" fmla="*/ -1697 h 95"/>
                <a:gd name="T66" fmla="*/ 66 w 95"/>
                <a:gd name="T67" fmla="*/ -1713 h 95"/>
                <a:gd name="T68" fmla="*/ 74 w 95"/>
                <a:gd name="T69" fmla="*/ -1702 h 95"/>
                <a:gd name="T70" fmla="*/ 87 w 95"/>
                <a:gd name="T71" fmla="*/ -1712 h 95"/>
                <a:gd name="T72" fmla="*/ 66 w 95"/>
                <a:gd name="T73" fmla="*/ -1713 h 95"/>
                <a:gd name="T74" fmla="*/ 26 w 95"/>
                <a:gd name="T75" fmla="*/ -1712 h 95"/>
                <a:gd name="T76" fmla="*/ 31 w 95"/>
                <a:gd name="T77" fmla="*/ -1714 h 95"/>
                <a:gd name="T78" fmla="*/ 64 w 95"/>
                <a:gd name="T79" fmla="*/ -1718 h 95"/>
                <a:gd name="T80" fmla="*/ 87 w 95"/>
                <a:gd name="T81" fmla="*/ -1712 h 95"/>
                <a:gd name="T82" fmla="*/ 82 w 95"/>
                <a:gd name="T83" fmla="*/ -1723 h 95"/>
                <a:gd name="T84" fmla="*/ 47 w 95"/>
                <a:gd name="T85" fmla="*/ -1721 h 95"/>
                <a:gd name="T86" fmla="*/ 64 w 95"/>
                <a:gd name="T87" fmla="*/ -1718 h 95"/>
                <a:gd name="T88" fmla="*/ 82 w 95"/>
                <a:gd name="T89" fmla="*/ -1723 h 95"/>
                <a:gd name="T90" fmla="*/ 32 w 95"/>
                <a:gd name="T91" fmla="*/ -1718 h 95"/>
                <a:gd name="T92" fmla="*/ 41 w 95"/>
                <a:gd name="T93" fmla="*/ -171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8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8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2" y="68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26" y="32"/>
                  </a:lnTo>
                  <a:lnTo>
                    <a:pt x="32" y="26"/>
                  </a:lnTo>
                  <a:lnTo>
                    <a:pt x="41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8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4"/>
                  </a:lnTo>
                  <a:lnTo>
                    <a:pt x="48" y="94"/>
                  </a:lnTo>
                  <a:lnTo>
                    <a:pt x="79" y="79"/>
                  </a:lnTo>
                  <a:lnTo>
                    <a:pt x="85" y="68"/>
                  </a:lnTo>
                  <a:lnTo>
                    <a:pt x="64" y="68"/>
                  </a:lnTo>
                  <a:lnTo>
                    <a:pt x="65" y="65"/>
                  </a:lnTo>
                  <a:close/>
                  <a:moveTo>
                    <a:pt x="31" y="65"/>
                  </a:moveTo>
                  <a:lnTo>
                    <a:pt x="32" y="68"/>
                  </a:lnTo>
                  <a:lnTo>
                    <a:pt x="38" y="68"/>
                  </a:lnTo>
                  <a:lnTo>
                    <a:pt x="31" y="65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4" y="68"/>
                  </a:lnTo>
                  <a:lnTo>
                    <a:pt x="85" y="68"/>
                  </a:lnTo>
                  <a:lnTo>
                    <a:pt x="87" y="63"/>
                  </a:lnTo>
                  <a:close/>
                  <a:moveTo>
                    <a:pt x="30" y="63"/>
                  </a:moveTo>
                  <a:lnTo>
                    <a:pt x="26" y="63"/>
                  </a:lnTo>
                  <a:lnTo>
                    <a:pt x="31" y="65"/>
                  </a:lnTo>
                  <a:lnTo>
                    <a:pt x="30" y="63"/>
                  </a:lnTo>
                  <a:close/>
                  <a:moveTo>
                    <a:pt x="72" y="47"/>
                  </a:moveTo>
                  <a:lnTo>
                    <a:pt x="65" y="65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6" y="52"/>
                  </a:lnTo>
                  <a:lnTo>
                    <a:pt x="24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6" y="42"/>
                  </a:lnTo>
                  <a:close/>
                  <a:moveTo>
                    <a:pt x="66" y="31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6" y="31"/>
                  </a:lnTo>
                  <a:close/>
                  <a:moveTo>
                    <a:pt x="31" y="30"/>
                  </a:moveTo>
                  <a:lnTo>
                    <a:pt x="26" y="32"/>
                  </a:lnTo>
                  <a:lnTo>
                    <a:pt x="30" y="32"/>
                  </a:lnTo>
                  <a:lnTo>
                    <a:pt x="31" y="30"/>
                  </a:lnTo>
                  <a:close/>
                  <a:moveTo>
                    <a:pt x="84" y="26"/>
                  </a:moveTo>
                  <a:lnTo>
                    <a:pt x="64" y="26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84" y="26"/>
                  </a:lnTo>
                  <a:lnTo>
                    <a:pt x="82" y="21"/>
                  </a:lnTo>
                  <a:close/>
                  <a:moveTo>
                    <a:pt x="41" y="26"/>
                  </a:moveTo>
                  <a:lnTo>
                    <a:pt x="32" y="26"/>
                  </a:lnTo>
                  <a:lnTo>
                    <a:pt x="31" y="30"/>
                  </a:lnTo>
                  <a:lnTo>
                    <a:pt x="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1" name="Freeform 197"/>
            <p:cNvSpPr/>
            <p:nvPr/>
          </p:nvSpPr>
          <p:spPr bwMode="auto">
            <a:xfrm>
              <a:off x="9252" y="-1570"/>
              <a:ext cx="430" cy="425"/>
            </a:xfrm>
            <a:custGeom>
              <a:avLst/>
              <a:gdLst>
                <a:gd name="T0" fmla="*/ 215 w 430"/>
                <a:gd name="T1" fmla="*/ -1570 h 425"/>
                <a:gd name="T2" fmla="*/ 131 w 430"/>
                <a:gd name="T3" fmla="*/ -1555 h 425"/>
                <a:gd name="T4" fmla="*/ 62 w 430"/>
                <a:gd name="T5" fmla="*/ -1508 h 425"/>
                <a:gd name="T6" fmla="*/ 16 w 430"/>
                <a:gd name="T7" fmla="*/ -1446 h 425"/>
                <a:gd name="T8" fmla="*/ 0 w 430"/>
                <a:gd name="T9" fmla="*/ -1362 h 425"/>
                <a:gd name="T10" fmla="*/ 5 w 430"/>
                <a:gd name="T11" fmla="*/ -1320 h 425"/>
                <a:gd name="T12" fmla="*/ 37 w 430"/>
                <a:gd name="T13" fmla="*/ -1240 h 425"/>
                <a:gd name="T14" fmla="*/ 95 w 430"/>
                <a:gd name="T15" fmla="*/ -1183 h 425"/>
                <a:gd name="T16" fmla="*/ 173 w 430"/>
                <a:gd name="T17" fmla="*/ -1152 h 425"/>
                <a:gd name="T18" fmla="*/ 215 w 430"/>
                <a:gd name="T19" fmla="*/ -1146 h 425"/>
                <a:gd name="T20" fmla="*/ 257 w 430"/>
                <a:gd name="T21" fmla="*/ -1152 h 425"/>
                <a:gd name="T22" fmla="*/ 335 w 430"/>
                <a:gd name="T23" fmla="*/ -1183 h 425"/>
                <a:gd name="T24" fmla="*/ 394 w 430"/>
                <a:gd name="T25" fmla="*/ -1240 h 425"/>
                <a:gd name="T26" fmla="*/ 425 w 430"/>
                <a:gd name="T27" fmla="*/ -1320 h 425"/>
                <a:gd name="T28" fmla="*/ 430 w 430"/>
                <a:gd name="T29" fmla="*/ -1362 h 425"/>
                <a:gd name="T30" fmla="*/ 425 w 430"/>
                <a:gd name="T31" fmla="*/ -1404 h 425"/>
                <a:gd name="T32" fmla="*/ 394 w 430"/>
                <a:gd name="T33" fmla="*/ -1477 h 425"/>
                <a:gd name="T34" fmla="*/ 335 w 430"/>
                <a:gd name="T35" fmla="*/ -1534 h 425"/>
                <a:gd name="T36" fmla="*/ 257 w 430"/>
                <a:gd name="T37" fmla="*/ -1566 h 425"/>
                <a:gd name="T38" fmla="*/ 215 w 430"/>
                <a:gd name="T39" fmla="*/ -1570 h 4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0" h="425">
                  <a:moveTo>
                    <a:pt x="215" y="0"/>
                  </a:moveTo>
                  <a:lnTo>
                    <a:pt x="131" y="15"/>
                  </a:lnTo>
                  <a:lnTo>
                    <a:pt x="62" y="62"/>
                  </a:lnTo>
                  <a:lnTo>
                    <a:pt x="16" y="124"/>
                  </a:lnTo>
                  <a:lnTo>
                    <a:pt x="0" y="208"/>
                  </a:lnTo>
                  <a:lnTo>
                    <a:pt x="5" y="250"/>
                  </a:lnTo>
                  <a:lnTo>
                    <a:pt x="37" y="330"/>
                  </a:lnTo>
                  <a:lnTo>
                    <a:pt x="95" y="387"/>
                  </a:lnTo>
                  <a:lnTo>
                    <a:pt x="173" y="418"/>
                  </a:lnTo>
                  <a:lnTo>
                    <a:pt x="215" y="424"/>
                  </a:lnTo>
                  <a:lnTo>
                    <a:pt x="257" y="418"/>
                  </a:lnTo>
                  <a:lnTo>
                    <a:pt x="335" y="387"/>
                  </a:lnTo>
                  <a:lnTo>
                    <a:pt x="394" y="330"/>
                  </a:lnTo>
                  <a:lnTo>
                    <a:pt x="425" y="250"/>
                  </a:lnTo>
                  <a:lnTo>
                    <a:pt x="430" y="208"/>
                  </a:lnTo>
                  <a:lnTo>
                    <a:pt x="425" y="166"/>
                  </a:lnTo>
                  <a:lnTo>
                    <a:pt x="394" y="93"/>
                  </a:lnTo>
                  <a:lnTo>
                    <a:pt x="335" y="36"/>
                  </a:lnTo>
                  <a:lnTo>
                    <a:pt x="257" y="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2" name="AutoShape 198"/>
            <p:cNvSpPr/>
            <p:nvPr/>
          </p:nvSpPr>
          <p:spPr bwMode="auto">
            <a:xfrm>
              <a:off x="9241" y="-1581"/>
              <a:ext cx="452" cy="446"/>
            </a:xfrm>
            <a:custGeom>
              <a:avLst/>
              <a:gdLst>
                <a:gd name="T0" fmla="*/ 184 w 452"/>
                <a:gd name="T1" fmla="*/ -1576 h 446"/>
                <a:gd name="T2" fmla="*/ 100 w 452"/>
                <a:gd name="T3" fmla="*/ -1545 h 446"/>
                <a:gd name="T4" fmla="*/ 16 w 452"/>
                <a:gd name="T5" fmla="*/ -1450 h 446"/>
                <a:gd name="T6" fmla="*/ 0 w 452"/>
                <a:gd name="T7" fmla="*/ -1362 h 446"/>
                <a:gd name="T8" fmla="*/ 16 w 452"/>
                <a:gd name="T9" fmla="*/ -1272 h 446"/>
                <a:gd name="T10" fmla="*/ 100 w 452"/>
                <a:gd name="T11" fmla="*/ -1172 h 446"/>
                <a:gd name="T12" fmla="*/ 184 w 452"/>
                <a:gd name="T13" fmla="*/ -1141 h 446"/>
                <a:gd name="T14" fmla="*/ 226 w 452"/>
                <a:gd name="T15" fmla="*/ -1156 h 446"/>
                <a:gd name="T16" fmla="*/ 142 w 452"/>
                <a:gd name="T17" fmla="*/ -1172 h 446"/>
                <a:gd name="T18" fmla="*/ 111 w 452"/>
                <a:gd name="T19" fmla="*/ -1194 h 446"/>
                <a:gd name="T20" fmla="*/ 84 w 452"/>
                <a:gd name="T21" fmla="*/ -1214 h 446"/>
                <a:gd name="T22" fmla="*/ 40 w 452"/>
                <a:gd name="T23" fmla="*/ -1278 h 446"/>
                <a:gd name="T24" fmla="*/ 27 w 452"/>
                <a:gd name="T25" fmla="*/ -1320 h 446"/>
                <a:gd name="T26" fmla="*/ 27 w 452"/>
                <a:gd name="T27" fmla="*/ -1404 h 446"/>
                <a:gd name="T28" fmla="*/ 41 w 452"/>
                <a:gd name="T29" fmla="*/ -1446 h 446"/>
                <a:gd name="T30" fmla="*/ 84 w 452"/>
                <a:gd name="T31" fmla="*/ -1503 h 446"/>
                <a:gd name="T32" fmla="*/ 111 w 452"/>
                <a:gd name="T33" fmla="*/ -1524 h 446"/>
                <a:gd name="T34" fmla="*/ 142 w 452"/>
                <a:gd name="T35" fmla="*/ -1545 h 446"/>
                <a:gd name="T36" fmla="*/ 226 w 452"/>
                <a:gd name="T37" fmla="*/ -1561 h 446"/>
                <a:gd name="T38" fmla="*/ 315 w 452"/>
                <a:gd name="T39" fmla="*/ -1566 h 446"/>
                <a:gd name="T40" fmla="*/ 226 w 452"/>
                <a:gd name="T41" fmla="*/ -1581 h 446"/>
                <a:gd name="T42" fmla="*/ 341 w 452"/>
                <a:gd name="T43" fmla="*/ -1194 h 446"/>
                <a:gd name="T44" fmla="*/ 310 w 452"/>
                <a:gd name="T45" fmla="*/ -1172 h 446"/>
                <a:gd name="T46" fmla="*/ 226 w 452"/>
                <a:gd name="T47" fmla="*/ -1156 h 446"/>
                <a:gd name="T48" fmla="*/ 268 w 452"/>
                <a:gd name="T49" fmla="*/ -1141 h 446"/>
                <a:gd name="T50" fmla="*/ 352 w 452"/>
                <a:gd name="T51" fmla="*/ -1172 h 446"/>
                <a:gd name="T52" fmla="*/ 367 w 452"/>
                <a:gd name="T53" fmla="*/ -1214 h 446"/>
                <a:gd name="T54" fmla="*/ 79 w 452"/>
                <a:gd name="T55" fmla="*/ -1220 h 446"/>
                <a:gd name="T56" fmla="*/ 86 w 452"/>
                <a:gd name="T57" fmla="*/ -1214 h 446"/>
                <a:gd name="T58" fmla="*/ 414 w 452"/>
                <a:gd name="T59" fmla="*/ -1282 h 446"/>
                <a:gd name="T60" fmla="*/ 367 w 452"/>
                <a:gd name="T61" fmla="*/ -1214 h 446"/>
                <a:gd name="T62" fmla="*/ 414 w 452"/>
                <a:gd name="T63" fmla="*/ -1236 h 446"/>
                <a:gd name="T64" fmla="*/ 437 w 452"/>
                <a:gd name="T65" fmla="*/ -1278 h 446"/>
                <a:gd name="T66" fmla="*/ 414 w 452"/>
                <a:gd name="T67" fmla="*/ -1282 h 446"/>
                <a:gd name="T68" fmla="*/ 37 w 452"/>
                <a:gd name="T69" fmla="*/ -1278 h 446"/>
                <a:gd name="T70" fmla="*/ 37 w 452"/>
                <a:gd name="T71" fmla="*/ -1282 h 446"/>
                <a:gd name="T72" fmla="*/ 414 w 452"/>
                <a:gd name="T73" fmla="*/ -1446 h 446"/>
                <a:gd name="T74" fmla="*/ 430 w 452"/>
                <a:gd name="T75" fmla="*/ -1362 h 446"/>
                <a:gd name="T76" fmla="*/ 414 w 452"/>
                <a:gd name="T77" fmla="*/ -1278 h 446"/>
                <a:gd name="T78" fmla="*/ 445 w 452"/>
                <a:gd name="T79" fmla="*/ -1320 h 446"/>
                <a:gd name="T80" fmla="*/ 445 w 452"/>
                <a:gd name="T81" fmla="*/ -1404 h 446"/>
                <a:gd name="T82" fmla="*/ 41 w 452"/>
                <a:gd name="T83" fmla="*/ -1446 h 446"/>
                <a:gd name="T84" fmla="*/ 37 w 452"/>
                <a:gd name="T85" fmla="*/ -1440 h 446"/>
                <a:gd name="T86" fmla="*/ 393 w 452"/>
                <a:gd name="T87" fmla="*/ -1503 h 446"/>
                <a:gd name="T88" fmla="*/ 394 w 452"/>
                <a:gd name="T89" fmla="*/ -1471 h 446"/>
                <a:gd name="T90" fmla="*/ 414 w 452"/>
                <a:gd name="T91" fmla="*/ -1446 h 446"/>
                <a:gd name="T92" fmla="*/ 436 w 452"/>
                <a:gd name="T93" fmla="*/ -1450 h 446"/>
                <a:gd name="T94" fmla="*/ 393 w 452"/>
                <a:gd name="T95" fmla="*/ -1503 h 446"/>
                <a:gd name="T96" fmla="*/ 84 w 452"/>
                <a:gd name="T97" fmla="*/ -1503 h 446"/>
                <a:gd name="T98" fmla="*/ 86 w 452"/>
                <a:gd name="T99" fmla="*/ -1503 h 446"/>
                <a:gd name="T100" fmla="*/ 226 w 452"/>
                <a:gd name="T101" fmla="*/ -1561 h 446"/>
                <a:gd name="T102" fmla="*/ 310 w 452"/>
                <a:gd name="T103" fmla="*/ -1545 h 446"/>
                <a:gd name="T104" fmla="*/ 341 w 452"/>
                <a:gd name="T105" fmla="*/ -1524 h 446"/>
                <a:gd name="T106" fmla="*/ 367 w 452"/>
                <a:gd name="T107" fmla="*/ -1503 h 446"/>
                <a:gd name="T108" fmla="*/ 352 w 452"/>
                <a:gd name="T109" fmla="*/ -1545 h 4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52" h="446">
                  <a:moveTo>
                    <a:pt x="226" y="0"/>
                  </a:moveTo>
                  <a:lnTo>
                    <a:pt x="184" y="5"/>
                  </a:lnTo>
                  <a:lnTo>
                    <a:pt x="137" y="15"/>
                  </a:lnTo>
                  <a:lnTo>
                    <a:pt x="100" y="36"/>
                  </a:lnTo>
                  <a:lnTo>
                    <a:pt x="37" y="99"/>
                  </a:lnTo>
                  <a:lnTo>
                    <a:pt x="16" y="131"/>
                  </a:lnTo>
                  <a:lnTo>
                    <a:pt x="6" y="177"/>
                  </a:lnTo>
                  <a:lnTo>
                    <a:pt x="0" y="219"/>
                  </a:lnTo>
                  <a:lnTo>
                    <a:pt x="6" y="261"/>
                  </a:lnTo>
                  <a:lnTo>
                    <a:pt x="16" y="309"/>
                  </a:lnTo>
                  <a:lnTo>
                    <a:pt x="37" y="345"/>
                  </a:lnTo>
                  <a:lnTo>
                    <a:pt x="100" y="409"/>
                  </a:lnTo>
                  <a:lnTo>
                    <a:pt x="137" y="429"/>
                  </a:lnTo>
                  <a:lnTo>
                    <a:pt x="184" y="440"/>
                  </a:lnTo>
                  <a:lnTo>
                    <a:pt x="226" y="445"/>
                  </a:lnTo>
                  <a:lnTo>
                    <a:pt x="226" y="425"/>
                  </a:lnTo>
                  <a:lnTo>
                    <a:pt x="184" y="419"/>
                  </a:lnTo>
                  <a:lnTo>
                    <a:pt x="142" y="409"/>
                  </a:lnTo>
                  <a:lnTo>
                    <a:pt x="148" y="409"/>
                  </a:lnTo>
                  <a:lnTo>
                    <a:pt x="111" y="387"/>
                  </a:lnTo>
                  <a:lnTo>
                    <a:pt x="86" y="367"/>
                  </a:lnTo>
                  <a:lnTo>
                    <a:pt x="84" y="367"/>
                  </a:lnTo>
                  <a:lnTo>
                    <a:pt x="58" y="336"/>
                  </a:lnTo>
                  <a:lnTo>
                    <a:pt x="40" y="303"/>
                  </a:lnTo>
                  <a:lnTo>
                    <a:pt x="37" y="303"/>
                  </a:lnTo>
                  <a:lnTo>
                    <a:pt x="27" y="261"/>
                  </a:lnTo>
                  <a:lnTo>
                    <a:pt x="22" y="219"/>
                  </a:lnTo>
                  <a:lnTo>
                    <a:pt x="27" y="177"/>
                  </a:lnTo>
                  <a:lnTo>
                    <a:pt x="37" y="135"/>
                  </a:lnTo>
                  <a:lnTo>
                    <a:pt x="41" y="135"/>
                  </a:lnTo>
                  <a:lnTo>
                    <a:pt x="58" y="110"/>
                  </a:lnTo>
                  <a:lnTo>
                    <a:pt x="84" y="78"/>
                  </a:lnTo>
                  <a:lnTo>
                    <a:pt x="86" y="78"/>
                  </a:lnTo>
                  <a:lnTo>
                    <a:pt x="111" y="57"/>
                  </a:lnTo>
                  <a:lnTo>
                    <a:pt x="148" y="36"/>
                  </a:lnTo>
                  <a:lnTo>
                    <a:pt x="142" y="36"/>
                  </a:lnTo>
                  <a:lnTo>
                    <a:pt x="184" y="26"/>
                  </a:lnTo>
                  <a:lnTo>
                    <a:pt x="226" y="20"/>
                  </a:lnTo>
                  <a:lnTo>
                    <a:pt x="323" y="20"/>
                  </a:lnTo>
                  <a:lnTo>
                    <a:pt x="315" y="15"/>
                  </a:lnTo>
                  <a:lnTo>
                    <a:pt x="268" y="5"/>
                  </a:lnTo>
                  <a:lnTo>
                    <a:pt x="226" y="0"/>
                  </a:lnTo>
                  <a:close/>
                  <a:moveTo>
                    <a:pt x="372" y="361"/>
                  </a:moveTo>
                  <a:lnTo>
                    <a:pt x="341" y="387"/>
                  </a:lnTo>
                  <a:lnTo>
                    <a:pt x="305" y="409"/>
                  </a:lnTo>
                  <a:lnTo>
                    <a:pt x="310" y="409"/>
                  </a:lnTo>
                  <a:lnTo>
                    <a:pt x="268" y="419"/>
                  </a:lnTo>
                  <a:lnTo>
                    <a:pt x="226" y="425"/>
                  </a:lnTo>
                  <a:lnTo>
                    <a:pt x="226" y="445"/>
                  </a:lnTo>
                  <a:lnTo>
                    <a:pt x="268" y="440"/>
                  </a:lnTo>
                  <a:lnTo>
                    <a:pt x="315" y="429"/>
                  </a:lnTo>
                  <a:lnTo>
                    <a:pt x="352" y="409"/>
                  </a:lnTo>
                  <a:lnTo>
                    <a:pt x="393" y="367"/>
                  </a:lnTo>
                  <a:lnTo>
                    <a:pt x="367" y="367"/>
                  </a:lnTo>
                  <a:lnTo>
                    <a:pt x="372" y="361"/>
                  </a:lnTo>
                  <a:close/>
                  <a:moveTo>
                    <a:pt x="79" y="361"/>
                  </a:moveTo>
                  <a:lnTo>
                    <a:pt x="84" y="367"/>
                  </a:lnTo>
                  <a:lnTo>
                    <a:pt x="86" y="367"/>
                  </a:lnTo>
                  <a:lnTo>
                    <a:pt x="79" y="361"/>
                  </a:lnTo>
                  <a:close/>
                  <a:moveTo>
                    <a:pt x="414" y="299"/>
                  </a:moveTo>
                  <a:lnTo>
                    <a:pt x="394" y="336"/>
                  </a:lnTo>
                  <a:lnTo>
                    <a:pt x="367" y="367"/>
                  </a:lnTo>
                  <a:lnTo>
                    <a:pt x="393" y="367"/>
                  </a:lnTo>
                  <a:lnTo>
                    <a:pt x="414" y="345"/>
                  </a:lnTo>
                  <a:lnTo>
                    <a:pt x="436" y="309"/>
                  </a:lnTo>
                  <a:lnTo>
                    <a:pt x="437" y="303"/>
                  </a:lnTo>
                  <a:lnTo>
                    <a:pt x="414" y="303"/>
                  </a:lnTo>
                  <a:lnTo>
                    <a:pt x="414" y="299"/>
                  </a:lnTo>
                  <a:close/>
                  <a:moveTo>
                    <a:pt x="37" y="299"/>
                  </a:moveTo>
                  <a:lnTo>
                    <a:pt x="37" y="303"/>
                  </a:lnTo>
                  <a:lnTo>
                    <a:pt x="40" y="303"/>
                  </a:lnTo>
                  <a:lnTo>
                    <a:pt x="37" y="299"/>
                  </a:lnTo>
                  <a:close/>
                  <a:moveTo>
                    <a:pt x="437" y="135"/>
                  </a:moveTo>
                  <a:lnTo>
                    <a:pt x="414" y="135"/>
                  </a:lnTo>
                  <a:lnTo>
                    <a:pt x="425" y="177"/>
                  </a:lnTo>
                  <a:lnTo>
                    <a:pt x="430" y="219"/>
                  </a:lnTo>
                  <a:lnTo>
                    <a:pt x="425" y="261"/>
                  </a:lnTo>
                  <a:lnTo>
                    <a:pt x="414" y="303"/>
                  </a:lnTo>
                  <a:lnTo>
                    <a:pt x="437" y="303"/>
                  </a:lnTo>
                  <a:lnTo>
                    <a:pt x="445" y="261"/>
                  </a:lnTo>
                  <a:lnTo>
                    <a:pt x="451" y="219"/>
                  </a:lnTo>
                  <a:lnTo>
                    <a:pt x="445" y="177"/>
                  </a:lnTo>
                  <a:lnTo>
                    <a:pt x="437" y="135"/>
                  </a:lnTo>
                  <a:close/>
                  <a:moveTo>
                    <a:pt x="41" y="135"/>
                  </a:moveTo>
                  <a:lnTo>
                    <a:pt x="37" y="135"/>
                  </a:lnTo>
                  <a:lnTo>
                    <a:pt x="37" y="141"/>
                  </a:lnTo>
                  <a:lnTo>
                    <a:pt x="41" y="135"/>
                  </a:lnTo>
                  <a:close/>
                  <a:moveTo>
                    <a:pt x="393" y="78"/>
                  </a:moveTo>
                  <a:lnTo>
                    <a:pt x="367" y="78"/>
                  </a:lnTo>
                  <a:lnTo>
                    <a:pt x="394" y="110"/>
                  </a:lnTo>
                  <a:lnTo>
                    <a:pt x="414" y="141"/>
                  </a:lnTo>
                  <a:lnTo>
                    <a:pt x="414" y="135"/>
                  </a:lnTo>
                  <a:lnTo>
                    <a:pt x="437" y="135"/>
                  </a:lnTo>
                  <a:lnTo>
                    <a:pt x="436" y="131"/>
                  </a:lnTo>
                  <a:lnTo>
                    <a:pt x="414" y="99"/>
                  </a:lnTo>
                  <a:lnTo>
                    <a:pt x="393" y="78"/>
                  </a:lnTo>
                  <a:close/>
                  <a:moveTo>
                    <a:pt x="86" y="78"/>
                  </a:moveTo>
                  <a:lnTo>
                    <a:pt x="84" y="78"/>
                  </a:lnTo>
                  <a:lnTo>
                    <a:pt x="79" y="84"/>
                  </a:lnTo>
                  <a:lnTo>
                    <a:pt x="86" y="78"/>
                  </a:lnTo>
                  <a:close/>
                  <a:moveTo>
                    <a:pt x="323" y="20"/>
                  </a:moveTo>
                  <a:lnTo>
                    <a:pt x="226" y="20"/>
                  </a:lnTo>
                  <a:lnTo>
                    <a:pt x="268" y="26"/>
                  </a:lnTo>
                  <a:lnTo>
                    <a:pt x="310" y="36"/>
                  </a:lnTo>
                  <a:lnTo>
                    <a:pt x="305" y="36"/>
                  </a:lnTo>
                  <a:lnTo>
                    <a:pt x="341" y="57"/>
                  </a:lnTo>
                  <a:lnTo>
                    <a:pt x="372" y="84"/>
                  </a:lnTo>
                  <a:lnTo>
                    <a:pt x="367" y="78"/>
                  </a:lnTo>
                  <a:lnTo>
                    <a:pt x="393" y="78"/>
                  </a:lnTo>
                  <a:lnTo>
                    <a:pt x="352" y="36"/>
                  </a:lnTo>
                  <a:lnTo>
                    <a:pt x="3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3" name="Freeform 199"/>
            <p:cNvSpPr/>
            <p:nvPr/>
          </p:nvSpPr>
          <p:spPr bwMode="auto">
            <a:xfrm>
              <a:off x="9108" y="-1734"/>
              <a:ext cx="74" cy="74"/>
            </a:xfrm>
            <a:custGeom>
              <a:avLst/>
              <a:gdLst>
                <a:gd name="T0" fmla="*/ 36 w 74"/>
                <a:gd name="T1" fmla="*/ -1734 h 74"/>
                <a:gd name="T2" fmla="*/ 11 w 74"/>
                <a:gd name="T3" fmla="*/ -1723 h 74"/>
                <a:gd name="T4" fmla="*/ 0 w 74"/>
                <a:gd name="T5" fmla="*/ -1696 h 74"/>
                <a:gd name="T6" fmla="*/ 11 w 74"/>
                <a:gd name="T7" fmla="*/ -1670 h 74"/>
                <a:gd name="T8" fmla="*/ 36 w 74"/>
                <a:gd name="T9" fmla="*/ -1660 h 74"/>
                <a:gd name="T10" fmla="*/ 62 w 74"/>
                <a:gd name="T11" fmla="*/ -1670 h 74"/>
                <a:gd name="T12" fmla="*/ 73 w 74"/>
                <a:gd name="T13" fmla="*/ -1696 h 74"/>
                <a:gd name="T14" fmla="*/ 62 w 74"/>
                <a:gd name="T15" fmla="*/ -1723 h 74"/>
                <a:gd name="T16" fmla="*/ 36 w 74"/>
                <a:gd name="T17" fmla="*/ -173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1"/>
                  </a:lnTo>
                  <a:lnTo>
                    <a:pt x="0" y="38"/>
                  </a:lnTo>
                  <a:lnTo>
                    <a:pt x="11" y="64"/>
                  </a:lnTo>
                  <a:lnTo>
                    <a:pt x="36" y="74"/>
                  </a:lnTo>
                  <a:lnTo>
                    <a:pt x="62" y="64"/>
                  </a:lnTo>
                  <a:lnTo>
                    <a:pt x="73" y="38"/>
                  </a:lnTo>
                  <a:lnTo>
                    <a:pt x="62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4" name="AutoShape 200"/>
            <p:cNvSpPr/>
            <p:nvPr/>
          </p:nvSpPr>
          <p:spPr bwMode="auto">
            <a:xfrm>
              <a:off x="9097" y="-1744"/>
              <a:ext cx="95" cy="95"/>
            </a:xfrm>
            <a:custGeom>
              <a:avLst/>
              <a:gdLst>
                <a:gd name="T0" fmla="*/ 16 w 95"/>
                <a:gd name="T1" fmla="*/ -1728 h 95"/>
                <a:gd name="T2" fmla="*/ 16 w 95"/>
                <a:gd name="T3" fmla="*/ -1665 h 95"/>
                <a:gd name="T4" fmla="*/ 53 w 95"/>
                <a:gd name="T5" fmla="*/ -1670 h 95"/>
                <a:gd name="T6" fmla="*/ 48 w 95"/>
                <a:gd name="T7" fmla="*/ -1672 h 95"/>
                <a:gd name="T8" fmla="*/ 31 w 95"/>
                <a:gd name="T9" fmla="*/ -1676 h 95"/>
                <a:gd name="T10" fmla="*/ 30 w 95"/>
                <a:gd name="T11" fmla="*/ -1681 h 95"/>
                <a:gd name="T12" fmla="*/ 22 w 95"/>
                <a:gd name="T13" fmla="*/ -1692 h 95"/>
                <a:gd name="T14" fmla="*/ 26 w 95"/>
                <a:gd name="T15" fmla="*/ -1702 h 95"/>
                <a:gd name="T16" fmla="*/ 27 w 95"/>
                <a:gd name="T17" fmla="*/ -1712 h 95"/>
                <a:gd name="T18" fmla="*/ 41 w 95"/>
                <a:gd name="T19" fmla="*/ -1718 h 95"/>
                <a:gd name="T20" fmla="*/ 42 w 95"/>
                <a:gd name="T21" fmla="*/ -1723 h 95"/>
                <a:gd name="T22" fmla="*/ 79 w 95"/>
                <a:gd name="T23" fmla="*/ -1728 h 95"/>
                <a:gd name="T24" fmla="*/ 65 w 95"/>
                <a:gd name="T25" fmla="*/ -1679 h 95"/>
                <a:gd name="T26" fmla="*/ 53 w 95"/>
                <a:gd name="T27" fmla="*/ -1670 h 95"/>
                <a:gd name="T28" fmla="*/ 79 w 95"/>
                <a:gd name="T29" fmla="*/ -1665 h 95"/>
                <a:gd name="T30" fmla="*/ 64 w 95"/>
                <a:gd name="T31" fmla="*/ -1676 h 95"/>
                <a:gd name="T32" fmla="*/ 30 w 95"/>
                <a:gd name="T33" fmla="*/ -1679 h 95"/>
                <a:gd name="T34" fmla="*/ 38 w 95"/>
                <a:gd name="T35" fmla="*/ -1676 h 95"/>
                <a:gd name="T36" fmla="*/ 87 w 95"/>
                <a:gd name="T37" fmla="*/ -1681 h 95"/>
                <a:gd name="T38" fmla="*/ 64 w 95"/>
                <a:gd name="T39" fmla="*/ -1676 h 95"/>
                <a:gd name="T40" fmla="*/ 87 w 95"/>
                <a:gd name="T41" fmla="*/ -1681 h 95"/>
                <a:gd name="T42" fmla="*/ 27 w 95"/>
                <a:gd name="T43" fmla="*/ -1681 h 95"/>
                <a:gd name="T44" fmla="*/ 30 w 95"/>
                <a:gd name="T45" fmla="*/ -1681 h 95"/>
                <a:gd name="T46" fmla="*/ 65 w 95"/>
                <a:gd name="T47" fmla="*/ -1679 h 95"/>
                <a:gd name="T48" fmla="*/ 87 w 95"/>
                <a:gd name="T49" fmla="*/ -1681 h 95"/>
                <a:gd name="T50" fmla="*/ 73 w 95"/>
                <a:gd name="T51" fmla="*/ -1692 h 95"/>
                <a:gd name="T52" fmla="*/ 24 w 95"/>
                <a:gd name="T53" fmla="*/ -1697 h 95"/>
                <a:gd name="T54" fmla="*/ 26 w 95"/>
                <a:gd name="T55" fmla="*/ -1692 h 95"/>
                <a:gd name="T56" fmla="*/ 92 w 95"/>
                <a:gd name="T57" fmla="*/ -1702 h 95"/>
                <a:gd name="T58" fmla="*/ 73 w 95"/>
                <a:gd name="T59" fmla="*/ -1692 h 95"/>
                <a:gd name="T60" fmla="*/ 95 w 95"/>
                <a:gd name="T61" fmla="*/ -1696 h 95"/>
                <a:gd name="T62" fmla="*/ 26 w 95"/>
                <a:gd name="T63" fmla="*/ -1702 h 95"/>
                <a:gd name="T64" fmla="*/ 24 w 95"/>
                <a:gd name="T65" fmla="*/ -1697 h 95"/>
                <a:gd name="T66" fmla="*/ 66 w 95"/>
                <a:gd name="T67" fmla="*/ -1713 h 95"/>
                <a:gd name="T68" fmla="*/ 73 w 95"/>
                <a:gd name="T69" fmla="*/ -1702 h 95"/>
                <a:gd name="T70" fmla="*/ 87 w 95"/>
                <a:gd name="T71" fmla="*/ -1712 h 95"/>
                <a:gd name="T72" fmla="*/ 66 w 95"/>
                <a:gd name="T73" fmla="*/ -1713 h 95"/>
                <a:gd name="T74" fmla="*/ 27 w 95"/>
                <a:gd name="T75" fmla="*/ -1712 h 95"/>
                <a:gd name="T76" fmla="*/ 30 w 95"/>
                <a:gd name="T77" fmla="*/ -1713 h 95"/>
                <a:gd name="T78" fmla="*/ 64 w 95"/>
                <a:gd name="T79" fmla="*/ -1718 h 95"/>
                <a:gd name="T80" fmla="*/ 87 w 95"/>
                <a:gd name="T81" fmla="*/ -1712 h 95"/>
                <a:gd name="T82" fmla="*/ 41 w 95"/>
                <a:gd name="T83" fmla="*/ -1718 h 95"/>
                <a:gd name="T84" fmla="*/ 30 w 95"/>
                <a:gd name="T85" fmla="*/ -1713 h 95"/>
                <a:gd name="T86" fmla="*/ 82 w 95"/>
                <a:gd name="T87" fmla="*/ -1723 h 95"/>
                <a:gd name="T88" fmla="*/ 48 w 95"/>
                <a:gd name="T89" fmla="*/ -1721 h 95"/>
                <a:gd name="T90" fmla="*/ 64 w 95"/>
                <a:gd name="T91" fmla="*/ -1718 h 95"/>
                <a:gd name="T92" fmla="*/ 82 w 95"/>
                <a:gd name="T93" fmla="*/ -1723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38" y="68"/>
                  </a:lnTo>
                  <a:lnTo>
                    <a:pt x="31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31" y="26"/>
                  </a:lnTo>
                  <a:lnTo>
                    <a:pt x="41" y="26"/>
                  </a:lnTo>
                  <a:lnTo>
                    <a:pt x="48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8" y="72"/>
                  </a:lnTo>
                  <a:lnTo>
                    <a:pt x="53" y="74"/>
                  </a:lnTo>
                  <a:lnTo>
                    <a:pt x="47" y="94"/>
                  </a:lnTo>
                  <a:lnTo>
                    <a:pt x="79" y="79"/>
                  </a:lnTo>
                  <a:lnTo>
                    <a:pt x="85" y="68"/>
                  </a:lnTo>
                  <a:lnTo>
                    <a:pt x="64" y="68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7" y="63"/>
                  </a:moveTo>
                  <a:lnTo>
                    <a:pt x="69" y="63"/>
                  </a:lnTo>
                  <a:lnTo>
                    <a:pt x="64" y="68"/>
                  </a:lnTo>
                  <a:lnTo>
                    <a:pt x="85" y="68"/>
                  </a:lnTo>
                  <a:lnTo>
                    <a:pt x="87" y="63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71" y="47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7" y="63"/>
                  </a:lnTo>
                  <a:lnTo>
                    <a:pt x="93" y="52"/>
                  </a:lnTo>
                  <a:lnTo>
                    <a:pt x="73" y="52"/>
                  </a:lnTo>
                  <a:lnTo>
                    <a:pt x="71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6" y="52"/>
                  </a:lnTo>
                  <a:lnTo>
                    <a:pt x="24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2"/>
                  </a:lnTo>
                  <a:lnTo>
                    <a:pt x="93" y="52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6" y="42"/>
                  </a:lnTo>
                  <a:close/>
                  <a:moveTo>
                    <a:pt x="66" y="31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9" y="32"/>
                  </a:lnTo>
                  <a:lnTo>
                    <a:pt x="66" y="31"/>
                  </a:lnTo>
                  <a:close/>
                  <a:moveTo>
                    <a:pt x="30" y="31"/>
                  </a:moveTo>
                  <a:lnTo>
                    <a:pt x="27" y="32"/>
                  </a:lnTo>
                  <a:lnTo>
                    <a:pt x="29" y="32"/>
                  </a:lnTo>
                  <a:lnTo>
                    <a:pt x="30" y="31"/>
                  </a:lnTo>
                  <a:close/>
                  <a:moveTo>
                    <a:pt x="84" y="26"/>
                  </a:moveTo>
                  <a:lnTo>
                    <a:pt x="64" y="26"/>
                  </a:lnTo>
                  <a:lnTo>
                    <a:pt x="69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1" y="26"/>
                  </a:lnTo>
                  <a:lnTo>
                    <a:pt x="30" y="31"/>
                  </a:lnTo>
                  <a:lnTo>
                    <a:pt x="41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8" y="23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84" y="26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5" name="Freeform 201"/>
            <p:cNvSpPr/>
            <p:nvPr/>
          </p:nvSpPr>
          <p:spPr bwMode="auto">
            <a:xfrm>
              <a:off x="7295" y="-3961"/>
              <a:ext cx="1638" cy="419"/>
            </a:xfrm>
            <a:custGeom>
              <a:avLst/>
              <a:gdLst>
                <a:gd name="T0" fmla="*/ 1268 w 1638"/>
                <a:gd name="T1" fmla="*/ -3961 h 419"/>
                <a:gd name="T2" fmla="*/ 1268 w 1638"/>
                <a:gd name="T3" fmla="*/ -3852 h 419"/>
                <a:gd name="T4" fmla="*/ 0 w 1638"/>
                <a:gd name="T5" fmla="*/ -3852 h 419"/>
                <a:gd name="T6" fmla="*/ 0 w 1638"/>
                <a:gd name="T7" fmla="*/ -3657 h 419"/>
                <a:gd name="T8" fmla="*/ 1268 w 1638"/>
                <a:gd name="T9" fmla="*/ -3657 h 419"/>
                <a:gd name="T10" fmla="*/ 1268 w 1638"/>
                <a:gd name="T11" fmla="*/ -3542 h 419"/>
                <a:gd name="T12" fmla="*/ 1638 w 1638"/>
                <a:gd name="T13" fmla="*/ -3752 h 419"/>
                <a:gd name="T14" fmla="*/ 1451 w 1638"/>
                <a:gd name="T15" fmla="*/ -3856 h 419"/>
                <a:gd name="T16" fmla="*/ 1268 w 1638"/>
                <a:gd name="T17" fmla="*/ -3961 h 4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8" h="419">
                  <a:moveTo>
                    <a:pt x="1268" y="0"/>
                  </a:moveTo>
                  <a:lnTo>
                    <a:pt x="1268" y="109"/>
                  </a:lnTo>
                  <a:lnTo>
                    <a:pt x="0" y="109"/>
                  </a:lnTo>
                  <a:lnTo>
                    <a:pt x="0" y="304"/>
                  </a:lnTo>
                  <a:lnTo>
                    <a:pt x="1268" y="304"/>
                  </a:lnTo>
                  <a:lnTo>
                    <a:pt x="1268" y="419"/>
                  </a:lnTo>
                  <a:lnTo>
                    <a:pt x="1638" y="209"/>
                  </a:lnTo>
                  <a:lnTo>
                    <a:pt x="1451" y="105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6" name="AutoShape 202"/>
            <p:cNvSpPr/>
            <p:nvPr/>
          </p:nvSpPr>
          <p:spPr bwMode="auto">
            <a:xfrm>
              <a:off x="7289" y="-3978"/>
              <a:ext cx="1665" cy="452"/>
            </a:xfrm>
            <a:custGeom>
              <a:avLst/>
              <a:gdLst>
                <a:gd name="T0" fmla="*/ 1263 w 1665"/>
                <a:gd name="T1" fmla="*/ -3526 h 452"/>
                <a:gd name="T2" fmla="*/ 1284 w 1665"/>
                <a:gd name="T3" fmla="*/ -3542 h 452"/>
                <a:gd name="T4" fmla="*/ 1283 w 1665"/>
                <a:gd name="T5" fmla="*/ -3561 h 452"/>
                <a:gd name="T6" fmla="*/ 1263 w 1665"/>
                <a:gd name="T7" fmla="*/ -3646 h 452"/>
                <a:gd name="T8" fmla="*/ 1283 w 1665"/>
                <a:gd name="T9" fmla="*/ -3561 h 452"/>
                <a:gd name="T10" fmla="*/ 1291 w 1665"/>
                <a:gd name="T11" fmla="*/ -3542 h 452"/>
                <a:gd name="T12" fmla="*/ 1638 w 1665"/>
                <a:gd name="T13" fmla="*/ -3741 h 452"/>
                <a:gd name="T14" fmla="*/ 15 w 1665"/>
                <a:gd name="T15" fmla="*/ -3668 h 452"/>
                <a:gd name="T16" fmla="*/ 1263 w 1665"/>
                <a:gd name="T17" fmla="*/ -3657 h 452"/>
                <a:gd name="T18" fmla="*/ 1280 w 1665"/>
                <a:gd name="T19" fmla="*/ -3646 h 452"/>
                <a:gd name="T20" fmla="*/ 15 w 1665"/>
                <a:gd name="T21" fmla="*/ -3668 h 452"/>
                <a:gd name="T22" fmla="*/ 0 w 1665"/>
                <a:gd name="T23" fmla="*/ -3856 h 452"/>
                <a:gd name="T24" fmla="*/ 1263 w 1665"/>
                <a:gd name="T25" fmla="*/ -3646 h 452"/>
                <a:gd name="T26" fmla="*/ 15 w 1665"/>
                <a:gd name="T27" fmla="*/ -3657 h 452"/>
                <a:gd name="T28" fmla="*/ 15 w 1665"/>
                <a:gd name="T29" fmla="*/ -3668 h 452"/>
                <a:gd name="T30" fmla="*/ 6 w 1665"/>
                <a:gd name="T31" fmla="*/ -3841 h 452"/>
                <a:gd name="T32" fmla="*/ 1263 w 1665"/>
                <a:gd name="T33" fmla="*/ -3852 h 452"/>
                <a:gd name="T34" fmla="*/ 15 w 1665"/>
                <a:gd name="T35" fmla="*/ -3668 h 452"/>
                <a:gd name="T36" fmla="*/ 15 w 1665"/>
                <a:gd name="T37" fmla="*/ -3668 h 452"/>
                <a:gd name="T38" fmla="*/ 1647 w 1665"/>
                <a:gd name="T39" fmla="*/ -3762 h 452"/>
                <a:gd name="T40" fmla="*/ 1638 w 1665"/>
                <a:gd name="T41" fmla="*/ -3741 h 452"/>
                <a:gd name="T42" fmla="*/ 1664 w 1665"/>
                <a:gd name="T43" fmla="*/ -3752 h 452"/>
                <a:gd name="T44" fmla="*/ 1293 w 1665"/>
                <a:gd name="T45" fmla="*/ -3961 h 452"/>
                <a:gd name="T46" fmla="*/ 1283 w 1665"/>
                <a:gd name="T47" fmla="*/ -3943 h 452"/>
                <a:gd name="T48" fmla="*/ 1638 w 1665"/>
                <a:gd name="T49" fmla="*/ -3762 h 452"/>
                <a:gd name="T50" fmla="*/ 1293 w 1665"/>
                <a:gd name="T51" fmla="*/ -3961 h 452"/>
                <a:gd name="T52" fmla="*/ 6 w 1665"/>
                <a:gd name="T53" fmla="*/ -3841 h 452"/>
                <a:gd name="T54" fmla="*/ 15 w 1665"/>
                <a:gd name="T55" fmla="*/ -3841 h 452"/>
                <a:gd name="T56" fmla="*/ 1274 w 1665"/>
                <a:gd name="T57" fmla="*/ -3861 h 452"/>
                <a:gd name="T58" fmla="*/ 15 w 1665"/>
                <a:gd name="T59" fmla="*/ -3852 h 452"/>
                <a:gd name="T60" fmla="*/ 1279 w 1665"/>
                <a:gd name="T61" fmla="*/ -3846 h 452"/>
                <a:gd name="T62" fmla="*/ 1263 w 1665"/>
                <a:gd name="T63" fmla="*/ -3978 h 452"/>
                <a:gd name="T64" fmla="*/ 1280 w 1665"/>
                <a:gd name="T65" fmla="*/ -3861 h 452"/>
                <a:gd name="T66" fmla="*/ 1268 w 1665"/>
                <a:gd name="T67" fmla="*/ -3951 h 452"/>
                <a:gd name="T68" fmla="*/ 1263 w 1665"/>
                <a:gd name="T69" fmla="*/ -3978 h 452"/>
                <a:gd name="T70" fmla="*/ 1284 w 1665"/>
                <a:gd name="T71" fmla="*/ -3961 h 452"/>
                <a:gd name="T72" fmla="*/ 1263 w 1665"/>
                <a:gd name="T73" fmla="*/ -3978 h 4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65" h="452">
                  <a:moveTo>
                    <a:pt x="1263" y="332"/>
                  </a:moveTo>
                  <a:lnTo>
                    <a:pt x="1263" y="452"/>
                  </a:lnTo>
                  <a:lnTo>
                    <a:pt x="1291" y="436"/>
                  </a:lnTo>
                  <a:lnTo>
                    <a:pt x="1284" y="436"/>
                  </a:lnTo>
                  <a:lnTo>
                    <a:pt x="1268" y="425"/>
                  </a:lnTo>
                  <a:lnTo>
                    <a:pt x="1283" y="417"/>
                  </a:lnTo>
                  <a:lnTo>
                    <a:pt x="1280" y="332"/>
                  </a:lnTo>
                  <a:lnTo>
                    <a:pt x="1263" y="332"/>
                  </a:lnTo>
                  <a:close/>
                  <a:moveTo>
                    <a:pt x="1620" y="227"/>
                  </a:moveTo>
                  <a:lnTo>
                    <a:pt x="1283" y="417"/>
                  </a:lnTo>
                  <a:lnTo>
                    <a:pt x="1284" y="436"/>
                  </a:lnTo>
                  <a:lnTo>
                    <a:pt x="1291" y="436"/>
                  </a:lnTo>
                  <a:lnTo>
                    <a:pt x="1645" y="237"/>
                  </a:lnTo>
                  <a:lnTo>
                    <a:pt x="1638" y="237"/>
                  </a:lnTo>
                  <a:lnTo>
                    <a:pt x="1620" y="227"/>
                  </a:lnTo>
                  <a:close/>
                  <a:moveTo>
                    <a:pt x="15" y="310"/>
                  </a:moveTo>
                  <a:lnTo>
                    <a:pt x="15" y="321"/>
                  </a:lnTo>
                  <a:lnTo>
                    <a:pt x="1263" y="321"/>
                  </a:lnTo>
                  <a:lnTo>
                    <a:pt x="1274" y="332"/>
                  </a:lnTo>
                  <a:lnTo>
                    <a:pt x="1280" y="332"/>
                  </a:lnTo>
                  <a:lnTo>
                    <a:pt x="1279" y="316"/>
                  </a:lnTo>
                  <a:lnTo>
                    <a:pt x="15" y="310"/>
                  </a:lnTo>
                  <a:close/>
                  <a:moveTo>
                    <a:pt x="1263" y="117"/>
                  </a:moveTo>
                  <a:lnTo>
                    <a:pt x="0" y="122"/>
                  </a:lnTo>
                  <a:lnTo>
                    <a:pt x="0" y="326"/>
                  </a:lnTo>
                  <a:lnTo>
                    <a:pt x="1263" y="332"/>
                  </a:lnTo>
                  <a:lnTo>
                    <a:pt x="1263" y="321"/>
                  </a:lnTo>
                  <a:lnTo>
                    <a:pt x="15" y="321"/>
                  </a:lnTo>
                  <a:lnTo>
                    <a:pt x="6" y="310"/>
                  </a:lnTo>
                  <a:lnTo>
                    <a:pt x="15" y="310"/>
                  </a:lnTo>
                  <a:lnTo>
                    <a:pt x="15" y="137"/>
                  </a:lnTo>
                  <a:lnTo>
                    <a:pt x="6" y="137"/>
                  </a:lnTo>
                  <a:lnTo>
                    <a:pt x="15" y="126"/>
                  </a:lnTo>
                  <a:lnTo>
                    <a:pt x="1263" y="126"/>
                  </a:lnTo>
                  <a:lnTo>
                    <a:pt x="1263" y="117"/>
                  </a:lnTo>
                  <a:close/>
                  <a:moveTo>
                    <a:pt x="15" y="310"/>
                  </a:moveTo>
                  <a:lnTo>
                    <a:pt x="6" y="310"/>
                  </a:lnTo>
                  <a:lnTo>
                    <a:pt x="15" y="310"/>
                  </a:lnTo>
                  <a:close/>
                  <a:moveTo>
                    <a:pt x="1647" y="216"/>
                  </a:moveTo>
                  <a:lnTo>
                    <a:pt x="1638" y="216"/>
                  </a:lnTo>
                  <a:lnTo>
                    <a:pt x="1638" y="237"/>
                  </a:lnTo>
                  <a:lnTo>
                    <a:pt x="1645" y="237"/>
                  </a:lnTo>
                  <a:lnTo>
                    <a:pt x="1664" y="226"/>
                  </a:lnTo>
                  <a:lnTo>
                    <a:pt x="1647" y="216"/>
                  </a:lnTo>
                  <a:close/>
                  <a:moveTo>
                    <a:pt x="1293" y="17"/>
                  </a:moveTo>
                  <a:lnTo>
                    <a:pt x="1284" y="17"/>
                  </a:lnTo>
                  <a:lnTo>
                    <a:pt x="1283" y="35"/>
                  </a:lnTo>
                  <a:lnTo>
                    <a:pt x="1620" y="227"/>
                  </a:lnTo>
                  <a:lnTo>
                    <a:pt x="1638" y="216"/>
                  </a:lnTo>
                  <a:lnTo>
                    <a:pt x="1647" y="216"/>
                  </a:lnTo>
                  <a:lnTo>
                    <a:pt x="1293" y="17"/>
                  </a:lnTo>
                  <a:close/>
                  <a:moveTo>
                    <a:pt x="15" y="137"/>
                  </a:moveTo>
                  <a:lnTo>
                    <a:pt x="6" y="137"/>
                  </a:lnTo>
                  <a:lnTo>
                    <a:pt x="15" y="137"/>
                  </a:lnTo>
                  <a:close/>
                  <a:moveTo>
                    <a:pt x="1280" y="117"/>
                  </a:moveTo>
                  <a:lnTo>
                    <a:pt x="1274" y="117"/>
                  </a:lnTo>
                  <a:lnTo>
                    <a:pt x="1263" y="126"/>
                  </a:lnTo>
                  <a:lnTo>
                    <a:pt x="15" y="126"/>
                  </a:lnTo>
                  <a:lnTo>
                    <a:pt x="15" y="137"/>
                  </a:lnTo>
                  <a:lnTo>
                    <a:pt x="1279" y="132"/>
                  </a:lnTo>
                  <a:lnTo>
                    <a:pt x="1280" y="117"/>
                  </a:lnTo>
                  <a:close/>
                  <a:moveTo>
                    <a:pt x="1263" y="0"/>
                  </a:moveTo>
                  <a:lnTo>
                    <a:pt x="1263" y="117"/>
                  </a:lnTo>
                  <a:lnTo>
                    <a:pt x="1280" y="117"/>
                  </a:lnTo>
                  <a:lnTo>
                    <a:pt x="1283" y="35"/>
                  </a:lnTo>
                  <a:lnTo>
                    <a:pt x="1268" y="27"/>
                  </a:lnTo>
                  <a:lnTo>
                    <a:pt x="1263" y="0"/>
                  </a:lnTo>
                  <a:close/>
                  <a:moveTo>
                    <a:pt x="1263" y="0"/>
                  </a:moveTo>
                  <a:lnTo>
                    <a:pt x="1268" y="27"/>
                  </a:lnTo>
                  <a:lnTo>
                    <a:pt x="1284" y="17"/>
                  </a:lnTo>
                  <a:lnTo>
                    <a:pt x="1293" y="17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7" name="Freeform 203"/>
            <p:cNvSpPr/>
            <p:nvPr/>
          </p:nvSpPr>
          <p:spPr bwMode="auto">
            <a:xfrm>
              <a:off x="5743" y="-9110"/>
              <a:ext cx="886" cy="420"/>
            </a:xfrm>
            <a:custGeom>
              <a:avLst/>
              <a:gdLst>
                <a:gd name="T0" fmla="*/ 525 w 886"/>
                <a:gd name="T1" fmla="*/ -9110 h 420"/>
                <a:gd name="T2" fmla="*/ 525 w 886"/>
                <a:gd name="T3" fmla="*/ -9000 h 420"/>
                <a:gd name="T4" fmla="*/ 0 w 886"/>
                <a:gd name="T5" fmla="*/ -9000 h 420"/>
                <a:gd name="T6" fmla="*/ 0 w 886"/>
                <a:gd name="T7" fmla="*/ -8811 h 420"/>
                <a:gd name="T8" fmla="*/ 525 w 886"/>
                <a:gd name="T9" fmla="*/ -8811 h 420"/>
                <a:gd name="T10" fmla="*/ 525 w 886"/>
                <a:gd name="T11" fmla="*/ -8690 h 420"/>
                <a:gd name="T12" fmla="*/ 707 w 886"/>
                <a:gd name="T13" fmla="*/ -8794 h 420"/>
                <a:gd name="T14" fmla="*/ 886 w 886"/>
                <a:gd name="T15" fmla="*/ -8900 h 420"/>
                <a:gd name="T16" fmla="*/ 525 w 886"/>
                <a:gd name="T17" fmla="*/ -9110 h 4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6" h="420">
                  <a:moveTo>
                    <a:pt x="525" y="0"/>
                  </a:moveTo>
                  <a:lnTo>
                    <a:pt x="525" y="110"/>
                  </a:lnTo>
                  <a:lnTo>
                    <a:pt x="0" y="110"/>
                  </a:lnTo>
                  <a:lnTo>
                    <a:pt x="0" y="299"/>
                  </a:lnTo>
                  <a:lnTo>
                    <a:pt x="525" y="299"/>
                  </a:lnTo>
                  <a:lnTo>
                    <a:pt x="525" y="420"/>
                  </a:lnTo>
                  <a:lnTo>
                    <a:pt x="707" y="316"/>
                  </a:lnTo>
                  <a:lnTo>
                    <a:pt x="886" y="21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8" name="AutoShape 204"/>
            <p:cNvSpPr/>
            <p:nvPr/>
          </p:nvSpPr>
          <p:spPr bwMode="auto">
            <a:xfrm>
              <a:off x="5737" y="-9126"/>
              <a:ext cx="908" cy="452"/>
            </a:xfrm>
            <a:custGeom>
              <a:avLst/>
              <a:gdLst>
                <a:gd name="T0" fmla="*/ 520 w 908"/>
                <a:gd name="T1" fmla="*/ -8674 h 452"/>
                <a:gd name="T2" fmla="*/ 540 w 908"/>
                <a:gd name="T3" fmla="*/ -8690 h 452"/>
                <a:gd name="T4" fmla="*/ 539 w 908"/>
                <a:gd name="T5" fmla="*/ -8709 h 452"/>
                <a:gd name="T6" fmla="*/ 531 w 908"/>
                <a:gd name="T7" fmla="*/ -8800 h 452"/>
                <a:gd name="T8" fmla="*/ 869 w 908"/>
                <a:gd name="T9" fmla="*/ -8900 h 452"/>
                <a:gd name="T10" fmla="*/ 539 w 908"/>
                <a:gd name="T11" fmla="*/ -8709 h 452"/>
                <a:gd name="T12" fmla="*/ 548 w 908"/>
                <a:gd name="T13" fmla="*/ -8690 h 452"/>
                <a:gd name="T14" fmla="*/ 890 w 908"/>
                <a:gd name="T15" fmla="*/ -8889 h 452"/>
                <a:gd name="T16" fmla="*/ 869 w 908"/>
                <a:gd name="T17" fmla="*/ -8900 h 452"/>
                <a:gd name="T18" fmla="*/ 17 w 908"/>
                <a:gd name="T19" fmla="*/ -8811 h 452"/>
                <a:gd name="T20" fmla="*/ 531 w 908"/>
                <a:gd name="T21" fmla="*/ -8800 h 452"/>
                <a:gd name="T22" fmla="*/ 535 w 908"/>
                <a:gd name="T23" fmla="*/ -8816 h 452"/>
                <a:gd name="T24" fmla="*/ 520 w 908"/>
                <a:gd name="T25" fmla="*/ -9010 h 452"/>
                <a:gd name="T26" fmla="*/ 0 w 908"/>
                <a:gd name="T27" fmla="*/ -8805 h 452"/>
                <a:gd name="T28" fmla="*/ 520 w 908"/>
                <a:gd name="T29" fmla="*/ -8811 h 452"/>
                <a:gd name="T30" fmla="*/ 6 w 908"/>
                <a:gd name="T31" fmla="*/ -8821 h 452"/>
                <a:gd name="T32" fmla="*/ 17 w 908"/>
                <a:gd name="T33" fmla="*/ -8989 h 452"/>
                <a:gd name="T34" fmla="*/ 17 w 908"/>
                <a:gd name="T35" fmla="*/ -9000 h 452"/>
                <a:gd name="T36" fmla="*/ 520 w 908"/>
                <a:gd name="T37" fmla="*/ -9010 h 452"/>
                <a:gd name="T38" fmla="*/ 6 w 908"/>
                <a:gd name="T39" fmla="*/ -8821 h 452"/>
                <a:gd name="T40" fmla="*/ 17 w 908"/>
                <a:gd name="T41" fmla="*/ -8821 h 452"/>
                <a:gd name="T42" fmla="*/ 887 w 908"/>
                <a:gd name="T43" fmla="*/ -8911 h 452"/>
                <a:gd name="T44" fmla="*/ 890 w 908"/>
                <a:gd name="T45" fmla="*/ -8889 h 452"/>
                <a:gd name="T46" fmla="*/ 890 w 908"/>
                <a:gd name="T47" fmla="*/ -8911 h 452"/>
                <a:gd name="T48" fmla="*/ 708 w 908"/>
                <a:gd name="T49" fmla="*/ -8994 h 452"/>
                <a:gd name="T50" fmla="*/ 887 w 908"/>
                <a:gd name="T51" fmla="*/ -8911 h 452"/>
                <a:gd name="T52" fmla="*/ 719 w 908"/>
                <a:gd name="T53" fmla="*/ -9015 h 452"/>
                <a:gd name="T54" fmla="*/ 6 w 908"/>
                <a:gd name="T55" fmla="*/ -8989 h 452"/>
                <a:gd name="T56" fmla="*/ 17 w 908"/>
                <a:gd name="T57" fmla="*/ -8989 h 452"/>
                <a:gd name="T58" fmla="*/ 531 w 908"/>
                <a:gd name="T59" fmla="*/ -9010 h 452"/>
                <a:gd name="T60" fmla="*/ 17 w 908"/>
                <a:gd name="T61" fmla="*/ -9000 h 452"/>
                <a:gd name="T62" fmla="*/ 535 w 908"/>
                <a:gd name="T63" fmla="*/ -8994 h 452"/>
                <a:gd name="T64" fmla="*/ 548 w 908"/>
                <a:gd name="T65" fmla="*/ -9110 h 452"/>
                <a:gd name="T66" fmla="*/ 539 w 908"/>
                <a:gd name="T67" fmla="*/ -9091 h 452"/>
                <a:gd name="T68" fmla="*/ 719 w 908"/>
                <a:gd name="T69" fmla="*/ -9015 h 452"/>
                <a:gd name="T70" fmla="*/ 520 w 908"/>
                <a:gd name="T71" fmla="*/ -9126 h 452"/>
                <a:gd name="T72" fmla="*/ 531 w 908"/>
                <a:gd name="T73" fmla="*/ -9010 h 452"/>
                <a:gd name="T74" fmla="*/ 539 w 908"/>
                <a:gd name="T75" fmla="*/ -9091 h 452"/>
                <a:gd name="T76" fmla="*/ 540 w 908"/>
                <a:gd name="T77" fmla="*/ -9110 h 452"/>
                <a:gd name="T78" fmla="*/ 520 w 908"/>
                <a:gd name="T79" fmla="*/ -9126 h 4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08" h="452">
                  <a:moveTo>
                    <a:pt x="520" y="326"/>
                  </a:moveTo>
                  <a:lnTo>
                    <a:pt x="520" y="452"/>
                  </a:lnTo>
                  <a:lnTo>
                    <a:pt x="548" y="436"/>
                  </a:lnTo>
                  <a:lnTo>
                    <a:pt x="540" y="436"/>
                  </a:lnTo>
                  <a:lnTo>
                    <a:pt x="525" y="425"/>
                  </a:lnTo>
                  <a:lnTo>
                    <a:pt x="539" y="417"/>
                  </a:lnTo>
                  <a:lnTo>
                    <a:pt x="536" y="326"/>
                  </a:lnTo>
                  <a:lnTo>
                    <a:pt x="531" y="326"/>
                  </a:lnTo>
                  <a:lnTo>
                    <a:pt x="520" y="326"/>
                  </a:lnTo>
                  <a:close/>
                  <a:moveTo>
                    <a:pt x="869" y="226"/>
                  </a:moveTo>
                  <a:lnTo>
                    <a:pt x="708" y="321"/>
                  </a:lnTo>
                  <a:lnTo>
                    <a:pt x="539" y="417"/>
                  </a:lnTo>
                  <a:lnTo>
                    <a:pt x="540" y="436"/>
                  </a:lnTo>
                  <a:lnTo>
                    <a:pt x="548" y="436"/>
                  </a:lnTo>
                  <a:lnTo>
                    <a:pt x="719" y="341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69" y="226"/>
                  </a:lnTo>
                  <a:close/>
                  <a:moveTo>
                    <a:pt x="17" y="305"/>
                  </a:moveTo>
                  <a:lnTo>
                    <a:pt x="17" y="315"/>
                  </a:lnTo>
                  <a:lnTo>
                    <a:pt x="520" y="315"/>
                  </a:lnTo>
                  <a:lnTo>
                    <a:pt x="531" y="326"/>
                  </a:lnTo>
                  <a:lnTo>
                    <a:pt x="536" y="326"/>
                  </a:lnTo>
                  <a:lnTo>
                    <a:pt x="535" y="310"/>
                  </a:lnTo>
                  <a:lnTo>
                    <a:pt x="17" y="305"/>
                  </a:lnTo>
                  <a:close/>
                  <a:moveTo>
                    <a:pt x="520" y="116"/>
                  </a:moveTo>
                  <a:lnTo>
                    <a:pt x="0" y="122"/>
                  </a:lnTo>
                  <a:lnTo>
                    <a:pt x="0" y="321"/>
                  </a:lnTo>
                  <a:lnTo>
                    <a:pt x="520" y="326"/>
                  </a:lnTo>
                  <a:lnTo>
                    <a:pt x="520" y="315"/>
                  </a:lnTo>
                  <a:lnTo>
                    <a:pt x="17" y="315"/>
                  </a:lnTo>
                  <a:lnTo>
                    <a:pt x="6" y="305"/>
                  </a:lnTo>
                  <a:lnTo>
                    <a:pt x="17" y="305"/>
                  </a:lnTo>
                  <a:lnTo>
                    <a:pt x="17" y="137"/>
                  </a:lnTo>
                  <a:lnTo>
                    <a:pt x="6" y="137"/>
                  </a:lnTo>
                  <a:lnTo>
                    <a:pt x="17" y="126"/>
                  </a:lnTo>
                  <a:lnTo>
                    <a:pt x="520" y="126"/>
                  </a:lnTo>
                  <a:lnTo>
                    <a:pt x="520" y="116"/>
                  </a:lnTo>
                  <a:close/>
                  <a:moveTo>
                    <a:pt x="17" y="305"/>
                  </a:moveTo>
                  <a:lnTo>
                    <a:pt x="6" y="305"/>
                  </a:lnTo>
                  <a:lnTo>
                    <a:pt x="17" y="305"/>
                  </a:lnTo>
                  <a:close/>
                  <a:moveTo>
                    <a:pt x="890" y="215"/>
                  </a:moveTo>
                  <a:lnTo>
                    <a:pt x="887" y="215"/>
                  </a:lnTo>
                  <a:lnTo>
                    <a:pt x="887" y="237"/>
                  </a:lnTo>
                  <a:lnTo>
                    <a:pt x="890" y="237"/>
                  </a:lnTo>
                  <a:lnTo>
                    <a:pt x="907" y="226"/>
                  </a:lnTo>
                  <a:lnTo>
                    <a:pt x="890" y="215"/>
                  </a:lnTo>
                  <a:close/>
                  <a:moveTo>
                    <a:pt x="719" y="111"/>
                  </a:moveTo>
                  <a:lnTo>
                    <a:pt x="708" y="132"/>
                  </a:lnTo>
                  <a:lnTo>
                    <a:pt x="869" y="226"/>
                  </a:lnTo>
                  <a:lnTo>
                    <a:pt x="887" y="215"/>
                  </a:lnTo>
                  <a:lnTo>
                    <a:pt x="890" y="215"/>
                  </a:lnTo>
                  <a:lnTo>
                    <a:pt x="719" y="111"/>
                  </a:lnTo>
                  <a:close/>
                  <a:moveTo>
                    <a:pt x="17" y="137"/>
                  </a:moveTo>
                  <a:lnTo>
                    <a:pt x="6" y="137"/>
                  </a:lnTo>
                  <a:lnTo>
                    <a:pt x="17" y="137"/>
                  </a:lnTo>
                  <a:close/>
                  <a:moveTo>
                    <a:pt x="536" y="116"/>
                  </a:moveTo>
                  <a:lnTo>
                    <a:pt x="531" y="116"/>
                  </a:lnTo>
                  <a:lnTo>
                    <a:pt x="520" y="126"/>
                  </a:lnTo>
                  <a:lnTo>
                    <a:pt x="17" y="126"/>
                  </a:lnTo>
                  <a:lnTo>
                    <a:pt x="17" y="137"/>
                  </a:lnTo>
                  <a:lnTo>
                    <a:pt x="535" y="132"/>
                  </a:lnTo>
                  <a:lnTo>
                    <a:pt x="536" y="116"/>
                  </a:lnTo>
                  <a:close/>
                  <a:moveTo>
                    <a:pt x="548" y="16"/>
                  </a:moveTo>
                  <a:lnTo>
                    <a:pt x="540" y="16"/>
                  </a:lnTo>
                  <a:lnTo>
                    <a:pt x="539" y="35"/>
                  </a:lnTo>
                  <a:lnTo>
                    <a:pt x="708" y="132"/>
                  </a:lnTo>
                  <a:lnTo>
                    <a:pt x="719" y="111"/>
                  </a:lnTo>
                  <a:lnTo>
                    <a:pt x="548" y="16"/>
                  </a:lnTo>
                  <a:close/>
                  <a:moveTo>
                    <a:pt x="520" y="0"/>
                  </a:moveTo>
                  <a:lnTo>
                    <a:pt x="520" y="116"/>
                  </a:lnTo>
                  <a:lnTo>
                    <a:pt x="531" y="116"/>
                  </a:lnTo>
                  <a:lnTo>
                    <a:pt x="536" y="116"/>
                  </a:lnTo>
                  <a:lnTo>
                    <a:pt x="539" y="35"/>
                  </a:lnTo>
                  <a:lnTo>
                    <a:pt x="525" y="27"/>
                  </a:lnTo>
                  <a:lnTo>
                    <a:pt x="540" y="16"/>
                  </a:lnTo>
                  <a:lnTo>
                    <a:pt x="548" y="1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9" name="Freeform 205"/>
            <p:cNvSpPr/>
            <p:nvPr/>
          </p:nvSpPr>
          <p:spPr bwMode="auto">
            <a:xfrm>
              <a:off x="5953" y="-3932"/>
              <a:ext cx="886" cy="419"/>
            </a:xfrm>
            <a:custGeom>
              <a:avLst/>
              <a:gdLst>
                <a:gd name="T0" fmla="*/ 361 w 886"/>
                <a:gd name="T1" fmla="*/ -3932 h 419"/>
                <a:gd name="T2" fmla="*/ 178 w 886"/>
                <a:gd name="T3" fmla="*/ -3828 h 419"/>
                <a:gd name="T4" fmla="*/ 0 w 886"/>
                <a:gd name="T5" fmla="*/ -3723 h 419"/>
                <a:gd name="T6" fmla="*/ 178 w 886"/>
                <a:gd name="T7" fmla="*/ -3618 h 419"/>
                <a:gd name="T8" fmla="*/ 361 w 886"/>
                <a:gd name="T9" fmla="*/ -3513 h 419"/>
                <a:gd name="T10" fmla="*/ 361 w 886"/>
                <a:gd name="T11" fmla="*/ -3624 h 419"/>
                <a:gd name="T12" fmla="*/ 886 w 886"/>
                <a:gd name="T13" fmla="*/ -3624 h 419"/>
                <a:gd name="T14" fmla="*/ 886 w 886"/>
                <a:gd name="T15" fmla="*/ -3812 h 419"/>
                <a:gd name="T16" fmla="*/ 361 w 886"/>
                <a:gd name="T17" fmla="*/ -3812 h 419"/>
                <a:gd name="T18" fmla="*/ 361 w 886"/>
                <a:gd name="T19" fmla="*/ -3932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" h="419">
                  <a:moveTo>
                    <a:pt x="361" y="0"/>
                  </a:moveTo>
                  <a:lnTo>
                    <a:pt x="178" y="104"/>
                  </a:lnTo>
                  <a:lnTo>
                    <a:pt x="0" y="209"/>
                  </a:lnTo>
                  <a:lnTo>
                    <a:pt x="178" y="314"/>
                  </a:lnTo>
                  <a:lnTo>
                    <a:pt x="361" y="419"/>
                  </a:lnTo>
                  <a:lnTo>
                    <a:pt x="361" y="308"/>
                  </a:lnTo>
                  <a:lnTo>
                    <a:pt x="886" y="308"/>
                  </a:lnTo>
                  <a:lnTo>
                    <a:pt x="886" y="120"/>
                  </a:lnTo>
                  <a:lnTo>
                    <a:pt x="361" y="12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0" name="AutoShape 206"/>
            <p:cNvSpPr/>
            <p:nvPr/>
          </p:nvSpPr>
          <p:spPr bwMode="auto">
            <a:xfrm>
              <a:off x="5936" y="-3949"/>
              <a:ext cx="908" cy="452"/>
            </a:xfrm>
            <a:custGeom>
              <a:avLst/>
              <a:gdLst>
                <a:gd name="T0" fmla="*/ 190 w 908"/>
                <a:gd name="T1" fmla="*/ -3608 h 452"/>
                <a:gd name="T2" fmla="*/ 389 w 908"/>
                <a:gd name="T3" fmla="*/ -3513 h 452"/>
                <a:gd name="T4" fmla="*/ 369 w 908"/>
                <a:gd name="T5" fmla="*/ -3532 h 452"/>
                <a:gd name="T6" fmla="*/ 892 w 908"/>
                <a:gd name="T7" fmla="*/ -3633 h 452"/>
                <a:gd name="T8" fmla="*/ 369 w 908"/>
                <a:gd name="T9" fmla="*/ -3532 h 452"/>
                <a:gd name="T10" fmla="*/ 368 w 908"/>
                <a:gd name="T11" fmla="*/ -3513 h 452"/>
                <a:gd name="T12" fmla="*/ 389 w 908"/>
                <a:gd name="T13" fmla="*/ -3613 h 452"/>
                <a:gd name="T14" fmla="*/ 389 w 908"/>
                <a:gd name="T15" fmla="*/ -3624 h 452"/>
                <a:gd name="T16" fmla="*/ 892 w 908"/>
                <a:gd name="T17" fmla="*/ -3633 h 452"/>
                <a:gd name="T18" fmla="*/ 190 w 908"/>
                <a:gd name="T19" fmla="*/ -3838 h 452"/>
                <a:gd name="T20" fmla="*/ 190 w 908"/>
                <a:gd name="T21" fmla="*/ -3608 h 452"/>
                <a:gd name="T22" fmla="*/ 57 w 908"/>
                <a:gd name="T23" fmla="*/ -3712 h 452"/>
                <a:gd name="T24" fmla="*/ 22 w 908"/>
                <a:gd name="T25" fmla="*/ -3733 h 452"/>
                <a:gd name="T26" fmla="*/ 200 w 908"/>
                <a:gd name="T27" fmla="*/ -3817 h 452"/>
                <a:gd name="T28" fmla="*/ 368 w 908"/>
                <a:gd name="T29" fmla="*/ -3932 h 452"/>
                <a:gd name="T30" fmla="*/ 389 w 908"/>
                <a:gd name="T31" fmla="*/ -3949 h 452"/>
                <a:gd name="T32" fmla="*/ 378 w 908"/>
                <a:gd name="T33" fmla="*/ -3613 h 452"/>
                <a:gd name="T34" fmla="*/ 389 w 908"/>
                <a:gd name="T35" fmla="*/ -3613 h 452"/>
                <a:gd name="T36" fmla="*/ 903 w 908"/>
                <a:gd name="T37" fmla="*/ -3633 h 452"/>
                <a:gd name="T38" fmla="*/ 389 w 908"/>
                <a:gd name="T39" fmla="*/ -3624 h 452"/>
                <a:gd name="T40" fmla="*/ 908 w 908"/>
                <a:gd name="T41" fmla="*/ -3618 h 452"/>
                <a:gd name="T42" fmla="*/ 892 w 908"/>
                <a:gd name="T43" fmla="*/ -3801 h 452"/>
                <a:gd name="T44" fmla="*/ 908 w 908"/>
                <a:gd name="T45" fmla="*/ -3633 h 452"/>
                <a:gd name="T46" fmla="*/ 903 w 908"/>
                <a:gd name="T47" fmla="*/ -3801 h 452"/>
                <a:gd name="T48" fmla="*/ 39 w 908"/>
                <a:gd name="T49" fmla="*/ -3723 h 452"/>
                <a:gd name="T50" fmla="*/ 57 w 908"/>
                <a:gd name="T51" fmla="*/ -3712 h 452"/>
                <a:gd name="T52" fmla="*/ 57 w 908"/>
                <a:gd name="T53" fmla="*/ -3733 h 452"/>
                <a:gd name="T54" fmla="*/ 39 w 908"/>
                <a:gd name="T55" fmla="*/ -3723 h 452"/>
                <a:gd name="T56" fmla="*/ 389 w 908"/>
                <a:gd name="T57" fmla="*/ -3823 h 452"/>
                <a:gd name="T58" fmla="*/ 892 w 908"/>
                <a:gd name="T59" fmla="*/ -3812 h 452"/>
                <a:gd name="T60" fmla="*/ 908 w 908"/>
                <a:gd name="T61" fmla="*/ -3801 h 452"/>
                <a:gd name="T62" fmla="*/ 389 w 908"/>
                <a:gd name="T63" fmla="*/ -3823 h 452"/>
                <a:gd name="T64" fmla="*/ 368 w 908"/>
                <a:gd name="T65" fmla="*/ -3932 h 452"/>
                <a:gd name="T66" fmla="*/ 368 w 908"/>
                <a:gd name="T67" fmla="*/ -3914 h 452"/>
                <a:gd name="T68" fmla="*/ 892 w 908"/>
                <a:gd name="T69" fmla="*/ -3801 h 452"/>
                <a:gd name="T70" fmla="*/ 389 w 908"/>
                <a:gd name="T71" fmla="*/ -3812 h 452"/>
                <a:gd name="T72" fmla="*/ 389 w 908"/>
                <a:gd name="T73" fmla="*/ -3823 h 452"/>
                <a:gd name="T74" fmla="*/ 389 w 908"/>
                <a:gd name="T75" fmla="*/ -3823 h 452"/>
                <a:gd name="T76" fmla="*/ 389 w 908"/>
                <a:gd name="T77" fmla="*/ -3823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08" h="452">
                  <a:moveTo>
                    <a:pt x="200" y="321"/>
                  </a:moveTo>
                  <a:lnTo>
                    <a:pt x="190" y="341"/>
                  </a:lnTo>
                  <a:lnTo>
                    <a:pt x="389" y="451"/>
                  </a:lnTo>
                  <a:lnTo>
                    <a:pt x="389" y="436"/>
                  </a:lnTo>
                  <a:lnTo>
                    <a:pt x="368" y="436"/>
                  </a:lnTo>
                  <a:lnTo>
                    <a:pt x="369" y="417"/>
                  </a:lnTo>
                  <a:lnTo>
                    <a:pt x="200" y="321"/>
                  </a:lnTo>
                  <a:close/>
                  <a:moveTo>
                    <a:pt x="892" y="316"/>
                  </a:moveTo>
                  <a:lnTo>
                    <a:pt x="374" y="321"/>
                  </a:lnTo>
                  <a:lnTo>
                    <a:pt x="369" y="417"/>
                  </a:lnTo>
                  <a:lnTo>
                    <a:pt x="383" y="425"/>
                  </a:lnTo>
                  <a:lnTo>
                    <a:pt x="368" y="436"/>
                  </a:lnTo>
                  <a:lnTo>
                    <a:pt x="389" y="436"/>
                  </a:lnTo>
                  <a:lnTo>
                    <a:pt x="389" y="336"/>
                  </a:lnTo>
                  <a:lnTo>
                    <a:pt x="378" y="336"/>
                  </a:lnTo>
                  <a:lnTo>
                    <a:pt x="389" y="325"/>
                  </a:lnTo>
                  <a:lnTo>
                    <a:pt x="892" y="325"/>
                  </a:lnTo>
                  <a:lnTo>
                    <a:pt x="892" y="316"/>
                  </a:lnTo>
                  <a:close/>
                  <a:moveTo>
                    <a:pt x="389" y="0"/>
                  </a:moveTo>
                  <a:lnTo>
                    <a:pt x="190" y="111"/>
                  </a:lnTo>
                  <a:lnTo>
                    <a:pt x="0" y="226"/>
                  </a:lnTo>
                  <a:lnTo>
                    <a:pt x="190" y="341"/>
                  </a:lnTo>
                  <a:lnTo>
                    <a:pt x="200" y="321"/>
                  </a:lnTo>
                  <a:lnTo>
                    <a:pt x="57" y="237"/>
                  </a:lnTo>
                  <a:lnTo>
                    <a:pt x="22" y="237"/>
                  </a:lnTo>
                  <a:lnTo>
                    <a:pt x="22" y="216"/>
                  </a:lnTo>
                  <a:lnTo>
                    <a:pt x="57" y="216"/>
                  </a:lnTo>
                  <a:lnTo>
                    <a:pt x="200" y="132"/>
                  </a:lnTo>
                  <a:lnTo>
                    <a:pt x="368" y="35"/>
                  </a:lnTo>
                  <a:lnTo>
                    <a:pt x="368" y="17"/>
                  </a:lnTo>
                  <a:lnTo>
                    <a:pt x="389" y="17"/>
                  </a:lnTo>
                  <a:lnTo>
                    <a:pt x="389" y="0"/>
                  </a:lnTo>
                  <a:close/>
                  <a:moveTo>
                    <a:pt x="389" y="336"/>
                  </a:moveTo>
                  <a:lnTo>
                    <a:pt x="378" y="336"/>
                  </a:lnTo>
                  <a:lnTo>
                    <a:pt x="389" y="336"/>
                  </a:lnTo>
                  <a:close/>
                  <a:moveTo>
                    <a:pt x="908" y="316"/>
                  </a:moveTo>
                  <a:lnTo>
                    <a:pt x="903" y="316"/>
                  </a:lnTo>
                  <a:lnTo>
                    <a:pt x="892" y="325"/>
                  </a:lnTo>
                  <a:lnTo>
                    <a:pt x="389" y="325"/>
                  </a:lnTo>
                  <a:lnTo>
                    <a:pt x="389" y="336"/>
                  </a:lnTo>
                  <a:lnTo>
                    <a:pt x="908" y="331"/>
                  </a:lnTo>
                  <a:lnTo>
                    <a:pt x="908" y="316"/>
                  </a:lnTo>
                  <a:close/>
                  <a:moveTo>
                    <a:pt x="892" y="148"/>
                  </a:moveTo>
                  <a:lnTo>
                    <a:pt x="892" y="316"/>
                  </a:lnTo>
                  <a:lnTo>
                    <a:pt x="908" y="316"/>
                  </a:lnTo>
                  <a:lnTo>
                    <a:pt x="908" y="148"/>
                  </a:lnTo>
                  <a:lnTo>
                    <a:pt x="903" y="148"/>
                  </a:lnTo>
                  <a:lnTo>
                    <a:pt x="892" y="148"/>
                  </a:lnTo>
                  <a:close/>
                  <a:moveTo>
                    <a:pt x="39" y="226"/>
                  </a:moveTo>
                  <a:lnTo>
                    <a:pt x="22" y="237"/>
                  </a:lnTo>
                  <a:lnTo>
                    <a:pt x="57" y="237"/>
                  </a:lnTo>
                  <a:lnTo>
                    <a:pt x="39" y="226"/>
                  </a:lnTo>
                  <a:close/>
                  <a:moveTo>
                    <a:pt x="57" y="216"/>
                  </a:moveTo>
                  <a:lnTo>
                    <a:pt x="22" y="216"/>
                  </a:lnTo>
                  <a:lnTo>
                    <a:pt x="39" y="226"/>
                  </a:lnTo>
                  <a:lnTo>
                    <a:pt x="57" y="216"/>
                  </a:lnTo>
                  <a:close/>
                  <a:moveTo>
                    <a:pt x="389" y="126"/>
                  </a:moveTo>
                  <a:lnTo>
                    <a:pt x="389" y="137"/>
                  </a:lnTo>
                  <a:lnTo>
                    <a:pt x="892" y="137"/>
                  </a:lnTo>
                  <a:lnTo>
                    <a:pt x="903" y="148"/>
                  </a:lnTo>
                  <a:lnTo>
                    <a:pt x="908" y="148"/>
                  </a:lnTo>
                  <a:lnTo>
                    <a:pt x="908" y="132"/>
                  </a:lnTo>
                  <a:lnTo>
                    <a:pt x="389" y="126"/>
                  </a:lnTo>
                  <a:close/>
                  <a:moveTo>
                    <a:pt x="389" y="17"/>
                  </a:moveTo>
                  <a:lnTo>
                    <a:pt x="368" y="17"/>
                  </a:lnTo>
                  <a:lnTo>
                    <a:pt x="383" y="27"/>
                  </a:lnTo>
                  <a:lnTo>
                    <a:pt x="368" y="35"/>
                  </a:lnTo>
                  <a:lnTo>
                    <a:pt x="374" y="142"/>
                  </a:lnTo>
                  <a:lnTo>
                    <a:pt x="892" y="148"/>
                  </a:lnTo>
                  <a:lnTo>
                    <a:pt x="892" y="137"/>
                  </a:lnTo>
                  <a:lnTo>
                    <a:pt x="389" y="137"/>
                  </a:lnTo>
                  <a:lnTo>
                    <a:pt x="378" y="126"/>
                  </a:lnTo>
                  <a:lnTo>
                    <a:pt x="389" y="126"/>
                  </a:lnTo>
                  <a:lnTo>
                    <a:pt x="389" y="17"/>
                  </a:lnTo>
                  <a:close/>
                  <a:moveTo>
                    <a:pt x="389" y="126"/>
                  </a:moveTo>
                  <a:lnTo>
                    <a:pt x="378" y="126"/>
                  </a:lnTo>
                  <a:lnTo>
                    <a:pt x="389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1" name="Freeform 207"/>
            <p:cNvSpPr/>
            <p:nvPr/>
          </p:nvSpPr>
          <p:spPr bwMode="auto">
            <a:xfrm>
              <a:off x="5953" y="-4910"/>
              <a:ext cx="886" cy="419"/>
            </a:xfrm>
            <a:custGeom>
              <a:avLst/>
              <a:gdLst>
                <a:gd name="T0" fmla="*/ 361 w 886"/>
                <a:gd name="T1" fmla="*/ -4910 h 419"/>
                <a:gd name="T2" fmla="*/ 178 w 886"/>
                <a:gd name="T3" fmla="*/ -4806 h 419"/>
                <a:gd name="T4" fmla="*/ 0 w 886"/>
                <a:gd name="T5" fmla="*/ -4700 h 419"/>
                <a:gd name="T6" fmla="*/ 178 w 886"/>
                <a:gd name="T7" fmla="*/ -4596 h 419"/>
                <a:gd name="T8" fmla="*/ 361 w 886"/>
                <a:gd name="T9" fmla="*/ -4491 h 419"/>
                <a:gd name="T10" fmla="*/ 361 w 886"/>
                <a:gd name="T11" fmla="*/ -4600 h 419"/>
                <a:gd name="T12" fmla="*/ 886 w 886"/>
                <a:gd name="T13" fmla="*/ -4600 h 419"/>
                <a:gd name="T14" fmla="*/ 886 w 886"/>
                <a:gd name="T15" fmla="*/ -4790 h 419"/>
                <a:gd name="T16" fmla="*/ 361 w 886"/>
                <a:gd name="T17" fmla="*/ -4790 h 419"/>
                <a:gd name="T18" fmla="*/ 361 w 886"/>
                <a:gd name="T19" fmla="*/ -4910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" h="419">
                  <a:moveTo>
                    <a:pt x="361" y="0"/>
                  </a:moveTo>
                  <a:lnTo>
                    <a:pt x="178" y="104"/>
                  </a:lnTo>
                  <a:lnTo>
                    <a:pt x="0" y="210"/>
                  </a:lnTo>
                  <a:lnTo>
                    <a:pt x="178" y="314"/>
                  </a:lnTo>
                  <a:lnTo>
                    <a:pt x="361" y="419"/>
                  </a:lnTo>
                  <a:lnTo>
                    <a:pt x="361" y="310"/>
                  </a:lnTo>
                  <a:lnTo>
                    <a:pt x="886" y="310"/>
                  </a:lnTo>
                  <a:lnTo>
                    <a:pt x="886" y="120"/>
                  </a:lnTo>
                  <a:lnTo>
                    <a:pt x="361" y="12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2" name="AutoShape 208"/>
            <p:cNvSpPr/>
            <p:nvPr/>
          </p:nvSpPr>
          <p:spPr bwMode="auto">
            <a:xfrm>
              <a:off x="5119" y="-9135"/>
              <a:ext cx="1725" cy="7092"/>
            </a:xfrm>
            <a:custGeom>
              <a:avLst/>
              <a:gdLst>
                <a:gd name="T0" fmla="*/ 498 w 1725"/>
                <a:gd name="T1" fmla="*/ -2577 h 7092"/>
                <a:gd name="T2" fmla="*/ 487 w 1725"/>
                <a:gd name="T3" fmla="*/ -2562 h 7092"/>
                <a:gd name="T4" fmla="*/ 498 w 1725"/>
                <a:gd name="T5" fmla="*/ -2059 h 7092"/>
                <a:gd name="T6" fmla="*/ 487 w 1725"/>
                <a:gd name="T7" fmla="*/ -2059 h 7092"/>
                <a:gd name="T8" fmla="*/ 16 w 1725"/>
                <a:gd name="T9" fmla="*/ -2048 h 7092"/>
                <a:gd name="T10" fmla="*/ 16 w 1725"/>
                <a:gd name="T11" fmla="*/ -2059 h 7092"/>
                <a:gd name="T12" fmla="*/ 5 w 1725"/>
                <a:gd name="T13" fmla="*/ -2562 h 7092"/>
                <a:gd name="T14" fmla="*/ 16 w 1725"/>
                <a:gd name="T15" fmla="*/ -2562 h 7092"/>
                <a:gd name="T16" fmla="*/ 487 w 1725"/>
                <a:gd name="T17" fmla="*/ -2572 h 7092"/>
                <a:gd name="T18" fmla="*/ 498 w 1725"/>
                <a:gd name="T19" fmla="*/ -2577 h 7092"/>
                <a:gd name="T20" fmla="*/ 0 w 1725"/>
                <a:gd name="T21" fmla="*/ -2043 h 7092"/>
                <a:gd name="T22" fmla="*/ 503 w 1725"/>
                <a:gd name="T23" fmla="*/ -2572 h 7092"/>
                <a:gd name="T24" fmla="*/ 789 w 1725"/>
                <a:gd name="T25" fmla="*/ -3969 h 7092"/>
                <a:gd name="T26" fmla="*/ 784 w 1725"/>
                <a:gd name="T27" fmla="*/ -3954 h 7092"/>
                <a:gd name="T28" fmla="*/ 773 w 1725"/>
                <a:gd name="T29" fmla="*/ -3451 h 7092"/>
                <a:gd name="T30" fmla="*/ 773 w 1725"/>
                <a:gd name="T31" fmla="*/ -3440 h 7092"/>
                <a:gd name="T32" fmla="*/ 301 w 1725"/>
                <a:gd name="T33" fmla="*/ -3451 h 7092"/>
                <a:gd name="T34" fmla="*/ 291 w 1725"/>
                <a:gd name="T35" fmla="*/ -3451 h 7092"/>
                <a:gd name="T36" fmla="*/ 301 w 1725"/>
                <a:gd name="T37" fmla="*/ -3954 h 7092"/>
                <a:gd name="T38" fmla="*/ 301 w 1725"/>
                <a:gd name="T39" fmla="*/ -3964 h 7092"/>
                <a:gd name="T40" fmla="*/ 773 w 1725"/>
                <a:gd name="T41" fmla="*/ -3954 h 7092"/>
                <a:gd name="T42" fmla="*/ 784 w 1725"/>
                <a:gd name="T43" fmla="*/ -3954 h 7092"/>
                <a:gd name="T44" fmla="*/ 286 w 1725"/>
                <a:gd name="T45" fmla="*/ -3969 h 7092"/>
                <a:gd name="T46" fmla="*/ 789 w 1725"/>
                <a:gd name="T47" fmla="*/ -3434 h 7092"/>
                <a:gd name="T48" fmla="*/ 789 w 1725"/>
                <a:gd name="T49" fmla="*/ -3969 h 7092"/>
                <a:gd name="T50" fmla="*/ 784 w 1725"/>
                <a:gd name="T51" fmla="*/ -9135 h 7092"/>
                <a:gd name="T52" fmla="*/ 773 w 1725"/>
                <a:gd name="T53" fmla="*/ -9120 h 7092"/>
                <a:gd name="T54" fmla="*/ 784 w 1725"/>
                <a:gd name="T55" fmla="*/ -8617 h 7092"/>
                <a:gd name="T56" fmla="*/ 773 w 1725"/>
                <a:gd name="T57" fmla="*/ -8617 h 7092"/>
                <a:gd name="T58" fmla="*/ 301 w 1725"/>
                <a:gd name="T59" fmla="*/ -8606 h 7092"/>
                <a:gd name="T60" fmla="*/ 301 w 1725"/>
                <a:gd name="T61" fmla="*/ -8617 h 7092"/>
                <a:gd name="T62" fmla="*/ 291 w 1725"/>
                <a:gd name="T63" fmla="*/ -9120 h 7092"/>
                <a:gd name="T64" fmla="*/ 301 w 1725"/>
                <a:gd name="T65" fmla="*/ -9120 h 7092"/>
                <a:gd name="T66" fmla="*/ 773 w 1725"/>
                <a:gd name="T67" fmla="*/ -9130 h 7092"/>
                <a:gd name="T68" fmla="*/ 784 w 1725"/>
                <a:gd name="T69" fmla="*/ -9135 h 7092"/>
                <a:gd name="T70" fmla="*/ 286 w 1725"/>
                <a:gd name="T71" fmla="*/ -8601 h 7092"/>
                <a:gd name="T72" fmla="*/ 789 w 1725"/>
                <a:gd name="T73" fmla="*/ -9130 h 7092"/>
                <a:gd name="T74" fmla="*/ 1725 w 1725"/>
                <a:gd name="T75" fmla="*/ -4795 h 7092"/>
                <a:gd name="T76" fmla="*/ 1720 w 1725"/>
                <a:gd name="T77" fmla="*/ -4779 h 7092"/>
                <a:gd name="T78" fmla="*/ 1709 w 1725"/>
                <a:gd name="T79" fmla="*/ -4611 h 7092"/>
                <a:gd name="T80" fmla="*/ 1709 w 1725"/>
                <a:gd name="T81" fmla="*/ -4600 h 7092"/>
                <a:gd name="T82" fmla="*/ 1191 w 1725"/>
                <a:gd name="T83" fmla="*/ -4606 h 7092"/>
                <a:gd name="T84" fmla="*/ 1200 w 1725"/>
                <a:gd name="T85" fmla="*/ -4501 h 7092"/>
                <a:gd name="T86" fmla="*/ 1186 w 1725"/>
                <a:gd name="T87" fmla="*/ -4509 h 7092"/>
                <a:gd name="T88" fmla="*/ 874 w 1725"/>
                <a:gd name="T89" fmla="*/ -4690 h 7092"/>
                <a:gd name="T90" fmla="*/ 839 w 1725"/>
                <a:gd name="T91" fmla="*/ -4690 h 7092"/>
                <a:gd name="T92" fmla="*/ 856 w 1725"/>
                <a:gd name="T93" fmla="*/ -4701 h 7092"/>
                <a:gd name="T94" fmla="*/ 1017 w 1725"/>
                <a:gd name="T95" fmla="*/ -4795 h 7092"/>
                <a:gd name="T96" fmla="*/ 1185 w 1725"/>
                <a:gd name="T97" fmla="*/ -4910 h 7092"/>
                <a:gd name="T98" fmla="*/ 1186 w 1725"/>
                <a:gd name="T99" fmla="*/ -4891 h 7092"/>
                <a:gd name="T100" fmla="*/ 1709 w 1725"/>
                <a:gd name="T101" fmla="*/ -4779 h 7092"/>
                <a:gd name="T102" fmla="*/ 1720 w 1725"/>
                <a:gd name="T103" fmla="*/ -4779 h 7092"/>
                <a:gd name="T104" fmla="*/ 1206 w 1725"/>
                <a:gd name="T105" fmla="*/ -4799 h 7092"/>
                <a:gd name="T106" fmla="*/ 1195 w 1725"/>
                <a:gd name="T107" fmla="*/ -4800 h 7092"/>
                <a:gd name="T108" fmla="*/ 1206 w 1725"/>
                <a:gd name="T109" fmla="*/ -4800 h 7092"/>
                <a:gd name="T110" fmla="*/ 1206 w 1725"/>
                <a:gd name="T111" fmla="*/ -4926 h 7092"/>
                <a:gd name="T112" fmla="*/ 817 w 1725"/>
                <a:gd name="T113" fmla="*/ -4700 h 7092"/>
                <a:gd name="T114" fmla="*/ 1206 w 1725"/>
                <a:gd name="T115" fmla="*/ -4476 h 7092"/>
                <a:gd name="T116" fmla="*/ 1206 w 1725"/>
                <a:gd name="T117" fmla="*/ -4591 h 7092"/>
                <a:gd name="T118" fmla="*/ 1195 w 1725"/>
                <a:gd name="T119" fmla="*/ -4591 h 7092"/>
                <a:gd name="T120" fmla="*/ 1206 w 1725"/>
                <a:gd name="T121" fmla="*/ -4591 h 7092"/>
                <a:gd name="T122" fmla="*/ 1725 w 1725"/>
                <a:gd name="T123" fmla="*/ -4611 h 7092"/>
                <a:gd name="T124" fmla="*/ 1725 w 1725"/>
                <a:gd name="T125" fmla="*/ -4795 h 70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25" h="7092">
                  <a:moveTo>
                    <a:pt x="503" y="6558"/>
                  </a:moveTo>
                  <a:lnTo>
                    <a:pt x="498" y="6558"/>
                  </a:lnTo>
                  <a:lnTo>
                    <a:pt x="498" y="6573"/>
                  </a:lnTo>
                  <a:lnTo>
                    <a:pt x="487" y="6573"/>
                  </a:lnTo>
                  <a:lnTo>
                    <a:pt x="487" y="7076"/>
                  </a:lnTo>
                  <a:lnTo>
                    <a:pt x="498" y="7076"/>
                  </a:lnTo>
                  <a:lnTo>
                    <a:pt x="487" y="7087"/>
                  </a:lnTo>
                  <a:lnTo>
                    <a:pt x="487" y="7076"/>
                  </a:lnTo>
                  <a:lnTo>
                    <a:pt x="16" y="7076"/>
                  </a:lnTo>
                  <a:lnTo>
                    <a:pt x="16" y="7087"/>
                  </a:lnTo>
                  <a:lnTo>
                    <a:pt x="5" y="7076"/>
                  </a:lnTo>
                  <a:lnTo>
                    <a:pt x="16" y="7076"/>
                  </a:lnTo>
                  <a:lnTo>
                    <a:pt x="16" y="6573"/>
                  </a:lnTo>
                  <a:lnTo>
                    <a:pt x="5" y="6573"/>
                  </a:lnTo>
                  <a:lnTo>
                    <a:pt x="16" y="6563"/>
                  </a:lnTo>
                  <a:lnTo>
                    <a:pt x="16" y="6573"/>
                  </a:lnTo>
                  <a:lnTo>
                    <a:pt x="487" y="6573"/>
                  </a:lnTo>
                  <a:lnTo>
                    <a:pt x="487" y="6563"/>
                  </a:lnTo>
                  <a:lnTo>
                    <a:pt x="498" y="6573"/>
                  </a:lnTo>
                  <a:lnTo>
                    <a:pt x="498" y="6558"/>
                  </a:lnTo>
                  <a:lnTo>
                    <a:pt x="0" y="6558"/>
                  </a:lnTo>
                  <a:lnTo>
                    <a:pt x="0" y="7092"/>
                  </a:lnTo>
                  <a:lnTo>
                    <a:pt x="503" y="7092"/>
                  </a:lnTo>
                  <a:lnTo>
                    <a:pt x="503" y="6563"/>
                  </a:lnTo>
                  <a:lnTo>
                    <a:pt x="503" y="6558"/>
                  </a:lnTo>
                  <a:moveTo>
                    <a:pt x="789" y="5166"/>
                  </a:moveTo>
                  <a:lnTo>
                    <a:pt x="784" y="5166"/>
                  </a:lnTo>
                  <a:lnTo>
                    <a:pt x="784" y="5181"/>
                  </a:lnTo>
                  <a:lnTo>
                    <a:pt x="773" y="5181"/>
                  </a:lnTo>
                  <a:lnTo>
                    <a:pt x="773" y="5684"/>
                  </a:lnTo>
                  <a:lnTo>
                    <a:pt x="784" y="5684"/>
                  </a:lnTo>
                  <a:lnTo>
                    <a:pt x="773" y="5695"/>
                  </a:lnTo>
                  <a:lnTo>
                    <a:pt x="773" y="5684"/>
                  </a:lnTo>
                  <a:lnTo>
                    <a:pt x="301" y="5684"/>
                  </a:lnTo>
                  <a:lnTo>
                    <a:pt x="301" y="5695"/>
                  </a:lnTo>
                  <a:lnTo>
                    <a:pt x="291" y="5684"/>
                  </a:lnTo>
                  <a:lnTo>
                    <a:pt x="301" y="5684"/>
                  </a:lnTo>
                  <a:lnTo>
                    <a:pt x="301" y="5181"/>
                  </a:lnTo>
                  <a:lnTo>
                    <a:pt x="291" y="5181"/>
                  </a:lnTo>
                  <a:lnTo>
                    <a:pt x="301" y="5171"/>
                  </a:lnTo>
                  <a:lnTo>
                    <a:pt x="301" y="5181"/>
                  </a:lnTo>
                  <a:lnTo>
                    <a:pt x="773" y="5181"/>
                  </a:lnTo>
                  <a:lnTo>
                    <a:pt x="773" y="5171"/>
                  </a:lnTo>
                  <a:lnTo>
                    <a:pt x="784" y="5181"/>
                  </a:lnTo>
                  <a:lnTo>
                    <a:pt x="784" y="5166"/>
                  </a:lnTo>
                  <a:lnTo>
                    <a:pt x="286" y="5166"/>
                  </a:lnTo>
                  <a:lnTo>
                    <a:pt x="286" y="5701"/>
                  </a:lnTo>
                  <a:lnTo>
                    <a:pt x="789" y="5701"/>
                  </a:lnTo>
                  <a:lnTo>
                    <a:pt x="789" y="5171"/>
                  </a:lnTo>
                  <a:lnTo>
                    <a:pt x="789" y="5166"/>
                  </a:lnTo>
                  <a:moveTo>
                    <a:pt x="789" y="0"/>
                  </a:moveTo>
                  <a:lnTo>
                    <a:pt x="784" y="0"/>
                  </a:lnTo>
                  <a:lnTo>
                    <a:pt x="784" y="15"/>
                  </a:lnTo>
                  <a:lnTo>
                    <a:pt x="773" y="15"/>
                  </a:lnTo>
                  <a:lnTo>
                    <a:pt x="773" y="518"/>
                  </a:lnTo>
                  <a:lnTo>
                    <a:pt x="784" y="518"/>
                  </a:lnTo>
                  <a:lnTo>
                    <a:pt x="773" y="529"/>
                  </a:lnTo>
                  <a:lnTo>
                    <a:pt x="773" y="518"/>
                  </a:lnTo>
                  <a:lnTo>
                    <a:pt x="301" y="518"/>
                  </a:lnTo>
                  <a:lnTo>
                    <a:pt x="301" y="529"/>
                  </a:lnTo>
                  <a:lnTo>
                    <a:pt x="291" y="518"/>
                  </a:lnTo>
                  <a:lnTo>
                    <a:pt x="301" y="518"/>
                  </a:lnTo>
                  <a:lnTo>
                    <a:pt x="301" y="15"/>
                  </a:lnTo>
                  <a:lnTo>
                    <a:pt x="291" y="15"/>
                  </a:lnTo>
                  <a:lnTo>
                    <a:pt x="301" y="5"/>
                  </a:lnTo>
                  <a:lnTo>
                    <a:pt x="301" y="15"/>
                  </a:lnTo>
                  <a:lnTo>
                    <a:pt x="773" y="15"/>
                  </a:lnTo>
                  <a:lnTo>
                    <a:pt x="773" y="5"/>
                  </a:lnTo>
                  <a:lnTo>
                    <a:pt x="784" y="15"/>
                  </a:lnTo>
                  <a:lnTo>
                    <a:pt x="784" y="0"/>
                  </a:lnTo>
                  <a:lnTo>
                    <a:pt x="286" y="0"/>
                  </a:lnTo>
                  <a:lnTo>
                    <a:pt x="286" y="534"/>
                  </a:lnTo>
                  <a:lnTo>
                    <a:pt x="789" y="534"/>
                  </a:lnTo>
                  <a:lnTo>
                    <a:pt x="789" y="5"/>
                  </a:lnTo>
                  <a:lnTo>
                    <a:pt x="789" y="0"/>
                  </a:lnTo>
                  <a:moveTo>
                    <a:pt x="1725" y="4340"/>
                  </a:moveTo>
                  <a:lnTo>
                    <a:pt x="1720" y="4340"/>
                  </a:lnTo>
                  <a:lnTo>
                    <a:pt x="1720" y="4356"/>
                  </a:lnTo>
                  <a:lnTo>
                    <a:pt x="1709" y="4356"/>
                  </a:lnTo>
                  <a:lnTo>
                    <a:pt x="1709" y="4524"/>
                  </a:lnTo>
                  <a:lnTo>
                    <a:pt x="1720" y="4524"/>
                  </a:lnTo>
                  <a:lnTo>
                    <a:pt x="1709" y="4535"/>
                  </a:lnTo>
                  <a:lnTo>
                    <a:pt x="1709" y="4524"/>
                  </a:lnTo>
                  <a:lnTo>
                    <a:pt x="1191" y="4529"/>
                  </a:lnTo>
                  <a:lnTo>
                    <a:pt x="1186" y="4626"/>
                  </a:lnTo>
                  <a:lnTo>
                    <a:pt x="1200" y="4634"/>
                  </a:lnTo>
                  <a:lnTo>
                    <a:pt x="1185" y="4644"/>
                  </a:lnTo>
                  <a:lnTo>
                    <a:pt x="1186" y="4626"/>
                  </a:lnTo>
                  <a:lnTo>
                    <a:pt x="1017" y="4529"/>
                  </a:lnTo>
                  <a:lnTo>
                    <a:pt x="874" y="4445"/>
                  </a:lnTo>
                  <a:lnTo>
                    <a:pt x="856" y="4434"/>
                  </a:lnTo>
                  <a:lnTo>
                    <a:pt x="839" y="4445"/>
                  </a:lnTo>
                  <a:lnTo>
                    <a:pt x="839" y="4424"/>
                  </a:lnTo>
                  <a:lnTo>
                    <a:pt x="856" y="4434"/>
                  </a:lnTo>
                  <a:lnTo>
                    <a:pt x="874" y="4424"/>
                  </a:lnTo>
                  <a:lnTo>
                    <a:pt x="1017" y="4340"/>
                  </a:lnTo>
                  <a:lnTo>
                    <a:pt x="1186" y="4244"/>
                  </a:lnTo>
                  <a:lnTo>
                    <a:pt x="1185" y="4225"/>
                  </a:lnTo>
                  <a:lnTo>
                    <a:pt x="1200" y="4236"/>
                  </a:lnTo>
                  <a:lnTo>
                    <a:pt x="1186" y="4244"/>
                  </a:lnTo>
                  <a:lnTo>
                    <a:pt x="1191" y="4351"/>
                  </a:lnTo>
                  <a:lnTo>
                    <a:pt x="1709" y="4356"/>
                  </a:lnTo>
                  <a:lnTo>
                    <a:pt x="1709" y="4345"/>
                  </a:lnTo>
                  <a:lnTo>
                    <a:pt x="1720" y="4356"/>
                  </a:lnTo>
                  <a:lnTo>
                    <a:pt x="1720" y="4340"/>
                  </a:lnTo>
                  <a:lnTo>
                    <a:pt x="1206" y="4336"/>
                  </a:lnTo>
                  <a:lnTo>
                    <a:pt x="1206" y="4345"/>
                  </a:lnTo>
                  <a:lnTo>
                    <a:pt x="1195" y="4335"/>
                  </a:lnTo>
                  <a:lnTo>
                    <a:pt x="1206" y="4336"/>
                  </a:lnTo>
                  <a:lnTo>
                    <a:pt x="1206" y="4335"/>
                  </a:lnTo>
                  <a:lnTo>
                    <a:pt x="1206" y="4225"/>
                  </a:lnTo>
                  <a:lnTo>
                    <a:pt x="1206" y="4209"/>
                  </a:lnTo>
                  <a:lnTo>
                    <a:pt x="1007" y="4319"/>
                  </a:lnTo>
                  <a:lnTo>
                    <a:pt x="817" y="4435"/>
                  </a:lnTo>
                  <a:lnTo>
                    <a:pt x="1007" y="4550"/>
                  </a:lnTo>
                  <a:lnTo>
                    <a:pt x="1206" y="4659"/>
                  </a:lnTo>
                  <a:lnTo>
                    <a:pt x="1206" y="4644"/>
                  </a:lnTo>
                  <a:lnTo>
                    <a:pt x="1206" y="4544"/>
                  </a:lnTo>
                  <a:lnTo>
                    <a:pt x="1195" y="4544"/>
                  </a:lnTo>
                  <a:lnTo>
                    <a:pt x="1206" y="4535"/>
                  </a:lnTo>
                  <a:lnTo>
                    <a:pt x="1206" y="4544"/>
                  </a:lnTo>
                  <a:lnTo>
                    <a:pt x="1725" y="4539"/>
                  </a:lnTo>
                  <a:lnTo>
                    <a:pt x="1725" y="4524"/>
                  </a:lnTo>
                  <a:lnTo>
                    <a:pt x="1725" y="4356"/>
                  </a:lnTo>
                  <a:lnTo>
                    <a:pt x="1725" y="43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3" name="Freeform 209"/>
            <p:cNvSpPr/>
            <p:nvPr/>
          </p:nvSpPr>
          <p:spPr bwMode="auto">
            <a:xfrm>
              <a:off x="5743" y="-7406"/>
              <a:ext cx="886" cy="420"/>
            </a:xfrm>
            <a:custGeom>
              <a:avLst/>
              <a:gdLst>
                <a:gd name="T0" fmla="*/ 525 w 886"/>
                <a:gd name="T1" fmla="*/ -7406 h 420"/>
                <a:gd name="T2" fmla="*/ 525 w 886"/>
                <a:gd name="T3" fmla="*/ -7300 h 420"/>
                <a:gd name="T4" fmla="*/ 0 w 886"/>
                <a:gd name="T5" fmla="*/ -7300 h 420"/>
                <a:gd name="T6" fmla="*/ 0 w 886"/>
                <a:gd name="T7" fmla="*/ -7112 h 420"/>
                <a:gd name="T8" fmla="*/ 525 w 886"/>
                <a:gd name="T9" fmla="*/ -7112 h 420"/>
                <a:gd name="T10" fmla="*/ 525 w 886"/>
                <a:gd name="T11" fmla="*/ -6986 h 420"/>
                <a:gd name="T12" fmla="*/ 886 w 886"/>
                <a:gd name="T13" fmla="*/ -7196 h 420"/>
                <a:gd name="T14" fmla="*/ 525 w 886"/>
                <a:gd name="T15" fmla="*/ -7406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6" h="420">
                  <a:moveTo>
                    <a:pt x="525" y="0"/>
                  </a:moveTo>
                  <a:lnTo>
                    <a:pt x="525" y="106"/>
                  </a:lnTo>
                  <a:lnTo>
                    <a:pt x="0" y="106"/>
                  </a:lnTo>
                  <a:lnTo>
                    <a:pt x="0" y="294"/>
                  </a:lnTo>
                  <a:lnTo>
                    <a:pt x="525" y="294"/>
                  </a:lnTo>
                  <a:lnTo>
                    <a:pt x="525" y="420"/>
                  </a:lnTo>
                  <a:lnTo>
                    <a:pt x="886" y="21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4" name="AutoShape 210"/>
            <p:cNvSpPr/>
            <p:nvPr/>
          </p:nvSpPr>
          <p:spPr bwMode="auto">
            <a:xfrm>
              <a:off x="5737" y="-7422"/>
              <a:ext cx="908" cy="452"/>
            </a:xfrm>
            <a:custGeom>
              <a:avLst/>
              <a:gdLst>
                <a:gd name="T0" fmla="*/ 520 w 908"/>
                <a:gd name="T1" fmla="*/ -6970 h 452"/>
                <a:gd name="T2" fmla="*/ 540 w 908"/>
                <a:gd name="T3" fmla="*/ -6986 h 452"/>
                <a:gd name="T4" fmla="*/ 539 w 908"/>
                <a:gd name="T5" fmla="*/ -7005 h 452"/>
                <a:gd name="T6" fmla="*/ 531 w 908"/>
                <a:gd name="T7" fmla="*/ -7101 h 452"/>
                <a:gd name="T8" fmla="*/ 869 w 908"/>
                <a:gd name="T9" fmla="*/ -7196 h 452"/>
                <a:gd name="T10" fmla="*/ 539 w 908"/>
                <a:gd name="T11" fmla="*/ -7005 h 452"/>
                <a:gd name="T12" fmla="*/ 548 w 908"/>
                <a:gd name="T13" fmla="*/ -6986 h 452"/>
                <a:gd name="T14" fmla="*/ 890 w 908"/>
                <a:gd name="T15" fmla="*/ -7185 h 452"/>
                <a:gd name="T16" fmla="*/ 869 w 908"/>
                <a:gd name="T17" fmla="*/ -7196 h 452"/>
                <a:gd name="T18" fmla="*/ 17 w 908"/>
                <a:gd name="T19" fmla="*/ -7112 h 452"/>
                <a:gd name="T20" fmla="*/ 531 w 908"/>
                <a:gd name="T21" fmla="*/ -7101 h 452"/>
                <a:gd name="T22" fmla="*/ 535 w 908"/>
                <a:gd name="T23" fmla="*/ -7117 h 452"/>
                <a:gd name="T24" fmla="*/ 520 w 908"/>
                <a:gd name="T25" fmla="*/ -7311 h 452"/>
                <a:gd name="T26" fmla="*/ 0 w 908"/>
                <a:gd name="T27" fmla="*/ -7107 h 452"/>
                <a:gd name="T28" fmla="*/ 520 w 908"/>
                <a:gd name="T29" fmla="*/ -7112 h 452"/>
                <a:gd name="T30" fmla="*/ 6 w 908"/>
                <a:gd name="T31" fmla="*/ -7123 h 452"/>
                <a:gd name="T32" fmla="*/ 17 w 908"/>
                <a:gd name="T33" fmla="*/ -7291 h 452"/>
                <a:gd name="T34" fmla="*/ 17 w 908"/>
                <a:gd name="T35" fmla="*/ -7300 h 452"/>
                <a:gd name="T36" fmla="*/ 520 w 908"/>
                <a:gd name="T37" fmla="*/ -7311 h 452"/>
                <a:gd name="T38" fmla="*/ 6 w 908"/>
                <a:gd name="T39" fmla="*/ -7123 h 452"/>
                <a:gd name="T40" fmla="*/ 17 w 908"/>
                <a:gd name="T41" fmla="*/ -7123 h 452"/>
                <a:gd name="T42" fmla="*/ 887 w 908"/>
                <a:gd name="T43" fmla="*/ -7207 h 452"/>
                <a:gd name="T44" fmla="*/ 890 w 908"/>
                <a:gd name="T45" fmla="*/ -7185 h 452"/>
                <a:gd name="T46" fmla="*/ 890 w 908"/>
                <a:gd name="T47" fmla="*/ -7207 h 452"/>
                <a:gd name="T48" fmla="*/ 708 w 908"/>
                <a:gd name="T49" fmla="*/ -7291 h 452"/>
                <a:gd name="T50" fmla="*/ 887 w 908"/>
                <a:gd name="T51" fmla="*/ -7207 h 452"/>
                <a:gd name="T52" fmla="*/ 719 w 908"/>
                <a:gd name="T53" fmla="*/ -7311 h 452"/>
                <a:gd name="T54" fmla="*/ 6 w 908"/>
                <a:gd name="T55" fmla="*/ -7291 h 452"/>
                <a:gd name="T56" fmla="*/ 17 w 908"/>
                <a:gd name="T57" fmla="*/ -7291 h 452"/>
                <a:gd name="T58" fmla="*/ 540 w 908"/>
                <a:gd name="T59" fmla="*/ -7406 h 452"/>
                <a:gd name="T60" fmla="*/ 708 w 908"/>
                <a:gd name="T61" fmla="*/ -7291 h 452"/>
                <a:gd name="T62" fmla="*/ 548 w 908"/>
                <a:gd name="T63" fmla="*/ -7406 h 452"/>
                <a:gd name="T64" fmla="*/ 531 w 908"/>
                <a:gd name="T65" fmla="*/ -7311 h 452"/>
                <a:gd name="T66" fmla="*/ 17 w 908"/>
                <a:gd name="T67" fmla="*/ -7300 h 452"/>
                <a:gd name="T68" fmla="*/ 535 w 908"/>
                <a:gd name="T69" fmla="*/ -7296 h 452"/>
                <a:gd name="T70" fmla="*/ 520 w 908"/>
                <a:gd name="T71" fmla="*/ -7422 h 452"/>
                <a:gd name="T72" fmla="*/ 536 w 908"/>
                <a:gd name="T73" fmla="*/ -7311 h 452"/>
                <a:gd name="T74" fmla="*/ 525 w 908"/>
                <a:gd name="T75" fmla="*/ -7395 h 452"/>
                <a:gd name="T76" fmla="*/ 548 w 908"/>
                <a:gd name="T77" fmla="*/ -7406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08" h="452">
                  <a:moveTo>
                    <a:pt x="520" y="321"/>
                  </a:moveTo>
                  <a:lnTo>
                    <a:pt x="520" y="452"/>
                  </a:lnTo>
                  <a:lnTo>
                    <a:pt x="548" y="436"/>
                  </a:lnTo>
                  <a:lnTo>
                    <a:pt x="540" y="436"/>
                  </a:lnTo>
                  <a:lnTo>
                    <a:pt x="525" y="425"/>
                  </a:lnTo>
                  <a:lnTo>
                    <a:pt x="539" y="417"/>
                  </a:lnTo>
                  <a:lnTo>
                    <a:pt x="536" y="321"/>
                  </a:lnTo>
                  <a:lnTo>
                    <a:pt x="531" y="321"/>
                  </a:lnTo>
                  <a:lnTo>
                    <a:pt x="520" y="321"/>
                  </a:lnTo>
                  <a:close/>
                  <a:moveTo>
                    <a:pt x="869" y="226"/>
                  </a:moveTo>
                  <a:lnTo>
                    <a:pt x="708" y="321"/>
                  </a:lnTo>
                  <a:lnTo>
                    <a:pt x="539" y="417"/>
                  </a:lnTo>
                  <a:lnTo>
                    <a:pt x="540" y="436"/>
                  </a:lnTo>
                  <a:lnTo>
                    <a:pt x="548" y="436"/>
                  </a:lnTo>
                  <a:lnTo>
                    <a:pt x="719" y="341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69" y="226"/>
                  </a:lnTo>
                  <a:close/>
                  <a:moveTo>
                    <a:pt x="17" y="299"/>
                  </a:moveTo>
                  <a:lnTo>
                    <a:pt x="17" y="310"/>
                  </a:lnTo>
                  <a:lnTo>
                    <a:pt x="520" y="310"/>
                  </a:lnTo>
                  <a:lnTo>
                    <a:pt x="531" y="321"/>
                  </a:lnTo>
                  <a:lnTo>
                    <a:pt x="536" y="321"/>
                  </a:lnTo>
                  <a:lnTo>
                    <a:pt x="535" y="305"/>
                  </a:lnTo>
                  <a:lnTo>
                    <a:pt x="17" y="299"/>
                  </a:lnTo>
                  <a:close/>
                  <a:moveTo>
                    <a:pt x="520" y="111"/>
                  </a:moveTo>
                  <a:lnTo>
                    <a:pt x="0" y="116"/>
                  </a:lnTo>
                  <a:lnTo>
                    <a:pt x="0" y="315"/>
                  </a:lnTo>
                  <a:lnTo>
                    <a:pt x="520" y="321"/>
                  </a:lnTo>
                  <a:lnTo>
                    <a:pt x="520" y="310"/>
                  </a:lnTo>
                  <a:lnTo>
                    <a:pt x="17" y="310"/>
                  </a:lnTo>
                  <a:lnTo>
                    <a:pt x="6" y="299"/>
                  </a:lnTo>
                  <a:lnTo>
                    <a:pt x="17" y="299"/>
                  </a:lnTo>
                  <a:lnTo>
                    <a:pt x="17" y="131"/>
                  </a:lnTo>
                  <a:lnTo>
                    <a:pt x="6" y="131"/>
                  </a:lnTo>
                  <a:lnTo>
                    <a:pt x="17" y="122"/>
                  </a:lnTo>
                  <a:lnTo>
                    <a:pt x="520" y="122"/>
                  </a:lnTo>
                  <a:lnTo>
                    <a:pt x="520" y="111"/>
                  </a:lnTo>
                  <a:close/>
                  <a:moveTo>
                    <a:pt x="17" y="299"/>
                  </a:moveTo>
                  <a:lnTo>
                    <a:pt x="6" y="299"/>
                  </a:lnTo>
                  <a:lnTo>
                    <a:pt x="17" y="299"/>
                  </a:lnTo>
                  <a:close/>
                  <a:moveTo>
                    <a:pt x="890" y="215"/>
                  </a:moveTo>
                  <a:lnTo>
                    <a:pt x="887" y="215"/>
                  </a:lnTo>
                  <a:lnTo>
                    <a:pt x="887" y="237"/>
                  </a:lnTo>
                  <a:lnTo>
                    <a:pt x="890" y="237"/>
                  </a:lnTo>
                  <a:lnTo>
                    <a:pt x="907" y="226"/>
                  </a:lnTo>
                  <a:lnTo>
                    <a:pt x="890" y="215"/>
                  </a:lnTo>
                  <a:close/>
                  <a:moveTo>
                    <a:pt x="719" y="111"/>
                  </a:moveTo>
                  <a:lnTo>
                    <a:pt x="708" y="131"/>
                  </a:lnTo>
                  <a:lnTo>
                    <a:pt x="869" y="226"/>
                  </a:lnTo>
                  <a:lnTo>
                    <a:pt x="887" y="215"/>
                  </a:lnTo>
                  <a:lnTo>
                    <a:pt x="890" y="215"/>
                  </a:lnTo>
                  <a:lnTo>
                    <a:pt x="719" y="111"/>
                  </a:lnTo>
                  <a:close/>
                  <a:moveTo>
                    <a:pt x="17" y="131"/>
                  </a:moveTo>
                  <a:lnTo>
                    <a:pt x="6" y="131"/>
                  </a:lnTo>
                  <a:lnTo>
                    <a:pt x="17" y="131"/>
                  </a:lnTo>
                  <a:close/>
                  <a:moveTo>
                    <a:pt x="548" y="16"/>
                  </a:moveTo>
                  <a:lnTo>
                    <a:pt x="540" y="16"/>
                  </a:lnTo>
                  <a:lnTo>
                    <a:pt x="539" y="35"/>
                  </a:lnTo>
                  <a:lnTo>
                    <a:pt x="708" y="131"/>
                  </a:lnTo>
                  <a:lnTo>
                    <a:pt x="719" y="111"/>
                  </a:lnTo>
                  <a:lnTo>
                    <a:pt x="548" y="16"/>
                  </a:lnTo>
                  <a:close/>
                  <a:moveTo>
                    <a:pt x="536" y="111"/>
                  </a:moveTo>
                  <a:lnTo>
                    <a:pt x="531" y="111"/>
                  </a:lnTo>
                  <a:lnTo>
                    <a:pt x="520" y="122"/>
                  </a:lnTo>
                  <a:lnTo>
                    <a:pt x="17" y="122"/>
                  </a:lnTo>
                  <a:lnTo>
                    <a:pt x="17" y="131"/>
                  </a:lnTo>
                  <a:lnTo>
                    <a:pt x="535" y="126"/>
                  </a:lnTo>
                  <a:lnTo>
                    <a:pt x="536" y="111"/>
                  </a:lnTo>
                  <a:close/>
                  <a:moveTo>
                    <a:pt x="520" y="0"/>
                  </a:moveTo>
                  <a:lnTo>
                    <a:pt x="520" y="111"/>
                  </a:lnTo>
                  <a:lnTo>
                    <a:pt x="536" y="111"/>
                  </a:lnTo>
                  <a:lnTo>
                    <a:pt x="539" y="35"/>
                  </a:lnTo>
                  <a:lnTo>
                    <a:pt x="525" y="27"/>
                  </a:lnTo>
                  <a:lnTo>
                    <a:pt x="540" y="16"/>
                  </a:lnTo>
                  <a:lnTo>
                    <a:pt x="548" y="1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5" name="Rectangle 211"/>
            <p:cNvSpPr>
              <a:spLocks noChangeArrowheads="1"/>
            </p:cNvSpPr>
            <p:nvPr/>
          </p:nvSpPr>
          <p:spPr bwMode="auto">
            <a:xfrm>
              <a:off x="5410" y="-7878"/>
              <a:ext cx="493" cy="1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6" name="AutoShape 212"/>
            <p:cNvSpPr/>
            <p:nvPr/>
          </p:nvSpPr>
          <p:spPr bwMode="auto">
            <a:xfrm>
              <a:off x="3631" y="-9675"/>
              <a:ext cx="665" cy="1017"/>
            </a:xfrm>
            <a:custGeom>
              <a:avLst/>
              <a:gdLst>
                <a:gd name="T0" fmla="*/ 665 w 665"/>
                <a:gd name="T1" fmla="*/ -9004 h 1017"/>
                <a:gd name="T2" fmla="*/ 361 w 665"/>
                <a:gd name="T3" fmla="*/ -9004 h 1017"/>
                <a:gd name="T4" fmla="*/ 660 w 665"/>
                <a:gd name="T5" fmla="*/ -9675 h 1017"/>
                <a:gd name="T6" fmla="*/ 0 w 665"/>
                <a:gd name="T7" fmla="*/ -9675 h 1017"/>
                <a:gd name="T8" fmla="*/ 0 w 665"/>
                <a:gd name="T9" fmla="*/ -9177 h 1017"/>
                <a:gd name="T10" fmla="*/ 0 w 665"/>
                <a:gd name="T11" fmla="*/ -8827 h 1017"/>
                <a:gd name="T12" fmla="*/ 0 w 665"/>
                <a:gd name="T13" fmla="*/ -8659 h 1017"/>
                <a:gd name="T14" fmla="*/ 660 w 665"/>
                <a:gd name="T15" fmla="*/ -8659 h 1017"/>
                <a:gd name="T16" fmla="*/ 309 w 665"/>
                <a:gd name="T17" fmla="*/ -8659 h 1017"/>
                <a:gd name="T18" fmla="*/ 309 w 665"/>
                <a:gd name="T19" fmla="*/ -9319 h 1017"/>
                <a:gd name="T20" fmla="*/ 309 w 665"/>
                <a:gd name="T21" fmla="*/ -9319 h 1017"/>
                <a:gd name="T22" fmla="*/ 660 w 665"/>
                <a:gd name="T23" fmla="*/ -9319 h 1017"/>
                <a:gd name="T24" fmla="*/ 357 w 665"/>
                <a:gd name="T25" fmla="*/ -9000 h 1017"/>
                <a:gd name="T26" fmla="*/ 351 w 665"/>
                <a:gd name="T27" fmla="*/ -9020 h 1017"/>
                <a:gd name="T28" fmla="*/ 330 w 665"/>
                <a:gd name="T29" fmla="*/ -9042 h 1017"/>
                <a:gd name="T30" fmla="*/ 309 w 665"/>
                <a:gd name="T31" fmla="*/ -9046 h 1017"/>
                <a:gd name="T32" fmla="*/ 309 w 665"/>
                <a:gd name="T33" fmla="*/ -9046 h 1017"/>
                <a:gd name="T34" fmla="*/ 288 w 665"/>
                <a:gd name="T35" fmla="*/ -9042 h 1017"/>
                <a:gd name="T36" fmla="*/ 267 w 665"/>
                <a:gd name="T37" fmla="*/ -9020 h 1017"/>
                <a:gd name="T38" fmla="*/ 262 w 665"/>
                <a:gd name="T39" fmla="*/ -9000 h 10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65" h="1017">
                  <a:moveTo>
                    <a:pt x="665" y="671"/>
                  </a:moveTo>
                  <a:lnTo>
                    <a:pt x="361" y="671"/>
                  </a:lnTo>
                  <a:moveTo>
                    <a:pt x="660" y="0"/>
                  </a:moveTo>
                  <a:lnTo>
                    <a:pt x="0" y="0"/>
                  </a:lnTo>
                  <a:lnTo>
                    <a:pt x="0" y="498"/>
                  </a:lnTo>
                  <a:moveTo>
                    <a:pt x="0" y="848"/>
                  </a:moveTo>
                  <a:lnTo>
                    <a:pt x="0" y="1016"/>
                  </a:lnTo>
                  <a:lnTo>
                    <a:pt x="660" y="1016"/>
                  </a:lnTo>
                  <a:moveTo>
                    <a:pt x="309" y="1016"/>
                  </a:moveTo>
                  <a:lnTo>
                    <a:pt x="309" y="356"/>
                  </a:lnTo>
                  <a:moveTo>
                    <a:pt x="309" y="356"/>
                  </a:moveTo>
                  <a:lnTo>
                    <a:pt x="660" y="356"/>
                  </a:lnTo>
                  <a:moveTo>
                    <a:pt x="357" y="675"/>
                  </a:moveTo>
                  <a:lnTo>
                    <a:pt x="351" y="655"/>
                  </a:lnTo>
                  <a:lnTo>
                    <a:pt x="330" y="633"/>
                  </a:lnTo>
                  <a:lnTo>
                    <a:pt x="309" y="629"/>
                  </a:lnTo>
                  <a:moveTo>
                    <a:pt x="309" y="629"/>
                  </a:moveTo>
                  <a:lnTo>
                    <a:pt x="288" y="633"/>
                  </a:lnTo>
                  <a:lnTo>
                    <a:pt x="267" y="655"/>
                  </a:lnTo>
                  <a:lnTo>
                    <a:pt x="262" y="675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7" name="Freeform 213"/>
            <p:cNvSpPr/>
            <p:nvPr/>
          </p:nvSpPr>
          <p:spPr bwMode="auto">
            <a:xfrm>
              <a:off x="3689" y="-9042"/>
              <a:ext cx="63" cy="74"/>
            </a:xfrm>
            <a:custGeom>
              <a:avLst/>
              <a:gdLst>
                <a:gd name="T0" fmla="*/ 62 w 63"/>
                <a:gd name="T1" fmla="*/ -9042 h 74"/>
                <a:gd name="T2" fmla="*/ 31 w 63"/>
                <a:gd name="T3" fmla="*/ -9020 h 74"/>
                <a:gd name="T4" fmla="*/ 0 w 63"/>
                <a:gd name="T5" fmla="*/ -9004 h 74"/>
                <a:gd name="T6" fmla="*/ 31 w 63"/>
                <a:gd name="T7" fmla="*/ -8989 h 74"/>
                <a:gd name="T8" fmla="*/ 62 w 63"/>
                <a:gd name="T9" fmla="*/ -8968 h 74"/>
                <a:gd name="T10" fmla="*/ 51 w 63"/>
                <a:gd name="T11" fmla="*/ -9004 h 74"/>
                <a:gd name="T12" fmla="*/ 62 w 63"/>
                <a:gd name="T13" fmla="*/ -9042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74">
                  <a:moveTo>
                    <a:pt x="62" y="0"/>
                  </a:moveTo>
                  <a:lnTo>
                    <a:pt x="31" y="22"/>
                  </a:lnTo>
                  <a:lnTo>
                    <a:pt x="0" y="38"/>
                  </a:lnTo>
                  <a:lnTo>
                    <a:pt x="31" y="53"/>
                  </a:lnTo>
                  <a:lnTo>
                    <a:pt x="62" y="74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8" name="Rectangle 214"/>
            <p:cNvSpPr>
              <a:spLocks noChangeArrowheads="1"/>
            </p:cNvSpPr>
            <p:nvPr/>
          </p:nvSpPr>
          <p:spPr bwMode="auto">
            <a:xfrm>
              <a:off x="3541" y="-9177"/>
              <a:ext cx="142" cy="350"/>
            </a:xfrm>
            <a:prstGeom prst="rect">
              <a:avLst/>
            </a:prstGeom>
            <a:noFill/>
            <a:ln w="9982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9" name="Rectangle 215"/>
            <p:cNvSpPr>
              <a:spLocks noChangeArrowheads="1"/>
            </p:cNvSpPr>
            <p:nvPr/>
          </p:nvSpPr>
          <p:spPr bwMode="auto">
            <a:xfrm>
              <a:off x="6640" y="-9230"/>
              <a:ext cx="760" cy="73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0" name="AutoShape 216"/>
            <p:cNvSpPr/>
            <p:nvPr/>
          </p:nvSpPr>
          <p:spPr bwMode="auto">
            <a:xfrm>
              <a:off x="6634" y="-9235"/>
              <a:ext cx="771" cy="7358"/>
            </a:xfrm>
            <a:custGeom>
              <a:avLst/>
              <a:gdLst>
                <a:gd name="T0" fmla="*/ 770 w 771"/>
                <a:gd name="T1" fmla="*/ -9235 h 7358"/>
                <a:gd name="T2" fmla="*/ 0 w 771"/>
                <a:gd name="T3" fmla="*/ -9235 h 7358"/>
                <a:gd name="T4" fmla="*/ 0 w 771"/>
                <a:gd name="T5" fmla="*/ -1878 h 7358"/>
                <a:gd name="T6" fmla="*/ 770 w 771"/>
                <a:gd name="T7" fmla="*/ -1878 h 7358"/>
                <a:gd name="T8" fmla="*/ 768 w 771"/>
                <a:gd name="T9" fmla="*/ -1882 h 7358"/>
                <a:gd name="T10" fmla="*/ 15 w 771"/>
                <a:gd name="T11" fmla="*/ -1882 h 7358"/>
                <a:gd name="T12" fmla="*/ 6 w 771"/>
                <a:gd name="T13" fmla="*/ -1891 h 7358"/>
                <a:gd name="T14" fmla="*/ 15 w 771"/>
                <a:gd name="T15" fmla="*/ -1891 h 7358"/>
                <a:gd name="T16" fmla="*/ 15 w 771"/>
                <a:gd name="T17" fmla="*/ -9225 h 7358"/>
                <a:gd name="T18" fmla="*/ 6 w 771"/>
                <a:gd name="T19" fmla="*/ -9225 h 7358"/>
                <a:gd name="T20" fmla="*/ 15 w 771"/>
                <a:gd name="T21" fmla="*/ -9232 h 7358"/>
                <a:gd name="T22" fmla="*/ 770 w 771"/>
                <a:gd name="T23" fmla="*/ -9232 h 7358"/>
                <a:gd name="T24" fmla="*/ 770 w 771"/>
                <a:gd name="T25" fmla="*/ -9235 h 7358"/>
                <a:gd name="T26" fmla="*/ 770 w 771"/>
                <a:gd name="T27" fmla="*/ -9232 h 7358"/>
                <a:gd name="T28" fmla="*/ 754 w 771"/>
                <a:gd name="T29" fmla="*/ -9232 h 7358"/>
                <a:gd name="T30" fmla="*/ 765 w 771"/>
                <a:gd name="T31" fmla="*/ -9225 h 7358"/>
                <a:gd name="T32" fmla="*/ 754 w 771"/>
                <a:gd name="T33" fmla="*/ -9225 h 7358"/>
                <a:gd name="T34" fmla="*/ 754 w 771"/>
                <a:gd name="T35" fmla="*/ -1891 h 7358"/>
                <a:gd name="T36" fmla="*/ 765 w 771"/>
                <a:gd name="T37" fmla="*/ -1891 h 7358"/>
                <a:gd name="T38" fmla="*/ 770 w 771"/>
                <a:gd name="T39" fmla="*/ -1878 h 7358"/>
                <a:gd name="T40" fmla="*/ 770 w 771"/>
                <a:gd name="T41" fmla="*/ -9232 h 7358"/>
                <a:gd name="T42" fmla="*/ 754 w 771"/>
                <a:gd name="T43" fmla="*/ -1891 h 7358"/>
                <a:gd name="T44" fmla="*/ 15 w 771"/>
                <a:gd name="T45" fmla="*/ -1891 h 7358"/>
                <a:gd name="T46" fmla="*/ 15 w 771"/>
                <a:gd name="T47" fmla="*/ -1882 h 7358"/>
                <a:gd name="T48" fmla="*/ 754 w 771"/>
                <a:gd name="T49" fmla="*/ -1882 h 7358"/>
                <a:gd name="T50" fmla="*/ 754 w 771"/>
                <a:gd name="T51" fmla="*/ -1891 h 7358"/>
                <a:gd name="T52" fmla="*/ 765 w 771"/>
                <a:gd name="T53" fmla="*/ -1891 h 7358"/>
                <a:gd name="T54" fmla="*/ 754 w 771"/>
                <a:gd name="T55" fmla="*/ -1882 h 7358"/>
                <a:gd name="T56" fmla="*/ 768 w 771"/>
                <a:gd name="T57" fmla="*/ -1882 h 7358"/>
                <a:gd name="T58" fmla="*/ 765 w 771"/>
                <a:gd name="T59" fmla="*/ -1891 h 7358"/>
                <a:gd name="T60" fmla="*/ 754 w 771"/>
                <a:gd name="T61" fmla="*/ -9232 h 7358"/>
                <a:gd name="T62" fmla="*/ 15 w 771"/>
                <a:gd name="T63" fmla="*/ -9232 h 7358"/>
                <a:gd name="T64" fmla="*/ 15 w 771"/>
                <a:gd name="T65" fmla="*/ -9225 h 7358"/>
                <a:gd name="T66" fmla="*/ 754 w 771"/>
                <a:gd name="T67" fmla="*/ -9225 h 7358"/>
                <a:gd name="T68" fmla="*/ 754 w 771"/>
                <a:gd name="T69" fmla="*/ -9232 h 73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71" h="7358">
                  <a:moveTo>
                    <a:pt x="770" y="0"/>
                  </a:moveTo>
                  <a:lnTo>
                    <a:pt x="0" y="0"/>
                  </a:lnTo>
                  <a:lnTo>
                    <a:pt x="0" y="7357"/>
                  </a:lnTo>
                  <a:lnTo>
                    <a:pt x="770" y="7357"/>
                  </a:lnTo>
                  <a:lnTo>
                    <a:pt x="768" y="7353"/>
                  </a:lnTo>
                  <a:lnTo>
                    <a:pt x="15" y="7353"/>
                  </a:lnTo>
                  <a:lnTo>
                    <a:pt x="6" y="7344"/>
                  </a:lnTo>
                  <a:lnTo>
                    <a:pt x="15" y="7344"/>
                  </a:lnTo>
                  <a:lnTo>
                    <a:pt x="15" y="10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770" y="3"/>
                  </a:lnTo>
                  <a:lnTo>
                    <a:pt x="770" y="0"/>
                  </a:lnTo>
                  <a:close/>
                  <a:moveTo>
                    <a:pt x="770" y="3"/>
                  </a:moveTo>
                  <a:lnTo>
                    <a:pt x="754" y="3"/>
                  </a:lnTo>
                  <a:lnTo>
                    <a:pt x="765" y="10"/>
                  </a:lnTo>
                  <a:lnTo>
                    <a:pt x="754" y="10"/>
                  </a:lnTo>
                  <a:lnTo>
                    <a:pt x="754" y="7344"/>
                  </a:lnTo>
                  <a:lnTo>
                    <a:pt x="765" y="7344"/>
                  </a:lnTo>
                  <a:lnTo>
                    <a:pt x="770" y="7357"/>
                  </a:lnTo>
                  <a:lnTo>
                    <a:pt x="770" y="3"/>
                  </a:lnTo>
                  <a:close/>
                  <a:moveTo>
                    <a:pt x="754" y="7344"/>
                  </a:moveTo>
                  <a:lnTo>
                    <a:pt x="15" y="7344"/>
                  </a:lnTo>
                  <a:lnTo>
                    <a:pt x="15" y="7353"/>
                  </a:lnTo>
                  <a:lnTo>
                    <a:pt x="754" y="7353"/>
                  </a:lnTo>
                  <a:lnTo>
                    <a:pt x="754" y="7344"/>
                  </a:lnTo>
                  <a:close/>
                  <a:moveTo>
                    <a:pt x="765" y="7344"/>
                  </a:moveTo>
                  <a:lnTo>
                    <a:pt x="754" y="7353"/>
                  </a:lnTo>
                  <a:lnTo>
                    <a:pt x="768" y="7353"/>
                  </a:lnTo>
                  <a:lnTo>
                    <a:pt x="765" y="7344"/>
                  </a:lnTo>
                  <a:close/>
                  <a:moveTo>
                    <a:pt x="754" y="3"/>
                  </a:moveTo>
                  <a:lnTo>
                    <a:pt x="15" y="3"/>
                  </a:lnTo>
                  <a:lnTo>
                    <a:pt x="15" y="10"/>
                  </a:lnTo>
                  <a:lnTo>
                    <a:pt x="754" y="10"/>
                  </a:lnTo>
                  <a:lnTo>
                    <a:pt x="75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1" name="AutoShape 217"/>
            <p:cNvSpPr/>
            <p:nvPr/>
          </p:nvSpPr>
          <p:spPr bwMode="auto">
            <a:xfrm>
              <a:off x="3631" y="-3832"/>
              <a:ext cx="399" cy="328"/>
            </a:xfrm>
            <a:custGeom>
              <a:avLst/>
              <a:gdLst>
                <a:gd name="T0" fmla="*/ 0 w 399"/>
                <a:gd name="T1" fmla="*/ -3591 h 328"/>
                <a:gd name="T2" fmla="*/ 0 w 399"/>
                <a:gd name="T3" fmla="*/ -3505 h 328"/>
                <a:gd name="T4" fmla="*/ 393 w 399"/>
                <a:gd name="T5" fmla="*/ -3505 h 328"/>
                <a:gd name="T6" fmla="*/ 399 w 399"/>
                <a:gd name="T7" fmla="*/ -3832 h 328"/>
                <a:gd name="T8" fmla="*/ 0 w 399"/>
                <a:gd name="T9" fmla="*/ -3832 h 328"/>
                <a:gd name="T10" fmla="*/ 0 w 399"/>
                <a:gd name="T11" fmla="*/ -3733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9" h="328">
                  <a:moveTo>
                    <a:pt x="0" y="241"/>
                  </a:moveTo>
                  <a:lnTo>
                    <a:pt x="0" y="327"/>
                  </a:lnTo>
                  <a:lnTo>
                    <a:pt x="393" y="327"/>
                  </a:lnTo>
                  <a:moveTo>
                    <a:pt x="399" y="0"/>
                  </a:moveTo>
                  <a:lnTo>
                    <a:pt x="0" y="0"/>
                  </a:lnTo>
                  <a:lnTo>
                    <a:pt x="0" y="99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2" name="Rectangle 218"/>
            <p:cNvSpPr>
              <a:spLocks noChangeArrowheads="1"/>
            </p:cNvSpPr>
            <p:nvPr/>
          </p:nvSpPr>
          <p:spPr bwMode="auto">
            <a:xfrm>
              <a:off x="5410" y="-5005"/>
              <a:ext cx="493" cy="6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3" name="AutoShape 219"/>
            <p:cNvSpPr/>
            <p:nvPr/>
          </p:nvSpPr>
          <p:spPr bwMode="auto">
            <a:xfrm>
              <a:off x="5405" y="-5010"/>
              <a:ext cx="503" cy="656"/>
            </a:xfrm>
            <a:custGeom>
              <a:avLst/>
              <a:gdLst>
                <a:gd name="T0" fmla="*/ 325 w 503"/>
                <a:gd name="T1" fmla="*/ -4810 h 656"/>
                <a:gd name="T2" fmla="*/ 320 w 503"/>
                <a:gd name="T3" fmla="*/ -4832 h 656"/>
                <a:gd name="T4" fmla="*/ 299 w 503"/>
                <a:gd name="T5" fmla="*/ -4837 h 656"/>
                <a:gd name="T6" fmla="*/ 283 w 503"/>
                <a:gd name="T7" fmla="*/ -4832 h 656"/>
                <a:gd name="T8" fmla="*/ 278 w 503"/>
                <a:gd name="T9" fmla="*/ -4810 h 656"/>
                <a:gd name="T10" fmla="*/ 283 w 503"/>
                <a:gd name="T11" fmla="*/ -4795 h 656"/>
                <a:gd name="T12" fmla="*/ 299 w 503"/>
                <a:gd name="T13" fmla="*/ -4790 h 656"/>
                <a:gd name="T14" fmla="*/ 320 w 503"/>
                <a:gd name="T15" fmla="*/ -4795 h 656"/>
                <a:gd name="T16" fmla="*/ 325 w 503"/>
                <a:gd name="T17" fmla="*/ -4810 h 656"/>
                <a:gd name="T18" fmla="*/ 503 w 503"/>
                <a:gd name="T19" fmla="*/ -5010 h 656"/>
                <a:gd name="T20" fmla="*/ 498 w 503"/>
                <a:gd name="T21" fmla="*/ -5010 h 656"/>
                <a:gd name="T22" fmla="*/ 498 w 503"/>
                <a:gd name="T23" fmla="*/ -4994 h 656"/>
                <a:gd name="T24" fmla="*/ 487 w 503"/>
                <a:gd name="T25" fmla="*/ -4994 h 656"/>
                <a:gd name="T26" fmla="*/ 487 w 503"/>
                <a:gd name="T27" fmla="*/ -4370 h 656"/>
                <a:gd name="T28" fmla="*/ 498 w 503"/>
                <a:gd name="T29" fmla="*/ -4370 h 656"/>
                <a:gd name="T30" fmla="*/ 487 w 503"/>
                <a:gd name="T31" fmla="*/ -4360 h 656"/>
                <a:gd name="T32" fmla="*/ 487 w 503"/>
                <a:gd name="T33" fmla="*/ -4370 h 656"/>
                <a:gd name="T34" fmla="*/ 15 w 503"/>
                <a:gd name="T35" fmla="*/ -4370 h 656"/>
                <a:gd name="T36" fmla="*/ 15 w 503"/>
                <a:gd name="T37" fmla="*/ -4360 h 656"/>
                <a:gd name="T38" fmla="*/ 5 w 503"/>
                <a:gd name="T39" fmla="*/ -4370 h 656"/>
                <a:gd name="T40" fmla="*/ 15 w 503"/>
                <a:gd name="T41" fmla="*/ -4370 h 656"/>
                <a:gd name="T42" fmla="*/ 15 w 503"/>
                <a:gd name="T43" fmla="*/ -4994 h 656"/>
                <a:gd name="T44" fmla="*/ 5 w 503"/>
                <a:gd name="T45" fmla="*/ -4994 h 656"/>
                <a:gd name="T46" fmla="*/ 15 w 503"/>
                <a:gd name="T47" fmla="*/ -5005 h 656"/>
                <a:gd name="T48" fmla="*/ 15 w 503"/>
                <a:gd name="T49" fmla="*/ -4994 h 656"/>
                <a:gd name="T50" fmla="*/ 487 w 503"/>
                <a:gd name="T51" fmla="*/ -4994 h 656"/>
                <a:gd name="T52" fmla="*/ 487 w 503"/>
                <a:gd name="T53" fmla="*/ -5005 h 656"/>
                <a:gd name="T54" fmla="*/ 498 w 503"/>
                <a:gd name="T55" fmla="*/ -4994 h 656"/>
                <a:gd name="T56" fmla="*/ 498 w 503"/>
                <a:gd name="T57" fmla="*/ -5010 h 656"/>
                <a:gd name="T58" fmla="*/ 0 w 503"/>
                <a:gd name="T59" fmla="*/ -5010 h 656"/>
                <a:gd name="T60" fmla="*/ 0 w 503"/>
                <a:gd name="T61" fmla="*/ -4354 h 656"/>
                <a:gd name="T62" fmla="*/ 503 w 503"/>
                <a:gd name="T63" fmla="*/ -4354 h 656"/>
                <a:gd name="T64" fmla="*/ 503 w 503"/>
                <a:gd name="T65" fmla="*/ -5005 h 656"/>
                <a:gd name="T66" fmla="*/ 503 w 503"/>
                <a:gd name="T67" fmla="*/ -5010 h 6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3" h="656">
                  <a:moveTo>
                    <a:pt x="325" y="200"/>
                  </a:moveTo>
                  <a:lnTo>
                    <a:pt x="320" y="178"/>
                  </a:lnTo>
                  <a:lnTo>
                    <a:pt x="299" y="173"/>
                  </a:lnTo>
                  <a:lnTo>
                    <a:pt x="283" y="178"/>
                  </a:lnTo>
                  <a:lnTo>
                    <a:pt x="278" y="200"/>
                  </a:lnTo>
                  <a:lnTo>
                    <a:pt x="283" y="215"/>
                  </a:lnTo>
                  <a:lnTo>
                    <a:pt x="299" y="220"/>
                  </a:lnTo>
                  <a:lnTo>
                    <a:pt x="320" y="215"/>
                  </a:lnTo>
                  <a:lnTo>
                    <a:pt x="325" y="200"/>
                  </a:lnTo>
                  <a:moveTo>
                    <a:pt x="503" y="0"/>
                  </a:moveTo>
                  <a:lnTo>
                    <a:pt x="498" y="0"/>
                  </a:lnTo>
                  <a:lnTo>
                    <a:pt x="498" y="16"/>
                  </a:lnTo>
                  <a:lnTo>
                    <a:pt x="487" y="16"/>
                  </a:lnTo>
                  <a:lnTo>
                    <a:pt x="487" y="640"/>
                  </a:lnTo>
                  <a:lnTo>
                    <a:pt x="498" y="640"/>
                  </a:lnTo>
                  <a:lnTo>
                    <a:pt x="487" y="650"/>
                  </a:lnTo>
                  <a:lnTo>
                    <a:pt x="487" y="640"/>
                  </a:lnTo>
                  <a:lnTo>
                    <a:pt x="15" y="640"/>
                  </a:lnTo>
                  <a:lnTo>
                    <a:pt x="15" y="650"/>
                  </a:lnTo>
                  <a:lnTo>
                    <a:pt x="5" y="640"/>
                  </a:lnTo>
                  <a:lnTo>
                    <a:pt x="15" y="640"/>
                  </a:lnTo>
                  <a:lnTo>
                    <a:pt x="15" y="16"/>
                  </a:lnTo>
                  <a:lnTo>
                    <a:pt x="5" y="16"/>
                  </a:lnTo>
                  <a:lnTo>
                    <a:pt x="15" y="5"/>
                  </a:lnTo>
                  <a:lnTo>
                    <a:pt x="15" y="16"/>
                  </a:lnTo>
                  <a:lnTo>
                    <a:pt x="487" y="16"/>
                  </a:lnTo>
                  <a:lnTo>
                    <a:pt x="487" y="5"/>
                  </a:lnTo>
                  <a:lnTo>
                    <a:pt x="498" y="16"/>
                  </a:lnTo>
                  <a:lnTo>
                    <a:pt x="49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503" y="656"/>
                  </a:lnTo>
                  <a:lnTo>
                    <a:pt x="503" y="5"/>
                  </a:lnTo>
                  <a:lnTo>
                    <a:pt x="50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38" name="Picture 2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" y="-3741"/>
              <a:ext cx="157" cy="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40" name="Line 221"/>
            <p:cNvSpPr>
              <a:spLocks noChangeShapeType="1"/>
            </p:cNvSpPr>
            <p:nvPr/>
          </p:nvSpPr>
          <p:spPr bwMode="auto">
            <a:xfrm>
              <a:off x="9874" y="-6614"/>
              <a:ext cx="0" cy="2401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1" name="Freeform 222"/>
            <p:cNvSpPr/>
            <p:nvPr/>
          </p:nvSpPr>
          <p:spPr bwMode="auto">
            <a:xfrm>
              <a:off x="9535" y="-9555"/>
              <a:ext cx="162" cy="80"/>
            </a:xfrm>
            <a:custGeom>
              <a:avLst/>
              <a:gdLst>
                <a:gd name="T0" fmla="*/ 151 w 162"/>
                <a:gd name="T1" fmla="*/ -9555 h 80"/>
                <a:gd name="T2" fmla="*/ 0 w 162"/>
                <a:gd name="T3" fmla="*/ -9498 h 80"/>
                <a:gd name="T4" fmla="*/ 11 w 162"/>
                <a:gd name="T5" fmla="*/ -9476 h 80"/>
                <a:gd name="T6" fmla="*/ 162 w 162"/>
                <a:gd name="T7" fmla="*/ -9534 h 80"/>
                <a:gd name="T8" fmla="*/ 151 w 162"/>
                <a:gd name="T9" fmla="*/ -9555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80">
                  <a:moveTo>
                    <a:pt x="151" y="0"/>
                  </a:moveTo>
                  <a:lnTo>
                    <a:pt x="0" y="57"/>
                  </a:lnTo>
                  <a:lnTo>
                    <a:pt x="11" y="79"/>
                  </a:lnTo>
                  <a:lnTo>
                    <a:pt x="162" y="2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2" name="Line 223"/>
            <p:cNvSpPr>
              <a:spLocks noChangeShapeType="1"/>
            </p:cNvSpPr>
            <p:nvPr/>
          </p:nvSpPr>
          <p:spPr bwMode="auto">
            <a:xfrm>
              <a:off x="9077" y="-6619"/>
              <a:ext cx="0" cy="2406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3" name="Freeform 224"/>
            <p:cNvSpPr/>
            <p:nvPr/>
          </p:nvSpPr>
          <p:spPr bwMode="auto">
            <a:xfrm>
              <a:off x="8938" y="-7548"/>
              <a:ext cx="1065" cy="939"/>
            </a:xfrm>
            <a:custGeom>
              <a:avLst/>
              <a:gdLst>
                <a:gd name="T0" fmla="*/ 1064 w 1065"/>
                <a:gd name="T1" fmla="*/ -7548 h 939"/>
                <a:gd name="T2" fmla="*/ 1058 w 1065"/>
                <a:gd name="T3" fmla="*/ -7548 h 939"/>
                <a:gd name="T4" fmla="*/ 1058 w 1065"/>
                <a:gd name="T5" fmla="*/ -6619 h 939"/>
                <a:gd name="T6" fmla="*/ 1053 w 1065"/>
                <a:gd name="T7" fmla="*/ -6614 h 939"/>
                <a:gd name="T8" fmla="*/ 1053 w 1065"/>
                <a:gd name="T9" fmla="*/ -6619 h 939"/>
                <a:gd name="T10" fmla="*/ 20 w 1065"/>
                <a:gd name="T11" fmla="*/ -6619 h 939"/>
                <a:gd name="T12" fmla="*/ 10 w 1065"/>
                <a:gd name="T13" fmla="*/ -6619 h 939"/>
                <a:gd name="T14" fmla="*/ 10 w 1065"/>
                <a:gd name="T15" fmla="*/ -6614 h 939"/>
                <a:gd name="T16" fmla="*/ 4 w 1065"/>
                <a:gd name="T17" fmla="*/ -6619 h 939"/>
                <a:gd name="T18" fmla="*/ 10 w 1065"/>
                <a:gd name="T19" fmla="*/ -6619 h 939"/>
                <a:gd name="T20" fmla="*/ 10 w 1065"/>
                <a:gd name="T21" fmla="*/ -6630 h 939"/>
                <a:gd name="T22" fmla="*/ 10 w 1065"/>
                <a:gd name="T23" fmla="*/ -7537 h 939"/>
                <a:gd name="T24" fmla="*/ 4 w 1065"/>
                <a:gd name="T25" fmla="*/ -7537 h 939"/>
                <a:gd name="T26" fmla="*/ 10 w 1065"/>
                <a:gd name="T27" fmla="*/ -7542 h 939"/>
                <a:gd name="T28" fmla="*/ 10 w 1065"/>
                <a:gd name="T29" fmla="*/ -7537 h 939"/>
                <a:gd name="T30" fmla="*/ 1041 w 1065"/>
                <a:gd name="T31" fmla="*/ -7537 h 939"/>
                <a:gd name="T32" fmla="*/ 10 w 1065"/>
                <a:gd name="T33" fmla="*/ -6630 h 939"/>
                <a:gd name="T34" fmla="*/ 20 w 1065"/>
                <a:gd name="T35" fmla="*/ -6619 h 939"/>
                <a:gd name="T36" fmla="*/ 1053 w 1065"/>
                <a:gd name="T37" fmla="*/ -7527 h 939"/>
                <a:gd name="T38" fmla="*/ 1053 w 1065"/>
                <a:gd name="T39" fmla="*/ -6619 h 939"/>
                <a:gd name="T40" fmla="*/ 1058 w 1065"/>
                <a:gd name="T41" fmla="*/ -6619 h 939"/>
                <a:gd name="T42" fmla="*/ 1058 w 1065"/>
                <a:gd name="T43" fmla="*/ -7548 h 939"/>
                <a:gd name="T44" fmla="*/ 1053 w 1065"/>
                <a:gd name="T45" fmla="*/ -7548 h 939"/>
                <a:gd name="T46" fmla="*/ 0 w 1065"/>
                <a:gd name="T47" fmla="*/ -7548 h 939"/>
                <a:gd name="T48" fmla="*/ 0 w 1065"/>
                <a:gd name="T49" fmla="*/ -6609 h 939"/>
                <a:gd name="T50" fmla="*/ 1064 w 1065"/>
                <a:gd name="T51" fmla="*/ -6609 h 939"/>
                <a:gd name="T52" fmla="*/ 1064 w 1065"/>
                <a:gd name="T53" fmla="*/ -7537 h 939"/>
                <a:gd name="T54" fmla="*/ 1064 w 1065"/>
                <a:gd name="T55" fmla="*/ -7542 h 939"/>
                <a:gd name="T56" fmla="*/ 1064 w 1065"/>
                <a:gd name="T57" fmla="*/ -7548 h 9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65" h="939">
                  <a:moveTo>
                    <a:pt x="1064" y="0"/>
                  </a:moveTo>
                  <a:lnTo>
                    <a:pt x="1058" y="0"/>
                  </a:lnTo>
                  <a:lnTo>
                    <a:pt x="1058" y="929"/>
                  </a:lnTo>
                  <a:lnTo>
                    <a:pt x="1053" y="934"/>
                  </a:lnTo>
                  <a:lnTo>
                    <a:pt x="1053" y="929"/>
                  </a:lnTo>
                  <a:lnTo>
                    <a:pt x="20" y="929"/>
                  </a:lnTo>
                  <a:lnTo>
                    <a:pt x="10" y="929"/>
                  </a:lnTo>
                  <a:lnTo>
                    <a:pt x="10" y="934"/>
                  </a:lnTo>
                  <a:lnTo>
                    <a:pt x="4" y="929"/>
                  </a:lnTo>
                  <a:lnTo>
                    <a:pt x="10" y="929"/>
                  </a:lnTo>
                  <a:lnTo>
                    <a:pt x="10" y="918"/>
                  </a:lnTo>
                  <a:lnTo>
                    <a:pt x="10" y="11"/>
                  </a:lnTo>
                  <a:lnTo>
                    <a:pt x="4" y="11"/>
                  </a:lnTo>
                  <a:lnTo>
                    <a:pt x="10" y="6"/>
                  </a:lnTo>
                  <a:lnTo>
                    <a:pt x="10" y="11"/>
                  </a:lnTo>
                  <a:lnTo>
                    <a:pt x="1041" y="11"/>
                  </a:lnTo>
                  <a:lnTo>
                    <a:pt x="10" y="918"/>
                  </a:lnTo>
                  <a:lnTo>
                    <a:pt x="20" y="929"/>
                  </a:lnTo>
                  <a:lnTo>
                    <a:pt x="1053" y="21"/>
                  </a:lnTo>
                  <a:lnTo>
                    <a:pt x="1053" y="929"/>
                  </a:lnTo>
                  <a:lnTo>
                    <a:pt x="1058" y="929"/>
                  </a:lnTo>
                  <a:lnTo>
                    <a:pt x="1058" y="0"/>
                  </a:lnTo>
                  <a:lnTo>
                    <a:pt x="1053" y="0"/>
                  </a:lnTo>
                  <a:lnTo>
                    <a:pt x="0" y="0"/>
                  </a:lnTo>
                  <a:lnTo>
                    <a:pt x="0" y="939"/>
                  </a:lnTo>
                  <a:lnTo>
                    <a:pt x="1064" y="939"/>
                  </a:lnTo>
                  <a:lnTo>
                    <a:pt x="1064" y="11"/>
                  </a:lnTo>
                  <a:lnTo>
                    <a:pt x="1064" y="6"/>
                  </a:lnTo>
                  <a:lnTo>
                    <a:pt x="10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4" name="AutoShape 225"/>
            <p:cNvSpPr/>
            <p:nvPr/>
          </p:nvSpPr>
          <p:spPr bwMode="auto">
            <a:xfrm>
              <a:off x="4030" y="-3832"/>
              <a:ext cx="587" cy="328"/>
            </a:xfrm>
            <a:custGeom>
              <a:avLst/>
              <a:gdLst>
                <a:gd name="T0" fmla="*/ 586 w 587"/>
                <a:gd name="T1" fmla="*/ -3832 h 328"/>
                <a:gd name="T2" fmla="*/ 555 w 587"/>
                <a:gd name="T3" fmla="*/ -3832 h 328"/>
                <a:gd name="T4" fmla="*/ 523 w 587"/>
                <a:gd name="T5" fmla="*/ -3832 h 328"/>
                <a:gd name="T6" fmla="*/ 492 w 587"/>
                <a:gd name="T7" fmla="*/ -3832 h 328"/>
                <a:gd name="T8" fmla="*/ 460 w 587"/>
                <a:gd name="T9" fmla="*/ -3832 h 328"/>
                <a:gd name="T10" fmla="*/ 429 w 587"/>
                <a:gd name="T11" fmla="*/ -3832 h 328"/>
                <a:gd name="T12" fmla="*/ 398 w 587"/>
                <a:gd name="T13" fmla="*/ -3832 h 328"/>
                <a:gd name="T14" fmla="*/ 366 w 587"/>
                <a:gd name="T15" fmla="*/ -3832 h 328"/>
                <a:gd name="T16" fmla="*/ 334 w 587"/>
                <a:gd name="T17" fmla="*/ -3832 h 328"/>
                <a:gd name="T18" fmla="*/ 303 w 587"/>
                <a:gd name="T19" fmla="*/ -3832 h 328"/>
                <a:gd name="T20" fmla="*/ 272 w 587"/>
                <a:gd name="T21" fmla="*/ -3832 h 328"/>
                <a:gd name="T22" fmla="*/ 240 w 587"/>
                <a:gd name="T23" fmla="*/ -3832 h 328"/>
                <a:gd name="T24" fmla="*/ 208 w 587"/>
                <a:gd name="T25" fmla="*/ -3832 h 328"/>
                <a:gd name="T26" fmla="*/ 177 w 587"/>
                <a:gd name="T27" fmla="*/ -3832 h 328"/>
                <a:gd name="T28" fmla="*/ 146 w 587"/>
                <a:gd name="T29" fmla="*/ -3832 h 328"/>
                <a:gd name="T30" fmla="*/ 115 w 587"/>
                <a:gd name="T31" fmla="*/ -3832 h 328"/>
                <a:gd name="T32" fmla="*/ 82 w 587"/>
                <a:gd name="T33" fmla="*/ -3832 h 328"/>
                <a:gd name="T34" fmla="*/ 51 w 587"/>
                <a:gd name="T35" fmla="*/ -3832 h 328"/>
                <a:gd name="T36" fmla="*/ 20 w 587"/>
                <a:gd name="T37" fmla="*/ -3832 h 328"/>
                <a:gd name="T38" fmla="*/ 0 w 587"/>
                <a:gd name="T39" fmla="*/ -3832 h 328"/>
                <a:gd name="T40" fmla="*/ 586 w 587"/>
                <a:gd name="T41" fmla="*/ -3505 h 328"/>
                <a:gd name="T42" fmla="*/ 555 w 587"/>
                <a:gd name="T43" fmla="*/ -3505 h 328"/>
                <a:gd name="T44" fmla="*/ 523 w 587"/>
                <a:gd name="T45" fmla="*/ -3505 h 328"/>
                <a:gd name="T46" fmla="*/ 492 w 587"/>
                <a:gd name="T47" fmla="*/ -3505 h 328"/>
                <a:gd name="T48" fmla="*/ 460 w 587"/>
                <a:gd name="T49" fmla="*/ -3505 h 328"/>
                <a:gd name="T50" fmla="*/ 429 w 587"/>
                <a:gd name="T51" fmla="*/ -3505 h 328"/>
                <a:gd name="T52" fmla="*/ 398 w 587"/>
                <a:gd name="T53" fmla="*/ -3505 h 328"/>
                <a:gd name="T54" fmla="*/ 366 w 587"/>
                <a:gd name="T55" fmla="*/ -3505 h 328"/>
                <a:gd name="T56" fmla="*/ 334 w 587"/>
                <a:gd name="T57" fmla="*/ -3505 h 328"/>
                <a:gd name="T58" fmla="*/ 303 w 587"/>
                <a:gd name="T59" fmla="*/ -3505 h 328"/>
                <a:gd name="T60" fmla="*/ 272 w 587"/>
                <a:gd name="T61" fmla="*/ -3505 h 328"/>
                <a:gd name="T62" fmla="*/ 240 w 587"/>
                <a:gd name="T63" fmla="*/ -3505 h 328"/>
                <a:gd name="T64" fmla="*/ 208 w 587"/>
                <a:gd name="T65" fmla="*/ -3505 h 328"/>
                <a:gd name="T66" fmla="*/ 177 w 587"/>
                <a:gd name="T67" fmla="*/ -3505 h 328"/>
                <a:gd name="T68" fmla="*/ 146 w 587"/>
                <a:gd name="T69" fmla="*/ -3505 h 328"/>
                <a:gd name="T70" fmla="*/ 115 w 587"/>
                <a:gd name="T71" fmla="*/ -3505 h 328"/>
                <a:gd name="T72" fmla="*/ 82 w 587"/>
                <a:gd name="T73" fmla="*/ -3505 h 328"/>
                <a:gd name="T74" fmla="*/ 51 w 587"/>
                <a:gd name="T75" fmla="*/ -3505 h 328"/>
                <a:gd name="T76" fmla="*/ 20 w 587"/>
                <a:gd name="T77" fmla="*/ -3505 h 328"/>
                <a:gd name="T78" fmla="*/ 0 w 587"/>
                <a:gd name="T79" fmla="*/ -3505 h 3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87" h="328">
                  <a:moveTo>
                    <a:pt x="586" y="0"/>
                  </a:moveTo>
                  <a:lnTo>
                    <a:pt x="555" y="0"/>
                  </a:lnTo>
                  <a:moveTo>
                    <a:pt x="523" y="0"/>
                  </a:moveTo>
                  <a:lnTo>
                    <a:pt x="492" y="0"/>
                  </a:lnTo>
                  <a:moveTo>
                    <a:pt x="460" y="0"/>
                  </a:moveTo>
                  <a:lnTo>
                    <a:pt x="429" y="0"/>
                  </a:lnTo>
                  <a:moveTo>
                    <a:pt x="398" y="0"/>
                  </a:moveTo>
                  <a:lnTo>
                    <a:pt x="366" y="0"/>
                  </a:lnTo>
                  <a:moveTo>
                    <a:pt x="334" y="0"/>
                  </a:moveTo>
                  <a:lnTo>
                    <a:pt x="303" y="0"/>
                  </a:lnTo>
                  <a:moveTo>
                    <a:pt x="272" y="0"/>
                  </a:moveTo>
                  <a:lnTo>
                    <a:pt x="240" y="0"/>
                  </a:lnTo>
                  <a:moveTo>
                    <a:pt x="208" y="0"/>
                  </a:moveTo>
                  <a:lnTo>
                    <a:pt x="177" y="0"/>
                  </a:lnTo>
                  <a:moveTo>
                    <a:pt x="146" y="0"/>
                  </a:moveTo>
                  <a:lnTo>
                    <a:pt x="115" y="0"/>
                  </a:lnTo>
                  <a:moveTo>
                    <a:pt x="82" y="0"/>
                  </a:moveTo>
                  <a:lnTo>
                    <a:pt x="51" y="0"/>
                  </a:lnTo>
                  <a:moveTo>
                    <a:pt x="20" y="0"/>
                  </a:moveTo>
                  <a:lnTo>
                    <a:pt x="0" y="0"/>
                  </a:lnTo>
                  <a:moveTo>
                    <a:pt x="586" y="327"/>
                  </a:moveTo>
                  <a:lnTo>
                    <a:pt x="555" y="327"/>
                  </a:lnTo>
                  <a:moveTo>
                    <a:pt x="523" y="327"/>
                  </a:moveTo>
                  <a:lnTo>
                    <a:pt x="492" y="327"/>
                  </a:lnTo>
                  <a:moveTo>
                    <a:pt x="460" y="327"/>
                  </a:moveTo>
                  <a:lnTo>
                    <a:pt x="429" y="327"/>
                  </a:lnTo>
                  <a:moveTo>
                    <a:pt x="398" y="327"/>
                  </a:moveTo>
                  <a:lnTo>
                    <a:pt x="366" y="327"/>
                  </a:lnTo>
                  <a:moveTo>
                    <a:pt x="334" y="327"/>
                  </a:moveTo>
                  <a:lnTo>
                    <a:pt x="303" y="327"/>
                  </a:lnTo>
                  <a:moveTo>
                    <a:pt x="272" y="327"/>
                  </a:moveTo>
                  <a:lnTo>
                    <a:pt x="240" y="327"/>
                  </a:lnTo>
                  <a:moveTo>
                    <a:pt x="208" y="327"/>
                  </a:moveTo>
                  <a:lnTo>
                    <a:pt x="177" y="327"/>
                  </a:lnTo>
                  <a:moveTo>
                    <a:pt x="146" y="327"/>
                  </a:moveTo>
                  <a:lnTo>
                    <a:pt x="115" y="327"/>
                  </a:lnTo>
                  <a:moveTo>
                    <a:pt x="82" y="327"/>
                  </a:moveTo>
                  <a:lnTo>
                    <a:pt x="51" y="327"/>
                  </a:lnTo>
                  <a:moveTo>
                    <a:pt x="20" y="327"/>
                  </a:moveTo>
                  <a:lnTo>
                    <a:pt x="0" y="327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5" name="Line 226"/>
            <p:cNvSpPr>
              <a:spLocks noChangeShapeType="1"/>
            </p:cNvSpPr>
            <p:nvPr/>
          </p:nvSpPr>
          <p:spPr bwMode="auto">
            <a:xfrm>
              <a:off x="4630" y="-9004"/>
              <a:ext cx="770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6" name="Line 227"/>
            <p:cNvSpPr>
              <a:spLocks noChangeShapeType="1"/>
            </p:cNvSpPr>
            <p:nvPr/>
          </p:nvSpPr>
          <p:spPr bwMode="auto">
            <a:xfrm>
              <a:off x="4621" y="-9676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7" name="Line 228"/>
            <p:cNvSpPr>
              <a:spLocks noChangeShapeType="1"/>
            </p:cNvSpPr>
            <p:nvPr/>
          </p:nvSpPr>
          <p:spPr bwMode="auto">
            <a:xfrm>
              <a:off x="4621" y="-8659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8" name="Line 229"/>
            <p:cNvSpPr>
              <a:spLocks noChangeShapeType="1"/>
            </p:cNvSpPr>
            <p:nvPr/>
          </p:nvSpPr>
          <p:spPr bwMode="auto">
            <a:xfrm>
              <a:off x="4621" y="-9319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9" name="Line 230"/>
            <p:cNvSpPr>
              <a:spLocks noChangeShapeType="1"/>
            </p:cNvSpPr>
            <p:nvPr/>
          </p:nvSpPr>
          <p:spPr bwMode="auto">
            <a:xfrm>
              <a:off x="4621" y="-7752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0" name="Line 231"/>
            <p:cNvSpPr>
              <a:spLocks noChangeShapeType="1"/>
            </p:cNvSpPr>
            <p:nvPr/>
          </p:nvSpPr>
          <p:spPr bwMode="auto">
            <a:xfrm>
              <a:off x="4621" y="-7372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1" name="Line 232"/>
            <p:cNvSpPr>
              <a:spLocks noChangeShapeType="1"/>
            </p:cNvSpPr>
            <p:nvPr/>
          </p:nvSpPr>
          <p:spPr bwMode="auto">
            <a:xfrm>
              <a:off x="4621" y="-6994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2" name="AutoShape 233"/>
            <p:cNvSpPr/>
            <p:nvPr/>
          </p:nvSpPr>
          <p:spPr bwMode="auto">
            <a:xfrm>
              <a:off x="4621" y="-6231"/>
              <a:ext cx="779" cy="2404"/>
            </a:xfrm>
            <a:custGeom>
              <a:avLst/>
              <a:gdLst>
                <a:gd name="T0" fmla="*/ 0 w 779"/>
                <a:gd name="T1" fmla="*/ -6231 h 2404"/>
                <a:gd name="T2" fmla="*/ 779 w 779"/>
                <a:gd name="T3" fmla="*/ -6231 h 2404"/>
                <a:gd name="T4" fmla="*/ 0 w 779"/>
                <a:gd name="T5" fmla="*/ -5731 h 2404"/>
                <a:gd name="T6" fmla="*/ 779 w 779"/>
                <a:gd name="T7" fmla="*/ -5731 h 2404"/>
                <a:gd name="T8" fmla="*/ 0 w 779"/>
                <a:gd name="T9" fmla="*/ -3828 h 2404"/>
                <a:gd name="T10" fmla="*/ 779 w 779"/>
                <a:gd name="T11" fmla="*/ -3828 h 2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9" h="2404">
                  <a:moveTo>
                    <a:pt x="0" y="0"/>
                  </a:moveTo>
                  <a:lnTo>
                    <a:pt x="779" y="0"/>
                  </a:lnTo>
                  <a:moveTo>
                    <a:pt x="0" y="500"/>
                  </a:moveTo>
                  <a:lnTo>
                    <a:pt x="779" y="500"/>
                  </a:lnTo>
                  <a:moveTo>
                    <a:pt x="0" y="2403"/>
                  </a:moveTo>
                  <a:lnTo>
                    <a:pt x="779" y="2403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3" name="Line 234"/>
            <p:cNvSpPr>
              <a:spLocks noChangeShapeType="1"/>
            </p:cNvSpPr>
            <p:nvPr/>
          </p:nvSpPr>
          <p:spPr bwMode="auto">
            <a:xfrm>
              <a:off x="4621" y="-3508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4" name="Freeform 235"/>
            <p:cNvSpPr/>
            <p:nvPr/>
          </p:nvSpPr>
          <p:spPr bwMode="auto">
            <a:xfrm>
              <a:off x="4585" y="-9708"/>
              <a:ext cx="74" cy="75"/>
            </a:xfrm>
            <a:custGeom>
              <a:avLst/>
              <a:gdLst>
                <a:gd name="T0" fmla="*/ 36 w 74"/>
                <a:gd name="T1" fmla="*/ -9708 h 75"/>
                <a:gd name="T2" fmla="*/ 10 w 74"/>
                <a:gd name="T3" fmla="*/ -9697 h 75"/>
                <a:gd name="T4" fmla="*/ 0 w 74"/>
                <a:gd name="T5" fmla="*/ -9670 h 75"/>
                <a:gd name="T6" fmla="*/ 10 w 74"/>
                <a:gd name="T7" fmla="*/ -9644 h 75"/>
                <a:gd name="T8" fmla="*/ 36 w 74"/>
                <a:gd name="T9" fmla="*/ -9633 h 75"/>
                <a:gd name="T10" fmla="*/ 63 w 74"/>
                <a:gd name="T11" fmla="*/ -9644 h 75"/>
                <a:gd name="T12" fmla="*/ 73 w 74"/>
                <a:gd name="T13" fmla="*/ -9670 h 75"/>
                <a:gd name="T14" fmla="*/ 63 w 74"/>
                <a:gd name="T15" fmla="*/ -9697 h 75"/>
                <a:gd name="T16" fmla="*/ 36 w 74"/>
                <a:gd name="T17" fmla="*/ -9708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5" name="AutoShape 236"/>
            <p:cNvSpPr/>
            <p:nvPr/>
          </p:nvSpPr>
          <p:spPr bwMode="auto">
            <a:xfrm>
              <a:off x="4574" y="-9717"/>
              <a:ext cx="94" cy="94"/>
            </a:xfrm>
            <a:custGeom>
              <a:avLst/>
              <a:gdLst>
                <a:gd name="T0" fmla="*/ 16 w 94"/>
                <a:gd name="T1" fmla="*/ -9702 h 94"/>
                <a:gd name="T2" fmla="*/ 16 w 94"/>
                <a:gd name="T3" fmla="*/ -9639 h 94"/>
                <a:gd name="T4" fmla="*/ 52 w 94"/>
                <a:gd name="T5" fmla="*/ -9644 h 94"/>
                <a:gd name="T6" fmla="*/ 47 w 94"/>
                <a:gd name="T7" fmla="*/ -9646 h 94"/>
                <a:gd name="T8" fmla="*/ 32 w 94"/>
                <a:gd name="T9" fmla="*/ -9650 h 94"/>
                <a:gd name="T10" fmla="*/ 30 w 94"/>
                <a:gd name="T11" fmla="*/ -9655 h 94"/>
                <a:gd name="T12" fmla="*/ 21 w 94"/>
                <a:gd name="T13" fmla="*/ -9666 h 94"/>
                <a:gd name="T14" fmla="*/ 25 w 94"/>
                <a:gd name="T15" fmla="*/ -9675 h 94"/>
                <a:gd name="T16" fmla="*/ 27 w 94"/>
                <a:gd name="T17" fmla="*/ -9686 h 94"/>
                <a:gd name="T18" fmla="*/ 38 w 94"/>
                <a:gd name="T19" fmla="*/ -9691 h 94"/>
                <a:gd name="T20" fmla="*/ 42 w 94"/>
                <a:gd name="T21" fmla="*/ -9697 h 94"/>
                <a:gd name="T22" fmla="*/ 78 w 94"/>
                <a:gd name="T23" fmla="*/ -9702 h 94"/>
                <a:gd name="T24" fmla="*/ 64 w 94"/>
                <a:gd name="T25" fmla="*/ -9653 h 94"/>
                <a:gd name="T26" fmla="*/ 52 w 94"/>
                <a:gd name="T27" fmla="*/ -9644 h 94"/>
                <a:gd name="T28" fmla="*/ 78 w 94"/>
                <a:gd name="T29" fmla="*/ -9639 h 94"/>
                <a:gd name="T30" fmla="*/ 63 w 94"/>
                <a:gd name="T31" fmla="*/ -9650 h 94"/>
                <a:gd name="T32" fmla="*/ 30 w 94"/>
                <a:gd name="T33" fmla="*/ -9653 h 94"/>
                <a:gd name="T34" fmla="*/ 38 w 94"/>
                <a:gd name="T35" fmla="*/ -9650 h 94"/>
                <a:gd name="T36" fmla="*/ 86 w 94"/>
                <a:gd name="T37" fmla="*/ -9655 h 94"/>
                <a:gd name="T38" fmla="*/ 63 w 94"/>
                <a:gd name="T39" fmla="*/ -9650 h 94"/>
                <a:gd name="T40" fmla="*/ 86 w 94"/>
                <a:gd name="T41" fmla="*/ -9655 h 94"/>
                <a:gd name="T42" fmla="*/ 64 w 94"/>
                <a:gd name="T43" fmla="*/ -9653 h 94"/>
                <a:gd name="T44" fmla="*/ 86 w 94"/>
                <a:gd name="T45" fmla="*/ -9655 h 94"/>
                <a:gd name="T46" fmla="*/ 74 w 94"/>
                <a:gd name="T47" fmla="*/ -9666 h 94"/>
                <a:gd name="T48" fmla="*/ 30 w 94"/>
                <a:gd name="T49" fmla="*/ -9655 h 94"/>
                <a:gd name="T50" fmla="*/ 30 w 94"/>
                <a:gd name="T51" fmla="*/ -9653 h 94"/>
                <a:gd name="T52" fmla="*/ 23 w 94"/>
                <a:gd name="T53" fmla="*/ -9670 h 94"/>
                <a:gd name="T54" fmla="*/ 25 w 94"/>
                <a:gd name="T55" fmla="*/ -9666 h 94"/>
                <a:gd name="T56" fmla="*/ 92 w 94"/>
                <a:gd name="T57" fmla="*/ -9675 h 94"/>
                <a:gd name="T58" fmla="*/ 74 w 94"/>
                <a:gd name="T59" fmla="*/ -9666 h 94"/>
                <a:gd name="T60" fmla="*/ 94 w 94"/>
                <a:gd name="T61" fmla="*/ -9670 h 94"/>
                <a:gd name="T62" fmla="*/ 25 w 94"/>
                <a:gd name="T63" fmla="*/ -9675 h 94"/>
                <a:gd name="T64" fmla="*/ 23 w 94"/>
                <a:gd name="T65" fmla="*/ -9670 h 94"/>
                <a:gd name="T66" fmla="*/ 64 w 94"/>
                <a:gd name="T67" fmla="*/ -9688 h 94"/>
                <a:gd name="T68" fmla="*/ 74 w 94"/>
                <a:gd name="T69" fmla="*/ -9675 h 94"/>
                <a:gd name="T70" fmla="*/ 86 w 94"/>
                <a:gd name="T71" fmla="*/ -9686 h 94"/>
                <a:gd name="T72" fmla="*/ 64 w 94"/>
                <a:gd name="T73" fmla="*/ -9688 h 94"/>
                <a:gd name="T74" fmla="*/ 27 w 94"/>
                <a:gd name="T75" fmla="*/ -9686 h 94"/>
                <a:gd name="T76" fmla="*/ 30 w 94"/>
                <a:gd name="T77" fmla="*/ -9687 h 94"/>
                <a:gd name="T78" fmla="*/ 63 w 94"/>
                <a:gd name="T79" fmla="*/ -9691 h 94"/>
                <a:gd name="T80" fmla="*/ 86 w 94"/>
                <a:gd name="T81" fmla="*/ -9686 h 94"/>
                <a:gd name="T82" fmla="*/ 38 w 94"/>
                <a:gd name="T83" fmla="*/ -9691 h 94"/>
                <a:gd name="T84" fmla="*/ 30 w 94"/>
                <a:gd name="T85" fmla="*/ -9687 h 94"/>
                <a:gd name="T86" fmla="*/ 81 w 94"/>
                <a:gd name="T87" fmla="*/ -9697 h 94"/>
                <a:gd name="T88" fmla="*/ 47 w 94"/>
                <a:gd name="T89" fmla="*/ -9695 h 94"/>
                <a:gd name="T90" fmla="*/ 63 w 94"/>
                <a:gd name="T91" fmla="*/ -9691 h 94"/>
                <a:gd name="T92" fmla="*/ 81 w 94"/>
                <a:gd name="T93" fmla="*/ -969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6" name="Freeform 237"/>
            <p:cNvSpPr/>
            <p:nvPr/>
          </p:nvSpPr>
          <p:spPr bwMode="auto">
            <a:xfrm>
              <a:off x="4585" y="-9356"/>
              <a:ext cx="74" cy="74"/>
            </a:xfrm>
            <a:custGeom>
              <a:avLst/>
              <a:gdLst>
                <a:gd name="T0" fmla="*/ 36 w 74"/>
                <a:gd name="T1" fmla="*/ -9356 h 74"/>
                <a:gd name="T2" fmla="*/ 10 w 74"/>
                <a:gd name="T3" fmla="*/ -9345 h 74"/>
                <a:gd name="T4" fmla="*/ 0 w 74"/>
                <a:gd name="T5" fmla="*/ -9319 h 74"/>
                <a:gd name="T6" fmla="*/ 10 w 74"/>
                <a:gd name="T7" fmla="*/ -9292 h 74"/>
                <a:gd name="T8" fmla="*/ 36 w 74"/>
                <a:gd name="T9" fmla="*/ -9283 h 74"/>
                <a:gd name="T10" fmla="*/ 63 w 74"/>
                <a:gd name="T11" fmla="*/ -9292 h 74"/>
                <a:gd name="T12" fmla="*/ 73 w 74"/>
                <a:gd name="T13" fmla="*/ -9319 h 74"/>
                <a:gd name="T14" fmla="*/ 63 w 74"/>
                <a:gd name="T15" fmla="*/ -9345 h 74"/>
                <a:gd name="T16" fmla="*/ 36 w 74"/>
                <a:gd name="T17" fmla="*/ -935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3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7" name="AutoShape 238"/>
            <p:cNvSpPr/>
            <p:nvPr/>
          </p:nvSpPr>
          <p:spPr bwMode="auto">
            <a:xfrm>
              <a:off x="4574" y="-9367"/>
              <a:ext cx="94" cy="95"/>
            </a:xfrm>
            <a:custGeom>
              <a:avLst/>
              <a:gdLst>
                <a:gd name="T0" fmla="*/ 16 w 94"/>
                <a:gd name="T1" fmla="*/ -9351 h 95"/>
                <a:gd name="T2" fmla="*/ 16 w 94"/>
                <a:gd name="T3" fmla="*/ -9288 h 95"/>
                <a:gd name="T4" fmla="*/ 52 w 94"/>
                <a:gd name="T5" fmla="*/ -9292 h 95"/>
                <a:gd name="T6" fmla="*/ 47 w 94"/>
                <a:gd name="T7" fmla="*/ -9294 h 95"/>
                <a:gd name="T8" fmla="*/ 32 w 94"/>
                <a:gd name="T9" fmla="*/ -9298 h 95"/>
                <a:gd name="T10" fmla="*/ 30 w 94"/>
                <a:gd name="T11" fmla="*/ -9303 h 95"/>
                <a:gd name="T12" fmla="*/ 21 w 94"/>
                <a:gd name="T13" fmla="*/ -9314 h 95"/>
                <a:gd name="T14" fmla="*/ 25 w 94"/>
                <a:gd name="T15" fmla="*/ -9325 h 95"/>
                <a:gd name="T16" fmla="*/ 27 w 94"/>
                <a:gd name="T17" fmla="*/ -9334 h 95"/>
                <a:gd name="T18" fmla="*/ 41 w 94"/>
                <a:gd name="T19" fmla="*/ -9340 h 95"/>
                <a:gd name="T20" fmla="*/ 42 w 94"/>
                <a:gd name="T21" fmla="*/ -9345 h 95"/>
                <a:gd name="T22" fmla="*/ 78 w 94"/>
                <a:gd name="T23" fmla="*/ -9351 h 95"/>
                <a:gd name="T24" fmla="*/ 64 w 94"/>
                <a:gd name="T25" fmla="*/ -9301 h 95"/>
                <a:gd name="T26" fmla="*/ 52 w 94"/>
                <a:gd name="T27" fmla="*/ -9292 h 95"/>
                <a:gd name="T28" fmla="*/ 78 w 94"/>
                <a:gd name="T29" fmla="*/ -9288 h 95"/>
                <a:gd name="T30" fmla="*/ 63 w 94"/>
                <a:gd name="T31" fmla="*/ -9298 h 95"/>
                <a:gd name="T32" fmla="*/ 30 w 94"/>
                <a:gd name="T33" fmla="*/ -9302 h 95"/>
                <a:gd name="T34" fmla="*/ 38 w 94"/>
                <a:gd name="T35" fmla="*/ -9298 h 95"/>
                <a:gd name="T36" fmla="*/ 86 w 94"/>
                <a:gd name="T37" fmla="*/ -9303 h 95"/>
                <a:gd name="T38" fmla="*/ 63 w 94"/>
                <a:gd name="T39" fmla="*/ -9298 h 95"/>
                <a:gd name="T40" fmla="*/ 86 w 94"/>
                <a:gd name="T41" fmla="*/ -9303 h 95"/>
                <a:gd name="T42" fmla="*/ 64 w 94"/>
                <a:gd name="T43" fmla="*/ -9301 h 95"/>
                <a:gd name="T44" fmla="*/ 86 w 94"/>
                <a:gd name="T45" fmla="*/ -9303 h 95"/>
                <a:gd name="T46" fmla="*/ 74 w 94"/>
                <a:gd name="T47" fmla="*/ -9314 h 95"/>
                <a:gd name="T48" fmla="*/ 30 w 94"/>
                <a:gd name="T49" fmla="*/ -9303 h 95"/>
                <a:gd name="T50" fmla="*/ 30 w 94"/>
                <a:gd name="T51" fmla="*/ -9302 h 95"/>
                <a:gd name="T52" fmla="*/ 23 w 94"/>
                <a:gd name="T53" fmla="*/ -9319 h 95"/>
                <a:gd name="T54" fmla="*/ 25 w 94"/>
                <a:gd name="T55" fmla="*/ -9314 h 95"/>
                <a:gd name="T56" fmla="*/ 91 w 94"/>
                <a:gd name="T57" fmla="*/ -9325 h 95"/>
                <a:gd name="T58" fmla="*/ 74 w 94"/>
                <a:gd name="T59" fmla="*/ -9314 h 95"/>
                <a:gd name="T60" fmla="*/ 94 w 94"/>
                <a:gd name="T61" fmla="*/ -9319 h 95"/>
                <a:gd name="T62" fmla="*/ 25 w 94"/>
                <a:gd name="T63" fmla="*/ -9325 h 95"/>
                <a:gd name="T64" fmla="*/ 23 w 94"/>
                <a:gd name="T65" fmla="*/ -9319 h 95"/>
                <a:gd name="T66" fmla="*/ 65 w 94"/>
                <a:gd name="T67" fmla="*/ -9336 h 95"/>
                <a:gd name="T68" fmla="*/ 74 w 94"/>
                <a:gd name="T69" fmla="*/ -9325 h 95"/>
                <a:gd name="T70" fmla="*/ 86 w 94"/>
                <a:gd name="T71" fmla="*/ -9334 h 95"/>
                <a:gd name="T72" fmla="*/ 65 w 94"/>
                <a:gd name="T73" fmla="*/ -9336 h 95"/>
                <a:gd name="T74" fmla="*/ 27 w 94"/>
                <a:gd name="T75" fmla="*/ -9334 h 95"/>
                <a:gd name="T76" fmla="*/ 30 w 94"/>
                <a:gd name="T77" fmla="*/ -9336 h 95"/>
                <a:gd name="T78" fmla="*/ 63 w 94"/>
                <a:gd name="T79" fmla="*/ -9340 h 95"/>
                <a:gd name="T80" fmla="*/ 86 w 94"/>
                <a:gd name="T81" fmla="*/ -9334 h 95"/>
                <a:gd name="T82" fmla="*/ 41 w 94"/>
                <a:gd name="T83" fmla="*/ -9340 h 95"/>
                <a:gd name="T84" fmla="*/ 30 w 94"/>
                <a:gd name="T85" fmla="*/ -9336 h 95"/>
                <a:gd name="T86" fmla="*/ 81 w 94"/>
                <a:gd name="T87" fmla="*/ -9345 h 95"/>
                <a:gd name="T88" fmla="*/ 47 w 94"/>
                <a:gd name="T89" fmla="*/ -9343 h 95"/>
                <a:gd name="T90" fmla="*/ 63 w 94"/>
                <a:gd name="T91" fmla="*/ -9340 h 95"/>
                <a:gd name="T92" fmla="*/ 81 w 94"/>
                <a:gd name="T93" fmla="*/ -9345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5"/>
                  </a:lnTo>
                  <a:lnTo>
                    <a:pt x="42" y="75"/>
                  </a:lnTo>
                  <a:lnTo>
                    <a:pt x="47" y="73"/>
                  </a:lnTo>
                  <a:lnTo>
                    <a:pt x="38" y="69"/>
                  </a:lnTo>
                  <a:lnTo>
                    <a:pt x="32" y="69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32" y="27"/>
                  </a:lnTo>
                  <a:lnTo>
                    <a:pt x="41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1" y="22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6"/>
                  </a:moveTo>
                  <a:lnTo>
                    <a:pt x="47" y="73"/>
                  </a:lnTo>
                  <a:lnTo>
                    <a:pt x="52" y="75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4" y="66"/>
                  </a:lnTo>
                  <a:close/>
                  <a:moveTo>
                    <a:pt x="30" y="65"/>
                  </a:moveTo>
                  <a:lnTo>
                    <a:pt x="32" y="69"/>
                  </a:lnTo>
                  <a:lnTo>
                    <a:pt x="38" y="69"/>
                  </a:lnTo>
                  <a:lnTo>
                    <a:pt x="30" y="65"/>
                  </a:lnTo>
                  <a:close/>
                  <a:moveTo>
                    <a:pt x="86" y="64"/>
                  </a:moveTo>
                  <a:lnTo>
                    <a:pt x="69" y="64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6" y="64"/>
                  </a:lnTo>
                  <a:close/>
                  <a:moveTo>
                    <a:pt x="71" y="48"/>
                  </a:moveTo>
                  <a:lnTo>
                    <a:pt x="64" y="66"/>
                  </a:lnTo>
                  <a:lnTo>
                    <a:pt x="69" y="64"/>
                  </a:lnTo>
                  <a:lnTo>
                    <a:pt x="86" y="64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30" y="64"/>
                  </a:moveTo>
                  <a:lnTo>
                    <a:pt x="27" y="64"/>
                  </a:lnTo>
                  <a:lnTo>
                    <a:pt x="30" y="65"/>
                  </a:lnTo>
                  <a:lnTo>
                    <a:pt x="30" y="64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3"/>
                  </a:lnTo>
                  <a:lnTo>
                    <a:pt x="69" y="33"/>
                  </a:lnTo>
                  <a:lnTo>
                    <a:pt x="65" y="31"/>
                  </a:lnTo>
                  <a:close/>
                  <a:moveTo>
                    <a:pt x="30" y="31"/>
                  </a:moveTo>
                  <a:lnTo>
                    <a:pt x="27" y="33"/>
                  </a:lnTo>
                  <a:lnTo>
                    <a:pt x="29" y="33"/>
                  </a:lnTo>
                  <a:lnTo>
                    <a:pt x="30" y="31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3"/>
                  </a:lnTo>
                  <a:lnTo>
                    <a:pt x="86" y="33"/>
                  </a:lnTo>
                  <a:lnTo>
                    <a:pt x="84" y="27"/>
                  </a:lnTo>
                  <a:close/>
                  <a:moveTo>
                    <a:pt x="41" y="27"/>
                  </a:moveTo>
                  <a:lnTo>
                    <a:pt x="32" y="27"/>
                  </a:lnTo>
                  <a:lnTo>
                    <a:pt x="30" y="31"/>
                  </a:lnTo>
                  <a:lnTo>
                    <a:pt x="41" y="27"/>
                  </a:lnTo>
                  <a:close/>
                  <a:moveTo>
                    <a:pt x="81" y="22"/>
                  </a:moveTo>
                  <a:lnTo>
                    <a:pt x="52" y="22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8" name="Freeform 239"/>
            <p:cNvSpPr/>
            <p:nvPr/>
          </p:nvSpPr>
          <p:spPr bwMode="auto">
            <a:xfrm>
              <a:off x="4585" y="-9042"/>
              <a:ext cx="74" cy="74"/>
            </a:xfrm>
            <a:custGeom>
              <a:avLst/>
              <a:gdLst>
                <a:gd name="T0" fmla="*/ 36 w 74"/>
                <a:gd name="T1" fmla="*/ -9042 h 74"/>
                <a:gd name="T2" fmla="*/ 10 w 74"/>
                <a:gd name="T3" fmla="*/ -9031 h 74"/>
                <a:gd name="T4" fmla="*/ 0 w 74"/>
                <a:gd name="T5" fmla="*/ -9004 h 74"/>
                <a:gd name="T6" fmla="*/ 10 w 74"/>
                <a:gd name="T7" fmla="*/ -8978 h 74"/>
                <a:gd name="T8" fmla="*/ 36 w 74"/>
                <a:gd name="T9" fmla="*/ -8968 h 74"/>
                <a:gd name="T10" fmla="*/ 63 w 74"/>
                <a:gd name="T11" fmla="*/ -8978 h 74"/>
                <a:gd name="T12" fmla="*/ 73 w 74"/>
                <a:gd name="T13" fmla="*/ -9004 h 74"/>
                <a:gd name="T14" fmla="*/ 63 w 74"/>
                <a:gd name="T15" fmla="*/ -9031 h 74"/>
                <a:gd name="T16" fmla="*/ 36 w 74"/>
                <a:gd name="T17" fmla="*/ -904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4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9" name="AutoShape 240"/>
            <p:cNvSpPr/>
            <p:nvPr/>
          </p:nvSpPr>
          <p:spPr bwMode="auto">
            <a:xfrm>
              <a:off x="4574" y="-9051"/>
              <a:ext cx="94" cy="94"/>
            </a:xfrm>
            <a:custGeom>
              <a:avLst/>
              <a:gdLst>
                <a:gd name="T0" fmla="*/ 16 w 94"/>
                <a:gd name="T1" fmla="*/ -9036 h 94"/>
                <a:gd name="T2" fmla="*/ 16 w 94"/>
                <a:gd name="T3" fmla="*/ -8973 h 94"/>
                <a:gd name="T4" fmla="*/ 52 w 94"/>
                <a:gd name="T5" fmla="*/ -8978 h 94"/>
                <a:gd name="T6" fmla="*/ 47 w 94"/>
                <a:gd name="T7" fmla="*/ -8980 h 94"/>
                <a:gd name="T8" fmla="*/ 32 w 94"/>
                <a:gd name="T9" fmla="*/ -8984 h 94"/>
                <a:gd name="T10" fmla="*/ 30 w 94"/>
                <a:gd name="T11" fmla="*/ -8989 h 94"/>
                <a:gd name="T12" fmla="*/ 21 w 94"/>
                <a:gd name="T13" fmla="*/ -9000 h 94"/>
                <a:gd name="T14" fmla="*/ 25 w 94"/>
                <a:gd name="T15" fmla="*/ -9010 h 94"/>
                <a:gd name="T16" fmla="*/ 27 w 94"/>
                <a:gd name="T17" fmla="*/ -9020 h 94"/>
                <a:gd name="T18" fmla="*/ 41 w 94"/>
                <a:gd name="T19" fmla="*/ -9026 h 94"/>
                <a:gd name="T20" fmla="*/ 42 w 94"/>
                <a:gd name="T21" fmla="*/ -9031 h 94"/>
                <a:gd name="T22" fmla="*/ 78 w 94"/>
                <a:gd name="T23" fmla="*/ -9036 h 94"/>
                <a:gd name="T24" fmla="*/ 64 w 94"/>
                <a:gd name="T25" fmla="*/ -8987 h 94"/>
                <a:gd name="T26" fmla="*/ 52 w 94"/>
                <a:gd name="T27" fmla="*/ -8978 h 94"/>
                <a:gd name="T28" fmla="*/ 78 w 94"/>
                <a:gd name="T29" fmla="*/ -8973 h 94"/>
                <a:gd name="T30" fmla="*/ 63 w 94"/>
                <a:gd name="T31" fmla="*/ -8984 h 94"/>
                <a:gd name="T32" fmla="*/ 30 w 94"/>
                <a:gd name="T33" fmla="*/ -8987 h 94"/>
                <a:gd name="T34" fmla="*/ 38 w 94"/>
                <a:gd name="T35" fmla="*/ -8984 h 94"/>
                <a:gd name="T36" fmla="*/ 86 w 94"/>
                <a:gd name="T37" fmla="*/ -8989 h 94"/>
                <a:gd name="T38" fmla="*/ 63 w 94"/>
                <a:gd name="T39" fmla="*/ -8984 h 94"/>
                <a:gd name="T40" fmla="*/ 86 w 94"/>
                <a:gd name="T41" fmla="*/ -8989 h 94"/>
                <a:gd name="T42" fmla="*/ 64 w 94"/>
                <a:gd name="T43" fmla="*/ -8987 h 94"/>
                <a:gd name="T44" fmla="*/ 86 w 94"/>
                <a:gd name="T45" fmla="*/ -8989 h 94"/>
                <a:gd name="T46" fmla="*/ 74 w 94"/>
                <a:gd name="T47" fmla="*/ -9000 h 94"/>
                <a:gd name="T48" fmla="*/ 30 w 94"/>
                <a:gd name="T49" fmla="*/ -8989 h 94"/>
                <a:gd name="T50" fmla="*/ 30 w 94"/>
                <a:gd name="T51" fmla="*/ -8987 h 94"/>
                <a:gd name="T52" fmla="*/ 23 w 94"/>
                <a:gd name="T53" fmla="*/ -9005 h 94"/>
                <a:gd name="T54" fmla="*/ 25 w 94"/>
                <a:gd name="T55" fmla="*/ -9000 h 94"/>
                <a:gd name="T56" fmla="*/ 91 w 94"/>
                <a:gd name="T57" fmla="*/ -9010 h 94"/>
                <a:gd name="T58" fmla="*/ 74 w 94"/>
                <a:gd name="T59" fmla="*/ -9000 h 94"/>
                <a:gd name="T60" fmla="*/ 94 w 94"/>
                <a:gd name="T61" fmla="*/ -9004 h 94"/>
                <a:gd name="T62" fmla="*/ 25 w 94"/>
                <a:gd name="T63" fmla="*/ -9010 h 94"/>
                <a:gd name="T64" fmla="*/ 23 w 94"/>
                <a:gd name="T65" fmla="*/ -9005 h 94"/>
                <a:gd name="T66" fmla="*/ 65 w 94"/>
                <a:gd name="T67" fmla="*/ -9022 h 94"/>
                <a:gd name="T68" fmla="*/ 74 w 94"/>
                <a:gd name="T69" fmla="*/ -9010 h 94"/>
                <a:gd name="T70" fmla="*/ 86 w 94"/>
                <a:gd name="T71" fmla="*/ -9020 h 94"/>
                <a:gd name="T72" fmla="*/ 65 w 94"/>
                <a:gd name="T73" fmla="*/ -9022 h 94"/>
                <a:gd name="T74" fmla="*/ 27 w 94"/>
                <a:gd name="T75" fmla="*/ -9020 h 94"/>
                <a:gd name="T76" fmla="*/ 30 w 94"/>
                <a:gd name="T77" fmla="*/ -9021 h 94"/>
                <a:gd name="T78" fmla="*/ 63 w 94"/>
                <a:gd name="T79" fmla="*/ -9026 h 94"/>
                <a:gd name="T80" fmla="*/ 86 w 94"/>
                <a:gd name="T81" fmla="*/ -9020 h 94"/>
                <a:gd name="T82" fmla="*/ 41 w 94"/>
                <a:gd name="T83" fmla="*/ -9026 h 94"/>
                <a:gd name="T84" fmla="*/ 30 w 94"/>
                <a:gd name="T85" fmla="*/ -9021 h 94"/>
                <a:gd name="T86" fmla="*/ 81 w 94"/>
                <a:gd name="T87" fmla="*/ -9031 h 94"/>
                <a:gd name="T88" fmla="*/ 47 w 94"/>
                <a:gd name="T89" fmla="*/ -9029 h 94"/>
                <a:gd name="T90" fmla="*/ 63 w 94"/>
                <a:gd name="T91" fmla="*/ -9026 h 94"/>
                <a:gd name="T92" fmla="*/ 81 w 94"/>
                <a:gd name="T93" fmla="*/ -9031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1"/>
                  </a:lnTo>
                  <a:lnTo>
                    <a:pt x="25" y="4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1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1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1" y="41"/>
                  </a:moveTo>
                  <a:lnTo>
                    <a:pt x="74" y="41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1" y="41"/>
                  </a:lnTo>
                  <a:close/>
                  <a:moveTo>
                    <a:pt x="25" y="41"/>
                  </a:moveTo>
                  <a:lnTo>
                    <a:pt x="21" y="41"/>
                  </a:lnTo>
                  <a:lnTo>
                    <a:pt x="23" y="46"/>
                  </a:lnTo>
                  <a:lnTo>
                    <a:pt x="25" y="41"/>
                  </a:lnTo>
                  <a:close/>
                  <a:moveTo>
                    <a:pt x="65" y="29"/>
                  </a:moveTo>
                  <a:lnTo>
                    <a:pt x="71" y="46"/>
                  </a:lnTo>
                  <a:lnTo>
                    <a:pt x="74" y="41"/>
                  </a:lnTo>
                  <a:lnTo>
                    <a:pt x="91" y="41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0" name="Freeform 241"/>
            <p:cNvSpPr/>
            <p:nvPr/>
          </p:nvSpPr>
          <p:spPr bwMode="auto">
            <a:xfrm>
              <a:off x="4585" y="-8695"/>
              <a:ext cx="74" cy="74"/>
            </a:xfrm>
            <a:custGeom>
              <a:avLst/>
              <a:gdLst>
                <a:gd name="T0" fmla="*/ 36 w 74"/>
                <a:gd name="T1" fmla="*/ -8695 h 74"/>
                <a:gd name="T2" fmla="*/ 10 w 74"/>
                <a:gd name="T3" fmla="*/ -8685 h 74"/>
                <a:gd name="T4" fmla="*/ 0 w 74"/>
                <a:gd name="T5" fmla="*/ -8659 h 74"/>
                <a:gd name="T6" fmla="*/ 10 w 74"/>
                <a:gd name="T7" fmla="*/ -8632 h 74"/>
                <a:gd name="T8" fmla="*/ 36 w 74"/>
                <a:gd name="T9" fmla="*/ -8622 h 74"/>
                <a:gd name="T10" fmla="*/ 63 w 74"/>
                <a:gd name="T11" fmla="*/ -8632 h 74"/>
                <a:gd name="T12" fmla="*/ 73 w 74"/>
                <a:gd name="T13" fmla="*/ -8659 h 74"/>
                <a:gd name="T14" fmla="*/ 63 w 74"/>
                <a:gd name="T15" fmla="*/ -8685 h 74"/>
                <a:gd name="T16" fmla="*/ 36 w 74"/>
                <a:gd name="T17" fmla="*/ -8695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1" name="AutoShape 242"/>
            <p:cNvSpPr/>
            <p:nvPr/>
          </p:nvSpPr>
          <p:spPr bwMode="auto">
            <a:xfrm>
              <a:off x="4574" y="-8706"/>
              <a:ext cx="94" cy="94"/>
            </a:xfrm>
            <a:custGeom>
              <a:avLst/>
              <a:gdLst>
                <a:gd name="T0" fmla="*/ 16 w 94"/>
                <a:gd name="T1" fmla="*/ -8690 h 94"/>
                <a:gd name="T2" fmla="*/ 16 w 94"/>
                <a:gd name="T3" fmla="*/ -8628 h 94"/>
                <a:gd name="T4" fmla="*/ 52 w 94"/>
                <a:gd name="T5" fmla="*/ -8632 h 94"/>
                <a:gd name="T6" fmla="*/ 47 w 94"/>
                <a:gd name="T7" fmla="*/ -8634 h 94"/>
                <a:gd name="T8" fmla="*/ 32 w 94"/>
                <a:gd name="T9" fmla="*/ -8637 h 94"/>
                <a:gd name="T10" fmla="*/ 29 w 94"/>
                <a:gd name="T11" fmla="*/ -8643 h 94"/>
                <a:gd name="T12" fmla="*/ 21 w 94"/>
                <a:gd name="T13" fmla="*/ -8653 h 94"/>
                <a:gd name="T14" fmla="*/ 25 w 94"/>
                <a:gd name="T15" fmla="*/ -8664 h 94"/>
                <a:gd name="T16" fmla="*/ 27 w 94"/>
                <a:gd name="T17" fmla="*/ -8674 h 94"/>
                <a:gd name="T18" fmla="*/ 38 w 94"/>
                <a:gd name="T19" fmla="*/ -8679 h 94"/>
                <a:gd name="T20" fmla="*/ 42 w 94"/>
                <a:gd name="T21" fmla="*/ -8685 h 94"/>
                <a:gd name="T22" fmla="*/ 78 w 94"/>
                <a:gd name="T23" fmla="*/ -8690 h 94"/>
                <a:gd name="T24" fmla="*/ 65 w 94"/>
                <a:gd name="T25" fmla="*/ -8641 h 94"/>
                <a:gd name="T26" fmla="*/ 52 w 94"/>
                <a:gd name="T27" fmla="*/ -8632 h 94"/>
                <a:gd name="T28" fmla="*/ 78 w 94"/>
                <a:gd name="T29" fmla="*/ -8628 h 94"/>
                <a:gd name="T30" fmla="*/ 63 w 94"/>
                <a:gd name="T31" fmla="*/ -8637 h 94"/>
                <a:gd name="T32" fmla="*/ 30 w 94"/>
                <a:gd name="T33" fmla="*/ -8642 h 94"/>
                <a:gd name="T34" fmla="*/ 41 w 94"/>
                <a:gd name="T35" fmla="*/ -8637 h 94"/>
                <a:gd name="T36" fmla="*/ 86 w 94"/>
                <a:gd name="T37" fmla="*/ -8643 h 94"/>
                <a:gd name="T38" fmla="*/ 63 w 94"/>
                <a:gd name="T39" fmla="*/ -8637 h 94"/>
                <a:gd name="T40" fmla="*/ 86 w 94"/>
                <a:gd name="T41" fmla="*/ -8643 h 94"/>
                <a:gd name="T42" fmla="*/ 65 w 94"/>
                <a:gd name="T43" fmla="*/ -8641 h 94"/>
                <a:gd name="T44" fmla="*/ 86 w 94"/>
                <a:gd name="T45" fmla="*/ -8643 h 94"/>
                <a:gd name="T46" fmla="*/ 74 w 94"/>
                <a:gd name="T47" fmla="*/ -8653 h 94"/>
                <a:gd name="T48" fmla="*/ 29 w 94"/>
                <a:gd name="T49" fmla="*/ -8643 h 94"/>
                <a:gd name="T50" fmla="*/ 30 w 94"/>
                <a:gd name="T51" fmla="*/ -8642 h 94"/>
                <a:gd name="T52" fmla="*/ 23 w 94"/>
                <a:gd name="T53" fmla="*/ -8658 h 94"/>
                <a:gd name="T54" fmla="*/ 25 w 94"/>
                <a:gd name="T55" fmla="*/ -8653 h 94"/>
                <a:gd name="T56" fmla="*/ 92 w 94"/>
                <a:gd name="T57" fmla="*/ -8664 h 94"/>
                <a:gd name="T58" fmla="*/ 74 w 94"/>
                <a:gd name="T59" fmla="*/ -8653 h 94"/>
                <a:gd name="T60" fmla="*/ 94 w 94"/>
                <a:gd name="T61" fmla="*/ -8659 h 94"/>
                <a:gd name="T62" fmla="*/ 25 w 94"/>
                <a:gd name="T63" fmla="*/ -8664 h 94"/>
                <a:gd name="T64" fmla="*/ 23 w 94"/>
                <a:gd name="T65" fmla="*/ -8658 h 94"/>
                <a:gd name="T66" fmla="*/ 64 w 94"/>
                <a:gd name="T67" fmla="*/ -8676 h 94"/>
                <a:gd name="T68" fmla="*/ 74 w 94"/>
                <a:gd name="T69" fmla="*/ -8664 h 94"/>
                <a:gd name="T70" fmla="*/ 86 w 94"/>
                <a:gd name="T71" fmla="*/ -8674 h 94"/>
                <a:gd name="T72" fmla="*/ 64 w 94"/>
                <a:gd name="T73" fmla="*/ -8676 h 94"/>
                <a:gd name="T74" fmla="*/ 27 w 94"/>
                <a:gd name="T75" fmla="*/ -8674 h 94"/>
                <a:gd name="T76" fmla="*/ 30 w 94"/>
                <a:gd name="T77" fmla="*/ -8676 h 94"/>
                <a:gd name="T78" fmla="*/ 63 w 94"/>
                <a:gd name="T79" fmla="*/ -8679 h 94"/>
                <a:gd name="T80" fmla="*/ 86 w 94"/>
                <a:gd name="T81" fmla="*/ -8674 h 94"/>
                <a:gd name="T82" fmla="*/ 38 w 94"/>
                <a:gd name="T83" fmla="*/ -8679 h 94"/>
                <a:gd name="T84" fmla="*/ 30 w 94"/>
                <a:gd name="T85" fmla="*/ -8676 h 94"/>
                <a:gd name="T86" fmla="*/ 81 w 94"/>
                <a:gd name="T87" fmla="*/ -8685 h 94"/>
                <a:gd name="T88" fmla="*/ 47 w 94"/>
                <a:gd name="T89" fmla="*/ -8683 h 94"/>
                <a:gd name="T90" fmla="*/ 63 w 94"/>
                <a:gd name="T91" fmla="*/ -8679 h 94"/>
                <a:gd name="T92" fmla="*/ 81 w 94"/>
                <a:gd name="T93" fmla="*/ -8685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2"/>
                  </a:lnTo>
                  <a:lnTo>
                    <a:pt x="27" y="32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5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1" y="48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2"/>
                  </a:lnTo>
                  <a:lnTo>
                    <a:pt x="30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2" name="Freeform 243"/>
            <p:cNvSpPr/>
            <p:nvPr/>
          </p:nvSpPr>
          <p:spPr bwMode="auto">
            <a:xfrm>
              <a:off x="4585" y="-7789"/>
              <a:ext cx="74" cy="75"/>
            </a:xfrm>
            <a:custGeom>
              <a:avLst/>
              <a:gdLst>
                <a:gd name="T0" fmla="*/ 36 w 74"/>
                <a:gd name="T1" fmla="*/ -7789 h 75"/>
                <a:gd name="T2" fmla="*/ 10 w 74"/>
                <a:gd name="T3" fmla="*/ -7778 h 75"/>
                <a:gd name="T4" fmla="*/ 0 w 74"/>
                <a:gd name="T5" fmla="*/ -7752 h 75"/>
                <a:gd name="T6" fmla="*/ 10 w 74"/>
                <a:gd name="T7" fmla="*/ -7725 h 75"/>
                <a:gd name="T8" fmla="*/ 36 w 74"/>
                <a:gd name="T9" fmla="*/ -7714 h 75"/>
                <a:gd name="T10" fmla="*/ 63 w 74"/>
                <a:gd name="T11" fmla="*/ -7725 h 75"/>
                <a:gd name="T12" fmla="*/ 73 w 74"/>
                <a:gd name="T13" fmla="*/ -7752 h 75"/>
                <a:gd name="T14" fmla="*/ 63 w 74"/>
                <a:gd name="T15" fmla="*/ -7778 h 75"/>
                <a:gd name="T16" fmla="*/ 36 w 74"/>
                <a:gd name="T17" fmla="*/ -7789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3" name="AutoShape 244"/>
            <p:cNvSpPr/>
            <p:nvPr/>
          </p:nvSpPr>
          <p:spPr bwMode="auto">
            <a:xfrm>
              <a:off x="4574" y="-7798"/>
              <a:ext cx="94" cy="94"/>
            </a:xfrm>
            <a:custGeom>
              <a:avLst/>
              <a:gdLst>
                <a:gd name="T0" fmla="*/ 16 w 94"/>
                <a:gd name="T1" fmla="*/ -7783 h 94"/>
                <a:gd name="T2" fmla="*/ 16 w 94"/>
                <a:gd name="T3" fmla="*/ -7720 h 94"/>
                <a:gd name="T4" fmla="*/ 52 w 94"/>
                <a:gd name="T5" fmla="*/ -7725 h 94"/>
                <a:gd name="T6" fmla="*/ 47 w 94"/>
                <a:gd name="T7" fmla="*/ -7727 h 94"/>
                <a:gd name="T8" fmla="*/ 32 w 94"/>
                <a:gd name="T9" fmla="*/ -7731 h 94"/>
                <a:gd name="T10" fmla="*/ 30 w 94"/>
                <a:gd name="T11" fmla="*/ -7736 h 94"/>
                <a:gd name="T12" fmla="*/ 21 w 94"/>
                <a:gd name="T13" fmla="*/ -7747 h 94"/>
                <a:gd name="T14" fmla="*/ 25 w 94"/>
                <a:gd name="T15" fmla="*/ -7756 h 94"/>
                <a:gd name="T16" fmla="*/ 27 w 94"/>
                <a:gd name="T17" fmla="*/ -7767 h 94"/>
                <a:gd name="T18" fmla="*/ 41 w 94"/>
                <a:gd name="T19" fmla="*/ -7773 h 94"/>
                <a:gd name="T20" fmla="*/ 42 w 94"/>
                <a:gd name="T21" fmla="*/ -7778 h 94"/>
                <a:gd name="T22" fmla="*/ 78 w 94"/>
                <a:gd name="T23" fmla="*/ -7783 h 94"/>
                <a:gd name="T24" fmla="*/ 64 w 94"/>
                <a:gd name="T25" fmla="*/ -7734 h 94"/>
                <a:gd name="T26" fmla="*/ 52 w 94"/>
                <a:gd name="T27" fmla="*/ -7725 h 94"/>
                <a:gd name="T28" fmla="*/ 78 w 94"/>
                <a:gd name="T29" fmla="*/ -7720 h 94"/>
                <a:gd name="T30" fmla="*/ 63 w 94"/>
                <a:gd name="T31" fmla="*/ -7731 h 94"/>
                <a:gd name="T32" fmla="*/ 30 w 94"/>
                <a:gd name="T33" fmla="*/ -7735 h 94"/>
                <a:gd name="T34" fmla="*/ 38 w 94"/>
                <a:gd name="T35" fmla="*/ -7731 h 94"/>
                <a:gd name="T36" fmla="*/ 86 w 94"/>
                <a:gd name="T37" fmla="*/ -7736 h 94"/>
                <a:gd name="T38" fmla="*/ 63 w 94"/>
                <a:gd name="T39" fmla="*/ -7731 h 94"/>
                <a:gd name="T40" fmla="*/ 86 w 94"/>
                <a:gd name="T41" fmla="*/ -7736 h 94"/>
                <a:gd name="T42" fmla="*/ 64 w 94"/>
                <a:gd name="T43" fmla="*/ -7734 h 94"/>
                <a:gd name="T44" fmla="*/ 86 w 94"/>
                <a:gd name="T45" fmla="*/ -7736 h 94"/>
                <a:gd name="T46" fmla="*/ 74 w 94"/>
                <a:gd name="T47" fmla="*/ -7747 h 94"/>
                <a:gd name="T48" fmla="*/ 30 w 94"/>
                <a:gd name="T49" fmla="*/ -7736 h 94"/>
                <a:gd name="T50" fmla="*/ 30 w 94"/>
                <a:gd name="T51" fmla="*/ -7735 h 94"/>
                <a:gd name="T52" fmla="*/ 23 w 94"/>
                <a:gd name="T53" fmla="*/ -7752 h 94"/>
                <a:gd name="T54" fmla="*/ 25 w 94"/>
                <a:gd name="T55" fmla="*/ -7747 h 94"/>
                <a:gd name="T56" fmla="*/ 92 w 94"/>
                <a:gd name="T57" fmla="*/ -7756 h 94"/>
                <a:gd name="T58" fmla="*/ 74 w 94"/>
                <a:gd name="T59" fmla="*/ -7747 h 94"/>
                <a:gd name="T60" fmla="*/ 94 w 94"/>
                <a:gd name="T61" fmla="*/ -7752 h 94"/>
                <a:gd name="T62" fmla="*/ 25 w 94"/>
                <a:gd name="T63" fmla="*/ -7756 h 94"/>
                <a:gd name="T64" fmla="*/ 23 w 94"/>
                <a:gd name="T65" fmla="*/ -7752 h 94"/>
                <a:gd name="T66" fmla="*/ 65 w 94"/>
                <a:gd name="T67" fmla="*/ -7769 h 94"/>
                <a:gd name="T68" fmla="*/ 74 w 94"/>
                <a:gd name="T69" fmla="*/ -7756 h 94"/>
                <a:gd name="T70" fmla="*/ 86 w 94"/>
                <a:gd name="T71" fmla="*/ -7767 h 94"/>
                <a:gd name="T72" fmla="*/ 65 w 94"/>
                <a:gd name="T73" fmla="*/ -7769 h 94"/>
                <a:gd name="T74" fmla="*/ 27 w 94"/>
                <a:gd name="T75" fmla="*/ -7767 h 94"/>
                <a:gd name="T76" fmla="*/ 30 w 94"/>
                <a:gd name="T77" fmla="*/ -7768 h 94"/>
                <a:gd name="T78" fmla="*/ 63 w 94"/>
                <a:gd name="T79" fmla="*/ -7773 h 94"/>
                <a:gd name="T80" fmla="*/ 86 w 94"/>
                <a:gd name="T81" fmla="*/ -7767 h 94"/>
                <a:gd name="T82" fmla="*/ 41 w 94"/>
                <a:gd name="T83" fmla="*/ -7773 h 94"/>
                <a:gd name="T84" fmla="*/ 30 w 94"/>
                <a:gd name="T85" fmla="*/ -7768 h 94"/>
                <a:gd name="T86" fmla="*/ 81 w 94"/>
                <a:gd name="T87" fmla="*/ -7778 h 94"/>
                <a:gd name="T88" fmla="*/ 47 w 94"/>
                <a:gd name="T89" fmla="*/ -7776 h 94"/>
                <a:gd name="T90" fmla="*/ 63 w 94"/>
                <a:gd name="T91" fmla="*/ -7773 h 94"/>
                <a:gd name="T92" fmla="*/ 81 w 94"/>
                <a:gd name="T93" fmla="*/ -777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6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3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29"/>
                  </a:moveTo>
                  <a:lnTo>
                    <a:pt x="72" y="46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5" name="Freeform 245"/>
            <p:cNvSpPr/>
            <p:nvPr/>
          </p:nvSpPr>
          <p:spPr bwMode="auto">
            <a:xfrm>
              <a:off x="4585" y="-7408"/>
              <a:ext cx="74" cy="74"/>
            </a:xfrm>
            <a:custGeom>
              <a:avLst/>
              <a:gdLst>
                <a:gd name="T0" fmla="*/ 36 w 74"/>
                <a:gd name="T1" fmla="*/ -7408 h 74"/>
                <a:gd name="T2" fmla="*/ 10 w 74"/>
                <a:gd name="T3" fmla="*/ -7398 h 74"/>
                <a:gd name="T4" fmla="*/ 0 w 74"/>
                <a:gd name="T5" fmla="*/ -7371 h 74"/>
                <a:gd name="T6" fmla="*/ 10 w 74"/>
                <a:gd name="T7" fmla="*/ -7345 h 74"/>
                <a:gd name="T8" fmla="*/ 36 w 74"/>
                <a:gd name="T9" fmla="*/ -7335 h 74"/>
                <a:gd name="T10" fmla="*/ 63 w 74"/>
                <a:gd name="T11" fmla="*/ -7345 h 74"/>
                <a:gd name="T12" fmla="*/ 73 w 74"/>
                <a:gd name="T13" fmla="*/ -7371 h 74"/>
                <a:gd name="T14" fmla="*/ 63 w 74"/>
                <a:gd name="T15" fmla="*/ -7398 h 74"/>
                <a:gd name="T16" fmla="*/ 36 w 74"/>
                <a:gd name="T17" fmla="*/ -740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6" name="AutoShape 246"/>
            <p:cNvSpPr/>
            <p:nvPr/>
          </p:nvSpPr>
          <p:spPr bwMode="auto">
            <a:xfrm>
              <a:off x="4574" y="-7419"/>
              <a:ext cx="94" cy="95"/>
            </a:xfrm>
            <a:custGeom>
              <a:avLst/>
              <a:gdLst>
                <a:gd name="T0" fmla="*/ 16 w 94"/>
                <a:gd name="T1" fmla="*/ -7404 h 95"/>
                <a:gd name="T2" fmla="*/ 16 w 94"/>
                <a:gd name="T3" fmla="*/ -7340 h 95"/>
                <a:gd name="T4" fmla="*/ 52 w 94"/>
                <a:gd name="T5" fmla="*/ -7345 h 95"/>
                <a:gd name="T6" fmla="*/ 47 w 94"/>
                <a:gd name="T7" fmla="*/ -7347 h 95"/>
                <a:gd name="T8" fmla="*/ 32 w 94"/>
                <a:gd name="T9" fmla="*/ -7351 h 95"/>
                <a:gd name="T10" fmla="*/ 30 w 94"/>
                <a:gd name="T11" fmla="*/ -7356 h 95"/>
                <a:gd name="T12" fmla="*/ 21 w 94"/>
                <a:gd name="T13" fmla="*/ -7366 h 95"/>
                <a:gd name="T14" fmla="*/ 25 w 94"/>
                <a:gd name="T15" fmla="*/ -7377 h 95"/>
                <a:gd name="T16" fmla="*/ 27 w 94"/>
                <a:gd name="T17" fmla="*/ -7387 h 95"/>
                <a:gd name="T18" fmla="*/ 41 w 94"/>
                <a:gd name="T19" fmla="*/ -7393 h 95"/>
                <a:gd name="T20" fmla="*/ 42 w 94"/>
                <a:gd name="T21" fmla="*/ -7398 h 95"/>
                <a:gd name="T22" fmla="*/ 78 w 94"/>
                <a:gd name="T23" fmla="*/ -7404 h 95"/>
                <a:gd name="T24" fmla="*/ 64 w 94"/>
                <a:gd name="T25" fmla="*/ -7354 h 95"/>
                <a:gd name="T26" fmla="*/ 52 w 94"/>
                <a:gd name="T27" fmla="*/ -7345 h 95"/>
                <a:gd name="T28" fmla="*/ 78 w 94"/>
                <a:gd name="T29" fmla="*/ -7340 h 95"/>
                <a:gd name="T30" fmla="*/ 63 w 94"/>
                <a:gd name="T31" fmla="*/ -7351 h 95"/>
                <a:gd name="T32" fmla="*/ 30 w 94"/>
                <a:gd name="T33" fmla="*/ -7354 h 95"/>
                <a:gd name="T34" fmla="*/ 38 w 94"/>
                <a:gd name="T35" fmla="*/ -7351 h 95"/>
                <a:gd name="T36" fmla="*/ 86 w 94"/>
                <a:gd name="T37" fmla="*/ -7356 h 95"/>
                <a:gd name="T38" fmla="*/ 63 w 94"/>
                <a:gd name="T39" fmla="*/ -7351 h 95"/>
                <a:gd name="T40" fmla="*/ 86 w 94"/>
                <a:gd name="T41" fmla="*/ -7356 h 95"/>
                <a:gd name="T42" fmla="*/ 64 w 94"/>
                <a:gd name="T43" fmla="*/ -7354 h 95"/>
                <a:gd name="T44" fmla="*/ 86 w 94"/>
                <a:gd name="T45" fmla="*/ -7356 h 95"/>
                <a:gd name="T46" fmla="*/ 74 w 94"/>
                <a:gd name="T47" fmla="*/ -7366 h 95"/>
                <a:gd name="T48" fmla="*/ 30 w 94"/>
                <a:gd name="T49" fmla="*/ -7356 h 95"/>
                <a:gd name="T50" fmla="*/ 30 w 94"/>
                <a:gd name="T51" fmla="*/ -7354 h 95"/>
                <a:gd name="T52" fmla="*/ 23 w 94"/>
                <a:gd name="T53" fmla="*/ -7372 h 95"/>
                <a:gd name="T54" fmla="*/ 25 w 94"/>
                <a:gd name="T55" fmla="*/ -7366 h 95"/>
                <a:gd name="T56" fmla="*/ 91 w 94"/>
                <a:gd name="T57" fmla="*/ -7377 h 95"/>
                <a:gd name="T58" fmla="*/ 74 w 94"/>
                <a:gd name="T59" fmla="*/ -7366 h 95"/>
                <a:gd name="T60" fmla="*/ 94 w 94"/>
                <a:gd name="T61" fmla="*/ -7371 h 95"/>
                <a:gd name="T62" fmla="*/ 25 w 94"/>
                <a:gd name="T63" fmla="*/ -7377 h 95"/>
                <a:gd name="T64" fmla="*/ 23 w 94"/>
                <a:gd name="T65" fmla="*/ -7372 h 95"/>
                <a:gd name="T66" fmla="*/ 65 w 94"/>
                <a:gd name="T67" fmla="*/ -7388 h 95"/>
                <a:gd name="T68" fmla="*/ 74 w 94"/>
                <a:gd name="T69" fmla="*/ -7377 h 95"/>
                <a:gd name="T70" fmla="*/ 86 w 94"/>
                <a:gd name="T71" fmla="*/ -7387 h 95"/>
                <a:gd name="T72" fmla="*/ 65 w 94"/>
                <a:gd name="T73" fmla="*/ -7388 h 95"/>
                <a:gd name="T74" fmla="*/ 27 w 94"/>
                <a:gd name="T75" fmla="*/ -7387 h 95"/>
                <a:gd name="T76" fmla="*/ 30 w 94"/>
                <a:gd name="T77" fmla="*/ -7388 h 95"/>
                <a:gd name="T78" fmla="*/ 63 w 94"/>
                <a:gd name="T79" fmla="*/ -7393 h 95"/>
                <a:gd name="T80" fmla="*/ 86 w 94"/>
                <a:gd name="T81" fmla="*/ -7387 h 95"/>
                <a:gd name="T82" fmla="*/ 41 w 94"/>
                <a:gd name="T83" fmla="*/ -7393 h 95"/>
                <a:gd name="T84" fmla="*/ 30 w 94"/>
                <a:gd name="T85" fmla="*/ -7388 h 95"/>
                <a:gd name="T86" fmla="*/ 81 w 94"/>
                <a:gd name="T87" fmla="*/ -7398 h 95"/>
                <a:gd name="T88" fmla="*/ 47 w 94"/>
                <a:gd name="T89" fmla="*/ -7396 h 95"/>
                <a:gd name="T90" fmla="*/ 63 w 94"/>
                <a:gd name="T91" fmla="*/ -7393 h 95"/>
                <a:gd name="T92" fmla="*/ 81 w 94"/>
                <a:gd name="T93" fmla="*/ -739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5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2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32" y="26"/>
                  </a:lnTo>
                  <a:lnTo>
                    <a:pt x="41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4" y="65"/>
                  </a:lnTo>
                  <a:close/>
                  <a:moveTo>
                    <a:pt x="30" y="65"/>
                  </a:moveTo>
                  <a:lnTo>
                    <a:pt x="32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6" y="63"/>
                  </a:lnTo>
                  <a:close/>
                  <a:moveTo>
                    <a:pt x="71" y="47"/>
                  </a:moveTo>
                  <a:lnTo>
                    <a:pt x="64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7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7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5" y="31"/>
                  </a:lnTo>
                  <a:close/>
                  <a:moveTo>
                    <a:pt x="30" y="31"/>
                  </a:moveTo>
                  <a:lnTo>
                    <a:pt x="27" y="32"/>
                  </a:lnTo>
                  <a:lnTo>
                    <a:pt x="29" y="32"/>
                  </a:lnTo>
                  <a:lnTo>
                    <a:pt x="30" y="31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2" y="26"/>
                  </a:lnTo>
                  <a:lnTo>
                    <a:pt x="30" y="31"/>
                  </a:lnTo>
                  <a:lnTo>
                    <a:pt x="41" y="26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7" name="Freeform 247"/>
            <p:cNvSpPr/>
            <p:nvPr/>
          </p:nvSpPr>
          <p:spPr bwMode="auto">
            <a:xfrm>
              <a:off x="4585" y="-7030"/>
              <a:ext cx="74" cy="78"/>
            </a:xfrm>
            <a:custGeom>
              <a:avLst/>
              <a:gdLst>
                <a:gd name="T0" fmla="*/ 36 w 74"/>
                <a:gd name="T1" fmla="*/ -7030 h 78"/>
                <a:gd name="T2" fmla="*/ 10 w 74"/>
                <a:gd name="T3" fmla="*/ -7021 h 78"/>
                <a:gd name="T4" fmla="*/ 0 w 74"/>
                <a:gd name="T5" fmla="*/ -6994 h 78"/>
                <a:gd name="T6" fmla="*/ 10 w 74"/>
                <a:gd name="T7" fmla="*/ -6963 h 78"/>
                <a:gd name="T8" fmla="*/ 36 w 74"/>
                <a:gd name="T9" fmla="*/ -6952 h 78"/>
                <a:gd name="T10" fmla="*/ 63 w 74"/>
                <a:gd name="T11" fmla="*/ -6963 h 78"/>
                <a:gd name="T12" fmla="*/ 73 w 74"/>
                <a:gd name="T13" fmla="*/ -6994 h 78"/>
                <a:gd name="T14" fmla="*/ 63 w 74"/>
                <a:gd name="T15" fmla="*/ -7021 h 78"/>
                <a:gd name="T16" fmla="*/ 36 w 74"/>
                <a:gd name="T17" fmla="*/ -703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8">
                  <a:moveTo>
                    <a:pt x="36" y="0"/>
                  </a:moveTo>
                  <a:lnTo>
                    <a:pt x="10" y="9"/>
                  </a:lnTo>
                  <a:lnTo>
                    <a:pt x="0" y="36"/>
                  </a:lnTo>
                  <a:lnTo>
                    <a:pt x="10" y="67"/>
                  </a:lnTo>
                  <a:lnTo>
                    <a:pt x="36" y="78"/>
                  </a:lnTo>
                  <a:lnTo>
                    <a:pt x="63" y="67"/>
                  </a:lnTo>
                  <a:lnTo>
                    <a:pt x="73" y="36"/>
                  </a:lnTo>
                  <a:lnTo>
                    <a:pt x="63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8" name="AutoShape 248"/>
            <p:cNvSpPr/>
            <p:nvPr/>
          </p:nvSpPr>
          <p:spPr bwMode="auto">
            <a:xfrm>
              <a:off x="4574" y="-7041"/>
              <a:ext cx="94" cy="100"/>
            </a:xfrm>
            <a:custGeom>
              <a:avLst/>
              <a:gdLst>
                <a:gd name="T0" fmla="*/ 16 w 94"/>
                <a:gd name="T1" fmla="*/ -7026 h 100"/>
                <a:gd name="T2" fmla="*/ 16 w 94"/>
                <a:gd name="T3" fmla="*/ -6957 h 100"/>
                <a:gd name="T4" fmla="*/ 52 w 94"/>
                <a:gd name="T5" fmla="*/ -6963 h 100"/>
                <a:gd name="T6" fmla="*/ 47 w 94"/>
                <a:gd name="T7" fmla="*/ -6965 h 100"/>
                <a:gd name="T8" fmla="*/ 32 w 94"/>
                <a:gd name="T9" fmla="*/ -6968 h 100"/>
                <a:gd name="T10" fmla="*/ 30 w 94"/>
                <a:gd name="T11" fmla="*/ -6973 h 100"/>
                <a:gd name="T12" fmla="*/ 21 w 94"/>
                <a:gd name="T13" fmla="*/ -6988 h 100"/>
                <a:gd name="T14" fmla="*/ 25 w 94"/>
                <a:gd name="T15" fmla="*/ -6999 h 100"/>
                <a:gd name="T16" fmla="*/ 27 w 94"/>
                <a:gd name="T17" fmla="*/ -7010 h 100"/>
                <a:gd name="T18" fmla="*/ 38 w 94"/>
                <a:gd name="T19" fmla="*/ -7015 h 100"/>
                <a:gd name="T20" fmla="*/ 42 w 94"/>
                <a:gd name="T21" fmla="*/ -7021 h 100"/>
                <a:gd name="T22" fmla="*/ 78 w 94"/>
                <a:gd name="T23" fmla="*/ -7026 h 100"/>
                <a:gd name="T24" fmla="*/ 64 w 94"/>
                <a:gd name="T25" fmla="*/ -6971 h 100"/>
                <a:gd name="T26" fmla="*/ 52 w 94"/>
                <a:gd name="T27" fmla="*/ -6963 h 100"/>
                <a:gd name="T28" fmla="*/ 78 w 94"/>
                <a:gd name="T29" fmla="*/ -6957 h 100"/>
                <a:gd name="T30" fmla="*/ 63 w 94"/>
                <a:gd name="T31" fmla="*/ -6968 h 100"/>
                <a:gd name="T32" fmla="*/ 30 w 94"/>
                <a:gd name="T33" fmla="*/ -6971 h 100"/>
                <a:gd name="T34" fmla="*/ 39 w 94"/>
                <a:gd name="T35" fmla="*/ -6968 h 100"/>
                <a:gd name="T36" fmla="*/ 85 w 94"/>
                <a:gd name="T37" fmla="*/ -6973 h 100"/>
                <a:gd name="T38" fmla="*/ 63 w 94"/>
                <a:gd name="T39" fmla="*/ -6968 h 100"/>
                <a:gd name="T40" fmla="*/ 85 w 94"/>
                <a:gd name="T41" fmla="*/ -6973 h 100"/>
                <a:gd name="T42" fmla="*/ 64 w 94"/>
                <a:gd name="T43" fmla="*/ -6971 h 100"/>
                <a:gd name="T44" fmla="*/ 85 w 94"/>
                <a:gd name="T45" fmla="*/ -6973 h 100"/>
                <a:gd name="T46" fmla="*/ 74 w 94"/>
                <a:gd name="T47" fmla="*/ -6988 h 100"/>
                <a:gd name="T48" fmla="*/ 30 w 94"/>
                <a:gd name="T49" fmla="*/ -6973 h 100"/>
                <a:gd name="T50" fmla="*/ 30 w 94"/>
                <a:gd name="T51" fmla="*/ -6971 h 100"/>
                <a:gd name="T52" fmla="*/ 23 w 94"/>
                <a:gd name="T53" fmla="*/ -6993 h 100"/>
                <a:gd name="T54" fmla="*/ 25 w 94"/>
                <a:gd name="T55" fmla="*/ -6988 h 100"/>
                <a:gd name="T56" fmla="*/ 92 w 94"/>
                <a:gd name="T57" fmla="*/ -6999 h 100"/>
                <a:gd name="T58" fmla="*/ 74 w 94"/>
                <a:gd name="T59" fmla="*/ -6988 h 100"/>
                <a:gd name="T60" fmla="*/ 94 w 94"/>
                <a:gd name="T61" fmla="*/ -6994 h 100"/>
                <a:gd name="T62" fmla="*/ 25 w 94"/>
                <a:gd name="T63" fmla="*/ -6999 h 100"/>
                <a:gd name="T64" fmla="*/ 23 w 94"/>
                <a:gd name="T65" fmla="*/ -6993 h 100"/>
                <a:gd name="T66" fmla="*/ 64 w 94"/>
                <a:gd name="T67" fmla="*/ -7012 h 100"/>
                <a:gd name="T68" fmla="*/ 74 w 94"/>
                <a:gd name="T69" fmla="*/ -6999 h 100"/>
                <a:gd name="T70" fmla="*/ 86 w 94"/>
                <a:gd name="T71" fmla="*/ -7010 h 100"/>
                <a:gd name="T72" fmla="*/ 64 w 94"/>
                <a:gd name="T73" fmla="*/ -7012 h 100"/>
                <a:gd name="T74" fmla="*/ 27 w 94"/>
                <a:gd name="T75" fmla="*/ -7010 h 100"/>
                <a:gd name="T76" fmla="*/ 30 w 94"/>
                <a:gd name="T77" fmla="*/ -7011 h 100"/>
                <a:gd name="T78" fmla="*/ 63 w 94"/>
                <a:gd name="T79" fmla="*/ -7015 h 100"/>
                <a:gd name="T80" fmla="*/ 86 w 94"/>
                <a:gd name="T81" fmla="*/ -7010 h 100"/>
                <a:gd name="T82" fmla="*/ 38 w 94"/>
                <a:gd name="T83" fmla="*/ -7015 h 100"/>
                <a:gd name="T84" fmla="*/ 30 w 94"/>
                <a:gd name="T85" fmla="*/ -7011 h 100"/>
                <a:gd name="T86" fmla="*/ 81 w 94"/>
                <a:gd name="T87" fmla="*/ -7021 h 100"/>
                <a:gd name="T88" fmla="*/ 47 w 94"/>
                <a:gd name="T89" fmla="*/ -7019 h 100"/>
                <a:gd name="T90" fmla="*/ 63 w 94"/>
                <a:gd name="T91" fmla="*/ -7015 h 100"/>
                <a:gd name="T92" fmla="*/ 81 w 94"/>
                <a:gd name="T93" fmla="*/ -7021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100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84"/>
                  </a:lnTo>
                  <a:lnTo>
                    <a:pt x="47" y="99"/>
                  </a:lnTo>
                  <a:lnTo>
                    <a:pt x="52" y="78"/>
                  </a:lnTo>
                  <a:lnTo>
                    <a:pt x="42" y="78"/>
                  </a:lnTo>
                  <a:lnTo>
                    <a:pt x="47" y="76"/>
                  </a:lnTo>
                  <a:lnTo>
                    <a:pt x="39" y="73"/>
                  </a:lnTo>
                  <a:lnTo>
                    <a:pt x="32" y="73"/>
                  </a:lnTo>
                  <a:lnTo>
                    <a:pt x="27" y="68"/>
                  </a:lnTo>
                  <a:lnTo>
                    <a:pt x="30" y="68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70"/>
                  </a:moveTo>
                  <a:lnTo>
                    <a:pt x="47" y="76"/>
                  </a:lnTo>
                  <a:lnTo>
                    <a:pt x="52" y="78"/>
                  </a:lnTo>
                  <a:lnTo>
                    <a:pt x="47" y="99"/>
                  </a:lnTo>
                  <a:lnTo>
                    <a:pt x="78" y="84"/>
                  </a:lnTo>
                  <a:lnTo>
                    <a:pt x="83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2" y="73"/>
                  </a:lnTo>
                  <a:lnTo>
                    <a:pt x="39" y="73"/>
                  </a:lnTo>
                  <a:lnTo>
                    <a:pt x="30" y="70"/>
                  </a:lnTo>
                  <a:close/>
                  <a:moveTo>
                    <a:pt x="85" y="68"/>
                  </a:moveTo>
                  <a:lnTo>
                    <a:pt x="69" y="68"/>
                  </a:lnTo>
                  <a:lnTo>
                    <a:pt x="63" y="73"/>
                  </a:lnTo>
                  <a:lnTo>
                    <a:pt x="83" y="73"/>
                  </a:lnTo>
                  <a:lnTo>
                    <a:pt x="85" y="68"/>
                  </a:lnTo>
                  <a:close/>
                  <a:moveTo>
                    <a:pt x="72" y="48"/>
                  </a:moveTo>
                  <a:lnTo>
                    <a:pt x="64" y="70"/>
                  </a:lnTo>
                  <a:lnTo>
                    <a:pt x="69" y="68"/>
                  </a:lnTo>
                  <a:lnTo>
                    <a:pt x="85" y="68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2" y="48"/>
                  </a:lnTo>
                  <a:close/>
                  <a:moveTo>
                    <a:pt x="30" y="68"/>
                  </a:moveTo>
                  <a:lnTo>
                    <a:pt x="27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9" name="Freeform 249"/>
            <p:cNvSpPr/>
            <p:nvPr/>
          </p:nvSpPr>
          <p:spPr bwMode="auto">
            <a:xfrm>
              <a:off x="4585" y="-6268"/>
              <a:ext cx="74" cy="74"/>
            </a:xfrm>
            <a:custGeom>
              <a:avLst/>
              <a:gdLst>
                <a:gd name="T0" fmla="*/ 36 w 74"/>
                <a:gd name="T1" fmla="*/ -6268 h 74"/>
                <a:gd name="T2" fmla="*/ 10 w 74"/>
                <a:gd name="T3" fmla="*/ -6258 h 74"/>
                <a:gd name="T4" fmla="*/ 0 w 74"/>
                <a:gd name="T5" fmla="*/ -6231 h 74"/>
                <a:gd name="T6" fmla="*/ 10 w 74"/>
                <a:gd name="T7" fmla="*/ -6205 h 74"/>
                <a:gd name="T8" fmla="*/ 36 w 74"/>
                <a:gd name="T9" fmla="*/ -6195 h 74"/>
                <a:gd name="T10" fmla="*/ 63 w 74"/>
                <a:gd name="T11" fmla="*/ -6205 h 74"/>
                <a:gd name="T12" fmla="*/ 73 w 74"/>
                <a:gd name="T13" fmla="*/ -6231 h 74"/>
                <a:gd name="T14" fmla="*/ 63 w 74"/>
                <a:gd name="T15" fmla="*/ -6258 h 74"/>
                <a:gd name="T16" fmla="*/ 36 w 74"/>
                <a:gd name="T17" fmla="*/ -626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0" name="AutoShape 250"/>
            <p:cNvSpPr/>
            <p:nvPr/>
          </p:nvSpPr>
          <p:spPr bwMode="auto">
            <a:xfrm>
              <a:off x="4574" y="-6278"/>
              <a:ext cx="94" cy="94"/>
            </a:xfrm>
            <a:custGeom>
              <a:avLst/>
              <a:gdLst>
                <a:gd name="T0" fmla="*/ 16 w 94"/>
                <a:gd name="T1" fmla="*/ -6262 h 94"/>
                <a:gd name="T2" fmla="*/ 16 w 94"/>
                <a:gd name="T3" fmla="*/ -6200 h 94"/>
                <a:gd name="T4" fmla="*/ 52 w 94"/>
                <a:gd name="T5" fmla="*/ -6205 h 94"/>
                <a:gd name="T6" fmla="*/ 47 w 94"/>
                <a:gd name="T7" fmla="*/ -6207 h 94"/>
                <a:gd name="T8" fmla="*/ 32 w 94"/>
                <a:gd name="T9" fmla="*/ -6211 h 94"/>
                <a:gd name="T10" fmla="*/ 30 w 94"/>
                <a:gd name="T11" fmla="*/ -6216 h 94"/>
                <a:gd name="T12" fmla="*/ 21 w 94"/>
                <a:gd name="T13" fmla="*/ -6226 h 94"/>
                <a:gd name="T14" fmla="*/ 25 w 94"/>
                <a:gd name="T15" fmla="*/ -6236 h 94"/>
                <a:gd name="T16" fmla="*/ 27 w 94"/>
                <a:gd name="T17" fmla="*/ -6247 h 94"/>
                <a:gd name="T18" fmla="*/ 41 w 94"/>
                <a:gd name="T19" fmla="*/ -6253 h 94"/>
                <a:gd name="T20" fmla="*/ 42 w 94"/>
                <a:gd name="T21" fmla="*/ -6258 h 94"/>
                <a:gd name="T22" fmla="*/ 78 w 94"/>
                <a:gd name="T23" fmla="*/ -6262 h 94"/>
                <a:gd name="T24" fmla="*/ 64 w 94"/>
                <a:gd name="T25" fmla="*/ -6214 h 94"/>
                <a:gd name="T26" fmla="*/ 52 w 94"/>
                <a:gd name="T27" fmla="*/ -6205 h 94"/>
                <a:gd name="T28" fmla="*/ 78 w 94"/>
                <a:gd name="T29" fmla="*/ -6200 h 94"/>
                <a:gd name="T30" fmla="*/ 63 w 94"/>
                <a:gd name="T31" fmla="*/ -6211 h 94"/>
                <a:gd name="T32" fmla="*/ 30 w 94"/>
                <a:gd name="T33" fmla="*/ -6214 h 94"/>
                <a:gd name="T34" fmla="*/ 38 w 94"/>
                <a:gd name="T35" fmla="*/ -6211 h 94"/>
                <a:gd name="T36" fmla="*/ 86 w 94"/>
                <a:gd name="T37" fmla="*/ -6216 h 94"/>
                <a:gd name="T38" fmla="*/ 63 w 94"/>
                <a:gd name="T39" fmla="*/ -6211 h 94"/>
                <a:gd name="T40" fmla="*/ 86 w 94"/>
                <a:gd name="T41" fmla="*/ -6216 h 94"/>
                <a:gd name="T42" fmla="*/ 64 w 94"/>
                <a:gd name="T43" fmla="*/ -6214 h 94"/>
                <a:gd name="T44" fmla="*/ 86 w 94"/>
                <a:gd name="T45" fmla="*/ -6216 h 94"/>
                <a:gd name="T46" fmla="*/ 74 w 94"/>
                <a:gd name="T47" fmla="*/ -6226 h 94"/>
                <a:gd name="T48" fmla="*/ 30 w 94"/>
                <a:gd name="T49" fmla="*/ -6216 h 94"/>
                <a:gd name="T50" fmla="*/ 30 w 94"/>
                <a:gd name="T51" fmla="*/ -6214 h 94"/>
                <a:gd name="T52" fmla="*/ 23 w 94"/>
                <a:gd name="T53" fmla="*/ -6231 h 94"/>
                <a:gd name="T54" fmla="*/ 25 w 94"/>
                <a:gd name="T55" fmla="*/ -6226 h 94"/>
                <a:gd name="T56" fmla="*/ 92 w 94"/>
                <a:gd name="T57" fmla="*/ -6236 h 94"/>
                <a:gd name="T58" fmla="*/ 74 w 94"/>
                <a:gd name="T59" fmla="*/ -6226 h 94"/>
                <a:gd name="T60" fmla="*/ 94 w 94"/>
                <a:gd name="T61" fmla="*/ -6231 h 94"/>
                <a:gd name="T62" fmla="*/ 25 w 94"/>
                <a:gd name="T63" fmla="*/ -6236 h 94"/>
                <a:gd name="T64" fmla="*/ 23 w 94"/>
                <a:gd name="T65" fmla="*/ -6231 h 94"/>
                <a:gd name="T66" fmla="*/ 65 w 94"/>
                <a:gd name="T67" fmla="*/ -6248 h 94"/>
                <a:gd name="T68" fmla="*/ 74 w 94"/>
                <a:gd name="T69" fmla="*/ -6236 h 94"/>
                <a:gd name="T70" fmla="*/ 86 w 94"/>
                <a:gd name="T71" fmla="*/ -6247 h 94"/>
                <a:gd name="T72" fmla="*/ 65 w 94"/>
                <a:gd name="T73" fmla="*/ -6248 h 94"/>
                <a:gd name="T74" fmla="*/ 27 w 94"/>
                <a:gd name="T75" fmla="*/ -6247 h 94"/>
                <a:gd name="T76" fmla="*/ 30 w 94"/>
                <a:gd name="T77" fmla="*/ -6248 h 94"/>
                <a:gd name="T78" fmla="*/ 63 w 94"/>
                <a:gd name="T79" fmla="*/ -6253 h 94"/>
                <a:gd name="T80" fmla="*/ 86 w 94"/>
                <a:gd name="T81" fmla="*/ -6247 h 94"/>
                <a:gd name="T82" fmla="*/ 41 w 94"/>
                <a:gd name="T83" fmla="*/ -6253 h 94"/>
                <a:gd name="T84" fmla="*/ 30 w 94"/>
                <a:gd name="T85" fmla="*/ -6248 h 94"/>
                <a:gd name="T86" fmla="*/ 81 w 94"/>
                <a:gd name="T87" fmla="*/ -6258 h 94"/>
                <a:gd name="T88" fmla="*/ 47 w 94"/>
                <a:gd name="T89" fmla="*/ -6256 h 94"/>
                <a:gd name="T90" fmla="*/ 63 w 94"/>
                <a:gd name="T91" fmla="*/ -6253 h 94"/>
                <a:gd name="T92" fmla="*/ 81 w 94"/>
                <a:gd name="T93" fmla="*/ -625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1" name="Freeform 251"/>
            <p:cNvSpPr/>
            <p:nvPr/>
          </p:nvSpPr>
          <p:spPr bwMode="auto">
            <a:xfrm>
              <a:off x="4585" y="-5767"/>
              <a:ext cx="74" cy="74"/>
            </a:xfrm>
            <a:custGeom>
              <a:avLst/>
              <a:gdLst>
                <a:gd name="T0" fmla="*/ 36 w 74"/>
                <a:gd name="T1" fmla="*/ -5767 h 74"/>
                <a:gd name="T2" fmla="*/ 10 w 74"/>
                <a:gd name="T3" fmla="*/ -5757 h 74"/>
                <a:gd name="T4" fmla="*/ 0 w 74"/>
                <a:gd name="T5" fmla="*/ -5731 h 74"/>
                <a:gd name="T6" fmla="*/ 10 w 74"/>
                <a:gd name="T7" fmla="*/ -5704 h 74"/>
                <a:gd name="T8" fmla="*/ 36 w 74"/>
                <a:gd name="T9" fmla="*/ -5694 h 74"/>
                <a:gd name="T10" fmla="*/ 63 w 74"/>
                <a:gd name="T11" fmla="*/ -5704 h 74"/>
                <a:gd name="T12" fmla="*/ 73 w 74"/>
                <a:gd name="T13" fmla="*/ -5731 h 74"/>
                <a:gd name="T14" fmla="*/ 63 w 74"/>
                <a:gd name="T15" fmla="*/ -5757 h 74"/>
                <a:gd name="T16" fmla="*/ 36 w 74"/>
                <a:gd name="T17" fmla="*/ -576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4" name="AutoShape 252"/>
            <p:cNvSpPr/>
            <p:nvPr/>
          </p:nvSpPr>
          <p:spPr bwMode="auto">
            <a:xfrm>
              <a:off x="4574" y="-5778"/>
              <a:ext cx="94" cy="94"/>
            </a:xfrm>
            <a:custGeom>
              <a:avLst/>
              <a:gdLst>
                <a:gd name="T0" fmla="*/ 16 w 94"/>
                <a:gd name="T1" fmla="*/ -5762 h 94"/>
                <a:gd name="T2" fmla="*/ 16 w 94"/>
                <a:gd name="T3" fmla="*/ -5700 h 94"/>
                <a:gd name="T4" fmla="*/ 52 w 94"/>
                <a:gd name="T5" fmla="*/ -5704 h 94"/>
                <a:gd name="T6" fmla="*/ 47 w 94"/>
                <a:gd name="T7" fmla="*/ -5706 h 94"/>
                <a:gd name="T8" fmla="*/ 32 w 94"/>
                <a:gd name="T9" fmla="*/ -5709 h 94"/>
                <a:gd name="T10" fmla="*/ 29 w 94"/>
                <a:gd name="T11" fmla="*/ -5715 h 94"/>
                <a:gd name="T12" fmla="*/ 21 w 94"/>
                <a:gd name="T13" fmla="*/ -5726 h 94"/>
                <a:gd name="T14" fmla="*/ 25 w 94"/>
                <a:gd name="T15" fmla="*/ -5736 h 94"/>
                <a:gd name="T16" fmla="*/ 27 w 94"/>
                <a:gd name="T17" fmla="*/ -5746 h 94"/>
                <a:gd name="T18" fmla="*/ 38 w 94"/>
                <a:gd name="T19" fmla="*/ -5751 h 94"/>
                <a:gd name="T20" fmla="*/ 42 w 94"/>
                <a:gd name="T21" fmla="*/ -5757 h 94"/>
                <a:gd name="T22" fmla="*/ 78 w 94"/>
                <a:gd name="T23" fmla="*/ -5762 h 94"/>
                <a:gd name="T24" fmla="*/ 65 w 94"/>
                <a:gd name="T25" fmla="*/ -5713 h 94"/>
                <a:gd name="T26" fmla="*/ 52 w 94"/>
                <a:gd name="T27" fmla="*/ -5704 h 94"/>
                <a:gd name="T28" fmla="*/ 78 w 94"/>
                <a:gd name="T29" fmla="*/ -5700 h 94"/>
                <a:gd name="T30" fmla="*/ 63 w 94"/>
                <a:gd name="T31" fmla="*/ -5709 h 94"/>
                <a:gd name="T32" fmla="*/ 30 w 94"/>
                <a:gd name="T33" fmla="*/ -5714 h 94"/>
                <a:gd name="T34" fmla="*/ 41 w 94"/>
                <a:gd name="T35" fmla="*/ -5709 h 94"/>
                <a:gd name="T36" fmla="*/ 86 w 94"/>
                <a:gd name="T37" fmla="*/ -5715 h 94"/>
                <a:gd name="T38" fmla="*/ 63 w 94"/>
                <a:gd name="T39" fmla="*/ -5709 h 94"/>
                <a:gd name="T40" fmla="*/ 86 w 94"/>
                <a:gd name="T41" fmla="*/ -5715 h 94"/>
                <a:gd name="T42" fmla="*/ 65 w 94"/>
                <a:gd name="T43" fmla="*/ -5713 h 94"/>
                <a:gd name="T44" fmla="*/ 86 w 94"/>
                <a:gd name="T45" fmla="*/ -5715 h 94"/>
                <a:gd name="T46" fmla="*/ 74 w 94"/>
                <a:gd name="T47" fmla="*/ -5726 h 94"/>
                <a:gd name="T48" fmla="*/ 29 w 94"/>
                <a:gd name="T49" fmla="*/ -5715 h 94"/>
                <a:gd name="T50" fmla="*/ 30 w 94"/>
                <a:gd name="T51" fmla="*/ -5714 h 94"/>
                <a:gd name="T52" fmla="*/ 23 w 94"/>
                <a:gd name="T53" fmla="*/ -5731 h 94"/>
                <a:gd name="T54" fmla="*/ 25 w 94"/>
                <a:gd name="T55" fmla="*/ -5726 h 94"/>
                <a:gd name="T56" fmla="*/ 92 w 94"/>
                <a:gd name="T57" fmla="*/ -5736 h 94"/>
                <a:gd name="T58" fmla="*/ 74 w 94"/>
                <a:gd name="T59" fmla="*/ -5726 h 94"/>
                <a:gd name="T60" fmla="*/ 94 w 94"/>
                <a:gd name="T61" fmla="*/ -5731 h 94"/>
                <a:gd name="T62" fmla="*/ 25 w 94"/>
                <a:gd name="T63" fmla="*/ -5736 h 94"/>
                <a:gd name="T64" fmla="*/ 23 w 94"/>
                <a:gd name="T65" fmla="*/ -5731 h 94"/>
                <a:gd name="T66" fmla="*/ 64 w 94"/>
                <a:gd name="T67" fmla="*/ -5748 h 94"/>
                <a:gd name="T68" fmla="*/ 74 w 94"/>
                <a:gd name="T69" fmla="*/ -5736 h 94"/>
                <a:gd name="T70" fmla="*/ 86 w 94"/>
                <a:gd name="T71" fmla="*/ -5746 h 94"/>
                <a:gd name="T72" fmla="*/ 64 w 94"/>
                <a:gd name="T73" fmla="*/ -5748 h 94"/>
                <a:gd name="T74" fmla="*/ 27 w 94"/>
                <a:gd name="T75" fmla="*/ -5746 h 94"/>
                <a:gd name="T76" fmla="*/ 30 w 94"/>
                <a:gd name="T77" fmla="*/ -5748 h 94"/>
                <a:gd name="T78" fmla="*/ 63 w 94"/>
                <a:gd name="T79" fmla="*/ -5751 h 94"/>
                <a:gd name="T80" fmla="*/ 86 w 94"/>
                <a:gd name="T81" fmla="*/ -5746 h 94"/>
                <a:gd name="T82" fmla="*/ 38 w 94"/>
                <a:gd name="T83" fmla="*/ -5751 h 94"/>
                <a:gd name="T84" fmla="*/ 30 w 94"/>
                <a:gd name="T85" fmla="*/ -5748 h 94"/>
                <a:gd name="T86" fmla="*/ 81 w 94"/>
                <a:gd name="T87" fmla="*/ -5757 h 94"/>
                <a:gd name="T88" fmla="*/ 47 w 94"/>
                <a:gd name="T89" fmla="*/ -5755 h 94"/>
                <a:gd name="T90" fmla="*/ 63 w 94"/>
                <a:gd name="T91" fmla="*/ -5751 h 94"/>
                <a:gd name="T92" fmla="*/ 81 w 94"/>
                <a:gd name="T93" fmla="*/ -575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2"/>
                  </a:lnTo>
                  <a:lnTo>
                    <a:pt x="27" y="32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5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2" y="47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2"/>
                  </a:lnTo>
                  <a:lnTo>
                    <a:pt x="30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5" name="Freeform 253"/>
            <p:cNvSpPr/>
            <p:nvPr/>
          </p:nvSpPr>
          <p:spPr bwMode="auto">
            <a:xfrm>
              <a:off x="4585" y="-3865"/>
              <a:ext cx="74" cy="75"/>
            </a:xfrm>
            <a:custGeom>
              <a:avLst/>
              <a:gdLst>
                <a:gd name="T0" fmla="*/ 36 w 74"/>
                <a:gd name="T1" fmla="*/ -3865 h 75"/>
                <a:gd name="T2" fmla="*/ 10 w 74"/>
                <a:gd name="T3" fmla="*/ -3854 h 75"/>
                <a:gd name="T4" fmla="*/ 0 w 74"/>
                <a:gd name="T5" fmla="*/ -3828 h 75"/>
                <a:gd name="T6" fmla="*/ 10 w 74"/>
                <a:gd name="T7" fmla="*/ -3801 h 75"/>
                <a:gd name="T8" fmla="*/ 36 w 74"/>
                <a:gd name="T9" fmla="*/ -3790 h 75"/>
                <a:gd name="T10" fmla="*/ 63 w 74"/>
                <a:gd name="T11" fmla="*/ -3801 h 75"/>
                <a:gd name="T12" fmla="*/ 73 w 74"/>
                <a:gd name="T13" fmla="*/ -3828 h 75"/>
                <a:gd name="T14" fmla="*/ 63 w 74"/>
                <a:gd name="T15" fmla="*/ -3854 h 75"/>
                <a:gd name="T16" fmla="*/ 36 w 74"/>
                <a:gd name="T17" fmla="*/ -3865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6" name="AutoShape 254"/>
            <p:cNvSpPr/>
            <p:nvPr/>
          </p:nvSpPr>
          <p:spPr bwMode="auto">
            <a:xfrm>
              <a:off x="4574" y="-3874"/>
              <a:ext cx="94" cy="94"/>
            </a:xfrm>
            <a:custGeom>
              <a:avLst/>
              <a:gdLst>
                <a:gd name="T0" fmla="*/ 16 w 94"/>
                <a:gd name="T1" fmla="*/ -3859 h 94"/>
                <a:gd name="T2" fmla="*/ 16 w 94"/>
                <a:gd name="T3" fmla="*/ -3796 h 94"/>
                <a:gd name="T4" fmla="*/ 52 w 94"/>
                <a:gd name="T5" fmla="*/ -3801 h 94"/>
                <a:gd name="T6" fmla="*/ 47 w 94"/>
                <a:gd name="T7" fmla="*/ -3803 h 94"/>
                <a:gd name="T8" fmla="*/ 32 w 94"/>
                <a:gd name="T9" fmla="*/ -3807 h 94"/>
                <a:gd name="T10" fmla="*/ 30 w 94"/>
                <a:gd name="T11" fmla="*/ -3812 h 94"/>
                <a:gd name="T12" fmla="*/ 21 w 94"/>
                <a:gd name="T13" fmla="*/ -3823 h 94"/>
                <a:gd name="T14" fmla="*/ 25 w 94"/>
                <a:gd name="T15" fmla="*/ -3832 h 94"/>
                <a:gd name="T16" fmla="*/ 27 w 94"/>
                <a:gd name="T17" fmla="*/ -3843 h 94"/>
                <a:gd name="T18" fmla="*/ 41 w 94"/>
                <a:gd name="T19" fmla="*/ -3849 h 94"/>
                <a:gd name="T20" fmla="*/ 42 w 94"/>
                <a:gd name="T21" fmla="*/ -3854 h 94"/>
                <a:gd name="T22" fmla="*/ 78 w 94"/>
                <a:gd name="T23" fmla="*/ -3859 h 94"/>
                <a:gd name="T24" fmla="*/ 64 w 94"/>
                <a:gd name="T25" fmla="*/ -3810 h 94"/>
                <a:gd name="T26" fmla="*/ 52 w 94"/>
                <a:gd name="T27" fmla="*/ -3801 h 94"/>
                <a:gd name="T28" fmla="*/ 78 w 94"/>
                <a:gd name="T29" fmla="*/ -3796 h 94"/>
                <a:gd name="T30" fmla="*/ 63 w 94"/>
                <a:gd name="T31" fmla="*/ -3807 h 94"/>
                <a:gd name="T32" fmla="*/ 30 w 94"/>
                <a:gd name="T33" fmla="*/ -3811 h 94"/>
                <a:gd name="T34" fmla="*/ 38 w 94"/>
                <a:gd name="T35" fmla="*/ -3807 h 94"/>
                <a:gd name="T36" fmla="*/ 86 w 94"/>
                <a:gd name="T37" fmla="*/ -3812 h 94"/>
                <a:gd name="T38" fmla="*/ 63 w 94"/>
                <a:gd name="T39" fmla="*/ -3807 h 94"/>
                <a:gd name="T40" fmla="*/ 86 w 94"/>
                <a:gd name="T41" fmla="*/ -3812 h 94"/>
                <a:gd name="T42" fmla="*/ 64 w 94"/>
                <a:gd name="T43" fmla="*/ -3810 h 94"/>
                <a:gd name="T44" fmla="*/ 86 w 94"/>
                <a:gd name="T45" fmla="*/ -3812 h 94"/>
                <a:gd name="T46" fmla="*/ 74 w 94"/>
                <a:gd name="T47" fmla="*/ -3823 h 94"/>
                <a:gd name="T48" fmla="*/ 30 w 94"/>
                <a:gd name="T49" fmla="*/ -3812 h 94"/>
                <a:gd name="T50" fmla="*/ 30 w 94"/>
                <a:gd name="T51" fmla="*/ -3811 h 94"/>
                <a:gd name="T52" fmla="*/ 23 w 94"/>
                <a:gd name="T53" fmla="*/ -3828 h 94"/>
                <a:gd name="T54" fmla="*/ 25 w 94"/>
                <a:gd name="T55" fmla="*/ -3823 h 94"/>
                <a:gd name="T56" fmla="*/ 92 w 94"/>
                <a:gd name="T57" fmla="*/ -3832 h 94"/>
                <a:gd name="T58" fmla="*/ 74 w 94"/>
                <a:gd name="T59" fmla="*/ -3823 h 94"/>
                <a:gd name="T60" fmla="*/ 94 w 94"/>
                <a:gd name="T61" fmla="*/ -3828 h 94"/>
                <a:gd name="T62" fmla="*/ 25 w 94"/>
                <a:gd name="T63" fmla="*/ -3832 h 94"/>
                <a:gd name="T64" fmla="*/ 23 w 94"/>
                <a:gd name="T65" fmla="*/ -3828 h 94"/>
                <a:gd name="T66" fmla="*/ 65 w 94"/>
                <a:gd name="T67" fmla="*/ -3845 h 94"/>
                <a:gd name="T68" fmla="*/ 74 w 94"/>
                <a:gd name="T69" fmla="*/ -3832 h 94"/>
                <a:gd name="T70" fmla="*/ 86 w 94"/>
                <a:gd name="T71" fmla="*/ -3843 h 94"/>
                <a:gd name="T72" fmla="*/ 65 w 94"/>
                <a:gd name="T73" fmla="*/ -3845 h 94"/>
                <a:gd name="T74" fmla="*/ 27 w 94"/>
                <a:gd name="T75" fmla="*/ -3843 h 94"/>
                <a:gd name="T76" fmla="*/ 30 w 94"/>
                <a:gd name="T77" fmla="*/ -3844 h 94"/>
                <a:gd name="T78" fmla="*/ 63 w 94"/>
                <a:gd name="T79" fmla="*/ -3849 h 94"/>
                <a:gd name="T80" fmla="*/ 86 w 94"/>
                <a:gd name="T81" fmla="*/ -3843 h 94"/>
                <a:gd name="T82" fmla="*/ 41 w 94"/>
                <a:gd name="T83" fmla="*/ -3849 h 94"/>
                <a:gd name="T84" fmla="*/ 30 w 94"/>
                <a:gd name="T85" fmla="*/ -3844 h 94"/>
                <a:gd name="T86" fmla="*/ 81 w 94"/>
                <a:gd name="T87" fmla="*/ -3854 h 94"/>
                <a:gd name="T88" fmla="*/ 47 w 94"/>
                <a:gd name="T89" fmla="*/ -3852 h 94"/>
                <a:gd name="T90" fmla="*/ 63 w 94"/>
                <a:gd name="T91" fmla="*/ -3849 h 94"/>
                <a:gd name="T92" fmla="*/ 81 w 94"/>
                <a:gd name="T93" fmla="*/ -3854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6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3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29"/>
                  </a:moveTo>
                  <a:lnTo>
                    <a:pt x="72" y="46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7" name="Freeform 255"/>
            <p:cNvSpPr/>
            <p:nvPr/>
          </p:nvSpPr>
          <p:spPr bwMode="auto">
            <a:xfrm>
              <a:off x="4585" y="-3544"/>
              <a:ext cx="74" cy="74"/>
            </a:xfrm>
            <a:custGeom>
              <a:avLst/>
              <a:gdLst>
                <a:gd name="T0" fmla="*/ 36 w 74"/>
                <a:gd name="T1" fmla="*/ -3544 h 74"/>
                <a:gd name="T2" fmla="*/ 10 w 74"/>
                <a:gd name="T3" fmla="*/ -3534 h 74"/>
                <a:gd name="T4" fmla="*/ 0 w 74"/>
                <a:gd name="T5" fmla="*/ -3508 h 74"/>
                <a:gd name="T6" fmla="*/ 10 w 74"/>
                <a:gd name="T7" fmla="*/ -3482 h 74"/>
                <a:gd name="T8" fmla="*/ 36 w 74"/>
                <a:gd name="T9" fmla="*/ -3471 h 74"/>
                <a:gd name="T10" fmla="*/ 63 w 74"/>
                <a:gd name="T11" fmla="*/ -3482 h 74"/>
                <a:gd name="T12" fmla="*/ 73 w 74"/>
                <a:gd name="T13" fmla="*/ -3508 h 74"/>
                <a:gd name="T14" fmla="*/ 63 w 74"/>
                <a:gd name="T15" fmla="*/ -3534 h 74"/>
                <a:gd name="T16" fmla="*/ 36 w 74"/>
                <a:gd name="T17" fmla="*/ -354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8" name="AutoShape 256"/>
            <p:cNvSpPr/>
            <p:nvPr/>
          </p:nvSpPr>
          <p:spPr bwMode="auto">
            <a:xfrm>
              <a:off x="4574" y="-3555"/>
              <a:ext cx="94" cy="95"/>
            </a:xfrm>
            <a:custGeom>
              <a:avLst/>
              <a:gdLst>
                <a:gd name="T0" fmla="*/ 16 w 94"/>
                <a:gd name="T1" fmla="*/ -3540 h 95"/>
                <a:gd name="T2" fmla="*/ 16 w 94"/>
                <a:gd name="T3" fmla="*/ -3476 h 95"/>
                <a:gd name="T4" fmla="*/ 52 w 94"/>
                <a:gd name="T5" fmla="*/ -3482 h 95"/>
                <a:gd name="T6" fmla="*/ 47 w 94"/>
                <a:gd name="T7" fmla="*/ -3484 h 95"/>
                <a:gd name="T8" fmla="*/ 32 w 94"/>
                <a:gd name="T9" fmla="*/ -3487 h 95"/>
                <a:gd name="T10" fmla="*/ 30 w 94"/>
                <a:gd name="T11" fmla="*/ -3492 h 95"/>
                <a:gd name="T12" fmla="*/ 21 w 94"/>
                <a:gd name="T13" fmla="*/ -3502 h 95"/>
                <a:gd name="T14" fmla="*/ 25 w 94"/>
                <a:gd name="T15" fmla="*/ -3513 h 95"/>
                <a:gd name="T16" fmla="*/ 27 w 94"/>
                <a:gd name="T17" fmla="*/ -3524 h 95"/>
                <a:gd name="T18" fmla="*/ 39 w 94"/>
                <a:gd name="T19" fmla="*/ -3529 h 95"/>
                <a:gd name="T20" fmla="*/ 42 w 94"/>
                <a:gd name="T21" fmla="*/ -3534 h 95"/>
                <a:gd name="T22" fmla="*/ 78 w 94"/>
                <a:gd name="T23" fmla="*/ -3540 h 95"/>
                <a:gd name="T24" fmla="*/ 64 w 94"/>
                <a:gd name="T25" fmla="*/ -3490 h 95"/>
                <a:gd name="T26" fmla="*/ 52 w 94"/>
                <a:gd name="T27" fmla="*/ -3482 h 95"/>
                <a:gd name="T28" fmla="*/ 78 w 94"/>
                <a:gd name="T29" fmla="*/ -3476 h 95"/>
                <a:gd name="T30" fmla="*/ 63 w 94"/>
                <a:gd name="T31" fmla="*/ -3487 h 95"/>
                <a:gd name="T32" fmla="*/ 30 w 94"/>
                <a:gd name="T33" fmla="*/ -3490 h 95"/>
                <a:gd name="T34" fmla="*/ 39 w 94"/>
                <a:gd name="T35" fmla="*/ -3487 h 95"/>
                <a:gd name="T36" fmla="*/ 86 w 94"/>
                <a:gd name="T37" fmla="*/ -3492 h 95"/>
                <a:gd name="T38" fmla="*/ 63 w 94"/>
                <a:gd name="T39" fmla="*/ -3487 h 95"/>
                <a:gd name="T40" fmla="*/ 86 w 94"/>
                <a:gd name="T41" fmla="*/ -3492 h 95"/>
                <a:gd name="T42" fmla="*/ 64 w 94"/>
                <a:gd name="T43" fmla="*/ -3490 h 95"/>
                <a:gd name="T44" fmla="*/ 86 w 94"/>
                <a:gd name="T45" fmla="*/ -3492 h 95"/>
                <a:gd name="T46" fmla="*/ 74 w 94"/>
                <a:gd name="T47" fmla="*/ -3502 h 95"/>
                <a:gd name="T48" fmla="*/ 30 w 94"/>
                <a:gd name="T49" fmla="*/ -3492 h 95"/>
                <a:gd name="T50" fmla="*/ 30 w 94"/>
                <a:gd name="T51" fmla="*/ -3490 h 95"/>
                <a:gd name="T52" fmla="*/ 23 w 94"/>
                <a:gd name="T53" fmla="*/ -3508 h 95"/>
                <a:gd name="T54" fmla="*/ 25 w 94"/>
                <a:gd name="T55" fmla="*/ -3502 h 95"/>
                <a:gd name="T56" fmla="*/ 92 w 94"/>
                <a:gd name="T57" fmla="*/ -3513 h 95"/>
                <a:gd name="T58" fmla="*/ 74 w 94"/>
                <a:gd name="T59" fmla="*/ -3502 h 95"/>
                <a:gd name="T60" fmla="*/ 94 w 94"/>
                <a:gd name="T61" fmla="*/ -3508 h 95"/>
                <a:gd name="T62" fmla="*/ 25 w 94"/>
                <a:gd name="T63" fmla="*/ -3513 h 95"/>
                <a:gd name="T64" fmla="*/ 23 w 94"/>
                <a:gd name="T65" fmla="*/ -3508 h 95"/>
                <a:gd name="T66" fmla="*/ 64 w 94"/>
                <a:gd name="T67" fmla="*/ -3526 h 95"/>
                <a:gd name="T68" fmla="*/ 74 w 94"/>
                <a:gd name="T69" fmla="*/ -3513 h 95"/>
                <a:gd name="T70" fmla="*/ 86 w 94"/>
                <a:gd name="T71" fmla="*/ -3524 h 95"/>
                <a:gd name="T72" fmla="*/ 64 w 94"/>
                <a:gd name="T73" fmla="*/ -3526 h 95"/>
                <a:gd name="T74" fmla="*/ 27 w 94"/>
                <a:gd name="T75" fmla="*/ -3524 h 95"/>
                <a:gd name="T76" fmla="*/ 30 w 94"/>
                <a:gd name="T77" fmla="*/ -3525 h 95"/>
                <a:gd name="T78" fmla="*/ 63 w 94"/>
                <a:gd name="T79" fmla="*/ -3529 h 95"/>
                <a:gd name="T80" fmla="*/ 86 w 94"/>
                <a:gd name="T81" fmla="*/ -3524 h 95"/>
                <a:gd name="T82" fmla="*/ 39 w 94"/>
                <a:gd name="T83" fmla="*/ -3529 h 95"/>
                <a:gd name="T84" fmla="*/ 30 w 94"/>
                <a:gd name="T85" fmla="*/ -3525 h 95"/>
                <a:gd name="T86" fmla="*/ 81 w 94"/>
                <a:gd name="T87" fmla="*/ -3534 h 95"/>
                <a:gd name="T88" fmla="*/ 47 w 94"/>
                <a:gd name="T89" fmla="*/ -3532 h 95"/>
                <a:gd name="T90" fmla="*/ 63 w 94"/>
                <a:gd name="T91" fmla="*/ -3529 h 95"/>
                <a:gd name="T92" fmla="*/ 81 w 94"/>
                <a:gd name="T93" fmla="*/ -3534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9" y="68"/>
                  </a:lnTo>
                  <a:lnTo>
                    <a:pt x="32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9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5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4" y="65"/>
                  </a:lnTo>
                  <a:close/>
                  <a:moveTo>
                    <a:pt x="30" y="65"/>
                  </a:moveTo>
                  <a:lnTo>
                    <a:pt x="32" y="68"/>
                  </a:lnTo>
                  <a:lnTo>
                    <a:pt x="39" y="68"/>
                  </a:lnTo>
                  <a:lnTo>
                    <a:pt x="30" y="65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6" y="63"/>
                  </a:lnTo>
                  <a:close/>
                  <a:moveTo>
                    <a:pt x="71" y="47"/>
                  </a:moveTo>
                  <a:lnTo>
                    <a:pt x="64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7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1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9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9" y="26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0" name="Freeform 257"/>
            <p:cNvSpPr/>
            <p:nvPr/>
          </p:nvSpPr>
          <p:spPr bwMode="auto">
            <a:xfrm>
              <a:off x="4585" y="-4826"/>
              <a:ext cx="74" cy="74"/>
            </a:xfrm>
            <a:custGeom>
              <a:avLst/>
              <a:gdLst>
                <a:gd name="T0" fmla="*/ 36 w 74"/>
                <a:gd name="T1" fmla="*/ -4826 h 74"/>
                <a:gd name="T2" fmla="*/ 10 w 74"/>
                <a:gd name="T3" fmla="*/ -4816 h 74"/>
                <a:gd name="T4" fmla="*/ 0 w 74"/>
                <a:gd name="T5" fmla="*/ -4790 h 74"/>
                <a:gd name="T6" fmla="*/ 10 w 74"/>
                <a:gd name="T7" fmla="*/ -4764 h 74"/>
                <a:gd name="T8" fmla="*/ 36 w 74"/>
                <a:gd name="T9" fmla="*/ -4753 h 74"/>
                <a:gd name="T10" fmla="*/ 63 w 74"/>
                <a:gd name="T11" fmla="*/ -4764 h 74"/>
                <a:gd name="T12" fmla="*/ 73 w 74"/>
                <a:gd name="T13" fmla="*/ -4790 h 74"/>
                <a:gd name="T14" fmla="*/ 63 w 74"/>
                <a:gd name="T15" fmla="*/ -4816 h 74"/>
                <a:gd name="T16" fmla="*/ 36 w 74"/>
                <a:gd name="T17" fmla="*/ -482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1" name="AutoShape 258"/>
            <p:cNvSpPr/>
            <p:nvPr/>
          </p:nvSpPr>
          <p:spPr bwMode="auto">
            <a:xfrm>
              <a:off x="4574" y="-4837"/>
              <a:ext cx="94" cy="95"/>
            </a:xfrm>
            <a:custGeom>
              <a:avLst/>
              <a:gdLst>
                <a:gd name="T0" fmla="*/ 16 w 94"/>
                <a:gd name="T1" fmla="*/ -4821 h 95"/>
                <a:gd name="T2" fmla="*/ 16 w 94"/>
                <a:gd name="T3" fmla="*/ -4759 h 95"/>
                <a:gd name="T4" fmla="*/ 52 w 94"/>
                <a:gd name="T5" fmla="*/ -4764 h 95"/>
                <a:gd name="T6" fmla="*/ 47 w 94"/>
                <a:gd name="T7" fmla="*/ -4766 h 95"/>
                <a:gd name="T8" fmla="*/ 32 w 94"/>
                <a:gd name="T9" fmla="*/ -4768 h 95"/>
                <a:gd name="T10" fmla="*/ 29 w 94"/>
                <a:gd name="T11" fmla="*/ -4774 h 95"/>
                <a:gd name="T12" fmla="*/ 21 w 94"/>
                <a:gd name="T13" fmla="*/ -4784 h 95"/>
                <a:gd name="T14" fmla="*/ 25 w 94"/>
                <a:gd name="T15" fmla="*/ -4795 h 95"/>
                <a:gd name="T16" fmla="*/ 27 w 94"/>
                <a:gd name="T17" fmla="*/ -4806 h 95"/>
                <a:gd name="T18" fmla="*/ 38 w 94"/>
                <a:gd name="T19" fmla="*/ -4810 h 95"/>
                <a:gd name="T20" fmla="*/ 42 w 94"/>
                <a:gd name="T21" fmla="*/ -4816 h 95"/>
                <a:gd name="T22" fmla="*/ 78 w 94"/>
                <a:gd name="T23" fmla="*/ -4821 h 95"/>
                <a:gd name="T24" fmla="*/ 65 w 94"/>
                <a:gd name="T25" fmla="*/ -4773 h 95"/>
                <a:gd name="T26" fmla="*/ 52 w 94"/>
                <a:gd name="T27" fmla="*/ -4764 h 95"/>
                <a:gd name="T28" fmla="*/ 78 w 94"/>
                <a:gd name="T29" fmla="*/ -4759 h 95"/>
                <a:gd name="T30" fmla="*/ 63 w 94"/>
                <a:gd name="T31" fmla="*/ -4768 h 95"/>
                <a:gd name="T32" fmla="*/ 30 w 94"/>
                <a:gd name="T33" fmla="*/ -4773 h 95"/>
                <a:gd name="T34" fmla="*/ 41 w 94"/>
                <a:gd name="T35" fmla="*/ -4768 h 95"/>
                <a:gd name="T36" fmla="*/ 86 w 94"/>
                <a:gd name="T37" fmla="*/ -4774 h 95"/>
                <a:gd name="T38" fmla="*/ 63 w 94"/>
                <a:gd name="T39" fmla="*/ -4768 h 95"/>
                <a:gd name="T40" fmla="*/ 86 w 94"/>
                <a:gd name="T41" fmla="*/ -4774 h 95"/>
                <a:gd name="T42" fmla="*/ 65 w 94"/>
                <a:gd name="T43" fmla="*/ -4773 h 95"/>
                <a:gd name="T44" fmla="*/ 86 w 94"/>
                <a:gd name="T45" fmla="*/ -4774 h 95"/>
                <a:gd name="T46" fmla="*/ 74 w 94"/>
                <a:gd name="T47" fmla="*/ -4784 h 95"/>
                <a:gd name="T48" fmla="*/ 29 w 94"/>
                <a:gd name="T49" fmla="*/ -4774 h 95"/>
                <a:gd name="T50" fmla="*/ 30 w 94"/>
                <a:gd name="T51" fmla="*/ -4773 h 95"/>
                <a:gd name="T52" fmla="*/ 23 w 94"/>
                <a:gd name="T53" fmla="*/ -4789 h 95"/>
                <a:gd name="T54" fmla="*/ 25 w 94"/>
                <a:gd name="T55" fmla="*/ -4784 h 95"/>
                <a:gd name="T56" fmla="*/ 92 w 94"/>
                <a:gd name="T57" fmla="*/ -4795 h 95"/>
                <a:gd name="T58" fmla="*/ 74 w 94"/>
                <a:gd name="T59" fmla="*/ -4784 h 95"/>
                <a:gd name="T60" fmla="*/ 94 w 94"/>
                <a:gd name="T61" fmla="*/ -4790 h 95"/>
                <a:gd name="T62" fmla="*/ 25 w 94"/>
                <a:gd name="T63" fmla="*/ -4795 h 95"/>
                <a:gd name="T64" fmla="*/ 23 w 94"/>
                <a:gd name="T65" fmla="*/ -4789 h 95"/>
                <a:gd name="T66" fmla="*/ 64 w 94"/>
                <a:gd name="T67" fmla="*/ -4808 h 95"/>
                <a:gd name="T68" fmla="*/ 74 w 94"/>
                <a:gd name="T69" fmla="*/ -4795 h 95"/>
                <a:gd name="T70" fmla="*/ 86 w 94"/>
                <a:gd name="T71" fmla="*/ -4806 h 95"/>
                <a:gd name="T72" fmla="*/ 64 w 94"/>
                <a:gd name="T73" fmla="*/ -4808 h 95"/>
                <a:gd name="T74" fmla="*/ 27 w 94"/>
                <a:gd name="T75" fmla="*/ -4806 h 95"/>
                <a:gd name="T76" fmla="*/ 30 w 94"/>
                <a:gd name="T77" fmla="*/ -4807 h 95"/>
                <a:gd name="T78" fmla="*/ 63 w 94"/>
                <a:gd name="T79" fmla="*/ -4810 h 95"/>
                <a:gd name="T80" fmla="*/ 86 w 94"/>
                <a:gd name="T81" fmla="*/ -4806 h 95"/>
                <a:gd name="T82" fmla="*/ 38 w 94"/>
                <a:gd name="T83" fmla="*/ -4810 h 95"/>
                <a:gd name="T84" fmla="*/ 30 w 94"/>
                <a:gd name="T85" fmla="*/ -4807 h 95"/>
                <a:gd name="T86" fmla="*/ 81 w 94"/>
                <a:gd name="T87" fmla="*/ -4816 h 95"/>
                <a:gd name="T88" fmla="*/ 47 w 94"/>
                <a:gd name="T89" fmla="*/ -4814 h 95"/>
                <a:gd name="T90" fmla="*/ 63 w 94"/>
                <a:gd name="T91" fmla="*/ -4810 h 95"/>
                <a:gd name="T92" fmla="*/ 81 w 94"/>
                <a:gd name="T93" fmla="*/ -4816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4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1" y="48"/>
                  </a:moveTo>
                  <a:lnTo>
                    <a:pt x="65" y="64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29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2" name="Freeform 259"/>
            <p:cNvSpPr/>
            <p:nvPr/>
          </p:nvSpPr>
          <p:spPr bwMode="auto">
            <a:xfrm>
              <a:off x="4585" y="-4580"/>
              <a:ext cx="74" cy="74"/>
            </a:xfrm>
            <a:custGeom>
              <a:avLst/>
              <a:gdLst>
                <a:gd name="T0" fmla="*/ 36 w 74"/>
                <a:gd name="T1" fmla="*/ -4580 h 74"/>
                <a:gd name="T2" fmla="*/ 10 w 74"/>
                <a:gd name="T3" fmla="*/ -4569 h 74"/>
                <a:gd name="T4" fmla="*/ 0 w 74"/>
                <a:gd name="T5" fmla="*/ -4543 h 74"/>
                <a:gd name="T6" fmla="*/ 10 w 74"/>
                <a:gd name="T7" fmla="*/ -4518 h 74"/>
                <a:gd name="T8" fmla="*/ 36 w 74"/>
                <a:gd name="T9" fmla="*/ -4507 h 74"/>
                <a:gd name="T10" fmla="*/ 63 w 74"/>
                <a:gd name="T11" fmla="*/ -4518 h 74"/>
                <a:gd name="T12" fmla="*/ 73 w 74"/>
                <a:gd name="T13" fmla="*/ -4543 h 74"/>
                <a:gd name="T14" fmla="*/ 63 w 74"/>
                <a:gd name="T15" fmla="*/ -4569 h 74"/>
                <a:gd name="T16" fmla="*/ 36 w 74"/>
                <a:gd name="T17" fmla="*/ -458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3" name="AutoShape 260"/>
            <p:cNvSpPr/>
            <p:nvPr/>
          </p:nvSpPr>
          <p:spPr bwMode="auto">
            <a:xfrm>
              <a:off x="4574" y="-4591"/>
              <a:ext cx="94" cy="95"/>
            </a:xfrm>
            <a:custGeom>
              <a:avLst/>
              <a:gdLst>
                <a:gd name="T0" fmla="*/ 16 w 94"/>
                <a:gd name="T1" fmla="*/ -4575 h 95"/>
                <a:gd name="T2" fmla="*/ 16 w 94"/>
                <a:gd name="T3" fmla="*/ -4512 h 95"/>
                <a:gd name="T4" fmla="*/ 52 w 94"/>
                <a:gd name="T5" fmla="*/ -4518 h 95"/>
                <a:gd name="T6" fmla="*/ 47 w 94"/>
                <a:gd name="T7" fmla="*/ -4519 h 95"/>
                <a:gd name="T8" fmla="*/ 32 w 94"/>
                <a:gd name="T9" fmla="*/ -4522 h 95"/>
                <a:gd name="T10" fmla="*/ 30 w 94"/>
                <a:gd name="T11" fmla="*/ -4527 h 95"/>
                <a:gd name="T12" fmla="*/ 21 w 94"/>
                <a:gd name="T13" fmla="*/ -4538 h 95"/>
                <a:gd name="T14" fmla="*/ 25 w 94"/>
                <a:gd name="T15" fmla="*/ -4549 h 95"/>
                <a:gd name="T16" fmla="*/ 27 w 94"/>
                <a:gd name="T17" fmla="*/ -4560 h 95"/>
                <a:gd name="T18" fmla="*/ 39 w 94"/>
                <a:gd name="T19" fmla="*/ -4564 h 95"/>
                <a:gd name="T20" fmla="*/ 42 w 94"/>
                <a:gd name="T21" fmla="*/ -4569 h 95"/>
                <a:gd name="T22" fmla="*/ 78 w 94"/>
                <a:gd name="T23" fmla="*/ -4575 h 95"/>
                <a:gd name="T24" fmla="*/ 64 w 94"/>
                <a:gd name="T25" fmla="*/ -4525 h 95"/>
                <a:gd name="T26" fmla="*/ 52 w 94"/>
                <a:gd name="T27" fmla="*/ -4518 h 95"/>
                <a:gd name="T28" fmla="*/ 78 w 94"/>
                <a:gd name="T29" fmla="*/ -4512 h 95"/>
                <a:gd name="T30" fmla="*/ 63 w 94"/>
                <a:gd name="T31" fmla="*/ -4522 h 95"/>
                <a:gd name="T32" fmla="*/ 30 w 94"/>
                <a:gd name="T33" fmla="*/ -4526 h 95"/>
                <a:gd name="T34" fmla="*/ 39 w 94"/>
                <a:gd name="T35" fmla="*/ -4522 h 95"/>
                <a:gd name="T36" fmla="*/ 86 w 94"/>
                <a:gd name="T37" fmla="*/ -4527 h 95"/>
                <a:gd name="T38" fmla="*/ 63 w 94"/>
                <a:gd name="T39" fmla="*/ -4522 h 95"/>
                <a:gd name="T40" fmla="*/ 86 w 94"/>
                <a:gd name="T41" fmla="*/ -4527 h 95"/>
                <a:gd name="T42" fmla="*/ 64 w 94"/>
                <a:gd name="T43" fmla="*/ -4525 h 95"/>
                <a:gd name="T44" fmla="*/ 86 w 94"/>
                <a:gd name="T45" fmla="*/ -4527 h 95"/>
                <a:gd name="T46" fmla="*/ 74 w 94"/>
                <a:gd name="T47" fmla="*/ -4538 h 95"/>
                <a:gd name="T48" fmla="*/ 30 w 94"/>
                <a:gd name="T49" fmla="*/ -4527 h 95"/>
                <a:gd name="T50" fmla="*/ 30 w 94"/>
                <a:gd name="T51" fmla="*/ -4526 h 95"/>
                <a:gd name="T52" fmla="*/ 23 w 94"/>
                <a:gd name="T53" fmla="*/ -4543 h 95"/>
                <a:gd name="T54" fmla="*/ 25 w 94"/>
                <a:gd name="T55" fmla="*/ -4538 h 95"/>
                <a:gd name="T56" fmla="*/ 91 w 94"/>
                <a:gd name="T57" fmla="*/ -4549 h 95"/>
                <a:gd name="T58" fmla="*/ 74 w 94"/>
                <a:gd name="T59" fmla="*/ -4538 h 95"/>
                <a:gd name="T60" fmla="*/ 94 w 94"/>
                <a:gd name="T61" fmla="*/ -4543 h 95"/>
                <a:gd name="T62" fmla="*/ 25 w 94"/>
                <a:gd name="T63" fmla="*/ -4549 h 95"/>
                <a:gd name="T64" fmla="*/ 23 w 94"/>
                <a:gd name="T65" fmla="*/ -4543 h 95"/>
                <a:gd name="T66" fmla="*/ 64 w 94"/>
                <a:gd name="T67" fmla="*/ -4561 h 95"/>
                <a:gd name="T68" fmla="*/ 74 w 94"/>
                <a:gd name="T69" fmla="*/ -4549 h 95"/>
                <a:gd name="T70" fmla="*/ 86 w 94"/>
                <a:gd name="T71" fmla="*/ -4560 h 95"/>
                <a:gd name="T72" fmla="*/ 64 w 94"/>
                <a:gd name="T73" fmla="*/ -4561 h 95"/>
                <a:gd name="T74" fmla="*/ 27 w 94"/>
                <a:gd name="T75" fmla="*/ -4560 h 95"/>
                <a:gd name="T76" fmla="*/ 30 w 94"/>
                <a:gd name="T77" fmla="*/ -4561 h 95"/>
                <a:gd name="T78" fmla="*/ 63 w 94"/>
                <a:gd name="T79" fmla="*/ -4564 h 95"/>
                <a:gd name="T80" fmla="*/ 86 w 94"/>
                <a:gd name="T81" fmla="*/ -4560 h 95"/>
                <a:gd name="T82" fmla="*/ 39 w 94"/>
                <a:gd name="T83" fmla="*/ -4564 h 95"/>
                <a:gd name="T84" fmla="*/ 30 w 94"/>
                <a:gd name="T85" fmla="*/ -4561 h 95"/>
                <a:gd name="T86" fmla="*/ 81 w 94"/>
                <a:gd name="T87" fmla="*/ -4569 h 95"/>
                <a:gd name="T88" fmla="*/ 47 w 94"/>
                <a:gd name="T89" fmla="*/ -4567 h 95"/>
                <a:gd name="T90" fmla="*/ 63 w 94"/>
                <a:gd name="T91" fmla="*/ -4564 h 95"/>
                <a:gd name="T92" fmla="*/ 81 w 94"/>
                <a:gd name="T93" fmla="*/ -4569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2"/>
                  </a:lnTo>
                  <a:lnTo>
                    <a:pt x="39" y="69"/>
                  </a:lnTo>
                  <a:lnTo>
                    <a:pt x="32" y="69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7"/>
                  </a:lnTo>
                  <a:lnTo>
                    <a:pt x="39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1" y="22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6"/>
                  </a:moveTo>
                  <a:lnTo>
                    <a:pt x="47" y="72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4" y="66"/>
                  </a:lnTo>
                  <a:close/>
                  <a:moveTo>
                    <a:pt x="30" y="65"/>
                  </a:moveTo>
                  <a:lnTo>
                    <a:pt x="32" y="69"/>
                  </a:lnTo>
                  <a:lnTo>
                    <a:pt x="39" y="69"/>
                  </a:lnTo>
                  <a:lnTo>
                    <a:pt x="30" y="65"/>
                  </a:lnTo>
                  <a:close/>
                  <a:moveTo>
                    <a:pt x="86" y="64"/>
                  </a:moveTo>
                  <a:lnTo>
                    <a:pt x="69" y="64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6" y="64"/>
                  </a:lnTo>
                  <a:close/>
                  <a:moveTo>
                    <a:pt x="71" y="48"/>
                  </a:moveTo>
                  <a:lnTo>
                    <a:pt x="64" y="66"/>
                  </a:lnTo>
                  <a:lnTo>
                    <a:pt x="69" y="64"/>
                  </a:lnTo>
                  <a:lnTo>
                    <a:pt x="86" y="64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30" y="64"/>
                  </a:moveTo>
                  <a:lnTo>
                    <a:pt x="27" y="64"/>
                  </a:lnTo>
                  <a:lnTo>
                    <a:pt x="30" y="65"/>
                  </a:lnTo>
                  <a:lnTo>
                    <a:pt x="30" y="64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7"/>
                  </a:lnTo>
                  <a:close/>
                  <a:moveTo>
                    <a:pt x="39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9" y="27"/>
                  </a:lnTo>
                  <a:close/>
                  <a:moveTo>
                    <a:pt x="81" y="22"/>
                  </a:moveTo>
                  <a:lnTo>
                    <a:pt x="52" y="22"/>
                  </a:lnTo>
                  <a:lnTo>
                    <a:pt x="47" y="24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4" name="Freeform 261"/>
            <p:cNvSpPr/>
            <p:nvPr/>
          </p:nvSpPr>
          <p:spPr bwMode="auto">
            <a:xfrm>
              <a:off x="4585" y="-2484"/>
              <a:ext cx="74" cy="75"/>
            </a:xfrm>
            <a:custGeom>
              <a:avLst/>
              <a:gdLst>
                <a:gd name="T0" fmla="*/ 36 w 74"/>
                <a:gd name="T1" fmla="*/ -2484 h 75"/>
                <a:gd name="T2" fmla="*/ 10 w 74"/>
                <a:gd name="T3" fmla="*/ -2473 h 75"/>
                <a:gd name="T4" fmla="*/ 0 w 74"/>
                <a:gd name="T5" fmla="*/ -2446 h 75"/>
                <a:gd name="T6" fmla="*/ 10 w 74"/>
                <a:gd name="T7" fmla="*/ -2420 h 75"/>
                <a:gd name="T8" fmla="*/ 36 w 74"/>
                <a:gd name="T9" fmla="*/ -2409 h 75"/>
                <a:gd name="T10" fmla="*/ 63 w 74"/>
                <a:gd name="T11" fmla="*/ -2420 h 75"/>
                <a:gd name="T12" fmla="*/ 73 w 74"/>
                <a:gd name="T13" fmla="*/ -2446 h 75"/>
                <a:gd name="T14" fmla="*/ 63 w 74"/>
                <a:gd name="T15" fmla="*/ -2473 h 75"/>
                <a:gd name="T16" fmla="*/ 36 w 74"/>
                <a:gd name="T17" fmla="*/ -2484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5" name="AutoShape 262"/>
            <p:cNvSpPr/>
            <p:nvPr/>
          </p:nvSpPr>
          <p:spPr bwMode="auto">
            <a:xfrm>
              <a:off x="4574" y="-2493"/>
              <a:ext cx="94" cy="94"/>
            </a:xfrm>
            <a:custGeom>
              <a:avLst/>
              <a:gdLst>
                <a:gd name="T0" fmla="*/ 16 w 94"/>
                <a:gd name="T1" fmla="*/ -2478 h 94"/>
                <a:gd name="T2" fmla="*/ 16 w 94"/>
                <a:gd name="T3" fmla="*/ -2415 h 94"/>
                <a:gd name="T4" fmla="*/ 52 w 94"/>
                <a:gd name="T5" fmla="*/ -2420 h 94"/>
                <a:gd name="T6" fmla="*/ 47 w 94"/>
                <a:gd name="T7" fmla="*/ -2422 h 94"/>
                <a:gd name="T8" fmla="*/ 32 w 94"/>
                <a:gd name="T9" fmla="*/ -2425 h 94"/>
                <a:gd name="T10" fmla="*/ 29 w 94"/>
                <a:gd name="T11" fmla="*/ -2431 h 94"/>
                <a:gd name="T12" fmla="*/ 21 w 94"/>
                <a:gd name="T13" fmla="*/ -2442 h 94"/>
                <a:gd name="T14" fmla="*/ 25 w 94"/>
                <a:gd name="T15" fmla="*/ -2451 h 94"/>
                <a:gd name="T16" fmla="*/ 27 w 94"/>
                <a:gd name="T17" fmla="*/ -2462 h 94"/>
                <a:gd name="T18" fmla="*/ 38 w 94"/>
                <a:gd name="T19" fmla="*/ -2467 h 94"/>
                <a:gd name="T20" fmla="*/ 42 w 94"/>
                <a:gd name="T21" fmla="*/ -2473 h 94"/>
                <a:gd name="T22" fmla="*/ 78 w 94"/>
                <a:gd name="T23" fmla="*/ -2478 h 94"/>
                <a:gd name="T24" fmla="*/ 65 w 94"/>
                <a:gd name="T25" fmla="*/ -2429 h 94"/>
                <a:gd name="T26" fmla="*/ 52 w 94"/>
                <a:gd name="T27" fmla="*/ -2420 h 94"/>
                <a:gd name="T28" fmla="*/ 78 w 94"/>
                <a:gd name="T29" fmla="*/ -2415 h 94"/>
                <a:gd name="T30" fmla="*/ 63 w 94"/>
                <a:gd name="T31" fmla="*/ -2425 h 94"/>
                <a:gd name="T32" fmla="*/ 30 w 94"/>
                <a:gd name="T33" fmla="*/ -2430 h 94"/>
                <a:gd name="T34" fmla="*/ 41 w 94"/>
                <a:gd name="T35" fmla="*/ -2425 h 94"/>
                <a:gd name="T36" fmla="*/ 86 w 94"/>
                <a:gd name="T37" fmla="*/ -2431 h 94"/>
                <a:gd name="T38" fmla="*/ 63 w 94"/>
                <a:gd name="T39" fmla="*/ -2425 h 94"/>
                <a:gd name="T40" fmla="*/ 86 w 94"/>
                <a:gd name="T41" fmla="*/ -2431 h 94"/>
                <a:gd name="T42" fmla="*/ 65 w 94"/>
                <a:gd name="T43" fmla="*/ -2429 h 94"/>
                <a:gd name="T44" fmla="*/ 86 w 94"/>
                <a:gd name="T45" fmla="*/ -2431 h 94"/>
                <a:gd name="T46" fmla="*/ 74 w 94"/>
                <a:gd name="T47" fmla="*/ -2442 h 94"/>
                <a:gd name="T48" fmla="*/ 29 w 94"/>
                <a:gd name="T49" fmla="*/ -2431 h 94"/>
                <a:gd name="T50" fmla="*/ 30 w 94"/>
                <a:gd name="T51" fmla="*/ -2430 h 94"/>
                <a:gd name="T52" fmla="*/ 23 w 94"/>
                <a:gd name="T53" fmla="*/ -2446 h 94"/>
                <a:gd name="T54" fmla="*/ 25 w 94"/>
                <a:gd name="T55" fmla="*/ -2442 h 94"/>
                <a:gd name="T56" fmla="*/ 92 w 94"/>
                <a:gd name="T57" fmla="*/ -2451 h 94"/>
                <a:gd name="T58" fmla="*/ 74 w 94"/>
                <a:gd name="T59" fmla="*/ -2442 h 94"/>
                <a:gd name="T60" fmla="*/ 94 w 94"/>
                <a:gd name="T61" fmla="*/ -2446 h 94"/>
                <a:gd name="T62" fmla="*/ 25 w 94"/>
                <a:gd name="T63" fmla="*/ -2451 h 94"/>
                <a:gd name="T64" fmla="*/ 23 w 94"/>
                <a:gd name="T65" fmla="*/ -2446 h 94"/>
                <a:gd name="T66" fmla="*/ 64 w 94"/>
                <a:gd name="T67" fmla="*/ -2464 h 94"/>
                <a:gd name="T68" fmla="*/ 74 w 94"/>
                <a:gd name="T69" fmla="*/ -2451 h 94"/>
                <a:gd name="T70" fmla="*/ 86 w 94"/>
                <a:gd name="T71" fmla="*/ -2462 h 94"/>
                <a:gd name="T72" fmla="*/ 64 w 94"/>
                <a:gd name="T73" fmla="*/ -2464 h 94"/>
                <a:gd name="T74" fmla="*/ 27 w 94"/>
                <a:gd name="T75" fmla="*/ -2462 h 94"/>
                <a:gd name="T76" fmla="*/ 30 w 94"/>
                <a:gd name="T77" fmla="*/ -2463 h 94"/>
                <a:gd name="T78" fmla="*/ 63 w 94"/>
                <a:gd name="T79" fmla="*/ -2467 h 94"/>
                <a:gd name="T80" fmla="*/ 86 w 94"/>
                <a:gd name="T81" fmla="*/ -2462 h 94"/>
                <a:gd name="T82" fmla="*/ 38 w 94"/>
                <a:gd name="T83" fmla="*/ -2467 h 94"/>
                <a:gd name="T84" fmla="*/ 30 w 94"/>
                <a:gd name="T85" fmla="*/ -2463 h 94"/>
                <a:gd name="T86" fmla="*/ 81 w 94"/>
                <a:gd name="T87" fmla="*/ -2473 h 94"/>
                <a:gd name="T88" fmla="*/ 47 w 94"/>
                <a:gd name="T89" fmla="*/ -2471 h 94"/>
                <a:gd name="T90" fmla="*/ 63 w 94"/>
                <a:gd name="T91" fmla="*/ -2467 h 94"/>
                <a:gd name="T92" fmla="*/ 81 w 94"/>
                <a:gd name="T93" fmla="*/ -2473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8"/>
                  </a:lnTo>
                  <a:lnTo>
                    <a:pt x="32" y="68"/>
                  </a:lnTo>
                  <a:lnTo>
                    <a:pt x="27" y="62"/>
                  </a:lnTo>
                  <a:lnTo>
                    <a:pt x="29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3" y="68"/>
                  </a:lnTo>
                  <a:lnTo>
                    <a:pt x="63" y="68"/>
                  </a:lnTo>
                  <a:lnTo>
                    <a:pt x="65" y="64"/>
                  </a:lnTo>
                  <a:close/>
                  <a:moveTo>
                    <a:pt x="30" y="63"/>
                  </a:moveTo>
                  <a:lnTo>
                    <a:pt x="32" y="68"/>
                  </a:lnTo>
                  <a:lnTo>
                    <a:pt x="41" y="68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8"/>
                  </a:lnTo>
                  <a:lnTo>
                    <a:pt x="83" y="68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5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7"/>
                  </a:lnTo>
                  <a:close/>
                  <a:moveTo>
                    <a:pt x="29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29" y="62"/>
                  </a:lnTo>
                  <a:close/>
                  <a:moveTo>
                    <a:pt x="23" y="47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6" name="Freeform 263"/>
            <p:cNvSpPr/>
            <p:nvPr/>
          </p:nvSpPr>
          <p:spPr bwMode="auto">
            <a:xfrm>
              <a:off x="4585" y="-2163"/>
              <a:ext cx="74" cy="80"/>
            </a:xfrm>
            <a:custGeom>
              <a:avLst/>
              <a:gdLst>
                <a:gd name="T0" fmla="*/ 36 w 74"/>
                <a:gd name="T1" fmla="*/ -2163 h 80"/>
                <a:gd name="T2" fmla="*/ 10 w 74"/>
                <a:gd name="T3" fmla="*/ -2148 h 80"/>
                <a:gd name="T4" fmla="*/ 0 w 74"/>
                <a:gd name="T5" fmla="*/ -2121 h 80"/>
                <a:gd name="T6" fmla="*/ 10 w 74"/>
                <a:gd name="T7" fmla="*/ -2095 h 80"/>
                <a:gd name="T8" fmla="*/ 36 w 74"/>
                <a:gd name="T9" fmla="*/ -2084 h 80"/>
                <a:gd name="T10" fmla="*/ 63 w 74"/>
                <a:gd name="T11" fmla="*/ -2095 h 80"/>
                <a:gd name="T12" fmla="*/ 73 w 74"/>
                <a:gd name="T13" fmla="*/ -2121 h 80"/>
                <a:gd name="T14" fmla="*/ 63 w 74"/>
                <a:gd name="T15" fmla="*/ -2148 h 80"/>
                <a:gd name="T16" fmla="*/ 36 w 74"/>
                <a:gd name="T17" fmla="*/ -2163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80">
                  <a:moveTo>
                    <a:pt x="36" y="0"/>
                  </a:moveTo>
                  <a:lnTo>
                    <a:pt x="10" y="15"/>
                  </a:lnTo>
                  <a:lnTo>
                    <a:pt x="0" y="42"/>
                  </a:lnTo>
                  <a:lnTo>
                    <a:pt x="10" y="68"/>
                  </a:lnTo>
                  <a:lnTo>
                    <a:pt x="36" y="79"/>
                  </a:lnTo>
                  <a:lnTo>
                    <a:pt x="63" y="68"/>
                  </a:lnTo>
                  <a:lnTo>
                    <a:pt x="73" y="42"/>
                  </a:lnTo>
                  <a:lnTo>
                    <a:pt x="63" y="1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7" name="AutoShape 264"/>
            <p:cNvSpPr/>
            <p:nvPr/>
          </p:nvSpPr>
          <p:spPr bwMode="auto">
            <a:xfrm>
              <a:off x="4574" y="-2174"/>
              <a:ext cx="94" cy="100"/>
            </a:xfrm>
            <a:custGeom>
              <a:avLst/>
              <a:gdLst>
                <a:gd name="T0" fmla="*/ 11 w 94"/>
                <a:gd name="T1" fmla="*/ -2152 h 100"/>
                <a:gd name="T2" fmla="*/ 16 w 94"/>
                <a:gd name="T3" fmla="*/ -2090 h 100"/>
                <a:gd name="T4" fmla="*/ 52 w 94"/>
                <a:gd name="T5" fmla="*/ -2095 h 100"/>
                <a:gd name="T6" fmla="*/ 47 w 94"/>
                <a:gd name="T7" fmla="*/ -2097 h 100"/>
                <a:gd name="T8" fmla="*/ 32 w 94"/>
                <a:gd name="T9" fmla="*/ -2101 h 100"/>
                <a:gd name="T10" fmla="*/ 30 w 94"/>
                <a:gd name="T11" fmla="*/ -2106 h 100"/>
                <a:gd name="T12" fmla="*/ 21 w 94"/>
                <a:gd name="T13" fmla="*/ -2116 h 100"/>
                <a:gd name="T14" fmla="*/ 25 w 94"/>
                <a:gd name="T15" fmla="*/ -2126 h 100"/>
                <a:gd name="T16" fmla="*/ 27 w 94"/>
                <a:gd name="T17" fmla="*/ -2137 h 100"/>
                <a:gd name="T18" fmla="*/ 36 w 94"/>
                <a:gd name="T19" fmla="*/ -2143 h 100"/>
                <a:gd name="T20" fmla="*/ 42 w 94"/>
                <a:gd name="T21" fmla="*/ -2152 h 100"/>
                <a:gd name="T22" fmla="*/ 47 w 94"/>
                <a:gd name="T23" fmla="*/ -2174 h 100"/>
                <a:gd name="T24" fmla="*/ 47 w 94"/>
                <a:gd name="T25" fmla="*/ -2097 h 100"/>
                <a:gd name="T26" fmla="*/ 47 w 94"/>
                <a:gd name="T27" fmla="*/ -2074 h 100"/>
                <a:gd name="T28" fmla="*/ 84 w 94"/>
                <a:gd name="T29" fmla="*/ -2101 h 100"/>
                <a:gd name="T30" fmla="*/ 64 w 94"/>
                <a:gd name="T31" fmla="*/ -2104 h 100"/>
                <a:gd name="T32" fmla="*/ 32 w 94"/>
                <a:gd name="T33" fmla="*/ -2101 h 100"/>
                <a:gd name="T34" fmla="*/ 30 w 94"/>
                <a:gd name="T35" fmla="*/ -2104 h 100"/>
                <a:gd name="T36" fmla="*/ 69 w 94"/>
                <a:gd name="T37" fmla="*/ -2106 h 100"/>
                <a:gd name="T38" fmla="*/ 84 w 94"/>
                <a:gd name="T39" fmla="*/ -2101 h 100"/>
                <a:gd name="T40" fmla="*/ 72 w 94"/>
                <a:gd name="T41" fmla="*/ -2121 h 100"/>
                <a:gd name="T42" fmla="*/ 69 w 94"/>
                <a:gd name="T43" fmla="*/ -2106 h 100"/>
                <a:gd name="T44" fmla="*/ 92 w 94"/>
                <a:gd name="T45" fmla="*/ -2116 h 100"/>
                <a:gd name="T46" fmla="*/ 72 w 94"/>
                <a:gd name="T47" fmla="*/ -2121 h 100"/>
                <a:gd name="T48" fmla="*/ 27 w 94"/>
                <a:gd name="T49" fmla="*/ -2106 h 100"/>
                <a:gd name="T50" fmla="*/ 30 w 94"/>
                <a:gd name="T51" fmla="*/ -2106 h 100"/>
                <a:gd name="T52" fmla="*/ 21 w 94"/>
                <a:gd name="T53" fmla="*/ -2116 h 100"/>
                <a:gd name="T54" fmla="*/ 23 w 94"/>
                <a:gd name="T55" fmla="*/ -2121 h 100"/>
                <a:gd name="T56" fmla="*/ 74 w 94"/>
                <a:gd name="T57" fmla="*/ -2126 h 100"/>
                <a:gd name="T58" fmla="*/ 92 w 94"/>
                <a:gd name="T59" fmla="*/ -2116 h 100"/>
                <a:gd name="T60" fmla="*/ 93 w 94"/>
                <a:gd name="T61" fmla="*/ -2126 h 100"/>
                <a:gd name="T62" fmla="*/ 21 w 94"/>
                <a:gd name="T63" fmla="*/ -2126 h 100"/>
                <a:gd name="T64" fmla="*/ 25 w 94"/>
                <a:gd name="T65" fmla="*/ -2126 h 100"/>
                <a:gd name="T66" fmla="*/ 72 w 94"/>
                <a:gd name="T67" fmla="*/ -2121 h 100"/>
                <a:gd name="T68" fmla="*/ 93 w 94"/>
                <a:gd name="T69" fmla="*/ -2126 h 100"/>
                <a:gd name="T70" fmla="*/ 69 w 94"/>
                <a:gd name="T71" fmla="*/ -2137 h 100"/>
                <a:gd name="T72" fmla="*/ 30 w 94"/>
                <a:gd name="T73" fmla="*/ -2139 h 100"/>
                <a:gd name="T74" fmla="*/ 29 w 94"/>
                <a:gd name="T75" fmla="*/ -2137 h 100"/>
                <a:gd name="T76" fmla="*/ 87 w 94"/>
                <a:gd name="T77" fmla="*/ -2143 h 100"/>
                <a:gd name="T78" fmla="*/ 69 w 94"/>
                <a:gd name="T79" fmla="*/ -2137 h 100"/>
                <a:gd name="T80" fmla="*/ 87 w 94"/>
                <a:gd name="T81" fmla="*/ -2143 h 100"/>
                <a:gd name="T82" fmla="*/ 32 w 94"/>
                <a:gd name="T83" fmla="*/ -2143 h 100"/>
                <a:gd name="T84" fmla="*/ 36 w 94"/>
                <a:gd name="T85" fmla="*/ -2143 h 100"/>
                <a:gd name="T86" fmla="*/ 52 w 94"/>
                <a:gd name="T87" fmla="*/ -2152 h 100"/>
                <a:gd name="T88" fmla="*/ 64 w 94"/>
                <a:gd name="T89" fmla="*/ -2140 h 100"/>
                <a:gd name="T90" fmla="*/ 87 w 94"/>
                <a:gd name="T91" fmla="*/ -2143 h 1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4" h="100">
                  <a:moveTo>
                    <a:pt x="47" y="0"/>
                  </a:moveTo>
                  <a:lnTo>
                    <a:pt x="11" y="22"/>
                  </a:lnTo>
                  <a:lnTo>
                    <a:pt x="0" y="53"/>
                  </a:lnTo>
                  <a:lnTo>
                    <a:pt x="16" y="84"/>
                  </a:lnTo>
                  <a:lnTo>
                    <a:pt x="47" y="100"/>
                  </a:lnTo>
                  <a:lnTo>
                    <a:pt x="52" y="79"/>
                  </a:lnTo>
                  <a:lnTo>
                    <a:pt x="42" y="79"/>
                  </a:lnTo>
                  <a:lnTo>
                    <a:pt x="47" y="77"/>
                  </a:lnTo>
                  <a:lnTo>
                    <a:pt x="38" y="73"/>
                  </a:lnTo>
                  <a:lnTo>
                    <a:pt x="32" y="73"/>
                  </a:lnTo>
                  <a:lnTo>
                    <a:pt x="27" y="68"/>
                  </a:lnTo>
                  <a:lnTo>
                    <a:pt x="30" y="68"/>
                  </a:lnTo>
                  <a:lnTo>
                    <a:pt x="25" y="58"/>
                  </a:lnTo>
                  <a:lnTo>
                    <a:pt x="21" y="58"/>
                  </a:lnTo>
                  <a:lnTo>
                    <a:pt x="21" y="48"/>
                  </a:lnTo>
                  <a:lnTo>
                    <a:pt x="25" y="48"/>
                  </a:lnTo>
                  <a:lnTo>
                    <a:pt x="29" y="37"/>
                  </a:lnTo>
                  <a:lnTo>
                    <a:pt x="27" y="37"/>
                  </a:lnTo>
                  <a:lnTo>
                    <a:pt x="32" y="31"/>
                  </a:lnTo>
                  <a:lnTo>
                    <a:pt x="36" y="31"/>
                  </a:lnTo>
                  <a:lnTo>
                    <a:pt x="47" y="25"/>
                  </a:lnTo>
                  <a:lnTo>
                    <a:pt x="42" y="22"/>
                  </a:lnTo>
                  <a:lnTo>
                    <a:pt x="84" y="22"/>
                  </a:lnTo>
                  <a:lnTo>
                    <a:pt x="47" y="0"/>
                  </a:lnTo>
                  <a:close/>
                  <a:moveTo>
                    <a:pt x="64" y="70"/>
                  </a:moveTo>
                  <a:lnTo>
                    <a:pt x="47" y="77"/>
                  </a:lnTo>
                  <a:lnTo>
                    <a:pt x="52" y="79"/>
                  </a:lnTo>
                  <a:lnTo>
                    <a:pt x="47" y="100"/>
                  </a:lnTo>
                  <a:lnTo>
                    <a:pt x="78" y="84"/>
                  </a:lnTo>
                  <a:lnTo>
                    <a:pt x="84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2" y="73"/>
                  </a:lnTo>
                  <a:lnTo>
                    <a:pt x="38" y="73"/>
                  </a:lnTo>
                  <a:lnTo>
                    <a:pt x="30" y="70"/>
                  </a:lnTo>
                  <a:close/>
                  <a:moveTo>
                    <a:pt x="86" y="68"/>
                  </a:moveTo>
                  <a:lnTo>
                    <a:pt x="69" y="68"/>
                  </a:lnTo>
                  <a:lnTo>
                    <a:pt x="63" y="73"/>
                  </a:lnTo>
                  <a:lnTo>
                    <a:pt x="84" y="73"/>
                  </a:lnTo>
                  <a:lnTo>
                    <a:pt x="86" y="68"/>
                  </a:lnTo>
                  <a:close/>
                  <a:moveTo>
                    <a:pt x="72" y="53"/>
                  </a:moveTo>
                  <a:lnTo>
                    <a:pt x="64" y="70"/>
                  </a:lnTo>
                  <a:lnTo>
                    <a:pt x="69" y="68"/>
                  </a:lnTo>
                  <a:lnTo>
                    <a:pt x="86" y="68"/>
                  </a:lnTo>
                  <a:lnTo>
                    <a:pt x="92" y="58"/>
                  </a:lnTo>
                  <a:lnTo>
                    <a:pt x="74" y="58"/>
                  </a:lnTo>
                  <a:lnTo>
                    <a:pt x="72" y="53"/>
                  </a:lnTo>
                  <a:close/>
                  <a:moveTo>
                    <a:pt x="30" y="68"/>
                  </a:moveTo>
                  <a:lnTo>
                    <a:pt x="27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23" y="53"/>
                  </a:moveTo>
                  <a:lnTo>
                    <a:pt x="21" y="58"/>
                  </a:lnTo>
                  <a:lnTo>
                    <a:pt x="25" y="58"/>
                  </a:lnTo>
                  <a:lnTo>
                    <a:pt x="23" y="53"/>
                  </a:lnTo>
                  <a:close/>
                  <a:moveTo>
                    <a:pt x="93" y="48"/>
                  </a:moveTo>
                  <a:lnTo>
                    <a:pt x="74" y="48"/>
                  </a:lnTo>
                  <a:lnTo>
                    <a:pt x="74" y="58"/>
                  </a:lnTo>
                  <a:lnTo>
                    <a:pt x="92" y="58"/>
                  </a:lnTo>
                  <a:lnTo>
                    <a:pt x="94" y="53"/>
                  </a:lnTo>
                  <a:lnTo>
                    <a:pt x="93" y="48"/>
                  </a:lnTo>
                  <a:close/>
                  <a:moveTo>
                    <a:pt x="25" y="48"/>
                  </a:moveTo>
                  <a:lnTo>
                    <a:pt x="21" y="48"/>
                  </a:lnTo>
                  <a:lnTo>
                    <a:pt x="23" y="53"/>
                  </a:lnTo>
                  <a:lnTo>
                    <a:pt x="25" y="48"/>
                  </a:lnTo>
                  <a:close/>
                  <a:moveTo>
                    <a:pt x="64" y="34"/>
                  </a:moveTo>
                  <a:lnTo>
                    <a:pt x="72" y="53"/>
                  </a:lnTo>
                  <a:lnTo>
                    <a:pt x="74" y="48"/>
                  </a:lnTo>
                  <a:lnTo>
                    <a:pt x="93" y="48"/>
                  </a:lnTo>
                  <a:lnTo>
                    <a:pt x="89" y="37"/>
                  </a:lnTo>
                  <a:lnTo>
                    <a:pt x="69" y="37"/>
                  </a:lnTo>
                  <a:lnTo>
                    <a:pt x="64" y="34"/>
                  </a:lnTo>
                  <a:close/>
                  <a:moveTo>
                    <a:pt x="30" y="35"/>
                  </a:moveTo>
                  <a:lnTo>
                    <a:pt x="27" y="37"/>
                  </a:lnTo>
                  <a:lnTo>
                    <a:pt x="29" y="37"/>
                  </a:lnTo>
                  <a:lnTo>
                    <a:pt x="30" y="35"/>
                  </a:lnTo>
                  <a:close/>
                  <a:moveTo>
                    <a:pt x="87" y="31"/>
                  </a:moveTo>
                  <a:lnTo>
                    <a:pt x="63" y="31"/>
                  </a:lnTo>
                  <a:lnTo>
                    <a:pt x="69" y="37"/>
                  </a:lnTo>
                  <a:lnTo>
                    <a:pt x="89" y="37"/>
                  </a:lnTo>
                  <a:lnTo>
                    <a:pt x="87" y="31"/>
                  </a:lnTo>
                  <a:close/>
                  <a:moveTo>
                    <a:pt x="36" y="31"/>
                  </a:moveTo>
                  <a:lnTo>
                    <a:pt x="32" y="31"/>
                  </a:lnTo>
                  <a:lnTo>
                    <a:pt x="30" y="35"/>
                  </a:lnTo>
                  <a:lnTo>
                    <a:pt x="36" y="31"/>
                  </a:lnTo>
                  <a:close/>
                  <a:moveTo>
                    <a:pt x="84" y="22"/>
                  </a:moveTo>
                  <a:lnTo>
                    <a:pt x="52" y="22"/>
                  </a:lnTo>
                  <a:lnTo>
                    <a:pt x="47" y="25"/>
                  </a:lnTo>
                  <a:lnTo>
                    <a:pt x="64" y="34"/>
                  </a:lnTo>
                  <a:lnTo>
                    <a:pt x="63" y="31"/>
                  </a:lnTo>
                  <a:lnTo>
                    <a:pt x="87" y="31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8" name="AutoShape 265"/>
            <p:cNvSpPr/>
            <p:nvPr/>
          </p:nvSpPr>
          <p:spPr bwMode="auto">
            <a:xfrm>
              <a:off x="4661" y="-4945"/>
              <a:ext cx="1054" cy="399"/>
            </a:xfrm>
            <a:custGeom>
              <a:avLst/>
              <a:gdLst>
                <a:gd name="T0" fmla="*/ 0 w 1054"/>
                <a:gd name="T1" fmla="*/ -4546 h 399"/>
                <a:gd name="T2" fmla="*/ 1053 w 1054"/>
                <a:gd name="T3" fmla="*/ -4546 h 399"/>
                <a:gd name="T4" fmla="*/ 1053 w 1054"/>
                <a:gd name="T5" fmla="*/ -4795 h 399"/>
                <a:gd name="T6" fmla="*/ 0 w 1054"/>
                <a:gd name="T7" fmla="*/ -4795 h 399"/>
                <a:gd name="T8" fmla="*/ 883 w 1054"/>
                <a:gd name="T9" fmla="*/ -4795 h 399"/>
                <a:gd name="T10" fmla="*/ 1040 w 1054"/>
                <a:gd name="T11" fmla="*/ -4945 h 3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4" h="399">
                  <a:moveTo>
                    <a:pt x="0" y="399"/>
                  </a:moveTo>
                  <a:lnTo>
                    <a:pt x="1053" y="399"/>
                  </a:lnTo>
                  <a:lnTo>
                    <a:pt x="1053" y="150"/>
                  </a:lnTo>
                  <a:moveTo>
                    <a:pt x="0" y="150"/>
                  </a:moveTo>
                  <a:lnTo>
                    <a:pt x="883" y="150"/>
                  </a:lnTo>
                  <a:lnTo>
                    <a:pt x="104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9" name="AutoShape 266"/>
            <p:cNvSpPr/>
            <p:nvPr/>
          </p:nvSpPr>
          <p:spPr bwMode="auto">
            <a:xfrm>
              <a:off x="6184" y="-2179"/>
              <a:ext cx="450" cy="341"/>
            </a:xfrm>
            <a:custGeom>
              <a:avLst/>
              <a:gdLst>
                <a:gd name="T0" fmla="*/ 154 w 450"/>
                <a:gd name="T1" fmla="*/ -2179 h 341"/>
                <a:gd name="T2" fmla="*/ 0 w 450"/>
                <a:gd name="T3" fmla="*/ -2011 h 341"/>
                <a:gd name="T4" fmla="*/ 75 w 450"/>
                <a:gd name="T5" fmla="*/ -1927 h 341"/>
                <a:gd name="T6" fmla="*/ 154 w 450"/>
                <a:gd name="T7" fmla="*/ -1838 h 341"/>
                <a:gd name="T8" fmla="*/ 154 w 450"/>
                <a:gd name="T9" fmla="*/ -1891 h 341"/>
                <a:gd name="T10" fmla="*/ 342 w 450"/>
                <a:gd name="T11" fmla="*/ -1891 h 341"/>
                <a:gd name="T12" fmla="*/ 374 w 450"/>
                <a:gd name="T13" fmla="*/ -1927 h 341"/>
                <a:gd name="T14" fmla="*/ 450 w 450"/>
                <a:gd name="T15" fmla="*/ -2011 h 341"/>
                <a:gd name="T16" fmla="*/ 374 w 450"/>
                <a:gd name="T17" fmla="*/ -2095 h 341"/>
                <a:gd name="T18" fmla="*/ 339 w 450"/>
                <a:gd name="T19" fmla="*/ -2132 h 341"/>
                <a:gd name="T20" fmla="*/ 154 w 450"/>
                <a:gd name="T21" fmla="*/ -2132 h 341"/>
                <a:gd name="T22" fmla="*/ 154 w 450"/>
                <a:gd name="T23" fmla="*/ -2179 h 341"/>
                <a:gd name="T24" fmla="*/ 342 w 450"/>
                <a:gd name="T25" fmla="*/ -1891 h 341"/>
                <a:gd name="T26" fmla="*/ 295 w 450"/>
                <a:gd name="T27" fmla="*/ -1891 h 341"/>
                <a:gd name="T28" fmla="*/ 295 w 450"/>
                <a:gd name="T29" fmla="*/ -1838 h 341"/>
                <a:gd name="T30" fmla="*/ 342 w 450"/>
                <a:gd name="T31" fmla="*/ -1891 h 341"/>
                <a:gd name="T32" fmla="*/ 295 w 450"/>
                <a:gd name="T33" fmla="*/ -2179 h 341"/>
                <a:gd name="T34" fmla="*/ 295 w 450"/>
                <a:gd name="T35" fmla="*/ -2132 h 341"/>
                <a:gd name="T36" fmla="*/ 339 w 450"/>
                <a:gd name="T37" fmla="*/ -2132 h 341"/>
                <a:gd name="T38" fmla="*/ 295 w 450"/>
                <a:gd name="T39" fmla="*/ -2179 h 3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0" h="341">
                  <a:moveTo>
                    <a:pt x="154" y="0"/>
                  </a:moveTo>
                  <a:lnTo>
                    <a:pt x="0" y="168"/>
                  </a:lnTo>
                  <a:lnTo>
                    <a:pt x="75" y="252"/>
                  </a:lnTo>
                  <a:lnTo>
                    <a:pt x="154" y="341"/>
                  </a:lnTo>
                  <a:lnTo>
                    <a:pt x="154" y="288"/>
                  </a:lnTo>
                  <a:lnTo>
                    <a:pt x="342" y="288"/>
                  </a:lnTo>
                  <a:lnTo>
                    <a:pt x="374" y="252"/>
                  </a:lnTo>
                  <a:lnTo>
                    <a:pt x="450" y="168"/>
                  </a:lnTo>
                  <a:lnTo>
                    <a:pt x="374" y="84"/>
                  </a:lnTo>
                  <a:lnTo>
                    <a:pt x="339" y="47"/>
                  </a:lnTo>
                  <a:lnTo>
                    <a:pt x="154" y="47"/>
                  </a:lnTo>
                  <a:lnTo>
                    <a:pt x="154" y="0"/>
                  </a:lnTo>
                  <a:close/>
                  <a:moveTo>
                    <a:pt x="342" y="288"/>
                  </a:moveTo>
                  <a:lnTo>
                    <a:pt x="295" y="288"/>
                  </a:lnTo>
                  <a:lnTo>
                    <a:pt x="295" y="341"/>
                  </a:lnTo>
                  <a:lnTo>
                    <a:pt x="342" y="288"/>
                  </a:lnTo>
                  <a:close/>
                  <a:moveTo>
                    <a:pt x="295" y="0"/>
                  </a:moveTo>
                  <a:lnTo>
                    <a:pt x="295" y="47"/>
                  </a:lnTo>
                  <a:lnTo>
                    <a:pt x="339" y="47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0" name="AutoShape 267"/>
            <p:cNvSpPr/>
            <p:nvPr/>
          </p:nvSpPr>
          <p:spPr bwMode="auto">
            <a:xfrm>
              <a:off x="6173" y="-2200"/>
              <a:ext cx="472" cy="383"/>
            </a:xfrm>
            <a:custGeom>
              <a:avLst/>
              <a:gdLst>
                <a:gd name="T0" fmla="*/ 0 w 472"/>
                <a:gd name="T1" fmla="*/ -2011 h 383"/>
                <a:gd name="T2" fmla="*/ 170 w 472"/>
                <a:gd name="T3" fmla="*/ -1818 h 383"/>
                <a:gd name="T4" fmla="*/ 157 w 472"/>
                <a:gd name="T5" fmla="*/ -1838 h 383"/>
                <a:gd name="T6" fmla="*/ 91 w 472"/>
                <a:gd name="T7" fmla="*/ -1938 h 383"/>
                <a:gd name="T8" fmla="*/ 13 w 472"/>
                <a:gd name="T9" fmla="*/ -2001 h 383"/>
                <a:gd name="T10" fmla="*/ 32 w 472"/>
                <a:gd name="T11" fmla="*/ -2022 h 383"/>
                <a:gd name="T12" fmla="*/ 157 w 472"/>
                <a:gd name="T13" fmla="*/ -2179 h 383"/>
                <a:gd name="T14" fmla="*/ 170 w 472"/>
                <a:gd name="T15" fmla="*/ -2200 h 383"/>
                <a:gd name="T16" fmla="*/ 301 w 472"/>
                <a:gd name="T17" fmla="*/ -1891 h 383"/>
                <a:gd name="T18" fmla="*/ 301 w 472"/>
                <a:gd name="T19" fmla="*/ -1880 h 383"/>
                <a:gd name="T20" fmla="*/ 319 w 472"/>
                <a:gd name="T21" fmla="*/ -1838 h 383"/>
                <a:gd name="T22" fmla="*/ 303 w 472"/>
                <a:gd name="T23" fmla="*/ -1849 h 383"/>
                <a:gd name="T24" fmla="*/ 312 w 472"/>
                <a:gd name="T25" fmla="*/ -1891 h 383"/>
                <a:gd name="T26" fmla="*/ 159 w 472"/>
                <a:gd name="T27" fmla="*/ -1896 h 383"/>
                <a:gd name="T28" fmla="*/ 168 w 472"/>
                <a:gd name="T29" fmla="*/ -1849 h 383"/>
                <a:gd name="T30" fmla="*/ 170 w 472"/>
                <a:gd name="T31" fmla="*/ -1838 h 383"/>
                <a:gd name="T32" fmla="*/ 165 w 472"/>
                <a:gd name="T33" fmla="*/ -1880 h 383"/>
                <a:gd name="T34" fmla="*/ 312 w 472"/>
                <a:gd name="T35" fmla="*/ -1891 h 383"/>
                <a:gd name="T36" fmla="*/ 449 w 472"/>
                <a:gd name="T37" fmla="*/ -2011 h 383"/>
                <a:gd name="T38" fmla="*/ 313 w 472"/>
                <a:gd name="T39" fmla="*/ -1860 h 383"/>
                <a:gd name="T40" fmla="*/ 319 w 472"/>
                <a:gd name="T41" fmla="*/ -1838 h 383"/>
                <a:gd name="T42" fmla="*/ 463 w 472"/>
                <a:gd name="T43" fmla="*/ -2001 h 383"/>
                <a:gd name="T44" fmla="*/ 449 w 472"/>
                <a:gd name="T45" fmla="*/ -2011 h 383"/>
                <a:gd name="T46" fmla="*/ 170 w 472"/>
                <a:gd name="T47" fmla="*/ -1891 h 383"/>
                <a:gd name="T48" fmla="*/ 301 w 472"/>
                <a:gd name="T49" fmla="*/ -1880 h 383"/>
                <a:gd name="T50" fmla="*/ 22 w 472"/>
                <a:gd name="T51" fmla="*/ -2011 h 383"/>
                <a:gd name="T52" fmla="*/ 32 w 472"/>
                <a:gd name="T53" fmla="*/ -2001 h 383"/>
                <a:gd name="T54" fmla="*/ 462 w 472"/>
                <a:gd name="T55" fmla="*/ -2022 h 383"/>
                <a:gd name="T56" fmla="*/ 458 w 472"/>
                <a:gd name="T57" fmla="*/ -2001 h 383"/>
                <a:gd name="T58" fmla="*/ 471 w 472"/>
                <a:gd name="T59" fmla="*/ -2011 h 383"/>
                <a:gd name="T60" fmla="*/ 320 w 472"/>
                <a:gd name="T61" fmla="*/ -2179 h 383"/>
                <a:gd name="T62" fmla="*/ 313 w 472"/>
                <a:gd name="T63" fmla="*/ -2157 h 383"/>
                <a:gd name="T64" fmla="*/ 458 w 472"/>
                <a:gd name="T65" fmla="*/ -2022 h 383"/>
                <a:gd name="T66" fmla="*/ 320 w 472"/>
                <a:gd name="T67" fmla="*/ -2179 h 383"/>
                <a:gd name="T68" fmla="*/ 13 w 472"/>
                <a:gd name="T69" fmla="*/ -2022 h 383"/>
                <a:gd name="T70" fmla="*/ 32 w 472"/>
                <a:gd name="T71" fmla="*/ -2022 h 383"/>
                <a:gd name="T72" fmla="*/ 157 w 472"/>
                <a:gd name="T73" fmla="*/ -2179 h 383"/>
                <a:gd name="T74" fmla="*/ 158 w 472"/>
                <a:gd name="T75" fmla="*/ -2157 h 383"/>
                <a:gd name="T76" fmla="*/ 312 w 472"/>
                <a:gd name="T77" fmla="*/ -2126 h 383"/>
                <a:gd name="T78" fmla="*/ 170 w 472"/>
                <a:gd name="T79" fmla="*/ -2132 h 383"/>
                <a:gd name="T80" fmla="*/ 170 w 472"/>
                <a:gd name="T81" fmla="*/ -2143 h 383"/>
                <a:gd name="T82" fmla="*/ 301 w 472"/>
                <a:gd name="T83" fmla="*/ -2143 h 383"/>
                <a:gd name="T84" fmla="*/ 170 w 472"/>
                <a:gd name="T85" fmla="*/ -2132 h 383"/>
                <a:gd name="T86" fmla="*/ 301 w 472"/>
                <a:gd name="T87" fmla="*/ -2143 h 383"/>
                <a:gd name="T88" fmla="*/ 301 w 472"/>
                <a:gd name="T89" fmla="*/ -2143 h 383"/>
                <a:gd name="T90" fmla="*/ 301 w 472"/>
                <a:gd name="T91" fmla="*/ -2132 h 383"/>
                <a:gd name="T92" fmla="*/ 313 w 472"/>
                <a:gd name="T93" fmla="*/ -2157 h 383"/>
                <a:gd name="T94" fmla="*/ 301 w 472"/>
                <a:gd name="T95" fmla="*/ -2200 h 383"/>
                <a:gd name="T96" fmla="*/ 303 w 472"/>
                <a:gd name="T97" fmla="*/ -2168 h 383"/>
                <a:gd name="T98" fmla="*/ 320 w 472"/>
                <a:gd name="T99" fmla="*/ -2179 h 3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72" h="383">
                  <a:moveTo>
                    <a:pt x="170" y="0"/>
                  </a:moveTo>
                  <a:lnTo>
                    <a:pt x="0" y="189"/>
                  </a:lnTo>
                  <a:lnTo>
                    <a:pt x="84" y="283"/>
                  </a:lnTo>
                  <a:lnTo>
                    <a:pt x="170" y="382"/>
                  </a:lnTo>
                  <a:lnTo>
                    <a:pt x="170" y="362"/>
                  </a:lnTo>
                  <a:lnTo>
                    <a:pt x="157" y="362"/>
                  </a:lnTo>
                  <a:lnTo>
                    <a:pt x="158" y="340"/>
                  </a:lnTo>
                  <a:lnTo>
                    <a:pt x="91" y="262"/>
                  </a:lnTo>
                  <a:lnTo>
                    <a:pt x="32" y="199"/>
                  </a:lnTo>
                  <a:lnTo>
                    <a:pt x="13" y="199"/>
                  </a:lnTo>
                  <a:lnTo>
                    <a:pt x="13" y="178"/>
                  </a:lnTo>
                  <a:lnTo>
                    <a:pt x="32" y="178"/>
                  </a:lnTo>
                  <a:lnTo>
                    <a:pt x="158" y="43"/>
                  </a:lnTo>
                  <a:lnTo>
                    <a:pt x="157" y="21"/>
                  </a:lnTo>
                  <a:lnTo>
                    <a:pt x="170" y="21"/>
                  </a:lnTo>
                  <a:lnTo>
                    <a:pt x="170" y="0"/>
                  </a:lnTo>
                  <a:close/>
                  <a:moveTo>
                    <a:pt x="312" y="309"/>
                  </a:moveTo>
                  <a:lnTo>
                    <a:pt x="301" y="309"/>
                  </a:lnTo>
                  <a:lnTo>
                    <a:pt x="306" y="320"/>
                  </a:lnTo>
                  <a:lnTo>
                    <a:pt x="301" y="320"/>
                  </a:lnTo>
                  <a:lnTo>
                    <a:pt x="301" y="382"/>
                  </a:lnTo>
                  <a:lnTo>
                    <a:pt x="319" y="362"/>
                  </a:lnTo>
                  <a:lnTo>
                    <a:pt x="314" y="362"/>
                  </a:lnTo>
                  <a:lnTo>
                    <a:pt x="303" y="351"/>
                  </a:lnTo>
                  <a:lnTo>
                    <a:pt x="313" y="340"/>
                  </a:lnTo>
                  <a:lnTo>
                    <a:pt x="312" y="309"/>
                  </a:lnTo>
                  <a:close/>
                  <a:moveTo>
                    <a:pt x="312" y="304"/>
                  </a:moveTo>
                  <a:lnTo>
                    <a:pt x="159" y="304"/>
                  </a:lnTo>
                  <a:lnTo>
                    <a:pt x="158" y="340"/>
                  </a:lnTo>
                  <a:lnTo>
                    <a:pt x="168" y="351"/>
                  </a:lnTo>
                  <a:lnTo>
                    <a:pt x="157" y="362"/>
                  </a:lnTo>
                  <a:lnTo>
                    <a:pt x="170" y="362"/>
                  </a:lnTo>
                  <a:lnTo>
                    <a:pt x="170" y="320"/>
                  </a:lnTo>
                  <a:lnTo>
                    <a:pt x="165" y="320"/>
                  </a:lnTo>
                  <a:lnTo>
                    <a:pt x="170" y="309"/>
                  </a:lnTo>
                  <a:lnTo>
                    <a:pt x="312" y="309"/>
                  </a:lnTo>
                  <a:lnTo>
                    <a:pt x="312" y="304"/>
                  </a:lnTo>
                  <a:close/>
                  <a:moveTo>
                    <a:pt x="449" y="189"/>
                  </a:moveTo>
                  <a:lnTo>
                    <a:pt x="383" y="262"/>
                  </a:lnTo>
                  <a:lnTo>
                    <a:pt x="313" y="340"/>
                  </a:lnTo>
                  <a:lnTo>
                    <a:pt x="314" y="362"/>
                  </a:lnTo>
                  <a:lnTo>
                    <a:pt x="319" y="362"/>
                  </a:lnTo>
                  <a:lnTo>
                    <a:pt x="387" y="283"/>
                  </a:lnTo>
                  <a:lnTo>
                    <a:pt x="463" y="199"/>
                  </a:lnTo>
                  <a:lnTo>
                    <a:pt x="458" y="199"/>
                  </a:lnTo>
                  <a:lnTo>
                    <a:pt x="449" y="189"/>
                  </a:lnTo>
                  <a:close/>
                  <a:moveTo>
                    <a:pt x="301" y="309"/>
                  </a:moveTo>
                  <a:lnTo>
                    <a:pt x="170" y="309"/>
                  </a:lnTo>
                  <a:lnTo>
                    <a:pt x="170" y="320"/>
                  </a:lnTo>
                  <a:lnTo>
                    <a:pt x="301" y="320"/>
                  </a:lnTo>
                  <a:lnTo>
                    <a:pt x="301" y="309"/>
                  </a:lnTo>
                  <a:close/>
                  <a:moveTo>
                    <a:pt x="22" y="189"/>
                  </a:moveTo>
                  <a:lnTo>
                    <a:pt x="13" y="199"/>
                  </a:lnTo>
                  <a:lnTo>
                    <a:pt x="32" y="199"/>
                  </a:lnTo>
                  <a:lnTo>
                    <a:pt x="22" y="189"/>
                  </a:lnTo>
                  <a:close/>
                  <a:moveTo>
                    <a:pt x="462" y="178"/>
                  </a:moveTo>
                  <a:lnTo>
                    <a:pt x="458" y="178"/>
                  </a:lnTo>
                  <a:lnTo>
                    <a:pt x="458" y="199"/>
                  </a:lnTo>
                  <a:lnTo>
                    <a:pt x="463" y="199"/>
                  </a:lnTo>
                  <a:lnTo>
                    <a:pt x="471" y="189"/>
                  </a:lnTo>
                  <a:lnTo>
                    <a:pt x="462" y="178"/>
                  </a:lnTo>
                  <a:close/>
                  <a:moveTo>
                    <a:pt x="320" y="21"/>
                  </a:moveTo>
                  <a:lnTo>
                    <a:pt x="314" y="21"/>
                  </a:lnTo>
                  <a:lnTo>
                    <a:pt x="313" y="43"/>
                  </a:lnTo>
                  <a:lnTo>
                    <a:pt x="449" y="189"/>
                  </a:lnTo>
                  <a:lnTo>
                    <a:pt x="458" y="178"/>
                  </a:lnTo>
                  <a:lnTo>
                    <a:pt x="462" y="178"/>
                  </a:lnTo>
                  <a:lnTo>
                    <a:pt x="320" y="21"/>
                  </a:lnTo>
                  <a:close/>
                  <a:moveTo>
                    <a:pt x="32" y="178"/>
                  </a:moveTo>
                  <a:lnTo>
                    <a:pt x="13" y="178"/>
                  </a:lnTo>
                  <a:lnTo>
                    <a:pt x="22" y="189"/>
                  </a:lnTo>
                  <a:lnTo>
                    <a:pt x="32" y="178"/>
                  </a:lnTo>
                  <a:close/>
                  <a:moveTo>
                    <a:pt x="170" y="21"/>
                  </a:moveTo>
                  <a:lnTo>
                    <a:pt x="157" y="21"/>
                  </a:lnTo>
                  <a:lnTo>
                    <a:pt x="168" y="32"/>
                  </a:lnTo>
                  <a:lnTo>
                    <a:pt x="158" y="43"/>
                  </a:lnTo>
                  <a:lnTo>
                    <a:pt x="159" y="74"/>
                  </a:lnTo>
                  <a:lnTo>
                    <a:pt x="312" y="74"/>
                  </a:lnTo>
                  <a:lnTo>
                    <a:pt x="312" y="68"/>
                  </a:lnTo>
                  <a:lnTo>
                    <a:pt x="170" y="68"/>
                  </a:lnTo>
                  <a:lnTo>
                    <a:pt x="165" y="57"/>
                  </a:lnTo>
                  <a:lnTo>
                    <a:pt x="170" y="57"/>
                  </a:lnTo>
                  <a:lnTo>
                    <a:pt x="170" y="21"/>
                  </a:lnTo>
                  <a:close/>
                  <a:moveTo>
                    <a:pt x="301" y="57"/>
                  </a:moveTo>
                  <a:lnTo>
                    <a:pt x="170" y="57"/>
                  </a:lnTo>
                  <a:lnTo>
                    <a:pt x="170" y="68"/>
                  </a:lnTo>
                  <a:lnTo>
                    <a:pt x="301" y="68"/>
                  </a:lnTo>
                  <a:lnTo>
                    <a:pt x="301" y="57"/>
                  </a:lnTo>
                  <a:close/>
                  <a:moveTo>
                    <a:pt x="301" y="0"/>
                  </a:moveTo>
                  <a:lnTo>
                    <a:pt x="301" y="57"/>
                  </a:lnTo>
                  <a:lnTo>
                    <a:pt x="306" y="57"/>
                  </a:lnTo>
                  <a:lnTo>
                    <a:pt x="301" y="68"/>
                  </a:lnTo>
                  <a:lnTo>
                    <a:pt x="312" y="68"/>
                  </a:lnTo>
                  <a:lnTo>
                    <a:pt x="313" y="43"/>
                  </a:lnTo>
                  <a:lnTo>
                    <a:pt x="303" y="32"/>
                  </a:lnTo>
                  <a:lnTo>
                    <a:pt x="301" y="0"/>
                  </a:lnTo>
                  <a:close/>
                  <a:moveTo>
                    <a:pt x="301" y="0"/>
                  </a:moveTo>
                  <a:lnTo>
                    <a:pt x="303" y="32"/>
                  </a:lnTo>
                  <a:lnTo>
                    <a:pt x="314" y="21"/>
                  </a:lnTo>
                  <a:lnTo>
                    <a:pt x="320" y="2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90" name="Picture 26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-2139"/>
              <a:ext cx="501" cy="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89" name="Picture 26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" y="-1856"/>
              <a:ext cx="873" cy="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1" name="AutoShape 270"/>
            <p:cNvSpPr/>
            <p:nvPr/>
          </p:nvSpPr>
          <p:spPr bwMode="auto">
            <a:xfrm>
              <a:off x="5675" y="-1586"/>
              <a:ext cx="158" cy="2"/>
            </a:xfrm>
            <a:custGeom>
              <a:avLst/>
              <a:gdLst>
                <a:gd name="T0" fmla="*/ 157 w 158"/>
                <a:gd name="T1" fmla="*/ 0 h 2"/>
                <a:gd name="T2" fmla="*/ 126 w 158"/>
                <a:gd name="T3" fmla="*/ 0 h 2"/>
                <a:gd name="T4" fmla="*/ 95 w 158"/>
                <a:gd name="T5" fmla="*/ 0 h 2"/>
                <a:gd name="T6" fmla="*/ 62 w 158"/>
                <a:gd name="T7" fmla="*/ 0 h 2"/>
                <a:gd name="T8" fmla="*/ 31 w 158"/>
                <a:gd name="T9" fmla="*/ 0 h 2"/>
                <a:gd name="T10" fmla="*/ 0 w 158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"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2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2" name="AutoShape 271"/>
            <p:cNvSpPr/>
            <p:nvPr/>
          </p:nvSpPr>
          <p:spPr bwMode="auto">
            <a:xfrm>
              <a:off x="9071" y="-6247"/>
              <a:ext cx="1200" cy="503"/>
            </a:xfrm>
            <a:custGeom>
              <a:avLst/>
              <a:gdLst>
                <a:gd name="T0" fmla="*/ 805 w 1200"/>
                <a:gd name="T1" fmla="*/ -6247 h 503"/>
                <a:gd name="T2" fmla="*/ 1200 w 1200"/>
                <a:gd name="T3" fmla="*/ -6247 h 503"/>
                <a:gd name="T4" fmla="*/ 0 w 1200"/>
                <a:gd name="T5" fmla="*/ -5744 h 503"/>
                <a:gd name="T6" fmla="*/ 1200 w 1200"/>
                <a:gd name="T7" fmla="*/ -5744 h 5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0" h="503">
                  <a:moveTo>
                    <a:pt x="805" y="0"/>
                  </a:moveTo>
                  <a:lnTo>
                    <a:pt x="1200" y="0"/>
                  </a:lnTo>
                  <a:moveTo>
                    <a:pt x="0" y="503"/>
                  </a:moveTo>
                  <a:lnTo>
                    <a:pt x="1200" y="503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3" name="Freeform 272"/>
            <p:cNvSpPr/>
            <p:nvPr/>
          </p:nvSpPr>
          <p:spPr bwMode="auto">
            <a:xfrm>
              <a:off x="10235" y="-6284"/>
              <a:ext cx="74" cy="74"/>
            </a:xfrm>
            <a:custGeom>
              <a:avLst/>
              <a:gdLst>
                <a:gd name="T0" fmla="*/ 36 w 74"/>
                <a:gd name="T1" fmla="*/ -6284 h 74"/>
                <a:gd name="T2" fmla="*/ 11 w 74"/>
                <a:gd name="T3" fmla="*/ -6273 h 74"/>
                <a:gd name="T4" fmla="*/ 0 w 74"/>
                <a:gd name="T5" fmla="*/ -6247 h 74"/>
                <a:gd name="T6" fmla="*/ 11 w 74"/>
                <a:gd name="T7" fmla="*/ -6220 h 74"/>
                <a:gd name="T8" fmla="*/ 36 w 74"/>
                <a:gd name="T9" fmla="*/ -6211 h 74"/>
                <a:gd name="T10" fmla="*/ 62 w 74"/>
                <a:gd name="T11" fmla="*/ -6220 h 74"/>
                <a:gd name="T12" fmla="*/ 73 w 74"/>
                <a:gd name="T13" fmla="*/ -6247 h 74"/>
                <a:gd name="T14" fmla="*/ 62 w 74"/>
                <a:gd name="T15" fmla="*/ -6273 h 74"/>
                <a:gd name="T16" fmla="*/ 36 w 74"/>
                <a:gd name="T17" fmla="*/ -628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1"/>
                  </a:lnTo>
                  <a:lnTo>
                    <a:pt x="0" y="37"/>
                  </a:lnTo>
                  <a:lnTo>
                    <a:pt x="11" y="64"/>
                  </a:lnTo>
                  <a:lnTo>
                    <a:pt x="36" y="73"/>
                  </a:lnTo>
                  <a:lnTo>
                    <a:pt x="62" y="64"/>
                  </a:lnTo>
                  <a:lnTo>
                    <a:pt x="73" y="37"/>
                  </a:lnTo>
                  <a:lnTo>
                    <a:pt x="62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4" name="AutoShape 273"/>
            <p:cNvSpPr/>
            <p:nvPr/>
          </p:nvSpPr>
          <p:spPr bwMode="auto">
            <a:xfrm>
              <a:off x="10224" y="-6295"/>
              <a:ext cx="95" cy="95"/>
            </a:xfrm>
            <a:custGeom>
              <a:avLst/>
              <a:gdLst>
                <a:gd name="T0" fmla="*/ 16 w 95"/>
                <a:gd name="T1" fmla="*/ -6278 h 95"/>
                <a:gd name="T2" fmla="*/ 16 w 95"/>
                <a:gd name="T3" fmla="*/ -6216 h 95"/>
                <a:gd name="T4" fmla="*/ 42 w 95"/>
                <a:gd name="T5" fmla="*/ -6220 h 95"/>
                <a:gd name="T6" fmla="*/ 38 w 95"/>
                <a:gd name="T7" fmla="*/ -6226 h 95"/>
                <a:gd name="T8" fmla="*/ 26 w 95"/>
                <a:gd name="T9" fmla="*/ -6231 h 95"/>
                <a:gd name="T10" fmla="*/ 26 w 95"/>
                <a:gd name="T11" fmla="*/ -6242 h 95"/>
                <a:gd name="T12" fmla="*/ 22 w 95"/>
                <a:gd name="T13" fmla="*/ -6253 h 95"/>
                <a:gd name="T14" fmla="*/ 29 w 95"/>
                <a:gd name="T15" fmla="*/ -6262 h 95"/>
                <a:gd name="T16" fmla="*/ 31 w 95"/>
                <a:gd name="T17" fmla="*/ -6268 h 95"/>
                <a:gd name="T18" fmla="*/ 47 w 95"/>
                <a:gd name="T19" fmla="*/ -6271 h 95"/>
                <a:gd name="T20" fmla="*/ 82 w 95"/>
                <a:gd name="T21" fmla="*/ -6273 h 95"/>
                <a:gd name="T22" fmla="*/ 47 w 95"/>
                <a:gd name="T23" fmla="*/ -6295 h 95"/>
                <a:gd name="T24" fmla="*/ 47 w 95"/>
                <a:gd name="T25" fmla="*/ -6223 h 95"/>
                <a:gd name="T26" fmla="*/ 42 w 95"/>
                <a:gd name="T27" fmla="*/ -6220 h 95"/>
                <a:gd name="T28" fmla="*/ 79 w 95"/>
                <a:gd name="T29" fmla="*/ -6216 h 95"/>
                <a:gd name="T30" fmla="*/ 64 w 95"/>
                <a:gd name="T31" fmla="*/ -6226 h 95"/>
                <a:gd name="T32" fmla="*/ 30 w 95"/>
                <a:gd name="T33" fmla="*/ -6230 h 95"/>
                <a:gd name="T34" fmla="*/ 38 w 95"/>
                <a:gd name="T35" fmla="*/ -6226 h 95"/>
                <a:gd name="T36" fmla="*/ 87 w 95"/>
                <a:gd name="T37" fmla="*/ -6231 h 95"/>
                <a:gd name="T38" fmla="*/ 64 w 95"/>
                <a:gd name="T39" fmla="*/ -6226 h 95"/>
                <a:gd name="T40" fmla="*/ 87 w 95"/>
                <a:gd name="T41" fmla="*/ -6231 h 95"/>
                <a:gd name="T42" fmla="*/ 26 w 95"/>
                <a:gd name="T43" fmla="*/ -6231 h 95"/>
                <a:gd name="T44" fmla="*/ 29 w 95"/>
                <a:gd name="T45" fmla="*/ -6231 h 95"/>
                <a:gd name="T46" fmla="*/ 65 w 95"/>
                <a:gd name="T47" fmla="*/ -6230 h 95"/>
                <a:gd name="T48" fmla="*/ 87 w 95"/>
                <a:gd name="T49" fmla="*/ -6231 h 95"/>
                <a:gd name="T50" fmla="*/ 73 w 95"/>
                <a:gd name="T51" fmla="*/ -6242 h 95"/>
                <a:gd name="T52" fmla="*/ 24 w 95"/>
                <a:gd name="T53" fmla="*/ -6247 h 95"/>
                <a:gd name="T54" fmla="*/ 26 w 95"/>
                <a:gd name="T55" fmla="*/ -6242 h 95"/>
                <a:gd name="T56" fmla="*/ 92 w 95"/>
                <a:gd name="T57" fmla="*/ -6253 h 95"/>
                <a:gd name="T58" fmla="*/ 73 w 95"/>
                <a:gd name="T59" fmla="*/ -6242 h 95"/>
                <a:gd name="T60" fmla="*/ 95 w 95"/>
                <a:gd name="T61" fmla="*/ -6247 h 95"/>
                <a:gd name="T62" fmla="*/ 26 w 95"/>
                <a:gd name="T63" fmla="*/ -6253 h 95"/>
                <a:gd name="T64" fmla="*/ 24 w 95"/>
                <a:gd name="T65" fmla="*/ -6247 h 95"/>
                <a:gd name="T66" fmla="*/ 65 w 95"/>
                <a:gd name="T67" fmla="*/ -6264 h 95"/>
                <a:gd name="T68" fmla="*/ 73 w 95"/>
                <a:gd name="T69" fmla="*/ -6253 h 95"/>
                <a:gd name="T70" fmla="*/ 87 w 95"/>
                <a:gd name="T71" fmla="*/ -6262 h 95"/>
                <a:gd name="T72" fmla="*/ 65 w 95"/>
                <a:gd name="T73" fmla="*/ -6264 h 95"/>
                <a:gd name="T74" fmla="*/ 26 w 95"/>
                <a:gd name="T75" fmla="*/ -6262 h 95"/>
                <a:gd name="T76" fmla="*/ 29 w 95"/>
                <a:gd name="T77" fmla="*/ -6264 h 95"/>
                <a:gd name="T78" fmla="*/ 64 w 95"/>
                <a:gd name="T79" fmla="*/ -6268 h 95"/>
                <a:gd name="T80" fmla="*/ 87 w 95"/>
                <a:gd name="T81" fmla="*/ -6262 h 95"/>
                <a:gd name="T82" fmla="*/ 41 w 95"/>
                <a:gd name="T83" fmla="*/ -6268 h 95"/>
                <a:gd name="T84" fmla="*/ 29 w 95"/>
                <a:gd name="T85" fmla="*/ -6264 h 95"/>
                <a:gd name="T86" fmla="*/ 82 w 95"/>
                <a:gd name="T87" fmla="*/ -6273 h 95"/>
                <a:gd name="T88" fmla="*/ 47 w 95"/>
                <a:gd name="T89" fmla="*/ -6271 h 95"/>
                <a:gd name="T90" fmla="*/ 64 w 95"/>
                <a:gd name="T91" fmla="*/ -6268 h 95"/>
                <a:gd name="T92" fmla="*/ 82 w 95"/>
                <a:gd name="T93" fmla="*/ -6273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7" y="0"/>
                  </a:moveTo>
                  <a:lnTo>
                    <a:pt x="16" y="17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42" y="75"/>
                  </a:lnTo>
                  <a:lnTo>
                    <a:pt x="47" y="72"/>
                  </a:lnTo>
                  <a:lnTo>
                    <a:pt x="38" y="69"/>
                  </a:lnTo>
                  <a:lnTo>
                    <a:pt x="31" y="69"/>
                  </a:lnTo>
                  <a:lnTo>
                    <a:pt x="26" y="64"/>
                  </a:lnTo>
                  <a:lnTo>
                    <a:pt x="29" y="64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3"/>
                  </a:lnTo>
                  <a:lnTo>
                    <a:pt x="26" y="33"/>
                  </a:lnTo>
                  <a:lnTo>
                    <a:pt x="31" y="27"/>
                  </a:lnTo>
                  <a:lnTo>
                    <a:pt x="41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2" y="22"/>
                  </a:lnTo>
                  <a:lnTo>
                    <a:pt x="79" y="17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5"/>
                  </a:lnTo>
                  <a:lnTo>
                    <a:pt x="42" y="75"/>
                  </a:lnTo>
                  <a:lnTo>
                    <a:pt x="47" y="95"/>
                  </a:lnTo>
                  <a:lnTo>
                    <a:pt x="79" y="79"/>
                  </a:lnTo>
                  <a:lnTo>
                    <a:pt x="85" y="69"/>
                  </a:lnTo>
                  <a:lnTo>
                    <a:pt x="64" y="69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9"/>
                  </a:lnTo>
                  <a:lnTo>
                    <a:pt x="38" y="69"/>
                  </a:lnTo>
                  <a:lnTo>
                    <a:pt x="30" y="65"/>
                  </a:lnTo>
                  <a:close/>
                  <a:moveTo>
                    <a:pt x="87" y="64"/>
                  </a:moveTo>
                  <a:lnTo>
                    <a:pt x="68" y="64"/>
                  </a:lnTo>
                  <a:lnTo>
                    <a:pt x="64" y="69"/>
                  </a:lnTo>
                  <a:lnTo>
                    <a:pt x="85" y="69"/>
                  </a:lnTo>
                  <a:lnTo>
                    <a:pt x="87" y="64"/>
                  </a:lnTo>
                  <a:close/>
                  <a:moveTo>
                    <a:pt x="29" y="64"/>
                  </a:moveTo>
                  <a:lnTo>
                    <a:pt x="26" y="64"/>
                  </a:lnTo>
                  <a:lnTo>
                    <a:pt x="30" y="65"/>
                  </a:lnTo>
                  <a:lnTo>
                    <a:pt x="29" y="64"/>
                  </a:lnTo>
                  <a:close/>
                  <a:moveTo>
                    <a:pt x="71" y="48"/>
                  </a:moveTo>
                  <a:lnTo>
                    <a:pt x="65" y="65"/>
                  </a:lnTo>
                  <a:lnTo>
                    <a:pt x="68" y="64"/>
                  </a:lnTo>
                  <a:lnTo>
                    <a:pt x="87" y="64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4" y="48"/>
                  </a:moveTo>
                  <a:lnTo>
                    <a:pt x="22" y="53"/>
                  </a:lnTo>
                  <a:lnTo>
                    <a:pt x="26" y="53"/>
                  </a:lnTo>
                  <a:lnTo>
                    <a:pt x="24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8"/>
                  </a:lnTo>
                  <a:lnTo>
                    <a:pt x="26" y="42"/>
                  </a:lnTo>
                  <a:close/>
                  <a:moveTo>
                    <a:pt x="65" y="31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3"/>
                  </a:lnTo>
                  <a:lnTo>
                    <a:pt x="68" y="33"/>
                  </a:lnTo>
                  <a:lnTo>
                    <a:pt x="65" y="31"/>
                  </a:lnTo>
                  <a:close/>
                  <a:moveTo>
                    <a:pt x="29" y="31"/>
                  </a:moveTo>
                  <a:lnTo>
                    <a:pt x="26" y="33"/>
                  </a:lnTo>
                  <a:lnTo>
                    <a:pt x="29" y="33"/>
                  </a:lnTo>
                  <a:lnTo>
                    <a:pt x="29" y="31"/>
                  </a:lnTo>
                  <a:close/>
                  <a:moveTo>
                    <a:pt x="84" y="27"/>
                  </a:moveTo>
                  <a:lnTo>
                    <a:pt x="64" y="27"/>
                  </a:lnTo>
                  <a:lnTo>
                    <a:pt x="68" y="33"/>
                  </a:lnTo>
                  <a:lnTo>
                    <a:pt x="87" y="33"/>
                  </a:lnTo>
                  <a:lnTo>
                    <a:pt x="84" y="27"/>
                  </a:lnTo>
                  <a:close/>
                  <a:moveTo>
                    <a:pt x="41" y="27"/>
                  </a:moveTo>
                  <a:lnTo>
                    <a:pt x="31" y="27"/>
                  </a:lnTo>
                  <a:lnTo>
                    <a:pt x="29" y="31"/>
                  </a:lnTo>
                  <a:lnTo>
                    <a:pt x="41" y="27"/>
                  </a:lnTo>
                  <a:close/>
                  <a:moveTo>
                    <a:pt x="82" y="22"/>
                  </a:moveTo>
                  <a:lnTo>
                    <a:pt x="53" y="22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4" y="27"/>
                  </a:lnTo>
                  <a:lnTo>
                    <a:pt x="84" y="27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5" name="Freeform 274"/>
            <p:cNvSpPr/>
            <p:nvPr/>
          </p:nvSpPr>
          <p:spPr bwMode="auto">
            <a:xfrm>
              <a:off x="10235" y="-5780"/>
              <a:ext cx="74" cy="74"/>
            </a:xfrm>
            <a:custGeom>
              <a:avLst/>
              <a:gdLst>
                <a:gd name="T0" fmla="*/ 36 w 74"/>
                <a:gd name="T1" fmla="*/ -5780 h 74"/>
                <a:gd name="T2" fmla="*/ 11 w 74"/>
                <a:gd name="T3" fmla="*/ -5770 h 74"/>
                <a:gd name="T4" fmla="*/ 0 w 74"/>
                <a:gd name="T5" fmla="*/ -5744 h 74"/>
                <a:gd name="T6" fmla="*/ 11 w 74"/>
                <a:gd name="T7" fmla="*/ -5718 h 74"/>
                <a:gd name="T8" fmla="*/ 36 w 74"/>
                <a:gd name="T9" fmla="*/ -5707 h 74"/>
                <a:gd name="T10" fmla="*/ 62 w 74"/>
                <a:gd name="T11" fmla="*/ -5718 h 74"/>
                <a:gd name="T12" fmla="*/ 73 w 74"/>
                <a:gd name="T13" fmla="*/ -5744 h 74"/>
                <a:gd name="T14" fmla="*/ 62 w 74"/>
                <a:gd name="T15" fmla="*/ -5770 h 74"/>
                <a:gd name="T16" fmla="*/ 36 w 74"/>
                <a:gd name="T17" fmla="*/ -578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0"/>
                  </a:lnTo>
                  <a:lnTo>
                    <a:pt x="0" y="36"/>
                  </a:lnTo>
                  <a:lnTo>
                    <a:pt x="11" y="62"/>
                  </a:lnTo>
                  <a:lnTo>
                    <a:pt x="36" y="73"/>
                  </a:lnTo>
                  <a:lnTo>
                    <a:pt x="62" y="62"/>
                  </a:lnTo>
                  <a:lnTo>
                    <a:pt x="73" y="36"/>
                  </a:lnTo>
                  <a:lnTo>
                    <a:pt x="62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6" name="AutoShape 275"/>
            <p:cNvSpPr/>
            <p:nvPr/>
          </p:nvSpPr>
          <p:spPr bwMode="auto">
            <a:xfrm>
              <a:off x="10224" y="-5791"/>
              <a:ext cx="95" cy="94"/>
            </a:xfrm>
            <a:custGeom>
              <a:avLst/>
              <a:gdLst>
                <a:gd name="T0" fmla="*/ 16 w 95"/>
                <a:gd name="T1" fmla="*/ -5775 h 94"/>
                <a:gd name="T2" fmla="*/ 16 w 95"/>
                <a:gd name="T3" fmla="*/ -5713 h 94"/>
                <a:gd name="T4" fmla="*/ 42 w 95"/>
                <a:gd name="T5" fmla="*/ -5718 h 94"/>
                <a:gd name="T6" fmla="*/ 41 w 95"/>
                <a:gd name="T7" fmla="*/ -5722 h 94"/>
                <a:gd name="T8" fmla="*/ 26 w 95"/>
                <a:gd name="T9" fmla="*/ -5728 h 94"/>
                <a:gd name="T10" fmla="*/ 26 w 95"/>
                <a:gd name="T11" fmla="*/ -5738 h 94"/>
                <a:gd name="T12" fmla="*/ 22 w 95"/>
                <a:gd name="T13" fmla="*/ -5749 h 94"/>
                <a:gd name="T14" fmla="*/ 29 w 95"/>
                <a:gd name="T15" fmla="*/ -5760 h 94"/>
                <a:gd name="T16" fmla="*/ 31 w 95"/>
                <a:gd name="T17" fmla="*/ -5764 h 94"/>
                <a:gd name="T18" fmla="*/ 47 w 95"/>
                <a:gd name="T19" fmla="*/ -5768 h 94"/>
                <a:gd name="T20" fmla="*/ 82 w 95"/>
                <a:gd name="T21" fmla="*/ -5770 h 94"/>
                <a:gd name="T22" fmla="*/ 47 w 95"/>
                <a:gd name="T23" fmla="*/ -5791 h 94"/>
                <a:gd name="T24" fmla="*/ 47 w 95"/>
                <a:gd name="T25" fmla="*/ -5720 h 94"/>
                <a:gd name="T26" fmla="*/ 42 w 95"/>
                <a:gd name="T27" fmla="*/ -5718 h 94"/>
                <a:gd name="T28" fmla="*/ 79 w 95"/>
                <a:gd name="T29" fmla="*/ -5713 h 94"/>
                <a:gd name="T30" fmla="*/ 64 w 95"/>
                <a:gd name="T31" fmla="*/ -5722 h 94"/>
                <a:gd name="T32" fmla="*/ 29 w 95"/>
                <a:gd name="T33" fmla="*/ -5727 h 94"/>
                <a:gd name="T34" fmla="*/ 41 w 95"/>
                <a:gd name="T35" fmla="*/ -5722 h 94"/>
                <a:gd name="T36" fmla="*/ 87 w 95"/>
                <a:gd name="T37" fmla="*/ -5728 h 94"/>
                <a:gd name="T38" fmla="*/ 64 w 95"/>
                <a:gd name="T39" fmla="*/ -5722 h 94"/>
                <a:gd name="T40" fmla="*/ 87 w 95"/>
                <a:gd name="T41" fmla="*/ -5728 h 94"/>
                <a:gd name="T42" fmla="*/ 26 w 95"/>
                <a:gd name="T43" fmla="*/ -5728 h 94"/>
                <a:gd name="T44" fmla="*/ 29 w 95"/>
                <a:gd name="T45" fmla="*/ -5728 h 94"/>
                <a:gd name="T46" fmla="*/ 65 w 95"/>
                <a:gd name="T47" fmla="*/ -5727 h 94"/>
                <a:gd name="T48" fmla="*/ 87 w 95"/>
                <a:gd name="T49" fmla="*/ -5728 h 94"/>
                <a:gd name="T50" fmla="*/ 73 w 95"/>
                <a:gd name="T51" fmla="*/ -5738 h 94"/>
                <a:gd name="T52" fmla="*/ 24 w 95"/>
                <a:gd name="T53" fmla="*/ -5743 h 94"/>
                <a:gd name="T54" fmla="*/ 26 w 95"/>
                <a:gd name="T55" fmla="*/ -5738 h 94"/>
                <a:gd name="T56" fmla="*/ 92 w 95"/>
                <a:gd name="T57" fmla="*/ -5749 h 94"/>
                <a:gd name="T58" fmla="*/ 73 w 95"/>
                <a:gd name="T59" fmla="*/ -5738 h 94"/>
                <a:gd name="T60" fmla="*/ 95 w 95"/>
                <a:gd name="T61" fmla="*/ -5744 h 94"/>
                <a:gd name="T62" fmla="*/ 26 w 95"/>
                <a:gd name="T63" fmla="*/ -5749 h 94"/>
                <a:gd name="T64" fmla="*/ 24 w 95"/>
                <a:gd name="T65" fmla="*/ -5743 h 94"/>
                <a:gd name="T66" fmla="*/ 65 w 95"/>
                <a:gd name="T67" fmla="*/ -5761 h 94"/>
                <a:gd name="T68" fmla="*/ 73 w 95"/>
                <a:gd name="T69" fmla="*/ -5749 h 94"/>
                <a:gd name="T70" fmla="*/ 87 w 95"/>
                <a:gd name="T71" fmla="*/ -5760 h 94"/>
                <a:gd name="T72" fmla="*/ 65 w 95"/>
                <a:gd name="T73" fmla="*/ -5761 h 94"/>
                <a:gd name="T74" fmla="*/ 26 w 95"/>
                <a:gd name="T75" fmla="*/ -5760 h 94"/>
                <a:gd name="T76" fmla="*/ 30 w 95"/>
                <a:gd name="T77" fmla="*/ -5761 h 94"/>
                <a:gd name="T78" fmla="*/ 64 w 95"/>
                <a:gd name="T79" fmla="*/ -5764 h 94"/>
                <a:gd name="T80" fmla="*/ 87 w 95"/>
                <a:gd name="T81" fmla="*/ -5760 h 94"/>
                <a:gd name="T82" fmla="*/ 38 w 95"/>
                <a:gd name="T83" fmla="*/ -5764 h 94"/>
                <a:gd name="T84" fmla="*/ 30 w 95"/>
                <a:gd name="T85" fmla="*/ -5761 h 94"/>
                <a:gd name="T86" fmla="*/ 82 w 95"/>
                <a:gd name="T87" fmla="*/ -5770 h 94"/>
                <a:gd name="T88" fmla="*/ 47 w 95"/>
                <a:gd name="T89" fmla="*/ -5768 h 94"/>
                <a:gd name="T90" fmla="*/ 64 w 95"/>
                <a:gd name="T91" fmla="*/ -5764 h 94"/>
                <a:gd name="T92" fmla="*/ 82 w 95"/>
                <a:gd name="T93" fmla="*/ -577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1" y="69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7" y="94"/>
                  </a:lnTo>
                  <a:lnTo>
                    <a:pt x="79" y="78"/>
                  </a:lnTo>
                  <a:lnTo>
                    <a:pt x="84" y="69"/>
                  </a:lnTo>
                  <a:lnTo>
                    <a:pt x="64" y="69"/>
                  </a:lnTo>
                  <a:lnTo>
                    <a:pt x="65" y="64"/>
                  </a:lnTo>
                  <a:close/>
                  <a:moveTo>
                    <a:pt x="29" y="64"/>
                  </a:moveTo>
                  <a:lnTo>
                    <a:pt x="31" y="69"/>
                  </a:lnTo>
                  <a:lnTo>
                    <a:pt x="41" y="69"/>
                  </a:lnTo>
                  <a:lnTo>
                    <a:pt x="29" y="64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4" y="69"/>
                  </a:lnTo>
                  <a:lnTo>
                    <a:pt x="84" y="69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29" y="64"/>
                  </a:lnTo>
                  <a:lnTo>
                    <a:pt x="29" y="63"/>
                  </a:lnTo>
                  <a:close/>
                  <a:moveTo>
                    <a:pt x="71" y="48"/>
                  </a:moveTo>
                  <a:lnTo>
                    <a:pt x="65" y="64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4" y="48"/>
                  </a:moveTo>
                  <a:lnTo>
                    <a:pt x="22" y="53"/>
                  </a:lnTo>
                  <a:lnTo>
                    <a:pt x="26" y="53"/>
                  </a:lnTo>
                  <a:lnTo>
                    <a:pt x="24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8"/>
                  </a:lnTo>
                  <a:lnTo>
                    <a:pt x="26" y="42"/>
                  </a:lnTo>
                  <a:close/>
                  <a:moveTo>
                    <a:pt x="65" y="30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5" y="27"/>
                  </a:moveTo>
                  <a:lnTo>
                    <a:pt x="64" y="27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5" y="27"/>
                  </a:lnTo>
                  <a:close/>
                  <a:moveTo>
                    <a:pt x="38" y="27"/>
                  </a:moveTo>
                  <a:lnTo>
                    <a:pt x="31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5" y="30"/>
                  </a:lnTo>
                  <a:lnTo>
                    <a:pt x="64" y="27"/>
                  </a:lnTo>
                  <a:lnTo>
                    <a:pt x="85" y="27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7" name="Freeform 276"/>
            <p:cNvSpPr/>
            <p:nvPr/>
          </p:nvSpPr>
          <p:spPr bwMode="auto">
            <a:xfrm>
              <a:off x="9040" y="-5780"/>
              <a:ext cx="63" cy="63"/>
            </a:xfrm>
            <a:custGeom>
              <a:avLst/>
              <a:gdLst>
                <a:gd name="T0" fmla="*/ 31 w 63"/>
                <a:gd name="T1" fmla="*/ -5780 h 63"/>
                <a:gd name="T2" fmla="*/ 15 w 63"/>
                <a:gd name="T3" fmla="*/ -5775 h 63"/>
                <a:gd name="T4" fmla="*/ 4 w 63"/>
                <a:gd name="T5" fmla="*/ -5764 h 63"/>
                <a:gd name="T6" fmla="*/ 0 w 63"/>
                <a:gd name="T7" fmla="*/ -5749 h 63"/>
                <a:gd name="T8" fmla="*/ 4 w 63"/>
                <a:gd name="T9" fmla="*/ -5733 h 63"/>
                <a:gd name="T10" fmla="*/ 15 w 63"/>
                <a:gd name="T11" fmla="*/ -5722 h 63"/>
                <a:gd name="T12" fmla="*/ 31 w 63"/>
                <a:gd name="T13" fmla="*/ -5718 h 63"/>
                <a:gd name="T14" fmla="*/ 46 w 63"/>
                <a:gd name="T15" fmla="*/ -5722 h 63"/>
                <a:gd name="T16" fmla="*/ 57 w 63"/>
                <a:gd name="T17" fmla="*/ -5733 h 63"/>
                <a:gd name="T18" fmla="*/ 62 w 63"/>
                <a:gd name="T19" fmla="*/ -5749 h 63"/>
                <a:gd name="T20" fmla="*/ 57 w 63"/>
                <a:gd name="T21" fmla="*/ -5764 h 63"/>
                <a:gd name="T22" fmla="*/ 46 w 63"/>
                <a:gd name="T23" fmla="*/ -5775 h 63"/>
                <a:gd name="T24" fmla="*/ 31 w 63"/>
                <a:gd name="T25" fmla="*/ -578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15" y="5"/>
                  </a:lnTo>
                  <a:lnTo>
                    <a:pt x="4" y="16"/>
                  </a:lnTo>
                  <a:lnTo>
                    <a:pt x="0" y="31"/>
                  </a:lnTo>
                  <a:lnTo>
                    <a:pt x="4" y="47"/>
                  </a:lnTo>
                  <a:lnTo>
                    <a:pt x="15" y="58"/>
                  </a:lnTo>
                  <a:lnTo>
                    <a:pt x="31" y="62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2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8" name="Freeform 277"/>
            <p:cNvSpPr/>
            <p:nvPr/>
          </p:nvSpPr>
          <p:spPr bwMode="auto">
            <a:xfrm>
              <a:off x="9040" y="-5780"/>
              <a:ext cx="63" cy="63"/>
            </a:xfrm>
            <a:custGeom>
              <a:avLst/>
              <a:gdLst>
                <a:gd name="T0" fmla="*/ 0 w 63"/>
                <a:gd name="T1" fmla="*/ -5749 h 63"/>
                <a:gd name="T2" fmla="*/ 4 w 63"/>
                <a:gd name="T3" fmla="*/ -5764 h 63"/>
                <a:gd name="T4" fmla="*/ 15 w 63"/>
                <a:gd name="T5" fmla="*/ -5775 h 63"/>
                <a:gd name="T6" fmla="*/ 31 w 63"/>
                <a:gd name="T7" fmla="*/ -5780 h 63"/>
                <a:gd name="T8" fmla="*/ 46 w 63"/>
                <a:gd name="T9" fmla="*/ -5775 h 63"/>
                <a:gd name="T10" fmla="*/ 57 w 63"/>
                <a:gd name="T11" fmla="*/ -5764 h 63"/>
                <a:gd name="T12" fmla="*/ 62 w 63"/>
                <a:gd name="T13" fmla="*/ -5749 h 63"/>
                <a:gd name="T14" fmla="*/ 57 w 63"/>
                <a:gd name="T15" fmla="*/ -5733 h 63"/>
                <a:gd name="T16" fmla="*/ 46 w 63"/>
                <a:gd name="T17" fmla="*/ -5722 h 63"/>
                <a:gd name="T18" fmla="*/ 31 w 63"/>
                <a:gd name="T19" fmla="*/ -5718 h 63"/>
                <a:gd name="T20" fmla="*/ 15 w 63"/>
                <a:gd name="T21" fmla="*/ -5722 h 63"/>
                <a:gd name="T22" fmla="*/ 4 w 63"/>
                <a:gd name="T23" fmla="*/ -5733 h 63"/>
                <a:gd name="T24" fmla="*/ 0 w 63"/>
                <a:gd name="T25" fmla="*/ -5749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4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2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2"/>
                  </a:lnTo>
                  <a:lnTo>
                    <a:pt x="15" y="58"/>
                  </a:lnTo>
                  <a:lnTo>
                    <a:pt x="4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9" name="Freeform 278"/>
            <p:cNvSpPr/>
            <p:nvPr/>
          </p:nvSpPr>
          <p:spPr bwMode="auto">
            <a:xfrm>
              <a:off x="9845" y="-6276"/>
              <a:ext cx="63" cy="63"/>
            </a:xfrm>
            <a:custGeom>
              <a:avLst/>
              <a:gdLst>
                <a:gd name="T0" fmla="*/ 31 w 63"/>
                <a:gd name="T1" fmla="*/ -6276 h 63"/>
                <a:gd name="T2" fmla="*/ 15 w 63"/>
                <a:gd name="T3" fmla="*/ -6271 h 63"/>
                <a:gd name="T4" fmla="*/ 5 w 63"/>
                <a:gd name="T5" fmla="*/ -6260 h 63"/>
                <a:gd name="T6" fmla="*/ 0 w 63"/>
                <a:gd name="T7" fmla="*/ -6244 h 63"/>
                <a:gd name="T8" fmla="*/ 5 w 63"/>
                <a:gd name="T9" fmla="*/ -6229 h 63"/>
                <a:gd name="T10" fmla="*/ 15 w 63"/>
                <a:gd name="T11" fmla="*/ -6218 h 63"/>
                <a:gd name="T12" fmla="*/ 31 w 63"/>
                <a:gd name="T13" fmla="*/ -6213 h 63"/>
                <a:gd name="T14" fmla="*/ 47 w 63"/>
                <a:gd name="T15" fmla="*/ -6218 h 63"/>
                <a:gd name="T16" fmla="*/ 57 w 63"/>
                <a:gd name="T17" fmla="*/ -6229 h 63"/>
                <a:gd name="T18" fmla="*/ 62 w 63"/>
                <a:gd name="T19" fmla="*/ -6244 h 63"/>
                <a:gd name="T20" fmla="*/ 57 w 63"/>
                <a:gd name="T21" fmla="*/ -6260 h 63"/>
                <a:gd name="T22" fmla="*/ 47 w 63"/>
                <a:gd name="T23" fmla="*/ -6271 h 63"/>
                <a:gd name="T24" fmla="*/ 31 w 63"/>
                <a:gd name="T25" fmla="*/ -6276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15" y="5"/>
                  </a:lnTo>
                  <a:lnTo>
                    <a:pt x="5" y="16"/>
                  </a:lnTo>
                  <a:lnTo>
                    <a:pt x="0" y="32"/>
                  </a:lnTo>
                  <a:lnTo>
                    <a:pt x="5" y="47"/>
                  </a:lnTo>
                  <a:lnTo>
                    <a:pt x="15" y="58"/>
                  </a:lnTo>
                  <a:lnTo>
                    <a:pt x="31" y="63"/>
                  </a:lnTo>
                  <a:lnTo>
                    <a:pt x="47" y="58"/>
                  </a:lnTo>
                  <a:lnTo>
                    <a:pt x="57" y="47"/>
                  </a:lnTo>
                  <a:lnTo>
                    <a:pt x="62" y="32"/>
                  </a:lnTo>
                  <a:lnTo>
                    <a:pt x="57" y="16"/>
                  </a:lnTo>
                  <a:lnTo>
                    <a:pt x="47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0" name="Freeform 279"/>
            <p:cNvSpPr/>
            <p:nvPr/>
          </p:nvSpPr>
          <p:spPr bwMode="auto">
            <a:xfrm>
              <a:off x="9845" y="-6276"/>
              <a:ext cx="63" cy="63"/>
            </a:xfrm>
            <a:custGeom>
              <a:avLst/>
              <a:gdLst>
                <a:gd name="T0" fmla="*/ 0 w 63"/>
                <a:gd name="T1" fmla="*/ -6244 h 63"/>
                <a:gd name="T2" fmla="*/ 5 w 63"/>
                <a:gd name="T3" fmla="*/ -6260 h 63"/>
                <a:gd name="T4" fmla="*/ 15 w 63"/>
                <a:gd name="T5" fmla="*/ -6271 h 63"/>
                <a:gd name="T6" fmla="*/ 31 w 63"/>
                <a:gd name="T7" fmla="*/ -6276 h 63"/>
                <a:gd name="T8" fmla="*/ 47 w 63"/>
                <a:gd name="T9" fmla="*/ -6271 h 63"/>
                <a:gd name="T10" fmla="*/ 57 w 63"/>
                <a:gd name="T11" fmla="*/ -6260 h 63"/>
                <a:gd name="T12" fmla="*/ 62 w 63"/>
                <a:gd name="T13" fmla="*/ -6244 h 63"/>
                <a:gd name="T14" fmla="*/ 57 w 63"/>
                <a:gd name="T15" fmla="*/ -6229 h 63"/>
                <a:gd name="T16" fmla="*/ 47 w 63"/>
                <a:gd name="T17" fmla="*/ -6218 h 63"/>
                <a:gd name="T18" fmla="*/ 31 w 63"/>
                <a:gd name="T19" fmla="*/ -6213 h 63"/>
                <a:gd name="T20" fmla="*/ 15 w 63"/>
                <a:gd name="T21" fmla="*/ -6218 h 63"/>
                <a:gd name="T22" fmla="*/ 5 w 63"/>
                <a:gd name="T23" fmla="*/ -6229 h 63"/>
                <a:gd name="T24" fmla="*/ 0 w 63"/>
                <a:gd name="T25" fmla="*/ -624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0" y="32"/>
                  </a:moveTo>
                  <a:lnTo>
                    <a:pt x="5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7" y="5"/>
                  </a:lnTo>
                  <a:lnTo>
                    <a:pt x="57" y="16"/>
                  </a:lnTo>
                  <a:lnTo>
                    <a:pt x="62" y="32"/>
                  </a:lnTo>
                  <a:lnTo>
                    <a:pt x="57" y="47"/>
                  </a:lnTo>
                  <a:lnTo>
                    <a:pt x="47" y="58"/>
                  </a:lnTo>
                  <a:lnTo>
                    <a:pt x="31" y="63"/>
                  </a:lnTo>
                  <a:lnTo>
                    <a:pt x="15" y="58"/>
                  </a:lnTo>
                  <a:lnTo>
                    <a:pt x="5" y="47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1" name="AutoShape 280"/>
            <p:cNvSpPr/>
            <p:nvPr/>
          </p:nvSpPr>
          <p:spPr bwMode="auto">
            <a:xfrm>
              <a:off x="9037" y="-6286"/>
              <a:ext cx="881" cy="585"/>
            </a:xfrm>
            <a:custGeom>
              <a:avLst/>
              <a:gdLst>
                <a:gd name="T0" fmla="*/ 73 w 881"/>
                <a:gd name="T1" fmla="*/ -5738 h 585"/>
                <a:gd name="T2" fmla="*/ 63 w 881"/>
                <a:gd name="T3" fmla="*/ -5764 h 585"/>
                <a:gd name="T4" fmla="*/ 36 w 881"/>
                <a:gd name="T5" fmla="*/ -5780 h 585"/>
                <a:gd name="T6" fmla="*/ 11 w 881"/>
                <a:gd name="T7" fmla="*/ -5764 h 585"/>
                <a:gd name="T8" fmla="*/ 0 w 881"/>
                <a:gd name="T9" fmla="*/ -5738 h 585"/>
                <a:gd name="T10" fmla="*/ 11 w 881"/>
                <a:gd name="T11" fmla="*/ -5713 h 585"/>
                <a:gd name="T12" fmla="*/ 36 w 881"/>
                <a:gd name="T13" fmla="*/ -5702 h 585"/>
                <a:gd name="T14" fmla="*/ 63 w 881"/>
                <a:gd name="T15" fmla="*/ -5713 h 585"/>
                <a:gd name="T16" fmla="*/ 73 w 881"/>
                <a:gd name="T17" fmla="*/ -5738 h 585"/>
                <a:gd name="T18" fmla="*/ 881 w 881"/>
                <a:gd name="T19" fmla="*/ -6249 h 585"/>
                <a:gd name="T20" fmla="*/ 870 w 881"/>
                <a:gd name="T21" fmla="*/ -6276 h 585"/>
                <a:gd name="T22" fmla="*/ 844 w 881"/>
                <a:gd name="T23" fmla="*/ -6286 h 585"/>
                <a:gd name="T24" fmla="*/ 817 w 881"/>
                <a:gd name="T25" fmla="*/ -6276 h 585"/>
                <a:gd name="T26" fmla="*/ 808 w 881"/>
                <a:gd name="T27" fmla="*/ -6249 h 585"/>
                <a:gd name="T28" fmla="*/ 817 w 881"/>
                <a:gd name="T29" fmla="*/ -6224 h 585"/>
                <a:gd name="T30" fmla="*/ 844 w 881"/>
                <a:gd name="T31" fmla="*/ -6213 h 585"/>
                <a:gd name="T32" fmla="*/ 870 w 881"/>
                <a:gd name="T33" fmla="*/ -6224 h 585"/>
                <a:gd name="T34" fmla="*/ 881 w 881"/>
                <a:gd name="T35" fmla="*/ -6249 h 5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81" h="585">
                  <a:moveTo>
                    <a:pt x="73" y="548"/>
                  </a:moveTo>
                  <a:lnTo>
                    <a:pt x="63" y="522"/>
                  </a:lnTo>
                  <a:lnTo>
                    <a:pt x="36" y="506"/>
                  </a:lnTo>
                  <a:lnTo>
                    <a:pt x="11" y="522"/>
                  </a:lnTo>
                  <a:lnTo>
                    <a:pt x="0" y="548"/>
                  </a:lnTo>
                  <a:lnTo>
                    <a:pt x="11" y="573"/>
                  </a:lnTo>
                  <a:lnTo>
                    <a:pt x="36" y="584"/>
                  </a:lnTo>
                  <a:lnTo>
                    <a:pt x="63" y="573"/>
                  </a:lnTo>
                  <a:lnTo>
                    <a:pt x="73" y="548"/>
                  </a:lnTo>
                  <a:moveTo>
                    <a:pt x="881" y="37"/>
                  </a:moveTo>
                  <a:lnTo>
                    <a:pt x="870" y="10"/>
                  </a:lnTo>
                  <a:lnTo>
                    <a:pt x="844" y="0"/>
                  </a:lnTo>
                  <a:lnTo>
                    <a:pt x="817" y="10"/>
                  </a:lnTo>
                  <a:lnTo>
                    <a:pt x="808" y="37"/>
                  </a:lnTo>
                  <a:lnTo>
                    <a:pt x="817" y="62"/>
                  </a:lnTo>
                  <a:lnTo>
                    <a:pt x="844" y="73"/>
                  </a:lnTo>
                  <a:lnTo>
                    <a:pt x="870" y="62"/>
                  </a:lnTo>
                  <a:lnTo>
                    <a:pt x="881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77" name="Picture 28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-1548"/>
              <a:ext cx="618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2" name="AutoShape 282"/>
            <p:cNvSpPr/>
            <p:nvPr/>
          </p:nvSpPr>
          <p:spPr bwMode="auto">
            <a:xfrm>
              <a:off x="2538" y="-1432"/>
              <a:ext cx="1122" cy="905"/>
            </a:xfrm>
            <a:custGeom>
              <a:avLst/>
              <a:gdLst>
                <a:gd name="T0" fmla="*/ 1122 w 1122"/>
                <a:gd name="T1" fmla="*/ -577 h 905"/>
                <a:gd name="T2" fmla="*/ 875 w 1122"/>
                <a:gd name="T3" fmla="*/ -577 h 905"/>
                <a:gd name="T4" fmla="*/ 875 w 1122"/>
                <a:gd name="T5" fmla="*/ -924 h 905"/>
                <a:gd name="T6" fmla="*/ 1122 w 1122"/>
                <a:gd name="T7" fmla="*/ -924 h 905"/>
                <a:gd name="T8" fmla="*/ 868 w 1122"/>
                <a:gd name="T9" fmla="*/ -577 h 905"/>
                <a:gd name="T10" fmla="*/ 126 w 1122"/>
                <a:gd name="T11" fmla="*/ -577 h 905"/>
                <a:gd name="T12" fmla="*/ 126 w 1122"/>
                <a:gd name="T13" fmla="*/ -700 h 905"/>
                <a:gd name="T14" fmla="*/ 0 w 1122"/>
                <a:gd name="T15" fmla="*/ -946 h 905"/>
                <a:gd name="T16" fmla="*/ 1116 w 1122"/>
                <a:gd name="T17" fmla="*/ -1183 h 905"/>
                <a:gd name="T18" fmla="*/ 126 w 1122"/>
                <a:gd name="T19" fmla="*/ -1183 h 905"/>
                <a:gd name="T20" fmla="*/ 126 w 1122"/>
                <a:gd name="T21" fmla="*/ -1183 h 905"/>
                <a:gd name="T22" fmla="*/ 126 w 1122"/>
                <a:gd name="T23" fmla="*/ -984 h 905"/>
                <a:gd name="T24" fmla="*/ 1122 w 1122"/>
                <a:gd name="T25" fmla="*/ -924 h 905"/>
                <a:gd name="T26" fmla="*/ 875 w 1122"/>
                <a:gd name="T27" fmla="*/ -924 h 905"/>
                <a:gd name="T28" fmla="*/ 875 w 1122"/>
                <a:gd name="T29" fmla="*/ -1432 h 905"/>
                <a:gd name="T30" fmla="*/ 1122 w 1122"/>
                <a:gd name="T31" fmla="*/ -1432 h 905"/>
                <a:gd name="T32" fmla="*/ 571 w 1122"/>
                <a:gd name="T33" fmla="*/ -638 h 905"/>
                <a:gd name="T34" fmla="*/ 571 w 1122"/>
                <a:gd name="T35" fmla="*/ -528 h 9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2" h="905">
                  <a:moveTo>
                    <a:pt x="1122" y="855"/>
                  </a:moveTo>
                  <a:lnTo>
                    <a:pt x="875" y="855"/>
                  </a:lnTo>
                  <a:lnTo>
                    <a:pt x="875" y="508"/>
                  </a:lnTo>
                  <a:lnTo>
                    <a:pt x="1122" y="508"/>
                  </a:lnTo>
                  <a:moveTo>
                    <a:pt x="868" y="855"/>
                  </a:moveTo>
                  <a:lnTo>
                    <a:pt x="126" y="855"/>
                  </a:lnTo>
                  <a:lnTo>
                    <a:pt x="126" y="732"/>
                  </a:lnTo>
                  <a:lnTo>
                    <a:pt x="0" y="486"/>
                  </a:lnTo>
                  <a:moveTo>
                    <a:pt x="1116" y="249"/>
                  </a:moveTo>
                  <a:lnTo>
                    <a:pt x="126" y="249"/>
                  </a:lnTo>
                  <a:moveTo>
                    <a:pt x="126" y="249"/>
                  </a:moveTo>
                  <a:lnTo>
                    <a:pt x="126" y="448"/>
                  </a:lnTo>
                  <a:moveTo>
                    <a:pt x="1122" y="508"/>
                  </a:moveTo>
                  <a:lnTo>
                    <a:pt x="875" y="508"/>
                  </a:lnTo>
                  <a:lnTo>
                    <a:pt x="875" y="0"/>
                  </a:lnTo>
                  <a:lnTo>
                    <a:pt x="1122" y="0"/>
                  </a:lnTo>
                  <a:moveTo>
                    <a:pt x="571" y="794"/>
                  </a:moveTo>
                  <a:lnTo>
                    <a:pt x="571" y="904"/>
                  </a:lnTo>
                </a:path>
              </a:pathLst>
            </a:custGeom>
            <a:noFill/>
            <a:ln w="1663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3" name="Line 283"/>
            <p:cNvSpPr>
              <a:spLocks noChangeShapeType="1"/>
            </p:cNvSpPr>
            <p:nvPr/>
          </p:nvSpPr>
          <p:spPr bwMode="auto">
            <a:xfrm>
              <a:off x="3036" y="-687"/>
              <a:ext cx="0" cy="210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4" name="Line 284"/>
            <p:cNvSpPr>
              <a:spLocks noChangeShapeType="1"/>
            </p:cNvSpPr>
            <p:nvPr/>
          </p:nvSpPr>
          <p:spPr bwMode="auto">
            <a:xfrm>
              <a:off x="3070" y="-658"/>
              <a:ext cx="0" cy="151"/>
            </a:xfrm>
            <a:prstGeom prst="line">
              <a:avLst/>
            </a:prstGeom>
            <a:noFill/>
            <a:ln w="33528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73" name="Picture 28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995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2" name="Picture 28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1241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1" name="Picture 2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645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0" name="Picture 28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1489"/>
              <a:ext cx="128" cy="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5" name="Freeform 289"/>
            <p:cNvSpPr/>
            <p:nvPr/>
          </p:nvSpPr>
          <p:spPr bwMode="auto">
            <a:xfrm>
              <a:off x="3382" y="-955"/>
              <a:ext cx="60" cy="63"/>
            </a:xfrm>
            <a:custGeom>
              <a:avLst/>
              <a:gdLst>
                <a:gd name="T0" fmla="*/ 31 w 60"/>
                <a:gd name="T1" fmla="*/ -955 h 63"/>
                <a:gd name="T2" fmla="*/ 15 w 60"/>
                <a:gd name="T3" fmla="*/ -950 h 63"/>
                <a:gd name="T4" fmla="*/ 2 w 60"/>
                <a:gd name="T5" fmla="*/ -939 h 63"/>
                <a:gd name="T6" fmla="*/ 0 w 60"/>
                <a:gd name="T7" fmla="*/ -924 h 63"/>
                <a:gd name="T8" fmla="*/ 2 w 60"/>
                <a:gd name="T9" fmla="*/ -908 h 63"/>
                <a:gd name="T10" fmla="*/ 15 w 60"/>
                <a:gd name="T11" fmla="*/ -897 h 63"/>
                <a:gd name="T12" fmla="*/ 31 w 60"/>
                <a:gd name="T13" fmla="*/ -892 h 63"/>
                <a:gd name="T14" fmla="*/ 46 w 60"/>
                <a:gd name="T15" fmla="*/ -897 h 63"/>
                <a:gd name="T16" fmla="*/ 57 w 60"/>
                <a:gd name="T17" fmla="*/ -908 h 63"/>
                <a:gd name="T18" fmla="*/ 60 w 60"/>
                <a:gd name="T19" fmla="*/ -924 h 63"/>
                <a:gd name="T20" fmla="*/ 57 w 60"/>
                <a:gd name="T21" fmla="*/ -939 h 63"/>
                <a:gd name="T22" fmla="*/ 46 w 60"/>
                <a:gd name="T23" fmla="*/ -950 h 63"/>
                <a:gd name="T24" fmla="*/ 31 w 60"/>
                <a:gd name="T25" fmla="*/ -95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31" y="0"/>
                  </a:moveTo>
                  <a:lnTo>
                    <a:pt x="15" y="5"/>
                  </a:lnTo>
                  <a:lnTo>
                    <a:pt x="2" y="16"/>
                  </a:lnTo>
                  <a:lnTo>
                    <a:pt x="0" y="31"/>
                  </a:lnTo>
                  <a:lnTo>
                    <a:pt x="2" y="47"/>
                  </a:lnTo>
                  <a:lnTo>
                    <a:pt x="15" y="58"/>
                  </a:lnTo>
                  <a:lnTo>
                    <a:pt x="31" y="63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0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4" name="Freeform 290"/>
            <p:cNvSpPr/>
            <p:nvPr/>
          </p:nvSpPr>
          <p:spPr bwMode="auto">
            <a:xfrm>
              <a:off x="3382" y="-955"/>
              <a:ext cx="60" cy="63"/>
            </a:xfrm>
            <a:custGeom>
              <a:avLst/>
              <a:gdLst>
                <a:gd name="T0" fmla="*/ 0 w 60"/>
                <a:gd name="T1" fmla="*/ -924 h 63"/>
                <a:gd name="T2" fmla="*/ 2 w 60"/>
                <a:gd name="T3" fmla="*/ -939 h 63"/>
                <a:gd name="T4" fmla="*/ 15 w 60"/>
                <a:gd name="T5" fmla="*/ -950 h 63"/>
                <a:gd name="T6" fmla="*/ 31 w 60"/>
                <a:gd name="T7" fmla="*/ -955 h 63"/>
                <a:gd name="T8" fmla="*/ 46 w 60"/>
                <a:gd name="T9" fmla="*/ -950 h 63"/>
                <a:gd name="T10" fmla="*/ 57 w 60"/>
                <a:gd name="T11" fmla="*/ -939 h 63"/>
                <a:gd name="T12" fmla="*/ 60 w 60"/>
                <a:gd name="T13" fmla="*/ -924 h 63"/>
                <a:gd name="T14" fmla="*/ 57 w 60"/>
                <a:gd name="T15" fmla="*/ -908 h 63"/>
                <a:gd name="T16" fmla="*/ 46 w 60"/>
                <a:gd name="T17" fmla="*/ -897 h 63"/>
                <a:gd name="T18" fmla="*/ 31 w 60"/>
                <a:gd name="T19" fmla="*/ -892 h 63"/>
                <a:gd name="T20" fmla="*/ 15 w 60"/>
                <a:gd name="T21" fmla="*/ -897 h 63"/>
                <a:gd name="T22" fmla="*/ 2 w 60"/>
                <a:gd name="T23" fmla="*/ -908 h 63"/>
                <a:gd name="T24" fmla="*/ 0 w 60"/>
                <a:gd name="T25" fmla="*/ -92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0" y="31"/>
                  </a:moveTo>
                  <a:lnTo>
                    <a:pt x="2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0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3"/>
                  </a:lnTo>
                  <a:lnTo>
                    <a:pt x="15" y="58"/>
                  </a:lnTo>
                  <a:lnTo>
                    <a:pt x="2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5" name="Freeform 291"/>
            <p:cNvSpPr/>
            <p:nvPr/>
          </p:nvSpPr>
          <p:spPr bwMode="auto">
            <a:xfrm>
              <a:off x="3382" y="-614"/>
              <a:ext cx="60" cy="63"/>
            </a:xfrm>
            <a:custGeom>
              <a:avLst/>
              <a:gdLst>
                <a:gd name="T0" fmla="*/ 31 w 60"/>
                <a:gd name="T1" fmla="*/ -614 h 63"/>
                <a:gd name="T2" fmla="*/ 15 w 60"/>
                <a:gd name="T3" fmla="*/ -609 h 63"/>
                <a:gd name="T4" fmla="*/ 2 w 60"/>
                <a:gd name="T5" fmla="*/ -598 h 63"/>
                <a:gd name="T6" fmla="*/ 0 w 60"/>
                <a:gd name="T7" fmla="*/ -583 h 63"/>
                <a:gd name="T8" fmla="*/ 2 w 60"/>
                <a:gd name="T9" fmla="*/ -567 h 63"/>
                <a:gd name="T10" fmla="*/ 15 w 60"/>
                <a:gd name="T11" fmla="*/ -556 h 63"/>
                <a:gd name="T12" fmla="*/ 31 w 60"/>
                <a:gd name="T13" fmla="*/ -552 h 63"/>
                <a:gd name="T14" fmla="*/ 46 w 60"/>
                <a:gd name="T15" fmla="*/ -556 h 63"/>
                <a:gd name="T16" fmla="*/ 57 w 60"/>
                <a:gd name="T17" fmla="*/ -567 h 63"/>
                <a:gd name="T18" fmla="*/ 60 w 60"/>
                <a:gd name="T19" fmla="*/ -583 h 63"/>
                <a:gd name="T20" fmla="*/ 57 w 60"/>
                <a:gd name="T21" fmla="*/ -598 h 63"/>
                <a:gd name="T22" fmla="*/ 46 w 60"/>
                <a:gd name="T23" fmla="*/ -609 h 63"/>
                <a:gd name="T24" fmla="*/ 31 w 60"/>
                <a:gd name="T25" fmla="*/ -61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31" y="0"/>
                  </a:moveTo>
                  <a:lnTo>
                    <a:pt x="15" y="5"/>
                  </a:lnTo>
                  <a:lnTo>
                    <a:pt x="2" y="16"/>
                  </a:lnTo>
                  <a:lnTo>
                    <a:pt x="0" y="31"/>
                  </a:lnTo>
                  <a:lnTo>
                    <a:pt x="2" y="47"/>
                  </a:lnTo>
                  <a:lnTo>
                    <a:pt x="15" y="58"/>
                  </a:lnTo>
                  <a:lnTo>
                    <a:pt x="31" y="62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0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6" name="Freeform 292"/>
            <p:cNvSpPr/>
            <p:nvPr/>
          </p:nvSpPr>
          <p:spPr bwMode="auto">
            <a:xfrm>
              <a:off x="3382" y="-614"/>
              <a:ext cx="60" cy="63"/>
            </a:xfrm>
            <a:custGeom>
              <a:avLst/>
              <a:gdLst>
                <a:gd name="T0" fmla="*/ 0 w 60"/>
                <a:gd name="T1" fmla="*/ -583 h 63"/>
                <a:gd name="T2" fmla="*/ 2 w 60"/>
                <a:gd name="T3" fmla="*/ -598 h 63"/>
                <a:gd name="T4" fmla="*/ 15 w 60"/>
                <a:gd name="T5" fmla="*/ -609 h 63"/>
                <a:gd name="T6" fmla="*/ 31 w 60"/>
                <a:gd name="T7" fmla="*/ -614 h 63"/>
                <a:gd name="T8" fmla="*/ 46 w 60"/>
                <a:gd name="T9" fmla="*/ -609 h 63"/>
                <a:gd name="T10" fmla="*/ 57 w 60"/>
                <a:gd name="T11" fmla="*/ -598 h 63"/>
                <a:gd name="T12" fmla="*/ 60 w 60"/>
                <a:gd name="T13" fmla="*/ -583 h 63"/>
                <a:gd name="T14" fmla="*/ 57 w 60"/>
                <a:gd name="T15" fmla="*/ -567 h 63"/>
                <a:gd name="T16" fmla="*/ 46 w 60"/>
                <a:gd name="T17" fmla="*/ -556 h 63"/>
                <a:gd name="T18" fmla="*/ 31 w 60"/>
                <a:gd name="T19" fmla="*/ -552 h 63"/>
                <a:gd name="T20" fmla="*/ 15 w 60"/>
                <a:gd name="T21" fmla="*/ -556 h 63"/>
                <a:gd name="T22" fmla="*/ 2 w 60"/>
                <a:gd name="T23" fmla="*/ -567 h 63"/>
                <a:gd name="T24" fmla="*/ 0 w 60"/>
                <a:gd name="T25" fmla="*/ -583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0" y="31"/>
                  </a:moveTo>
                  <a:lnTo>
                    <a:pt x="2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0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2"/>
                  </a:lnTo>
                  <a:lnTo>
                    <a:pt x="15" y="58"/>
                  </a:lnTo>
                  <a:lnTo>
                    <a:pt x="2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7" name="Rectangle 293"/>
            <p:cNvSpPr>
              <a:spLocks noChangeArrowheads="1"/>
            </p:cNvSpPr>
            <p:nvPr/>
          </p:nvSpPr>
          <p:spPr bwMode="auto">
            <a:xfrm>
              <a:off x="7654" y="-3052"/>
              <a:ext cx="1216" cy="1190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64" name="Picture 29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8" y="-2758"/>
              <a:ext cx="221" cy="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3" name="Picture 29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" y="-2758"/>
              <a:ext cx="220" cy="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2" name="Picture 29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" y="-8579"/>
              <a:ext cx="422" cy="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48" name="AutoShape 297"/>
            <p:cNvSpPr/>
            <p:nvPr/>
          </p:nvSpPr>
          <p:spPr bwMode="auto">
            <a:xfrm>
              <a:off x="7408" y="-8630"/>
              <a:ext cx="453" cy="341"/>
            </a:xfrm>
            <a:custGeom>
              <a:avLst/>
              <a:gdLst>
                <a:gd name="T0" fmla="*/ 153 w 453"/>
                <a:gd name="T1" fmla="*/ -8630 h 341"/>
                <a:gd name="T2" fmla="*/ 0 w 453"/>
                <a:gd name="T3" fmla="*/ -8462 h 341"/>
                <a:gd name="T4" fmla="*/ 78 w 453"/>
                <a:gd name="T5" fmla="*/ -8378 h 341"/>
                <a:gd name="T6" fmla="*/ 153 w 453"/>
                <a:gd name="T7" fmla="*/ -8289 h 341"/>
                <a:gd name="T8" fmla="*/ 153 w 453"/>
                <a:gd name="T9" fmla="*/ -8342 h 341"/>
                <a:gd name="T10" fmla="*/ 343 w 453"/>
                <a:gd name="T11" fmla="*/ -8342 h 341"/>
                <a:gd name="T12" fmla="*/ 374 w 453"/>
                <a:gd name="T13" fmla="*/ -8378 h 341"/>
                <a:gd name="T14" fmla="*/ 452 w 453"/>
                <a:gd name="T15" fmla="*/ -8462 h 341"/>
                <a:gd name="T16" fmla="*/ 374 w 453"/>
                <a:gd name="T17" fmla="*/ -8546 h 341"/>
                <a:gd name="T18" fmla="*/ 341 w 453"/>
                <a:gd name="T19" fmla="*/ -8582 h 341"/>
                <a:gd name="T20" fmla="*/ 153 w 453"/>
                <a:gd name="T21" fmla="*/ -8582 h 341"/>
                <a:gd name="T22" fmla="*/ 153 w 453"/>
                <a:gd name="T23" fmla="*/ -8630 h 341"/>
                <a:gd name="T24" fmla="*/ 343 w 453"/>
                <a:gd name="T25" fmla="*/ -8342 h 341"/>
                <a:gd name="T26" fmla="*/ 297 w 453"/>
                <a:gd name="T27" fmla="*/ -8342 h 341"/>
                <a:gd name="T28" fmla="*/ 297 w 453"/>
                <a:gd name="T29" fmla="*/ -8289 h 341"/>
                <a:gd name="T30" fmla="*/ 343 w 453"/>
                <a:gd name="T31" fmla="*/ -8342 h 341"/>
                <a:gd name="T32" fmla="*/ 297 w 453"/>
                <a:gd name="T33" fmla="*/ -8630 h 341"/>
                <a:gd name="T34" fmla="*/ 297 w 453"/>
                <a:gd name="T35" fmla="*/ -8582 h 341"/>
                <a:gd name="T36" fmla="*/ 341 w 453"/>
                <a:gd name="T37" fmla="*/ -8582 h 341"/>
                <a:gd name="T38" fmla="*/ 297 w 453"/>
                <a:gd name="T39" fmla="*/ -8630 h 3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3" h="341">
                  <a:moveTo>
                    <a:pt x="153" y="0"/>
                  </a:moveTo>
                  <a:lnTo>
                    <a:pt x="0" y="168"/>
                  </a:lnTo>
                  <a:lnTo>
                    <a:pt x="78" y="252"/>
                  </a:lnTo>
                  <a:lnTo>
                    <a:pt x="153" y="341"/>
                  </a:lnTo>
                  <a:lnTo>
                    <a:pt x="153" y="288"/>
                  </a:lnTo>
                  <a:lnTo>
                    <a:pt x="343" y="288"/>
                  </a:lnTo>
                  <a:lnTo>
                    <a:pt x="374" y="252"/>
                  </a:lnTo>
                  <a:lnTo>
                    <a:pt x="452" y="168"/>
                  </a:lnTo>
                  <a:lnTo>
                    <a:pt x="374" y="84"/>
                  </a:lnTo>
                  <a:lnTo>
                    <a:pt x="341" y="48"/>
                  </a:lnTo>
                  <a:lnTo>
                    <a:pt x="153" y="48"/>
                  </a:lnTo>
                  <a:lnTo>
                    <a:pt x="153" y="0"/>
                  </a:lnTo>
                  <a:close/>
                  <a:moveTo>
                    <a:pt x="343" y="288"/>
                  </a:moveTo>
                  <a:lnTo>
                    <a:pt x="297" y="288"/>
                  </a:lnTo>
                  <a:lnTo>
                    <a:pt x="297" y="341"/>
                  </a:lnTo>
                  <a:lnTo>
                    <a:pt x="343" y="288"/>
                  </a:lnTo>
                  <a:close/>
                  <a:moveTo>
                    <a:pt x="297" y="0"/>
                  </a:moveTo>
                  <a:lnTo>
                    <a:pt x="297" y="48"/>
                  </a:lnTo>
                  <a:lnTo>
                    <a:pt x="341" y="48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9" name="AutoShape 298"/>
            <p:cNvSpPr/>
            <p:nvPr/>
          </p:nvSpPr>
          <p:spPr bwMode="auto">
            <a:xfrm>
              <a:off x="7397" y="-8650"/>
              <a:ext cx="474" cy="383"/>
            </a:xfrm>
            <a:custGeom>
              <a:avLst/>
              <a:gdLst>
                <a:gd name="T0" fmla="*/ 0 w 474"/>
                <a:gd name="T1" fmla="*/ -8462 h 383"/>
                <a:gd name="T2" fmla="*/ 173 w 474"/>
                <a:gd name="T3" fmla="*/ -8268 h 383"/>
                <a:gd name="T4" fmla="*/ 157 w 474"/>
                <a:gd name="T5" fmla="*/ -8289 h 383"/>
                <a:gd name="T6" fmla="*/ 91 w 474"/>
                <a:gd name="T7" fmla="*/ -8389 h 383"/>
                <a:gd name="T8" fmla="*/ 13 w 474"/>
                <a:gd name="T9" fmla="*/ -8451 h 383"/>
                <a:gd name="T10" fmla="*/ 33 w 474"/>
                <a:gd name="T11" fmla="*/ -8473 h 383"/>
                <a:gd name="T12" fmla="*/ 157 w 474"/>
                <a:gd name="T13" fmla="*/ -8630 h 383"/>
                <a:gd name="T14" fmla="*/ 173 w 474"/>
                <a:gd name="T15" fmla="*/ -8650 h 383"/>
                <a:gd name="T16" fmla="*/ 301 w 474"/>
                <a:gd name="T17" fmla="*/ -8342 h 383"/>
                <a:gd name="T18" fmla="*/ 301 w 474"/>
                <a:gd name="T19" fmla="*/ -8331 h 383"/>
                <a:gd name="T20" fmla="*/ 320 w 474"/>
                <a:gd name="T21" fmla="*/ -8289 h 383"/>
                <a:gd name="T22" fmla="*/ 303 w 474"/>
                <a:gd name="T23" fmla="*/ -8300 h 383"/>
                <a:gd name="T24" fmla="*/ 312 w 474"/>
                <a:gd name="T25" fmla="*/ -8342 h 383"/>
                <a:gd name="T26" fmla="*/ 162 w 474"/>
                <a:gd name="T27" fmla="*/ -8347 h 383"/>
                <a:gd name="T28" fmla="*/ 168 w 474"/>
                <a:gd name="T29" fmla="*/ -8300 h 383"/>
                <a:gd name="T30" fmla="*/ 173 w 474"/>
                <a:gd name="T31" fmla="*/ -8289 h 383"/>
                <a:gd name="T32" fmla="*/ 164 w 474"/>
                <a:gd name="T33" fmla="*/ -8331 h 383"/>
                <a:gd name="T34" fmla="*/ 312 w 474"/>
                <a:gd name="T35" fmla="*/ -8342 h 383"/>
                <a:gd name="T36" fmla="*/ 448 w 474"/>
                <a:gd name="T37" fmla="*/ -8462 h 383"/>
                <a:gd name="T38" fmla="*/ 313 w 474"/>
                <a:gd name="T39" fmla="*/ -8311 h 383"/>
                <a:gd name="T40" fmla="*/ 320 w 474"/>
                <a:gd name="T41" fmla="*/ -8289 h 383"/>
                <a:gd name="T42" fmla="*/ 464 w 474"/>
                <a:gd name="T43" fmla="*/ -8451 h 383"/>
                <a:gd name="T44" fmla="*/ 448 w 474"/>
                <a:gd name="T45" fmla="*/ -8462 h 383"/>
                <a:gd name="T46" fmla="*/ 173 w 474"/>
                <a:gd name="T47" fmla="*/ -8342 h 383"/>
                <a:gd name="T48" fmla="*/ 301 w 474"/>
                <a:gd name="T49" fmla="*/ -8331 h 383"/>
                <a:gd name="T50" fmla="*/ 23 w 474"/>
                <a:gd name="T51" fmla="*/ -8462 h 383"/>
                <a:gd name="T52" fmla="*/ 33 w 474"/>
                <a:gd name="T53" fmla="*/ -8451 h 383"/>
                <a:gd name="T54" fmla="*/ 464 w 474"/>
                <a:gd name="T55" fmla="*/ -8473 h 383"/>
                <a:gd name="T56" fmla="*/ 458 w 474"/>
                <a:gd name="T57" fmla="*/ -8451 h 383"/>
                <a:gd name="T58" fmla="*/ 474 w 474"/>
                <a:gd name="T59" fmla="*/ -8462 h 383"/>
                <a:gd name="T60" fmla="*/ 464 w 474"/>
                <a:gd name="T61" fmla="*/ -8473 h 383"/>
                <a:gd name="T62" fmla="*/ 314 w 474"/>
                <a:gd name="T63" fmla="*/ -8630 h 383"/>
                <a:gd name="T64" fmla="*/ 448 w 474"/>
                <a:gd name="T65" fmla="*/ -8462 h 383"/>
                <a:gd name="T66" fmla="*/ 464 w 474"/>
                <a:gd name="T67" fmla="*/ -8473 h 383"/>
                <a:gd name="T68" fmla="*/ 33 w 474"/>
                <a:gd name="T69" fmla="*/ -8473 h 383"/>
                <a:gd name="T70" fmla="*/ 23 w 474"/>
                <a:gd name="T71" fmla="*/ -8462 h 383"/>
                <a:gd name="T72" fmla="*/ 173 w 474"/>
                <a:gd name="T73" fmla="*/ -8630 h 383"/>
                <a:gd name="T74" fmla="*/ 168 w 474"/>
                <a:gd name="T75" fmla="*/ -8619 h 383"/>
                <a:gd name="T76" fmla="*/ 162 w 474"/>
                <a:gd name="T77" fmla="*/ -8577 h 383"/>
                <a:gd name="T78" fmla="*/ 312 w 474"/>
                <a:gd name="T79" fmla="*/ -8582 h 383"/>
                <a:gd name="T80" fmla="*/ 164 w 474"/>
                <a:gd name="T81" fmla="*/ -8593 h 383"/>
                <a:gd name="T82" fmla="*/ 173 w 474"/>
                <a:gd name="T83" fmla="*/ -8630 h 383"/>
                <a:gd name="T84" fmla="*/ 173 w 474"/>
                <a:gd name="T85" fmla="*/ -8593 h 383"/>
                <a:gd name="T86" fmla="*/ 301 w 474"/>
                <a:gd name="T87" fmla="*/ -8582 h 383"/>
                <a:gd name="T88" fmla="*/ 301 w 474"/>
                <a:gd name="T89" fmla="*/ -8650 h 383"/>
                <a:gd name="T90" fmla="*/ 308 w 474"/>
                <a:gd name="T91" fmla="*/ -8593 h 383"/>
                <a:gd name="T92" fmla="*/ 312 w 474"/>
                <a:gd name="T93" fmla="*/ -8582 h 383"/>
                <a:gd name="T94" fmla="*/ 303 w 474"/>
                <a:gd name="T95" fmla="*/ -8619 h 383"/>
                <a:gd name="T96" fmla="*/ 301 w 474"/>
                <a:gd name="T97" fmla="*/ -8650 h 383"/>
                <a:gd name="T98" fmla="*/ 314 w 474"/>
                <a:gd name="T99" fmla="*/ -8630 h 383"/>
                <a:gd name="T100" fmla="*/ 301 w 474"/>
                <a:gd name="T101" fmla="*/ -8650 h 3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4" h="383">
                  <a:moveTo>
                    <a:pt x="173" y="0"/>
                  </a:moveTo>
                  <a:lnTo>
                    <a:pt x="0" y="188"/>
                  </a:lnTo>
                  <a:lnTo>
                    <a:pt x="173" y="382"/>
                  </a:lnTo>
                  <a:lnTo>
                    <a:pt x="173" y="361"/>
                  </a:lnTo>
                  <a:lnTo>
                    <a:pt x="157" y="361"/>
                  </a:lnTo>
                  <a:lnTo>
                    <a:pt x="159" y="340"/>
                  </a:lnTo>
                  <a:lnTo>
                    <a:pt x="91" y="261"/>
                  </a:lnTo>
                  <a:lnTo>
                    <a:pt x="33" y="199"/>
                  </a:lnTo>
                  <a:lnTo>
                    <a:pt x="13" y="199"/>
                  </a:lnTo>
                  <a:lnTo>
                    <a:pt x="13" y="177"/>
                  </a:lnTo>
                  <a:lnTo>
                    <a:pt x="33" y="177"/>
                  </a:lnTo>
                  <a:lnTo>
                    <a:pt x="159" y="41"/>
                  </a:lnTo>
                  <a:lnTo>
                    <a:pt x="157" y="20"/>
                  </a:lnTo>
                  <a:lnTo>
                    <a:pt x="173" y="20"/>
                  </a:lnTo>
                  <a:lnTo>
                    <a:pt x="173" y="0"/>
                  </a:lnTo>
                  <a:close/>
                  <a:moveTo>
                    <a:pt x="312" y="308"/>
                  </a:moveTo>
                  <a:lnTo>
                    <a:pt x="301" y="308"/>
                  </a:lnTo>
                  <a:lnTo>
                    <a:pt x="308" y="319"/>
                  </a:lnTo>
                  <a:lnTo>
                    <a:pt x="301" y="319"/>
                  </a:lnTo>
                  <a:lnTo>
                    <a:pt x="301" y="382"/>
                  </a:lnTo>
                  <a:lnTo>
                    <a:pt x="320" y="361"/>
                  </a:lnTo>
                  <a:lnTo>
                    <a:pt x="314" y="361"/>
                  </a:lnTo>
                  <a:lnTo>
                    <a:pt x="303" y="350"/>
                  </a:lnTo>
                  <a:lnTo>
                    <a:pt x="313" y="339"/>
                  </a:lnTo>
                  <a:lnTo>
                    <a:pt x="312" y="308"/>
                  </a:lnTo>
                  <a:close/>
                  <a:moveTo>
                    <a:pt x="312" y="303"/>
                  </a:moveTo>
                  <a:lnTo>
                    <a:pt x="162" y="303"/>
                  </a:lnTo>
                  <a:lnTo>
                    <a:pt x="159" y="340"/>
                  </a:lnTo>
                  <a:lnTo>
                    <a:pt x="168" y="350"/>
                  </a:lnTo>
                  <a:lnTo>
                    <a:pt x="157" y="361"/>
                  </a:lnTo>
                  <a:lnTo>
                    <a:pt x="173" y="361"/>
                  </a:lnTo>
                  <a:lnTo>
                    <a:pt x="173" y="319"/>
                  </a:lnTo>
                  <a:lnTo>
                    <a:pt x="164" y="319"/>
                  </a:lnTo>
                  <a:lnTo>
                    <a:pt x="173" y="308"/>
                  </a:lnTo>
                  <a:lnTo>
                    <a:pt x="312" y="308"/>
                  </a:lnTo>
                  <a:lnTo>
                    <a:pt x="312" y="303"/>
                  </a:lnTo>
                  <a:close/>
                  <a:moveTo>
                    <a:pt x="448" y="188"/>
                  </a:moveTo>
                  <a:lnTo>
                    <a:pt x="383" y="261"/>
                  </a:lnTo>
                  <a:lnTo>
                    <a:pt x="313" y="339"/>
                  </a:lnTo>
                  <a:lnTo>
                    <a:pt x="314" y="361"/>
                  </a:lnTo>
                  <a:lnTo>
                    <a:pt x="320" y="361"/>
                  </a:lnTo>
                  <a:lnTo>
                    <a:pt x="387" y="283"/>
                  </a:lnTo>
                  <a:lnTo>
                    <a:pt x="464" y="199"/>
                  </a:lnTo>
                  <a:lnTo>
                    <a:pt x="458" y="199"/>
                  </a:lnTo>
                  <a:lnTo>
                    <a:pt x="448" y="188"/>
                  </a:lnTo>
                  <a:close/>
                  <a:moveTo>
                    <a:pt x="301" y="308"/>
                  </a:moveTo>
                  <a:lnTo>
                    <a:pt x="173" y="308"/>
                  </a:lnTo>
                  <a:lnTo>
                    <a:pt x="173" y="319"/>
                  </a:lnTo>
                  <a:lnTo>
                    <a:pt x="301" y="319"/>
                  </a:lnTo>
                  <a:lnTo>
                    <a:pt x="301" y="308"/>
                  </a:lnTo>
                  <a:close/>
                  <a:moveTo>
                    <a:pt x="23" y="188"/>
                  </a:moveTo>
                  <a:lnTo>
                    <a:pt x="13" y="199"/>
                  </a:lnTo>
                  <a:lnTo>
                    <a:pt x="33" y="199"/>
                  </a:lnTo>
                  <a:lnTo>
                    <a:pt x="23" y="188"/>
                  </a:lnTo>
                  <a:close/>
                  <a:moveTo>
                    <a:pt x="464" y="177"/>
                  </a:moveTo>
                  <a:lnTo>
                    <a:pt x="458" y="177"/>
                  </a:lnTo>
                  <a:lnTo>
                    <a:pt x="458" y="199"/>
                  </a:lnTo>
                  <a:lnTo>
                    <a:pt x="464" y="199"/>
                  </a:lnTo>
                  <a:lnTo>
                    <a:pt x="474" y="188"/>
                  </a:lnTo>
                  <a:lnTo>
                    <a:pt x="464" y="177"/>
                  </a:lnTo>
                  <a:close/>
                  <a:moveTo>
                    <a:pt x="320" y="20"/>
                  </a:moveTo>
                  <a:lnTo>
                    <a:pt x="314" y="20"/>
                  </a:lnTo>
                  <a:lnTo>
                    <a:pt x="313" y="42"/>
                  </a:lnTo>
                  <a:lnTo>
                    <a:pt x="448" y="188"/>
                  </a:lnTo>
                  <a:lnTo>
                    <a:pt x="458" y="177"/>
                  </a:lnTo>
                  <a:lnTo>
                    <a:pt x="464" y="177"/>
                  </a:lnTo>
                  <a:lnTo>
                    <a:pt x="320" y="20"/>
                  </a:lnTo>
                  <a:close/>
                  <a:moveTo>
                    <a:pt x="33" y="177"/>
                  </a:moveTo>
                  <a:lnTo>
                    <a:pt x="13" y="177"/>
                  </a:lnTo>
                  <a:lnTo>
                    <a:pt x="23" y="188"/>
                  </a:lnTo>
                  <a:lnTo>
                    <a:pt x="33" y="177"/>
                  </a:lnTo>
                  <a:close/>
                  <a:moveTo>
                    <a:pt x="173" y="20"/>
                  </a:moveTo>
                  <a:lnTo>
                    <a:pt x="157" y="20"/>
                  </a:lnTo>
                  <a:lnTo>
                    <a:pt x="168" y="31"/>
                  </a:lnTo>
                  <a:lnTo>
                    <a:pt x="159" y="41"/>
                  </a:lnTo>
                  <a:lnTo>
                    <a:pt x="162" y="73"/>
                  </a:lnTo>
                  <a:lnTo>
                    <a:pt x="312" y="73"/>
                  </a:lnTo>
                  <a:lnTo>
                    <a:pt x="312" y="68"/>
                  </a:lnTo>
                  <a:lnTo>
                    <a:pt x="173" y="68"/>
                  </a:lnTo>
                  <a:lnTo>
                    <a:pt x="164" y="57"/>
                  </a:lnTo>
                  <a:lnTo>
                    <a:pt x="173" y="57"/>
                  </a:lnTo>
                  <a:lnTo>
                    <a:pt x="173" y="20"/>
                  </a:lnTo>
                  <a:close/>
                  <a:moveTo>
                    <a:pt x="301" y="57"/>
                  </a:moveTo>
                  <a:lnTo>
                    <a:pt x="173" y="57"/>
                  </a:lnTo>
                  <a:lnTo>
                    <a:pt x="173" y="68"/>
                  </a:lnTo>
                  <a:lnTo>
                    <a:pt x="301" y="68"/>
                  </a:lnTo>
                  <a:lnTo>
                    <a:pt x="301" y="57"/>
                  </a:lnTo>
                  <a:close/>
                  <a:moveTo>
                    <a:pt x="301" y="0"/>
                  </a:moveTo>
                  <a:lnTo>
                    <a:pt x="301" y="57"/>
                  </a:lnTo>
                  <a:lnTo>
                    <a:pt x="308" y="57"/>
                  </a:lnTo>
                  <a:lnTo>
                    <a:pt x="301" y="68"/>
                  </a:lnTo>
                  <a:lnTo>
                    <a:pt x="312" y="68"/>
                  </a:lnTo>
                  <a:lnTo>
                    <a:pt x="313" y="42"/>
                  </a:lnTo>
                  <a:lnTo>
                    <a:pt x="303" y="31"/>
                  </a:lnTo>
                  <a:lnTo>
                    <a:pt x="301" y="0"/>
                  </a:lnTo>
                  <a:close/>
                  <a:moveTo>
                    <a:pt x="301" y="0"/>
                  </a:moveTo>
                  <a:lnTo>
                    <a:pt x="303" y="31"/>
                  </a:lnTo>
                  <a:lnTo>
                    <a:pt x="314" y="20"/>
                  </a:lnTo>
                  <a:lnTo>
                    <a:pt x="320" y="2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59" name="Picture 29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0" y="-8798"/>
              <a:ext cx="180" cy="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8" name="Picture 30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3" y="-8362"/>
              <a:ext cx="520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0" name="AutoShape 301"/>
            <p:cNvSpPr/>
            <p:nvPr/>
          </p:nvSpPr>
          <p:spPr bwMode="auto">
            <a:xfrm>
              <a:off x="5405" y="-7882"/>
              <a:ext cx="503" cy="1331"/>
            </a:xfrm>
            <a:custGeom>
              <a:avLst/>
              <a:gdLst>
                <a:gd name="T0" fmla="*/ 503 w 503"/>
                <a:gd name="T1" fmla="*/ -7882 h 1331"/>
                <a:gd name="T2" fmla="*/ 0 w 503"/>
                <a:gd name="T3" fmla="*/ -7882 h 1331"/>
                <a:gd name="T4" fmla="*/ 0 w 503"/>
                <a:gd name="T5" fmla="*/ -6552 h 1331"/>
                <a:gd name="T6" fmla="*/ 503 w 503"/>
                <a:gd name="T7" fmla="*/ -6552 h 1331"/>
                <a:gd name="T8" fmla="*/ 501 w 503"/>
                <a:gd name="T9" fmla="*/ -6554 h 1331"/>
                <a:gd name="T10" fmla="*/ 15 w 503"/>
                <a:gd name="T11" fmla="*/ -6554 h 1331"/>
                <a:gd name="T12" fmla="*/ 5 w 503"/>
                <a:gd name="T13" fmla="*/ -6561 h 1331"/>
                <a:gd name="T14" fmla="*/ 15 w 503"/>
                <a:gd name="T15" fmla="*/ -6561 h 1331"/>
                <a:gd name="T16" fmla="*/ 15 w 503"/>
                <a:gd name="T17" fmla="*/ -7873 h 1331"/>
                <a:gd name="T18" fmla="*/ 5 w 503"/>
                <a:gd name="T19" fmla="*/ -7873 h 1331"/>
                <a:gd name="T20" fmla="*/ 15 w 503"/>
                <a:gd name="T21" fmla="*/ -7878 h 1331"/>
                <a:gd name="T22" fmla="*/ 503 w 503"/>
                <a:gd name="T23" fmla="*/ -7878 h 1331"/>
                <a:gd name="T24" fmla="*/ 503 w 503"/>
                <a:gd name="T25" fmla="*/ -7882 h 1331"/>
                <a:gd name="T26" fmla="*/ 503 w 503"/>
                <a:gd name="T27" fmla="*/ -7878 h 1331"/>
                <a:gd name="T28" fmla="*/ 487 w 503"/>
                <a:gd name="T29" fmla="*/ -7878 h 1331"/>
                <a:gd name="T30" fmla="*/ 498 w 503"/>
                <a:gd name="T31" fmla="*/ -7873 h 1331"/>
                <a:gd name="T32" fmla="*/ 487 w 503"/>
                <a:gd name="T33" fmla="*/ -7873 h 1331"/>
                <a:gd name="T34" fmla="*/ 487 w 503"/>
                <a:gd name="T35" fmla="*/ -6561 h 1331"/>
                <a:gd name="T36" fmla="*/ 498 w 503"/>
                <a:gd name="T37" fmla="*/ -6561 h 1331"/>
                <a:gd name="T38" fmla="*/ 503 w 503"/>
                <a:gd name="T39" fmla="*/ -6552 h 1331"/>
                <a:gd name="T40" fmla="*/ 503 w 503"/>
                <a:gd name="T41" fmla="*/ -7878 h 1331"/>
                <a:gd name="T42" fmla="*/ 487 w 503"/>
                <a:gd name="T43" fmla="*/ -6561 h 1331"/>
                <a:gd name="T44" fmla="*/ 15 w 503"/>
                <a:gd name="T45" fmla="*/ -6561 h 1331"/>
                <a:gd name="T46" fmla="*/ 15 w 503"/>
                <a:gd name="T47" fmla="*/ -6554 h 1331"/>
                <a:gd name="T48" fmla="*/ 487 w 503"/>
                <a:gd name="T49" fmla="*/ -6554 h 1331"/>
                <a:gd name="T50" fmla="*/ 487 w 503"/>
                <a:gd name="T51" fmla="*/ -6561 h 1331"/>
                <a:gd name="T52" fmla="*/ 498 w 503"/>
                <a:gd name="T53" fmla="*/ -6561 h 1331"/>
                <a:gd name="T54" fmla="*/ 487 w 503"/>
                <a:gd name="T55" fmla="*/ -6554 h 1331"/>
                <a:gd name="T56" fmla="*/ 501 w 503"/>
                <a:gd name="T57" fmla="*/ -6554 h 1331"/>
                <a:gd name="T58" fmla="*/ 498 w 503"/>
                <a:gd name="T59" fmla="*/ -6561 h 1331"/>
                <a:gd name="T60" fmla="*/ 487 w 503"/>
                <a:gd name="T61" fmla="*/ -7878 h 1331"/>
                <a:gd name="T62" fmla="*/ 15 w 503"/>
                <a:gd name="T63" fmla="*/ -7878 h 1331"/>
                <a:gd name="T64" fmla="*/ 15 w 503"/>
                <a:gd name="T65" fmla="*/ -7873 h 1331"/>
                <a:gd name="T66" fmla="*/ 487 w 503"/>
                <a:gd name="T67" fmla="*/ -7873 h 1331"/>
                <a:gd name="T68" fmla="*/ 487 w 503"/>
                <a:gd name="T69" fmla="*/ -7878 h 13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3" h="1331">
                  <a:moveTo>
                    <a:pt x="503" y="0"/>
                  </a:moveTo>
                  <a:lnTo>
                    <a:pt x="0" y="0"/>
                  </a:lnTo>
                  <a:lnTo>
                    <a:pt x="0" y="1330"/>
                  </a:lnTo>
                  <a:lnTo>
                    <a:pt x="503" y="1330"/>
                  </a:lnTo>
                  <a:lnTo>
                    <a:pt x="501" y="1328"/>
                  </a:lnTo>
                  <a:lnTo>
                    <a:pt x="15" y="1328"/>
                  </a:lnTo>
                  <a:lnTo>
                    <a:pt x="5" y="1321"/>
                  </a:lnTo>
                  <a:lnTo>
                    <a:pt x="15" y="1321"/>
                  </a:lnTo>
                  <a:lnTo>
                    <a:pt x="15" y="9"/>
                  </a:lnTo>
                  <a:lnTo>
                    <a:pt x="5" y="9"/>
                  </a:lnTo>
                  <a:lnTo>
                    <a:pt x="15" y="4"/>
                  </a:lnTo>
                  <a:lnTo>
                    <a:pt x="503" y="4"/>
                  </a:lnTo>
                  <a:lnTo>
                    <a:pt x="503" y="0"/>
                  </a:lnTo>
                  <a:close/>
                  <a:moveTo>
                    <a:pt x="503" y="4"/>
                  </a:moveTo>
                  <a:lnTo>
                    <a:pt x="487" y="4"/>
                  </a:lnTo>
                  <a:lnTo>
                    <a:pt x="498" y="9"/>
                  </a:lnTo>
                  <a:lnTo>
                    <a:pt x="487" y="9"/>
                  </a:lnTo>
                  <a:lnTo>
                    <a:pt x="487" y="1321"/>
                  </a:lnTo>
                  <a:lnTo>
                    <a:pt x="498" y="1321"/>
                  </a:lnTo>
                  <a:lnTo>
                    <a:pt x="503" y="1330"/>
                  </a:lnTo>
                  <a:lnTo>
                    <a:pt x="503" y="4"/>
                  </a:lnTo>
                  <a:close/>
                  <a:moveTo>
                    <a:pt x="487" y="1321"/>
                  </a:moveTo>
                  <a:lnTo>
                    <a:pt x="15" y="1321"/>
                  </a:lnTo>
                  <a:lnTo>
                    <a:pt x="15" y="1328"/>
                  </a:lnTo>
                  <a:lnTo>
                    <a:pt x="487" y="1328"/>
                  </a:lnTo>
                  <a:lnTo>
                    <a:pt x="487" y="1321"/>
                  </a:lnTo>
                  <a:close/>
                  <a:moveTo>
                    <a:pt x="498" y="1321"/>
                  </a:moveTo>
                  <a:lnTo>
                    <a:pt x="487" y="1328"/>
                  </a:lnTo>
                  <a:lnTo>
                    <a:pt x="501" y="1328"/>
                  </a:lnTo>
                  <a:lnTo>
                    <a:pt x="498" y="1321"/>
                  </a:lnTo>
                  <a:close/>
                  <a:moveTo>
                    <a:pt x="487" y="4"/>
                  </a:moveTo>
                  <a:lnTo>
                    <a:pt x="15" y="4"/>
                  </a:lnTo>
                  <a:lnTo>
                    <a:pt x="15" y="9"/>
                  </a:lnTo>
                  <a:lnTo>
                    <a:pt x="487" y="9"/>
                  </a:lnTo>
                  <a:lnTo>
                    <a:pt x="48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1" name="AutoShape 302"/>
            <p:cNvSpPr/>
            <p:nvPr/>
          </p:nvSpPr>
          <p:spPr bwMode="auto">
            <a:xfrm>
              <a:off x="5542" y="-7298"/>
              <a:ext cx="249" cy="173"/>
            </a:xfrm>
            <a:custGeom>
              <a:avLst/>
              <a:gdLst>
                <a:gd name="T0" fmla="*/ 0 w 249"/>
                <a:gd name="T1" fmla="*/ -7125 h 173"/>
                <a:gd name="T2" fmla="*/ 162 w 249"/>
                <a:gd name="T3" fmla="*/ -7125 h 173"/>
                <a:gd name="T4" fmla="*/ 86 w 249"/>
                <a:gd name="T5" fmla="*/ -7298 h 173"/>
                <a:gd name="T6" fmla="*/ 86 w 249"/>
                <a:gd name="T7" fmla="*/ -7125 h 173"/>
                <a:gd name="T8" fmla="*/ 162 w 249"/>
                <a:gd name="T9" fmla="*/ -7298 h 173"/>
                <a:gd name="T10" fmla="*/ 162 w 249"/>
                <a:gd name="T11" fmla="*/ -7125 h 173"/>
                <a:gd name="T12" fmla="*/ 86 w 249"/>
                <a:gd name="T13" fmla="*/ -7298 h 173"/>
                <a:gd name="T14" fmla="*/ 248 w 249"/>
                <a:gd name="T15" fmla="*/ -7298 h 1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9" h="173">
                  <a:moveTo>
                    <a:pt x="0" y="173"/>
                  </a:moveTo>
                  <a:lnTo>
                    <a:pt x="162" y="173"/>
                  </a:lnTo>
                  <a:moveTo>
                    <a:pt x="86" y="0"/>
                  </a:moveTo>
                  <a:lnTo>
                    <a:pt x="86" y="173"/>
                  </a:lnTo>
                  <a:moveTo>
                    <a:pt x="162" y="0"/>
                  </a:moveTo>
                  <a:lnTo>
                    <a:pt x="162" y="173"/>
                  </a:lnTo>
                  <a:moveTo>
                    <a:pt x="86" y="0"/>
                  </a:moveTo>
                  <a:lnTo>
                    <a:pt x="248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2" name="Rectangle 303"/>
            <p:cNvSpPr>
              <a:spLocks noChangeArrowheads="1"/>
            </p:cNvSpPr>
            <p:nvPr/>
          </p:nvSpPr>
          <p:spPr bwMode="auto">
            <a:xfrm>
              <a:off x="8464" y="-9106"/>
              <a:ext cx="527" cy="5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3" name="Rectangle 304"/>
            <p:cNvSpPr>
              <a:spLocks noChangeArrowheads="1"/>
            </p:cNvSpPr>
            <p:nvPr/>
          </p:nvSpPr>
          <p:spPr bwMode="auto">
            <a:xfrm>
              <a:off x="8464" y="-9106"/>
              <a:ext cx="527" cy="527"/>
            </a:xfrm>
            <a:prstGeom prst="rect">
              <a:avLst/>
            </a:prstGeom>
            <a:noFill/>
            <a:ln w="9982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54" name="Picture 30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" y="-9044"/>
              <a:ext cx="320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5" name="AutoShape 306"/>
            <p:cNvSpPr/>
            <p:nvPr/>
          </p:nvSpPr>
          <p:spPr bwMode="auto">
            <a:xfrm>
              <a:off x="2903" y="-5728"/>
              <a:ext cx="408" cy="2"/>
            </a:xfrm>
            <a:custGeom>
              <a:avLst/>
              <a:gdLst>
                <a:gd name="T0" fmla="*/ 408 w 408"/>
                <a:gd name="T1" fmla="*/ 0 h 2"/>
                <a:gd name="T2" fmla="*/ 377 w 408"/>
                <a:gd name="T3" fmla="*/ 0 h 2"/>
                <a:gd name="T4" fmla="*/ 345 w 408"/>
                <a:gd name="T5" fmla="*/ 0 h 2"/>
                <a:gd name="T6" fmla="*/ 314 w 408"/>
                <a:gd name="T7" fmla="*/ 0 h 2"/>
                <a:gd name="T8" fmla="*/ 282 w 408"/>
                <a:gd name="T9" fmla="*/ 0 h 2"/>
                <a:gd name="T10" fmla="*/ 251 w 408"/>
                <a:gd name="T11" fmla="*/ 0 h 2"/>
                <a:gd name="T12" fmla="*/ 219 w 408"/>
                <a:gd name="T13" fmla="*/ 0 h 2"/>
                <a:gd name="T14" fmla="*/ 188 w 408"/>
                <a:gd name="T15" fmla="*/ 0 h 2"/>
                <a:gd name="T16" fmla="*/ 157 w 408"/>
                <a:gd name="T17" fmla="*/ 0 h 2"/>
                <a:gd name="T18" fmla="*/ 125 w 408"/>
                <a:gd name="T19" fmla="*/ 0 h 2"/>
                <a:gd name="T20" fmla="*/ 93 w 408"/>
                <a:gd name="T21" fmla="*/ 0 h 2"/>
                <a:gd name="T22" fmla="*/ 62 w 408"/>
                <a:gd name="T23" fmla="*/ 0 h 2"/>
                <a:gd name="T24" fmla="*/ 31 w 408"/>
                <a:gd name="T25" fmla="*/ 0 h 2"/>
                <a:gd name="T26" fmla="*/ 0 w 408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8" h="2">
                  <a:moveTo>
                    <a:pt x="408" y="0"/>
                  </a:moveTo>
                  <a:lnTo>
                    <a:pt x="377" y="0"/>
                  </a:lnTo>
                  <a:moveTo>
                    <a:pt x="345" y="0"/>
                  </a:moveTo>
                  <a:lnTo>
                    <a:pt x="314" y="0"/>
                  </a:lnTo>
                  <a:moveTo>
                    <a:pt x="282" y="0"/>
                  </a:moveTo>
                  <a:lnTo>
                    <a:pt x="251" y="0"/>
                  </a:lnTo>
                  <a:moveTo>
                    <a:pt x="219" y="0"/>
                  </a:moveTo>
                  <a:lnTo>
                    <a:pt x="188" y="0"/>
                  </a:lnTo>
                  <a:moveTo>
                    <a:pt x="157" y="0"/>
                  </a:moveTo>
                  <a:lnTo>
                    <a:pt x="125" y="0"/>
                  </a:lnTo>
                  <a:moveTo>
                    <a:pt x="93" y="0"/>
                  </a:moveTo>
                  <a:lnTo>
                    <a:pt x="62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6" name="Line 307"/>
            <p:cNvSpPr>
              <a:spLocks noChangeShapeType="1"/>
            </p:cNvSpPr>
            <p:nvPr/>
          </p:nvSpPr>
          <p:spPr bwMode="auto">
            <a:xfrm>
              <a:off x="2869" y="-5736"/>
              <a:ext cx="0" cy="16"/>
            </a:xfrm>
            <a:prstGeom prst="line">
              <a:avLst/>
            </a:prstGeom>
            <a:noFill/>
            <a:ln w="152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7" name="Freeform 308"/>
            <p:cNvSpPr/>
            <p:nvPr/>
          </p:nvSpPr>
          <p:spPr bwMode="auto">
            <a:xfrm>
              <a:off x="3280" y="-7789"/>
              <a:ext cx="74" cy="75"/>
            </a:xfrm>
            <a:custGeom>
              <a:avLst/>
              <a:gdLst>
                <a:gd name="T0" fmla="*/ 37 w 74"/>
                <a:gd name="T1" fmla="*/ -7789 h 75"/>
                <a:gd name="T2" fmla="*/ 10 w 74"/>
                <a:gd name="T3" fmla="*/ -7778 h 75"/>
                <a:gd name="T4" fmla="*/ 0 w 74"/>
                <a:gd name="T5" fmla="*/ -7752 h 75"/>
                <a:gd name="T6" fmla="*/ 10 w 74"/>
                <a:gd name="T7" fmla="*/ -7725 h 75"/>
                <a:gd name="T8" fmla="*/ 37 w 74"/>
                <a:gd name="T9" fmla="*/ -7714 h 75"/>
                <a:gd name="T10" fmla="*/ 62 w 74"/>
                <a:gd name="T11" fmla="*/ -7725 h 75"/>
                <a:gd name="T12" fmla="*/ 73 w 74"/>
                <a:gd name="T13" fmla="*/ -7752 h 75"/>
                <a:gd name="T14" fmla="*/ 62 w 74"/>
                <a:gd name="T15" fmla="*/ -7778 h 75"/>
                <a:gd name="T16" fmla="*/ 37 w 74"/>
                <a:gd name="T17" fmla="*/ -7789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7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7" y="75"/>
                  </a:lnTo>
                  <a:lnTo>
                    <a:pt x="62" y="64"/>
                  </a:lnTo>
                  <a:lnTo>
                    <a:pt x="73" y="37"/>
                  </a:lnTo>
                  <a:lnTo>
                    <a:pt x="62" y="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0" name="AutoShape 309"/>
            <p:cNvSpPr/>
            <p:nvPr/>
          </p:nvSpPr>
          <p:spPr bwMode="auto">
            <a:xfrm>
              <a:off x="3269" y="-7798"/>
              <a:ext cx="95" cy="94"/>
            </a:xfrm>
            <a:custGeom>
              <a:avLst/>
              <a:gdLst>
                <a:gd name="T0" fmla="*/ 15 w 95"/>
                <a:gd name="T1" fmla="*/ -7783 h 94"/>
                <a:gd name="T2" fmla="*/ 15 w 95"/>
                <a:gd name="T3" fmla="*/ -7720 h 94"/>
                <a:gd name="T4" fmla="*/ 53 w 95"/>
                <a:gd name="T5" fmla="*/ -7725 h 94"/>
                <a:gd name="T6" fmla="*/ 47 w 95"/>
                <a:gd name="T7" fmla="*/ -7727 h 94"/>
                <a:gd name="T8" fmla="*/ 31 w 95"/>
                <a:gd name="T9" fmla="*/ -7731 h 94"/>
                <a:gd name="T10" fmla="*/ 29 w 95"/>
                <a:gd name="T11" fmla="*/ -7736 h 94"/>
                <a:gd name="T12" fmla="*/ 21 w 95"/>
                <a:gd name="T13" fmla="*/ -7747 h 94"/>
                <a:gd name="T14" fmla="*/ 25 w 95"/>
                <a:gd name="T15" fmla="*/ -7756 h 94"/>
                <a:gd name="T16" fmla="*/ 26 w 95"/>
                <a:gd name="T17" fmla="*/ -7767 h 94"/>
                <a:gd name="T18" fmla="*/ 41 w 95"/>
                <a:gd name="T19" fmla="*/ -7773 h 94"/>
                <a:gd name="T20" fmla="*/ 42 w 95"/>
                <a:gd name="T21" fmla="*/ -7778 h 94"/>
                <a:gd name="T22" fmla="*/ 79 w 95"/>
                <a:gd name="T23" fmla="*/ -7783 h 94"/>
                <a:gd name="T24" fmla="*/ 65 w 95"/>
                <a:gd name="T25" fmla="*/ -7735 h 94"/>
                <a:gd name="T26" fmla="*/ 53 w 95"/>
                <a:gd name="T27" fmla="*/ -7725 h 94"/>
                <a:gd name="T28" fmla="*/ 79 w 95"/>
                <a:gd name="T29" fmla="*/ -7720 h 94"/>
                <a:gd name="T30" fmla="*/ 63 w 95"/>
                <a:gd name="T31" fmla="*/ -7731 h 94"/>
                <a:gd name="T32" fmla="*/ 30 w 95"/>
                <a:gd name="T33" fmla="*/ -7735 h 94"/>
                <a:gd name="T34" fmla="*/ 38 w 95"/>
                <a:gd name="T35" fmla="*/ -7731 h 94"/>
                <a:gd name="T36" fmla="*/ 87 w 95"/>
                <a:gd name="T37" fmla="*/ -7736 h 94"/>
                <a:gd name="T38" fmla="*/ 63 w 95"/>
                <a:gd name="T39" fmla="*/ -7731 h 94"/>
                <a:gd name="T40" fmla="*/ 87 w 95"/>
                <a:gd name="T41" fmla="*/ -7736 h 94"/>
                <a:gd name="T42" fmla="*/ 26 w 95"/>
                <a:gd name="T43" fmla="*/ -7736 h 94"/>
                <a:gd name="T44" fmla="*/ 29 w 95"/>
                <a:gd name="T45" fmla="*/ -7736 h 94"/>
                <a:gd name="T46" fmla="*/ 65 w 95"/>
                <a:gd name="T47" fmla="*/ -7735 h 94"/>
                <a:gd name="T48" fmla="*/ 87 w 95"/>
                <a:gd name="T49" fmla="*/ -7736 h 94"/>
                <a:gd name="T50" fmla="*/ 73 w 95"/>
                <a:gd name="T51" fmla="*/ -7747 h 94"/>
                <a:gd name="T52" fmla="*/ 23 w 95"/>
                <a:gd name="T53" fmla="*/ -7752 h 94"/>
                <a:gd name="T54" fmla="*/ 25 w 95"/>
                <a:gd name="T55" fmla="*/ -7747 h 94"/>
                <a:gd name="T56" fmla="*/ 92 w 95"/>
                <a:gd name="T57" fmla="*/ -7756 h 94"/>
                <a:gd name="T58" fmla="*/ 73 w 95"/>
                <a:gd name="T59" fmla="*/ -7747 h 94"/>
                <a:gd name="T60" fmla="*/ 95 w 95"/>
                <a:gd name="T61" fmla="*/ -7752 h 94"/>
                <a:gd name="T62" fmla="*/ 25 w 95"/>
                <a:gd name="T63" fmla="*/ -7756 h 94"/>
                <a:gd name="T64" fmla="*/ 23 w 95"/>
                <a:gd name="T65" fmla="*/ -7752 h 94"/>
                <a:gd name="T66" fmla="*/ 65 w 95"/>
                <a:gd name="T67" fmla="*/ -7768 h 94"/>
                <a:gd name="T68" fmla="*/ 73 w 95"/>
                <a:gd name="T69" fmla="*/ -7756 h 94"/>
                <a:gd name="T70" fmla="*/ 87 w 95"/>
                <a:gd name="T71" fmla="*/ -7767 h 94"/>
                <a:gd name="T72" fmla="*/ 65 w 95"/>
                <a:gd name="T73" fmla="*/ -7768 h 94"/>
                <a:gd name="T74" fmla="*/ 26 w 95"/>
                <a:gd name="T75" fmla="*/ -7767 h 94"/>
                <a:gd name="T76" fmla="*/ 29 w 95"/>
                <a:gd name="T77" fmla="*/ -7768 h 94"/>
                <a:gd name="T78" fmla="*/ 63 w 95"/>
                <a:gd name="T79" fmla="*/ -7773 h 94"/>
                <a:gd name="T80" fmla="*/ 87 w 95"/>
                <a:gd name="T81" fmla="*/ -7767 h 94"/>
                <a:gd name="T82" fmla="*/ 41 w 95"/>
                <a:gd name="T83" fmla="*/ -7773 h 94"/>
                <a:gd name="T84" fmla="*/ 29 w 95"/>
                <a:gd name="T85" fmla="*/ -7768 h 94"/>
                <a:gd name="T86" fmla="*/ 81 w 95"/>
                <a:gd name="T87" fmla="*/ -7778 h 94"/>
                <a:gd name="T88" fmla="*/ 47 w 95"/>
                <a:gd name="T89" fmla="*/ -7776 h 94"/>
                <a:gd name="T90" fmla="*/ 63 w 95"/>
                <a:gd name="T91" fmla="*/ -7773 h 94"/>
                <a:gd name="T92" fmla="*/ 81 w 95"/>
                <a:gd name="T93" fmla="*/ -777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8" y="0"/>
                  </a:moveTo>
                  <a:lnTo>
                    <a:pt x="15" y="15"/>
                  </a:lnTo>
                  <a:lnTo>
                    <a:pt x="0" y="46"/>
                  </a:lnTo>
                  <a:lnTo>
                    <a:pt x="15" y="78"/>
                  </a:lnTo>
                  <a:lnTo>
                    <a:pt x="48" y="93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1" y="67"/>
                  </a:lnTo>
                  <a:lnTo>
                    <a:pt x="26" y="62"/>
                  </a:lnTo>
                  <a:lnTo>
                    <a:pt x="29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5" y="63"/>
                  </a:moveTo>
                  <a:lnTo>
                    <a:pt x="47" y="71"/>
                  </a:lnTo>
                  <a:lnTo>
                    <a:pt x="53" y="73"/>
                  </a:lnTo>
                  <a:lnTo>
                    <a:pt x="48" y="93"/>
                  </a:lnTo>
                  <a:lnTo>
                    <a:pt x="79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5" y="63"/>
                  </a:lnTo>
                  <a:close/>
                  <a:moveTo>
                    <a:pt x="30" y="63"/>
                  </a:moveTo>
                  <a:lnTo>
                    <a:pt x="31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7" y="62"/>
                  </a:moveTo>
                  <a:lnTo>
                    <a:pt x="68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7" y="62"/>
                  </a:lnTo>
                  <a:close/>
                  <a:moveTo>
                    <a:pt x="29" y="62"/>
                  </a:moveTo>
                  <a:lnTo>
                    <a:pt x="26" y="62"/>
                  </a:lnTo>
                  <a:lnTo>
                    <a:pt x="30" y="63"/>
                  </a:lnTo>
                  <a:lnTo>
                    <a:pt x="29" y="62"/>
                  </a:lnTo>
                  <a:close/>
                  <a:moveTo>
                    <a:pt x="71" y="46"/>
                  </a:moveTo>
                  <a:lnTo>
                    <a:pt x="65" y="63"/>
                  </a:lnTo>
                  <a:lnTo>
                    <a:pt x="68" y="62"/>
                  </a:lnTo>
                  <a:lnTo>
                    <a:pt x="87" y="62"/>
                  </a:lnTo>
                  <a:lnTo>
                    <a:pt x="92" y="51"/>
                  </a:lnTo>
                  <a:lnTo>
                    <a:pt x="73" y="51"/>
                  </a:lnTo>
                  <a:lnTo>
                    <a:pt x="71" y="46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1"/>
                  </a:lnTo>
                  <a:lnTo>
                    <a:pt x="92" y="51"/>
                  </a:lnTo>
                  <a:lnTo>
                    <a:pt x="95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6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29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29" y="30"/>
                  </a:lnTo>
                  <a:close/>
                  <a:moveTo>
                    <a:pt x="84" y="25"/>
                  </a:moveTo>
                  <a:lnTo>
                    <a:pt x="63" y="25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4" y="25"/>
                  </a:lnTo>
                  <a:close/>
                  <a:moveTo>
                    <a:pt x="41" y="25"/>
                  </a:moveTo>
                  <a:lnTo>
                    <a:pt x="31" y="25"/>
                  </a:lnTo>
                  <a:lnTo>
                    <a:pt x="29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3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4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1" name="Freeform 310"/>
            <p:cNvSpPr/>
            <p:nvPr/>
          </p:nvSpPr>
          <p:spPr bwMode="auto">
            <a:xfrm>
              <a:off x="3280" y="-7408"/>
              <a:ext cx="74" cy="74"/>
            </a:xfrm>
            <a:custGeom>
              <a:avLst/>
              <a:gdLst>
                <a:gd name="T0" fmla="*/ 37 w 74"/>
                <a:gd name="T1" fmla="*/ -7408 h 74"/>
                <a:gd name="T2" fmla="*/ 10 w 74"/>
                <a:gd name="T3" fmla="*/ -7398 h 74"/>
                <a:gd name="T4" fmla="*/ 0 w 74"/>
                <a:gd name="T5" fmla="*/ -7371 h 74"/>
                <a:gd name="T6" fmla="*/ 10 w 74"/>
                <a:gd name="T7" fmla="*/ -7345 h 74"/>
                <a:gd name="T8" fmla="*/ 37 w 74"/>
                <a:gd name="T9" fmla="*/ -7335 h 74"/>
                <a:gd name="T10" fmla="*/ 62 w 74"/>
                <a:gd name="T11" fmla="*/ -7345 h 74"/>
                <a:gd name="T12" fmla="*/ 73 w 74"/>
                <a:gd name="T13" fmla="*/ -7371 h 74"/>
                <a:gd name="T14" fmla="*/ 62 w 74"/>
                <a:gd name="T15" fmla="*/ -7398 h 74"/>
                <a:gd name="T16" fmla="*/ 37 w 74"/>
                <a:gd name="T17" fmla="*/ -740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7" y="73"/>
                  </a:lnTo>
                  <a:lnTo>
                    <a:pt x="62" y="63"/>
                  </a:lnTo>
                  <a:lnTo>
                    <a:pt x="73" y="37"/>
                  </a:lnTo>
                  <a:lnTo>
                    <a:pt x="62" y="1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5" name="AutoShape 311"/>
            <p:cNvSpPr/>
            <p:nvPr/>
          </p:nvSpPr>
          <p:spPr bwMode="auto">
            <a:xfrm>
              <a:off x="3269" y="-7419"/>
              <a:ext cx="95" cy="95"/>
            </a:xfrm>
            <a:custGeom>
              <a:avLst/>
              <a:gdLst>
                <a:gd name="T0" fmla="*/ 15 w 95"/>
                <a:gd name="T1" fmla="*/ -7404 h 95"/>
                <a:gd name="T2" fmla="*/ 15 w 95"/>
                <a:gd name="T3" fmla="*/ -7340 h 95"/>
                <a:gd name="T4" fmla="*/ 53 w 95"/>
                <a:gd name="T5" fmla="*/ -7345 h 95"/>
                <a:gd name="T6" fmla="*/ 47 w 95"/>
                <a:gd name="T7" fmla="*/ -7347 h 95"/>
                <a:gd name="T8" fmla="*/ 31 w 95"/>
                <a:gd name="T9" fmla="*/ -7351 h 95"/>
                <a:gd name="T10" fmla="*/ 29 w 95"/>
                <a:gd name="T11" fmla="*/ -7356 h 95"/>
                <a:gd name="T12" fmla="*/ 21 w 95"/>
                <a:gd name="T13" fmla="*/ -7366 h 95"/>
                <a:gd name="T14" fmla="*/ 25 w 95"/>
                <a:gd name="T15" fmla="*/ -7377 h 95"/>
                <a:gd name="T16" fmla="*/ 26 w 95"/>
                <a:gd name="T17" fmla="*/ -7387 h 95"/>
                <a:gd name="T18" fmla="*/ 41 w 95"/>
                <a:gd name="T19" fmla="*/ -7393 h 95"/>
                <a:gd name="T20" fmla="*/ 42 w 95"/>
                <a:gd name="T21" fmla="*/ -7398 h 95"/>
                <a:gd name="T22" fmla="*/ 79 w 95"/>
                <a:gd name="T23" fmla="*/ -7404 h 95"/>
                <a:gd name="T24" fmla="*/ 65 w 95"/>
                <a:gd name="T25" fmla="*/ -7354 h 95"/>
                <a:gd name="T26" fmla="*/ 53 w 95"/>
                <a:gd name="T27" fmla="*/ -7345 h 95"/>
                <a:gd name="T28" fmla="*/ 79 w 95"/>
                <a:gd name="T29" fmla="*/ -7340 h 95"/>
                <a:gd name="T30" fmla="*/ 63 w 95"/>
                <a:gd name="T31" fmla="*/ -7351 h 95"/>
                <a:gd name="T32" fmla="*/ 30 w 95"/>
                <a:gd name="T33" fmla="*/ -7354 h 95"/>
                <a:gd name="T34" fmla="*/ 38 w 95"/>
                <a:gd name="T35" fmla="*/ -7351 h 95"/>
                <a:gd name="T36" fmla="*/ 87 w 95"/>
                <a:gd name="T37" fmla="*/ -7356 h 95"/>
                <a:gd name="T38" fmla="*/ 63 w 95"/>
                <a:gd name="T39" fmla="*/ -7351 h 95"/>
                <a:gd name="T40" fmla="*/ 87 w 95"/>
                <a:gd name="T41" fmla="*/ -7356 h 95"/>
                <a:gd name="T42" fmla="*/ 26 w 95"/>
                <a:gd name="T43" fmla="*/ -7356 h 95"/>
                <a:gd name="T44" fmla="*/ 29 w 95"/>
                <a:gd name="T45" fmla="*/ -7356 h 95"/>
                <a:gd name="T46" fmla="*/ 65 w 95"/>
                <a:gd name="T47" fmla="*/ -7354 h 95"/>
                <a:gd name="T48" fmla="*/ 87 w 95"/>
                <a:gd name="T49" fmla="*/ -7356 h 95"/>
                <a:gd name="T50" fmla="*/ 73 w 95"/>
                <a:gd name="T51" fmla="*/ -7366 h 95"/>
                <a:gd name="T52" fmla="*/ 23 w 95"/>
                <a:gd name="T53" fmla="*/ -7372 h 95"/>
                <a:gd name="T54" fmla="*/ 25 w 95"/>
                <a:gd name="T55" fmla="*/ -7366 h 95"/>
                <a:gd name="T56" fmla="*/ 92 w 95"/>
                <a:gd name="T57" fmla="*/ -7377 h 95"/>
                <a:gd name="T58" fmla="*/ 73 w 95"/>
                <a:gd name="T59" fmla="*/ -7366 h 95"/>
                <a:gd name="T60" fmla="*/ 95 w 95"/>
                <a:gd name="T61" fmla="*/ -7371 h 95"/>
                <a:gd name="T62" fmla="*/ 25 w 95"/>
                <a:gd name="T63" fmla="*/ -7377 h 95"/>
                <a:gd name="T64" fmla="*/ 23 w 95"/>
                <a:gd name="T65" fmla="*/ -7372 h 95"/>
                <a:gd name="T66" fmla="*/ 65 w 95"/>
                <a:gd name="T67" fmla="*/ -7388 h 95"/>
                <a:gd name="T68" fmla="*/ 73 w 95"/>
                <a:gd name="T69" fmla="*/ -7377 h 95"/>
                <a:gd name="T70" fmla="*/ 87 w 95"/>
                <a:gd name="T71" fmla="*/ -7387 h 95"/>
                <a:gd name="T72" fmla="*/ 65 w 95"/>
                <a:gd name="T73" fmla="*/ -7388 h 95"/>
                <a:gd name="T74" fmla="*/ 26 w 95"/>
                <a:gd name="T75" fmla="*/ -7387 h 95"/>
                <a:gd name="T76" fmla="*/ 29 w 95"/>
                <a:gd name="T77" fmla="*/ -7388 h 95"/>
                <a:gd name="T78" fmla="*/ 63 w 95"/>
                <a:gd name="T79" fmla="*/ -7393 h 95"/>
                <a:gd name="T80" fmla="*/ 87 w 95"/>
                <a:gd name="T81" fmla="*/ -7387 h 95"/>
                <a:gd name="T82" fmla="*/ 41 w 95"/>
                <a:gd name="T83" fmla="*/ -7393 h 95"/>
                <a:gd name="T84" fmla="*/ 29 w 95"/>
                <a:gd name="T85" fmla="*/ -7388 h 95"/>
                <a:gd name="T86" fmla="*/ 82 w 95"/>
                <a:gd name="T87" fmla="*/ -7398 h 95"/>
                <a:gd name="T88" fmla="*/ 47 w 95"/>
                <a:gd name="T89" fmla="*/ -7395 h 95"/>
                <a:gd name="T90" fmla="*/ 63 w 95"/>
                <a:gd name="T91" fmla="*/ -7393 h 95"/>
                <a:gd name="T92" fmla="*/ 82 w 95"/>
                <a:gd name="T93" fmla="*/ -739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8" y="0"/>
                  </a:moveTo>
                  <a:lnTo>
                    <a:pt x="15" y="15"/>
                  </a:lnTo>
                  <a:lnTo>
                    <a:pt x="0" y="48"/>
                  </a:lnTo>
                  <a:lnTo>
                    <a:pt x="15" y="79"/>
                  </a:lnTo>
                  <a:lnTo>
                    <a:pt x="48" y="95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1" y="68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6" y="32"/>
                  </a:lnTo>
                  <a:lnTo>
                    <a:pt x="31" y="26"/>
                  </a:lnTo>
                  <a:lnTo>
                    <a:pt x="41" y="26"/>
                  </a:lnTo>
                  <a:lnTo>
                    <a:pt x="47" y="24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4"/>
                  </a:lnTo>
                  <a:lnTo>
                    <a:pt x="48" y="95"/>
                  </a:lnTo>
                  <a:lnTo>
                    <a:pt x="79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30" y="65"/>
                  </a:lnTo>
                  <a:lnTo>
                    <a:pt x="29" y="63"/>
                  </a:lnTo>
                  <a:close/>
                  <a:moveTo>
                    <a:pt x="71" y="47"/>
                  </a:moveTo>
                  <a:lnTo>
                    <a:pt x="65" y="65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7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5" y="31"/>
                  </a:lnTo>
                  <a:close/>
                  <a:moveTo>
                    <a:pt x="29" y="31"/>
                  </a:moveTo>
                  <a:lnTo>
                    <a:pt x="26" y="32"/>
                  </a:lnTo>
                  <a:lnTo>
                    <a:pt x="29" y="32"/>
                  </a:lnTo>
                  <a:lnTo>
                    <a:pt x="29" y="31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1" y="26"/>
                  </a:lnTo>
                  <a:lnTo>
                    <a:pt x="29" y="31"/>
                  </a:lnTo>
                  <a:lnTo>
                    <a:pt x="41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6" name="Freeform 312"/>
            <p:cNvSpPr/>
            <p:nvPr/>
          </p:nvSpPr>
          <p:spPr bwMode="auto">
            <a:xfrm>
              <a:off x="3280" y="-7030"/>
              <a:ext cx="74" cy="78"/>
            </a:xfrm>
            <a:custGeom>
              <a:avLst/>
              <a:gdLst>
                <a:gd name="T0" fmla="*/ 37 w 74"/>
                <a:gd name="T1" fmla="*/ -7030 h 78"/>
                <a:gd name="T2" fmla="*/ 10 w 74"/>
                <a:gd name="T3" fmla="*/ -7021 h 78"/>
                <a:gd name="T4" fmla="*/ 0 w 74"/>
                <a:gd name="T5" fmla="*/ -6994 h 78"/>
                <a:gd name="T6" fmla="*/ 10 w 74"/>
                <a:gd name="T7" fmla="*/ -6963 h 78"/>
                <a:gd name="T8" fmla="*/ 37 w 74"/>
                <a:gd name="T9" fmla="*/ -6952 h 78"/>
                <a:gd name="T10" fmla="*/ 62 w 74"/>
                <a:gd name="T11" fmla="*/ -6963 h 78"/>
                <a:gd name="T12" fmla="*/ 73 w 74"/>
                <a:gd name="T13" fmla="*/ -6994 h 78"/>
                <a:gd name="T14" fmla="*/ 62 w 74"/>
                <a:gd name="T15" fmla="*/ -7021 h 78"/>
                <a:gd name="T16" fmla="*/ 37 w 74"/>
                <a:gd name="T17" fmla="*/ -703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8">
                  <a:moveTo>
                    <a:pt x="37" y="0"/>
                  </a:moveTo>
                  <a:lnTo>
                    <a:pt x="10" y="9"/>
                  </a:lnTo>
                  <a:lnTo>
                    <a:pt x="0" y="36"/>
                  </a:lnTo>
                  <a:lnTo>
                    <a:pt x="10" y="67"/>
                  </a:lnTo>
                  <a:lnTo>
                    <a:pt x="37" y="78"/>
                  </a:lnTo>
                  <a:lnTo>
                    <a:pt x="62" y="67"/>
                  </a:lnTo>
                  <a:lnTo>
                    <a:pt x="73" y="36"/>
                  </a:lnTo>
                  <a:lnTo>
                    <a:pt x="62" y="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7" name="AutoShape 313"/>
            <p:cNvSpPr/>
            <p:nvPr/>
          </p:nvSpPr>
          <p:spPr bwMode="auto">
            <a:xfrm>
              <a:off x="3269" y="-7041"/>
              <a:ext cx="95" cy="100"/>
            </a:xfrm>
            <a:custGeom>
              <a:avLst/>
              <a:gdLst>
                <a:gd name="T0" fmla="*/ 15 w 95"/>
                <a:gd name="T1" fmla="*/ -7026 h 100"/>
                <a:gd name="T2" fmla="*/ 15 w 95"/>
                <a:gd name="T3" fmla="*/ -6957 h 100"/>
                <a:gd name="T4" fmla="*/ 53 w 95"/>
                <a:gd name="T5" fmla="*/ -6963 h 100"/>
                <a:gd name="T6" fmla="*/ 47 w 95"/>
                <a:gd name="T7" fmla="*/ -6965 h 100"/>
                <a:gd name="T8" fmla="*/ 31 w 95"/>
                <a:gd name="T9" fmla="*/ -6968 h 100"/>
                <a:gd name="T10" fmla="*/ 30 w 95"/>
                <a:gd name="T11" fmla="*/ -6973 h 100"/>
                <a:gd name="T12" fmla="*/ 21 w 95"/>
                <a:gd name="T13" fmla="*/ -6988 h 100"/>
                <a:gd name="T14" fmla="*/ 25 w 95"/>
                <a:gd name="T15" fmla="*/ -6999 h 100"/>
                <a:gd name="T16" fmla="*/ 26 w 95"/>
                <a:gd name="T17" fmla="*/ -7010 h 100"/>
                <a:gd name="T18" fmla="*/ 38 w 95"/>
                <a:gd name="T19" fmla="*/ -7015 h 100"/>
                <a:gd name="T20" fmla="*/ 42 w 95"/>
                <a:gd name="T21" fmla="*/ -7021 h 100"/>
                <a:gd name="T22" fmla="*/ 79 w 95"/>
                <a:gd name="T23" fmla="*/ -7026 h 100"/>
                <a:gd name="T24" fmla="*/ 64 w 95"/>
                <a:gd name="T25" fmla="*/ -6971 h 100"/>
                <a:gd name="T26" fmla="*/ 53 w 95"/>
                <a:gd name="T27" fmla="*/ -6963 h 100"/>
                <a:gd name="T28" fmla="*/ 79 w 95"/>
                <a:gd name="T29" fmla="*/ -6957 h 100"/>
                <a:gd name="T30" fmla="*/ 63 w 95"/>
                <a:gd name="T31" fmla="*/ -6968 h 100"/>
                <a:gd name="T32" fmla="*/ 30 w 95"/>
                <a:gd name="T33" fmla="*/ -6971 h 100"/>
                <a:gd name="T34" fmla="*/ 39 w 95"/>
                <a:gd name="T35" fmla="*/ -6968 h 100"/>
                <a:gd name="T36" fmla="*/ 86 w 95"/>
                <a:gd name="T37" fmla="*/ -6973 h 100"/>
                <a:gd name="T38" fmla="*/ 63 w 95"/>
                <a:gd name="T39" fmla="*/ -6968 h 100"/>
                <a:gd name="T40" fmla="*/ 86 w 95"/>
                <a:gd name="T41" fmla="*/ -6973 h 100"/>
                <a:gd name="T42" fmla="*/ 26 w 95"/>
                <a:gd name="T43" fmla="*/ -6973 h 100"/>
                <a:gd name="T44" fmla="*/ 30 w 95"/>
                <a:gd name="T45" fmla="*/ -6973 h 100"/>
                <a:gd name="T46" fmla="*/ 64 w 95"/>
                <a:gd name="T47" fmla="*/ -6971 h 100"/>
                <a:gd name="T48" fmla="*/ 86 w 95"/>
                <a:gd name="T49" fmla="*/ -6973 h 100"/>
                <a:gd name="T50" fmla="*/ 73 w 95"/>
                <a:gd name="T51" fmla="*/ -6988 h 100"/>
                <a:gd name="T52" fmla="*/ 23 w 95"/>
                <a:gd name="T53" fmla="*/ -6993 h 100"/>
                <a:gd name="T54" fmla="*/ 25 w 95"/>
                <a:gd name="T55" fmla="*/ -6988 h 100"/>
                <a:gd name="T56" fmla="*/ 92 w 95"/>
                <a:gd name="T57" fmla="*/ -6999 h 100"/>
                <a:gd name="T58" fmla="*/ 73 w 95"/>
                <a:gd name="T59" fmla="*/ -6988 h 100"/>
                <a:gd name="T60" fmla="*/ 95 w 95"/>
                <a:gd name="T61" fmla="*/ -6994 h 100"/>
                <a:gd name="T62" fmla="*/ 25 w 95"/>
                <a:gd name="T63" fmla="*/ -6999 h 100"/>
                <a:gd name="T64" fmla="*/ 23 w 95"/>
                <a:gd name="T65" fmla="*/ -6993 h 100"/>
                <a:gd name="T66" fmla="*/ 65 w 95"/>
                <a:gd name="T67" fmla="*/ -7011 h 100"/>
                <a:gd name="T68" fmla="*/ 73 w 95"/>
                <a:gd name="T69" fmla="*/ -6999 h 100"/>
                <a:gd name="T70" fmla="*/ 87 w 95"/>
                <a:gd name="T71" fmla="*/ -7010 h 100"/>
                <a:gd name="T72" fmla="*/ 65 w 95"/>
                <a:gd name="T73" fmla="*/ -7011 h 100"/>
                <a:gd name="T74" fmla="*/ 26 w 95"/>
                <a:gd name="T75" fmla="*/ -7010 h 100"/>
                <a:gd name="T76" fmla="*/ 30 w 95"/>
                <a:gd name="T77" fmla="*/ -7011 h 100"/>
                <a:gd name="T78" fmla="*/ 63 w 95"/>
                <a:gd name="T79" fmla="*/ -7015 h 100"/>
                <a:gd name="T80" fmla="*/ 87 w 95"/>
                <a:gd name="T81" fmla="*/ -7010 h 100"/>
                <a:gd name="T82" fmla="*/ 38 w 95"/>
                <a:gd name="T83" fmla="*/ -7015 h 100"/>
                <a:gd name="T84" fmla="*/ 30 w 95"/>
                <a:gd name="T85" fmla="*/ -7011 h 100"/>
                <a:gd name="T86" fmla="*/ 81 w 95"/>
                <a:gd name="T87" fmla="*/ -7021 h 100"/>
                <a:gd name="T88" fmla="*/ 47 w 95"/>
                <a:gd name="T89" fmla="*/ -7019 h 100"/>
                <a:gd name="T90" fmla="*/ 63 w 95"/>
                <a:gd name="T91" fmla="*/ -7015 h 100"/>
                <a:gd name="T92" fmla="*/ 81 w 95"/>
                <a:gd name="T93" fmla="*/ -7021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100">
                  <a:moveTo>
                    <a:pt x="48" y="0"/>
                  </a:moveTo>
                  <a:lnTo>
                    <a:pt x="15" y="15"/>
                  </a:lnTo>
                  <a:lnTo>
                    <a:pt x="0" y="47"/>
                  </a:lnTo>
                  <a:lnTo>
                    <a:pt x="15" y="84"/>
                  </a:lnTo>
                  <a:lnTo>
                    <a:pt x="48" y="99"/>
                  </a:lnTo>
                  <a:lnTo>
                    <a:pt x="53" y="78"/>
                  </a:lnTo>
                  <a:lnTo>
                    <a:pt x="42" y="78"/>
                  </a:lnTo>
                  <a:lnTo>
                    <a:pt x="47" y="76"/>
                  </a:lnTo>
                  <a:lnTo>
                    <a:pt x="39" y="73"/>
                  </a:lnTo>
                  <a:lnTo>
                    <a:pt x="31" y="73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4" y="70"/>
                  </a:moveTo>
                  <a:lnTo>
                    <a:pt x="47" y="76"/>
                  </a:lnTo>
                  <a:lnTo>
                    <a:pt x="53" y="78"/>
                  </a:lnTo>
                  <a:lnTo>
                    <a:pt x="48" y="99"/>
                  </a:lnTo>
                  <a:lnTo>
                    <a:pt x="79" y="84"/>
                  </a:lnTo>
                  <a:lnTo>
                    <a:pt x="84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1" y="73"/>
                  </a:lnTo>
                  <a:lnTo>
                    <a:pt x="39" y="73"/>
                  </a:lnTo>
                  <a:lnTo>
                    <a:pt x="30" y="70"/>
                  </a:lnTo>
                  <a:close/>
                  <a:moveTo>
                    <a:pt x="86" y="68"/>
                  </a:moveTo>
                  <a:lnTo>
                    <a:pt x="68" y="68"/>
                  </a:lnTo>
                  <a:lnTo>
                    <a:pt x="63" y="73"/>
                  </a:lnTo>
                  <a:lnTo>
                    <a:pt x="84" y="73"/>
                  </a:lnTo>
                  <a:lnTo>
                    <a:pt x="86" y="68"/>
                  </a:lnTo>
                  <a:close/>
                  <a:moveTo>
                    <a:pt x="30" y="68"/>
                  </a:moveTo>
                  <a:lnTo>
                    <a:pt x="26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71" y="48"/>
                  </a:moveTo>
                  <a:lnTo>
                    <a:pt x="64" y="70"/>
                  </a:lnTo>
                  <a:lnTo>
                    <a:pt x="68" y="68"/>
                  </a:lnTo>
                  <a:lnTo>
                    <a:pt x="86" y="68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1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3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8" name="Freeform 314"/>
            <p:cNvSpPr/>
            <p:nvPr/>
          </p:nvSpPr>
          <p:spPr bwMode="auto">
            <a:xfrm>
              <a:off x="3280" y="-5767"/>
              <a:ext cx="74" cy="74"/>
            </a:xfrm>
            <a:custGeom>
              <a:avLst/>
              <a:gdLst>
                <a:gd name="T0" fmla="*/ 37 w 74"/>
                <a:gd name="T1" fmla="*/ -5767 h 74"/>
                <a:gd name="T2" fmla="*/ 10 w 74"/>
                <a:gd name="T3" fmla="*/ -5757 h 74"/>
                <a:gd name="T4" fmla="*/ 0 w 74"/>
                <a:gd name="T5" fmla="*/ -5731 h 74"/>
                <a:gd name="T6" fmla="*/ 10 w 74"/>
                <a:gd name="T7" fmla="*/ -5704 h 74"/>
                <a:gd name="T8" fmla="*/ 37 w 74"/>
                <a:gd name="T9" fmla="*/ -5694 h 74"/>
                <a:gd name="T10" fmla="*/ 62 w 74"/>
                <a:gd name="T11" fmla="*/ -5704 h 74"/>
                <a:gd name="T12" fmla="*/ 73 w 74"/>
                <a:gd name="T13" fmla="*/ -5731 h 74"/>
                <a:gd name="T14" fmla="*/ 62 w 74"/>
                <a:gd name="T15" fmla="*/ -5757 h 74"/>
                <a:gd name="T16" fmla="*/ 37 w 74"/>
                <a:gd name="T17" fmla="*/ -576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7" y="73"/>
                  </a:lnTo>
                  <a:lnTo>
                    <a:pt x="62" y="63"/>
                  </a:lnTo>
                  <a:lnTo>
                    <a:pt x="73" y="36"/>
                  </a:lnTo>
                  <a:lnTo>
                    <a:pt x="62" y="1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9" name="AutoShape 315"/>
            <p:cNvSpPr/>
            <p:nvPr/>
          </p:nvSpPr>
          <p:spPr bwMode="auto">
            <a:xfrm>
              <a:off x="3269" y="-5778"/>
              <a:ext cx="95" cy="94"/>
            </a:xfrm>
            <a:custGeom>
              <a:avLst/>
              <a:gdLst>
                <a:gd name="T0" fmla="*/ 15 w 95"/>
                <a:gd name="T1" fmla="*/ -5762 h 94"/>
                <a:gd name="T2" fmla="*/ 15 w 95"/>
                <a:gd name="T3" fmla="*/ -5700 h 94"/>
                <a:gd name="T4" fmla="*/ 53 w 95"/>
                <a:gd name="T5" fmla="*/ -5704 h 94"/>
                <a:gd name="T6" fmla="*/ 47 w 95"/>
                <a:gd name="T7" fmla="*/ -5707 h 94"/>
                <a:gd name="T8" fmla="*/ 31 w 95"/>
                <a:gd name="T9" fmla="*/ -5709 h 94"/>
                <a:gd name="T10" fmla="*/ 29 w 95"/>
                <a:gd name="T11" fmla="*/ -5715 h 94"/>
                <a:gd name="T12" fmla="*/ 21 w 95"/>
                <a:gd name="T13" fmla="*/ -5726 h 94"/>
                <a:gd name="T14" fmla="*/ 25 w 95"/>
                <a:gd name="T15" fmla="*/ -5736 h 94"/>
                <a:gd name="T16" fmla="*/ 26 w 95"/>
                <a:gd name="T17" fmla="*/ -5746 h 94"/>
                <a:gd name="T18" fmla="*/ 38 w 95"/>
                <a:gd name="T19" fmla="*/ -5751 h 94"/>
                <a:gd name="T20" fmla="*/ 42 w 95"/>
                <a:gd name="T21" fmla="*/ -5757 h 94"/>
                <a:gd name="T22" fmla="*/ 79 w 95"/>
                <a:gd name="T23" fmla="*/ -5762 h 94"/>
                <a:gd name="T24" fmla="*/ 65 w 95"/>
                <a:gd name="T25" fmla="*/ -5714 h 94"/>
                <a:gd name="T26" fmla="*/ 53 w 95"/>
                <a:gd name="T27" fmla="*/ -5704 h 94"/>
                <a:gd name="T28" fmla="*/ 79 w 95"/>
                <a:gd name="T29" fmla="*/ -5700 h 94"/>
                <a:gd name="T30" fmla="*/ 63 w 95"/>
                <a:gd name="T31" fmla="*/ -5709 h 94"/>
                <a:gd name="T32" fmla="*/ 29 w 95"/>
                <a:gd name="T33" fmla="*/ -5714 h 94"/>
                <a:gd name="T34" fmla="*/ 41 w 95"/>
                <a:gd name="T35" fmla="*/ -5709 h 94"/>
                <a:gd name="T36" fmla="*/ 87 w 95"/>
                <a:gd name="T37" fmla="*/ -5715 h 94"/>
                <a:gd name="T38" fmla="*/ 63 w 95"/>
                <a:gd name="T39" fmla="*/ -5709 h 94"/>
                <a:gd name="T40" fmla="*/ 87 w 95"/>
                <a:gd name="T41" fmla="*/ -5715 h 94"/>
                <a:gd name="T42" fmla="*/ 26 w 95"/>
                <a:gd name="T43" fmla="*/ -5715 h 94"/>
                <a:gd name="T44" fmla="*/ 29 w 95"/>
                <a:gd name="T45" fmla="*/ -5715 h 94"/>
                <a:gd name="T46" fmla="*/ 65 w 95"/>
                <a:gd name="T47" fmla="*/ -5714 h 94"/>
                <a:gd name="T48" fmla="*/ 87 w 95"/>
                <a:gd name="T49" fmla="*/ -5715 h 94"/>
                <a:gd name="T50" fmla="*/ 73 w 95"/>
                <a:gd name="T51" fmla="*/ -5726 h 94"/>
                <a:gd name="T52" fmla="*/ 23 w 95"/>
                <a:gd name="T53" fmla="*/ -5731 h 94"/>
                <a:gd name="T54" fmla="*/ 25 w 95"/>
                <a:gd name="T55" fmla="*/ -5726 h 94"/>
                <a:gd name="T56" fmla="*/ 92 w 95"/>
                <a:gd name="T57" fmla="*/ -5736 h 94"/>
                <a:gd name="T58" fmla="*/ 73 w 95"/>
                <a:gd name="T59" fmla="*/ -5726 h 94"/>
                <a:gd name="T60" fmla="*/ 95 w 95"/>
                <a:gd name="T61" fmla="*/ -5731 h 94"/>
                <a:gd name="T62" fmla="*/ 25 w 95"/>
                <a:gd name="T63" fmla="*/ -5736 h 94"/>
                <a:gd name="T64" fmla="*/ 23 w 95"/>
                <a:gd name="T65" fmla="*/ -5731 h 94"/>
                <a:gd name="T66" fmla="*/ 65 w 95"/>
                <a:gd name="T67" fmla="*/ -5748 h 94"/>
                <a:gd name="T68" fmla="*/ 73 w 95"/>
                <a:gd name="T69" fmla="*/ -5736 h 94"/>
                <a:gd name="T70" fmla="*/ 87 w 95"/>
                <a:gd name="T71" fmla="*/ -5746 h 94"/>
                <a:gd name="T72" fmla="*/ 65 w 95"/>
                <a:gd name="T73" fmla="*/ -5748 h 94"/>
                <a:gd name="T74" fmla="*/ 26 w 95"/>
                <a:gd name="T75" fmla="*/ -5746 h 94"/>
                <a:gd name="T76" fmla="*/ 30 w 95"/>
                <a:gd name="T77" fmla="*/ -5748 h 94"/>
                <a:gd name="T78" fmla="*/ 63 w 95"/>
                <a:gd name="T79" fmla="*/ -5751 h 94"/>
                <a:gd name="T80" fmla="*/ 87 w 95"/>
                <a:gd name="T81" fmla="*/ -5746 h 94"/>
                <a:gd name="T82" fmla="*/ 38 w 95"/>
                <a:gd name="T83" fmla="*/ -5751 h 94"/>
                <a:gd name="T84" fmla="*/ 30 w 95"/>
                <a:gd name="T85" fmla="*/ -5748 h 94"/>
                <a:gd name="T86" fmla="*/ 81 w 95"/>
                <a:gd name="T87" fmla="*/ -5757 h 94"/>
                <a:gd name="T88" fmla="*/ 47 w 95"/>
                <a:gd name="T89" fmla="*/ -5755 h 94"/>
                <a:gd name="T90" fmla="*/ 63 w 95"/>
                <a:gd name="T91" fmla="*/ -5751 h 94"/>
                <a:gd name="T92" fmla="*/ 81 w 95"/>
                <a:gd name="T93" fmla="*/ -575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8" y="0"/>
                  </a:moveTo>
                  <a:lnTo>
                    <a:pt x="15" y="16"/>
                  </a:lnTo>
                  <a:lnTo>
                    <a:pt x="0" y="47"/>
                  </a:lnTo>
                  <a:lnTo>
                    <a:pt x="15" y="78"/>
                  </a:lnTo>
                  <a:lnTo>
                    <a:pt x="48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1" y="69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6" y="32"/>
                  </a:lnTo>
                  <a:lnTo>
                    <a:pt x="31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9" y="16"/>
                  </a:lnTo>
                  <a:lnTo>
                    <a:pt x="48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3" y="74"/>
                  </a:lnTo>
                  <a:lnTo>
                    <a:pt x="48" y="94"/>
                  </a:lnTo>
                  <a:lnTo>
                    <a:pt x="79" y="78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5" y="64"/>
                  </a:lnTo>
                  <a:close/>
                  <a:moveTo>
                    <a:pt x="29" y="64"/>
                  </a:moveTo>
                  <a:lnTo>
                    <a:pt x="31" y="69"/>
                  </a:lnTo>
                  <a:lnTo>
                    <a:pt x="41" y="69"/>
                  </a:lnTo>
                  <a:lnTo>
                    <a:pt x="29" y="64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29" y="64"/>
                  </a:lnTo>
                  <a:lnTo>
                    <a:pt x="29" y="63"/>
                  </a:lnTo>
                  <a:close/>
                  <a:moveTo>
                    <a:pt x="71" y="47"/>
                  </a:moveTo>
                  <a:lnTo>
                    <a:pt x="65" y="64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2"/>
                  </a:lnTo>
                  <a:lnTo>
                    <a:pt x="73" y="52"/>
                  </a:lnTo>
                  <a:lnTo>
                    <a:pt x="71" y="47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2"/>
                  </a:lnTo>
                  <a:lnTo>
                    <a:pt x="92" y="52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2"/>
                  </a:lnTo>
                  <a:lnTo>
                    <a:pt x="29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1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5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4" name="AutoShape 316"/>
            <p:cNvSpPr/>
            <p:nvPr/>
          </p:nvSpPr>
          <p:spPr bwMode="auto">
            <a:xfrm>
              <a:off x="2569" y="-7867"/>
              <a:ext cx="270" cy="2136"/>
            </a:xfrm>
            <a:custGeom>
              <a:avLst/>
              <a:gdLst>
                <a:gd name="T0" fmla="*/ 268 w 270"/>
                <a:gd name="T1" fmla="*/ -7500 h 2136"/>
                <a:gd name="T2" fmla="*/ 97 w 270"/>
                <a:gd name="T3" fmla="*/ -7371 h 2136"/>
                <a:gd name="T4" fmla="*/ 97 w 270"/>
                <a:gd name="T5" fmla="*/ -7371 h 2136"/>
                <a:gd name="T6" fmla="*/ 3 w 270"/>
                <a:gd name="T7" fmla="*/ -7371 h 2136"/>
                <a:gd name="T8" fmla="*/ 97 w 270"/>
                <a:gd name="T9" fmla="*/ -7752 h 2136"/>
                <a:gd name="T10" fmla="*/ 268 w 270"/>
                <a:gd name="T11" fmla="*/ -7867 h 2136"/>
                <a:gd name="T12" fmla="*/ 270 w 270"/>
                <a:gd name="T13" fmla="*/ -5731 h 2136"/>
                <a:gd name="T14" fmla="*/ 0 w 270"/>
                <a:gd name="T15" fmla="*/ -5731 h 2136"/>
                <a:gd name="T16" fmla="*/ 0 w 270"/>
                <a:gd name="T17" fmla="*/ -6231 h 2136"/>
                <a:gd name="T18" fmla="*/ 0 w 270"/>
                <a:gd name="T19" fmla="*/ -7743 h 2136"/>
                <a:gd name="T20" fmla="*/ 95 w 270"/>
                <a:gd name="T21" fmla="*/ -7743 h 2136"/>
                <a:gd name="T22" fmla="*/ 270 w 270"/>
                <a:gd name="T23" fmla="*/ -7099 h 2136"/>
                <a:gd name="T24" fmla="*/ 97 w 270"/>
                <a:gd name="T25" fmla="*/ -6988 h 2136"/>
                <a:gd name="T26" fmla="*/ 97 w 270"/>
                <a:gd name="T27" fmla="*/ -6988 h 2136"/>
                <a:gd name="T28" fmla="*/ 3 w 270"/>
                <a:gd name="T29" fmla="*/ -6988 h 2136"/>
                <a:gd name="T30" fmla="*/ 3 w 270"/>
                <a:gd name="T31" fmla="*/ -6249 h 2136"/>
                <a:gd name="T32" fmla="*/ 3 w 270"/>
                <a:gd name="T33" fmla="*/ -5731 h 2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0" h="2136">
                  <a:moveTo>
                    <a:pt x="268" y="367"/>
                  </a:moveTo>
                  <a:lnTo>
                    <a:pt x="97" y="496"/>
                  </a:lnTo>
                  <a:moveTo>
                    <a:pt x="97" y="496"/>
                  </a:moveTo>
                  <a:lnTo>
                    <a:pt x="3" y="496"/>
                  </a:lnTo>
                  <a:moveTo>
                    <a:pt x="97" y="115"/>
                  </a:moveTo>
                  <a:lnTo>
                    <a:pt x="268" y="0"/>
                  </a:lnTo>
                  <a:moveTo>
                    <a:pt x="270" y="2136"/>
                  </a:moveTo>
                  <a:lnTo>
                    <a:pt x="0" y="2136"/>
                  </a:lnTo>
                  <a:moveTo>
                    <a:pt x="0" y="1636"/>
                  </a:moveTo>
                  <a:lnTo>
                    <a:pt x="0" y="124"/>
                  </a:lnTo>
                  <a:lnTo>
                    <a:pt x="95" y="124"/>
                  </a:lnTo>
                  <a:moveTo>
                    <a:pt x="270" y="768"/>
                  </a:moveTo>
                  <a:lnTo>
                    <a:pt x="97" y="879"/>
                  </a:lnTo>
                  <a:moveTo>
                    <a:pt x="97" y="879"/>
                  </a:moveTo>
                  <a:lnTo>
                    <a:pt x="3" y="879"/>
                  </a:lnTo>
                  <a:moveTo>
                    <a:pt x="3" y="1618"/>
                  </a:moveTo>
                  <a:lnTo>
                    <a:pt x="3" y="2136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5" name="Freeform 317"/>
            <p:cNvSpPr/>
            <p:nvPr/>
          </p:nvSpPr>
          <p:spPr bwMode="auto">
            <a:xfrm>
              <a:off x="2562" y="-7387"/>
              <a:ext cx="29" cy="32"/>
            </a:xfrm>
            <a:custGeom>
              <a:avLst/>
              <a:gdLst>
                <a:gd name="T0" fmla="*/ 13 w 29"/>
                <a:gd name="T1" fmla="*/ -7387 h 32"/>
                <a:gd name="T2" fmla="*/ 2 w 29"/>
                <a:gd name="T3" fmla="*/ -7384 h 32"/>
                <a:gd name="T4" fmla="*/ 0 w 29"/>
                <a:gd name="T5" fmla="*/ -7371 h 32"/>
                <a:gd name="T6" fmla="*/ 2 w 29"/>
                <a:gd name="T7" fmla="*/ -7362 h 32"/>
                <a:gd name="T8" fmla="*/ 13 w 29"/>
                <a:gd name="T9" fmla="*/ -7356 h 32"/>
                <a:gd name="T10" fmla="*/ 25 w 29"/>
                <a:gd name="T11" fmla="*/ -7362 h 32"/>
                <a:gd name="T12" fmla="*/ 29 w 29"/>
                <a:gd name="T13" fmla="*/ -7371 h 32"/>
                <a:gd name="T14" fmla="*/ 25 w 29"/>
                <a:gd name="T15" fmla="*/ -7384 h 32"/>
                <a:gd name="T16" fmla="*/ 13 w 29"/>
                <a:gd name="T17" fmla="*/ -738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5" y="25"/>
                  </a:lnTo>
                  <a:lnTo>
                    <a:pt x="29" y="16"/>
                  </a:lnTo>
                  <a:lnTo>
                    <a:pt x="25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6" name="Freeform 318"/>
            <p:cNvSpPr/>
            <p:nvPr/>
          </p:nvSpPr>
          <p:spPr bwMode="auto">
            <a:xfrm>
              <a:off x="2562" y="-7387"/>
              <a:ext cx="29" cy="32"/>
            </a:xfrm>
            <a:custGeom>
              <a:avLst/>
              <a:gdLst>
                <a:gd name="T0" fmla="*/ 29 w 29"/>
                <a:gd name="T1" fmla="*/ -7371 h 32"/>
                <a:gd name="T2" fmla="*/ 25 w 29"/>
                <a:gd name="T3" fmla="*/ -7384 h 32"/>
                <a:gd name="T4" fmla="*/ 13 w 29"/>
                <a:gd name="T5" fmla="*/ -7387 h 32"/>
                <a:gd name="T6" fmla="*/ 2 w 29"/>
                <a:gd name="T7" fmla="*/ -7384 h 32"/>
                <a:gd name="T8" fmla="*/ 0 w 29"/>
                <a:gd name="T9" fmla="*/ -7371 h 32"/>
                <a:gd name="T10" fmla="*/ 2 w 29"/>
                <a:gd name="T11" fmla="*/ -7362 h 32"/>
                <a:gd name="T12" fmla="*/ 13 w 29"/>
                <a:gd name="T13" fmla="*/ -7356 h 32"/>
                <a:gd name="T14" fmla="*/ 25 w 29"/>
                <a:gd name="T15" fmla="*/ -7362 h 32"/>
                <a:gd name="T16" fmla="*/ 29 w 29"/>
                <a:gd name="T17" fmla="*/ -737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9" y="16"/>
                  </a:moveTo>
                  <a:lnTo>
                    <a:pt x="25" y="3"/>
                  </a:lnTo>
                  <a:lnTo>
                    <a:pt x="13" y="0"/>
                  </a:ln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5" y="25"/>
                  </a:lnTo>
                  <a:lnTo>
                    <a:pt x="29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8" name="Freeform 319"/>
            <p:cNvSpPr/>
            <p:nvPr/>
          </p:nvSpPr>
          <p:spPr bwMode="auto">
            <a:xfrm>
              <a:off x="2562" y="-7002"/>
              <a:ext cx="29" cy="32"/>
            </a:xfrm>
            <a:custGeom>
              <a:avLst/>
              <a:gdLst>
                <a:gd name="T0" fmla="*/ 13 w 29"/>
                <a:gd name="T1" fmla="*/ -7002 h 32"/>
                <a:gd name="T2" fmla="*/ 2 w 29"/>
                <a:gd name="T3" fmla="*/ -6997 h 32"/>
                <a:gd name="T4" fmla="*/ 0 w 29"/>
                <a:gd name="T5" fmla="*/ -6986 h 32"/>
                <a:gd name="T6" fmla="*/ 2 w 29"/>
                <a:gd name="T7" fmla="*/ -6975 h 32"/>
                <a:gd name="T8" fmla="*/ 13 w 29"/>
                <a:gd name="T9" fmla="*/ -6970 h 32"/>
                <a:gd name="T10" fmla="*/ 25 w 29"/>
                <a:gd name="T11" fmla="*/ -6975 h 32"/>
                <a:gd name="T12" fmla="*/ 29 w 29"/>
                <a:gd name="T13" fmla="*/ -6986 h 32"/>
                <a:gd name="T14" fmla="*/ 25 w 29"/>
                <a:gd name="T15" fmla="*/ -6997 h 32"/>
                <a:gd name="T16" fmla="*/ 13 w 29"/>
                <a:gd name="T17" fmla="*/ -7002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5" y="27"/>
                  </a:lnTo>
                  <a:lnTo>
                    <a:pt x="29" y="16"/>
                  </a:lnTo>
                  <a:lnTo>
                    <a:pt x="25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9" name="AutoShape 320"/>
            <p:cNvSpPr/>
            <p:nvPr/>
          </p:nvSpPr>
          <p:spPr bwMode="auto">
            <a:xfrm>
              <a:off x="2562" y="-7752"/>
              <a:ext cx="2026" cy="2024"/>
            </a:xfrm>
            <a:custGeom>
              <a:avLst/>
              <a:gdLst>
                <a:gd name="T0" fmla="*/ 29 w 2026"/>
                <a:gd name="T1" fmla="*/ -6986 h 2024"/>
                <a:gd name="T2" fmla="*/ 25 w 2026"/>
                <a:gd name="T3" fmla="*/ -6997 h 2024"/>
                <a:gd name="T4" fmla="*/ 13 w 2026"/>
                <a:gd name="T5" fmla="*/ -7002 h 2024"/>
                <a:gd name="T6" fmla="*/ 2 w 2026"/>
                <a:gd name="T7" fmla="*/ -6997 h 2024"/>
                <a:gd name="T8" fmla="*/ 0 w 2026"/>
                <a:gd name="T9" fmla="*/ -6986 h 2024"/>
                <a:gd name="T10" fmla="*/ 2 w 2026"/>
                <a:gd name="T11" fmla="*/ -6975 h 2024"/>
                <a:gd name="T12" fmla="*/ 13 w 2026"/>
                <a:gd name="T13" fmla="*/ -6970 h 2024"/>
                <a:gd name="T14" fmla="*/ 25 w 2026"/>
                <a:gd name="T15" fmla="*/ -6975 h 2024"/>
                <a:gd name="T16" fmla="*/ 29 w 2026"/>
                <a:gd name="T17" fmla="*/ -6986 h 2024"/>
                <a:gd name="T18" fmla="*/ 2026 w 2026"/>
                <a:gd name="T19" fmla="*/ -5728 h 2024"/>
                <a:gd name="T20" fmla="*/ 1994 w 2026"/>
                <a:gd name="T21" fmla="*/ -5728 h 2024"/>
                <a:gd name="T22" fmla="*/ 1962 w 2026"/>
                <a:gd name="T23" fmla="*/ -5728 h 2024"/>
                <a:gd name="T24" fmla="*/ 1931 w 2026"/>
                <a:gd name="T25" fmla="*/ -5728 h 2024"/>
                <a:gd name="T26" fmla="*/ 1900 w 2026"/>
                <a:gd name="T27" fmla="*/ -5728 h 2024"/>
                <a:gd name="T28" fmla="*/ 1868 w 2026"/>
                <a:gd name="T29" fmla="*/ -5728 h 2024"/>
                <a:gd name="T30" fmla="*/ 1836 w 2026"/>
                <a:gd name="T31" fmla="*/ -5728 h 2024"/>
                <a:gd name="T32" fmla="*/ 1805 w 2026"/>
                <a:gd name="T33" fmla="*/ -5728 h 2024"/>
                <a:gd name="T34" fmla="*/ 1774 w 2026"/>
                <a:gd name="T35" fmla="*/ -5728 h 2024"/>
                <a:gd name="T36" fmla="*/ 1742 w 2026"/>
                <a:gd name="T37" fmla="*/ -5728 h 2024"/>
                <a:gd name="T38" fmla="*/ 1711 w 2026"/>
                <a:gd name="T39" fmla="*/ -5728 h 2024"/>
                <a:gd name="T40" fmla="*/ 1679 w 2026"/>
                <a:gd name="T41" fmla="*/ -5728 h 2024"/>
                <a:gd name="T42" fmla="*/ 1648 w 2026"/>
                <a:gd name="T43" fmla="*/ -5728 h 2024"/>
                <a:gd name="T44" fmla="*/ 1616 w 2026"/>
                <a:gd name="T45" fmla="*/ -5728 h 2024"/>
                <a:gd name="T46" fmla="*/ 2026 w 2026"/>
                <a:gd name="T47" fmla="*/ -6234 h 2024"/>
                <a:gd name="T48" fmla="*/ 1994 w 2026"/>
                <a:gd name="T49" fmla="*/ -6234 h 2024"/>
                <a:gd name="T50" fmla="*/ 1962 w 2026"/>
                <a:gd name="T51" fmla="*/ -6234 h 2024"/>
                <a:gd name="T52" fmla="*/ 1931 w 2026"/>
                <a:gd name="T53" fmla="*/ -6234 h 2024"/>
                <a:gd name="T54" fmla="*/ 1900 w 2026"/>
                <a:gd name="T55" fmla="*/ -6234 h 2024"/>
                <a:gd name="T56" fmla="*/ 1868 w 2026"/>
                <a:gd name="T57" fmla="*/ -6234 h 2024"/>
                <a:gd name="T58" fmla="*/ 1836 w 2026"/>
                <a:gd name="T59" fmla="*/ -6234 h 2024"/>
                <a:gd name="T60" fmla="*/ 1805 w 2026"/>
                <a:gd name="T61" fmla="*/ -6234 h 2024"/>
                <a:gd name="T62" fmla="*/ 1774 w 2026"/>
                <a:gd name="T63" fmla="*/ -6234 h 2024"/>
                <a:gd name="T64" fmla="*/ 1742 w 2026"/>
                <a:gd name="T65" fmla="*/ -6234 h 2024"/>
                <a:gd name="T66" fmla="*/ 1711 w 2026"/>
                <a:gd name="T67" fmla="*/ -6234 h 2024"/>
                <a:gd name="T68" fmla="*/ 1679 w 2026"/>
                <a:gd name="T69" fmla="*/ -6234 h 2024"/>
                <a:gd name="T70" fmla="*/ 1648 w 2026"/>
                <a:gd name="T71" fmla="*/ -6234 h 2024"/>
                <a:gd name="T72" fmla="*/ 1616 w 2026"/>
                <a:gd name="T73" fmla="*/ -6234 h 2024"/>
                <a:gd name="T74" fmla="*/ 2026 w 2026"/>
                <a:gd name="T75" fmla="*/ -7752 h 2024"/>
                <a:gd name="T76" fmla="*/ 1994 w 2026"/>
                <a:gd name="T77" fmla="*/ -7752 h 2024"/>
                <a:gd name="T78" fmla="*/ 1962 w 2026"/>
                <a:gd name="T79" fmla="*/ -7752 h 2024"/>
                <a:gd name="T80" fmla="*/ 1931 w 2026"/>
                <a:gd name="T81" fmla="*/ -7752 h 2024"/>
                <a:gd name="T82" fmla="*/ 1900 w 2026"/>
                <a:gd name="T83" fmla="*/ -7752 h 2024"/>
                <a:gd name="T84" fmla="*/ 1868 w 2026"/>
                <a:gd name="T85" fmla="*/ -7752 h 2024"/>
                <a:gd name="T86" fmla="*/ 1836 w 2026"/>
                <a:gd name="T87" fmla="*/ -7752 h 2024"/>
                <a:gd name="T88" fmla="*/ 1805 w 2026"/>
                <a:gd name="T89" fmla="*/ -7752 h 20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26" h="2024">
                  <a:moveTo>
                    <a:pt x="29" y="766"/>
                  </a:moveTo>
                  <a:lnTo>
                    <a:pt x="25" y="755"/>
                  </a:lnTo>
                  <a:lnTo>
                    <a:pt x="13" y="750"/>
                  </a:lnTo>
                  <a:lnTo>
                    <a:pt x="2" y="755"/>
                  </a:lnTo>
                  <a:lnTo>
                    <a:pt x="0" y="766"/>
                  </a:lnTo>
                  <a:lnTo>
                    <a:pt x="2" y="777"/>
                  </a:lnTo>
                  <a:lnTo>
                    <a:pt x="13" y="782"/>
                  </a:lnTo>
                  <a:lnTo>
                    <a:pt x="25" y="777"/>
                  </a:lnTo>
                  <a:lnTo>
                    <a:pt x="29" y="766"/>
                  </a:lnTo>
                  <a:close/>
                  <a:moveTo>
                    <a:pt x="2026" y="2024"/>
                  </a:moveTo>
                  <a:lnTo>
                    <a:pt x="1994" y="2024"/>
                  </a:lnTo>
                  <a:moveTo>
                    <a:pt x="1962" y="2024"/>
                  </a:moveTo>
                  <a:lnTo>
                    <a:pt x="1931" y="2024"/>
                  </a:lnTo>
                  <a:moveTo>
                    <a:pt x="1900" y="2024"/>
                  </a:moveTo>
                  <a:lnTo>
                    <a:pt x="1868" y="2024"/>
                  </a:lnTo>
                  <a:moveTo>
                    <a:pt x="1836" y="2024"/>
                  </a:moveTo>
                  <a:lnTo>
                    <a:pt x="1805" y="2024"/>
                  </a:lnTo>
                  <a:moveTo>
                    <a:pt x="1774" y="2024"/>
                  </a:moveTo>
                  <a:lnTo>
                    <a:pt x="1742" y="2024"/>
                  </a:lnTo>
                  <a:moveTo>
                    <a:pt x="1711" y="2024"/>
                  </a:moveTo>
                  <a:lnTo>
                    <a:pt x="1679" y="2024"/>
                  </a:lnTo>
                  <a:moveTo>
                    <a:pt x="1648" y="2024"/>
                  </a:moveTo>
                  <a:lnTo>
                    <a:pt x="1616" y="2024"/>
                  </a:lnTo>
                  <a:moveTo>
                    <a:pt x="2026" y="1518"/>
                  </a:moveTo>
                  <a:lnTo>
                    <a:pt x="1994" y="1518"/>
                  </a:lnTo>
                  <a:moveTo>
                    <a:pt x="1962" y="1518"/>
                  </a:moveTo>
                  <a:lnTo>
                    <a:pt x="1931" y="1518"/>
                  </a:lnTo>
                  <a:moveTo>
                    <a:pt x="1900" y="1518"/>
                  </a:moveTo>
                  <a:lnTo>
                    <a:pt x="1868" y="1518"/>
                  </a:lnTo>
                  <a:moveTo>
                    <a:pt x="1836" y="1518"/>
                  </a:moveTo>
                  <a:lnTo>
                    <a:pt x="1805" y="1518"/>
                  </a:lnTo>
                  <a:moveTo>
                    <a:pt x="1774" y="1518"/>
                  </a:moveTo>
                  <a:lnTo>
                    <a:pt x="1742" y="1518"/>
                  </a:lnTo>
                  <a:moveTo>
                    <a:pt x="1711" y="1518"/>
                  </a:moveTo>
                  <a:lnTo>
                    <a:pt x="1679" y="1518"/>
                  </a:lnTo>
                  <a:moveTo>
                    <a:pt x="1648" y="1518"/>
                  </a:moveTo>
                  <a:lnTo>
                    <a:pt x="1616" y="1518"/>
                  </a:lnTo>
                  <a:moveTo>
                    <a:pt x="2026" y="0"/>
                  </a:moveTo>
                  <a:lnTo>
                    <a:pt x="1994" y="0"/>
                  </a:lnTo>
                  <a:moveTo>
                    <a:pt x="1962" y="0"/>
                  </a:moveTo>
                  <a:lnTo>
                    <a:pt x="1931" y="0"/>
                  </a:lnTo>
                  <a:moveTo>
                    <a:pt x="1900" y="0"/>
                  </a:moveTo>
                  <a:lnTo>
                    <a:pt x="1868" y="0"/>
                  </a:lnTo>
                  <a:moveTo>
                    <a:pt x="1836" y="0"/>
                  </a:moveTo>
                  <a:lnTo>
                    <a:pt x="1805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0" name="Line 321"/>
            <p:cNvSpPr>
              <a:spLocks noChangeShapeType="1"/>
            </p:cNvSpPr>
            <p:nvPr/>
          </p:nvSpPr>
          <p:spPr bwMode="auto">
            <a:xfrm>
              <a:off x="4332" y="-7759"/>
              <a:ext cx="0" cy="15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1" name="AutoShape 322"/>
            <p:cNvSpPr/>
            <p:nvPr/>
          </p:nvSpPr>
          <p:spPr bwMode="auto">
            <a:xfrm>
              <a:off x="4367" y="-7375"/>
              <a:ext cx="221" cy="2"/>
            </a:xfrm>
            <a:custGeom>
              <a:avLst/>
              <a:gdLst>
                <a:gd name="T0" fmla="*/ 221 w 221"/>
                <a:gd name="T1" fmla="*/ 0 h 2"/>
                <a:gd name="T2" fmla="*/ 189 w 221"/>
                <a:gd name="T3" fmla="*/ 0 h 2"/>
                <a:gd name="T4" fmla="*/ 157 w 221"/>
                <a:gd name="T5" fmla="*/ 0 h 2"/>
                <a:gd name="T6" fmla="*/ 126 w 221"/>
                <a:gd name="T7" fmla="*/ 0 h 2"/>
                <a:gd name="T8" fmla="*/ 95 w 221"/>
                <a:gd name="T9" fmla="*/ 0 h 2"/>
                <a:gd name="T10" fmla="*/ 63 w 221"/>
                <a:gd name="T11" fmla="*/ 0 h 2"/>
                <a:gd name="T12" fmla="*/ 31 w 221"/>
                <a:gd name="T13" fmla="*/ 0 h 2"/>
                <a:gd name="T14" fmla="*/ 0 w 221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1" h="2">
                  <a:moveTo>
                    <a:pt x="221" y="0"/>
                  </a:moveTo>
                  <a:lnTo>
                    <a:pt x="189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3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2" name="Line 323"/>
            <p:cNvSpPr>
              <a:spLocks noChangeShapeType="1"/>
            </p:cNvSpPr>
            <p:nvPr/>
          </p:nvSpPr>
          <p:spPr bwMode="auto">
            <a:xfrm>
              <a:off x="4332" y="-7383"/>
              <a:ext cx="0" cy="16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3" name="AutoShape 324"/>
            <p:cNvSpPr/>
            <p:nvPr/>
          </p:nvSpPr>
          <p:spPr bwMode="auto">
            <a:xfrm>
              <a:off x="4367" y="-6992"/>
              <a:ext cx="221" cy="2"/>
            </a:xfrm>
            <a:custGeom>
              <a:avLst/>
              <a:gdLst>
                <a:gd name="T0" fmla="*/ 221 w 221"/>
                <a:gd name="T1" fmla="*/ 0 h 2"/>
                <a:gd name="T2" fmla="*/ 189 w 221"/>
                <a:gd name="T3" fmla="*/ 0 h 2"/>
                <a:gd name="T4" fmla="*/ 157 w 221"/>
                <a:gd name="T5" fmla="*/ 0 h 2"/>
                <a:gd name="T6" fmla="*/ 126 w 221"/>
                <a:gd name="T7" fmla="*/ 0 h 2"/>
                <a:gd name="T8" fmla="*/ 95 w 221"/>
                <a:gd name="T9" fmla="*/ 0 h 2"/>
                <a:gd name="T10" fmla="*/ 63 w 221"/>
                <a:gd name="T11" fmla="*/ 0 h 2"/>
                <a:gd name="T12" fmla="*/ 31 w 221"/>
                <a:gd name="T13" fmla="*/ 0 h 2"/>
                <a:gd name="T14" fmla="*/ 0 w 221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1" h="2">
                  <a:moveTo>
                    <a:pt x="221" y="0"/>
                  </a:moveTo>
                  <a:lnTo>
                    <a:pt x="189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3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4" name="Line 325"/>
            <p:cNvSpPr>
              <a:spLocks noChangeShapeType="1"/>
            </p:cNvSpPr>
            <p:nvPr/>
          </p:nvSpPr>
          <p:spPr bwMode="auto">
            <a:xfrm>
              <a:off x="4332" y="-7000"/>
              <a:ext cx="0" cy="16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5" name="AutoShape 326"/>
            <p:cNvSpPr/>
            <p:nvPr/>
          </p:nvSpPr>
          <p:spPr bwMode="auto">
            <a:xfrm>
              <a:off x="3875" y="-7867"/>
              <a:ext cx="459" cy="2136"/>
            </a:xfrm>
            <a:custGeom>
              <a:avLst/>
              <a:gdLst>
                <a:gd name="T0" fmla="*/ 456 w 459"/>
                <a:gd name="T1" fmla="*/ -7371 h 2136"/>
                <a:gd name="T2" fmla="*/ 257 w 459"/>
                <a:gd name="T3" fmla="*/ -7371 h 2136"/>
                <a:gd name="T4" fmla="*/ 257 w 459"/>
                <a:gd name="T5" fmla="*/ -7500 h 2136"/>
                <a:gd name="T6" fmla="*/ 93 w 459"/>
                <a:gd name="T7" fmla="*/ -7371 h 2136"/>
                <a:gd name="T8" fmla="*/ 93 w 459"/>
                <a:gd name="T9" fmla="*/ -7371 h 2136"/>
                <a:gd name="T10" fmla="*/ 2 w 459"/>
                <a:gd name="T11" fmla="*/ -7371 h 2136"/>
                <a:gd name="T12" fmla="*/ 93 w 459"/>
                <a:gd name="T13" fmla="*/ -7752 h 2136"/>
                <a:gd name="T14" fmla="*/ 257 w 459"/>
                <a:gd name="T15" fmla="*/ -7867 h 2136"/>
                <a:gd name="T16" fmla="*/ 257 w 459"/>
                <a:gd name="T17" fmla="*/ -7752 h 2136"/>
                <a:gd name="T18" fmla="*/ 458 w 459"/>
                <a:gd name="T19" fmla="*/ -7752 h 2136"/>
                <a:gd name="T20" fmla="*/ 261 w 459"/>
                <a:gd name="T21" fmla="*/ -5731 h 2136"/>
                <a:gd name="T22" fmla="*/ 0 w 459"/>
                <a:gd name="T23" fmla="*/ -5731 h 2136"/>
                <a:gd name="T24" fmla="*/ 2 w 459"/>
                <a:gd name="T25" fmla="*/ -6240 h 2136"/>
                <a:gd name="T26" fmla="*/ 2 w 459"/>
                <a:gd name="T27" fmla="*/ -7752 h 2136"/>
                <a:gd name="T28" fmla="*/ 93 w 459"/>
                <a:gd name="T29" fmla="*/ -7752 h 2136"/>
                <a:gd name="T30" fmla="*/ 458 w 459"/>
                <a:gd name="T31" fmla="*/ -6988 h 2136"/>
                <a:gd name="T32" fmla="*/ 261 w 459"/>
                <a:gd name="T33" fmla="*/ -6988 h 2136"/>
                <a:gd name="T34" fmla="*/ 261 w 459"/>
                <a:gd name="T35" fmla="*/ -7099 h 2136"/>
                <a:gd name="T36" fmla="*/ 93 w 459"/>
                <a:gd name="T37" fmla="*/ -6988 h 2136"/>
                <a:gd name="T38" fmla="*/ 93 w 459"/>
                <a:gd name="T39" fmla="*/ -6988 h 2136"/>
                <a:gd name="T40" fmla="*/ 2 w 459"/>
                <a:gd name="T41" fmla="*/ -6988 h 2136"/>
                <a:gd name="T42" fmla="*/ 261 w 459"/>
                <a:gd name="T43" fmla="*/ -6234 h 2136"/>
                <a:gd name="T44" fmla="*/ 0 w 459"/>
                <a:gd name="T45" fmla="*/ -6234 h 21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59" h="2136">
                  <a:moveTo>
                    <a:pt x="456" y="496"/>
                  </a:moveTo>
                  <a:lnTo>
                    <a:pt x="257" y="496"/>
                  </a:lnTo>
                  <a:moveTo>
                    <a:pt x="257" y="367"/>
                  </a:moveTo>
                  <a:lnTo>
                    <a:pt x="93" y="496"/>
                  </a:lnTo>
                  <a:moveTo>
                    <a:pt x="93" y="496"/>
                  </a:moveTo>
                  <a:lnTo>
                    <a:pt x="2" y="496"/>
                  </a:lnTo>
                  <a:moveTo>
                    <a:pt x="93" y="115"/>
                  </a:moveTo>
                  <a:lnTo>
                    <a:pt x="257" y="0"/>
                  </a:lnTo>
                  <a:moveTo>
                    <a:pt x="257" y="115"/>
                  </a:moveTo>
                  <a:lnTo>
                    <a:pt x="458" y="115"/>
                  </a:lnTo>
                  <a:moveTo>
                    <a:pt x="261" y="2136"/>
                  </a:moveTo>
                  <a:lnTo>
                    <a:pt x="0" y="2136"/>
                  </a:lnTo>
                  <a:moveTo>
                    <a:pt x="2" y="1627"/>
                  </a:moveTo>
                  <a:lnTo>
                    <a:pt x="2" y="115"/>
                  </a:lnTo>
                  <a:lnTo>
                    <a:pt x="93" y="115"/>
                  </a:lnTo>
                  <a:moveTo>
                    <a:pt x="458" y="879"/>
                  </a:moveTo>
                  <a:lnTo>
                    <a:pt x="261" y="879"/>
                  </a:lnTo>
                  <a:moveTo>
                    <a:pt x="261" y="768"/>
                  </a:moveTo>
                  <a:lnTo>
                    <a:pt x="93" y="879"/>
                  </a:lnTo>
                  <a:moveTo>
                    <a:pt x="93" y="879"/>
                  </a:moveTo>
                  <a:lnTo>
                    <a:pt x="2" y="879"/>
                  </a:lnTo>
                  <a:moveTo>
                    <a:pt x="261" y="1633"/>
                  </a:moveTo>
                  <a:lnTo>
                    <a:pt x="0" y="1633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6" name="AutoShape 327"/>
            <p:cNvSpPr/>
            <p:nvPr/>
          </p:nvSpPr>
          <p:spPr bwMode="auto">
            <a:xfrm>
              <a:off x="3869" y="-6234"/>
              <a:ext cx="16" cy="63"/>
            </a:xfrm>
            <a:custGeom>
              <a:avLst/>
              <a:gdLst>
                <a:gd name="T0" fmla="*/ 0 w 16"/>
                <a:gd name="T1" fmla="*/ -6234 h 63"/>
                <a:gd name="T2" fmla="*/ 16 w 16"/>
                <a:gd name="T3" fmla="*/ -6234 h 63"/>
                <a:gd name="T4" fmla="*/ 0 w 16"/>
                <a:gd name="T5" fmla="*/ -6171 h 63"/>
                <a:gd name="T6" fmla="*/ 16 w 16"/>
                <a:gd name="T7" fmla="*/ -6171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63">
                  <a:moveTo>
                    <a:pt x="0" y="0"/>
                  </a:moveTo>
                  <a:lnTo>
                    <a:pt x="16" y="0"/>
                  </a:lnTo>
                  <a:moveTo>
                    <a:pt x="0" y="63"/>
                  </a:moveTo>
                  <a:lnTo>
                    <a:pt x="16" y="63"/>
                  </a:lnTo>
                </a:path>
              </a:pathLst>
            </a:custGeom>
            <a:noFill/>
            <a:ln w="1981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7" name="Line 328"/>
            <p:cNvSpPr>
              <a:spLocks noChangeShapeType="1"/>
            </p:cNvSpPr>
            <p:nvPr/>
          </p:nvSpPr>
          <p:spPr bwMode="auto">
            <a:xfrm>
              <a:off x="3877" y="-6124"/>
              <a:ext cx="0" cy="32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8" name="AutoShape 329"/>
            <p:cNvSpPr/>
            <p:nvPr/>
          </p:nvSpPr>
          <p:spPr bwMode="auto">
            <a:xfrm>
              <a:off x="3869" y="-6045"/>
              <a:ext cx="16" cy="252"/>
            </a:xfrm>
            <a:custGeom>
              <a:avLst/>
              <a:gdLst>
                <a:gd name="T0" fmla="*/ 0 w 16"/>
                <a:gd name="T1" fmla="*/ -6045 h 252"/>
                <a:gd name="T2" fmla="*/ 16 w 16"/>
                <a:gd name="T3" fmla="*/ -6045 h 252"/>
                <a:gd name="T4" fmla="*/ 0 w 16"/>
                <a:gd name="T5" fmla="*/ -5983 h 252"/>
                <a:gd name="T6" fmla="*/ 16 w 16"/>
                <a:gd name="T7" fmla="*/ -5983 h 252"/>
                <a:gd name="T8" fmla="*/ 0 w 16"/>
                <a:gd name="T9" fmla="*/ -5919 h 252"/>
                <a:gd name="T10" fmla="*/ 16 w 16"/>
                <a:gd name="T11" fmla="*/ -5919 h 252"/>
                <a:gd name="T12" fmla="*/ 0 w 16"/>
                <a:gd name="T13" fmla="*/ -5857 h 252"/>
                <a:gd name="T14" fmla="*/ 16 w 16"/>
                <a:gd name="T15" fmla="*/ -5857 h 252"/>
                <a:gd name="T16" fmla="*/ 0 w 16"/>
                <a:gd name="T17" fmla="*/ -5793 h 252"/>
                <a:gd name="T18" fmla="*/ 16 w 16"/>
                <a:gd name="T19" fmla="*/ -5793 h 2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252">
                  <a:moveTo>
                    <a:pt x="0" y="0"/>
                  </a:moveTo>
                  <a:lnTo>
                    <a:pt x="16" y="0"/>
                  </a:lnTo>
                  <a:moveTo>
                    <a:pt x="0" y="62"/>
                  </a:moveTo>
                  <a:lnTo>
                    <a:pt x="16" y="62"/>
                  </a:lnTo>
                  <a:moveTo>
                    <a:pt x="0" y="126"/>
                  </a:moveTo>
                  <a:lnTo>
                    <a:pt x="16" y="126"/>
                  </a:lnTo>
                  <a:moveTo>
                    <a:pt x="0" y="188"/>
                  </a:moveTo>
                  <a:lnTo>
                    <a:pt x="16" y="188"/>
                  </a:lnTo>
                  <a:moveTo>
                    <a:pt x="0" y="252"/>
                  </a:moveTo>
                  <a:lnTo>
                    <a:pt x="16" y="252"/>
                  </a:lnTo>
                </a:path>
              </a:pathLst>
            </a:custGeom>
            <a:noFill/>
            <a:ln w="1981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1" name="Line 330"/>
            <p:cNvSpPr>
              <a:spLocks noChangeShapeType="1"/>
            </p:cNvSpPr>
            <p:nvPr/>
          </p:nvSpPr>
          <p:spPr bwMode="auto">
            <a:xfrm>
              <a:off x="3869" y="-5739"/>
              <a:ext cx="16" cy="0"/>
            </a:xfrm>
            <a:prstGeom prst="line">
              <a:avLst/>
            </a:prstGeom>
            <a:noFill/>
            <a:ln w="990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2" name="Freeform 331"/>
            <p:cNvSpPr/>
            <p:nvPr/>
          </p:nvSpPr>
          <p:spPr bwMode="auto">
            <a:xfrm>
              <a:off x="3862" y="-7387"/>
              <a:ext cx="29" cy="32"/>
            </a:xfrm>
            <a:custGeom>
              <a:avLst/>
              <a:gdLst>
                <a:gd name="T0" fmla="*/ 13 w 29"/>
                <a:gd name="T1" fmla="*/ -7387 h 32"/>
                <a:gd name="T2" fmla="*/ 2 w 29"/>
                <a:gd name="T3" fmla="*/ -7384 h 32"/>
                <a:gd name="T4" fmla="*/ 0 w 29"/>
                <a:gd name="T5" fmla="*/ -7371 h 32"/>
                <a:gd name="T6" fmla="*/ 2 w 29"/>
                <a:gd name="T7" fmla="*/ -7362 h 32"/>
                <a:gd name="T8" fmla="*/ 13 w 29"/>
                <a:gd name="T9" fmla="*/ -7356 h 32"/>
                <a:gd name="T10" fmla="*/ 22 w 29"/>
                <a:gd name="T11" fmla="*/ -7362 h 32"/>
                <a:gd name="T12" fmla="*/ 28 w 29"/>
                <a:gd name="T13" fmla="*/ -7371 h 32"/>
                <a:gd name="T14" fmla="*/ 22 w 29"/>
                <a:gd name="T15" fmla="*/ -7384 h 32"/>
                <a:gd name="T16" fmla="*/ 13 w 29"/>
                <a:gd name="T17" fmla="*/ -738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2" y="25"/>
                  </a:lnTo>
                  <a:lnTo>
                    <a:pt x="28" y="16"/>
                  </a:lnTo>
                  <a:lnTo>
                    <a:pt x="22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3" name="Freeform 332"/>
            <p:cNvSpPr/>
            <p:nvPr/>
          </p:nvSpPr>
          <p:spPr bwMode="auto">
            <a:xfrm>
              <a:off x="3862" y="-7387"/>
              <a:ext cx="29" cy="32"/>
            </a:xfrm>
            <a:custGeom>
              <a:avLst/>
              <a:gdLst>
                <a:gd name="T0" fmla="*/ 28 w 29"/>
                <a:gd name="T1" fmla="*/ -7371 h 32"/>
                <a:gd name="T2" fmla="*/ 22 w 29"/>
                <a:gd name="T3" fmla="*/ -7384 h 32"/>
                <a:gd name="T4" fmla="*/ 13 w 29"/>
                <a:gd name="T5" fmla="*/ -7387 h 32"/>
                <a:gd name="T6" fmla="*/ 2 w 29"/>
                <a:gd name="T7" fmla="*/ -7384 h 32"/>
                <a:gd name="T8" fmla="*/ 0 w 29"/>
                <a:gd name="T9" fmla="*/ -7371 h 32"/>
                <a:gd name="T10" fmla="*/ 2 w 29"/>
                <a:gd name="T11" fmla="*/ -7362 h 32"/>
                <a:gd name="T12" fmla="*/ 13 w 29"/>
                <a:gd name="T13" fmla="*/ -7356 h 32"/>
                <a:gd name="T14" fmla="*/ 22 w 29"/>
                <a:gd name="T15" fmla="*/ -7362 h 32"/>
                <a:gd name="T16" fmla="*/ 28 w 29"/>
                <a:gd name="T17" fmla="*/ -737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8" y="16"/>
                  </a:moveTo>
                  <a:lnTo>
                    <a:pt x="22" y="3"/>
                  </a:lnTo>
                  <a:lnTo>
                    <a:pt x="13" y="0"/>
                  </a:ln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2" y="25"/>
                  </a:lnTo>
                  <a:lnTo>
                    <a:pt x="28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4" name="Freeform 333"/>
            <p:cNvSpPr/>
            <p:nvPr/>
          </p:nvSpPr>
          <p:spPr bwMode="auto">
            <a:xfrm>
              <a:off x="3862" y="-7002"/>
              <a:ext cx="29" cy="32"/>
            </a:xfrm>
            <a:custGeom>
              <a:avLst/>
              <a:gdLst>
                <a:gd name="T0" fmla="*/ 13 w 29"/>
                <a:gd name="T1" fmla="*/ -7002 h 32"/>
                <a:gd name="T2" fmla="*/ 2 w 29"/>
                <a:gd name="T3" fmla="*/ -6997 h 32"/>
                <a:gd name="T4" fmla="*/ 0 w 29"/>
                <a:gd name="T5" fmla="*/ -6986 h 32"/>
                <a:gd name="T6" fmla="*/ 2 w 29"/>
                <a:gd name="T7" fmla="*/ -6975 h 32"/>
                <a:gd name="T8" fmla="*/ 13 w 29"/>
                <a:gd name="T9" fmla="*/ -6970 h 32"/>
                <a:gd name="T10" fmla="*/ 22 w 29"/>
                <a:gd name="T11" fmla="*/ -6975 h 32"/>
                <a:gd name="T12" fmla="*/ 28 w 29"/>
                <a:gd name="T13" fmla="*/ -6986 h 32"/>
                <a:gd name="T14" fmla="*/ 22 w 29"/>
                <a:gd name="T15" fmla="*/ -6997 h 32"/>
                <a:gd name="T16" fmla="*/ 13 w 29"/>
                <a:gd name="T17" fmla="*/ -7002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2" y="27"/>
                  </a:lnTo>
                  <a:lnTo>
                    <a:pt x="28" y="16"/>
                  </a:lnTo>
                  <a:lnTo>
                    <a:pt x="22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5" name="Freeform 334"/>
            <p:cNvSpPr/>
            <p:nvPr/>
          </p:nvSpPr>
          <p:spPr bwMode="auto">
            <a:xfrm>
              <a:off x="3862" y="-7002"/>
              <a:ext cx="29" cy="32"/>
            </a:xfrm>
            <a:custGeom>
              <a:avLst/>
              <a:gdLst>
                <a:gd name="T0" fmla="*/ 28 w 29"/>
                <a:gd name="T1" fmla="*/ -6986 h 32"/>
                <a:gd name="T2" fmla="*/ 22 w 29"/>
                <a:gd name="T3" fmla="*/ -6997 h 32"/>
                <a:gd name="T4" fmla="*/ 13 w 29"/>
                <a:gd name="T5" fmla="*/ -7002 h 32"/>
                <a:gd name="T6" fmla="*/ 2 w 29"/>
                <a:gd name="T7" fmla="*/ -6997 h 32"/>
                <a:gd name="T8" fmla="*/ 0 w 29"/>
                <a:gd name="T9" fmla="*/ -6986 h 32"/>
                <a:gd name="T10" fmla="*/ 2 w 29"/>
                <a:gd name="T11" fmla="*/ -6975 h 32"/>
                <a:gd name="T12" fmla="*/ 13 w 29"/>
                <a:gd name="T13" fmla="*/ -6970 h 32"/>
                <a:gd name="T14" fmla="*/ 22 w 29"/>
                <a:gd name="T15" fmla="*/ -6975 h 32"/>
                <a:gd name="T16" fmla="*/ 28 w 29"/>
                <a:gd name="T17" fmla="*/ -6986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8" y="16"/>
                  </a:moveTo>
                  <a:lnTo>
                    <a:pt x="22" y="5"/>
                  </a:lnTo>
                  <a:lnTo>
                    <a:pt x="13" y="0"/>
                  </a:ln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2" y="27"/>
                  </a:lnTo>
                  <a:lnTo>
                    <a:pt x="28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6" name="Line 335"/>
            <p:cNvSpPr>
              <a:spLocks noChangeShapeType="1"/>
            </p:cNvSpPr>
            <p:nvPr/>
          </p:nvSpPr>
          <p:spPr bwMode="auto">
            <a:xfrm>
              <a:off x="2447" y="-6444"/>
              <a:ext cx="248" cy="0"/>
            </a:xfrm>
            <a:prstGeom prst="line">
              <a:avLst/>
            </a:prstGeom>
            <a:noFill/>
            <a:ln w="39624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7" name="Line 336"/>
            <p:cNvSpPr>
              <a:spLocks noChangeShapeType="1"/>
            </p:cNvSpPr>
            <p:nvPr/>
          </p:nvSpPr>
          <p:spPr bwMode="auto">
            <a:xfrm>
              <a:off x="2478" y="-6475"/>
              <a:ext cx="186" cy="0"/>
            </a:xfrm>
            <a:prstGeom prst="line">
              <a:avLst/>
            </a:prstGeom>
            <a:noFill/>
            <a:ln w="1663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8" name="Line 337"/>
            <p:cNvSpPr>
              <a:spLocks noChangeShapeType="1"/>
            </p:cNvSpPr>
            <p:nvPr/>
          </p:nvSpPr>
          <p:spPr bwMode="auto">
            <a:xfrm>
              <a:off x="2509" y="-6412"/>
              <a:ext cx="124" cy="0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9" name="Freeform 338"/>
            <p:cNvSpPr/>
            <p:nvPr/>
          </p:nvSpPr>
          <p:spPr bwMode="auto">
            <a:xfrm>
              <a:off x="3924" y="-8674"/>
              <a:ext cx="29" cy="32"/>
            </a:xfrm>
            <a:custGeom>
              <a:avLst/>
              <a:gdLst>
                <a:gd name="T0" fmla="*/ 13 w 29"/>
                <a:gd name="T1" fmla="*/ -8674 h 32"/>
                <a:gd name="T2" fmla="*/ 2 w 29"/>
                <a:gd name="T3" fmla="*/ -8670 h 32"/>
                <a:gd name="T4" fmla="*/ 0 w 29"/>
                <a:gd name="T5" fmla="*/ -8659 h 32"/>
                <a:gd name="T6" fmla="*/ 2 w 29"/>
                <a:gd name="T7" fmla="*/ -8646 h 32"/>
                <a:gd name="T8" fmla="*/ 13 w 29"/>
                <a:gd name="T9" fmla="*/ -8643 h 32"/>
                <a:gd name="T10" fmla="*/ 24 w 29"/>
                <a:gd name="T11" fmla="*/ -8646 h 32"/>
                <a:gd name="T12" fmla="*/ 29 w 29"/>
                <a:gd name="T13" fmla="*/ -8659 h 32"/>
                <a:gd name="T14" fmla="*/ 24 w 29"/>
                <a:gd name="T15" fmla="*/ -8670 h 32"/>
                <a:gd name="T16" fmla="*/ 13 w 29"/>
                <a:gd name="T17" fmla="*/ -867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4"/>
                  </a:lnTo>
                  <a:lnTo>
                    <a:pt x="0" y="15"/>
                  </a:lnTo>
                  <a:lnTo>
                    <a:pt x="2" y="28"/>
                  </a:lnTo>
                  <a:lnTo>
                    <a:pt x="13" y="31"/>
                  </a:lnTo>
                  <a:lnTo>
                    <a:pt x="24" y="28"/>
                  </a:lnTo>
                  <a:lnTo>
                    <a:pt x="29" y="15"/>
                  </a:lnTo>
                  <a:lnTo>
                    <a:pt x="24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0" name="Freeform 339"/>
            <p:cNvSpPr/>
            <p:nvPr/>
          </p:nvSpPr>
          <p:spPr bwMode="auto">
            <a:xfrm>
              <a:off x="3924" y="-8674"/>
              <a:ext cx="29" cy="32"/>
            </a:xfrm>
            <a:custGeom>
              <a:avLst/>
              <a:gdLst>
                <a:gd name="T0" fmla="*/ 29 w 29"/>
                <a:gd name="T1" fmla="*/ -8659 h 32"/>
                <a:gd name="T2" fmla="*/ 24 w 29"/>
                <a:gd name="T3" fmla="*/ -8670 h 32"/>
                <a:gd name="T4" fmla="*/ 13 w 29"/>
                <a:gd name="T5" fmla="*/ -8674 h 32"/>
                <a:gd name="T6" fmla="*/ 2 w 29"/>
                <a:gd name="T7" fmla="*/ -8670 h 32"/>
                <a:gd name="T8" fmla="*/ 0 w 29"/>
                <a:gd name="T9" fmla="*/ -8659 h 32"/>
                <a:gd name="T10" fmla="*/ 2 w 29"/>
                <a:gd name="T11" fmla="*/ -8646 h 32"/>
                <a:gd name="T12" fmla="*/ 13 w 29"/>
                <a:gd name="T13" fmla="*/ -8643 h 32"/>
                <a:gd name="T14" fmla="*/ 24 w 29"/>
                <a:gd name="T15" fmla="*/ -8646 h 32"/>
                <a:gd name="T16" fmla="*/ 29 w 29"/>
                <a:gd name="T17" fmla="*/ -8659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9" y="15"/>
                  </a:moveTo>
                  <a:lnTo>
                    <a:pt x="24" y="4"/>
                  </a:lnTo>
                  <a:lnTo>
                    <a:pt x="13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2" y="28"/>
                  </a:lnTo>
                  <a:lnTo>
                    <a:pt x="13" y="31"/>
                  </a:lnTo>
                  <a:lnTo>
                    <a:pt x="24" y="28"/>
                  </a:lnTo>
                  <a:lnTo>
                    <a:pt x="29" y="15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1" name="AutoShape 340"/>
            <p:cNvSpPr/>
            <p:nvPr/>
          </p:nvSpPr>
          <p:spPr bwMode="auto">
            <a:xfrm>
              <a:off x="2278" y="-10808"/>
              <a:ext cx="8478" cy="10712"/>
            </a:xfrm>
            <a:custGeom>
              <a:avLst/>
              <a:gdLst>
                <a:gd name="T0" fmla="*/ 0 w 8478"/>
                <a:gd name="T1" fmla="*/ -10803 h 10712"/>
                <a:gd name="T2" fmla="*/ 8478 w 8478"/>
                <a:gd name="T3" fmla="*/ -10803 h 10712"/>
                <a:gd name="T4" fmla="*/ 4 w 8478"/>
                <a:gd name="T5" fmla="*/ -10808 h 10712"/>
                <a:gd name="T6" fmla="*/ 4 w 8478"/>
                <a:gd name="T7" fmla="*/ -97 h 107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78" h="10712">
                  <a:moveTo>
                    <a:pt x="0" y="5"/>
                  </a:moveTo>
                  <a:lnTo>
                    <a:pt x="8478" y="5"/>
                  </a:lnTo>
                  <a:moveTo>
                    <a:pt x="4" y="0"/>
                  </a:moveTo>
                  <a:lnTo>
                    <a:pt x="4" y="10711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2" name="Line 341"/>
            <p:cNvSpPr>
              <a:spLocks noChangeShapeType="1"/>
            </p:cNvSpPr>
            <p:nvPr/>
          </p:nvSpPr>
          <p:spPr bwMode="auto">
            <a:xfrm>
              <a:off x="2278" y="-102"/>
              <a:ext cx="8468" cy="0"/>
            </a:xfrm>
            <a:prstGeom prst="line">
              <a:avLst/>
            </a:pr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3" name="Line 342"/>
            <p:cNvSpPr>
              <a:spLocks noChangeShapeType="1"/>
            </p:cNvSpPr>
            <p:nvPr/>
          </p:nvSpPr>
          <p:spPr bwMode="auto">
            <a:xfrm>
              <a:off x="10751" y="-10808"/>
              <a:ext cx="0" cy="10711"/>
            </a:xfrm>
            <a:prstGeom prst="line">
              <a:avLst/>
            </a:pr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4" name="AutoShape 343"/>
            <p:cNvSpPr/>
            <p:nvPr/>
          </p:nvSpPr>
          <p:spPr bwMode="auto">
            <a:xfrm>
              <a:off x="2400" y="-8308"/>
              <a:ext cx="1694" cy="4780"/>
            </a:xfrm>
            <a:custGeom>
              <a:avLst/>
              <a:gdLst>
                <a:gd name="T0" fmla="*/ 709 w 1694"/>
                <a:gd name="T1" fmla="*/ -3684 h 4780"/>
                <a:gd name="T2" fmla="*/ 176 w 1694"/>
                <a:gd name="T3" fmla="*/ -3684 h 4780"/>
                <a:gd name="T4" fmla="*/ 176 w 1694"/>
                <a:gd name="T5" fmla="*/ -3529 h 4780"/>
                <a:gd name="T6" fmla="*/ 709 w 1694"/>
                <a:gd name="T7" fmla="*/ -3529 h 4780"/>
                <a:gd name="T8" fmla="*/ 709 w 1694"/>
                <a:gd name="T9" fmla="*/ -3684 h 4780"/>
                <a:gd name="T10" fmla="*/ 1207 w 1694"/>
                <a:gd name="T11" fmla="*/ -8308 h 4780"/>
                <a:gd name="T12" fmla="*/ 0 w 1694"/>
                <a:gd name="T13" fmla="*/ -8308 h 4780"/>
                <a:gd name="T14" fmla="*/ 0 w 1694"/>
                <a:gd name="T15" fmla="*/ -8083 h 4780"/>
                <a:gd name="T16" fmla="*/ 1207 w 1694"/>
                <a:gd name="T17" fmla="*/ -8083 h 4780"/>
                <a:gd name="T18" fmla="*/ 1207 w 1694"/>
                <a:gd name="T19" fmla="*/ -8308 h 4780"/>
                <a:gd name="T20" fmla="*/ 1618 w 1694"/>
                <a:gd name="T21" fmla="*/ -4862 h 4780"/>
                <a:gd name="T22" fmla="*/ 838 w 1694"/>
                <a:gd name="T23" fmla="*/ -4862 h 4780"/>
                <a:gd name="T24" fmla="*/ 838 w 1694"/>
                <a:gd name="T25" fmla="*/ -4707 h 4780"/>
                <a:gd name="T26" fmla="*/ 1618 w 1694"/>
                <a:gd name="T27" fmla="*/ -4707 h 4780"/>
                <a:gd name="T28" fmla="*/ 1618 w 1694"/>
                <a:gd name="T29" fmla="*/ -4862 h 4780"/>
                <a:gd name="T30" fmla="*/ 1693 w 1694"/>
                <a:gd name="T31" fmla="*/ -4706 h 4780"/>
                <a:gd name="T32" fmla="*/ 914 w 1694"/>
                <a:gd name="T33" fmla="*/ -4706 h 4780"/>
                <a:gd name="T34" fmla="*/ 914 w 1694"/>
                <a:gd name="T35" fmla="*/ -4551 h 4780"/>
                <a:gd name="T36" fmla="*/ 1693 w 1694"/>
                <a:gd name="T37" fmla="*/ -4551 h 4780"/>
                <a:gd name="T38" fmla="*/ 1693 w 1694"/>
                <a:gd name="T39" fmla="*/ -4706 h 47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94" h="4780">
                  <a:moveTo>
                    <a:pt x="709" y="4624"/>
                  </a:moveTo>
                  <a:lnTo>
                    <a:pt x="176" y="4624"/>
                  </a:lnTo>
                  <a:lnTo>
                    <a:pt x="176" y="4779"/>
                  </a:lnTo>
                  <a:lnTo>
                    <a:pt x="709" y="4779"/>
                  </a:lnTo>
                  <a:lnTo>
                    <a:pt x="709" y="4624"/>
                  </a:lnTo>
                  <a:moveTo>
                    <a:pt x="1207" y="0"/>
                  </a:moveTo>
                  <a:lnTo>
                    <a:pt x="0" y="0"/>
                  </a:lnTo>
                  <a:lnTo>
                    <a:pt x="0" y="225"/>
                  </a:lnTo>
                  <a:lnTo>
                    <a:pt x="1207" y="225"/>
                  </a:lnTo>
                  <a:lnTo>
                    <a:pt x="1207" y="0"/>
                  </a:lnTo>
                  <a:moveTo>
                    <a:pt x="1618" y="3446"/>
                  </a:moveTo>
                  <a:lnTo>
                    <a:pt x="838" y="3446"/>
                  </a:lnTo>
                  <a:lnTo>
                    <a:pt x="838" y="3601"/>
                  </a:lnTo>
                  <a:lnTo>
                    <a:pt x="1618" y="3601"/>
                  </a:lnTo>
                  <a:lnTo>
                    <a:pt x="1618" y="3446"/>
                  </a:lnTo>
                  <a:moveTo>
                    <a:pt x="1693" y="3602"/>
                  </a:moveTo>
                  <a:lnTo>
                    <a:pt x="914" y="3602"/>
                  </a:lnTo>
                  <a:lnTo>
                    <a:pt x="914" y="3757"/>
                  </a:lnTo>
                  <a:lnTo>
                    <a:pt x="1693" y="3757"/>
                  </a:lnTo>
                  <a:lnTo>
                    <a:pt x="1693" y="360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5" name="Line 344"/>
            <p:cNvSpPr>
              <a:spLocks noChangeShapeType="1"/>
            </p:cNvSpPr>
            <p:nvPr/>
          </p:nvSpPr>
          <p:spPr bwMode="auto">
            <a:xfrm>
              <a:off x="3348" y="-1536"/>
              <a:ext cx="5" cy="0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6" name="Rectangle 345"/>
            <p:cNvSpPr>
              <a:spLocks noChangeArrowheads="1"/>
            </p:cNvSpPr>
            <p:nvPr/>
          </p:nvSpPr>
          <p:spPr bwMode="auto">
            <a:xfrm>
              <a:off x="2525" y="-2157"/>
              <a:ext cx="1852" cy="5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7" name="Rectangle 346"/>
            <p:cNvSpPr>
              <a:spLocks noChangeArrowheads="1"/>
            </p:cNvSpPr>
            <p:nvPr/>
          </p:nvSpPr>
          <p:spPr bwMode="auto">
            <a:xfrm>
              <a:off x="6145" y="-2439"/>
              <a:ext cx="425" cy="17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8" name="AutoShape 347"/>
            <p:cNvSpPr/>
            <p:nvPr/>
          </p:nvSpPr>
          <p:spPr bwMode="auto">
            <a:xfrm>
              <a:off x="4100" y="-6909"/>
              <a:ext cx="6468" cy="5411"/>
            </a:xfrm>
            <a:custGeom>
              <a:avLst/>
              <a:gdLst>
                <a:gd name="T0" fmla="*/ 425 w 6468"/>
                <a:gd name="T1" fmla="*/ -4777 h 5411"/>
                <a:gd name="T2" fmla="*/ 0 w 6468"/>
                <a:gd name="T3" fmla="*/ -4777 h 5411"/>
                <a:gd name="T4" fmla="*/ 0 w 6468"/>
                <a:gd name="T5" fmla="*/ -4605 h 5411"/>
                <a:gd name="T6" fmla="*/ 425 w 6468"/>
                <a:gd name="T7" fmla="*/ -4605 h 5411"/>
                <a:gd name="T8" fmla="*/ 425 w 6468"/>
                <a:gd name="T9" fmla="*/ -4777 h 5411"/>
                <a:gd name="T10" fmla="*/ 2552 w 6468"/>
                <a:gd name="T11" fmla="*/ -1653 h 5411"/>
                <a:gd name="T12" fmla="*/ 1833 w 6468"/>
                <a:gd name="T13" fmla="*/ -1653 h 5411"/>
                <a:gd name="T14" fmla="*/ 1833 w 6468"/>
                <a:gd name="T15" fmla="*/ -1498 h 5411"/>
                <a:gd name="T16" fmla="*/ 2552 w 6468"/>
                <a:gd name="T17" fmla="*/ -1498 h 5411"/>
                <a:gd name="T18" fmla="*/ 2552 w 6468"/>
                <a:gd name="T19" fmla="*/ -1653 h 5411"/>
                <a:gd name="T20" fmla="*/ 6468 w 6468"/>
                <a:gd name="T21" fmla="*/ -6909 h 5411"/>
                <a:gd name="T22" fmla="*/ 6268 w 6468"/>
                <a:gd name="T23" fmla="*/ -6909 h 5411"/>
                <a:gd name="T24" fmla="*/ 6268 w 6468"/>
                <a:gd name="T25" fmla="*/ -5395 h 5411"/>
                <a:gd name="T26" fmla="*/ 6468 w 6468"/>
                <a:gd name="T27" fmla="*/ -5395 h 5411"/>
                <a:gd name="T28" fmla="*/ 6468 w 6468"/>
                <a:gd name="T29" fmla="*/ -6909 h 54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68" h="5411">
                  <a:moveTo>
                    <a:pt x="425" y="2132"/>
                  </a:moveTo>
                  <a:lnTo>
                    <a:pt x="0" y="2132"/>
                  </a:lnTo>
                  <a:lnTo>
                    <a:pt x="0" y="2304"/>
                  </a:lnTo>
                  <a:lnTo>
                    <a:pt x="425" y="2304"/>
                  </a:lnTo>
                  <a:lnTo>
                    <a:pt x="425" y="2132"/>
                  </a:lnTo>
                  <a:moveTo>
                    <a:pt x="2552" y="5256"/>
                  </a:moveTo>
                  <a:lnTo>
                    <a:pt x="1833" y="5256"/>
                  </a:lnTo>
                  <a:lnTo>
                    <a:pt x="1833" y="5411"/>
                  </a:lnTo>
                  <a:lnTo>
                    <a:pt x="2552" y="5411"/>
                  </a:lnTo>
                  <a:lnTo>
                    <a:pt x="2552" y="5256"/>
                  </a:lnTo>
                  <a:moveTo>
                    <a:pt x="6468" y="0"/>
                  </a:moveTo>
                  <a:lnTo>
                    <a:pt x="6268" y="0"/>
                  </a:lnTo>
                  <a:lnTo>
                    <a:pt x="6268" y="1514"/>
                  </a:lnTo>
                  <a:lnTo>
                    <a:pt x="6468" y="1514"/>
                  </a:lnTo>
                  <a:lnTo>
                    <a:pt x="646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9" name="AutoShape 348"/>
            <p:cNvSpPr/>
            <p:nvPr/>
          </p:nvSpPr>
          <p:spPr bwMode="auto">
            <a:xfrm>
              <a:off x="5470" y="-9729"/>
              <a:ext cx="4451" cy="4293"/>
            </a:xfrm>
            <a:custGeom>
              <a:avLst/>
              <a:gdLst>
                <a:gd name="T0" fmla="*/ 891 w 4451"/>
                <a:gd name="T1" fmla="*/ -5946 h 4293"/>
                <a:gd name="T2" fmla="*/ 0 w 4451"/>
                <a:gd name="T3" fmla="*/ -5946 h 4293"/>
                <a:gd name="T4" fmla="*/ 0 w 4451"/>
                <a:gd name="T5" fmla="*/ -5437 h 4293"/>
                <a:gd name="T6" fmla="*/ 891 w 4451"/>
                <a:gd name="T7" fmla="*/ -5437 h 4293"/>
                <a:gd name="T8" fmla="*/ 891 w 4451"/>
                <a:gd name="T9" fmla="*/ -5946 h 4293"/>
                <a:gd name="T10" fmla="*/ 918 w 4451"/>
                <a:gd name="T11" fmla="*/ -6487 h 4293"/>
                <a:gd name="T12" fmla="*/ 0 w 4451"/>
                <a:gd name="T13" fmla="*/ -6487 h 4293"/>
                <a:gd name="T14" fmla="*/ 0 w 4451"/>
                <a:gd name="T15" fmla="*/ -5978 h 4293"/>
                <a:gd name="T16" fmla="*/ 918 w 4451"/>
                <a:gd name="T17" fmla="*/ -5978 h 4293"/>
                <a:gd name="T18" fmla="*/ 918 w 4451"/>
                <a:gd name="T19" fmla="*/ -6487 h 4293"/>
                <a:gd name="T20" fmla="*/ 2706 w 4451"/>
                <a:gd name="T21" fmla="*/ -8989 h 4293"/>
                <a:gd name="T22" fmla="*/ 2281 w 4451"/>
                <a:gd name="T23" fmla="*/ -8989 h 4293"/>
                <a:gd name="T24" fmla="*/ 2281 w 4451"/>
                <a:gd name="T25" fmla="*/ -8817 h 4293"/>
                <a:gd name="T26" fmla="*/ 2706 w 4451"/>
                <a:gd name="T27" fmla="*/ -8817 h 4293"/>
                <a:gd name="T28" fmla="*/ 2706 w 4451"/>
                <a:gd name="T29" fmla="*/ -8989 h 4293"/>
                <a:gd name="T30" fmla="*/ 4441 w 4451"/>
                <a:gd name="T31" fmla="*/ -9414 h 4293"/>
                <a:gd name="T32" fmla="*/ 4262 w 4451"/>
                <a:gd name="T33" fmla="*/ -9414 h 4293"/>
                <a:gd name="T34" fmla="*/ 4262 w 4451"/>
                <a:gd name="T35" fmla="*/ -9259 h 4293"/>
                <a:gd name="T36" fmla="*/ 4441 w 4451"/>
                <a:gd name="T37" fmla="*/ -9259 h 4293"/>
                <a:gd name="T38" fmla="*/ 4441 w 4451"/>
                <a:gd name="T39" fmla="*/ -9414 h 4293"/>
                <a:gd name="T40" fmla="*/ 4450 w 4451"/>
                <a:gd name="T41" fmla="*/ -9729 h 4293"/>
                <a:gd name="T42" fmla="*/ 4272 w 4451"/>
                <a:gd name="T43" fmla="*/ -9729 h 4293"/>
                <a:gd name="T44" fmla="*/ 4272 w 4451"/>
                <a:gd name="T45" fmla="*/ -9574 h 4293"/>
                <a:gd name="T46" fmla="*/ 4450 w 4451"/>
                <a:gd name="T47" fmla="*/ -9574 h 4293"/>
                <a:gd name="T48" fmla="*/ 4450 w 4451"/>
                <a:gd name="T49" fmla="*/ -9729 h 42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451" h="4293">
                  <a:moveTo>
                    <a:pt x="891" y="3783"/>
                  </a:moveTo>
                  <a:lnTo>
                    <a:pt x="0" y="3783"/>
                  </a:lnTo>
                  <a:lnTo>
                    <a:pt x="0" y="4292"/>
                  </a:lnTo>
                  <a:lnTo>
                    <a:pt x="891" y="4292"/>
                  </a:lnTo>
                  <a:lnTo>
                    <a:pt x="891" y="3783"/>
                  </a:lnTo>
                  <a:moveTo>
                    <a:pt x="918" y="3242"/>
                  </a:moveTo>
                  <a:lnTo>
                    <a:pt x="0" y="3242"/>
                  </a:lnTo>
                  <a:lnTo>
                    <a:pt x="0" y="3751"/>
                  </a:lnTo>
                  <a:lnTo>
                    <a:pt x="918" y="3751"/>
                  </a:lnTo>
                  <a:lnTo>
                    <a:pt x="918" y="3242"/>
                  </a:lnTo>
                  <a:moveTo>
                    <a:pt x="2706" y="740"/>
                  </a:moveTo>
                  <a:lnTo>
                    <a:pt x="2281" y="740"/>
                  </a:lnTo>
                  <a:lnTo>
                    <a:pt x="2281" y="912"/>
                  </a:lnTo>
                  <a:lnTo>
                    <a:pt x="2706" y="912"/>
                  </a:lnTo>
                  <a:lnTo>
                    <a:pt x="2706" y="740"/>
                  </a:lnTo>
                  <a:moveTo>
                    <a:pt x="4441" y="315"/>
                  </a:moveTo>
                  <a:lnTo>
                    <a:pt x="4262" y="315"/>
                  </a:lnTo>
                  <a:lnTo>
                    <a:pt x="4262" y="470"/>
                  </a:lnTo>
                  <a:lnTo>
                    <a:pt x="4441" y="470"/>
                  </a:lnTo>
                  <a:lnTo>
                    <a:pt x="4441" y="315"/>
                  </a:lnTo>
                  <a:moveTo>
                    <a:pt x="4450" y="0"/>
                  </a:moveTo>
                  <a:lnTo>
                    <a:pt x="4272" y="0"/>
                  </a:lnTo>
                  <a:lnTo>
                    <a:pt x="4272" y="155"/>
                  </a:lnTo>
                  <a:lnTo>
                    <a:pt x="4450" y="155"/>
                  </a:lnTo>
                  <a:lnTo>
                    <a:pt x="4450" y="0"/>
                  </a:lnTo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0" name="Rectangle 349"/>
            <p:cNvSpPr>
              <a:spLocks noChangeArrowheads="1"/>
            </p:cNvSpPr>
            <p:nvPr/>
          </p:nvSpPr>
          <p:spPr bwMode="auto">
            <a:xfrm>
              <a:off x="3901" y="-6116"/>
              <a:ext cx="179" cy="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1" name="Rectangle 350"/>
            <p:cNvSpPr>
              <a:spLocks noChangeArrowheads="1"/>
            </p:cNvSpPr>
            <p:nvPr/>
          </p:nvSpPr>
          <p:spPr bwMode="auto">
            <a:xfrm>
              <a:off x="7646" y="-2683"/>
              <a:ext cx="326" cy="28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2" name="Rectangle 351"/>
            <p:cNvSpPr>
              <a:spLocks noChangeArrowheads="1"/>
            </p:cNvSpPr>
            <p:nvPr/>
          </p:nvSpPr>
          <p:spPr bwMode="auto">
            <a:xfrm>
              <a:off x="7465" y="-2652"/>
              <a:ext cx="179" cy="193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3" name="Rectangle 352"/>
            <p:cNvSpPr>
              <a:spLocks noChangeArrowheads="1"/>
            </p:cNvSpPr>
            <p:nvPr/>
          </p:nvSpPr>
          <p:spPr bwMode="auto">
            <a:xfrm>
              <a:off x="8182" y="-2155"/>
              <a:ext cx="430" cy="157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4" name="Text Box 353"/>
            <p:cNvSpPr txBox="1">
              <a:spLocks noChangeArrowheads="1"/>
            </p:cNvSpPr>
            <p:nvPr/>
          </p:nvSpPr>
          <p:spPr bwMode="auto">
            <a:xfrm>
              <a:off x="9205" y="-9820"/>
              <a:ext cx="19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5" name="Text Box 354"/>
            <p:cNvSpPr txBox="1">
              <a:spLocks noChangeArrowheads="1"/>
            </p:cNvSpPr>
            <p:nvPr/>
          </p:nvSpPr>
          <p:spPr bwMode="auto">
            <a:xfrm>
              <a:off x="4648" y="-9683"/>
              <a:ext cx="118" cy="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6" name="Text Box 355"/>
            <p:cNvSpPr txBox="1">
              <a:spLocks noChangeArrowheads="1"/>
            </p:cNvSpPr>
            <p:nvPr/>
          </p:nvSpPr>
          <p:spPr bwMode="auto">
            <a:xfrm>
              <a:off x="5426" y="-9747"/>
              <a:ext cx="367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+10 V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7" name="Text Box 356"/>
            <p:cNvSpPr txBox="1">
              <a:spLocks noChangeArrowheads="1"/>
            </p:cNvSpPr>
            <p:nvPr/>
          </p:nvSpPr>
          <p:spPr bwMode="auto">
            <a:xfrm>
              <a:off x="9692" y="-9871"/>
              <a:ext cx="888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L/L1, N/L2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L/L1, N/L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L1, L2, L3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8" name="Text Box 357"/>
            <p:cNvSpPr txBox="1">
              <a:spLocks noChangeArrowheads="1"/>
            </p:cNvSpPr>
            <p:nvPr/>
          </p:nvSpPr>
          <p:spPr bwMode="auto">
            <a:xfrm>
              <a:off x="4810" y="-9234"/>
              <a:ext cx="37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ADC+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9" name="Text Box 358"/>
            <p:cNvSpPr txBox="1">
              <a:spLocks noChangeArrowheads="1"/>
            </p:cNvSpPr>
            <p:nvPr/>
          </p:nvSpPr>
          <p:spPr bwMode="auto">
            <a:xfrm>
              <a:off x="7459" y="-8977"/>
              <a:ext cx="59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BOP 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链路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0" name="Text Box 359"/>
            <p:cNvSpPr txBox="1">
              <a:spLocks noChangeArrowheads="1"/>
            </p:cNvSpPr>
            <p:nvPr/>
          </p:nvSpPr>
          <p:spPr bwMode="auto">
            <a:xfrm>
              <a:off x="4813" y="-8906"/>
              <a:ext cx="33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ADC-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1" name="Text Box 360"/>
            <p:cNvSpPr txBox="1">
              <a:spLocks noChangeArrowheads="1"/>
            </p:cNvSpPr>
            <p:nvPr/>
          </p:nvSpPr>
          <p:spPr bwMode="auto">
            <a:xfrm>
              <a:off x="8531" y="-8563"/>
              <a:ext cx="409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RS232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2" name="Text Box 361"/>
            <p:cNvSpPr txBox="1">
              <a:spLocks noChangeArrowheads="1"/>
            </p:cNvSpPr>
            <p:nvPr/>
          </p:nvSpPr>
          <p:spPr bwMode="auto">
            <a:xfrm>
              <a:off x="8502" y="-8238"/>
              <a:ext cx="46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150.00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Hz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I          </a:t>
              </a: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Fn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3" name="Text Box 362"/>
            <p:cNvSpPr txBox="1">
              <a:spLocks noChangeArrowheads="1"/>
            </p:cNvSpPr>
            <p:nvPr/>
          </p:nvSpPr>
          <p:spPr bwMode="auto">
            <a:xfrm>
              <a:off x="4791" y="-798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DIN1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4" name="Text Box 363"/>
            <p:cNvSpPr txBox="1">
              <a:spLocks noChangeArrowheads="1"/>
            </p:cNvSpPr>
            <p:nvPr/>
          </p:nvSpPr>
          <p:spPr bwMode="auto">
            <a:xfrm>
              <a:off x="4648" y="-775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5" name="Text Box 364"/>
            <p:cNvSpPr txBox="1">
              <a:spLocks noChangeArrowheads="1"/>
            </p:cNvSpPr>
            <p:nvPr/>
          </p:nvSpPr>
          <p:spPr bwMode="auto">
            <a:xfrm>
              <a:off x="8435" y="-7909"/>
              <a:ext cx="63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   </a:t>
              </a:r>
              <a:r>
                <a:rPr kumimoji="0" lang="en-US" altLang="zh-CN" sz="7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Jog  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BOP/AOP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6" name="Text Box 365"/>
            <p:cNvSpPr txBox="1">
              <a:spLocks noChangeArrowheads="1"/>
            </p:cNvSpPr>
            <p:nvPr/>
          </p:nvSpPr>
          <p:spPr bwMode="auto">
            <a:xfrm>
              <a:off x="4783" y="-760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7" name="Text Box 366"/>
            <p:cNvSpPr txBox="1">
              <a:spLocks noChangeArrowheads="1"/>
            </p:cNvSpPr>
            <p:nvPr/>
          </p:nvSpPr>
          <p:spPr bwMode="auto">
            <a:xfrm>
              <a:off x="4648" y="-7381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8" name="Text Box 367"/>
            <p:cNvSpPr txBox="1">
              <a:spLocks noChangeArrowheads="1"/>
            </p:cNvSpPr>
            <p:nvPr/>
          </p:nvSpPr>
          <p:spPr bwMode="auto">
            <a:xfrm>
              <a:off x="4783" y="-724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9" name="Text Box 368"/>
            <p:cNvSpPr txBox="1">
              <a:spLocks noChangeArrowheads="1"/>
            </p:cNvSpPr>
            <p:nvPr/>
          </p:nvSpPr>
          <p:spPr bwMode="auto">
            <a:xfrm>
              <a:off x="4650" y="-698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7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0" name="Text Box 369"/>
            <p:cNvSpPr txBox="1">
              <a:spLocks noChangeArrowheads="1"/>
            </p:cNvSpPr>
            <p:nvPr/>
          </p:nvSpPr>
          <p:spPr bwMode="auto">
            <a:xfrm>
              <a:off x="4648" y="-6246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8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1" name="Text Box 370"/>
            <p:cNvSpPr txBox="1">
              <a:spLocks noChangeArrowheads="1"/>
            </p:cNvSpPr>
            <p:nvPr/>
          </p:nvSpPr>
          <p:spPr bwMode="auto">
            <a:xfrm>
              <a:off x="5468" y="-6487"/>
              <a:ext cx="863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+24V </a:t>
              </a: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输出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100 mA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（带隔离的）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V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100 mA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（带隔离的）</a:t>
              </a: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2" name="Text Box 371"/>
            <p:cNvSpPr txBox="1">
              <a:spLocks noChangeArrowheads="1"/>
            </p:cNvSpPr>
            <p:nvPr/>
          </p:nvSpPr>
          <p:spPr bwMode="auto">
            <a:xfrm>
              <a:off x="10067" y="-6220"/>
              <a:ext cx="45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DC+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3" name="Text Box 372"/>
            <p:cNvSpPr txBox="1">
              <a:spLocks noChangeArrowheads="1"/>
            </p:cNvSpPr>
            <p:nvPr/>
          </p:nvSpPr>
          <p:spPr bwMode="auto">
            <a:xfrm>
              <a:off x="4648" y="-573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9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4" name="Text Box 373"/>
            <p:cNvSpPr txBox="1">
              <a:spLocks noChangeArrowheads="1"/>
            </p:cNvSpPr>
            <p:nvPr/>
          </p:nvSpPr>
          <p:spPr bwMode="auto">
            <a:xfrm>
              <a:off x="6862" y="-5692"/>
              <a:ext cx="36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CPU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5" name="Text Box 374"/>
            <p:cNvSpPr txBox="1">
              <a:spLocks noChangeArrowheads="1"/>
            </p:cNvSpPr>
            <p:nvPr/>
          </p:nvSpPr>
          <p:spPr bwMode="auto">
            <a:xfrm>
              <a:off x="10073" y="-5720"/>
              <a:ext cx="45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DC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-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6" name="Text Box 375"/>
            <p:cNvSpPr txBox="1">
              <a:spLocks noChangeArrowheads="1"/>
            </p:cNvSpPr>
            <p:nvPr/>
          </p:nvSpPr>
          <p:spPr bwMode="auto">
            <a:xfrm>
              <a:off x="4804" y="-4756"/>
              <a:ext cx="693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RL1-B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RL1-C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11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7" name="Text Box 376"/>
            <p:cNvSpPr txBox="1">
              <a:spLocks noChangeArrowheads="1"/>
            </p:cNvSpPr>
            <p:nvPr/>
          </p:nvSpPr>
          <p:spPr bwMode="auto">
            <a:xfrm>
              <a:off x="4648" y="-4812"/>
              <a:ext cx="215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9" name="Text Box 377"/>
            <p:cNvSpPr txBox="1">
              <a:spLocks noChangeArrowheads="1"/>
            </p:cNvSpPr>
            <p:nvPr/>
          </p:nvSpPr>
          <p:spPr bwMode="auto">
            <a:xfrm>
              <a:off x="4621" y="-2589"/>
              <a:ext cx="51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  P+ 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14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  N- 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6" name="Text Box 378"/>
            <p:cNvSpPr txBox="1">
              <a:spLocks noChangeArrowheads="1"/>
            </p:cNvSpPr>
            <p:nvPr/>
          </p:nvSpPr>
          <p:spPr bwMode="auto">
            <a:xfrm>
              <a:off x="5827" y="-2434"/>
              <a:ext cx="61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COM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链路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7" name="Text Box 379"/>
            <p:cNvSpPr txBox="1">
              <a:spLocks noChangeArrowheads="1"/>
            </p:cNvSpPr>
            <p:nvPr/>
          </p:nvSpPr>
          <p:spPr bwMode="auto">
            <a:xfrm>
              <a:off x="9064" y="-1873"/>
              <a:ext cx="19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8" name="Text Box 380"/>
            <p:cNvSpPr txBox="1">
              <a:spLocks noChangeArrowheads="1"/>
            </p:cNvSpPr>
            <p:nvPr/>
          </p:nvSpPr>
          <p:spPr bwMode="auto">
            <a:xfrm>
              <a:off x="9529" y="-1868"/>
              <a:ext cx="39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U,V,W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9" name="Text Box 381"/>
            <p:cNvSpPr txBox="1">
              <a:spLocks noChangeArrowheads="1"/>
            </p:cNvSpPr>
            <p:nvPr/>
          </p:nvSpPr>
          <p:spPr bwMode="auto">
            <a:xfrm>
              <a:off x="7658" y="-10625"/>
              <a:ext cx="1141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1/3AC 200-240V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 AC 380-480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0" name="Text Box 382"/>
            <p:cNvSpPr txBox="1">
              <a:spLocks noChangeArrowheads="1"/>
            </p:cNvSpPr>
            <p:nvPr/>
          </p:nvSpPr>
          <p:spPr bwMode="auto">
            <a:xfrm>
              <a:off x="9734" y="-10258"/>
              <a:ext cx="142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SI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1" name="Text Box 383"/>
            <p:cNvSpPr txBox="1">
              <a:spLocks noChangeArrowheads="1"/>
            </p:cNvSpPr>
            <p:nvPr/>
          </p:nvSpPr>
          <p:spPr bwMode="auto">
            <a:xfrm>
              <a:off x="10261" y="-9572"/>
              <a:ext cx="31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2, L3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2" name="Text Box 384"/>
            <p:cNvSpPr txBox="1">
              <a:spLocks noChangeArrowheads="1"/>
            </p:cNvSpPr>
            <p:nvPr/>
          </p:nvSpPr>
          <p:spPr bwMode="auto">
            <a:xfrm>
              <a:off x="2957" y="-9121"/>
              <a:ext cx="95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90220" algn="l"/>
                </a:tabLst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³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4.7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k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W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kumimoji="0" lang="en-US" altLang="zh-CN" sz="7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3" name="Text Box 385"/>
            <p:cNvSpPr txBox="1">
              <a:spLocks noChangeArrowheads="1"/>
            </p:cNvSpPr>
            <p:nvPr/>
          </p:nvSpPr>
          <p:spPr bwMode="auto">
            <a:xfrm>
              <a:off x="2400" y="-8293"/>
              <a:ext cx="1090" cy="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外接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24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V </a:t>
              </a: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电源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</a:t>
              </a: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DIN1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DIN2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DIN3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7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_ 24 V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4" name="Text Box 386"/>
            <p:cNvSpPr txBox="1">
              <a:spLocks noChangeArrowheads="1"/>
            </p:cNvSpPr>
            <p:nvPr/>
          </p:nvSpPr>
          <p:spPr bwMode="auto">
            <a:xfrm>
              <a:off x="3901" y="-6397"/>
              <a:ext cx="294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PNP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NPN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5" name="Text Box 387"/>
            <p:cNvSpPr txBox="1">
              <a:spLocks noChangeArrowheads="1"/>
            </p:cNvSpPr>
            <p:nvPr/>
          </p:nvSpPr>
          <p:spPr bwMode="auto">
            <a:xfrm>
              <a:off x="3342" y="-573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9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6" name="Text Box 388"/>
            <p:cNvSpPr txBox="1">
              <a:spLocks noChangeArrowheads="1"/>
            </p:cNvSpPr>
            <p:nvPr/>
          </p:nvSpPr>
          <p:spPr bwMode="auto">
            <a:xfrm>
              <a:off x="2420" y="-4858"/>
              <a:ext cx="1570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30V DC/5A(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电阻负载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)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250V AC/2A(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感性负载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)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7" name="Text Box 389"/>
            <p:cNvSpPr txBox="1">
              <a:spLocks noChangeArrowheads="1"/>
            </p:cNvSpPr>
            <p:nvPr/>
          </p:nvSpPr>
          <p:spPr bwMode="auto">
            <a:xfrm>
              <a:off x="4030" y="-4751"/>
              <a:ext cx="5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继电器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8" name="Text Box 390"/>
            <p:cNvSpPr txBox="1">
              <a:spLocks noChangeArrowheads="1"/>
            </p:cNvSpPr>
            <p:nvPr/>
          </p:nvSpPr>
          <p:spPr bwMode="auto">
            <a:xfrm>
              <a:off x="2828" y="-3820"/>
              <a:ext cx="70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0 - 20 mA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500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W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9" name="Text Box 391"/>
            <p:cNvSpPr txBox="1">
              <a:spLocks noChangeArrowheads="1"/>
            </p:cNvSpPr>
            <p:nvPr/>
          </p:nvSpPr>
          <p:spPr bwMode="auto">
            <a:xfrm>
              <a:off x="4657" y="-4015"/>
              <a:ext cx="535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DAC+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12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DAC-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0" name="Text Box 392"/>
            <p:cNvSpPr txBox="1">
              <a:spLocks noChangeArrowheads="1"/>
            </p:cNvSpPr>
            <p:nvPr/>
          </p:nvSpPr>
          <p:spPr bwMode="auto">
            <a:xfrm>
              <a:off x="9064" y="-4053"/>
              <a:ext cx="149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=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1" name="Text Box 393"/>
            <p:cNvSpPr txBox="1">
              <a:spLocks noChangeArrowheads="1"/>
            </p:cNvSpPr>
            <p:nvPr/>
          </p:nvSpPr>
          <p:spPr bwMode="auto">
            <a:xfrm>
              <a:off x="9551" y="-3681"/>
              <a:ext cx="33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 ~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2" name="Text Box 394"/>
            <p:cNvSpPr txBox="1">
              <a:spLocks noChangeArrowheads="1"/>
            </p:cNvSpPr>
            <p:nvPr/>
          </p:nvSpPr>
          <p:spPr bwMode="auto">
            <a:xfrm>
              <a:off x="2525" y="-2137"/>
              <a:ext cx="1570" cy="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模拟输入回路可以配置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为一个附加的数字输入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 4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），如下图所示：</a:t>
              </a:r>
              <a:endParaRPr kumimoji="0" lang="zh-CN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3" name="Text Box 395"/>
            <p:cNvSpPr txBox="1">
              <a:spLocks noChangeArrowheads="1"/>
            </p:cNvSpPr>
            <p:nvPr/>
          </p:nvSpPr>
          <p:spPr bwMode="auto">
            <a:xfrm>
              <a:off x="5287" y="-1733"/>
              <a:ext cx="20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CB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4" name="Text Box 396"/>
            <p:cNvSpPr txBox="1">
              <a:spLocks noChangeArrowheads="1"/>
            </p:cNvSpPr>
            <p:nvPr/>
          </p:nvSpPr>
          <p:spPr bwMode="auto">
            <a:xfrm>
              <a:off x="5933" y="-1633"/>
              <a:ext cx="30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自动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5" name="Text Box 397"/>
            <p:cNvSpPr txBox="1">
              <a:spLocks noChangeArrowheads="1"/>
            </p:cNvSpPr>
            <p:nvPr/>
          </p:nvSpPr>
          <p:spPr bwMode="auto">
            <a:xfrm>
              <a:off x="2700" y="-1381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6" name="Text Box 398"/>
            <p:cNvSpPr txBox="1">
              <a:spLocks noChangeArrowheads="1"/>
            </p:cNvSpPr>
            <p:nvPr/>
          </p:nvSpPr>
          <p:spPr bwMode="auto">
            <a:xfrm>
              <a:off x="3552" y="-1339"/>
              <a:ext cx="9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7" name="Text Box 399"/>
            <p:cNvSpPr txBox="1">
              <a:spLocks noChangeArrowheads="1"/>
            </p:cNvSpPr>
            <p:nvPr/>
          </p:nvSpPr>
          <p:spPr bwMode="auto">
            <a:xfrm>
              <a:off x="9398" y="-1450"/>
              <a:ext cx="16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M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8" name="Text Box 400"/>
            <p:cNvSpPr txBox="1">
              <a:spLocks noChangeArrowheads="1"/>
            </p:cNvSpPr>
            <p:nvPr/>
          </p:nvSpPr>
          <p:spPr bwMode="auto">
            <a:xfrm>
              <a:off x="2908" y="-743"/>
              <a:ext cx="738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09575" algn="l"/>
                </a:tabLst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     -	9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09575" algn="l"/>
                </a:tabLst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24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9" name="Text Box 401"/>
            <p:cNvSpPr txBox="1">
              <a:spLocks noChangeArrowheads="1"/>
            </p:cNvSpPr>
            <p:nvPr/>
          </p:nvSpPr>
          <p:spPr bwMode="auto">
            <a:xfrm>
              <a:off x="5235" y="-1472"/>
              <a:ext cx="262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选件</a:t>
              </a: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0" name="Text Box 402"/>
            <p:cNvSpPr txBox="1">
              <a:spLocks noChangeArrowheads="1"/>
            </p:cNvSpPr>
            <p:nvPr/>
          </p:nvSpPr>
          <p:spPr bwMode="auto">
            <a:xfrm>
              <a:off x="5410" y="-9130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A/D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1" name="Text Box 403"/>
            <p:cNvSpPr txBox="1">
              <a:spLocks noChangeArrowheads="1"/>
            </p:cNvSpPr>
            <p:nvPr/>
          </p:nvSpPr>
          <p:spPr bwMode="auto">
            <a:xfrm>
              <a:off x="8942" y="-7542"/>
              <a:ext cx="1054" cy="9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~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=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2" name="Text Box 404"/>
            <p:cNvSpPr txBox="1">
              <a:spLocks noChangeArrowheads="1"/>
            </p:cNvSpPr>
            <p:nvPr/>
          </p:nvSpPr>
          <p:spPr bwMode="auto">
            <a:xfrm>
              <a:off x="5410" y="-3964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D/A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3" name="Text Box 405"/>
            <p:cNvSpPr txBox="1">
              <a:spLocks noChangeArrowheads="1"/>
            </p:cNvSpPr>
            <p:nvPr/>
          </p:nvSpPr>
          <p:spPr bwMode="auto">
            <a:xfrm>
              <a:off x="7646" y="-2666"/>
              <a:ext cx="32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未使用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4" name="Text Box 406"/>
            <p:cNvSpPr txBox="1">
              <a:spLocks noChangeArrowheads="1"/>
            </p:cNvSpPr>
            <p:nvPr/>
          </p:nvSpPr>
          <p:spPr bwMode="auto">
            <a:xfrm>
              <a:off x="8484" y="-2771"/>
              <a:ext cx="36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60 Hz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50 Hz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5" name="Text Box 407"/>
            <p:cNvSpPr txBox="1">
              <a:spLocks noChangeArrowheads="1"/>
            </p:cNvSpPr>
            <p:nvPr/>
          </p:nvSpPr>
          <p:spPr bwMode="auto">
            <a:xfrm>
              <a:off x="7944" y="-2349"/>
              <a:ext cx="500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5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1      2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DIP 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开关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6" name="Text Box 408"/>
            <p:cNvSpPr txBox="1">
              <a:spLocks noChangeArrowheads="1"/>
            </p:cNvSpPr>
            <p:nvPr/>
          </p:nvSpPr>
          <p:spPr bwMode="auto">
            <a:xfrm>
              <a:off x="5124" y="-2572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RS485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7" name="矩形: 圆角 246"/>
          <p:cNvSpPr/>
          <p:nvPr/>
        </p:nvSpPr>
        <p:spPr>
          <a:xfrm>
            <a:off x="3371575" y="2712599"/>
            <a:ext cx="1259746" cy="9391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矩形 249"/>
          <p:cNvSpPr/>
          <p:nvPr/>
        </p:nvSpPr>
        <p:spPr>
          <a:xfrm>
            <a:off x="3945355" y="3638773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输出信号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914400" y="321469"/>
            <a:ext cx="7315200" cy="1607344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800" dirty="0"/>
              <a:t>20. </a:t>
            </a:r>
            <a:r>
              <a:rPr lang="zh-CN" altLang="zh-CN" sz="2800" dirty="0"/>
              <a:t>西门子</a:t>
            </a:r>
            <a:r>
              <a:rPr lang="en-US" altLang="zh-CN" sz="2800" dirty="0"/>
              <a:t>MM420</a:t>
            </a:r>
            <a:r>
              <a:rPr lang="zh-CN" altLang="zh-CN" sz="2800" dirty="0"/>
              <a:t>变频器的输出端子有（</a:t>
            </a:r>
            <a:r>
              <a:rPr lang="en-US" altLang="zh-CN" sz="2800" dirty="0"/>
              <a:t>   </a:t>
            </a:r>
            <a:r>
              <a:rPr lang="zh-CN" altLang="zh-CN" sz="2800" dirty="0"/>
              <a:t>）。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1828800" y="2089547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zh-CN" sz="2800" dirty="0"/>
              <a:t>继电器输出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828800" y="2732484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800" dirty="0"/>
              <a:t>晶体管</a:t>
            </a:r>
            <a:r>
              <a:rPr lang="zh-CN" altLang="zh-CN" sz="2800" dirty="0" smtClean="0"/>
              <a:t>输出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1828800" y="3375422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zh-CN" sz="2800" dirty="0"/>
              <a:t>模拟电流输出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1828800" y="4018359"/>
            <a:ext cx="6400800" cy="482203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zh-CN" sz="2800" dirty="0"/>
              <a:t>模拟</a:t>
            </a:r>
            <a:r>
              <a:rPr lang="zh-CN" altLang="zh-CN" sz="2800" dirty="0" smtClean="0"/>
              <a:t>电</a:t>
            </a:r>
            <a:r>
              <a:rPr lang="zh-CN" altLang="en-US" sz="2800" dirty="0" smtClean="0"/>
              <a:t>压</a:t>
            </a:r>
            <a:r>
              <a:rPr lang="zh-CN" altLang="zh-CN" sz="2800" dirty="0" smtClean="0"/>
              <a:t>输出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719" y="2137767"/>
            <a:ext cx="385762" cy="385763"/>
          </a:xfrm>
          <a:prstGeom prst="rect">
            <a:avLst/>
          </a:prstGeom>
          <a:solidFill>
            <a:srgbClr val="00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719" y="2780705"/>
            <a:ext cx="385762" cy="385762"/>
          </a:xfrm>
          <a:prstGeom prst="rect">
            <a:avLst/>
          </a:prstGeom>
          <a:solidFill>
            <a:srgbClr val="80808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719" y="3423642"/>
            <a:ext cx="385762" cy="385763"/>
          </a:xfrm>
          <a:prstGeom prst="rect">
            <a:avLst/>
          </a:prstGeom>
          <a:solidFill>
            <a:srgbClr val="00FF00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719" y="4066580"/>
            <a:ext cx="385762" cy="385762"/>
          </a:xfrm>
          <a:prstGeom prst="rect">
            <a:avLst/>
          </a:prstGeom>
          <a:solidFill>
            <a:srgbClr val="80808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zh-CN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6686550" y="4661297"/>
            <a:ext cx="1157288" cy="308610"/>
          </a:xfrm>
          <a:prstGeom prst="roundRect">
            <a:avLst/>
          </a:prstGeom>
          <a:solidFill>
            <a:srgbClr val="80808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zh-CN" altLang="en-US" sz="16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9144000" cy="635000"/>
            <a:chOff x="0" y="0"/>
            <a:chExt cx="9144000" cy="635000"/>
          </a:xfrm>
        </p:grpSpPr>
        <p:sp>
          <p:nvSpPr>
            <p:cNvPr id="13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多选题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 smtClean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r>
                <a:rPr lang="zh-CN" altLang="en-US" sz="2000" smtClean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924981" y="4744337"/>
            <a:ext cx="781044" cy="296575"/>
          </a:xfrm>
        </p:spPr>
        <p:txBody>
          <a:bodyPr/>
          <a:lstStyle/>
          <a:p>
            <a:pPr>
              <a:defRPr/>
            </a:pPr>
            <a:fld id="{3AF0AF5C-DE98-4004-B168-2E6E0D7089E0}" type="slidenum">
              <a:rPr lang="zh-CN" altLang="en-US">
                <a:solidFill>
                  <a:srgbClr val="04617B">
                    <a:shade val="90000"/>
                  </a:srgbClr>
                </a:solidFill>
              </a:rPr>
            </a:fld>
            <a:endParaRPr lang="zh-CN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209477" y="40154"/>
            <a:ext cx="563303" cy="5134475"/>
          </a:xfrm>
        </p:spPr>
        <p:txBody>
          <a:bodyPr vert="eaVert"/>
          <a:lstStyle/>
          <a:p>
            <a:pPr algn="ctr"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西门子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MM420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变频器方框图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Rectangle 241"/>
          <p:cNvSpPr>
            <a:spLocks noChangeArrowheads="1"/>
          </p:cNvSpPr>
          <p:nvPr/>
        </p:nvSpPr>
        <p:spPr bwMode="auto">
          <a:xfrm>
            <a:off x="2979296" y="777239"/>
            <a:ext cx="71248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14" name="组合 952"/>
          <p:cNvGrpSpPr/>
          <p:nvPr/>
        </p:nvGrpSpPr>
        <p:grpSpPr bwMode="auto">
          <a:xfrm>
            <a:off x="869975" y="-101600"/>
            <a:ext cx="7124824" cy="5311083"/>
            <a:chOff x="2278" y="-10808"/>
            <a:chExt cx="8478" cy="10712"/>
          </a:xfrm>
        </p:grpSpPr>
        <p:sp>
          <p:nvSpPr>
            <p:cNvPr id="15" name="AutoShape 170"/>
            <p:cNvSpPr/>
            <p:nvPr/>
          </p:nvSpPr>
          <p:spPr bwMode="auto">
            <a:xfrm>
              <a:off x="4267" y="-9675"/>
              <a:ext cx="350" cy="1017"/>
            </a:xfrm>
            <a:custGeom>
              <a:avLst/>
              <a:gdLst>
                <a:gd name="T0" fmla="*/ 347 w 350"/>
                <a:gd name="T1" fmla="*/ -9675 h 1017"/>
                <a:gd name="T2" fmla="*/ 315 w 350"/>
                <a:gd name="T3" fmla="*/ -9675 h 1017"/>
                <a:gd name="T4" fmla="*/ 283 w 350"/>
                <a:gd name="T5" fmla="*/ -9675 h 1017"/>
                <a:gd name="T6" fmla="*/ 252 w 350"/>
                <a:gd name="T7" fmla="*/ -9675 h 1017"/>
                <a:gd name="T8" fmla="*/ 221 w 350"/>
                <a:gd name="T9" fmla="*/ -9675 h 1017"/>
                <a:gd name="T10" fmla="*/ 190 w 350"/>
                <a:gd name="T11" fmla="*/ -9675 h 1017"/>
                <a:gd name="T12" fmla="*/ 157 w 350"/>
                <a:gd name="T13" fmla="*/ -9675 h 1017"/>
                <a:gd name="T14" fmla="*/ 126 w 350"/>
                <a:gd name="T15" fmla="*/ -9675 h 1017"/>
                <a:gd name="T16" fmla="*/ 95 w 350"/>
                <a:gd name="T17" fmla="*/ -9675 h 1017"/>
                <a:gd name="T18" fmla="*/ 64 w 350"/>
                <a:gd name="T19" fmla="*/ -9675 h 1017"/>
                <a:gd name="T20" fmla="*/ 33 w 350"/>
                <a:gd name="T21" fmla="*/ -9675 h 1017"/>
                <a:gd name="T22" fmla="*/ 0 w 350"/>
                <a:gd name="T23" fmla="*/ -9675 h 1017"/>
                <a:gd name="T24" fmla="*/ 349 w 350"/>
                <a:gd name="T25" fmla="*/ -9319 h 1017"/>
                <a:gd name="T26" fmla="*/ 318 w 350"/>
                <a:gd name="T27" fmla="*/ -9319 h 1017"/>
                <a:gd name="T28" fmla="*/ 286 w 350"/>
                <a:gd name="T29" fmla="*/ -9319 h 1017"/>
                <a:gd name="T30" fmla="*/ 255 w 350"/>
                <a:gd name="T31" fmla="*/ -9319 h 1017"/>
                <a:gd name="T32" fmla="*/ 223 w 350"/>
                <a:gd name="T33" fmla="*/ -9319 h 1017"/>
                <a:gd name="T34" fmla="*/ 192 w 350"/>
                <a:gd name="T35" fmla="*/ -9319 h 1017"/>
                <a:gd name="T36" fmla="*/ 161 w 350"/>
                <a:gd name="T37" fmla="*/ -9319 h 1017"/>
                <a:gd name="T38" fmla="*/ 129 w 350"/>
                <a:gd name="T39" fmla="*/ -9319 h 1017"/>
                <a:gd name="T40" fmla="*/ 97 w 350"/>
                <a:gd name="T41" fmla="*/ -9319 h 1017"/>
                <a:gd name="T42" fmla="*/ 66 w 350"/>
                <a:gd name="T43" fmla="*/ -9319 h 1017"/>
                <a:gd name="T44" fmla="*/ 35 w 350"/>
                <a:gd name="T45" fmla="*/ -9319 h 1017"/>
                <a:gd name="T46" fmla="*/ 3 w 350"/>
                <a:gd name="T47" fmla="*/ -9319 h 1017"/>
                <a:gd name="T48" fmla="*/ 315 w 350"/>
                <a:gd name="T49" fmla="*/ -9000 h 1017"/>
                <a:gd name="T50" fmla="*/ 283 w 350"/>
                <a:gd name="T51" fmla="*/ -9000 h 1017"/>
                <a:gd name="T52" fmla="*/ 252 w 350"/>
                <a:gd name="T53" fmla="*/ -9000 h 1017"/>
                <a:gd name="T54" fmla="*/ 221 w 350"/>
                <a:gd name="T55" fmla="*/ -9000 h 1017"/>
                <a:gd name="T56" fmla="*/ 190 w 350"/>
                <a:gd name="T57" fmla="*/ -9000 h 1017"/>
                <a:gd name="T58" fmla="*/ 157 w 350"/>
                <a:gd name="T59" fmla="*/ -9000 h 1017"/>
                <a:gd name="T60" fmla="*/ 126 w 350"/>
                <a:gd name="T61" fmla="*/ -9000 h 1017"/>
                <a:gd name="T62" fmla="*/ 95 w 350"/>
                <a:gd name="T63" fmla="*/ -9000 h 1017"/>
                <a:gd name="T64" fmla="*/ 64 w 350"/>
                <a:gd name="T65" fmla="*/ -9000 h 1017"/>
                <a:gd name="T66" fmla="*/ 33 w 350"/>
                <a:gd name="T67" fmla="*/ -9000 h 1017"/>
                <a:gd name="T68" fmla="*/ 315 w 350"/>
                <a:gd name="T69" fmla="*/ -8659 h 1017"/>
                <a:gd name="T70" fmla="*/ 283 w 350"/>
                <a:gd name="T71" fmla="*/ -8659 h 1017"/>
                <a:gd name="T72" fmla="*/ 252 w 350"/>
                <a:gd name="T73" fmla="*/ -8659 h 1017"/>
                <a:gd name="T74" fmla="*/ 221 w 350"/>
                <a:gd name="T75" fmla="*/ -8659 h 1017"/>
                <a:gd name="T76" fmla="*/ 190 w 350"/>
                <a:gd name="T77" fmla="*/ -8659 h 1017"/>
                <a:gd name="T78" fmla="*/ 157 w 350"/>
                <a:gd name="T79" fmla="*/ -8659 h 1017"/>
                <a:gd name="T80" fmla="*/ 126 w 350"/>
                <a:gd name="T81" fmla="*/ -8659 h 1017"/>
                <a:gd name="T82" fmla="*/ 95 w 350"/>
                <a:gd name="T83" fmla="*/ -8659 h 1017"/>
                <a:gd name="T84" fmla="*/ 64 w 350"/>
                <a:gd name="T85" fmla="*/ -8659 h 1017"/>
                <a:gd name="T86" fmla="*/ 33 w 350"/>
                <a:gd name="T87" fmla="*/ -8659 h 10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0" h="1017">
                  <a:moveTo>
                    <a:pt x="347" y="0"/>
                  </a:moveTo>
                  <a:lnTo>
                    <a:pt x="315" y="0"/>
                  </a:lnTo>
                  <a:moveTo>
                    <a:pt x="283" y="0"/>
                  </a:moveTo>
                  <a:lnTo>
                    <a:pt x="252" y="0"/>
                  </a:lnTo>
                  <a:moveTo>
                    <a:pt x="221" y="0"/>
                  </a:moveTo>
                  <a:lnTo>
                    <a:pt x="190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4" y="0"/>
                  </a:lnTo>
                  <a:moveTo>
                    <a:pt x="33" y="0"/>
                  </a:moveTo>
                  <a:lnTo>
                    <a:pt x="0" y="0"/>
                  </a:lnTo>
                  <a:moveTo>
                    <a:pt x="349" y="356"/>
                  </a:moveTo>
                  <a:lnTo>
                    <a:pt x="318" y="356"/>
                  </a:lnTo>
                  <a:moveTo>
                    <a:pt x="286" y="356"/>
                  </a:moveTo>
                  <a:lnTo>
                    <a:pt x="255" y="356"/>
                  </a:lnTo>
                  <a:moveTo>
                    <a:pt x="223" y="356"/>
                  </a:moveTo>
                  <a:lnTo>
                    <a:pt x="192" y="356"/>
                  </a:lnTo>
                  <a:moveTo>
                    <a:pt x="161" y="356"/>
                  </a:moveTo>
                  <a:lnTo>
                    <a:pt x="129" y="356"/>
                  </a:lnTo>
                  <a:moveTo>
                    <a:pt x="97" y="356"/>
                  </a:moveTo>
                  <a:lnTo>
                    <a:pt x="66" y="356"/>
                  </a:lnTo>
                  <a:moveTo>
                    <a:pt x="35" y="356"/>
                  </a:moveTo>
                  <a:lnTo>
                    <a:pt x="3" y="356"/>
                  </a:lnTo>
                  <a:moveTo>
                    <a:pt x="315" y="675"/>
                  </a:moveTo>
                  <a:lnTo>
                    <a:pt x="283" y="675"/>
                  </a:lnTo>
                  <a:moveTo>
                    <a:pt x="252" y="675"/>
                  </a:moveTo>
                  <a:lnTo>
                    <a:pt x="221" y="675"/>
                  </a:lnTo>
                  <a:moveTo>
                    <a:pt x="190" y="675"/>
                  </a:moveTo>
                  <a:lnTo>
                    <a:pt x="157" y="675"/>
                  </a:lnTo>
                  <a:moveTo>
                    <a:pt x="126" y="675"/>
                  </a:moveTo>
                  <a:lnTo>
                    <a:pt x="95" y="675"/>
                  </a:lnTo>
                  <a:moveTo>
                    <a:pt x="64" y="675"/>
                  </a:moveTo>
                  <a:lnTo>
                    <a:pt x="33" y="675"/>
                  </a:lnTo>
                  <a:moveTo>
                    <a:pt x="315" y="1016"/>
                  </a:moveTo>
                  <a:lnTo>
                    <a:pt x="283" y="1016"/>
                  </a:lnTo>
                  <a:moveTo>
                    <a:pt x="252" y="1016"/>
                  </a:moveTo>
                  <a:lnTo>
                    <a:pt x="221" y="1016"/>
                  </a:lnTo>
                  <a:moveTo>
                    <a:pt x="190" y="1016"/>
                  </a:moveTo>
                  <a:lnTo>
                    <a:pt x="157" y="1016"/>
                  </a:lnTo>
                  <a:moveTo>
                    <a:pt x="126" y="1016"/>
                  </a:moveTo>
                  <a:lnTo>
                    <a:pt x="95" y="1016"/>
                  </a:lnTo>
                  <a:moveTo>
                    <a:pt x="64" y="1016"/>
                  </a:moveTo>
                  <a:lnTo>
                    <a:pt x="33" y="1016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71"/>
            <p:cNvSpPr>
              <a:spLocks noChangeArrowheads="1"/>
            </p:cNvSpPr>
            <p:nvPr/>
          </p:nvSpPr>
          <p:spPr bwMode="auto">
            <a:xfrm>
              <a:off x="5976" y="-1940"/>
              <a:ext cx="4303" cy="246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2"/>
            <p:cNvSpPr/>
            <p:nvPr/>
          </p:nvSpPr>
          <p:spPr bwMode="auto">
            <a:xfrm>
              <a:off x="9144" y="-1723"/>
              <a:ext cx="186" cy="328"/>
            </a:xfrm>
            <a:custGeom>
              <a:avLst/>
              <a:gdLst>
                <a:gd name="T0" fmla="*/ 186 w 186"/>
                <a:gd name="T1" fmla="*/ -1395 h 328"/>
                <a:gd name="T2" fmla="*/ 0 w 186"/>
                <a:gd name="T3" fmla="*/ -1532 h 328"/>
                <a:gd name="T4" fmla="*/ 0 w 186"/>
                <a:gd name="T5" fmla="*/ -1723 h 3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6" h="328">
                  <a:moveTo>
                    <a:pt x="186" y="328"/>
                  </a:moveTo>
                  <a:lnTo>
                    <a:pt x="0" y="191"/>
                  </a:ln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73"/>
            <p:cNvSpPr>
              <a:spLocks noChangeArrowheads="1"/>
            </p:cNvSpPr>
            <p:nvPr/>
          </p:nvSpPr>
          <p:spPr bwMode="auto">
            <a:xfrm>
              <a:off x="4614" y="-9867"/>
              <a:ext cx="5663" cy="7927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AutoShape 174"/>
            <p:cNvSpPr/>
            <p:nvPr/>
          </p:nvSpPr>
          <p:spPr bwMode="auto">
            <a:xfrm>
              <a:off x="7871" y="-10546"/>
              <a:ext cx="2655" cy="100"/>
            </a:xfrm>
            <a:custGeom>
              <a:avLst/>
              <a:gdLst>
                <a:gd name="T0" fmla="*/ 0 w 2655"/>
                <a:gd name="T1" fmla="*/ -10546 h 100"/>
                <a:gd name="T2" fmla="*/ 2654 w 2655"/>
                <a:gd name="T3" fmla="*/ -10546 h 100"/>
                <a:gd name="T4" fmla="*/ 0 w 2655"/>
                <a:gd name="T5" fmla="*/ -10446 h 100"/>
                <a:gd name="T6" fmla="*/ 2654 w 2655"/>
                <a:gd name="T7" fmla="*/ -10446 h 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55" h="100">
                  <a:moveTo>
                    <a:pt x="0" y="0"/>
                  </a:moveTo>
                  <a:lnTo>
                    <a:pt x="2654" y="0"/>
                  </a:lnTo>
                  <a:moveTo>
                    <a:pt x="0" y="100"/>
                  </a:moveTo>
                  <a:lnTo>
                    <a:pt x="2654" y="100"/>
                  </a:lnTo>
                </a:path>
              </a:pathLst>
            </a:cu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AutoShape 175"/>
            <p:cNvSpPr/>
            <p:nvPr/>
          </p:nvSpPr>
          <p:spPr bwMode="auto">
            <a:xfrm>
              <a:off x="9294" y="-10588"/>
              <a:ext cx="357" cy="184"/>
            </a:xfrm>
            <a:custGeom>
              <a:avLst/>
              <a:gdLst>
                <a:gd name="T0" fmla="*/ 78 w 357"/>
                <a:gd name="T1" fmla="*/ -10551 h 184"/>
                <a:gd name="T2" fmla="*/ 68 w 357"/>
                <a:gd name="T3" fmla="*/ -10578 h 184"/>
                <a:gd name="T4" fmla="*/ 36 w 357"/>
                <a:gd name="T5" fmla="*/ -10588 h 184"/>
                <a:gd name="T6" fmla="*/ 11 w 357"/>
                <a:gd name="T7" fmla="*/ -10578 h 184"/>
                <a:gd name="T8" fmla="*/ 0 w 357"/>
                <a:gd name="T9" fmla="*/ -10551 h 184"/>
                <a:gd name="T10" fmla="*/ 11 w 357"/>
                <a:gd name="T11" fmla="*/ -10525 h 184"/>
                <a:gd name="T12" fmla="*/ 36 w 357"/>
                <a:gd name="T13" fmla="*/ -10514 h 184"/>
                <a:gd name="T14" fmla="*/ 68 w 357"/>
                <a:gd name="T15" fmla="*/ -10525 h 184"/>
                <a:gd name="T16" fmla="*/ 78 w 357"/>
                <a:gd name="T17" fmla="*/ -10551 h 184"/>
                <a:gd name="T18" fmla="*/ 356 w 357"/>
                <a:gd name="T19" fmla="*/ -10447 h 184"/>
                <a:gd name="T20" fmla="*/ 346 w 357"/>
                <a:gd name="T21" fmla="*/ -10472 h 184"/>
                <a:gd name="T22" fmla="*/ 319 w 357"/>
                <a:gd name="T23" fmla="*/ -10483 h 184"/>
                <a:gd name="T24" fmla="*/ 293 w 357"/>
                <a:gd name="T25" fmla="*/ -10472 h 184"/>
                <a:gd name="T26" fmla="*/ 283 w 357"/>
                <a:gd name="T27" fmla="*/ -10447 h 184"/>
                <a:gd name="T28" fmla="*/ 293 w 357"/>
                <a:gd name="T29" fmla="*/ -10414 h 184"/>
                <a:gd name="T30" fmla="*/ 319 w 357"/>
                <a:gd name="T31" fmla="*/ -10405 h 184"/>
                <a:gd name="T32" fmla="*/ 346 w 357"/>
                <a:gd name="T33" fmla="*/ -10414 h 184"/>
                <a:gd name="T34" fmla="*/ 356 w 357"/>
                <a:gd name="T35" fmla="*/ -10447 h 1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7" h="184">
                  <a:moveTo>
                    <a:pt x="78" y="37"/>
                  </a:moveTo>
                  <a:lnTo>
                    <a:pt x="68" y="10"/>
                  </a:lnTo>
                  <a:lnTo>
                    <a:pt x="36" y="0"/>
                  </a:lnTo>
                  <a:lnTo>
                    <a:pt x="11" y="10"/>
                  </a:lnTo>
                  <a:lnTo>
                    <a:pt x="0" y="37"/>
                  </a:lnTo>
                  <a:lnTo>
                    <a:pt x="11" y="63"/>
                  </a:lnTo>
                  <a:lnTo>
                    <a:pt x="36" y="74"/>
                  </a:lnTo>
                  <a:lnTo>
                    <a:pt x="68" y="63"/>
                  </a:lnTo>
                  <a:lnTo>
                    <a:pt x="78" y="37"/>
                  </a:lnTo>
                  <a:moveTo>
                    <a:pt x="356" y="141"/>
                  </a:moveTo>
                  <a:lnTo>
                    <a:pt x="346" y="116"/>
                  </a:lnTo>
                  <a:lnTo>
                    <a:pt x="319" y="105"/>
                  </a:lnTo>
                  <a:lnTo>
                    <a:pt x="293" y="116"/>
                  </a:lnTo>
                  <a:lnTo>
                    <a:pt x="283" y="141"/>
                  </a:lnTo>
                  <a:lnTo>
                    <a:pt x="293" y="174"/>
                  </a:lnTo>
                  <a:lnTo>
                    <a:pt x="319" y="183"/>
                  </a:lnTo>
                  <a:lnTo>
                    <a:pt x="346" y="174"/>
                  </a:lnTo>
                  <a:lnTo>
                    <a:pt x="356" y="1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176"/>
            <p:cNvSpPr>
              <a:spLocks noChangeShapeType="1"/>
            </p:cNvSpPr>
            <p:nvPr/>
          </p:nvSpPr>
          <p:spPr bwMode="auto">
            <a:xfrm>
              <a:off x="9336" y="-10551"/>
              <a:ext cx="0" cy="642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7"/>
            <p:cNvSpPr/>
            <p:nvPr/>
          </p:nvSpPr>
          <p:spPr bwMode="auto">
            <a:xfrm>
              <a:off x="9294" y="-9922"/>
              <a:ext cx="78" cy="74"/>
            </a:xfrm>
            <a:custGeom>
              <a:avLst/>
              <a:gdLst>
                <a:gd name="T0" fmla="*/ 36 w 78"/>
                <a:gd name="T1" fmla="*/ -9922 h 74"/>
                <a:gd name="T2" fmla="*/ 11 w 78"/>
                <a:gd name="T3" fmla="*/ -9912 h 74"/>
                <a:gd name="T4" fmla="*/ 0 w 78"/>
                <a:gd name="T5" fmla="*/ -9885 h 74"/>
                <a:gd name="T6" fmla="*/ 11 w 78"/>
                <a:gd name="T7" fmla="*/ -9859 h 74"/>
                <a:gd name="T8" fmla="*/ 36 w 78"/>
                <a:gd name="T9" fmla="*/ -9849 h 74"/>
                <a:gd name="T10" fmla="*/ 68 w 78"/>
                <a:gd name="T11" fmla="*/ -9859 h 74"/>
                <a:gd name="T12" fmla="*/ 78 w 78"/>
                <a:gd name="T13" fmla="*/ -9885 h 74"/>
                <a:gd name="T14" fmla="*/ 68 w 78"/>
                <a:gd name="T15" fmla="*/ -9912 h 74"/>
                <a:gd name="T16" fmla="*/ 36 w 78"/>
                <a:gd name="T17" fmla="*/ -992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74">
                  <a:moveTo>
                    <a:pt x="36" y="0"/>
                  </a:moveTo>
                  <a:lnTo>
                    <a:pt x="11" y="10"/>
                  </a:lnTo>
                  <a:lnTo>
                    <a:pt x="0" y="37"/>
                  </a:lnTo>
                  <a:lnTo>
                    <a:pt x="11" y="63"/>
                  </a:lnTo>
                  <a:lnTo>
                    <a:pt x="36" y="73"/>
                  </a:lnTo>
                  <a:lnTo>
                    <a:pt x="68" y="63"/>
                  </a:lnTo>
                  <a:lnTo>
                    <a:pt x="78" y="37"/>
                  </a:lnTo>
                  <a:lnTo>
                    <a:pt x="68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AutoShape 178"/>
            <p:cNvSpPr/>
            <p:nvPr/>
          </p:nvSpPr>
          <p:spPr bwMode="auto">
            <a:xfrm>
              <a:off x="9283" y="-9932"/>
              <a:ext cx="100" cy="94"/>
            </a:xfrm>
            <a:custGeom>
              <a:avLst/>
              <a:gdLst>
                <a:gd name="T0" fmla="*/ 16 w 100"/>
                <a:gd name="T1" fmla="*/ -9916 h 94"/>
                <a:gd name="T2" fmla="*/ 16 w 100"/>
                <a:gd name="T3" fmla="*/ -9854 h 94"/>
                <a:gd name="T4" fmla="*/ 53 w 100"/>
                <a:gd name="T5" fmla="*/ -9859 h 94"/>
                <a:gd name="T6" fmla="*/ 48 w 100"/>
                <a:gd name="T7" fmla="*/ -9861 h 94"/>
                <a:gd name="T8" fmla="*/ 31 w 100"/>
                <a:gd name="T9" fmla="*/ -9865 h 94"/>
                <a:gd name="T10" fmla="*/ 30 w 100"/>
                <a:gd name="T11" fmla="*/ -9870 h 94"/>
                <a:gd name="T12" fmla="*/ 22 w 100"/>
                <a:gd name="T13" fmla="*/ -9880 h 94"/>
                <a:gd name="T14" fmla="*/ 25 w 100"/>
                <a:gd name="T15" fmla="*/ -9890 h 94"/>
                <a:gd name="T16" fmla="*/ 27 w 100"/>
                <a:gd name="T17" fmla="*/ -9901 h 94"/>
                <a:gd name="T18" fmla="*/ 41 w 100"/>
                <a:gd name="T19" fmla="*/ -9907 h 94"/>
                <a:gd name="T20" fmla="*/ 42 w 100"/>
                <a:gd name="T21" fmla="*/ -9912 h 94"/>
                <a:gd name="T22" fmla="*/ 84 w 100"/>
                <a:gd name="T23" fmla="*/ -9916 h 94"/>
                <a:gd name="T24" fmla="*/ 70 w 100"/>
                <a:gd name="T25" fmla="*/ -9868 h 94"/>
                <a:gd name="T26" fmla="*/ 53 w 100"/>
                <a:gd name="T27" fmla="*/ -9859 h 94"/>
                <a:gd name="T28" fmla="*/ 84 w 100"/>
                <a:gd name="T29" fmla="*/ -9854 h 94"/>
                <a:gd name="T30" fmla="*/ 69 w 100"/>
                <a:gd name="T31" fmla="*/ -9865 h 94"/>
                <a:gd name="T32" fmla="*/ 30 w 100"/>
                <a:gd name="T33" fmla="*/ -9868 h 94"/>
                <a:gd name="T34" fmla="*/ 38 w 100"/>
                <a:gd name="T35" fmla="*/ -9865 h 94"/>
                <a:gd name="T36" fmla="*/ 92 w 100"/>
                <a:gd name="T37" fmla="*/ -9870 h 94"/>
                <a:gd name="T38" fmla="*/ 69 w 100"/>
                <a:gd name="T39" fmla="*/ -9865 h 94"/>
                <a:gd name="T40" fmla="*/ 92 w 100"/>
                <a:gd name="T41" fmla="*/ -9870 h 94"/>
                <a:gd name="T42" fmla="*/ 27 w 100"/>
                <a:gd name="T43" fmla="*/ -9870 h 94"/>
                <a:gd name="T44" fmla="*/ 30 w 100"/>
                <a:gd name="T45" fmla="*/ -9870 h 94"/>
                <a:gd name="T46" fmla="*/ 70 w 100"/>
                <a:gd name="T47" fmla="*/ -9868 h 94"/>
                <a:gd name="T48" fmla="*/ 92 w 100"/>
                <a:gd name="T49" fmla="*/ -9870 h 94"/>
                <a:gd name="T50" fmla="*/ 79 w 100"/>
                <a:gd name="T51" fmla="*/ -9880 h 94"/>
                <a:gd name="T52" fmla="*/ 24 w 100"/>
                <a:gd name="T53" fmla="*/ -9885 h 94"/>
                <a:gd name="T54" fmla="*/ 25 w 100"/>
                <a:gd name="T55" fmla="*/ -9880 h 94"/>
                <a:gd name="T56" fmla="*/ 97 w 100"/>
                <a:gd name="T57" fmla="*/ -9890 h 94"/>
                <a:gd name="T58" fmla="*/ 79 w 100"/>
                <a:gd name="T59" fmla="*/ -9880 h 94"/>
                <a:gd name="T60" fmla="*/ 100 w 100"/>
                <a:gd name="T61" fmla="*/ -9885 h 94"/>
                <a:gd name="T62" fmla="*/ 25 w 100"/>
                <a:gd name="T63" fmla="*/ -9890 h 94"/>
                <a:gd name="T64" fmla="*/ 24 w 100"/>
                <a:gd name="T65" fmla="*/ -9885 h 94"/>
                <a:gd name="T66" fmla="*/ 71 w 100"/>
                <a:gd name="T67" fmla="*/ -9902 h 94"/>
                <a:gd name="T68" fmla="*/ 79 w 100"/>
                <a:gd name="T69" fmla="*/ -9890 h 94"/>
                <a:gd name="T70" fmla="*/ 92 w 100"/>
                <a:gd name="T71" fmla="*/ -9901 h 94"/>
                <a:gd name="T72" fmla="*/ 71 w 100"/>
                <a:gd name="T73" fmla="*/ -9902 h 94"/>
                <a:gd name="T74" fmla="*/ 27 w 100"/>
                <a:gd name="T75" fmla="*/ -9901 h 94"/>
                <a:gd name="T76" fmla="*/ 30 w 100"/>
                <a:gd name="T77" fmla="*/ -9902 h 94"/>
                <a:gd name="T78" fmla="*/ 69 w 100"/>
                <a:gd name="T79" fmla="*/ -9907 h 94"/>
                <a:gd name="T80" fmla="*/ 92 w 100"/>
                <a:gd name="T81" fmla="*/ -9901 h 94"/>
                <a:gd name="T82" fmla="*/ 87 w 100"/>
                <a:gd name="T83" fmla="*/ -9912 h 94"/>
                <a:gd name="T84" fmla="*/ 48 w 100"/>
                <a:gd name="T85" fmla="*/ -9910 h 94"/>
                <a:gd name="T86" fmla="*/ 69 w 100"/>
                <a:gd name="T87" fmla="*/ -9907 h 94"/>
                <a:gd name="T88" fmla="*/ 87 w 100"/>
                <a:gd name="T89" fmla="*/ -9912 h 94"/>
                <a:gd name="T90" fmla="*/ 31 w 100"/>
                <a:gd name="T91" fmla="*/ -9907 h 94"/>
                <a:gd name="T92" fmla="*/ 41 w 100"/>
                <a:gd name="T93" fmla="*/ -990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0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8" y="71"/>
                  </a:lnTo>
                  <a:lnTo>
                    <a:pt x="38" y="67"/>
                  </a:lnTo>
                  <a:lnTo>
                    <a:pt x="31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1" y="25"/>
                  </a:lnTo>
                  <a:lnTo>
                    <a:pt x="41" y="25"/>
                  </a:lnTo>
                  <a:lnTo>
                    <a:pt x="48" y="22"/>
                  </a:lnTo>
                  <a:lnTo>
                    <a:pt x="42" y="20"/>
                  </a:lnTo>
                  <a:lnTo>
                    <a:pt x="87" y="20"/>
                  </a:lnTo>
                  <a:lnTo>
                    <a:pt x="84" y="16"/>
                  </a:lnTo>
                  <a:lnTo>
                    <a:pt x="47" y="0"/>
                  </a:lnTo>
                  <a:close/>
                  <a:moveTo>
                    <a:pt x="70" y="64"/>
                  </a:moveTo>
                  <a:lnTo>
                    <a:pt x="48" y="71"/>
                  </a:lnTo>
                  <a:lnTo>
                    <a:pt x="53" y="73"/>
                  </a:lnTo>
                  <a:lnTo>
                    <a:pt x="47" y="94"/>
                  </a:lnTo>
                  <a:lnTo>
                    <a:pt x="84" y="78"/>
                  </a:lnTo>
                  <a:lnTo>
                    <a:pt x="90" y="67"/>
                  </a:lnTo>
                  <a:lnTo>
                    <a:pt x="69" y="67"/>
                  </a:lnTo>
                  <a:lnTo>
                    <a:pt x="70" y="64"/>
                  </a:lnTo>
                  <a:close/>
                  <a:moveTo>
                    <a:pt x="30" y="64"/>
                  </a:moveTo>
                  <a:lnTo>
                    <a:pt x="31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92" y="62"/>
                  </a:moveTo>
                  <a:lnTo>
                    <a:pt x="73" y="62"/>
                  </a:lnTo>
                  <a:lnTo>
                    <a:pt x="69" y="67"/>
                  </a:lnTo>
                  <a:lnTo>
                    <a:pt x="90" y="67"/>
                  </a:lnTo>
                  <a:lnTo>
                    <a:pt x="92" y="62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77" y="47"/>
                  </a:moveTo>
                  <a:lnTo>
                    <a:pt x="70" y="64"/>
                  </a:lnTo>
                  <a:lnTo>
                    <a:pt x="73" y="62"/>
                  </a:lnTo>
                  <a:lnTo>
                    <a:pt x="92" y="62"/>
                  </a:lnTo>
                  <a:lnTo>
                    <a:pt x="97" y="52"/>
                  </a:lnTo>
                  <a:lnTo>
                    <a:pt x="79" y="52"/>
                  </a:lnTo>
                  <a:lnTo>
                    <a:pt x="77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5" y="52"/>
                  </a:lnTo>
                  <a:lnTo>
                    <a:pt x="24" y="47"/>
                  </a:lnTo>
                  <a:close/>
                  <a:moveTo>
                    <a:pt x="97" y="42"/>
                  </a:moveTo>
                  <a:lnTo>
                    <a:pt x="79" y="42"/>
                  </a:lnTo>
                  <a:lnTo>
                    <a:pt x="79" y="52"/>
                  </a:lnTo>
                  <a:lnTo>
                    <a:pt x="97" y="52"/>
                  </a:lnTo>
                  <a:lnTo>
                    <a:pt x="100" y="47"/>
                  </a:lnTo>
                  <a:lnTo>
                    <a:pt x="97" y="42"/>
                  </a:lnTo>
                  <a:close/>
                  <a:moveTo>
                    <a:pt x="25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5" y="42"/>
                  </a:lnTo>
                  <a:close/>
                  <a:moveTo>
                    <a:pt x="71" y="30"/>
                  </a:moveTo>
                  <a:lnTo>
                    <a:pt x="77" y="47"/>
                  </a:lnTo>
                  <a:lnTo>
                    <a:pt x="79" y="42"/>
                  </a:lnTo>
                  <a:lnTo>
                    <a:pt x="97" y="42"/>
                  </a:lnTo>
                  <a:lnTo>
                    <a:pt x="92" y="31"/>
                  </a:lnTo>
                  <a:lnTo>
                    <a:pt x="73" y="31"/>
                  </a:lnTo>
                  <a:lnTo>
                    <a:pt x="71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9" y="25"/>
                  </a:moveTo>
                  <a:lnTo>
                    <a:pt x="69" y="25"/>
                  </a:lnTo>
                  <a:lnTo>
                    <a:pt x="73" y="31"/>
                  </a:lnTo>
                  <a:lnTo>
                    <a:pt x="92" y="31"/>
                  </a:lnTo>
                  <a:lnTo>
                    <a:pt x="89" y="25"/>
                  </a:lnTo>
                  <a:close/>
                  <a:moveTo>
                    <a:pt x="87" y="20"/>
                  </a:moveTo>
                  <a:lnTo>
                    <a:pt x="53" y="20"/>
                  </a:lnTo>
                  <a:lnTo>
                    <a:pt x="48" y="22"/>
                  </a:lnTo>
                  <a:lnTo>
                    <a:pt x="71" y="30"/>
                  </a:lnTo>
                  <a:lnTo>
                    <a:pt x="69" y="25"/>
                  </a:lnTo>
                  <a:lnTo>
                    <a:pt x="89" y="25"/>
                  </a:lnTo>
                  <a:lnTo>
                    <a:pt x="87" y="20"/>
                  </a:lnTo>
                  <a:close/>
                  <a:moveTo>
                    <a:pt x="41" y="25"/>
                  </a:moveTo>
                  <a:lnTo>
                    <a:pt x="31" y="25"/>
                  </a:lnTo>
                  <a:lnTo>
                    <a:pt x="30" y="30"/>
                  </a:lnTo>
                  <a:lnTo>
                    <a:pt x="4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179"/>
            <p:cNvSpPr>
              <a:spLocks noChangeShapeType="1"/>
            </p:cNvSpPr>
            <p:nvPr/>
          </p:nvSpPr>
          <p:spPr bwMode="auto">
            <a:xfrm>
              <a:off x="9614" y="-10447"/>
              <a:ext cx="0" cy="2905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80"/>
            <p:cNvSpPr/>
            <p:nvPr/>
          </p:nvSpPr>
          <p:spPr bwMode="auto">
            <a:xfrm>
              <a:off x="9577" y="-9922"/>
              <a:ext cx="74" cy="74"/>
            </a:xfrm>
            <a:custGeom>
              <a:avLst/>
              <a:gdLst>
                <a:gd name="T0" fmla="*/ 36 w 74"/>
                <a:gd name="T1" fmla="*/ -9922 h 74"/>
                <a:gd name="T2" fmla="*/ 10 w 74"/>
                <a:gd name="T3" fmla="*/ -9912 h 74"/>
                <a:gd name="T4" fmla="*/ 0 w 74"/>
                <a:gd name="T5" fmla="*/ -9885 h 74"/>
                <a:gd name="T6" fmla="*/ 10 w 74"/>
                <a:gd name="T7" fmla="*/ -9859 h 74"/>
                <a:gd name="T8" fmla="*/ 36 w 74"/>
                <a:gd name="T9" fmla="*/ -9849 h 74"/>
                <a:gd name="T10" fmla="*/ 63 w 74"/>
                <a:gd name="T11" fmla="*/ -9859 h 74"/>
                <a:gd name="T12" fmla="*/ 73 w 74"/>
                <a:gd name="T13" fmla="*/ -9885 h 74"/>
                <a:gd name="T14" fmla="*/ 63 w 74"/>
                <a:gd name="T15" fmla="*/ -9912 h 74"/>
                <a:gd name="T16" fmla="*/ 36 w 74"/>
                <a:gd name="T17" fmla="*/ -992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AutoShape 181"/>
            <p:cNvSpPr/>
            <p:nvPr/>
          </p:nvSpPr>
          <p:spPr bwMode="auto">
            <a:xfrm>
              <a:off x="9566" y="-9932"/>
              <a:ext cx="95" cy="94"/>
            </a:xfrm>
            <a:custGeom>
              <a:avLst/>
              <a:gdLst>
                <a:gd name="T0" fmla="*/ 16 w 95"/>
                <a:gd name="T1" fmla="*/ -9916 h 94"/>
                <a:gd name="T2" fmla="*/ 16 w 95"/>
                <a:gd name="T3" fmla="*/ -9854 h 94"/>
                <a:gd name="T4" fmla="*/ 53 w 95"/>
                <a:gd name="T5" fmla="*/ -9859 h 94"/>
                <a:gd name="T6" fmla="*/ 48 w 95"/>
                <a:gd name="T7" fmla="*/ -9861 h 94"/>
                <a:gd name="T8" fmla="*/ 32 w 95"/>
                <a:gd name="T9" fmla="*/ -9865 h 94"/>
                <a:gd name="T10" fmla="*/ 30 w 95"/>
                <a:gd name="T11" fmla="*/ -9870 h 94"/>
                <a:gd name="T12" fmla="*/ 21 w 95"/>
                <a:gd name="T13" fmla="*/ -9880 h 94"/>
                <a:gd name="T14" fmla="*/ 25 w 95"/>
                <a:gd name="T15" fmla="*/ -9890 h 94"/>
                <a:gd name="T16" fmla="*/ 27 w 95"/>
                <a:gd name="T17" fmla="*/ -9901 h 94"/>
                <a:gd name="T18" fmla="*/ 41 w 95"/>
                <a:gd name="T19" fmla="*/ -9907 h 94"/>
                <a:gd name="T20" fmla="*/ 42 w 95"/>
                <a:gd name="T21" fmla="*/ -9912 h 94"/>
                <a:gd name="T22" fmla="*/ 80 w 95"/>
                <a:gd name="T23" fmla="*/ -9916 h 94"/>
                <a:gd name="T24" fmla="*/ 64 w 95"/>
                <a:gd name="T25" fmla="*/ -9868 h 94"/>
                <a:gd name="T26" fmla="*/ 53 w 95"/>
                <a:gd name="T27" fmla="*/ -9859 h 94"/>
                <a:gd name="T28" fmla="*/ 80 w 95"/>
                <a:gd name="T29" fmla="*/ -9854 h 94"/>
                <a:gd name="T30" fmla="*/ 63 w 95"/>
                <a:gd name="T31" fmla="*/ -9865 h 94"/>
                <a:gd name="T32" fmla="*/ 30 w 95"/>
                <a:gd name="T33" fmla="*/ -9868 h 94"/>
                <a:gd name="T34" fmla="*/ 39 w 95"/>
                <a:gd name="T35" fmla="*/ -9865 h 94"/>
                <a:gd name="T36" fmla="*/ 87 w 95"/>
                <a:gd name="T37" fmla="*/ -9870 h 94"/>
                <a:gd name="T38" fmla="*/ 63 w 95"/>
                <a:gd name="T39" fmla="*/ -9865 h 94"/>
                <a:gd name="T40" fmla="*/ 87 w 95"/>
                <a:gd name="T41" fmla="*/ -9870 h 94"/>
                <a:gd name="T42" fmla="*/ 64 w 95"/>
                <a:gd name="T43" fmla="*/ -9868 h 94"/>
                <a:gd name="T44" fmla="*/ 87 w 95"/>
                <a:gd name="T45" fmla="*/ -9870 h 94"/>
                <a:gd name="T46" fmla="*/ 74 w 95"/>
                <a:gd name="T47" fmla="*/ -9880 h 94"/>
                <a:gd name="T48" fmla="*/ 30 w 95"/>
                <a:gd name="T49" fmla="*/ -9870 h 94"/>
                <a:gd name="T50" fmla="*/ 30 w 95"/>
                <a:gd name="T51" fmla="*/ -9868 h 94"/>
                <a:gd name="T52" fmla="*/ 23 w 95"/>
                <a:gd name="T53" fmla="*/ -9885 h 94"/>
                <a:gd name="T54" fmla="*/ 25 w 95"/>
                <a:gd name="T55" fmla="*/ -9880 h 94"/>
                <a:gd name="T56" fmla="*/ 93 w 95"/>
                <a:gd name="T57" fmla="*/ -9890 h 94"/>
                <a:gd name="T58" fmla="*/ 74 w 95"/>
                <a:gd name="T59" fmla="*/ -9880 h 94"/>
                <a:gd name="T60" fmla="*/ 95 w 95"/>
                <a:gd name="T61" fmla="*/ -9885 h 94"/>
                <a:gd name="T62" fmla="*/ 25 w 95"/>
                <a:gd name="T63" fmla="*/ -9890 h 94"/>
                <a:gd name="T64" fmla="*/ 23 w 95"/>
                <a:gd name="T65" fmla="*/ -9885 h 94"/>
                <a:gd name="T66" fmla="*/ 65 w 95"/>
                <a:gd name="T67" fmla="*/ -9902 h 94"/>
                <a:gd name="T68" fmla="*/ 74 w 95"/>
                <a:gd name="T69" fmla="*/ -9890 h 94"/>
                <a:gd name="T70" fmla="*/ 87 w 95"/>
                <a:gd name="T71" fmla="*/ -9901 h 94"/>
                <a:gd name="T72" fmla="*/ 65 w 95"/>
                <a:gd name="T73" fmla="*/ -9902 h 94"/>
                <a:gd name="T74" fmla="*/ 27 w 95"/>
                <a:gd name="T75" fmla="*/ -9901 h 94"/>
                <a:gd name="T76" fmla="*/ 30 w 95"/>
                <a:gd name="T77" fmla="*/ -9902 h 94"/>
                <a:gd name="T78" fmla="*/ 63 w 95"/>
                <a:gd name="T79" fmla="*/ -9907 h 94"/>
                <a:gd name="T80" fmla="*/ 87 w 95"/>
                <a:gd name="T81" fmla="*/ -9901 h 94"/>
                <a:gd name="T82" fmla="*/ 41 w 95"/>
                <a:gd name="T83" fmla="*/ -9907 h 94"/>
                <a:gd name="T84" fmla="*/ 30 w 95"/>
                <a:gd name="T85" fmla="*/ -9902 h 94"/>
                <a:gd name="T86" fmla="*/ 82 w 95"/>
                <a:gd name="T87" fmla="*/ -9912 h 94"/>
                <a:gd name="T88" fmla="*/ 48 w 95"/>
                <a:gd name="T89" fmla="*/ -9909 h 94"/>
                <a:gd name="T90" fmla="*/ 63 w 95"/>
                <a:gd name="T91" fmla="*/ -9907 h 94"/>
                <a:gd name="T92" fmla="*/ 82 w 95"/>
                <a:gd name="T93" fmla="*/ -9912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8" y="71"/>
                  </a:lnTo>
                  <a:lnTo>
                    <a:pt x="39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8" y="23"/>
                  </a:lnTo>
                  <a:lnTo>
                    <a:pt x="42" y="20"/>
                  </a:lnTo>
                  <a:lnTo>
                    <a:pt x="82" y="20"/>
                  </a:lnTo>
                  <a:lnTo>
                    <a:pt x="80" y="16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8" y="71"/>
                  </a:lnTo>
                  <a:lnTo>
                    <a:pt x="53" y="73"/>
                  </a:lnTo>
                  <a:lnTo>
                    <a:pt x="47" y="94"/>
                  </a:lnTo>
                  <a:lnTo>
                    <a:pt x="80" y="78"/>
                  </a:lnTo>
                  <a:lnTo>
                    <a:pt x="85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9" y="67"/>
                  </a:lnTo>
                  <a:lnTo>
                    <a:pt x="30" y="64"/>
                  </a:lnTo>
                  <a:close/>
                  <a:moveTo>
                    <a:pt x="87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5" y="67"/>
                  </a:lnTo>
                  <a:lnTo>
                    <a:pt x="87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7" y="62"/>
                  </a:lnTo>
                  <a:lnTo>
                    <a:pt x="93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3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3" y="52"/>
                  </a:lnTo>
                  <a:lnTo>
                    <a:pt x="95" y="47"/>
                  </a:lnTo>
                  <a:lnTo>
                    <a:pt x="93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3" y="42"/>
                  </a:lnTo>
                  <a:lnTo>
                    <a:pt x="87" y="31"/>
                  </a:lnTo>
                  <a:lnTo>
                    <a:pt x="69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4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7" y="31"/>
                  </a:lnTo>
                  <a:lnTo>
                    <a:pt x="84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2" y="20"/>
                  </a:moveTo>
                  <a:lnTo>
                    <a:pt x="53" y="20"/>
                  </a:lnTo>
                  <a:lnTo>
                    <a:pt x="48" y="23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4" y="25"/>
                  </a:lnTo>
                  <a:lnTo>
                    <a:pt x="8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76" name="Picture 18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6" y="-10321"/>
              <a:ext cx="110" cy="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5" name="Picture 18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5" y="-9624"/>
              <a:ext cx="162" cy="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184"/>
            <p:cNvSpPr>
              <a:spLocks noChangeArrowheads="1"/>
            </p:cNvSpPr>
            <p:nvPr/>
          </p:nvSpPr>
          <p:spPr bwMode="auto">
            <a:xfrm>
              <a:off x="8927" y="-4208"/>
              <a:ext cx="1054" cy="9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5"/>
            <p:cNvSpPr/>
            <p:nvPr/>
          </p:nvSpPr>
          <p:spPr bwMode="auto">
            <a:xfrm>
              <a:off x="8922" y="-4213"/>
              <a:ext cx="1064" cy="944"/>
            </a:xfrm>
            <a:custGeom>
              <a:avLst/>
              <a:gdLst>
                <a:gd name="T0" fmla="*/ 1063 w 1064"/>
                <a:gd name="T1" fmla="*/ -4213 h 944"/>
                <a:gd name="T2" fmla="*/ 1058 w 1064"/>
                <a:gd name="T3" fmla="*/ -4213 h 944"/>
                <a:gd name="T4" fmla="*/ 1058 w 1064"/>
                <a:gd name="T5" fmla="*/ -4197 h 944"/>
                <a:gd name="T6" fmla="*/ 1058 w 1064"/>
                <a:gd name="T7" fmla="*/ -3285 h 944"/>
                <a:gd name="T8" fmla="*/ 1048 w 1064"/>
                <a:gd name="T9" fmla="*/ -3274 h 944"/>
                <a:gd name="T10" fmla="*/ 1048 w 1064"/>
                <a:gd name="T11" fmla="*/ -3285 h 944"/>
                <a:gd name="T12" fmla="*/ 26 w 1064"/>
                <a:gd name="T13" fmla="*/ -3285 h 944"/>
                <a:gd name="T14" fmla="*/ 1048 w 1064"/>
                <a:gd name="T15" fmla="*/ -4188 h 944"/>
                <a:gd name="T16" fmla="*/ 1048 w 1064"/>
                <a:gd name="T17" fmla="*/ -3285 h 944"/>
                <a:gd name="T18" fmla="*/ 1058 w 1064"/>
                <a:gd name="T19" fmla="*/ -3285 h 944"/>
                <a:gd name="T20" fmla="*/ 1058 w 1064"/>
                <a:gd name="T21" fmla="*/ -4197 h 944"/>
                <a:gd name="T22" fmla="*/ 1058 w 1064"/>
                <a:gd name="T23" fmla="*/ -4197 h 944"/>
                <a:gd name="T24" fmla="*/ 1058 w 1064"/>
                <a:gd name="T25" fmla="*/ -4197 h 944"/>
                <a:gd name="T26" fmla="*/ 1058 w 1064"/>
                <a:gd name="T27" fmla="*/ -4197 h 944"/>
                <a:gd name="T28" fmla="*/ 1058 w 1064"/>
                <a:gd name="T29" fmla="*/ -4213 h 944"/>
                <a:gd name="T30" fmla="*/ 1054 w 1064"/>
                <a:gd name="T31" fmla="*/ -4213 h 944"/>
                <a:gd name="T32" fmla="*/ 1048 w 1064"/>
                <a:gd name="T33" fmla="*/ -4213 h 944"/>
                <a:gd name="T34" fmla="*/ 1048 w 1064"/>
                <a:gd name="T35" fmla="*/ -4208 h 944"/>
                <a:gd name="T36" fmla="*/ 1048 w 1064"/>
                <a:gd name="T37" fmla="*/ -4207 h 944"/>
                <a:gd name="T38" fmla="*/ 1048 w 1064"/>
                <a:gd name="T39" fmla="*/ -4208 h 944"/>
                <a:gd name="T40" fmla="*/ 1048 w 1064"/>
                <a:gd name="T41" fmla="*/ -4208 h 944"/>
                <a:gd name="T42" fmla="*/ 1048 w 1064"/>
                <a:gd name="T43" fmla="*/ -4213 h 944"/>
                <a:gd name="T44" fmla="*/ 1036 w 1064"/>
                <a:gd name="T45" fmla="*/ -4213 h 944"/>
                <a:gd name="T46" fmla="*/ 1036 w 1064"/>
                <a:gd name="T47" fmla="*/ -4197 h 944"/>
                <a:gd name="T48" fmla="*/ 16 w 1064"/>
                <a:gd name="T49" fmla="*/ -3294 h 944"/>
                <a:gd name="T50" fmla="*/ 16 w 1064"/>
                <a:gd name="T51" fmla="*/ -3285 h 944"/>
                <a:gd name="T52" fmla="*/ 16 w 1064"/>
                <a:gd name="T53" fmla="*/ -3274 h 944"/>
                <a:gd name="T54" fmla="*/ 5 w 1064"/>
                <a:gd name="T55" fmla="*/ -3285 h 944"/>
                <a:gd name="T56" fmla="*/ 16 w 1064"/>
                <a:gd name="T57" fmla="*/ -3285 h 944"/>
                <a:gd name="T58" fmla="*/ 16 w 1064"/>
                <a:gd name="T59" fmla="*/ -3294 h 944"/>
                <a:gd name="T60" fmla="*/ 16 w 1064"/>
                <a:gd name="T61" fmla="*/ -4197 h 944"/>
                <a:gd name="T62" fmla="*/ 5 w 1064"/>
                <a:gd name="T63" fmla="*/ -4197 h 944"/>
                <a:gd name="T64" fmla="*/ 16 w 1064"/>
                <a:gd name="T65" fmla="*/ -4208 h 944"/>
                <a:gd name="T66" fmla="*/ 16 w 1064"/>
                <a:gd name="T67" fmla="*/ -4197 h 944"/>
                <a:gd name="T68" fmla="*/ 1036 w 1064"/>
                <a:gd name="T69" fmla="*/ -4197 h 944"/>
                <a:gd name="T70" fmla="*/ 1036 w 1064"/>
                <a:gd name="T71" fmla="*/ -4213 h 944"/>
                <a:gd name="T72" fmla="*/ 0 w 1064"/>
                <a:gd name="T73" fmla="*/ -4213 h 944"/>
                <a:gd name="T74" fmla="*/ 0 w 1064"/>
                <a:gd name="T75" fmla="*/ -3270 h 944"/>
                <a:gd name="T76" fmla="*/ 1063 w 1064"/>
                <a:gd name="T77" fmla="*/ -3270 h 944"/>
                <a:gd name="T78" fmla="*/ 1063 w 1064"/>
                <a:gd name="T79" fmla="*/ -4202 h 944"/>
                <a:gd name="T80" fmla="*/ 1063 w 1064"/>
                <a:gd name="T81" fmla="*/ -4208 h 944"/>
                <a:gd name="T82" fmla="*/ 1063 w 1064"/>
                <a:gd name="T83" fmla="*/ -4213 h 9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64" h="944">
                  <a:moveTo>
                    <a:pt x="1063" y="0"/>
                  </a:moveTo>
                  <a:lnTo>
                    <a:pt x="1058" y="0"/>
                  </a:lnTo>
                  <a:lnTo>
                    <a:pt x="1058" y="16"/>
                  </a:lnTo>
                  <a:lnTo>
                    <a:pt x="1058" y="928"/>
                  </a:lnTo>
                  <a:lnTo>
                    <a:pt x="1048" y="939"/>
                  </a:lnTo>
                  <a:lnTo>
                    <a:pt x="1048" y="928"/>
                  </a:lnTo>
                  <a:lnTo>
                    <a:pt x="26" y="928"/>
                  </a:lnTo>
                  <a:lnTo>
                    <a:pt x="1048" y="25"/>
                  </a:lnTo>
                  <a:lnTo>
                    <a:pt x="1048" y="928"/>
                  </a:lnTo>
                  <a:lnTo>
                    <a:pt x="1058" y="928"/>
                  </a:lnTo>
                  <a:lnTo>
                    <a:pt x="1058" y="16"/>
                  </a:lnTo>
                  <a:lnTo>
                    <a:pt x="1058" y="0"/>
                  </a:lnTo>
                  <a:lnTo>
                    <a:pt x="1054" y="0"/>
                  </a:lnTo>
                  <a:lnTo>
                    <a:pt x="1048" y="0"/>
                  </a:lnTo>
                  <a:lnTo>
                    <a:pt x="1048" y="5"/>
                  </a:lnTo>
                  <a:lnTo>
                    <a:pt x="1048" y="6"/>
                  </a:lnTo>
                  <a:lnTo>
                    <a:pt x="1048" y="5"/>
                  </a:lnTo>
                  <a:lnTo>
                    <a:pt x="1048" y="0"/>
                  </a:lnTo>
                  <a:lnTo>
                    <a:pt x="1036" y="0"/>
                  </a:lnTo>
                  <a:lnTo>
                    <a:pt x="1036" y="16"/>
                  </a:lnTo>
                  <a:lnTo>
                    <a:pt x="16" y="919"/>
                  </a:lnTo>
                  <a:lnTo>
                    <a:pt x="16" y="928"/>
                  </a:lnTo>
                  <a:lnTo>
                    <a:pt x="16" y="939"/>
                  </a:lnTo>
                  <a:lnTo>
                    <a:pt x="5" y="928"/>
                  </a:lnTo>
                  <a:lnTo>
                    <a:pt x="16" y="928"/>
                  </a:lnTo>
                  <a:lnTo>
                    <a:pt x="16" y="919"/>
                  </a:lnTo>
                  <a:lnTo>
                    <a:pt x="16" y="16"/>
                  </a:lnTo>
                  <a:lnTo>
                    <a:pt x="5" y="16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1036" y="16"/>
                  </a:lnTo>
                  <a:lnTo>
                    <a:pt x="1036" y="0"/>
                  </a:lnTo>
                  <a:lnTo>
                    <a:pt x="0" y="0"/>
                  </a:lnTo>
                  <a:lnTo>
                    <a:pt x="0" y="943"/>
                  </a:lnTo>
                  <a:lnTo>
                    <a:pt x="1063" y="943"/>
                  </a:lnTo>
                  <a:lnTo>
                    <a:pt x="1063" y="11"/>
                  </a:lnTo>
                  <a:lnTo>
                    <a:pt x="1063" y="5"/>
                  </a:lnTo>
                  <a:lnTo>
                    <a:pt x="10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186"/>
            <p:cNvSpPr>
              <a:spLocks noChangeShapeType="1"/>
            </p:cNvSpPr>
            <p:nvPr/>
          </p:nvSpPr>
          <p:spPr bwMode="auto">
            <a:xfrm>
              <a:off x="9079" y="-5937"/>
              <a:ext cx="0" cy="203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AutoShape 187"/>
            <p:cNvSpPr/>
            <p:nvPr/>
          </p:nvSpPr>
          <p:spPr bwMode="auto">
            <a:xfrm>
              <a:off x="9037" y="-5047"/>
              <a:ext cx="881" cy="80"/>
            </a:xfrm>
            <a:custGeom>
              <a:avLst/>
              <a:gdLst>
                <a:gd name="T0" fmla="*/ 73 w 881"/>
                <a:gd name="T1" fmla="*/ -5005 h 80"/>
                <a:gd name="T2" fmla="*/ 63 w 881"/>
                <a:gd name="T3" fmla="*/ -5031 h 80"/>
                <a:gd name="T4" fmla="*/ 36 w 881"/>
                <a:gd name="T5" fmla="*/ -5047 h 80"/>
                <a:gd name="T6" fmla="*/ 11 w 881"/>
                <a:gd name="T7" fmla="*/ -5031 h 80"/>
                <a:gd name="T8" fmla="*/ 0 w 881"/>
                <a:gd name="T9" fmla="*/ -5005 h 80"/>
                <a:gd name="T10" fmla="*/ 11 w 881"/>
                <a:gd name="T11" fmla="*/ -4978 h 80"/>
                <a:gd name="T12" fmla="*/ 36 w 881"/>
                <a:gd name="T13" fmla="*/ -4968 h 80"/>
                <a:gd name="T14" fmla="*/ 63 w 881"/>
                <a:gd name="T15" fmla="*/ -4978 h 80"/>
                <a:gd name="T16" fmla="*/ 73 w 881"/>
                <a:gd name="T17" fmla="*/ -5005 h 80"/>
                <a:gd name="T18" fmla="*/ 881 w 881"/>
                <a:gd name="T19" fmla="*/ -5010 h 80"/>
                <a:gd name="T20" fmla="*/ 870 w 881"/>
                <a:gd name="T21" fmla="*/ -5036 h 80"/>
                <a:gd name="T22" fmla="*/ 844 w 881"/>
                <a:gd name="T23" fmla="*/ -5047 h 80"/>
                <a:gd name="T24" fmla="*/ 817 w 881"/>
                <a:gd name="T25" fmla="*/ -5036 h 80"/>
                <a:gd name="T26" fmla="*/ 808 w 881"/>
                <a:gd name="T27" fmla="*/ -5010 h 80"/>
                <a:gd name="T28" fmla="*/ 817 w 881"/>
                <a:gd name="T29" fmla="*/ -4983 h 80"/>
                <a:gd name="T30" fmla="*/ 844 w 881"/>
                <a:gd name="T31" fmla="*/ -4974 h 80"/>
                <a:gd name="T32" fmla="*/ 870 w 881"/>
                <a:gd name="T33" fmla="*/ -4983 h 80"/>
                <a:gd name="T34" fmla="*/ 881 w 881"/>
                <a:gd name="T35" fmla="*/ -5010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81" h="80">
                  <a:moveTo>
                    <a:pt x="73" y="42"/>
                  </a:moveTo>
                  <a:lnTo>
                    <a:pt x="63" y="16"/>
                  </a:lnTo>
                  <a:lnTo>
                    <a:pt x="36" y="0"/>
                  </a:lnTo>
                  <a:lnTo>
                    <a:pt x="11" y="16"/>
                  </a:lnTo>
                  <a:lnTo>
                    <a:pt x="0" y="42"/>
                  </a:lnTo>
                  <a:lnTo>
                    <a:pt x="11" y="69"/>
                  </a:lnTo>
                  <a:lnTo>
                    <a:pt x="36" y="79"/>
                  </a:lnTo>
                  <a:lnTo>
                    <a:pt x="63" y="69"/>
                  </a:lnTo>
                  <a:lnTo>
                    <a:pt x="73" y="42"/>
                  </a:lnTo>
                  <a:moveTo>
                    <a:pt x="881" y="37"/>
                  </a:moveTo>
                  <a:lnTo>
                    <a:pt x="870" y="11"/>
                  </a:lnTo>
                  <a:lnTo>
                    <a:pt x="844" y="0"/>
                  </a:lnTo>
                  <a:lnTo>
                    <a:pt x="817" y="11"/>
                  </a:lnTo>
                  <a:lnTo>
                    <a:pt x="808" y="37"/>
                  </a:lnTo>
                  <a:lnTo>
                    <a:pt x="817" y="64"/>
                  </a:lnTo>
                  <a:lnTo>
                    <a:pt x="844" y="73"/>
                  </a:lnTo>
                  <a:lnTo>
                    <a:pt x="870" y="64"/>
                  </a:lnTo>
                  <a:lnTo>
                    <a:pt x="881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AutoShape 188"/>
            <p:cNvSpPr/>
            <p:nvPr/>
          </p:nvSpPr>
          <p:spPr bwMode="auto">
            <a:xfrm>
              <a:off x="9073" y="-5005"/>
              <a:ext cx="808" cy="2"/>
            </a:xfrm>
            <a:custGeom>
              <a:avLst/>
              <a:gdLst>
                <a:gd name="T0" fmla="*/ 0 w 808"/>
                <a:gd name="T1" fmla="*/ 0 h 2"/>
                <a:gd name="T2" fmla="*/ 331 w 808"/>
                <a:gd name="T3" fmla="*/ 0 h 2"/>
                <a:gd name="T4" fmla="*/ 520 w 808"/>
                <a:gd name="T5" fmla="*/ 0 h 2"/>
                <a:gd name="T6" fmla="*/ 808 w 808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8" h="2">
                  <a:moveTo>
                    <a:pt x="0" y="0"/>
                  </a:moveTo>
                  <a:lnTo>
                    <a:pt x="331" y="0"/>
                  </a:lnTo>
                  <a:moveTo>
                    <a:pt x="520" y="0"/>
                  </a:moveTo>
                  <a:lnTo>
                    <a:pt x="808" y="0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2" name="Line 189"/>
            <p:cNvSpPr>
              <a:spLocks noChangeShapeType="1"/>
            </p:cNvSpPr>
            <p:nvPr/>
          </p:nvSpPr>
          <p:spPr bwMode="auto">
            <a:xfrm>
              <a:off x="9433" y="-5151"/>
              <a:ext cx="0" cy="277"/>
            </a:xfrm>
            <a:prstGeom prst="line">
              <a:avLst/>
            </a:prstGeom>
            <a:noFill/>
            <a:ln w="4343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3" name="AutoShape 190"/>
            <p:cNvSpPr/>
            <p:nvPr/>
          </p:nvSpPr>
          <p:spPr bwMode="auto">
            <a:xfrm>
              <a:off x="9394" y="-5157"/>
              <a:ext cx="78" cy="290"/>
            </a:xfrm>
            <a:custGeom>
              <a:avLst/>
              <a:gdLst>
                <a:gd name="T0" fmla="*/ 78 w 78"/>
                <a:gd name="T1" fmla="*/ -5157 h 290"/>
                <a:gd name="T2" fmla="*/ 0 w 78"/>
                <a:gd name="T3" fmla="*/ -5157 h 290"/>
                <a:gd name="T4" fmla="*/ 0 w 78"/>
                <a:gd name="T5" fmla="*/ -4868 h 290"/>
                <a:gd name="T6" fmla="*/ 78 w 78"/>
                <a:gd name="T7" fmla="*/ -4868 h 290"/>
                <a:gd name="T8" fmla="*/ 76 w 78"/>
                <a:gd name="T9" fmla="*/ -4874 h 290"/>
                <a:gd name="T10" fmla="*/ 15 w 78"/>
                <a:gd name="T11" fmla="*/ -4874 h 290"/>
                <a:gd name="T12" fmla="*/ 4 w 78"/>
                <a:gd name="T13" fmla="*/ -4884 h 290"/>
                <a:gd name="T14" fmla="*/ 15 w 78"/>
                <a:gd name="T15" fmla="*/ -4884 h 290"/>
                <a:gd name="T16" fmla="*/ 15 w 78"/>
                <a:gd name="T17" fmla="*/ -5140 h 290"/>
                <a:gd name="T18" fmla="*/ 4 w 78"/>
                <a:gd name="T19" fmla="*/ -5140 h 290"/>
                <a:gd name="T20" fmla="*/ 15 w 78"/>
                <a:gd name="T21" fmla="*/ -5151 h 290"/>
                <a:gd name="T22" fmla="*/ 78 w 78"/>
                <a:gd name="T23" fmla="*/ -5151 h 290"/>
                <a:gd name="T24" fmla="*/ 78 w 78"/>
                <a:gd name="T25" fmla="*/ -5157 h 290"/>
                <a:gd name="T26" fmla="*/ 78 w 78"/>
                <a:gd name="T27" fmla="*/ -5151 h 290"/>
                <a:gd name="T28" fmla="*/ 62 w 78"/>
                <a:gd name="T29" fmla="*/ -5151 h 290"/>
                <a:gd name="T30" fmla="*/ 73 w 78"/>
                <a:gd name="T31" fmla="*/ -5140 h 290"/>
                <a:gd name="T32" fmla="*/ 62 w 78"/>
                <a:gd name="T33" fmla="*/ -5140 h 290"/>
                <a:gd name="T34" fmla="*/ 62 w 78"/>
                <a:gd name="T35" fmla="*/ -4884 h 290"/>
                <a:gd name="T36" fmla="*/ 73 w 78"/>
                <a:gd name="T37" fmla="*/ -4884 h 290"/>
                <a:gd name="T38" fmla="*/ 78 w 78"/>
                <a:gd name="T39" fmla="*/ -4868 h 290"/>
                <a:gd name="T40" fmla="*/ 78 w 78"/>
                <a:gd name="T41" fmla="*/ -5151 h 290"/>
                <a:gd name="T42" fmla="*/ 62 w 78"/>
                <a:gd name="T43" fmla="*/ -4884 h 290"/>
                <a:gd name="T44" fmla="*/ 15 w 78"/>
                <a:gd name="T45" fmla="*/ -4884 h 290"/>
                <a:gd name="T46" fmla="*/ 15 w 78"/>
                <a:gd name="T47" fmla="*/ -4874 h 290"/>
                <a:gd name="T48" fmla="*/ 62 w 78"/>
                <a:gd name="T49" fmla="*/ -4874 h 290"/>
                <a:gd name="T50" fmla="*/ 62 w 78"/>
                <a:gd name="T51" fmla="*/ -4884 h 290"/>
                <a:gd name="T52" fmla="*/ 73 w 78"/>
                <a:gd name="T53" fmla="*/ -4884 h 290"/>
                <a:gd name="T54" fmla="*/ 62 w 78"/>
                <a:gd name="T55" fmla="*/ -4874 h 290"/>
                <a:gd name="T56" fmla="*/ 76 w 78"/>
                <a:gd name="T57" fmla="*/ -4874 h 290"/>
                <a:gd name="T58" fmla="*/ 73 w 78"/>
                <a:gd name="T59" fmla="*/ -4884 h 290"/>
                <a:gd name="T60" fmla="*/ 62 w 78"/>
                <a:gd name="T61" fmla="*/ -5151 h 290"/>
                <a:gd name="T62" fmla="*/ 15 w 78"/>
                <a:gd name="T63" fmla="*/ -5151 h 290"/>
                <a:gd name="T64" fmla="*/ 15 w 78"/>
                <a:gd name="T65" fmla="*/ -5140 h 290"/>
                <a:gd name="T66" fmla="*/ 62 w 78"/>
                <a:gd name="T67" fmla="*/ -5140 h 290"/>
                <a:gd name="T68" fmla="*/ 62 w 78"/>
                <a:gd name="T69" fmla="*/ -5151 h 2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290">
                  <a:moveTo>
                    <a:pt x="78" y="0"/>
                  </a:moveTo>
                  <a:lnTo>
                    <a:pt x="0" y="0"/>
                  </a:lnTo>
                  <a:lnTo>
                    <a:pt x="0" y="289"/>
                  </a:lnTo>
                  <a:lnTo>
                    <a:pt x="78" y="289"/>
                  </a:lnTo>
                  <a:lnTo>
                    <a:pt x="76" y="283"/>
                  </a:lnTo>
                  <a:lnTo>
                    <a:pt x="15" y="283"/>
                  </a:lnTo>
                  <a:lnTo>
                    <a:pt x="4" y="273"/>
                  </a:lnTo>
                  <a:lnTo>
                    <a:pt x="15" y="273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15" y="6"/>
                  </a:lnTo>
                  <a:lnTo>
                    <a:pt x="78" y="6"/>
                  </a:lnTo>
                  <a:lnTo>
                    <a:pt x="78" y="0"/>
                  </a:lnTo>
                  <a:close/>
                  <a:moveTo>
                    <a:pt x="78" y="6"/>
                  </a:moveTo>
                  <a:lnTo>
                    <a:pt x="62" y="6"/>
                  </a:lnTo>
                  <a:lnTo>
                    <a:pt x="73" y="17"/>
                  </a:lnTo>
                  <a:lnTo>
                    <a:pt x="62" y="17"/>
                  </a:lnTo>
                  <a:lnTo>
                    <a:pt x="62" y="273"/>
                  </a:lnTo>
                  <a:lnTo>
                    <a:pt x="73" y="273"/>
                  </a:lnTo>
                  <a:lnTo>
                    <a:pt x="78" y="289"/>
                  </a:lnTo>
                  <a:lnTo>
                    <a:pt x="78" y="6"/>
                  </a:lnTo>
                  <a:close/>
                  <a:moveTo>
                    <a:pt x="62" y="273"/>
                  </a:moveTo>
                  <a:lnTo>
                    <a:pt x="15" y="273"/>
                  </a:lnTo>
                  <a:lnTo>
                    <a:pt x="15" y="283"/>
                  </a:lnTo>
                  <a:lnTo>
                    <a:pt x="62" y="283"/>
                  </a:lnTo>
                  <a:lnTo>
                    <a:pt x="62" y="273"/>
                  </a:lnTo>
                  <a:close/>
                  <a:moveTo>
                    <a:pt x="73" y="273"/>
                  </a:moveTo>
                  <a:lnTo>
                    <a:pt x="62" y="283"/>
                  </a:lnTo>
                  <a:lnTo>
                    <a:pt x="76" y="283"/>
                  </a:lnTo>
                  <a:lnTo>
                    <a:pt x="73" y="273"/>
                  </a:lnTo>
                  <a:close/>
                  <a:moveTo>
                    <a:pt x="62" y="6"/>
                  </a:moveTo>
                  <a:lnTo>
                    <a:pt x="15" y="6"/>
                  </a:lnTo>
                  <a:lnTo>
                    <a:pt x="15" y="17"/>
                  </a:lnTo>
                  <a:lnTo>
                    <a:pt x="62" y="17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4" name="Line 191"/>
            <p:cNvSpPr>
              <a:spLocks noChangeShapeType="1"/>
            </p:cNvSpPr>
            <p:nvPr/>
          </p:nvSpPr>
          <p:spPr bwMode="auto">
            <a:xfrm>
              <a:off x="9559" y="-5151"/>
              <a:ext cx="0" cy="277"/>
            </a:xfrm>
            <a:prstGeom prst="line">
              <a:avLst/>
            </a:prstGeom>
            <a:noFill/>
            <a:ln w="43434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7" name="AutoShape 192"/>
            <p:cNvSpPr/>
            <p:nvPr/>
          </p:nvSpPr>
          <p:spPr bwMode="auto">
            <a:xfrm>
              <a:off x="9520" y="-5157"/>
              <a:ext cx="78" cy="290"/>
            </a:xfrm>
            <a:custGeom>
              <a:avLst/>
              <a:gdLst>
                <a:gd name="T0" fmla="*/ 78 w 78"/>
                <a:gd name="T1" fmla="*/ -5157 h 290"/>
                <a:gd name="T2" fmla="*/ 0 w 78"/>
                <a:gd name="T3" fmla="*/ -5157 h 290"/>
                <a:gd name="T4" fmla="*/ 0 w 78"/>
                <a:gd name="T5" fmla="*/ -4868 h 290"/>
                <a:gd name="T6" fmla="*/ 78 w 78"/>
                <a:gd name="T7" fmla="*/ -4868 h 290"/>
                <a:gd name="T8" fmla="*/ 76 w 78"/>
                <a:gd name="T9" fmla="*/ -4874 h 290"/>
                <a:gd name="T10" fmla="*/ 15 w 78"/>
                <a:gd name="T11" fmla="*/ -4874 h 290"/>
                <a:gd name="T12" fmla="*/ 4 w 78"/>
                <a:gd name="T13" fmla="*/ -4884 h 290"/>
                <a:gd name="T14" fmla="*/ 15 w 78"/>
                <a:gd name="T15" fmla="*/ -4884 h 290"/>
                <a:gd name="T16" fmla="*/ 15 w 78"/>
                <a:gd name="T17" fmla="*/ -5140 h 290"/>
                <a:gd name="T18" fmla="*/ 4 w 78"/>
                <a:gd name="T19" fmla="*/ -5140 h 290"/>
                <a:gd name="T20" fmla="*/ 15 w 78"/>
                <a:gd name="T21" fmla="*/ -5151 h 290"/>
                <a:gd name="T22" fmla="*/ 78 w 78"/>
                <a:gd name="T23" fmla="*/ -5151 h 290"/>
                <a:gd name="T24" fmla="*/ 78 w 78"/>
                <a:gd name="T25" fmla="*/ -5157 h 290"/>
                <a:gd name="T26" fmla="*/ 78 w 78"/>
                <a:gd name="T27" fmla="*/ -5151 h 290"/>
                <a:gd name="T28" fmla="*/ 62 w 78"/>
                <a:gd name="T29" fmla="*/ -5151 h 290"/>
                <a:gd name="T30" fmla="*/ 73 w 78"/>
                <a:gd name="T31" fmla="*/ -5140 h 290"/>
                <a:gd name="T32" fmla="*/ 62 w 78"/>
                <a:gd name="T33" fmla="*/ -5140 h 290"/>
                <a:gd name="T34" fmla="*/ 62 w 78"/>
                <a:gd name="T35" fmla="*/ -4884 h 290"/>
                <a:gd name="T36" fmla="*/ 73 w 78"/>
                <a:gd name="T37" fmla="*/ -4884 h 290"/>
                <a:gd name="T38" fmla="*/ 78 w 78"/>
                <a:gd name="T39" fmla="*/ -4868 h 290"/>
                <a:gd name="T40" fmla="*/ 78 w 78"/>
                <a:gd name="T41" fmla="*/ -5151 h 290"/>
                <a:gd name="T42" fmla="*/ 62 w 78"/>
                <a:gd name="T43" fmla="*/ -4884 h 290"/>
                <a:gd name="T44" fmla="*/ 15 w 78"/>
                <a:gd name="T45" fmla="*/ -4884 h 290"/>
                <a:gd name="T46" fmla="*/ 15 w 78"/>
                <a:gd name="T47" fmla="*/ -4874 h 290"/>
                <a:gd name="T48" fmla="*/ 62 w 78"/>
                <a:gd name="T49" fmla="*/ -4874 h 290"/>
                <a:gd name="T50" fmla="*/ 62 w 78"/>
                <a:gd name="T51" fmla="*/ -4884 h 290"/>
                <a:gd name="T52" fmla="*/ 73 w 78"/>
                <a:gd name="T53" fmla="*/ -4884 h 290"/>
                <a:gd name="T54" fmla="*/ 62 w 78"/>
                <a:gd name="T55" fmla="*/ -4874 h 290"/>
                <a:gd name="T56" fmla="*/ 76 w 78"/>
                <a:gd name="T57" fmla="*/ -4874 h 290"/>
                <a:gd name="T58" fmla="*/ 73 w 78"/>
                <a:gd name="T59" fmla="*/ -4884 h 290"/>
                <a:gd name="T60" fmla="*/ 62 w 78"/>
                <a:gd name="T61" fmla="*/ -5151 h 290"/>
                <a:gd name="T62" fmla="*/ 15 w 78"/>
                <a:gd name="T63" fmla="*/ -5151 h 290"/>
                <a:gd name="T64" fmla="*/ 15 w 78"/>
                <a:gd name="T65" fmla="*/ -5140 h 290"/>
                <a:gd name="T66" fmla="*/ 62 w 78"/>
                <a:gd name="T67" fmla="*/ -5140 h 290"/>
                <a:gd name="T68" fmla="*/ 62 w 78"/>
                <a:gd name="T69" fmla="*/ -5151 h 2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8" h="290">
                  <a:moveTo>
                    <a:pt x="78" y="0"/>
                  </a:moveTo>
                  <a:lnTo>
                    <a:pt x="0" y="0"/>
                  </a:lnTo>
                  <a:lnTo>
                    <a:pt x="0" y="289"/>
                  </a:lnTo>
                  <a:lnTo>
                    <a:pt x="78" y="289"/>
                  </a:lnTo>
                  <a:lnTo>
                    <a:pt x="76" y="283"/>
                  </a:lnTo>
                  <a:lnTo>
                    <a:pt x="15" y="283"/>
                  </a:lnTo>
                  <a:lnTo>
                    <a:pt x="4" y="273"/>
                  </a:lnTo>
                  <a:lnTo>
                    <a:pt x="15" y="273"/>
                  </a:lnTo>
                  <a:lnTo>
                    <a:pt x="15" y="17"/>
                  </a:lnTo>
                  <a:lnTo>
                    <a:pt x="4" y="17"/>
                  </a:lnTo>
                  <a:lnTo>
                    <a:pt x="15" y="6"/>
                  </a:lnTo>
                  <a:lnTo>
                    <a:pt x="78" y="6"/>
                  </a:lnTo>
                  <a:lnTo>
                    <a:pt x="78" y="0"/>
                  </a:lnTo>
                  <a:close/>
                  <a:moveTo>
                    <a:pt x="78" y="6"/>
                  </a:moveTo>
                  <a:lnTo>
                    <a:pt x="62" y="6"/>
                  </a:lnTo>
                  <a:lnTo>
                    <a:pt x="73" y="17"/>
                  </a:lnTo>
                  <a:lnTo>
                    <a:pt x="62" y="17"/>
                  </a:lnTo>
                  <a:lnTo>
                    <a:pt x="62" y="273"/>
                  </a:lnTo>
                  <a:lnTo>
                    <a:pt x="73" y="273"/>
                  </a:lnTo>
                  <a:lnTo>
                    <a:pt x="78" y="289"/>
                  </a:lnTo>
                  <a:lnTo>
                    <a:pt x="78" y="6"/>
                  </a:lnTo>
                  <a:close/>
                  <a:moveTo>
                    <a:pt x="62" y="273"/>
                  </a:moveTo>
                  <a:lnTo>
                    <a:pt x="15" y="273"/>
                  </a:lnTo>
                  <a:lnTo>
                    <a:pt x="15" y="283"/>
                  </a:lnTo>
                  <a:lnTo>
                    <a:pt x="62" y="283"/>
                  </a:lnTo>
                  <a:lnTo>
                    <a:pt x="62" y="273"/>
                  </a:lnTo>
                  <a:close/>
                  <a:moveTo>
                    <a:pt x="73" y="273"/>
                  </a:moveTo>
                  <a:lnTo>
                    <a:pt x="62" y="283"/>
                  </a:lnTo>
                  <a:lnTo>
                    <a:pt x="76" y="283"/>
                  </a:lnTo>
                  <a:lnTo>
                    <a:pt x="73" y="273"/>
                  </a:lnTo>
                  <a:close/>
                  <a:moveTo>
                    <a:pt x="62" y="6"/>
                  </a:moveTo>
                  <a:lnTo>
                    <a:pt x="15" y="6"/>
                  </a:lnTo>
                  <a:lnTo>
                    <a:pt x="15" y="17"/>
                  </a:lnTo>
                  <a:lnTo>
                    <a:pt x="62" y="17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8" name="Line 193"/>
            <p:cNvSpPr>
              <a:spLocks noChangeShapeType="1"/>
            </p:cNvSpPr>
            <p:nvPr/>
          </p:nvSpPr>
          <p:spPr bwMode="auto">
            <a:xfrm>
              <a:off x="9460" y="-3285"/>
              <a:ext cx="0" cy="1717"/>
            </a:xfrm>
            <a:prstGeom prst="line">
              <a:avLst/>
            </a:prstGeom>
            <a:noFill/>
            <a:ln w="14478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64" name="Picture 19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9" y="-2628"/>
              <a:ext cx="162" cy="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79" name="Freeform 195"/>
            <p:cNvSpPr/>
            <p:nvPr/>
          </p:nvSpPr>
          <p:spPr bwMode="auto">
            <a:xfrm>
              <a:off x="9425" y="-1734"/>
              <a:ext cx="74" cy="74"/>
            </a:xfrm>
            <a:custGeom>
              <a:avLst/>
              <a:gdLst>
                <a:gd name="T0" fmla="*/ 37 w 74"/>
                <a:gd name="T1" fmla="*/ -1734 h 74"/>
                <a:gd name="T2" fmla="*/ 11 w 74"/>
                <a:gd name="T3" fmla="*/ -1723 h 74"/>
                <a:gd name="T4" fmla="*/ 0 w 74"/>
                <a:gd name="T5" fmla="*/ -1696 h 74"/>
                <a:gd name="T6" fmla="*/ 11 w 74"/>
                <a:gd name="T7" fmla="*/ -1670 h 74"/>
                <a:gd name="T8" fmla="*/ 37 w 74"/>
                <a:gd name="T9" fmla="*/ -1660 h 74"/>
                <a:gd name="T10" fmla="*/ 63 w 74"/>
                <a:gd name="T11" fmla="*/ -1670 h 74"/>
                <a:gd name="T12" fmla="*/ 73 w 74"/>
                <a:gd name="T13" fmla="*/ -1696 h 74"/>
                <a:gd name="T14" fmla="*/ 63 w 74"/>
                <a:gd name="T15" fmla="*/ -1723 h 74"/>
                <a:gd name="T16" fmla="*/ 37 w 74"/>
                <a:gd name="T17" fmla="*/ -173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1" y="11"/>
                  </a:lnTo>
                  <a:lnTo>
                    <a:pt x="0" y="38"/>
                  </a:lnTo>
                  <a:lnTo>
                    <a:pt x="11" y="64"/>
                  </a:lnTo>
                  <a:lnTo>
                    <a:pt x="37" y="74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0" name="AutoShape 196"/>
            <p:cNvSpPr/>
            <p:nvPr/>
          </p:nvSpPr>
          <p:spPr bwMode="auto">
            <a:xfrm>
              <a:off x="9414" y="-1744"/>
              <a:ext cx="95" cy="95"/>
            </a:xfrm>
            <a:custGeom>
              <a:avLst/>
              <a:gdLst>
                <a:gd name="T0" fmla="*/ 16 w 95"/>
                <a:gd name="T1" fmla="*/ -1728 h 95"/>
                <a:gd name="T2" fmla="*/ 16 w 95"/>
                <a:gd name="T3" fmla="*/ -1665 h 95"/>
                <a:gd name="T4" fmla="*/ 53 w 95"/>
                <a:gd name="T5" fmla="*/ -1670 h 95"/>
                <a:gd name="T6" fmla="*/ 47 w 95"/>
                <a:gd name="T7" fmla="*/ -1672 h 95"/>
                <a:gd name="T8" fmla="*/ 32 w 95"/>
                <a:gd name="T9" fmla="*/ -1676 h 95"/>
                <a:gd name="T10" fmla="*/ 30 w 95"/>
                <a:gd name="T11" fmla="*/ -1681 h 95"/>
                <a:gd name="T12" fmla="*/ 22 w 95"/>
                <a:gd name="T13" fmla="*/ -1692 h 95"/>
                <a:gd name="T14" fmla="*/ 26 w 95"/>
                <a:gd name="T15" fmla="*/ -1702 h 95"/>
                <a:gd name="T16" fmla="*/ 26 w 95"/>
                <a:gd name="T17" fmla="*/ -1712 h 95"/>
                <a:gd name="T18" fmla="*/ 41 w 95"/>
                <a:gd name="T19" fmla="*/ -1718 h 95"/>
                <a:gd name="T20" fmla="*/ 42 w 95"/>
                <a:gd name="T21" fmla="*/ -1723 h 95"/>
                <a:gd name="T22" fmla="*/ 79 w 95"/>
                <a:gd name="T23" fmla="*/ -1728 h 95"/>
                <a:gd name="T24" fmla="*/ 65 w 95"/>
                <a:gd name="T25" fmla="*/ -1679 h 95"/>
                <a:gd name="T26" fmla="*/ 53 w 95"/>
                <a:gd name="T27" fmla="*/ -1670 h 95"/>
                <a:gd name="T28" fmla="*/ 79 w 95"/>
                <a:gd name="T29" fmla="*/ -1665 h 95"/>
                <a:gd name="T30" fmla="*/ 64 w 95"/>
                <a:gd name="T31" fmla="*/ -1676 h 95"/>
                <a:gd name="T32" fmla="*/ 31 w 95"/>
                <a:gd name="T33" fmla="*/ -1679 h 95"/>
                <a:gd name="T34" fmla="*/ 38 w 95"/>
                <a:gd name="T35" fmla="*/ -1676 h 95"/>
                <a:gd name="T36" fmla="*/ 87 w 95"/>
                <a:gd name="T37" fmla="*/ -1681 h 95"/>
                <a:gd name="T38" fmla="*/ 64 w 95"/>
                <a:gd name="T39" fmla="*/ -1676 h 95"/>
                <a:gd name="T40" fmla="*/ 87 w 95"/>
                <a:gd name="T41" fmla="*/ -1681 h 95"/>
                <a:gd name="T42" fmla="*/ 26 w 95"/>
                <a:gd name="T43" fmla="*/ -1681 h 95"/>
                <a:gd name="T44" fmla="*/ 30 w 95"/>
                <a:gd name="T45" fmla="*/ -1681 h 95"/>
                <a:gd name="T46" fmla="*/ 65 w 95"/>
                <a:gd name="T47" fmla="*/ -1679 h 95"/>
                <a:gd name="T48" fmla="*/ 87 w 95"/>
                <a:gd name="T49" fmla="*/ -1681 h 95"/>
                <a:gd name="T50" fmla="*/ 74 w 95"/>
                <a:gd name="T51" fmla="*/ -1692 h 95"/>
                <a:gd name="T52" fmla="*/ 24 w 95"/>
                <a:gd name="T53" fmla="*/ -1697 h 95"/>
                <a:gd name="T54" fmla="*/ 26 w 95"/>
                <a:gd name="T55" fmla="*/ -1692 h 95"/>
                <a:gd name="T56" fmla="*/ 92 w 95"/>
                <a:gd name="T57" fmla="*/ -1702 h 95"/>
                <a:gd name="T58" fmla="*/ 74 w 95"/>
                <a:gd name="T59" fmla="*/ -1692 h 95"/>
                <a:gd name="T60" fmla="*/ 95 w 95"/>
                <a:gd name="T61" fmla="*/ -1696 h 95"/>
                <a:gd name="T62" fmla="*/ 26 w 95"/>
                <a:gd name="T63" fmla="*/ -1702 h 95"/>
                <a:gd name="T64" fmla="*/ 24 w 95"/>
                <a:gd name="T65" fmla="*/ -1697 h 95"/>
                <a:gd name="T66" fmla="*/ 66 w 95"/>
                <a:gd name="T67" fmla="*/ -1713 h 95"/>
                <a:gd name="T68" fmla="*/ 74 w 95"/>
                <a:gd name="T69" fmla="*/ -1702 h 95"/>
                <a:gd name="T70" fmla="*/ 87 w 95"/>
                <a:gd name="T71" fmla="*/ -1712 h 95"/>
                <a:gd name="T72" fmla="*/ 66 w 95"/>
                <a:gd name="T73" fmla="*/ -1713 h 95"/>
                <a:gd name="T74" fmla="*/ 26 w 95"/>
                <a:gd name="T75" fmla="*/ -1712 h 95"/>
                <a:gd name="T76" fmla="*/ 31 w 95"/>
                <a:gd name="T77" fmla="*/ -1714 h 95"/>
                <a:gd name="T78" fmla="*/ 64 w 95"/>
                <a:gd name="T79" fmla="*/ -1718 h 95"/>
                <a:gd name="T80" fmla="*/ 87 w 95"/>
                <a:gd name="T81" fmla="*/ -1712 h 95"/>
                <a:gd name="T82" fmla="*/ 82 w 95"/>
                <a:gd name="T83" fmla="*/ -1723 h 95"/>
                <a:gd name="T84" fmla="*/ 47 w 95"/>
                <a:gd name="T85" fmla="*/ -1721 h 95"/>
                <a:gd name="T86" fmla="*/ 64 w 95"/>
                <a:gd name="T87" fmla="*/ -1718 h 95"/>
                <a:gd name="T88" fmla="*/ 82 w 95"/>
                <a:gd name="T89" fmla="*/ -1723 h 95"/>
                <a:gd name="T90" fmla="*/ 32 w 95"/>
                <a:gd name="T91" fmla="*/ -1718 h 95"/>
                <a:gd name="T92" fmla="*/ 41 w 95"/>
                <a:gd name="T93" fmla="*/ -171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8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8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2" y="68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26" y="32"/>
                  </a:lnTo>
                  <a:lnTo>
                    <a:pt x="32" y="26"/>
                  </a:lnTo>
                  <a:lnTo>
                    <a:pt x="41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8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4"/>
                  </a:lnTo>
                  <a:lnTo>
                    <a:pt x="48" y="94"/>
                  </a:lnTo>
                  <a:lnTo>
                    <a:pt x="79" y="79"/>
                  </a:lnTo>
                  <a:lnTo>
                    <a:pt x="85" y="68"/>
                  </a:lnTo>
                  <a:lnTo>
                    <a:pt x="64" y="68"/>
                  </a:lnTo>
                  <a:lnTo>
                    <a:pt x="65" y="65"/>
                  </a:lnTo>
                  <a:close/>
                  <a:moveTo>
                    <a:pt x="31" y="65"/>
                  </a:moveTo>
                  <a:lnTo>
                    <a:pt x="32" y="68"/>
                  </a:lnTo>
                  <a:lnTo>
                    <a:pt x="38" y="68"/>
                  </a:lnTo>
                  <a:lnTo>
                    <a:pt x="31" y="65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4" y="68"/>
                  </a:lnTo>
                  <a:lnTo>
                    <a:pt x="85" y="68"/>
                  </a:lnTo>
                  <a:lnTo>
                    <a:pt x="87" y="63"/>
                  </a:lnTo>
                  <a:close/>
                  <a:moveTo>
                    <a:pt x="30" y="63"/>
                  </a:moveTo>
                  <a:lnTo>
                    <a:pt x="26" y="63"/>
                  </a:lnTo>
                  <a:lnTo>
                    <a:pt x="31" y="65"/>
                  </a:lnTo>
                  <a:lnTo>
                    <a:pt x="30" y="63"/>
                  </a:lnTo>
                  <a:close/>
                  <a:moveTo>
                    <a:pt x="72" y="47"/>
                  </a:moveTo>
                  <a:lnTo>
                    <a:pt x="65" y="65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6" y="52"/>
                  </a:lnTo>
                  <a:lnTo>
                    <a:pt x="24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6" y="42"/>
                  </a:lnTo>
                  <a:close/>
                  <a:moveTo>
                    <a:pt x="66" y="31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6" y="31"/>
                  </a:lnTo>
                  <a:close/>
                  <a:moveTo>
                    <a:pt x="31" y="30"/>
                  </a:moveTo>
                  <a:lnTo>
                    <a:pt x="26" y="32"/>
                  </a:lnTo>
                  <a:lnTo>
                    <a:pt x="30" y="32"/>
                  </a:lnTo>
                  <a:lnTo>
                    <a:pt x="31" y="30"/>
                  </a:lnTo>
                  <a:close/>
                  <a:moveTo>
                    <a:pt x="84" y="26"/>
                  </a:moveTo>
                  <a:lnTo>
                    <a:pt x="64" y="26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84" y="26"/>
                  </a:lnTo>
                  <a:lnTo>
                    <a:pt x="82" y="21"/>
                  </a:lnTo>
                  <a:close/>
                  <a:moveTo>
                    <a:pt x="41" y="26"/>
                  </a:moveTo>
                  <a:lnTo>
                    <a:pt x="32" y="26"/>
                  </a:lnTo>
                  <a:lnTo>
                    <a:pt x="31" y="30"/>
                  </a:lnTo>
                  <a:lnTo>
                    <a:pt x="4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1" name="Freeform 197"/>
            <p:cNvSpPr/>
            <p:nvPr/>
          </p:nvSpPr>
          <p:spPr bwMode="auto">
            <a:xfrm>
              <a:off x="9252" y="-1570"/>
              <a:ext cx="430" cy="425"/>
            </a:xfrm>
            <a:custGeom>
              <a:avLst/>
              <a:gdLst>
                <a:gd name="T0" fmla="*/ 215 w 430"/>
                <a:gd name="T1" fmla="*/ -1570 h 425"/>
                <a:gd name="T2" fmla="*/ 131 w 430"/>
                <a:gd name="T3" fmla="*/ -1555 h 425"/>
                <a:gd name="T4" fmla="*/ 62 w 430"/>
                <a:gd name="T5" fmla="*/ -1508 h 425"/>
                <a:gd name="T6" fmla="*/ 16 w 430"/>
                <a:gd name="T7" fmla="*/ -1446 h 425"/>
                <a:gd name="T8" fmla="*/ 0 w 430"/>
                <a:gd name="T9" fmla="*/ -1362 h 425"/>
                <a:gd name="T10" fmla="*/ 5 w 430"/>
                <a:gd name="T11" fmla="*/ -1320 h 425"/>
                <a:gd name="T12" fmla="*/ 37 w 430"/>
                <a:gd name="T13" fmla="*/ -1240 h 425"/>
                <a:gd name="T14" fmla="*/ 95 w 430"/>
                <a:gd name="T15" fmla="*/ -1183 h 425"/>
                <a:gd name="T16" fmla="*/ 173 w 430"/>
                <a:gd name="T17" fmla="*/ -1152 h 425"/>
                <a:gd name="T18" fmla="*/ 215 w 430"/>
                <a:gd name="T19" fmla="*/ -1146 h 425"/>
                <a:gd name="T20" fmla="*/ 257 w 430"/>
                <a:gd name="T21" fmla="*/ -1152 h 425"/>
                <a:gd name="T22" fmla="*/ 335 w 430"/>
                <a:gd name="T23" fmla="*/ -1183 h 425"/>
                <a:gd name="T24" fmla="*/ 394 w 430"/>
                <a:gd name="T25" fmla="*/ -1240 h 425"/>
                <a:gd name="T26" fmla="*/ 425 w 430"/>
                <a:gd name="T27" fmla="*/ -1320 h 425"/>
                <a:gd name="T28" fmla="*/ 430 w 430"/>
                <a:gd name="T29" fmla="*/ -1362 h 425"/>
                <a:gd name="T30" fmla="*/ 425 w 430"/>
                <a:gd name="T31" fmla="*/ -1404 h 425"/>
                <a:gd name="T32" fmla="*/ 394 w 430"/>
                <a:gd name="T33" fmla="*/ -1477 h 425"/>
                <a:gd name="T34" fmla="*/ 335 w 430"/>
                <a:gd name="T35" fmla="*/ -1534 h 425"/>
                <a:gd name="T36" fmla="*/ 257 w 430"/>
                <a:gd name="T37" fmla="*/ -1566 h 425"/>
                <a:gd name="T38" fmla="*/ 215 w 430"/>
                <a:gd name="T39" fmla="*/ -1570 h 4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0" h="425">
                  <a:moveTo>
                    <a:pt x="215" y="0"/>
                  </a:moveTo>
                  <a:lnTo>
                    <a:pt x="131" y="15"/>
                  </a:lnTo>
                  <a:lnTo>
                    <a:pt x="62" y="62"/>
                  </a:lnTo>
                  <a:lnTo>
                    <a:pt x="16" y="124"/>
                  </a:lnTo>
                  <a:lnTo>
                    <a:pt x="0" y="208"/>
                  </a:lnTo>
                  <a:lnTo>
                    <a:pt x="5" y="250"/>
                  </a:lnTo>
                  <a:lnTo>
                    <a:pt x="37" y="330"/>
                  </a:lnTo>
                  <a:lnTo>
                    <a:pt x="95" y="387"/>
                  </a:lnTo>
                  <a:lnTo>
                    <a:pt x="173" y="418"/>
                  </a:lnTo>
                  <a:lnTo>
                    <a:pt x="215" y="424"/>
                  </a:lnTo>
                  <a:lnTo>
                    <a:pt x="257" y="418"/>
                  </a:lnTo>
                  <a:lnTo>
                    <a:pt x="335" y="387"/>
                  </a:lnTo>
                  <a:lnTo>
                    <a:pt x="394" y="330"/>
                  </a:lnTo>
                  <a:lnTo>
                    <a:pt x="425" y="250"/>
                  </a:lnTo>
                  <a:lnTo>
                    <a:pt x="430" y="208"/>
                  </a:lnTo>
                  <a:lnTo>
                    <a:pt x="425" y="166"/>
                  </a:lnTo>
                  <a:lnTo>
                    <a:pt x="394" y="93"/>
                  </a:lnTo>
                  <a:lnTo>
                    <a:pt x="335" y="36"/>
                  </a:lnTo>
                  <a:lnTo>
                    <a:pt x="257" y="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2" name="AutoShape 198"/>
            <p:cNvSpPr/>
            <p:nvPr/>
          </p:nvSpPr>
          <p:spPr bwMode="auto">
            <a:xfrm>
              <a:off x="9241" y="-1581"/>
              <a:ext cx="452" cy="446"/>
            </a:xfrm>
            <a:custGeom>
              <a:avLst/>
              <a:gdLst>
                <a:gd name="T0" fmla="*/ 184 w 452"/>
                <a:gd name="T1" fmla="*/ -1576 h 446"/>
                <a:gd name="T2" fmla="*/ 100 w 452"/>
                <a:gd name="T3" fmla="*/ -1545 h 446"/>
                <a:gd name="T4" fmla="*/ 16 w 452"/>
                <a:gd name="T5" fmla="*/ -1450 h 446"/>
                <a:gd name="T6" fmla="*/ 0 w 452"/>
                <a:gd name="T7" fmla="*/ -1362 h 446"/>
                <a:gd name="T8" fmla="*/ 16 w 452"/>
                <a:gd name="T9" fmla="*/ -1272 h 446"/>
                <a:gd name="T10" fmla="*/ 100 w 452"/>
                <a:gd name="T11" fmla="*/ -1172 h 446"/>
                <a:gd name="T12" fmla="*/ 184 w 452"/>
                <a:gd name="T13" fmla="*/ -1141 h 446"/>
                <a:gd name="T14" fmla="*/ 226 w 452"/>
                <a:gd name="T15" fmla="*/ -1156 h 446"/>
                <a:gd name="T16" fmla="*/ 142 w 452"/>
                <a:gd name="T17" fmla="*/ -1172 h 446"/>
                <a:gd name="T18" fmla="*/ 111 w 452"/>
                <a:gd name="T19" fmla="*/ -1194 h 446"/>
                <a:gd name="T20" fmla="*/ 84 w 452"/>
                <a:gd name="T21" fmla="*/ -1214 h 446"/>
                <a:gd name="T22" fmla="*/ 40 w 452"/>
                <a:gd name="T23" fmla="*/ -1278 h 446"/>
                <a:gd name="T24" fmla="*/ 27 w 452"/>
                <a:gd name="T25" fmla="*/ -1320 h 446"/>
                <a:gd name="T26" fmla="*/ 27 w 452"/>
                <a:gd name="T27" fmla="*/ -1404 h 446"/>
                <a:gd name="T28" fmla="*/ 41 w 452"/>
                <a:gd name="T29" fmla="*/ -1446 h 446"/>
                <a:gd name="T30" fmla="*/ 84 w 452"/>
                <a:gd name="T31" fmla="*/ -1503 h 446"/>
                <a:gd name="T32" fmla="*/ 111 w 452"/>
                <a:gd name="T33" fmla="*/ -1524 h 446"/>
                <a:gd name="T34" fmla="*/ 142 w 452"/>
                <a:gd name="T35" fmla="*/ -1545 h 446"/>
                <a:gd name="T36" fmla="*/ 226 w 452"/>
                <a:gd name="T37" fmla="*/ -1561 h 446"/>
                <a:gd name="T38" fmla="*/ 315 w 452"/>
                <a:gd name="T39" fmla="*/ -1566 h 446"/>
                <a:gd name="T40" fmla="*/ 226 w 452"/>
                <a:gd name="T41" fmla="*/ -1581 h 446"/>
                <a:gd name="T42" fmla="*/ 341 w 452"/>
                <a:gd name="T43" fmla="*/ -1194 h 446"/>
                <a:gd name="T44" fmla="*/ 310 w 452"/>
                <a:gd name="T45" fmla="*/ -1172 h 446"/>
                <a:gd name="T46" fmla="*/ 226 w 452"/>
                <a:gd name="T47" fmla="*/ -1156 h 446"/>
                <a:gd name="T48" fmla="*/ 268 w 452"/>
                <a:gd name="T49" fmla="*/ -1141 h 446"/>
                <a:gd name="T50" fmla="*/ 352 w 452"/>
                <a:gd name="T51" fmla="*/ -1172 h 446"/>
                <a:gd name="T52" fmla="*/ 367 w 452"/>
                <a:gd name="T53" fmla="*/ -1214 h 446"/>
                <a:gd name="T54" fmla="*/ 79 w 452"/>
                <a:gd name="T55" fmla="*/ -1220 h 446"/>
                <a:gd name="T56" fmla="*/ 86 w 452"/>
                <a:gd name="T57" fmla="*/ -1214 h 446"/>
                <a:gd name="T58" fmla="*/ 414 w 452"/>
                <a:gd name="T59" fmla="*/ -1282 h 446"/>
                <a:gd name="T60" fmla="*/ 367 w 452"/>
                <a:gd name="T61" fmla="*/ -1214 h 446"/>
                <a:gd name="T62" fmla="*/ 414 w 452"/>
                <a:gd name="T63" fmla="*/ -1236 h 446"/>
                <a:gd name="T64" fmla="*/ 437 w 452"/>
                <a:gd name="T65" fmla="*/ -1278 h 446"/>
                <a:gd name="T66" fmla="*/ 414 w 452"/>
                <a:gd name="T67" fmla="*/ -1282 h 446"/>
                <a:gd name="T68" fmla="*/ 37 w 452"/>
                <a:gd name="T69" fmla="*/ -1278 h 446"/>
                <a:gd name="T70" fmla="*/ 37 w 452"/>
                <a:gd name="T71" fmla="*/ -1282 h 446"/>
                <a:gd name="T72" fmla="*/ 414 w 452"/>
                <a:gd name="T73" fmla="*/ -1446 h 446"/>
                <a:gd name="T74" fmla="*/ 430 w 452"/>
                <a:gd name="T75" fmla="*/ -1362 h 446"/>
                <a:gd name="T76" fmla="*/ 414 w 452"/>
                <a:gd name="T77" fmla="*/ -1278 h 446"/>
                <a:gd name="T78" fmla="*/ 445 w 452"/>
                <a:gd name="T79" fmla="*/ -1320 h 446"/>
                <a:gd name="T80" fmla="*/ 445 w 452"/>
                <a:gd name="T81" fmla="*/ -1404 h 446"/>
                <a:gd name="T82" fmla="*/ 41 w 452"/>
                <a:gd name="T83" fmla="*/ -1446 h 446"/>
                <a:gd name="T84" fmla="*/ 37 w 452"/>
                <a:gd name="T85" fmla="*/ -1440 h 446"/>
                <a:gd name="T86" fmla="*/ 393 w 452"/>
                <a:gd name="T87" fmla="*/ -1503 h 446"/>
                <a:gd name="T88" fmla="*/ 394 w 452"/>
                <a:gd name="T89" fmla="*/ -1471 h 446"/>
                <a:gd name="T90" fmla="*/ 414 w 452"/>
                <a:gd name="T91" fmla="*/ -1446 h 446"/>
                <a:gd name="T92" fmla="*/ 436 w 452"/>
                <a:gd name="T93" fmla="*/ -1450 h 446"/>
                <a:gd name="T94" fmla="*/ 393 w 452"/>
                <a:gd name="T95" fmla="*/ -1503 h 446"/>
                <a:gd name="T96" fmla="*/ 84 w 452"/>
                <a:gd name="T97" fmla="*/ -1503 h 446"/>
                <a:gd name="T98" fmla="*/ 86 w 452"/>
                <a:gd name="T99" fmla="*/ -1503 h 446"/>
                <a:gd name="T100" fmla="*/ 226 w 452"/>
                <a:gd name="T101" fmla="*/ -1561 h 446"/>
                <a:gd name="T102" fmla="*/ 310 w 452"/>
                <a:gd name="T103" fmla="*/ -1545 h 446"/>
                <a:gd name="T104" fmla="*/ 341 w 452"/>
                <a:gd name="T105" fmla="*/ -1524 h 446"/>
                <a:gd name="T106" fmla="*/ 367 w 452"/>
                <a:gd name="T107" fmla="*/ -1503 h 446"/>
                <a:gd name="T108" fmla="*/ 352 w 452"/>
                <a:gd name="T109" fmla="*/ -1545 h 4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52" h="446">
                  <a:moveTo>
                    <a:pt x="226" y="0"/>
                  </a:moveTo>
                  <a:lnTo>
                    <a:pt x="184" y="5"/>
                  </a:lnTo>
                  <a:lnTo>
                    <a:pt x="137" y="15"/>
                  </a:lnTo>
                  <a:lnTo>
                    <a:pt x="100" y="36"/>
                  </a:lnTo>
                  <a:lnTo>
                    <a:pt x="37" y="99"/>
                  </a:lnTo>
                  <a:lnTo>
                    <a:pt x="16" y="131"/>
                  </a:lnTo>
                  <a:lnTo>
                    <a:pt x="6" y="177"/>
                  </a:lnTo>
                  <a:lnTo>
                    <a:pt x="0" y="219"/>
                  </a:lnTo>
                  <a:lnTo>
                    <a:pt x="6" y="261"/>
                  </a:lnTo>
                  <a:lnTo>
                    <a:pt x="16" y="309"/>
                  </a:lnTo>
                  <a:lnTo>
                    <a:pt x="37" y="345"/>
                  </a:lnTo>
                  <a:lnTo>
                    <a:pt x="100" y="409"/>
                  </a:lnTo>
                  <a:lnTo>
                    <a:pt x="137" y="429"/>
                  </a:lnTo>
                  <a:lnTo>
                    <a:pt x="184" y="440"/>
                  </a:lnTo>
                  <a:lnTo>
                    <a:pt x="226" y="445"/>
                  </a:lnTo>
                  <a:lnTo>
                    <a:pt x="226" y="425"/>
                  </a:lnTo>
                  <a:lnTo>
                    <a:pt x="184" y="419"/>
                  </a:lnTo>
                  <a:lnTo>
                    <a:pt x="142" y="409"/>
                  </a:lnTo>
                  <a:lnTo>
                    <a:pt x="148" y="409"/>
                  </a:lnTo>
                  <a:lnTo>
                    <a:pt x="111" y="387"/>
                  </a:lnTo>
                  <a:lnTo>
                    <a:pt x="86" y="367"/>
                  </a:lnTo>
                  <a:lnTo>
                    <a:pt x="84" y="367"/>
                  </a:lnTo>
                  <a:lnTo>
                    <a:pt x="58" y="336"/>
                  </a:lnTo>
                  <a:lnTo>
                    <a:pt x="40" y="303"/>
                  </a:lnTo>
                  <a:lnTo>
                    <a:pt x="37" y="303"/>
                  </a:lnTo>
                  <a:lnTo>
                    <a:pt x="27" y="261"/>
                  </a:lnTo>
                  <a:lnTo>
                    <a:pt x="22" y="219"/>
                  </a:lnTo>
                  <a:lnTo>
                    <a:pt x="27" y="177"/>
                  </a:lnTo>
                  <a:lnTo>
                    <a:pt x="37" y="135"/>
                  </a:lnTo>
                  <a:lnTo>
                    <a:pt x="41" y="135"/>
                  </a:lnTo>
                  <a:lnTo>
                    <a:pt x="58" y="110"/>
                  </a:lnTo>
                  <a:lnTo>
                    <a:pt x="84" y="78"/>
                  </a:lnTo>
                  <a:lnTo>
                    <a:pt x="86" y="78"/>
                  </a:lnTo>
                  <a:lnTo>
                    <a:pt x="111" y="57"/>
                  </a:lnTo>
                  <a:lnTo>
                    <a:pt x="148" y="36"/>
                  </a:lnTo>
                  <a:lnTo>
                    <a:pt x="142" y="36"/>
                  </a:lnTo>
                  <a:lnTo>
                    <a:pt x="184" y="26"/>
                  </a:lnTo>
                  <a:lnTo>
                    <a:pt x="226" y="20"/>
                  </a:lnTo>
                  <a:lnTo>
                    <a:pt x="323" y="20"/>
                  </a:lnTo>
                  <a:lnTo>
                    <a:pt x="315" y="15"/>
                  </a:lnTo>
                  <a:lnTo>
                    <a:pt x="268" y="5"/>
                  </a:lnTo>
                  <a:lnTo>
                    <a:pt x="226" y="0"/>
                  </a:lnTo>
                  <a:close/>
                  <a:moveTo>
                    <a:pt x="372" y="361"/>
                  </a:moveTo>
                  <a:lnTo>
                    <a:pt x="341" y="387"/>
                  </a:lnTo>
                  <a:lnTo>
                    <a:pt x="305" y="409"/>
                  </a:lnTo>
                  <a:lnTo>
                    <a:pt x="310" y="409"/>
                  </a:lnTo>
                  <a:lnTo>
                    <a:pt x="268" y="419"/>
                  </a:lnTo>
                  <a:lnTo>
                    <a:pt x="226" y="425"/>
                  </a:lnTo>
                  <a:lnTo>
                    <a:pt x="226" y="445"/>
                  </a:lnTo>
                  <a:lnTo>
                    <a:pt x="268" y="440"/>
                  </a:lnTo>
                  <a:lnTo>
                    <a:pt x="315" y="429"/>
                  </a:lnTo>
                  <a:lnTo>
                    <a:pt x="352" y="409"/>
                  </a:lnTo>
                  <a:lnTo>
                    <a:pt x="393" y="367"/>
                  </a:lnTo>
                  <a:lnTo>
                    <a:pt x="367" y="367"/>
                  </a:lnTo>
                  <a:lnTo>
                    <a:pt x="372" y="361"/>
                  </a:lnTo>
                  <a:close/>
                  <a:moveTo>
                    <a:pt x="79" y="361"/>
                  </a:moveTo>
                  <a:lnTo>
                    <a:pt x="84" y="367"/>
                  </a:lnTo>
                  <a:lnTo>
                    <a:pt x="86" y="367"/>
                  </a:lnTo>
                  <a:lnTo>
                    <a:pt x="79" y="361"/>
                  </a:lnTo>
                  <a:close/>
                  <a:moveTo>
                    <a:pt x="414" y="299"/>
                  </a:moveTo>
                  <a:lnTo>
                    <a:pt x="394" y="336"/>
                  </a:lnTo>
                  <a:lnTo>
                    <a:pt x="367" y="367"/>
                  </a:lnTo>
                  <a:lnTo>
                    <a:pt x="393" y="367"/>
                  </a:lnTo>
                  <a:lnTo>
                    <a:pt x="414" y="345"/>
                  </a:lnTo>
                  <a:lnTo>
                    <a:pt x="436" y="309"/>
                  </a:lnTo>
                  <a:lnTo>
                    <a:pt x="437" y="303"/>
                  </a:lnTo>
                  <a:lnTo>
                    <a:pt x="414" y="303"/>
                  </a:lnTo>
                  <a:lnTo>
                    <a:pt x="414" y="299"/>
                  </a:lnTo>
                  <a:close/>
                  <a:moveTo>
                    <a:pt x="37" y="299"/>
                  </a:moveTo>
                  <a:lnTo>
                    <a:pt x="37" y="303"/>
                  </a:lnTo>
                  <a:lnTo>
                    <a:pt x="40" y="303"/>
                  </a:lnTo>
                  <a:lnTo>
                    <a:pt x="37" y="299"/>
                  </a:lnTo>
                  <a:close/>
                  <a:moveTo>
                    <a:pt x="437" y="135"/>
                  </a:moveTo>
                  <a:lnTo>
                    <a:pt x="414" y="135"/>
                  </a:lnTo>
                  <a:lnTo>
                    <a:pt x="425" y="177"/>
                  </a:lnTo>
                  <a:lnTo>
                    <a:pt x="430" y="219"/>
                  </a:lnTo>
                  <a:lnTo>
                    <a:pt x="425" y="261"/>
                  </a:lnTo>
                  <a:lnTo>
                    <a:pt x="414" y="303"/>
                  </a:lnTo>
                  <a:lnTo>
                    <a:pt x="437" y="303"/>
                  </a:lnTo>
                  <a:lnTo>
                    <a:pt x="445" y="261"/>
                  </a:lnTo>
                  <a:lnTo>
                    <a:pt x="451" y="219"/>
                  </a:lnTo>
                  <a:lnTo>
                    <a:pt x="445" y="177"/>
                  </a:lnTo>
                  <a:lnTo>
                    <a:pt x="437" y="135"/>
                  </a:lnTo>
                  <a:close/>
                  <a:moveTo>
                    <a:pt x="41" y="135"/>
                  </a:moveTo>
                  <a:lnTo>
                    <a:pt x="37" y="135"/>
                  </a:lnTo>
                  <a:lnTo>
                    <a:pt x="37" y="141"/>
                  </a:lnTo>
                  <a:lnTo>
                    <a:pt x="41" y="135"/>
                  </a:lnTo>
                  <a:close/>
                  <a:moveTo>
                    <a:pt x="393" y="78"/>
                  </a:moveTo>
                  <a:lnTo>
                    <a:pt x="367" y="78"/>
                  </a:lnTo>
                  <a:lnTo>
                    <a:pt x="394" y="110"/>
                  </a:lnTo>
                  <a:lnTo>
                    <a:pt x="414" y="141"/>
                  </a:lnTo>
                  <a:lnTo>
                    <a:pt x="414" y="135"/>
                  </a:lnTo>
                  <a:lnTo>
                    <a:pt x="437" y="135"/>
                  </a:lnTo>
                  <a:lnTo>
                    <a:pt x="436" y="131"/>
                  </a:lnTo>
                  <a:lnTo>
                    <a:pt x="414" y="99"/>
                  </a:lnTo>
                  <a:lnTo>
                    <a:pt x="393" y="78"/>
                  </a:lnTo>
                  <a:close/>
                  <a:moveTo>
                    <a:pt x="86" y="78"/>
                  </a:moveTo>
                  <a:lnTo>
                    <a:pt x="84" y="78"/>
                  </a:lnTo>
                  <a:lnTo>
                    <a:pt x="79" y="84"/>
                  </a:lnTo>
                  <a:lnTo>
                    <a:pt x="86" y="78"/>
                  </a:lnTo>
                  <a:close/>
                  <a:moveTo>
                    <a:pt x="323" y="20"/>
                  </a:moveTo>
                  <a:lnTo>
                    <a:pt x="226" y="20"/>
                  </a:lnTo>
                  <a:lnTo>
                    <a:pt x="268" y="26"/>
                  </a:lnTo>
                  <a:lnTo>
                    <a:pt x="310" y="36"/>
                  </a:lnTo>
                  <a:lnTo>
                    <a:pt x="305" y="36"/>
                  </a:lnTo>
                  <a:lnTo>
                    <a:pt x="341" y="57"/>
                  </a:lnTo>
                  <a:lnTo>
                    <a:pt x="372" y="84"/>
                  </a:lnTo>
                  <a:lnTo>
                    <a:pt x="367" y="78"/>
                  </a:lnTo>
                  <a:lnTo>
                    <a:pt x="393" y="78"/>
                  </a:lnTo>
                  <a:lnTo>
                    <a:pt x="352" y="36"/>
                  </a:lnTo>
                  <a:lnTo>
                    <a:pt x="3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3" name="Freeform 199"/>
            <p:cNvSpPr/>
            <p:nvPr/>
          </p:nvSpPr>
          <p:spPr bwMode="auto">
            <a:xfrm>
              <a:off x="9108" y="-1734"/>
              <a:ext cx="74" cy="74"/>
            </a:xfrm>
            <a:custGeom>
              <a:avLst/>
              <a:gdLst>
                <a:gd name="T0" fmla="*/ 36 w 74"/>
                <a:gd name="T1" fmla="*/ -1734 h 74"/>
                <a:gd name="T2" fmla="*/ 11 w 74"/>
                <a:gd name="T3" fmla="*/ -1723 h 74"/>
                <a:gd name="T4" fmla="*/ 0 w 74"/>
                <a:gd name="T5" fmla="*/ -1696 h 74"/>
                <a:gd name="T6" fmla="*/ 11 w 74"/>
                <a:gd name="T7" fmla="*/ -1670 h 74"/>
                <a:gd name="T8" fmla="*/ 36 w 74"/>
                <a:gd name="T9" fmla="*/ -1660 h 74"/>
                <a:gd name="T10" fmla="*/ 62 w 74"/>
                <a:gd name="T11" fmla="*/ -1670 h 74"/>
                <a:gd name="T12" fmla="*/ 73 w 74"/>
                <a:gd name="T13" fmla="*/ -1696 h 74"/>
                <a:gd name="T14" fmla="*/ 62 w 74"/>
                <a:gd name="T15" fmla="*/ -1723 h 74"/>
                <a:gd name="T16" fmla="*/ 36 w 74"/>
                <a:gd name="T17" fmla="*/ -173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1"/>
                  </a:lnTo>
                  <a:lnTo>
                    <a:pt x="0" y="38"/>
                  </a:lnTo>
                  <a:lnTo>
                    <a:pt x="11" y="64"/>
                  </a:lnTo>
                  <a:lnTo>
                    <a:pt x="36" y="74"/>
                  </a:lnTo>
                  <a:lnTo>
                    <a:pt x="62" y="64"/>
                  </a:lnTo>
                  <a:lnTo>
                    <a:pt x="73" y="38"/>
                  </a:lnTo>
                  <a:lnTo>
                    <a:pt x="62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4" name="AutoShape 200"/>
            <p:cNvSpPr/>
            <p:nvPr/>
          </p:nvSpPr>
          <p:spPr bwMode="auto">
            <a:xfrm>
              <a:off x="9097" y="-1744"/>
              <a:ext cx="95" cy="95"/>
            </a:xfrm>
            <a:custGeom>
              <a:avLst/>
              <a:gdLst>
                <a:gd name="T0" fmla="*/ 16 w 95"/>
                <a:gd name="T1" fmla="*/ -1728 h 95"/>
                <a:gd name="T2" fmla="*/ 16 w 95"/>
                <a:gd name="T3" fmla="*/ -1665 h 95"/>
                <a:gd name="T4" fmla="*/ 53 w 95"/>
                <a:gd name="T5" fmla="*/ -1670 h 95"/>
                <a:gd name="T6" fmla="*/ 48 w 95"/>
                <a:gd name="T7" fmla="*/ -1672 h 95"/>
                <a:gd name="T8" fmla="*/ 31 w 95"/>
                <a:gd name="T9" fmla="*/ -1676 h 95"/>
                <a:gd name="T10" fmla="*/ 30 w 95"/>
                <a:gd name="T11" fmla="*/ -1681 h 95"/>
                <a:gd name="T12" fmla="*/ 22 w 95"/>
                <a:gd name="T13" fmla="*/ -1692 h 95"/>
                <a:gd name="T14" fmla="*/ 26 w 95"/>
                <a:gd name="T15" fmla="*/ -1702 h 95"/>
                <a:gd name="T16" fmla="*/ 27 w 95"/>
                <a:gd name="T17" fmla="*/ -1712 h 95"/>
                <a:gd name="T18" fmla="*/ 41 w 95"/>
                <a:gd name="T19" fmla="*/ -1718 h 95"/>
                <a:gd name="T20" fmla="*/ 42 w 95"/>
                <a:gd name="T21" fmla="*/ -1723 h 95"/>
                <a:gd name="T22" fmla="*/ 79 w 95"/>
                <a:gd name="T23" fmla="*/ -1728 h 95"/>
                <a:gd name="T24" fmla="*/ 65 w 95"/>
                <a:gd name="T25" fmla="*/ -1679 h 95"/>
                <a:gd name="T26" fmla="*/ 53 w 95"/>
                <a:gd name="T27" fmla="*/ -1670 h 95"/>
                <a:gd name="T28" fmla="*/ 79 w 95"/>
                <a:gd name="T29" fmla="*/ -1665 h 95"/>
                <a:gd name="T30" fmla="*/ 64 w 95"/>
                <a:gd name="T31" fmla="*/ -1676 h 95"/>
                <a:gd name="T32" fmla="*/ 30 w 95"/>
                <a:gd name="T33" fmla="*/ -1679 h 95"/>
                <a:gd name="T34" fmla="*/ 38 w 95"/>
                <a:gd name="T35" fmla="*/ -1676 h 95"/>
                <a:gd name="T36" fmla="*/ 87 w 95"/>
                <a:gd name="T37" fmla="*/ -1681 h 95"/>
                <a:gd name="T38" fmla="*/ 64 w 95"/>
                <a:gd name="T39" fmla="*/ -1676 h 95"/>
                <a:gd name="T40" fmla="*/ 87 w 95"/>
                <a:gd name="T41" fmla="*/ -1681 h 95"/>
                <a:gd name="T42" fmla="*/ 27 w 95"/>
                <a:gd name="T43" fmla="*/ -1681 h 95"/>
                <a:gd name="T44" fmla="*/ 30 w 95"/>
                <a:gd name="T45" fmla="*/ -1681 h 95"/>
                <a:gd name="T46" fmla="*/ 65 w 95"/>
                <a:gd name="T47" fmla="*/ -1679 h 95"/>
                <a:gd name="T48" fmla="*/ 87 w 95"/>
                <a:gd name="T49" fmla="*/ -1681 h 95"/>
                <a:gd name="T50" fmla="*/ 73 w 95"/>
                <a:gd name="T51" fmla="*/ -1692 h 95"/>
                <a:gd name="T52" fmla="*/ 24 w 95"/>
                <a:gd name="T53" fmla="*/ -1697 h 95"/>
                <a:gd name="T54" fmla="*/ 26 w 95"/>
                <a:gd name="T55" fmla="*/ -1692 h 95"/>
                <a:gd name="T56" fmla="*/ 92 w 95"/>
                <a:gd name="T57" fmla="*/ -1702 h 95"/>
                <a:gd name="T58" fmla="*/ 73 w 95"/>
                <a:gd name="T59" fmla="*/ -1692 h 95"/>
                <a:gd name="T60" fmla="*/ 95 w 95"/>
                <a:gd name="T61" fmla="*/ -1696 h 95"/>
                <a:gd name="T62" fmla="*/ 26 w 95"/>
                <a:gd name="T63" fmla="*/ -1702 h 95"/>
                <a:gd name="T64" fmla="*/ 24 w 95"/>
                <a:gd name="T65" fmla="*/ -1697 h 95"/>
                <a:gd name="T66" fmla="*/ 66 w 95"/>
                <a:gd name="T67" fmla="*/ -1713 h 95"/>
                <a:gd name="T68" fmla="*/ 73 w 95"/>
                <a:gd name="T69" fmla="*/ -1702 h 95"/>
                <a:gd name="T70" fmla="*/ 87 w 95"/>
                <a:gd name="T71" fmla="*/ -1712 h 95"/>
                <a:gd name="T72" fmla="*/ 66 w 95"/>
                <a:gd name="T73" fmla="*/ -1713 h 95"/>
                <a:gd name="T74" fmla="*/ 27 w 95"/>
                <a:gd name="T75" fmla="*/ -1712 h 95"/>
                <a:gd name="T76" fmla="*/ 30 w 95"/>
                <a:gd name="T77" fmla="*/ -1713 h 95"/>
                <a:gd name="T78" fmla="*/ 64 w 95"/>
                <a:gd name="T79" fmla="*/ -1718 h 95"/>
                <a:gd name="T80" fmla="*/ 87 w 95"/>
                <a:gd name="T81" fmla="*/ -1712 h 95"/>
                <a:gd name="T82" fmla="*/ 41 w 95"/>
                <a:gd name="T83" fmla="*/ -1718 h 95"/>
                <a:gd name="T84" fmla="*/ 30 w 95"/>
                <a:gd name="T85" fmla="*/ -1713 h 95"/>
                <a:gd name="T86" fmla="*/ 82 w 95"/>
                <a:gd name="T87" fmla="*/ -1723 h 95"/>
                <a:gd name="T88" fmla="*/ 48 w 95"/>
                <a:gd name="T89" fmla="*/ -1721 h 95"/>
                <a:gd name="T90" fmla="*/ 64 w 95"/>
                <a:gd name="T91" fmla="*/ -1718 h 95"/>
                <a:gd name="T92" fmla="*/ 82 w 95"/>
                <a:gd name="T93" fmla="*/ -1723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8" y="72"/>
                  </a:lnTo>
                  <a:lnTo>
                    <a:pt x="38" y="68"/>
                  </a:lnTo>
                  <a:lnTo>
                    <a:pt x="31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31" y="26"/>
                  </a:lnTo>
                  <a:lnTo>
                    <a:pt x="41" y="26"/>
                  </a:lnTo>
                  <a:lnTo>
                    <a:pt x="48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8" y="72"/>
                  </a:lnTo>
                  <a:lnTo>
                    <a:pt x="53" y="74"/>
                  </a:lnTo>
                  <a:lnTo>
                    <a:pt x="47" y="94"/>
                  </a:lnTo>
                  <a:lnTo>
                    <a:pt x="79" y="79"/>
                  </a:lnTo>
                  <a:lnTo>
                    <a:pt x="85" y="68"/>
                  </a:lnTo>
                  <a:lnTo>
                    <a:pt x="64" y="68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7" y="63"/>
                  </a:moveTo>
                  <a:lnTo>
                    <a:pt x="69" y="63"/>
                  </a:lnTo>
                  <a:lnTo>
                    <a:pt x="64" y="68"/>
                  </a:lnTo>
                  <a:lnTo>
                    <a:pt x="85" y="68"/>
                  </a:lnTo>
                  <a:lnTo>
                    <a:pt x="87" y="63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71" y="47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7" y="63"/>
                  </a:lnTo>
                  <a:lnTo>
                    <a:pt x="93" y="52"/>
                  </a:lnTo>
                  <a:lnTo>
                    <a:pt x="73" y="52"/>
                  </a:lnTo>
                  <a:lnTo>
                    <a:pt x="71" y="47"/>
                  </a:lnTo>
                  <a:close/>
                  <a:moveTo>
                    <a:pt x="24" y="47"/>
                  </a:moveTo>
                  <a:lnTo>
                    <a:pt x="22" y="52"/>
                  </a:lnTo>
                  <a:lnTo>
                    <a:pt x="26" y="52"/>
                  </a:lnTo>
                  <a:lnTo>
                    <a:pt x="24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2"/>
                  </a:lnTo>
                  <a:lnTo>
                    <a:pt x="93" y="52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7"/>
                  </a:lnTo>
                  <a:lnTo>
                    <a:pt x="26" y="42"/>
                  </a:lnTo>
                  <a:close/>
                  <a:moveTo>
                    <a:pt x="66" y="31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9" y="32"/>
                  </a:lnTo>
                  <a:lnTo>
                    <a:pt x="66" y="31"/>
                  </a:lnTo>
                  <a:close/>
                  <a:moveTo>
                    <a:pt x="30" y="31"/>
                  </a:moveTo>
                  <a:lnTo>
                    <a:pt x="27" y="32"/>
                  </a:lnTo>
                  <a:lnTo>
                    <a:pt x="29" y="32"/>
                  </a:lnTo>
                  <a:lnTo>
                    <a:pt x="30" y="31"/>
                  </a:lnTo>
                  <a:close/>
                  <a:moveTo>
                    <a:pt x="84" y="26"/>
                  </a:moveTo>
                  <a:lnTo>
                    <a:pt x="64" y="26"/>
                  </a:lnTo>
                  <a:lnTo>
                    <a:pt x="69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1" y="26"/>
                  </a:lnTo>
                  <a:lnTo>
                    <a:pt x="30" y="31"/>
                  </a:lnTo>
                  <a:lnTo>
                    <a:pt x="41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8" y="23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84" y="26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5" name="Freeform 201"/>
            <p:cNvSpPr/>
            <p:nvPr/>
          </p:nvSpPr>
          <p:spPr bwMode="auto">
            <a:xfrm>
              <a:off x="7295" y="-3961"/>
              <a:ext cx="1638" cy="419"/>
            </a:xfrm>
            <a:custGeom>
              <a:avLst/>
              <a:gdLst>
                <a:gd name="T0" fmla="*/ 1268 w 1638"/>
                <a:gd name="T1" fmla="*/ -3961 h 419"/>
                <a:gd name="T2" fmla="*/ 1268 w 1638"/>
                <a:gd name="T3" fmla="*/ -3852 h 419"/>
                <a:gd name="T4" fmla="*/ 0 w 1638"/>
                <a:gd name="T5" fmla="*/ -3852 h 419"/>
                <a:gd name="T6" fmla="*/ 0 w 1638"/>
                <a:gd name="T7" fmla="*/ -3657 h 419"/>
                <a:gd name="T8" fmla="*/ 1268 w 1638"/>
                <a:gd name="T9" fmla="*/ -3657 h 419"/>
                <a:gd name="T10" fmla="*/ 1268 w 1638"/>
                <a:gd name="T11" fmla="*/ -3542 h 419"/>
                <a:gd name="T12" fmla="*/ 1638 w 1638"/>
                <a:gd name="T13" fmla="*/ -3752 h 419"/>
                <a:gd name="T14" fmla="*/ 1451 w 1638"/>
                <a:gd name="T15" fmla="*/ -3856 h 419"/>
                <a:gd name="T16" fmla="*/ 1268 w 1638"/>
                <a:gd name="T17" fmla="*/ -3961 h 4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8" h="419">
                  <a:moveTo>
                    <a:pt x="1268" y="0"/>
                  </a:moveTo>
                  <a:lnTo>
                    <a:pt x="1268" y="109"/>
                  </a:lnTo>
                  <a:lnTo>
                    <a:pt x="0" y="109"/>
                  </a:lnTo>
                  <a:lnTo>
                    <a:pt x="0" y="304"/>
                  </a:lnTo>
                  <a:lnTo>
                    <a:pt x="1268" y="304"/>
                  </a:lnTo>
                  <a:lnTo>
                    <a:pt x="1268" y="419"/>
                  </a:lnTo>
                  <a:lnTo>
                    <a:pt x="1638" y="209"/>
                  </a:lnTo>
                  <a:lnTo>
                    <a:pt x="1451" y="105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6" name="AutoShape 202"/>
            <p:cNvSpPr/>
            <p:nvPr/>
          </p:nvSpPr>
          <p:spPr bwMode="auto">
            <a:xfrm>
              <a:off x="7289" y="-3978"/>
              <a:ext cx="1665" cy="452"/>
            </a:xfrm>
            <a:custGeom>
              <a:avLst/>
              <a:gdLst>
                <a:gd name="T0" fmla="*/ 1263 w 1665"/>
                <a:gd name="T1" fmla="*/ -3526 h 452"/>
                <a:gd name="T2" fmla="*/ 1284 w 1665"/>
                <a:gd name="T3" fmla="*/ -3542 h 452"/>
                <a:gd name="T4" fmla="*/ 1283 w 1665"/>
                <a:gd name="T5" fmla="*/ -3561 h 452"/>
                <a:gd name="T6" fmla="*/ 1263 w 1665"/>
                <a:gd name="T7" fmla="*/ -3646 h 452"/>
                <a:gd name="T8" fmla="*/ 1283 w 1665"/>
                <a:gd name="T9" fmla="*/ -3561 h 452"/>
                <a:gd name="T10" fmla="*/ 1291 w 1665"/>
                <a:gd name="T11" fmla="*/ -3542 h 452"/>
                <a:gd name="T12" fmla="*/ 1638 w 1665"/>
                <a:gd name="T13" fmla="*/ -3741 h 452"/>
                <a:gd name="T14" fmla="*/ 15 w 1665"/>
                <a:gd name="T15" fmla="*/ -3668 h 452"/>
                <a:gd name="T16" fmla="*/ 1263 w 1665"/>
                <a:gd name="T17" fmla="*/ -3657 h 452"/>
                <a:gd name="T18" fmla="*/ 1280 w 1665"/>
                <a:gd name="T19" fmla="*/ -3646 h 452"/>
                <a:gd name="T20" fmla="*/ 15 w 1665"/>
                <a:gd name="T21" fmla="*/ -3668 h 452"/>
                <a:gd name="T22" fmla="*/ 0 w 1665"/>
                <a:gd name="T23" fmla="*/ -3856 h 452"/>
                <a:gd name="T24" fmla="*/ 1263 w 1665"/>
                <a:gd name="T25" fmla="*/ -3646 h 452"/>
                <a:gd name="T26" fmla="*/ 15 w 1665"/>
                <a:gd name="T27" fmla="*/ -3657 h 452"/>
                <a:gd name="T28" fmla="*/ 15 w 1665"/>
                <a:gd name="T29" fmla="*/ -3668 h 452"/>
                <a:gd name="T30" fmla="*/ 6 w 1665"/>
                <a:gd name="T31" fmla="*/ -3841 h 452"/>
                <a:gd name="T32" fmla="*/ 1263 w 1665"/>
                <a:gd name="T33" fmla="*/ -3852 h 452"/>
                <a:gd name="T34" fmla="*/ 15 w 1665"/>
                <a:gd name="T35" fmla="*/ -3668 h 452"/>
                <a:gd name="T36" fmla="*/ 15 w 1665"/>
                <a:gd name="T37" fmla="*/ -3668 h 452"/>
                <a:gd name="T38" fmla="*/ 1647 w 1665"/>
                <a:gd name="T39" fmla="*/ -3762 h 452"/>
                <a:gd name="T40" fmla="*/ 1638 w 1665"/>
                <a:gd name="T41" fmla="*/ -3741 h 452"/>
                <a:gd name="T42" fmla="*/ 1664 w 1665"/>
                <a:gd name="T43" fmla="*/ -3752 h 452"/>
                <a:gd name="T44" fmla="*/ 1293 w 1665"/>
                <a:gd name="T45" fmla="*/ -3961 h 452"/>
                <a:gd name="T46" fmla="*/ 1283 w 1665"/>
                <a:gd name="T47" fmla="*/ -3943 h 452"/>
                <a:gd name="T48" fmla="*/ 1638 w 1665"/>
                <a:gd name="T49" fmla="*/ -3762 h 452"/>
                <a:gd name="T50" fmla="*/ 1293 w 1665"/>
                <a:gd name="T51" fmla="*/ -3961 h 452"/>
                <a:gd name="T52" fmla="*/ 6 w 1665"/>
                <a:gd name="T53" fmla="*/ -3841 h 452"/>
                <a:gd name="T54" fmla="*/ 15 w 1665"/>
                <a:gd name="T55" fmla="*/ -3841 h 452"/>
                <a:gd name="T56" fmla="*/ 1274 w 1665"/>
                <a:gd name="T57" fmla="*/ -3861 h 452"/>
                <a:gd name="T58" fmla="*/ 15 w 1665"/>
                <a:gd name="T59" fmla="*/ -3852 h 452"/>
                <a:gd name="T60" fmla="*/ 1279 w 1665"/>
                <a:gd name="T61" fmla="*/ -3846 h 452"/>
                <a:gd name="T62" fmla="*/ 1263 w 1665"/>
                <a:gd name="T63" fmla="*/ -3978 h 452"/>
                <a:gd name="T64" fmla="*/ 1280 w 1665"/>
                <a:gd name="T65" fmla="*/ -3861 h 452"/>
                <a:gd name="T66" fmla="*/ 1268 w 1665"/>
                <a:gd name="T67" fmla="*/ -3951 h 452"/>
                <a:gd name="T68" fmla="*/ 1263 w 1665"/>
                <a:gd name="T69" fmla="*/ -3978 h 452"/>
                <a:gd name="T70" fmla="*/ 1284 w 1665"/>
                <a:gd name="T71" fmla="*/ -3961 h 452"/>
                <a:gd name="T72" fmla="*/ 1263 w 1665"/>
                <a:gd name="T73" fmla="*/ -3978 h 4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65" h="452">
                  <a:moveTo>
                    <a:pt x="1263" y="332"/>
                  </a:moveTo>
                  <a:lnTo>
                    <a:pt x="1263" y="452"/>
                  </a:lnTo>
                  <a:lnTo>
                    <a:pt x="1291" y="436"/>
                  </a:lnTo>
                  <a:lnTo>
                    <a:pt x="1284" y="436"/>
                  </a:lnTo>
                  <a:lnTo>
                    <a:pt x="1268" y="425"/>
                  </a:lnTo>
                  <a:lnTo>
                    <a:pt x="1283" y="417"/>
                  </a:lnTo>
                  <a:lnTo>
                    <a:pt x="1280" y="332"/>
                  </a:lnTo>
                  <a:lnTo>
                    <a:pt x="1263" y="332"/>
                  </a:lnTo>
                  <a:close/>
                  <a:moveTo>
                    <a:pt x="1620" y="227"/>
                  </a:moveTo>
                  <a:lnTo>
                    <a:pt x="1283" y="417"/>
                  </a:lnTo>
                  <a:lnTo>
                    <a:pt x="1284" y="436"/>
                  </a:lnTo>
                  <a:lnTo>
                    <a:pt x="1291" y="436"/>
                  </a:lnTo>
                  <a:lnTo>
                    <a:pt x="1645" y="237"/>
                  </a:lnTo>
                  <a:lnTo>
                    <a:pt x="1638" y="237"/>
                  </a:lnTo>
                  <a:lnTo>
                    <a:pt x="1620" y="227"/>
                  </a:lnTo>
                  <a:close/>
                  <a:moveTo>
                    <a:pt x="15" y="310"/>
                  </a:moveTo>
                  <a:lnTo>
                    <a:pt x="15" y="321"/>
                  </a:lnTo>
                  <a:lnTo>
                    <a:pt x="1263" y="321"/>
                  </a:lnTo>
                  <a:lnTo>
                    <a:pt x="1274" y="332"/>
                  </a:lnTo>
                  <a:lnTo>
                    <a:pt x="1280" y="332"/>
                  </a:lnTo>
                  <a:lnTo>
                    <a:pt x="1279" y="316"/>
                  </a:lnTo>
                  <a:lnTo>
                    <a:pt x="15" y="310"/>
                  </a:lnTo>
                  <a:close/>
                  <a:moveTo>
                    <a:pt x="1263" y="117"/>
                  </a:moveTo>
                  <a:lnTo>
                    <a:pt x="0" y="122"/>
                  </a:lnTo>
                  <a:lnTo>
                    <a:pt x="0" y="326"/>
                  </a:lnTo>
                  <a:lnTo>
                    <a:pt x="1263" y="332"/>
                  </a:lnTo>
                  <a:lnTo>
                    <a:pt x="1263" y="321"/>
                  </a:lnTo>
                  <a:lnTo>
                    <a:pt x="15" y="321"/>
                  </a:lnTo>
                  <a:lnTo>
                    <a:pt x="6" y="310"/>
                  </a:lnTo>
                  <a:lnTo>
                    <a:pt x="15" y="310"/>
                  </a:lnTo>
                  <a:lnTo>
                    <a:pt x="15" y="137"/>
                  </a:lnTo>
                  <a:lnTo>
                    <a:pt x="6" y="137"/>
                  </a:lnTo>
                  <a:lnTo>
                    <a:pt x="15" y="126"/>
                  </a:lnTo>
                  <a:lnTo>
                    <a:pt x="1263" y="126"/>
                  </a:lnTo>
                  <a:lnTo>
                    <a:pt x="1263" y="117"/>
                  </a:lnTo>
                  <a:close/>
                  <a:moveTo>
                    <a:pt x="15" y="310"/>
                  </a:moveTo>
                  <a:lnTo>
                    <a:pt x="6" y="310"/>
                  </a:lnTo>
                  <a:lnTo>
                    <a:pt x="15" y="310"/>
                  </a:lnTo>
                  <a:close/>
                  <a:moveTo>
                    <a:pt x="1647" y="216"/>
                  </a:moveTo>
                  <a:lnTo>
                    <a:pt x="1638" y="216"/>
                  </a:lnTo>
                  <a:lnTo>
                    <a:pt x="1638" y="237"/>
                  </a:lnTo>
                  <a:lnTo>
                    <a:pt x="1645" y="237"/>
                  </a:lnTo>
                  <a:lnTo>
                    <a:pt x="1664" y="226"/>
                  </a:lnTo>
                  <a:lnTo>
                    <a:pt x="1647" y="216"/>
                  </a:lnTo>
                  <a:close/>
                  <a:moveTo>
                    <a:pt x="1293" y="17"/>
                  </a:moveTo>
                  <a:lnTo>
                    <a:pt x="1284" y="17"/>
                  </a:lnTo>
                  <a:lnTo>
                    <a:pt x="1283" y="35"/>
                  </a:lnTo>
                  <a:lnTo>
                    <a:pt x="1620" y="227"/>
                  </a:lnTo>
                  <a:lnTo>
                    <a:pt x="1638" y="216"/>
                  </a:lnTo>
                  <a:lnTo>
                    <a:pt x="1647" y="216"/>
                  </a:lnTo>
                  <a:lnTo>
                    <a:pt x="1293" y="17"/>
                  </a:lnTo>
                  <a:close/>
                  <a:moveTo>
                    <a:pt x="15" y="137"/>
                  </a:moveTo>
                  <a:lnTo>
                    <a:pt x="6" y="137"/>
                  </a:lnTo>
                  <a:lnTo>
                    <a:pt x="15" y="137"/>
                  </a:lnTo>
                  <a:close/>
                  <a:moveTo>
                    <a:pt x="1280" y="117"/>
                  </a:moveTo>
                  <a:lnTo>
                    <a:pt x="1274" y="117"/>
                  </a:lnTo>
                  <a:lnTo>
                    <a:pt x="1263" y="126"/>
                  </a:lnTo>
                  <a:lnTo>
                    <a:pt x="15" y="126"/>
                  </a:lnTo>
                  <a:lnTo>
                    <a:pt x="15" y="137"/>
                  </a:lnTo>
                  <a:lnTo>
                    <a:pt x="1279" y="132"/>
                  </a:lnTo>
                  <a:lnTo>
                    <a:pt x="1280" y="117"/>
                  </a:lnTo>
                  <a:close/>
                  <a:moveTo>
                    <a:pt x="1263" y="0"/>
                  </a:moveTo>
                  <a:lnTo>
                    <a:pt x="1263" y="117"/>
                  </a:lnTo>
                  <a:lnTo>
                    <a:pt x="1280" y="117"/>
                  </a:lnTo>
                  <a:lnTo>
                    <a:pt x="1283" y="35"/>
                  </a:lnTo>
                  <a:lnTo>
                    <a:pt x="1268" y="27"/>
                  </a:lnTo>
                  <a:lnTo>
                    <a:pt x="1263" y="0"/>
                  </a:lnTo>
                  <a:close/>
                  <a:moveTo>
                    <a:pt x="1263" y="0"/>
                  </a:moveTo>
                  <a:lnTo>
                    <a:pt x="1268" y="27"/>
                  </a:lnTo>
                  <a:lnTo>
                    <a:pt x="1284" y="17"/>
                  </a:lnTo>
                  <a:lnTo>
                    <a:pt x="1293" y="17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7" name="Freeform 203"/>
            <p:cNvSpPr/>
            <p:nvPr/>
          </p:nvSpPr>
          <p:spPr bwMode="auto">
            <a:xfrm>
              <a:off x="5743" y="-9110"/>
              <a:ext cx="886" cy="420"/>
            </a:xfrm>
            <a:custGeom>
              <a:avLst/>
              <a:gdLst>
                <a:gd name="T0" fmla="*/ 525 w 886"/>
                <a:gd name="T1" fmla="*/ -9110 h 420"/>
                <a:gd name="T2" fmla="*/ 525 w 886"/>
                <a:gd name="T3" fmla="*/ -9000 h 420"/>
                <a:gd name="T4" fmla="*/ 0 w 886"/>
                <a:gd name="T5" fmla="*/ -9000 h 420"/>
                <a:gd name="T6" fmla="*/ 0 w 886"/>
                <a:gd name="T7" fmla="*/ -8811 h 420"/>
                <a:gd name="T8" fmla="*/ 525 w 886"/>
                <a:gd name="T9" fmla="*/ -8811 h 420"/>
                <a:gd name="T10" fmla="*/ 525 w 886"/>
                <a:gd name="T11" fmla="*/ -8690 h 420"/>
                <a:gd name="T12" fmla="*/ 707 w 886"/>
                <a:gd name="T13" fmla="*/ -8794 h 420"/>
                <a:gd name="T14" fmla="*/ 886 w 886"/>
                <a:gd name="T15" fmla="*/ -8900 h 420"/>
                <a:gd name="T16" fmla="*/ 525 w 886"/>
                <a:gd name="T17" fmla="*/ -9110 h 4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6" h="420">
                  <a:moveTo>
                    <a:pt x="525" y="0"/>
                  </a:moveTo>
                  <a:lnTo>
                    <a:pt x="525" y="110"/>
                  </a:lnTo>
                  <a:lnTo>
                    <a:pt x="0" y="110"/>
                  </a:lnTo>
                  <a:lnTo>
                    <a:pt x="0" y="299"/>
                  </a:lnTo>
                  <a:lnTo>
                    <a:pt x="525" y="299"/>
                  </a:lnTo>
                  <a:lnTo>
                    <a:pt x="525" y="420"/>
                  </a:lnTo>
                  <a:lnTo>
                    <a:pt x="707" y="316"/>
                  </a:lnTo>
                  <a:lnTo>
                    <a:pt x="886" y="21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8" name="AutoShape 204"/>
            <p:cNvSpPr/>
            <p:nvPr/>
          </p:nvSpPr>
          <p:spPr bwMode="auto">
            <a:xfrm>
              <a:off x="5737" y="-9126"/>
              <a:ext cx="908" cy="452"/>
            </a:xfrm>
            <a:custGeom>
              <a:avLst/>
              <a:gdLst>
                <a:gd name="T0" fmla="*/ 520 w 908"/>
                <a:gd name="T1" fmla="*/ -8674 h 452"/>
                <a:gd name="T2" fmla="*/ 540 w 908"/>
                <a:gd name="T3" fmla="*/ -8690 h 452"/>
                <a:gd name="T4" fmla="*/ 539 w 908"/>
                <a:gd name="T5" fmla="*/ -8709 h 452"/>
                <a:gd name="T6" fmla="*/ 531 w 908"/>
                <a:gd name="T7" fmla="*/ -8800 h 452"/>
                <a:gd name="T8" fmla="*/ 869 w 908"/>
                <a:gd name="T9" fmla="*/ -8900 h 452"/>
                <a:gd name="T10" fmla="*/ 539 w 908"/>
                <a:gd name="T11" fmla="*/ -8709 h 452"/>
                <a:gd name="T12" fmla="*/ 548 w 908"/>
                <a:gd name="T13" fmla="*/ -8690 h 452"/>
                <a:gd name="T14" fmla="*/ 890 w 908"/>
                <a:gd name="T15" fmla="*/ -8889 h 452"/>
                <a:gd name="T16" fmla="*/ 869 w 908"/>
                <a:gd name="T17" fmla="*/ -8900 h 452"/>
                <a:gd name="T18" fmla="*/ 17 w 908"/>
                <a:gd name="T19" fmla="*/ -8811 h 452"/>
                <a:gd name="T20" fmla="*/ 531 w 908"/>
                <a:gd name="T21" fmla="*/ -8800 h 452"/>
                <a:gd name="T22" fmla="*/ 535 w 908"/>
                <a:gd name="T23" fmla="*/ -8816 h 452"/>
                <a:gd name="T24" fmla="*/ 520 w 908"/>
                <a:gd name="T25" fmla="*/ -9010 h 452"/>
                <a:gd name="T26" fmla="*/ 0 w 908"/>
                <a:gd name="T27" fmla="*/ -8805 h 452"/>
                <a:gd name="T28" fmla="*/ 520 w 908"/>
                <a:gd name="T29" fmla="*/ -8811 h 452"/>
                <a:gd name="T30" fmla="*/ 6 w 908"/>
                <a:gd name="T31" fmla="*/ -8821 h 452"/>
                <a:gd name="T32" fmla="*/ 17 w 908"/>
                <a:gd name="T33" fmla="*/ -8989 h 452"/>
                <a:gd name="T34" fmla="*/ 17 w 908"/>
                <a:gd name="T35" fmla="*/ -9000 h 452"/>
                <a:gd name="T36" fmla="*/ 520 w 908"/>
                <a:gd name="T37" fmla="*/ -9010 h 452"/>
                <a:gd name="T38" fmla="*/ 6 w 908"/>
                <a:gd name="T39" fmla="*/ -8821 h 452"/>
                <a:gd name="T40" fmla="*/ 17 w 908"/>
                <a:gd name="T41" fmla="*/ -8821 h 452"/>
                <a:gd name="T42" fmla="*/ 887 w 908"/>
                <a:gd name="T43" fmla="*/ -8911 h 452"/>
                <a:gd name="T44" fmla="*/ 890 w 908"/>
                <a:gd name="T45" fmla="*/ -8889 h 452"/>
                <a:gd name="T46" fmla="*/ 890 w 908"/>
                <a:gd name="T47" fmla="*/ -8911 h 452"/>
                <a:gd name="T48" fmla="*/ 708 w 908"/>
                <a:gd name="T49" fmla="*/ -8994 h 452"/>
                <a:gd name="T50" fmla="*/ 887 w 908"/>
                <a:gd name="T51" fmla="*/ -8911 h 452"/>
                <a:gd name="T52" fmla="*/ 719 w 908"/>
                <a:gd name="T53" fmla="*/ -9015 h 452"/>
                <a:gd name="T54" fmla="*/ 6 w 908"/>
                <a:gd name="T55" fmla="*/ -8989 h 452"/>
                <a:gd name="T56" fmla="*/ 17 w 908"/>
                <a:gd name="T57" fmla="*/ -8989 h 452"/>
                <a:gd name="T58" fmla="*/ 531 w 908"/>
                <a:gd name="T59" fmla="*/ -9010 h 452"/>
                <a:gd name="T60" fmla="*/ 17 w 908"/>
                <a:gd name="T61" fmla="*/ -9000 h 452"/>
                <a:gd name="T62" fmla="*/ 535 w 908"/>
                <a:gd name="T63" fmla="*/ -8994 h 452"/>
                <a:gd name="T64" fmla="*/ 548 w 908"/>
                <a:gd name="T65" fmla="*/ -9110 h 452"/>
                <a:gd name="T66" fmla="*/ 539 w 908"/>
                <a:gd name="T67" fmla="*/ -9091 h 452"/>
                <a:gd name="T68" fmla="*/ 719 w 908"/>
                <a:gd name="T69" fmla="*/ -9015 h 452"/>
                <a:gd name="T70" fmla="*/ 520 w 908"/>
                <a:gd name="T71" fmla="*/ -9126 h 452"/>
                <a:gd name="T72" fmla="*/ 531 w 908"/>
                <a:gd name="T73" fmla="*/ -9010 h 452"/>
                <a:gd name="T74" fmla="*/ 539 w 908"/>
                <a:gd name="T75" fmla="*/ -9091 h 452"/>
                <a:gd name="T76" fmla="*/ 540 w 908"/>
                <a:gd name="T77" fmla="*/ -9110 h 452"/>
                <a:gd name="T78" fmla="*/ 520 w 908"/>
                <a:gd name="T79" fmla="*/ -9126 h 4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08" h="452">
                  <a:moveTo>
                    <a:pt x="520" y="326"/>
                  </a:moveTo>
                  <a:lnTo>
                    <a:pt x="520" y="452"/>
                  </a:lnTo>
                  <a:lnTo>
                    <a:pt x="548" y="436"/>
                  </a:lnTo>
                  <a:lnTo>
                    <a:pt x="540" y="436"/>
                  </a:lnTo>
                  <a:lnTo>
                    <a:pt x="525" y="425"/>
                  </a:lnTo>
                  <a:lnTo>
                    <a:pt x="539" y="417"/>
                  </a:lnTo>
                  <a:lnTo>
                    <a:pt x="536" y="326"/>
                  </a:lnTo>
                  <a:lnTo>
                    <a:pt x="531" y="326"/>
                  </a:lnTo>
                  <a:lnTo>
                    <a:pt x="520" y="326"/>
                  </a:lnTo>
                  <a:close/>
                  <a:moveTo>
                    <a:pt x="869" y="226"/>
                  </a:moveTo>
                  <a:lnTo>
                    <a:pt x="708" y="321"/>
                  </a:lnTo>
                  <a:lnTo>
                    <a:pt x="539" y="417"/>
                  </a:lnTo>
                  <a:lnTo>
                    <a:pt x="540" y="436"/>
                  </a:lnTo>
                  <a:lnTo>
                    <a:pt x="548" y="436"/>
                  </a:lnTo>
                  <a:lnTo>
                    <a:pt x="719" y="341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69" y="226"/>
                  </a:lnTo>
                  <a:close/>
                  <a:moveTo>
                    <a:pt x="17" y="305"/>
                  </a:moveTo>
                  <a:lnTo>
                    <a:pt x="17" y="315"/>
                  </a:lnTo>
                  <a:lnTo>
                    <a:pt x="520" y="315"/>
                  </a:lnTo>
                  <a:lnTo>
                    <a:pt x="531" y="326"/>
                  </a:lnTo>
                  <a:lnTo>
                    <a:pt x="536" y="326"/>
                  </a:lnTo>
                  <a:lnTo>
                    <a:pt x="535" y="310"/>
                  </a:lnTo>
                  <a:lnTo>
                    <a:pt x="17" y="305"/>
                  </a:lnTo>
                  <a:close/>
                  <a:moveTo>
                    <a:pt x="520" y="116"/>
                  </a:moveTo>
                  <a:lnTo>
                    <a:pt x="0" y="122"/>
                  </a:lnTo>
                  <a:lnTo>
                    <a:pt x="0" y="321"/>
                  </a:lnTo>
                  <a:lnTo>
                    <a:pt x="520" y="326"/>
                  </a:lnTo>
                  <a:lnTo>
                    <a:pt x="520" y="315"/>
                  </a:lnTo>
                  <a:lnTo>
                    <a:pt x="17" y="315"/>
                  </a:lnTo>
                  <a:lnTo>
                    <a:pt x="6" y="305"/>
                  </a:lnTo>
                  <a:lnTo>
                    <a:pt x="17" y="305"/>
                  </a:lnTo>
                  <a:lnTo>
                    <a:pt x="17" y="137"/>
                  </a:lnTo>
                  <a:lnTo>
                    <a:pt x="6" y="137"/>
                  </a:lnTo>
                  <a:lnTo>
                    <a:pt x="17" y="126"/>
                  </a:lnTo>
                  <a:lnTo>
                    <a:pt x="520" y="126"/>
                  </a:lnTo>
                  <a:lnTo>
                    <a:pt x="520" y="116"/>
                  </a:lnTo>
                  <a:close/>
                  <a:moveTo>
                    <a:pt x="17" y="305"/>
                  </a:moveTo>
                  <a:lnTo>
                    <a:pt x="6" y="305"/>
                  </a:lnTo>
                  <a:lnTo>
                    <a:pt x="17" y="305"/>
                  </a:lnTo>
                  <a:close/>
                  <a:moveTo>
                    <a:pt x="890" y="215"/>
                  </a:moveTo>
                  <a:lnTo>
                    <a:pt x="887" y="215"/>
                  </a:lnTo>
                  <a:lnTo>
                    <a:pt x="887" y="237"/>
                  </a:lnTo>
                  <a:lnTo>
                    <a:pt x="890" y="237"/>
                  </a:lnTo>
                  <a:lnTo>
                    <a:pt x="907" y="226"/>
                  </a:lnTo>
                  <a:lnTo>
                    <a:pt x="890" y="215"/>
                  </a:lnTo>
                  <a:close/>
                  <a:moveTo>
                    <a:pt x="719" y="111"/>
                  </a:moveTo>
                  <a:lnTo>
                    <a:pt x="708" y="132"/>
                  </a:lnTo>
                  <a:lnTo>
                    <a:pt x="869" y="226"/>
                  </a:lnTo>
                  <a:lnTo>
                    <a:pt x="887" y="215"/>
                  </a:lnTo>
                  <a:lnTo>
                    <a:pt x="890" y="215"/>
                  </a:lnTo>
                  <a:lnTo>
                    <a:pt x="719" y="111"/>
                  </a:lnTo>
                  <a:close/>
                  <a:moveTo>
                    <a:pt x="17" y="137"/>
                  </a:moveTo>
                  <a:lnTo>
                    <a:pt x="6" y="137"/>
                  </a:lnTo>
                  <a:lnTo>
                    <a:pt x="17" y="137"/>
                  </a:lnTo>
                  <a:close/>
                  <a:moveTo>
                    <a:pt x="536" y="116"/>
                  </a:moveTo>
                  <a:lnTo>
                    <a:pt x="531" y="116"/>
                  </a:lnTo>
                  <a:lnTo>
                    <a:pt x="520" y="126"/>
                  </a:lnTo>
                  <a:lnTo>
                    <a:pt x="17" y="126"/>
                  </a:lnTo>
                  <a:lnTo>
                    <a:pt x="17" y="137"/>
                  </a:lnTo>
                  <a:lnTo>
                    <a:pt x="535" y="132"/>
                  </a:lnTo>
                  <a:lnTo>
                    <a:pt x="536" y="116"/>
                  </a:lnTo>
                  <a:close/>
                  <a:moveTo>
                    <a:pt x="548" y="16"/>
                  </a:moveTo>
                  <a:lnTo>
                    <a:pt x="540" y="16"/>
                  </a:lnTo>
                  <a:lnTo>
                    <a:pt x="539" y="35"/>
                  </a:lnTo>
                  <a:lnTo>
                    <a:pt x="708" y="132"/>
                  </a:lnTo>
                  <a:lnTo>
                    <a:pt x="719" y="111"/>
                  </a:lnTo>
                  <a:lnTo>
                    <a:pt x="548" y="16"/>
                  </a:lnTo>
                  <a:close/>
                  <a:moveTo>
                    <a:pt x="520" y="0"/>
                  </a:moveTo>
                  <a:lnTo>
                    <a:pt x="520" y="116"/>
                  </a:lnTo>
                  <a:lnTo>
                    <a:pt x="531" y="116"/>
                  </a:lnTo>
                  <a:lnTo>
                    <a:pt x="536" y="116"/>
                  </a:lnTo>
                  <a:lnTo>
                    <a:pt x="539" y="35"/>
                  </a:lnTo>
                  <a:lnTo>
                    <a:pt x="525" y="27"/>
                  </a:lnTo>
                  <a:lnTo>
                    <a:pt x="540" y="16"/>
                  </a:lnTo>
                  <a:lnTo>
                    <a:pt x="548" y="1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9" name="Freeform 205"/>
            <p:cNvSpPr/>
            <p:nvPr/>
          </p:nvSpPr>
          <p:spPr bwMode="auto">
            <a:xfrm>
              <a:off x="5953" y="-3932"/>
              <a:ext cx="886" cy="419"/>
            </a:xfrm>
            <a:custGeom>
              <a:avLst/>
              <a:gdLst>
                <a:gd name="T0" fmla="*/ 361 w 886"/>
                <a:gd name="T1" fmla="*/ -3932 h 419"/>
                <a:gd name="T2" fmla="*/ 178 w 886"/>
                <a:gd name="T3" fmla="*/ -3828 h 419"/>
                <a:gd name="T4" fmla="*/ 0 w 886"/>
                <a:gd name="T5" fmla="*/ -3723 h 419"/>
                <a:gd name="T6" fmla="*/ 178 w 886"/>
                <a:gd name="T7" fmla="*/ -3618 h 419"/>
                <a:gd name="T8" fmla="*/ 361 w 886"/>
                <a:gd name="T9" fmla="*/ -3513 h 419"/>
                <a:gd name="T10" fmla="*/ 361 w 886"/>
                <a:gd name="T11" fmla="*/ -3624 h 419"/>
                <a:gd name="T12" fmla="*/ 886 w 886"/>
                <a:gd name="T13" fmla="*/ -3624 h 419"/>
                <a:gd name="T14" fmla="*/ 886 w 886"/>
                <a:gd name="T15" fmla="*/ -3812 h 419"/>
                <a:gd name="T16" fmla="*/ 361 w 886"/>
                <a:gd name="T17" fmla="*/ -3812 h 419"/>
                <a:gd name="T18" fmla="*/ 361 w 886"/>
                <a:gd name="T19" fmla="*/ -3932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" h="419">
                  <a:moveTo>
                    <a:pt x="361" y="0"/>
                  </a:moveTo>
                  <a:lnTo>
                    <a:pt x="178" y="104"/>
                  </a:lnTo>
                  <a:lnTo>
                    <a:pt x="0" y="209"/>
                  </a:lnTo>
                  <a:lnTo>
                    <a:pt x="178" y="314"/>
                  </a:lnTo>
                  <a:lnTo>
                    <a:pt x="361" y="419"/>
                  </a:lnTo>
                  <a:lnTo>
                    <a:pt x="361" y="308"/>
                  </a:lnTo>
                  <a:lnTo>
                    <a:pt x="886" y="308"/>
                  </a:lnTo>
                  <a:lnTo>
                    <a:pt x="886" y="120"/>
                  </a:lnTo>
                  <a:lnTo>
                    <a:pt x="361" y="12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0" name="AutoShape 206"/>
            <p:cNvSpPr/>
            <p:nvPr/>
          </p:nvSpPr>
          <p:spPr bwMode="auto">
            <a:xfrm>
              <a:off x="5936" y="-3949"/>
              <a:ext cx="908" cy="452"/>
            </a:xfrm>
            <a:custGeom>
              <a:avLst/>
              <a:gdLst>
                <a:gd name="T0" fmla="*/ 190 w 908"/>
                <a:gd name="T1" fmla="*/ -3608 h 452"/>
                <a:gd name="T2" fmla="*/ 389 w 908"/>
                <a:gd name="T3" fmla="*/ -3513 h 452"/>
                <a:gd name="T4" fmla="*/ 369 w 908"/>
                <a:gd name="T5" fmla="*/ -3532 h 452"/>
                <a:gd name="T6" fmla="*/ 892 w 908"/>
                <a:gd name="T7" fmla="*/ -3633 h 452"/>
                <a:gd name="T8" fmla="*/ 369 w 908"/>
                <a:gd name="T9" fmla="*/ -3532 h 452"/>
                <a:gd name="T10" fmla="*/ 368 w 908"/>
                <a:gd name="T11" fmla="*/ -3513 h 452"/>
                <a:gd name="T12" fmla="*/ 389 w 908"/>
                <a:gd name="T13" fmla="*/ -3613 h 452"/>
                <a:gd name="T14" fmla="*/ 389 w 908"/>
                <a:gd name="T15" fmla="*/ -3624 h 452"/>
                <a:gd name="T16" fmla="*/ 892 w 908"/>
                <a:gd name="T17" fmla="*/ -3633 h 452"/>
                <a:gd name="T18" fmla="*/ 190 w 908"/>
                <a:gd name="T19" fmla="*/ -3838 h 452"/>
                <a:gd name="T20" fmla="*/ 190 w 908"/>
                <a:gd name="T21" fmla="*/ -3608 h 452"/>
                <a:gd name="T22" fmla="*/ 57 w 908"/>
                <a:gd name="T23" fmla="*/ -3712 h 452"/>
                <a:gd name="T24" fmla="*/ 22 w 908"/>
                <a:gd name="T25" fmla="*/ -3733 h 452"/>
                <a:gd name="T26" fmla="*/ 200 w 908"/>
                <a:gd name="T27" fmla="*/ -3817 h 452"/>
                <a:gd name="T28" fmla="*/ 368 w 908"/>
                <a:gd name="T29" fmla="*/ -3932 h 452"/>
                <a:gd name="T30" fmla="*/ 389 w 908"/>
                <a:gd name="T31" fmla="*/ -3949 h 452"/>
                <a:gd name="T32" fmla="*/ 378 w 908"/>
                <a:gd name="T33" fmla="*/ -3613 h 452"/>
                <a:gd name="T34" fmla="*/ 389 w 908"/>
                <a:gd name="T35" fmla="*/ -3613 h 452"/>
                <a:gd name="T36" fmla="*/ 903 w 908"/>
                <a:gd name="T37" fmla="*/ -3633 h 452"/>
                <a:gd name="T38" fmla="*/ 389 w 908"/>
                <a:gd name="T39" fmla="*/ -3624 h 452"/>
                <a:gd name="T40" fmla="*/ 908 w 908"/>
                <a:gd name="T41" fmla="*/ -3618 h 452"/>
                <a:gd name="T42" fmla="*/ 892 w 908"/>
                <a:gd name="T43" fmla="*/ -3801 h 452"/>
                <a:gd name="T44" fmla="*/ 908 w 908"/>
                <a:gd name="T45" fmla="*/ -3633 h 452"/>
                <a:gd name="T46" fmla="*/ 903 w 908"/>
                <a:gd name="T47" fmla="*/ -3801 h 452"/>
                <a:gd name="T48" fmla="*/ 39 w 908"/>
                <a:gd name="T49" fmla="*/ -3723 h 452"/>
                <a:gd name="T50" fmla="*/ 57 w 908"/>
                <a:gd name="T51" fmla="*/ -3712 h 452"/>
                <a:gd name="T52" fmla="*/ 57 w 908"/>
                <a:gd name="T53" fmla="*/ -3733 h 452"/>
                <a:gd name="T54" fmla="*/ 39 w 908"/>
                <a:gd name="T55" fmla="*/ -3723 h 452"/>
                <a:gd name="T56" fmla="*/ 389 w 908"/>
                <a:gd name="T57" fmla="*/ -3823 h 452"/>
                <a:gd name="T58" fmla="*/ 892 w 908"/>
                <a:gd name="T59" fmla="*/ -3812 h 452"/>
                <a:gd name="T60" fmla="*/ 908 w 908"/>
                <a:gd name="T61" fmla="*/ -3801 h 452"/>
                <a:gd name="T62" fmla="*/ 389 w 908"/>
                <a:gd name="T63" fmla="*/ -3823 h 452"/>
                <a:gd name="T64" fmla="*/ 368 w 908"/>
                <a:gd name="T65" fmla="*/ -3932 h 452"/>
                <a:gd name="T66" fmla="*/ 368 w 908"/>
                <a:gd name="T67" fmla="*/ -3914 h 452"/>
                <a:gd name="T68" fmla="*/ 892 w 908"/>
                <a:gd name="T69" fmla="*/ -3801 h 452"/>
                <a:gd name="T70" fmla="*/ 389 w 908"/>
                <a:gd name="T71" fmla="*/ -3812 h 452"/>
                <a:gd name="T72" fmla="*/ 389 w 908"/>
                <a:gd name="T73" fmla="*/ -3823 h 452"/>
                <a:gd name="T74" fmla="*/ 389 w 908"/>
                <a:gd name="T75" fmla="*/ -3823 h 452"/>
                <a:gd name="T76" fmla="*/ 389 w 908"/>
                <a:gd name="T77" fmla="*/ -3823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08" h="452">
                  <a:moveTo>
                    <a:pt x="200" y="321"/>
                  </a:moveTo>
                  <a:lnTo>
                    <a:pt x="190" y="341"/>
                  </a:lnTo>
                  <a:lnTo>
                    <a:pt x="389" y="451"/>
                  </a:lnTo>
                  <a:lnTo>
                    <a:pt x="389" y="436"/>
                  </a:lnTo>
                  <a:lnTo>
                    <a:pt x="368" y="436"/>
                  </a:lnTo>
                  <a:lnTo>
                    <a:pt x="369" y="417"/>
                  </a:lnTo>
                  <a:lnTo>
                    <a:pt x="200" y="321"/>
                  </a:lnTo>
                  <a:close/>
                  <a:moveTo>
                    <a:pt x="892" y="316"/>
                  </a:moveTo>
                  <a:lnTo>
                    <a:pt x="374" y="321"/>
                  </a:lnTo>
                  <a:lnTo>
                    <a:pt x="369" y="417"/>
                  </a:lnTo>
                  <a:lnTo>
                    <a:pt x="383" y="425"/>
                  </a:lnTo>
                  <a:lnTo>
                    <a:pt x="368" y="436"/>
                  </a:lnTo>
                  <a:lnTo>
                    <a:pt x="389" y="436"/>
                  </a:lnTo>
                  <a:lnTo>
                    <a:pt x="389" y="336"/>
                  </a:lnTo>
                  <a:lnTo>
                    <a:pt x="378" y="336"/>
                  </a:lnTo>
                  <a:lnTo>
                    <a:pt x="389" y="325"/>
                  </a:lnTo>
                  <a:lnTo>
                    <a:pt x="892" y="325"/>
                  </a:lnTo>
                  <a:lnTo>
                    <a:pt x="892" y="316"/>
                  </a:lnTo>
                  <a:close/>
                  <a:moveTo>
                    <a:pt x="389" y="0"/>
                  </a:moveTo>
                  <a:lnTo>
                    <a:pt x="190" y="111"/>
                  </a:lnTo>
                  <a:lnTo>
                    <a:pt x="0" y="226"/>
                  </a:lnTo>
                  <a:lnTo>
                    <a:pt x="190" y="341"/>
                  </a:lnTo>
                  <a:lnTo>
                    <a:pt x="200" y="321"/>
                  </a:lnTo>
                  <a:lnTo>
                    <a:pt x="57" y="237"/>
                  </a:lnTo>
                  <a:lnTo>
                    <a:pt x="22" y="237"/>
                  </a:lnTo>
                  <a:lnTo>
                    <a:pt x="22" y="216"/>
                  </a:lnTo>
                  <a:lnTo>
                    <a:pt x="57" y="216"/>
                  </a:lnTo>
                  <a:lnTo>
                    <a:pt x="200" y="132"/>
                  </a:lnTo>
                  <a:lnTo>
                    <a:pt x="368" y="35"/>
                  </a:lnTo>
                  <a:lnTo>
                    <a:pt x="368" y="17"/>
                  </a:lnTo>
                  <a:lnTo>
                    <a:pt x="389" y="17"/>
                  </a:lnTo>
                  <a:lnTo>
                    <a:pt x="389" y="0"/>
                  </a:lnTo>
                  <a:close/>
                  <a:moveTo>
                    <a:pt x="389" y="336"/>
                  </a:moveTo>
                  <a:lnTo>
                    <a:pt x="378" y="336"/>
                  </a:lnTo>
                  <a:lnTo>
                    <a:pt x="389" y="336"/>
                  </a:lnTo>
                  <a:close/>
                  <a:moveTo>
                    <a:pt x="908" y="316"/>
                  </a:moveTo>
                  <a:lnTo>
                    <a:pt x="903" y="316"/>
                  </a:lnTo>
                  <a:lnTo>
                    <a:pt x="892" y="325"/>
                  </a:lnTo>
                  <a:lnTo>
                    <a:pt x="389" y="325"/>
                  </a:lnTo>
                  <a:lnTo>
                    <a:pt x="389" y="336"/>
                  </a:lnTo>
                  <a:lnTo>
                    <a:pt x="908" y="331"/>
                  </a:lnTo>
                  <a:lnTo>
                    <a:pt x="908" y="316"/>
                  </a:lnTo>
                  <a:close/>
                  <a:moveTo>
                    <a:pt x="892" y="148"/>
                  </a:moveTo>
                  <a:lnTo>
                    <a:pt x="892" y="316"/>
                  </a:lnTo>
                  <a:lnTo>
                    <a:pt x="908" y="316"/>
                  </a:lnTo>
                  <a:lnTo>
                    <a:pt x="908" y="148"/>
                  </a:lnTo>
                  <a:lnTo>
                    <a:pt x="903" y="148"/>
                  </a:lnTo>
                  <a:lnTo>
                    <a:pt x="892" y="148"/>
                  </a:lnTo>
                  <a:close/>
                  <a:moveTo>
                    <a:pt x="39" y="226"/>
                  </a:moveTo>
                  <a:lnTo>
                    <a:pt x="22" y="237"/>
                  </a:lnTo>
                  <a:lnTo>
                    <a:pt x="57" y="237"/>
                  </a:lnTo>
                  <a:lnTo>
                    <a:pt x="39" y="226"/>
                  </a:lnTo>
                  <a:close/>
                  <a:moveTo>
                    <a:pt x="57" y="216"/>
                  </a:moveTo>
                  <a:lnTo>
                    <a:pt x="22" y="216"/>
                  </a:lnTo>
                  <a:lnTo>
                    <a:pt x="39" y="226"/>
                  </a:lnTo>
                  <a:lnTo>
                    <a:pt x="57" y="216"/>
                  </a:lnTo>
                  <a:close/>
                  <a:moveTo>
                    <a:pt x="389" y="126"/>
                  </a:moveTo>
                  <a:lnTo>
                    <a:pt x="389" y="137"/>
                  </a:lnTo>
                  <a:lnTo>
                    <a:pt x="892" y="137"/>
                  </a:lnTo>
                  <a:lnTo>
                    <a:pt x="903" y="148"/>
                  </a:lnTo>
                  <a:lnTo>
                    <a:pt x="908" y="148"/>
                  </a:lnTo>
                  <a:lnTo>
                    <a:pt x="908" y="132"/>
                  </a:lnTo>
                  <a:lnTo>
                    <a:pt x="389" y="126"/>
                  </a:lnTo>
                  <a:close/>
                  <a:moveTo>
                    <a:pt x="389" y="17"/>
                  </a:moveTo>
                  <a:lnTo>
                    <a:pt x="368" y="17"/>
                  </a:lnTo>
                  <a:lnTo>
                    <a:pt x="383" y="27"/>
                  </a:lnTo>
                  <a:lnTo>
                    <a:pt x="368" y="35"/>
                  </a:lnTo>
                  <a:lnTo>
                    <a:pt x="374" y="142"/>
                  </a:lnTo>
                  <a:lnTo>
                    <a:pt x="892" y="148"/>
                  </a:lnTo>
                  <a:lnTo>
                    <a:pt x="892" y="137"/>
                  </a:lnTo>
                  <a:lnTo>
                    <a:pt x="389" y="137"/>
                  </a:lnTo>
                  <a:lnTo>
                    <a:pt x="378" y="126"/>
                  </a:lnTo>
                  <a:lnTo>
                    <a:pt x="389" y="126"/>
                  </a:lnTo>
                  <a:lnTo>
                    <a:pt x="389" y="17"/>
                  </a:lnTo>
                  <a:close/>
                  <a:moveTo>
                    <a:pt x="389" y="126"/>
                  </a:moveTo>
                  <a:lnTo>
                    <a:pt x="378" y="126"/>
                  </a:lnTo>
                  <a:lnTo>
                    <a:pt x="389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1" name="Freeform 207"/>
            <p:cNvSpPr/>
            <p:nvPr/>
          </p:nvSpPr>
          <p:spPr bwMode="auto">
            <a:xfrm>
              <a:off x="5953" y="-4910"/>
              <a:ext cx="886" cy="419"/>
            </a:xfrm>
            <a:custGeom>
              <a:avLst/>
              <a:gdLst>
                <a:gd name="T0" fmla="*/ 361 w 886"/>
                <a:gd name="T1" fmla="*/ -4910 h 419"/>
                <a:gd name="T2" fmla="*/ 178 w 886"/>
                <a:gd name="T3" fmla="*/ -4806 h 419"/>
                <a:gd name="T4" fmla="*/ 0 w 886"/>
                <a:gd name="T5" fmla="*/ -4700 h 419"/>
                <a:gd name="T6" fmla="*/ 178 w 886"/>
                <a:gd name="T7" fmla="*/ -4596 h 419"/>
                <a:gd name="T8" fmla="*/ 361 w 886"/>
                <a:gd name="T9" fmla="*/ -4491 h 419"/>
                <a:gd name="T10" fmla="*/ 361 w 886"/>
                <a:gd name="T11" fmla="*/ -4600 h 419"/>
                <a:gd name="T12" fmla="*/ 886 w 886"/>
                <a:gd name="T13" fmla="*/ -4600 h 419"/>
                <a:gd name="T14" fmla="*/ 886 w 886"/>
                <a:gd name="T15" fmla="*/ -4790 h 419"/>
                <a:gd name="T16" fmla="*/ 361 w 886"/>
                <a:gd name="T17" fmla="*/ -4790 h 419"/>
                <a:gd name="T18" fmla="*/ 361 w 886"/>
                <a:gd name="T19" fmla="*/ -4910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86" h="419">
                  <a:moveTo>
                    <a:pt x="361" y="0"/>
                  </a:moveTo>
                  <a:lnTo>
                    <a:pt x="178" y="104"/>
                  </a:lnTo>
                  <a:lnTo>
                    <a:pt x="0" y="210"/>
                  </a:lnTo>
                  <a:lnTo>
                    <a:pt x="178" y="314"/>
                  </a:lnTo>
                  <a:lnTo>
                    <a:pt x="361" y="419"/>
                  </a:lnTo>
                  <a:lnTo>
                    <a:pt x="361" y="310"/>
                  </a:lnTo>
                  <a:lnTo>
                    <a:pt x="886" y="310"/>
                  </a:lnTo>
                  <a:lnTo>
                    <a:pt x="886" y="120"/>
                  </a:lnTo>
                  <a:lnTo>
                    <a:pt x="361" y="12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2" name="AutoShape 208"/>
            <p:cNvSpPr/>
            <p:nvPr/>
          </p:nvSpPr>
          <p:spPr bwMode="auto">
            <a:xfrm>
              <a:off x="5119" y="-9135"/>
              <a:ext cx="1725" cy="7092"/>
            </a:xfrm>
            <a:custGeom>
              <a:avLst/>
              <a:gdLst>
                <a:gd name="T0" fmla="*/ 498 w 1725"/>
                <a:gd name="T1" fmla="*/ -2577 h 7092"/>
                <a:gd name="T2" fmla="*/ 487 w 1725"/>
                <a:gd name="T3" fmla="*/ -2562 h 7092"/>
                <a:gd name="T4" fmla="*/ 498 w 1725"/>
                <a:gd name="T5" fmla="*/ -2059 h 7092"/>
                <a:gd name="T6" fmla="*/ 487 w 1725"/>
                <a:gd name="T7" fmla="*/ -2059 h 7092"/>
                <a:gd name="T8" fmla="*/ 16 w 1725"/>
                <a:gd name="T9" fmla="*/ -2048 h 7092"/>
                <a:gd name="T10" fmla="*/ 16 w 1725"/>
                <a:gd name="T11" fmla="*/ -2059 h 7092"/>
                <a:gd name="T12" fmla="*/ 5 w 1725"/>
                <a:gd name="T13" fmla="*/ -2562 h 7092"/>
                <a:gd name="T14" fmla="*/ 16 w 1725"/>
                <a:gd name="T15" fmla="*/ -2562 h 7092"/>
                <a:gd name="T16" fmla="*/ 487 w 1725"/>
                <a:gd name="T17" fmla="*/ -2572 h 7092"/>
                <a:gd name="T18" fmla="*/ 498 w 1725"/>
                <a:gd name="T19" fmla="*/ -2577 h 7092"/>
                <a:gd name="T20" fmla="*/ 0 w 1725"/>
                <a:gd name="T21" fmla="*/ -2043 h 7092"/>
                <a:gd name="T22" fmla="*/ 503 w 1725"/>
                <a:gd name="T23" fmla="*/ -2572 h 7092"/>
                <a:gd name="T24" fmla="*/ 789 w 1725"/>
                <a:gd name="T25" fmla="*/ -3969 h 7092"/>
                <a:gd name="T26" fmla="*/ 784 w 1725"/>
                <a:gd name="T27" fmla="*/ -3954 h 7092"/>
                <a:gd name="T28" fmla="*/ 773 w 1725"/>
                <a:gd name="T29" fmla="*/ -3451 h 7092"/>
                <a:gd name="T30" fmla="*/ 773 w 1725"/>
                <a:gd name="T31" fmla="*/ -3440 h 7092"/>
                <a:gd name="T32" fmla="*/ 301 w 1725"/>
                <a:gd name="T33" fmla="*/ -3451 h 7092"/>
                <a:gd name="T34" fmla="*/ 291 w 1725"/>
                <a:gd name="T35" fmla="*/ -3451 h 7092"/>
                <a:gd name="T36" fmla="*/ 301 w 1725"/>
                <a:gd name="T37" fmla="*/ -3954 h 7092"/>
                <a:gd name="T38" fmla="*/ 301 w 1725"/>
                <a:gd name="T39" fmla="*/ -3964 h 7092"/>
                <a:gd name="T40" fmla="*/ 773 w 1725"/>
                <a:gd name="T41" fmla="*/ -3954 h 7092"/>
                <a:gd name="T42" fmla="*/ 784 w 1725"/>
                <a:gd name="T43" fmla="*/ -3954 h 7092"/>
                <a:gd name="T44" fmla="*/ 286 w 1725"/>
                <a:gd name="T45" fmla="*/ -3969 h 7092"/>
                <a:gd name="T46" fmla="*/ 789 w 1725"/>
                <a:gd name="T47" fmla="*/ -3434 h 7092"/>
                <a:gd name="T48" fmla="*/ 789 w 1725"/>
                <a:gd name="T49" fmla="*/ -3969 h 7092"/>
                <a:gd name="T50" fmla="*/ 784 w 1725"/>
                <a:gd name="T51" fmla="*/ -9135 h 7092"/>
                <a:gd name="T52" fmla="*/ 773 w 1725"/>
                <a:gd name="T53" fmla="*/ -9120 h 7092"/>
                <a:gd name="T54" fmla="*/ 784 w 1725"/>
                <a:gd name="T55" fmla="*/ -8617 h 7092"/>
                <a:gd name="T56" fmla="*/ 773 w 1725"/>
                <a:gd name="T57" fmla="*/ -8617 h 7092"/>
                <a:gd name="T58" fmla="*/ 301 w 1725"/>
                <a:gd name="T59" fmla="*/ -8606 h 7092"/>
                <a:gd name="T60" fmla="*/ 301 w 1725"/>
                <a:gd name="T61" fmla="*/ -8617 h 7092"/>
                <a:gd name="T62" fmla="*/ 291 w 1725"/>
                <a:gd name="T63" fmla="*/ -9120 h 7092"/>
                <a:gd name="T64" fmla="*/ 301 w 1725"/>
                <a:gd name="T65" fmla="*/ -9120 h 7092"/>
                <a:gd name="T66" fmla="*/ 773 w 1725"/>
                <a:gd name="T67" fmla="*/ -9130 h 7092"/>
                <a:gd name="T68" fmla="*/ 784 w 1725"/>
                <a:gd name="T69" fmla="*/ -9135 h 7092"/>
                <a:gd name="T70" fmla="*/ 286 w 1725"/>
                <a:gd name="T71" fmla="*/ -8601 h 7092"/>
                <a:gd name="T72" fmla="*/ 789 w 1725"/>
                <a:gd name="T73" fmla="*/ -9130 h 7092"/>
                <a:gd name="T74" fmla="*/ 1725 w 1725"/>
                <a:gd name="T75" fmla="*/ -4795 h 7092"/>
                <a:gd name="T76" fmla="*/ 1720 w 1725"/>
                <a:gd name="T77" fmla="*/ -4779 h 7092"/>
                <a:gd name="T78" fmla="*/ 1709 w 1725"/>
                <a:gd name="T79" fmla="*/ -4611 h 7092"/>
                <a:gd name="T80" fmla="*/ 1709 w 1725"/>
                <a:gd name="T81" fmla="*/ -4600 h 7092"/>
                <a:gd name="T82" fmla="*/ 1191 w 1725"/>
                <a:gd name="T83" fmla="*/ -4606 h 7092"/>
                <a:gd name="T84" fmla="*/ 1200 w 1725"/>
                <a:gd name="T85" fmla="*/ -4501 h 7092"/>
                <a:gd name="T86" fmla="*/ 1186 w 1725"/>
                <a:gd name="T87" fmla="*/ -4509 h 7092"/>
                <a:gd name="T88" fmla="*/ 874 w 1725"/>
                <a:gd name="T89" fmla="*/ -4690 h 7092"/>
                <a:gd name="T90" fmla="*/ 839 w 1725"/>
                <a:gd name="T91" fmla="*/ -4690 h 7092"/>
                <a:gd name="T92" fmla="*/ 856 w 1725"/>
                <a:gd name="T93" fmla="*/ -4701 h 7092"/>
                <a:gd name="T94" fmla="*/ 1017 w 1725"/>
                <a:gd name="T95" fmla="*/ -4795 h 7092"/>
                <a:gd name="T96" fmla="*/ 1185 w 1725"/>
                <a:gd name="T97" fmla="*/ -4910 h 7092"/>
                <a:gd name="T98" fmla="*/ 1186 w 1725"/>
                <a:gd name="T99" fmla="*/ -4891 h 7092"/>
                <a:gd name="T100" fmla="*/ 1709 w 1725"/>
                <a:gd name="T101" fmla="*/ -4779 h 7092"/>
                <a:gd name="T102" fmla="*/ 1720 w 1725"/>
                <a:gd name="T103" fmla="*/ -4779 h 7092"/>
                <a:gd name="T104" fmla="*/ 1206 w 1725"/>
                <a:gd name="T105" fmla="*/ -4799 h 7092"/>
                <a:gd name="T106" fmla="*/ 1195 w 1725"/>
                <a:gd name="T107" fmla="*/ -4800 h 7092"/>
                <a:gd name="T108" fmla="*/ 1206 w 1725"/>
                <a:gd name="T109" fmla="*/ -4800 h 7092"/>
                <a:gd name="T110" fmla="*/ 1206 w 1725"/>
                <a:gd name="T111" fmla="*/ -4926 h 7092"/>
                <a:gd name="T112" fmla="*/ 817 w 1725"/>
                <a:gd name="T113" fmla="*/ -4700 h 7092"/>
                <a:gd name="T114" fmla="*/ 1206 w 1725"/>
                <a:gd name="T115" fmla="*/ -4476 h 7092"/>
                <a:gd name="T116" fmla="*/ 1206 w 1725"/>
                <a:gd name="T117" fmla="*/ -4591 h 7092"/>
                <a:gd name="T118" fmla="*/ 1195 w 1725"/>
                <a:gd name="T119" fmla="*/ -4591 h 7092"/>
                <a:gd name="T120" fmla="*/ 1206 w 1725"/>
                <a:gd name="T121" fmla="*/ -4591 h 7092"/>
                <a:gd name="T122" fmla="*/ 1725 w 1725"/>
                <a:gd name="T123" fmla="*/ -4611 h 7092"/>
                <a:gd name="T124" fmla="*/ 1725 w 1725"/>
                <a:gd name="T125" fmla="*/ -4795 h 70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25" h="7092">
                  <a:moveTo>
                    <a:pt x="503" y="6558"/>
                  </a:moveTo>
                  <a:lnTo>
                    <a:pt x="498" y="6558"/>
                  </a:lnTo>
                  <a:lnTo>
                    <a:pt x="498" y="6573"/>
                  </a:lnTo>
                  <a:lnTo>
                    <a:pt x="487" y="6573"/>
                  </a:lnTo>
                  <a:lnTo>
                    <a:pt x="487" y="7076"/>
                  </a:lnTo>
                  <a:lnTo>
                    <a:pt x="498" y="7076"/>
                  </a:lnTo>
                  <a:lnTo>
                    <a:pt x="487" y="7087"/>
                  </a:lnTo>
                  <a:lnTo>
                    <a:pt x="487" y="7076"/>
                  </a:lnTo>
                  <a:lnTo>
                    <a:pt x="16" y="7076"/>
                  </a:lnTo>
                  <a:lnTo>
                    <a:pt x="16" y="7087"/>
                  </a:lnTo>
                  <a:lnTo>
                    <a:pt x="5" y="7076"/>
                  </a:lnTo>
                  <a:lnTo>
                    <a:pt x="16" y="7076"/>
                  </a:lnTo>
                  <a:lnTo>
                    <a:pt x="16" y="6573"/>
                  </a:lnTo>
                  <a:lnTo>
                    <a:pt x="5" y="6573"/>
                  </a:lnTo>
                  <a:lnTo>
                    <a:pt x="16" y="6563"/>
                  </a:lnTo>
                  <a:lnTo>
                    <a:pt x="16" y="6573"/>
                  </a:lnTo>
                  <a:lnTo>
                    <a:pt x="487" y="6573"/>
                  </a:lnTo>
                  <a:lnTo>
                    <a:pt x="487" y="6563"/>
                  </a:lnTo>
                  <a:lnTo>
                    <a:pt x="498" y="6573"/>
                  </a:lnTo>
                  <a:lnTo>
                    <a:pt x="498" y="6558"/>
                  </a:lnTo>
                  <a:lnTo>
                    <a:pt x="0" y="6558"/>
                  </a:lnTo>
                  <a:lnTo>
                    <a:pt x="0" y="7092"/>
                  </a:lnTo>
                  <a:lnTo>
                    <a:pt x="503" y="7092"/>
                  </a:lnTo>
                  <a:lnTo>
                    <a:pt x="503" y="6563"/>
                  </a:lnTo>
                  <a:lnTo>
                    <a:pt x="503" y="6558"/>
                  </a:lnTo>
                  <a:moveTo>
                    <a:pt x="789" y="5166"/>
                  </a:moveTo>
                  <a:lnTo>
                    <a:pt x="784" y="5166"/>
                  </a:lnTo>
                  <a:lnTo>
                    <a:pt x="784" y="5181"/>
                  </a:lnTo>
                  <a:lnTo>
                    <a:pt x="773" y="5181"/>
                  </a:lnTo>
                  <a:lnTo>
                    <a:pt x="773" y="5684"/>
                  </a:lnTo>
                  <a:lnTo>
                    <a:pt x="784" y="5684"/>
                  </a:lnTo>
                  <a:lnTo>
                    <a:pt x="773" y="5695"/>
                  </a:lnTo>
                  <a:lnTo>
                    <a:pt x="773" y="5684"/>
                  </a:lnTo>
                  <a:lnTo>
                    <a:pt x="301" y="5684"/>
                  </a:lnTo>
                  <a:lnTo>
                    <a:pt x="301" y="5695"/>
                  </a:lnTo>
                  <a:lnTo>
                    <a:pt x="291" y="5684"/>
                  </a:lnTo>
                  <a:lnTo>
                    <a:pt x="301" y="5684"/>
                  </a:lnTo>
                  <a:lnTo>
                    <a:pt x="301" y="5181"/>
                  </a:lnTo>
                  <a:lnTo>
                    <a:pt x="291" y="5181"/>
                  </a:lnTo>
                  <a:lnTo>
                    <a:pt x="301" y="5171"/>
                  </a:lnTo>
                  <a:lnTo>
                    <a:pt x="301" y="5181"/>
                  </a:lnTo>
                  <a:lnTo>
                    <a:pt x="773" y="5181"/>
                  </a:lnTo>
                  <a:lnTo>
                    <a:pt x="773" y="5171"/>
                  </a:lnTo>
                  <a:lnTo>
                    <a:pt x="784" y="5181"/>
                  </a:lnTo>
                  <a:lnTo>
                    <a:pt x="784" y="5166"/>
                  </a:lnTo>
                  <a:lnTo>
                    <a:pt x="286" y="5166"/>
                  </a:lnTo>
                  <a:lnTo>
                    <a:pt x="286" y="5701"/>
                  </a:lnTo>
                  <a:lnTo>
                    <a:pt x="789" y="5701"/>
                  </a:lnTo>
                  <a:lnTo>
                    <a:pt x="789" y="5171"/>
                  </a:lnTo>
                  <a:lnTo>
                    <a:pt x="789" y="5166"/>
                  </a:lnTo>
                  <a:moveTo>
                    <a:pt x="789" y="0"/>
                  </a:moveTo>
                  <a:lnTo>
                    <a:pt x="784" y="0"/>
                  </a:lnTo>
                  <a:lnTo>
                    <a:pt x="784" y="15"/>
                  </a:lnTo>
                  <a:lnTo>
                    <a:pt x="773" y="15"/>
                  </a:lnTo>
                  <a:lnTo>
                    <a:pt x="773" y="518"/>
                  </a:lnTo>
                  <a:lnTo>
                    <a:pt x="784" y="518"/>
                  </a:lnTo>
                  <a:lnTo>
                    <a:pt x="773" y="529"/>
                  </a:lnTo>
                  <a:lnTo>
                    <a:pt x="773" y="518"/>
                  </a:lnTo>
                  <a:lnTo>
                    <a:pt x="301" y="518"/>
                  </a:lnTo>
                  <a:lnTo>
                    <a:pt x="301" y="529"/>
                  </a:lnTo>
                  <a:lnTo>
                    <a:pt x="291" y="518"/>
                  </a:lnTo>
                  <a:lnTo>
                    <a:pt x="301" y="518"/>
                  </a:lnTo>
                  <a:lnTo>
                    <a:pt x="301" y="15"/>
                  </a:lnTo>
                  <a:lnTo>
                    <a:pt x="291" y="15"/>
                  </a:lnTo>
                  <a:lnTo>
                    <a:pt x="301" y="5"/>
                  </a:lnTo>
                  <a:lnTo>
                    <a:pt x="301" y="15"/>
                  </a:lnTo>
                  <a:lnTo>
                    <a:pt x="773" y="15"/>
                  </a:lnTo>
                  <a:lnTo>
                    <a:pt x="773" y="5"/>
                  </a:lnTo>
                  <a:lnTo>
                    <a:pt x="784" y="15"/>
                  </a:lnTo>
                  <a:lnTo>
                    <a:pt x="784" y="0"/>
                  </a:lnTo>
                  <a:lnTo>
                    <a:pt x="286" y="0"/>
                  </a:lnTo>
                  <a:lnTo>
                    <a:pt x="286" y="534"/>
                  </a:lnTo>
                  <a:lnTo>
                    <a:pt x="789" y="534"/>
                  </a:lnTo>
                  <a:lnTo>
                    <a:pt x="789" y="5"/>
                  </a:lnTo>
                  <a:lnTo>
                    <a:pt x="789" y="0"/>
                  </a:lnTo>
                  <a:moveTo>
                    <a:pt x="1725" y="4340"/>
                  </a:moveTo>
                  <a:lnTo>
                    <a:pt x="1720" y="4340"/>
                  </a:lnTo>
                  <a:lnTo>
                    <a:pt x="1720" y="4356"/>
                  </a:lnTo>
                  <a:lnTo>
                    <a:pt x="1709" y="4356"/>
                  </a:lnTo>
                  <a:lnTo>
                    <a:pt x="1709" y="4524"/>
                  </a:lnTo>
                  <a:lnTo>
                    <a:pt x="1720" y="4524"/>
                  </a:lnTo>
                  <a:lnTo>
                    <a:pt x="1709" y="4535"/>
                  </a:lnTo>
                  <a:lnTo>
                    <a:pt x="1709" y="4524"/>
                  </a:lnTo>
                  <a:lnTo>
                    <a:pt x="1191" y="4529"/>
                  </a:lnTo>
                  <a:lnTo>
                    <a:pt x="1186" y="4626"/>
                  </a:lnTo>
                  <a:lnTo>
                    <a:pt x="1200" y="4634"/>
                  </a:lnTo>
                  <a:lnTo>
                    <a:pt x="1185" y="4644"/>
                  </a:lnTo>
                  <a:lnTo>
                    <a:pt x="1186" y="4626"/>
                  </a:lnTo>
                  <a:lnTo>
                    <a:pt x="1017" y="4529"/>
                  </a:lnTo>
                  <a:lnTo>
                    <a:pt x="874" y="4445"/>
                  </a:lnTo>
                  <a:lnTo>
                    <a:pt x="856" y="4434"/>
                  </a:lnTo>
                  <a:lnTo>
                    <a:pt x="839" y="4445"/>
                  </a:lnTo>
                  <a:lnTo>
                    <a:pt x="839" y="4424"/>
                  </a:lnTo>
                  <a:lnTo>
                    <a:pt x="856" y="4434"/>
                  </a:lnTo>
                  <a:lnTo>
                    <a:pt x="874" y="4424"/>
                  </a:lnTo>
                  <a:lnTo>
                    <a:pt x="1017" y="4340"/>
                  </a:lnTo>
                  <a:lnTo>
                    <a:pt x="1186" y="4244"/>
                  </a:lnTo>
                  <a:lnTo>
                    <a:pt x="1185" y="4225"/>
                  </a:lnTo>
                  <a:lnTo>
                    <a:pt x="1200" y="4236"/>
                  </a:lnTo>
                  <a:lnTo>
                    <a:pt x="1186" y="4244"/>
                  </a:lnTo>
                  <a:lnTo>
                    <a:pt x="1191" y="4351"/>
                  </a:lnTo>
                  <a:lnTo>
                    <a:pt x="1709" y="4356"/>
                  </a:lnTo>
                  <a:lnTo>
                    <a:pt x="1709" y="4345"/>
                  </a:lnTo>
                  <a:lnTo>
                    <a:pt x="1720" y="4356"/>
                  </a:lnTo>
                  <a:lnTo>
                    <a:pt x="1720" y="4340"/>
                  </a:lnTo>
                  <a:lnTo>
                    <a:pt x="1206" y="4336"/>
                  </a:lnTo>
                  <a:lnTo>
                    <a:pt x="1206" y="4345"/>
                  </a:lnTo>
                  <a:lnTo>
                    <a:pt x="1195" y="4335"/>
                  </a:lnTo>
                  <a:lnTo>
                    <a:pt x="1206" y="4336"/>
                  </a:lnTo>
                  <a:lnTo>
                    <a:pt x="1206" y="4335"/>
                  </a:lnTo>
                  <a:lnTo>
                    <a:pt x="1206" y="4225"/>
                  </a:lnTo>
                  <a:lnTo>
                    <a:pt x="1206" y="4209"/>
                  </a:lnTo>
                  <a:lnTo>
                    <a:pt x="1007" y="4319"/>
                  </a:lnTo>
                  <a:lnTo>
                    <a:pt x="817" y="4435"/>
                  </a:lnTo>
                  <a:lnTo>
                    <a:pt x="1007" y="4550"/>
                  </a:lnTo>
                  <a:lnTo>
                    <a:pt x="1206" y="4659"/>
                  </a:lnTo>
                  <a:lnTo>
                    <a:pt x="1206" y="4644"/>
                  </a:lnTo>
                  <a:lnTo>
                    <a:pt x="1206" y="4544"/>
                  </a:lnTo>
                  <a:lnTo>
                    <a:pt x="1195" y="4544"/>
                  </a:lnTo>
                  <a:lnTo>
                    <a:pt x="1206" y="4535"/>
                  </a:lnTo>
                  <a:lnTo>
                    <a:pt x="1206" y="4544"/>
                  </a:lnTo>
                  <a:lnTo>
                    <a:pt x="1725" y="4539"/>
                  </a:lnTo>
                  <a:lnTo>
                    <a:pt x="1725" y="4524"/>
                  </a:lnTo>
                  <a:lnTo>
                    <a:pt x="1725" y="4356"/>
                  </a:lnTo>
                  <a:lnTo>
                    <a:pt x="1725" y="43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3" name="Freeform 209"/>
            <p:cNvSpPr/>
            <p:nvPr/>
          </p:nvSpPr>
          <p:spPr bwMode="auto">
            <a:xfrm>
              <a:off x="5743" y="-7406"/>
              <a:ext cx="886" cy="420"/>
            </a:xfrm>
            <a:custGeom>
              <a:avLst/>
              <a:gdLst>
                <a:gd name="T0" fmla="*/ 525 w 886"/>
                <a:gd name="T1" fmla="*/ -7406 h 420"/>
                <a:gd name="T2" fmla="*/ 525 w 886"/>
                <a:gd name="T3" fmla="*/ -7300 h 420"/>
                <a:gd name="T4" fmla="*/ 0 w 886"/>
                <a:gd name="T5" fmla="*/ -7300 h 420"/>
                <a:gd name="T6" fmla="*/ 0 w 886"/>
                <a:gd name="T7" fmla="*/ -7112 h 420"/>
                <a:gd name="T8" fmla="*/ 525 w 886"/>
                <a:gd name="T9" fmla="*/ -7112 h 420"/>
                <a:gd name="T10" fmla="*/ 525 w 886"/>
                <a:gd name="T11" fmla="*/ -6986 h 420"/>
                <a:gd name="T12" fmla="*/ 886 w 886"/>
                <a:gd name="T13" fmla="*/ -7196 h 420"/>
                <a:gd name="T14" fmla="*/ 525 w 886"/>
                <a:gd name="T15" fmla="*/ -7406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6" h="420">
                  <a:moveTo>
                    <a:pt x="525" y="0"/>
                  </a:moveTo>
                  <a:lnTo>
                    <a:pt x="525" y="106"/>
                  </a:lnTo>
                  <a:lnTo>
                    <a:pt x="0" y="106"/>
                  </a:lnTo>
                  <a:lnTo>
                    <a:pt x="0" y="294"/>
                  </a:lnTo>
                  <a:lnTo>
                    <a:pt x="525" y="294"/>
                  </a:lnTo>
                  <a:lnTo>
                    <a:pt x="525" y="420"/>
                  </a:lnTo>
                  <a:lnTo>
                    <a:pt x="886" y="21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4" name="AutoShape 210"/>
            <p:cNvSpPr/>
            <p:nvPr/>
          </p:nvSpPr>
          <p:spPr bwMode="auto">
            <a:xfrm>
              <a:off x="5737" y="-7422"/>
              <a:ext cx="908" cy="452"/>
            </a:xfrm>
            <a:custGeom>
              <a:avLst/>
              <a:gdLst>
                <a:gd name="T0" fmla="*/ 520 w 908"/>
                <a:gd name="T1" fmla="*/ -6970 h 452"/>
                <a:gd name="T2" fmla="*/ 540 w 908"/>
                <a:gd name="T3" fmla="*/ -6986 h 452"/>
                <a:gd name="T4" fmla="*/ 539 w 908"/>
                <a:gd name="T5" fmla="*/ -7005 h 452"/>
                <a:gd name="T6" fmla="*/ 531 w 908"/>
                <a:gd name="T7" fmla="*/ -7101 h 452"/>
                <a:gd name="T8" fmla="*/ 869 w 908"/>
                <a:gd name="T9" fmla="*/ -7196 h 452"/>
                <a:gd name="T10" fmla="*/ 539 w 908"/>
                <a:gd name="T11" fmla="*/ -7005 h 452"/>
                <a:gd name="T12" fmla="*/ 548 w 908"/>
                <a:gd name="T13" fmla="*/ -6986 h 452"/>
                <a:gd name="T14" fmla="*/ 890 w 908"/>
                <a:gd name="T15" fmla="*/ -7185 h 452"/>
                <a:gd name="T16" fmla="*/ 869 w 908"/>
                <a:gd name="T17" fmla="*/ -7196 h 452"/>
                <a:gd name="T18" fmla="*/ 17 w 908"/>
                <a:gd name="T19" fmla="*/ -7112 h 452"/>
                <a:gd name="T20" fmla="*/ 531 w 908"/>
                <a:gd name="T21" fmla="*/ -7101 h 452"/>
                <a:gd name="T22" fmla="*/ 535 w 908"/>
                <a:gd name="T23" fmla="*/ -7117 h 452"/>
                <a:gd name="T24" fmla="*/ 520 w 908"/>
                <a:gd name="T25" fmla="*/ -7311 h 452"/>
                <a:gd name="T26" fmla="*/ 0 w 908"/>
                <a:gd name="T27" fmla="*/ -7107 h 452"/>
                <a:gd name="T28" fmla="*/ 520 w 908"/>
                <a:gd name="T29" fmla="*/ -7112 h 452"/>
                <a:gd name="T30" fmla="*/ 6 w 908"/>
                <a:gd name="T31" fmla="*/ -7123 h 452"/>
                <a:gd name="T32" fmla="*/ 17 w 908"/>
                <a:gd name="T33" fmla="*/ -7291 h 452"/>
                <a:gd name="T34" fmla="*/ 17 w 908"/>
                <a:gd name="T35" fmla="*/ -7300 h 452"/>
                <a:gd name="T36" fmla="*/ 520 w 908"/>
                <a:gd name="T37" fmla="*/ -7311 h 452"/>
                <a:gd name="T38" fmla="*/ 6 w 908"/>
                <a:gd name="T39" fmla="*/ -7123 h 452"/>
                <a:gd name="T40" fmla="*/ 17 w 908"/>
                <a:gd name="T41" fmla="*/ -7123 h 452"/>
                <a:gd name="T42" fmla="*/ 887 w 908"/>
                <a:gd name="T43" fmla="*/ -7207 h 452"/>
                <a:gd name="T44" fmla="*/ 890 w 908"/>
                <a:gd name="T45" fmla="*/ -7185 h 452"/>
                <a:gd name="T46" fmla="*/ 890 w 908"/>
                <a:gd name="T47" fmla="*/ -7207 h 452"/>
                <a:gd name="T48" fmla="*/ 708 w 908"/>
                <a:gd name="T49" fmla="*/ -7291 h 452"/>
                <a:gd name="T50" fmla="*/ 887 w 908"/>
                <a:gd name="T51" fmla="*/ -7207 h 452"/>
                <a:gd name="T52" fmla="*/ 719 w 908"/>
                <a:gd name="T53" fmla="*/ -7311 h 452"/>
                <a:gd name="T54" fmla="*/ 6 w 908"/>
                <a:gd name="T55" fmla="*/ -7291 h 452"/>
                <a:gd name="T56" fmla="*/ 17 w 908"/>
                <a:gd name="T57" fmla="*/ -7291 h 452"/>
                <a:gd name="T58" fmla="*/ 540 w 908"/>
                <a:gd name="T59" fmla="*/ -7406 h 452"/>
                <a:gd name="T60" fmla="*/ 708 w 908"/>
                <a:gd name="T61" fmla="*/ -7291 h 452"/>
                <a:gd name="T62" fmla="*/ 548 w 908"/>
                <a:gd name="T63" fmla="*/ -7406 h 452"/>
                <a:gd name="T64" fmla="*/ 531 w 908"/>
                <a:gd name="T65" fmla="*/ -7311 h 452"/>
                <a:gd name="T66" fmla="*/ 17 w 908"/>
                <a:gd name="T67" fmla="*/ -7300 h 452"/>
                <a:gd name="T68" fmla="*/ 535 w 908"/>
                <a:gd name="T69" fmla="*/ -7296 h 452"/>
                <a:gd name="T70" fmla="*/ 520 w 908"/>
                <a:gd name="T71" fmla="*/ -7422 h 452"/>
                <a:gd name="T72" fmla="*/ 536 w 908"/>
                <a:gd name="T73" fmla="*/ -7311 h 452"/>
                <a:gd name="T74" fmla="*/ 525 w 908"/>
                <a:gd name="T75" fmla="*/ -7395 h 452"/>
                <a:gd name="T76" fmla="*/ 548 w 908"/>
                <a:gd name="T77" fmla="*/ -7406 h 4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08" h="452">
                  <a:moveTo>
                    <a:pt x="520" y="321"/>
                  </a:moveTo>
                  <a:lnTo>
                    <a:pt x="520" y="452"/>
                  </a:lnTo>
                  <a:lnTo>
                    <a:pt x="548" y="436"/>
                  </a:lnTo>
                  <a:lnTo>
                    <a:pt x="540" y="436"/>
                  </a:lnTo>
                  <a:lnTo>
                    <a:pt x="525" y="425"/>
                  </a:lnTo>
                  <a:lnTo>
                    <a:pt x="539" y="417"/>
                  </a:lnTo>
                  <a:lnTo>
                    <a:pt x="536" y="321"/>
                  </a:lnTo>
                  <a:lnTo>
                    <a:pt x="531" y="321"/>
                  </a:lnTo>
                  <a:lnTo>
                    <a:pt x="520" y="321"/>
                  </a:lnTo>
                  <a:close/>
                  <a:moveTo>
                    <a:pt x="869" y="226"/>
                  </a:moveTo>
                  <a:lnTo>
                    <a:pt x="708" y="321"/>
                  </a:lnTo>
                  <a:lnTo>
                    <a:pt x="539" y="417"/>
                  </a:lnTo>
                  <a:lnTo>
                    <a:pt x="540" y="436"/>
                  </a:lnTo>
                  <a:lnTo>
                    <a:pt x="548" y="436"/>
                  </a:lnTo>
                  <a:lnTo>
                    <a:pt x="719" y="341"/>
                  </a:lnTo>
                  <a:lnTo>
                    <a:pt x="890" y="237"/>
                  </a:lnTo>
                  <a:lnTo>
                    <a:pt x="887" y="237"/>
                  </a:lnTo>
                  <a:lnTo>
                    <a:pt x="869" y="226"/>
                  </a:lnTo>
                  <a:close/>
                  <a:moveTo>
                    <a:pt x="17" y="299"/>
                  </a:moveTo>
                  <a:lnTo>
                    <a:pt x="17" y="310"/>
                  </a:lnTo>
                  <a:lnTo>
                    <a:pt x="520" y="310"/>
                  </a:lnTo>
                  <a:lnTo>
                    <a:pt x="531" y="321"/>
                  </a:lnTo>
                  <a:lnTo>
                    <a:pt x="536" y="321"/>
                  </a:lnTo>
                  <a:lnTo>
                    <a:pt x="535" y="305"/>
                  </a:lnTo>
                  <a:lnTo>
                    <a:pt x="17" y="299"/>
                  </a:lnTo>
                  <a:close/>
                  <a:moveTo>
                    <a:pt x="520" y="111"/>
                  </a:moveTo>
                  <a:lnTo>
                    <a:pt x="0" y="116"/>
                  </a:lnTo>
                  <a:lnTo>
                    <a:pt x="0" y="315"/>
                  </a:lnTo>
                  <a:lnTo>
                    <a:pt x="520" y="321"/>
                  </a:lnTo>
                  <a:lnTo>
                    <a:pt x="520" y="310"/>
                  </a:lnTo>
                  <a:lnTo>
                    <a:pt x="17" y="310"/>
                  </a:lnTo>
                  <a:lnTo>
                    <a:pt x="6" y="299"/>
                  </a:lnTo>
                  <a:lnTo>
                    <a:pt x="17" y="299"/>
                  </a:lnTo>
                  <a:lnTo>
                    <a:pt x="17" y="131"/>
                  </a:lnTo>
                  <a:lnTo>
                    <a:pt x="6" y="131"/>
                  </a:lnTo>
                  <a:lnTo>
                    <a:pt x="17" y="122"/>
                  </a:lnTo>
                  <a:lnTo>
                    <a:pt x="520" y="122"/>
                  </a:lnTo>
                  <a:lnTo>
                    <a:pt x="520" y="111"/>
                  </a:lnTo>
                  <a:close/>
                  <a:moveTo>
                    <a:pt x="17" y="299"/>
                  </a:moveTo>
                  <a:lnTo>
                    <a:pt x="6" y="299"/>
                  </a:lnTo>
                  <a:lnTo>
                    <a:pt x="17" y="299"/>
                  </a:lnTo>
                  <a:close/>
                  <a:moveTo>
                    <a:pt x="890" y="215"/>
                  </a:moveTo>
                  <a:lnTo>
                    <a:pt x="887" y="215"/>
                  </a:lnTo>
                  <a:lnTo>
                    <a:pt x="887" y="237"/>
                  </a:lnTo>
                  <a:lnTo>
                    <a:pt x="890" y="237"/>
                  </a:lnTo>
                  <a:lnTo>
                    <a:pt x="907" y="226"/>
                  </a:lnTo>
                  <a:lnTo>
                    <a:pt x="890" y="215"/>
                  </a:lnTo>
                  <a:close/>
                  <a:moveTo>
                    <a:pt x="719" y="111"/>
                  </a:moveTo>
                  <a:lnTo>
                    <a:pt x="708" y="131"/>
                  </a:lnTo>
                  <a:lnTo>
                    <a:pt x="869" y="226"/>
                  </a:lnTo>
                  <a:lnTo>
                    <a:pt x="887" y="215"/>
                  </a:lnTo>
                  <a:lnTo>
                    <a:pt x="890" y="215"/>
                  </a:lnTo>
                  <a:lnTo>
                    <a:pt x="719" y="111"/>
                  </a:lnTo>
                  <a:close/>
                  <a:moveTo>
                    <a:pt x="17" y="131"/>
                  </a:moveTo>
                  <a:lnTo>
                    <a:pt x="6" y="131"/>
                  </a:lnTo>
                  <a:lnTo>
                    <a:pt x="17" y="131"/>
                  </a:lnTo>
                  <a:close/>
                  <a:moveTo>
                    <a:pt x="548" y="16"/>
                  </a:moveTo>
                  <a:lnTo>
                    <a:pt x="540" y="16"/>
                  </a:lnTo>
                  <a:lnTo>
                    <a:pt x="539" y="35"/>
                  </a:lnTo>
                  <a:lnTo>
                    <a:pt x="708" y="131"/>
                  </a:lnTo>
                  <a:lnTo>
                    <a:pt x="719" y="111"/>
                  </a:lnTo>
                  <a:lnTo>
                    <a:pt x="548" y="16"/>
                  </a:lnTo>
                  <a:close/>
                  <a:moveTo>
                    <a:pt x="536" y="111"/>
                  </a:moveTo>
                  <a:lnTo>
                    <a:pt x="531" y="111"/>
                  </a:lnTo>
                  <a:lnTo>
                    <a:pt x="520" y="122"/>
                  </a:lnTo>
                  <a:lnTo>
                    <a:pt x="17" y="122"/>
                  </a:lnTo>
                  <a:lnTo>
                    <a:pt x="17" y="131"/>
                  </a:lnTo>
                  <a:lnTo>
                    <a:pt x="535" y="126"/>
                  </a:lnTo>
                  <a:lnTo>
                    <a:pt x="536" y="111"/>
                  </a:lnTo>
                  <a:close/>
                  <a:moveTo>
                    <a:pt x="520" y="0"/>
                  </a:moveTo>
                  <a:lnTo>
                    <a:pt x="520" y="111"/>
                  </a:lnTo>
                  <a:lnTo>
                    <a:pt x="536" y="111"/>
                  </a:lnTo>
                  <a:lnTo>
                    <a:pt x="539" y="35"/>
                  </a:lnTo>
                  <a:lnTo>
                    <a:pt x="525" y="27"/>
                  </a:lnTo>
                  <a:lnTo>
                    <a:pt x="540" y="16"/>
                  </a:lnTo>
                  <a:lnTo>
                    <a:pt x="548" y="1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5" name="Rectangle 211"/>
            <p:cNvSpPr>
              <a:spLocks noChangeArrowheads="1"/>
            </p:cNvSpPr>
            <p:nvPr/>
          </p:nvSpPr>
          <p:spPr bwMode="auto">
            <a:xfrm>
              <a:off x="5410" y="-7878"/>
              <a:ext cx="493" cy="1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6" name="AutoShape 212"/>
            <p:cNvSpPr/>
            <p:nvPr/>
          </p:nvSpPr>
          <p:spPr bwMode="auto">
            <a:xfrm>
              <a:off x="3631" y="-9675"/>
              <a:ext cx="665" cy="1017"/>
            </a:xfrm>
            <a:custGeom>
              <a:avLst/>
              <a:gdLst>
                <a:gd name="T0" fmla="*/ 665 w 665"/>
                <a:gd name="T1" fmla="*/ -9004 h 1017"/>
                <a:gd name="T2" fmla="*/ 361 w 665"/>
                <a:gd name="T3" fmla="*/ -9004 h 1017"/>
                <a:gd name="T4" fmla="*/ 660 w 665"/>
                <a:gd name="T5" fmla="*/ -9675 h 1017"/>
                <a:gd name="T6" fmla="*/ 0 w 665"/>
                <a:gd name="T7" fmla="*/ -9675 h 1017"/>
                <a:gd name="T8" fmla="*/ 0 w 665"/>
                <a:gd name="T9" fmla="*/ -9177 h 1017"/>
                <a:gd name="T10" fmla="*/ 0 w 665"/>
                <a:gd name="T11" fmla="*/ -8827 h 1017"/>
                <a:gd name="T12" fmla="*/ 0 w 665"/>
                <a:gd name="T13" fmla="*/ -8659 h 1017"/>
                <a:gd name="T14" fmla="*/ 660 w 665"/>
                <a:gd name="T15" fmla="*/ -8659 h 1017"/>
                <a:gd name="T16" fmla="*/ 309 w 665"/>
                <a:gd name="T17" fmla="*/ -8659 h 1017"/>
                <a:gd name="T18" fmla="*/ 309 w 665"/>
                <a:gd name="T19" fmla="*/ -9319 h 1017"/>
                <a:gd name="T20" fmla="*/ 309 w 665"/>
                <a:gd name="T21" fmla="*/ -9319 h 1017"/>
                <a:gd name="T22" fmla="*/ 660 w 665"/>
                <a:gd name="T23" fmla="*/ -9319 h 1017"/>
                <a:gd name="T24" fmla="*/ 357 w 665"/>
                <a:gd name="T25" fmla="*/ -9000 h 1017"/>
                <a:gd name="T26" fmla="*/ 351 w 665"/>
                <a:gd name="T27" fmla="*/ -9020 h 1017"/>
                <a:gd name="T28" fmla="*/ 330 w 665"/>
                <a:gd name="T29" fmla="*/ -9042 h 1017"/>
                <a:gd name="T30" fmla="*/ 309 w 665"/>
                <a:gd name="T31" fmla="*/ -9046 h 1017"/>
                <a:gd name="T32" fmla="*/ 309 w 665"/>
                <a:gd name="T33" fmla="*/ -9046 h 1017"/>
                <a:gd name="T34" fmla="*/ 288 w 665"/>
                <a:gd name="T35" fmla="*/ -9042 h 1017"/>
                <a:gd name="T36" fmla="*/ 267 w 665"/>
                <a:gd name="T37" fmla="*/ -9020 h 1017"/>
                <a:gd name="T38" fmla="*/ 262 w 665"/>
                <a:gd name="T39" fmla="*/ -9000 h 10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65" h="1017">
                  <a:moveTo>
                    <a:pt x="665" y="671"/>
                  </a:moveTo>
                  <a:lnTo>
                    <a:pt x="361" y="671"/>
                  </a:lnTo>
                  <a:moveTo>
                    <a:pt x="660" y="0"/>
                  </a:moveTo>
                  <a:lnTo>
                    <a:pt x="0" y="0"/>
                  </a:lnTo>
                  <a:lnTo>
                    <a:pt x="0" y="498"/>
                  </a:lnTo>
                  <a:moveTo>
                    <a:pt x="0" y="848"/>
                  </a:moveTo>
                  <a:lnTo>
                    <a:pt x="0" y="1016"/>
                  </a:lnTo>
                  <a:lnTo>
                    <a:pt x="660" y="1016"/>
                  </a:lnTo>
                  <a:moveTo>
                    <a:pt x="309" y="1016"/>
                  </a:moveTo>
                  <a:lnTo>
                    <a:pt x="309" y="356"/>
                  </a:lnTo>
                  <a:moveTo>
                    <a:pt x="309" y="356"/>
                  </a:moveTo>
                  <a:lnTo>
                    <a:pt x="660" y="356"/>
                  </a:lnTo>
                  <a:moveTo>
                    <a:pt x="357" y="675"/>
                  </a:moveTo>
                  <a:lnTo>
                    <a:pt x="351" y="655"/>
                  </a:lnTo>
                  <a:lnTo>
                    <a:pt x="330" y="633"/>
                  </a:lnTo>
                  <a:lnTo>
                    <a:pt x="309" y="629"/>
                  </a:lnTo>
                  <a:moveTo>
                    <a:pt x="309" y="629"/>
                  </a:moveTo>
                  <a:lnTo>
                    <a:pt x="288" y="633"/>
                  </a:lnTo>
                  <a:lnTo>
                    <a:pt x="267" y="655"/>
                  </a:lnTo>
                  <a:lnTo>
                    <a:pt x="262" y="675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7" name="Freeform 213"/>
            <p:cNvSpPr/>
            <p:nvPr/>
          </p:nvSpPr>
          <p:spPr bwMode="auto">
            <a:xfrm>
              <a:off x="3689" y="-9042"/>
              <a:ext cx="63" cy="74"/>
            </a:xfrm>
            <a:custGeom>
              <a:avLst/>
              <a:gdLst>
                <a:gd name="T0" fmla="*/ 62 w 63"/>
                <a:gd name="T1" fmla="*/ -9042 h 74"/>
                <a:gd name="T2" fmla="*/ 31 w 63"/>
                <a:gd name="T3" fmla="*/ -9020 h 74"/>
                <a:gd name="T4" fmla="*/ 0 w 63"/>
                <a:gd name="T5" fmla="*/ -9004 h 74"/>
                <a:gd name="T6" fmla="*/ 31 w 63"/>
                <a:gd name="T7" fmla="*/ -8989 h 74"/>
                <a:gd name="T8" fmla="*/ 62 w 63"/>
                <a:gd name="T9" fmla="*/ -8968 h 74"/>
                <a:gd name="T10" fmla="*/ 51 w 63"/>
                <a:gd name="T11" fmla="*/ -9004 h 74"/>
                <a:gd name="T12" fmla="*/ 62 w 63"/>
                <a:gd name="T13" fmla="*/ -9042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74">
                  <a:moveTo>
                    <a:pt x="62" y="0"/>
                  </a:moveTo>
                  <a:lnTo>
                    <a:pt x="31" y="22"/>
                  </a:lnTo>
                  <a:lnTo>
                    <a:pt x="0" y="38"/>
                  </a:lnTo>
                  <a:lnTo>
                    <a:pt x="31" y="53"/>
                  </a:lnTo>
                  <a:lnTo>
                    <a:pt x="62" y="74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8" name="Rectangle 214"/>
            <p:cNvSpPr>
              <a:spLocks noChangeArrowheads="1"/>
            </p:cNvSpPr>
            <p:nvPr/>
          </p:nvSpPr>
          <p:spPr bwMode="auto">
            <a:xfrm>
              <a:off x="3541" y="-9177"/>
              <a:ext cx="142" cy="350"/>
            </a:xfrm>
            <a:prstGeom prst="rect">
              <a:avLst/>
            </a:prstGeom>
            <a:noFill/>
            <a:ln w="9982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9" name="Rectangle 215"/>
            <p:cNvSpPr>
              <a:spLocks noChangeArrowheads="1"/>
            </p:cNvSpPr>
            <p:nvPr/>
          </p:nvSpPr>
          <p:spPr bwMode="auto">
            <a:xfrm>
              <a:off x="6640" y="-9230"/>
              <a:ext cx="760" cy="73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0" name="AutoShape 216"/>
            <p:cNvSpPr/>
            <p:nvPr/>
          </p:nvSpPr>
          <p:spPr bwMode="auto">
            <a:xfrm>
              <a:off x="6634" y="-9235"/>
              <a:ext cx="771" cy="7358"/>
            </a:xfrm>
            <a:custGeom>
              <a:avLst/>
              <a:gdLst>
                <a:gd name="T0" fmla="*/ 770 w 771"/>
                <a:gd name="T1" fmla="*/ -9235 h 7358"/>
                <a:gd name="T2" fmla="*/ 0 w 771"/>
                <a:gd name="T3" fmla="*/ -9235 h 7358"/>
                <a:gd name="T4" fmla="*/ 0 w 771"/>
                <a:gd name="T5" fmla="*/ -1878 h 7358"/>
                <a:gd name="T6" fmla="*/ 770 w 771"/>
                <a:gd name="T7" fmla="*/ -1878 h 7358"/>
                <a:gd name="T8" fmla="*/ 768 w 771"/>
                <a:gd name="T9" fmla="*/ -1882 h 7358"/>
                <a:gd name="T10" fmla="*/ 15 w 771"/>
                <a:gd name="T11" fmla="*/ -1882 h 7358"/>
                <a:gd name="T12" fmla="*/ 6 w 771"/>
                <a:gd name="T13" fmla="*/ -1891 h 7358"/>
                <a:gd name="T14" fmla="*/ 15 w 771"/>
                <a:gd name="T15" fmla="*/ -1891 h 7358"/>
                <a:gd name="T16" fmla="*/ 15 w 771"/>
                <a:gd name="T17" fmla="*/ -9225 h 7358"/>
                <a:gd name="T18" fmla="*/ 6 w 771"/>
                <a:gd name="T19" fmla="*/ -9225 h 7358"/>
                <a:gd name="T20" fmla="*/ 15 w 771"/>
                <a:gd name="T21" fmla="*/ -9232 h 7358"/>
                <a:gd name="T22" fmla="*/ 770 w 771"/>
                <a:gd name="T23" fmla="*/ -9232 h 7358"/>
                <a:gd name="T24" fmla="*/ 770 w 771"/>
                <a:gd name="T25" fmla="*/ -9235 h 7358"/>
                <a:gd name="T26" fmla="*/ 770 w 771"/>
                <a:gd name="T27" fmla="*/ -9232 h 7358"/>
                <a:gd name="T28" fmla="*/ 754 w 771"/>
                <a:gd name="T29" fmla="*/ -9232 h 7358"/>
                <a:gd name="T30" fmla="*/ 765 w 771"/>
                <a:gd name="T31" fmla="*/ -9225 h 7358"/>
                <a:gd name="T32" fmla="*/ 754 w 771"/>
                <a:gd name="T33" fmla="*/ -9225 h 7358"/>
                <a:gd name="T34" fmla="*/ 754 w 771"/>
                <a:gd name="T35" fmla="*/ -1891 h 7358"/>
                <a:gd name="T36" fmla="*/ 765 w 771"/>
                <a:gd name="T37" fmla="*/ -1891 h 7358"/>
                <a:gd name="T38" fmla="*/ 770 w 771"/>
                <a:gd name="T39" fmla="*/ -1878 h 7358"/>
                <a:gd name="T40" fmla="*/ 770 w 771"/>
                <a:gd name="T41" fmla="*/ -9232 h 7358"/>
                <a:gd name="T42" fmla="*/ 754 w 771"/>
                <a:gd name="T43" fmla="*/ -1891 h 7358"/>
                <a:gd name="T44" fmla="*/ 15 w 771"/>
                <a:gd name="T45" fmla="*/ -1891 h 7358"/>
                <a:gd name="T46" fmla="*/ 15 w 771"/>
                <a:gd name="T47" fmla="*/ -1882 h 7358"/>
                <a:gd name="T48" fmla="*/ 754 w 771"/>
                <a:gd name="T49" fmla="*/ -1882 h 7358"/>
                <a:gd name="T50" fmla="*/ 754 w 771"/>
                <a:gd name="T51" fmla="*/ -1891 h 7358"/>
                <a:gd name="T52" fmla="*/ 765 w 771"/>
                <a:gd name="T53" fmla="*/ -1891 h 7358"/>
                <a:gd name="T54" fmla="*/ 754 w 771"/>
                <a:gd name="T55" fmla="*/ -1882 h 7358"/>
                <a:gd name="T56" fmla="*/ 768 w 771"/>
                <a:gd name="T57" fmla="*/ -1882 h 7358"/>
                <a:gd name="T58" fmla="*/ 765 w 771"/>
                <a:gd name="T59" fmla="*/ -1891 h 7358"/>
                <a:gd name="T60" fmla="*/ 754 w 771"/>
                <a:gd name="T61" fmla="*/ -9232 h 7358"/>
                <a:gd name="T62" fmla="*/ 15 w 771"/>
                <a:gd name="T63" fmla="*/ -9232 h 7358"/>
                <a:gd name="T64" fmla="*/ 15 w 771"/>
                <a:gd name="T65" fmla="*/ -9225 h 7358"/>
                <a:gd name="T66" fmla="*/ 754 w 771"/>
                <a:gd name="T67" fmla="*/ -9225 h 7358"/>
                <a:gd name="T68" fmla="*/ 754 w 771"/>
                <a:gd name="T69" fmla="*/ -9232 h 73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71" h="7358">
                  <a:moveTo>
                    <a:pt x="770" y="0"/>
                  </a:moveTo>
                  <a:lnTo>
                    <a:pt x="0" y="0"/>
                  </a:lnTo>
                  <a:lnTo>
                    <a:pt x="0" y="7357"/>
                  </a:lnTo>
                  <a:lnTo>
                    <a:pt x="770" y="7357"/>
                  </a:lnTo>
                  <a:lnTo>
                    <a:pt x="768" y="7353"/>
                  </a:lnTo>
                  <a:lnTo>
                    <a:pt x="15" y="7353"/>
                  </a:lnTo>
                  <a:lnTo>
                    <a:pt x="6" y="7344"/>
                  </a:lnTo>
                  <a:lnTo>
                    <a:pt x="15" y="7344"/>
                  </a:lnTo>
                  <a:lnTo>
                    <a:pt x="15" y="10"/>
                  </a:lnTo>
                  <a:lnTo>
                    <a:pt x="6" y="10"/>
                  </a:lnTo>
                  <a:lnTo>
                    <a:pt x="15" y="3"/>
                  </a:lnTo>
                  <a:lnTo>
                    <a:pt x="770" y="3"/>
                  </a:lnTo>
                  <a:lnTo>
                    <a:pt x="770" y="0"/>
                  </a:lnTo>
                  <a:close/>
                  <a:moveTo>
                    <a:pt x="770" y="3"/>
                  </a:moveTo>
                  <a:lnTo>
                    <a:pt x="754" y="3"/>
                  </a:lnTo>
                  <a:lnTo>
                    <a:pt x="765" y="10"/>
                  </a:lnTo>
                  <a:lnTo>
                    <a:pt x="754" y="10"/>
                  </a:lnTo>
                  <a:lnTo>
                    <a:pt x="754" y="7344"/>
                  </a:lnTo>
                  <a:lnTo>
                    <a:pt x="765" y="7344"/>
                  </a:lnTo>
                  <a:lnTo>
                    <a:pt x="770" y="7357"/>
                  </a:lnTo>
                  <a:lnTo>
                    <a:pt x="770" y="3"/>
                  </a:lnTo>
                  <a:close/>
                  <a:moveTo>
                    <a:pt x="754" y="7344"/>
                  </a:moveTo>
                  <a:lnTo>
                    <a:pt x="15" y="7344"/>
                  </a:lnTo>
                  <a:lnTo>
                    <a:pt x="15" y="7353"/>
                  </a:lnTo>
                  <a:lnTo>
                    <a:pt x="754" y="7353"/>
                  </a:lnTo>
                  <a:lnTo>
                    <a:pt x="754" y="7344"/>
                  </a:lnTo>
                  <a:close/>
                  <a:moveTo>
                    <a:pt x="765" y="7344"/>
                  </a:moveTo>
                  <a:lnTo>
                    <a:pt x="754" y="7353"/>
                  </a:lnTo>
                  <a:lnTo>
                    <a:pt x="768" y="7353"/>
                  </a:lnTo>
                  <a:lnTo>
                    <a:pt x="765" y="7344"/>
                  </a:lnTo>
                  <a:close/>
                  <a:moveTo>
                    <a:pt x="754" y="3"/>
                  </a:moveTo>
                  <a:lnTo>
                    <a:pt x="15" y="3"/>
                  </a:lnTo>
                  <a:lnTo>
                    <a:pt x="15" y="10"/>
                  </a:lnTo>
                  <a:lnTo>
                    <a:pt x="754" y="10"/>
                  </a:lnTo>
                  <a:lnTo>
                    <a:pt x="75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1" name="AutoShape 217"/>
            <p:cNvSpPr/>
            <p:nvPr/>
          </p:nvSpPr>
          <p:spPr bwMode="auto">
            <a:xfrm>
              <a:off x="3631" y="-3832"/>
              <a:ext cx="399" cy="328"/>
            </a:xfrm>
            <a:custGeom>
              <a:avLst/>
              <a:gdLst>
                <a:gd name="T0" fmla="*/ 0 w 399"/>
                <a:gd name="T1" fmla="*/ -3591 h 328"/>
                <a:gd name="T2" fmla="*/ 0 w 399"/>
                <a:gd name="T3" fmla="*/ -3505 h 328"/>
                <a:gd name="T4" fmla="*/ 393 w 399"/>
                <a:gd name="T5" fmla="*/ -3505 h 328"/>
                <a:gd name="T6" fmla="*/ 399 w 399"/>
                <a:gd name="T7" fmla="*/ -3832 h 328"/>
                <a:gd name="T8" fmla="*/ 0 w 399"/>
                <a:gd name="T9" fmla="*/ -3832 h 328"/>
                <a:gd name="T10" fmla="*/ 0 w 399"/>
                <a:gd name="T11" fmla="*/ -3733 h 3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9" h="328">
                  <a:moveTo>
                    <a:pt x="0" y="241"/>
                  </a:moveTo>
                  <a:lnTo>
                    <a:pt x="0" y="327"/>
                  </a:lnTo>
                  <a:lnTo>
                    <a:pt x="393" y="327"/>
                  </a:lnTo>
                  <a:moveTo>
                    <a:pt x="399" y="0"/>
                  </a:moveTo>
                  <a:lnTo>
                    <a:pt x="0" y="0"/>
                  </a:lnTo>
                  <a:lnTo>
                    <a:pt x="0" y="99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2" name="Rectangle 218"/>
            <p:cNvSpPr>
              <a:spLocks noChangeArrowheads="1"/>
            </p:cNvSpPr>
            <p:nvPr/>
          </p:nvSpPr>
          <p:spPr bwMode="auto">
            <a:xfrm>
              <a:off x="5410" y="-5005"/>
              <a:ext cx="493" cy="6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3" name="AutoShape 219"/>
            <p:cNvSpPr/>
            <p:nvPr/>
          </p:nvSpPr>
          <p:spPr bwMode="auto">
            <a:xfrm>
              <a:off x="5405" y="-5010"/>
              <a:ext cx="503" cy="656"/>
            </a:xfrm>
            <a:custGeom>
              <a:avLst/>
              <a:gdLst>
                <a:gd name="T0" fmla="*/ 325 w 503"/>
                <a:gd name="T1" fmla="*/ -4810 h 656"/>
                <a:gd name="T2" fmla="*/ 320 w 503"/>
                <a:gd name="T3" fmla="*/ -4832 h 656"/>
                <a:gd name="T4" fmla="*/ 299 w 503"/>
                <a:gd name="T5" fmla="*/ -4837 h 656"/>
                <a:gd name="T6" fmla="*/ 283 w 503"/>
                <a:gd name="T7" fmla="*/ -4832 h 656"/>
                <a:gd name="T8" fmla="*/ 278 w 503"/>
                <a:gd name="T9" fmla="*/ -4810 h 656"/>
                <a:gd name="T10" fmla="*/ 283 w 503"/>
                <a:gd name="T11" fmla="*/ -4795 h 656"/>
                <a:gd name="T12" fmla="*/ 299 w 503"/>
                <a:gd name="T13" fmla="*/ -4790 h 656"/>
                <a:gd name="T14" fmla="*/ 320 w 503"/>
                <a:gd name="T15" fmla="*/ -4795 h 656"/>
                <a:gd name="T16" fmla="*/ 325 w 503"/>
                <a:gd name="T17" fmla="*/ -4810 h 656"/>
                <a:gd name="T18" fmla="*/ 503 w 503"/>
                <a:gd name="T19" fmla="*/ -5010 h 656"/>
                <a:gd name="T20" fmla="*/ 498 w 503"/>
                <a:gd name="T21" fmla="*/ -5010 h 656"/>
                <a:gd name="T22" fmla="*/ 498 w 503"/>
                <a:gd name="T23" fmla="*/ -4994 h 656"/>
                <a:gd name="T24" fmla="*/ 487 w 503"/>
                <a:gd name="T25" fmla="*/ -4994 h 656"/>
                <a:gd name="T26" fmla="*/ 487 w 503"/>
                <a:gd name="T27" fmla="*/ -4370 h 656"/>
                <a:gd name="T28" fmla="*/ 498 w 503"/>
                <a:gd name="T29" fmla="*/ -4370 h 656"/>
                <a:gd name="T30" fmla="*/ 487 w 503"/>
                <a:gd name="T31" fmla="*/ -4360 h 656"/>
                <a:gd name="T32" fmla="*/ 487 w 503"/>
                <a:gd name="T33" fmla="*/ -4370 h 656"/>
                <a:gd name="T34" fmla="*/ 15 w 503"/>
                <a:gd name="T35" fmla="*/ -4370 h 656"/>
                <a:gd name="T36" fmla="*/ 15 w 503"/>
                <a:gd name="T37" fmla="*/ -4360 h 656"/>
                <a:gd name="T38" fmla="*/ 5 w 503"/>
                <a:gd name="T39" fmla="*/ -4370 h 656"/>
                <a:gd name="T40" fmla="*/ 15 w 503"/>
                <a:gd name="T41" fmla="*/ -4370 h 656"/>
                <a:gd name="T42" fmla="*/ 15 w 503"/>
                <a:gd name="T43" fmla="*/ -4994 h 656"/>
                <a:gd name="T44" fmla="*/ 5 w 503"/>
                <a:gd name="T45" fmla="*/ -4994 h 656"/>
                <a:gd name="T46" fmla="*/ 15 w 503"/>
                <a:gd name="T47" fmla="*/ -5005 h 656"/>
                <a:gd name="T48" fmla="*/ 15 w 503"/>
                <a:gd name="T49" fmla="*/ -4994 h 656"/>
                <a:gd name="T50" fmla="*/ 487 w 503"/>
                <a:gd name="T51" fmla="*/ -4994 h 656"/>
                <a:gd name="T52" fmla="*/ 487 w 503"/>
                <a:gd name="T53" fmla="*/ -5005 h 656"/>
                <a:gd name="T54" fmla="*/ 498 w 503"/>
                <a:gd name="T55" fmla="*/ -4994 h 656"/>
                <a:gd name="T56" fmla="*/ 498 w 503"/>
                <a:gd name="T57" fmla="*/ -5010 h 656"/>
                <a:gd name="T58" fmla="*/ 0 w 503"/>
                <a:gd name="T59" fmla="*/ -5010 h 656"/>
                <a:gd name="T60" fmla="*/ 0 w 503"/>
                <a:gd name="T61" fmla="*/ -4354 h 656"/>
                <a:gd name="T62" fmla="*/ 503 w 503"/>
                <a:gd name="T63" fmla="*/ -4354 h 656"/>
                <a:gd name="T64" fmla="*/ 503 w 503"/>
                <a:gd name="T65" fmla="*/ -5005 h 656"/>
                <a:gd name="T66" fmla="*/ 503 w 503"/>
                <a:gd name="T67" fmla="*/ -5010 h 6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3" h="656">
                  <a:moveTo>
                    <a:pt x="325" y="200"/>
                  </a:moveTo>
                  <a:lnTo>
                    <a:pt x="320" y="178"/>
                  </a:lnTo>
                  <a:lnTo>
                    <a:pt x="299" y="173"/>
                  </a:lnTo>
                  <a:lnTo>
                    <a:pt x="283" y="178"/>
                  </a:lnTo>
                  <a:lnTo>
                    <a:pt x="278" y="200"/>
                  </a:lnTo>
                  <a:lnTo>
                    <a:pt x="283" y="215"/>
                  </a:lnTo>
                  <a:lnTo>
                    <a:pt x="299" y="220"/>
                  </a:lnTo>
                  <a:lnTo>
                    <a:pt x="320" y="215"/>
                  </a:lnTo>
                  <a:lnTo>
                    <a:pt x="325" y="200"/>
                  </a:lnTo>
                  <a:moveTo>
                    <a:pt x="503" y="0"/>
                  </a:moveTo>
                  <a:lnTo>
                    <a:pt x="498" y="0"/>
                  </a:lnTo>
                  <a:lnTo>
                    <a:pt x="498" y="16"/>
                  </a:lnTo>
                  <a:lnTo>
                    <a:pt x="487" y="16"/>
                  </a:lnTo>
                  <a:lnTo>
                    <a:pt x="487" y="640"/>
                  </a:lnTo>
                  <a:lnTo>
                    <a:pt x="498" y="640"/>
                  </a:lnTo>
                  <a:lnTo>
                    <a:pt x="487" y="650"/>
                  </a:lnTo>
                  <a:lnTo>
                    <a:pt x="487" y="640"/>
                  </a:lnTo>
                  <a:lnTo>
                    <a:pt x="15" y="640"/>
                  </a:lnTo>
                  <a:lnTo>
                    <a:pt x="15" y="650"/>
                  </a:lnTo>
                  <a:lnTo>
                    <a:pt x="5" y="640"/>
                  </a:lnTo>
                  <a:lnTo>
                    <a:pt x="15" y="640"/>
                  </a:lnTo>
                  <a:lnTo>
                    <a:pt x="15" y="16"/>
                  </a:lnTo>
                  <a:lnTo>
                    <a:pt x="5" y="16"/>
                  </a:lnTo>
                  <a:lnTo>
                    <a:pt x="15" y="5"/>
                  </a:lnTo>
                  <a:lnTo>
                    <a:pt x="15" y="16"/>
                  </a:lnTo>
                  <a:lnTo>
                    <a:pt x="487" y="16"/>
                  </a:lnTo>
                  <a:lnTo>
                    <a:pt x="487" y="5"/>
                  </a:lnTo>
                  <a:lnTo>
                    <a:pt x="498" y="16"/>
                  </a:lnTo>
                  <a:lnTo>
                    <a:pt x="49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503" y="656"/>
                  </a:lnTo>
                  <a:lnTo>
                    <a:pt x="503" y="5"/>
                  </a:lnTo>
                  <a:lnTo>
                    <a:pt x="50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38" name="Picture 2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" y="-3741"/>
              <a:ext cx="157" cy="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40" name="Line 221"/>
            <p:cNvSpPr>
              <a:spLocks noChangeShapeType="1"/>
            </p:cNvSpPr>
            <p:nvPr/>
          </p:nvSpPr>
          <p:spPr bwMode="auto">
            <a:xfrm>
              <a:off x="9874" y="-6614"/>
              <a:ext cx="0" cy="2401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1" name="Freeform 222"/>
            <p:cNvSpPr/>
            <p:nvPr/>
          </p:nvSpPr>
          <p:spPr bwMode="auto">
            <a:xfrm>
              <a:off x="9535" y="-9555"/>
              <a:ext cx="162" cy="80"/>
            </a:xfrm>
            <a:custGeom>
              <a:avLst/>
              <a:gdLst>
                <a:gd name="T0" fmla="*/ 151 w 162"/>
                <a:gd name="T1" fmla="*/ -9555 h 80"/>
                <a:gd name="T2" fmla="*/ 0 w 162"/>
                <a:gd name="T3" fmla="*/ -9498 h 80"/>
                <a:gd name="T4" fmla="*/ 11 w 162"/>
                <a:gd name="T5" fmla="*/ -9476 h 80"/>
                <a:gd name="T6" fmla="*/ 162 w 162"/>
                <a:gd name="T7" fmla="*/ -9534 h 80"/>
                <a:gd name="T8" fmla="*/ 151 w 162"/>
                <a:gd name="T9" fmla="*/ -9555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80">
                  <a:moveTo>
                    <a:pt x="151" y="0"/>
                  </a:moveTo>
                  <a:lnTo>
                    <a:pt x="0" y="57"/>
                  </a:lnTo>
                  <a:lnTo>
                    <a:pt x="11" y="79"/>
                  </a:lnTo>
                  <a:lnTo>
                    <a:pt x="162" y="2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2" name="Line 223"/>
            <p:cNvSpPr>
              <a:spLocks noChangeShapeType="1"/>
            </p:cNvSpPr>
            <p:nvPr/>
          </p:nvSpPr>
          <p:spPr bwMode="auto">
            <a:xfrm>
              <a:off x="9077" y="-6619"/>
              <a:ext cx="0" cy="2406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3" name="Freeform 224"/>
            <p:cNvSpPr/>
            <p:nvPr/>
          </p:nvSpPr>
          <p:spPr bwMode="auto">
            <a:xfrm>
              <a:off x="8938" y="-7548"/>
              <a:ext cx="1065" cy="939"/>
            </a:xfrm>
            <a:custGeom>
              <a:avLst/>
              <a:gdLst>
                <a:gd name="T0" fmla="*/ 1064 w 1065"/>
                <a:gd name="T1" fmla="*/ -7548 h 939"/>
                <a:gd name="T2" fmla="*/ 1058 w 1065"/>
                <a:gd name="T3" fmla="*/ -7548 h 939"/>
                <a:gd name="T4" fmla="*/ 1058 w 1065"/>
                <a:gd name="T5" fmla="*/ -6619 h 939"/>
                <a:gd name="T6" fmla="*/ 1053 w 1065"/>
                <a:gd name="T7" fmla="*/ -6614 h 939"/>
                <a:gd name="T8" fmla="*/ 1053 w 1065"/>
                <a:gd name="T9" fmla="*/ -6619 h 939"/>
                <a:gd name="T10" fmla="*/ 20 w 1065"/>
                <a:gd name="T11" fmla="*/ -6619 h 939"/>
                <a:gd name="T12" fmla="*/ 10 w 1065"/>
                <a:gd name="T13" fmla="*/ -6619 h 939"/>
                <a:gd name="T14" fmla="*/ 10 w 1065"/>
                <a:gd name="T15" fmla="*/ -6614 h 939"/>
                <a:gd name="T16" fmla="*/ 4 w 1065"/>
                <a:gd name="T17" fmla="*/ -6619 h 939"/>
                <a:gd name="T18" fmla="*/ 10 w 1065"/>
                <a:gd name="T19" fmla="*/ -6619 h 939"/>
                <a:gd name="T20" fmla="*/ 10 w 1065"/>
                <a:gd name="T21" fmla="*/ -6630 h 939"/>
                <a:gd name="T22" fmla="*/ 10 w 1065"/>
                <a:gd name="T23" fmla="*/ -7537 h 939"/>
                <a:gd name="T24" fmla="*/ 4 w 1065"/>
                <a:gd name="T25" fmla="*/ -7537 h 939"/>
                <a:gd name="T26" fmla="*/ 10 w 1065"/>
                <a:gd name="T27" fmla="*/ -7542 h 939"/>
                <a:gd name="T28" fmla="*/ 10 w 1065"/>
                <a:gd name="T29" fmla="*/ -7537 h 939"/>
                <a:gd name="T30" fmla="*/ 1041 w 1065"/>
                <a:gd name="T31" fmla="*/ -7537 h 939"/>
                <a:gd name="T32" fmla="*/ 10 w 1065"/>
                <a:gd name="T33" fmla="*/ -6630 h 939"/>
                <a:gd name="T34" fmla="*/ 20 w 1065"/>
                <a:gd name="T35" fmla="*/ -6619 h 939"/>
                <a:gd name="T36" fmla="*/ 1053 w 1065"/>
                <a:gd name="T37" fmla="*/ -7527 h 939"/>
                <a:gd name="T38" fmla="*/ 1053 w 1065"/>
                <a:gd name="T39" fmla="*/ -6619 h 939"/>
                <a:gd name="T40" fmla="*/ 1058 w 1065"/>
                <a:gd name="T41" fmla="*/ -6619 h 939"/>
                <a:gd name="T42" fmla="*/ 1058 w 1065"/>
                <a:gd name="T43" fmla="*/ -7548 h 939"/>
                <a:gd name="T44" fmla="*/ 1053 w 1065"/>
                <a:gd name="T45" fmla="*/ -7548 h 939"/>
                <a:gd name="T46" fmla="*/ 0 w 1065"/>
                <a:gd name="T47" fmla="*/ -7548 h 939"/>
                <a:gd name="T48" fmla="*/ 0 w 1065"/>
                <a:gd name="T49" fmla="*/ -6609 h 939"/>
                <a:gd name="T50" fmla="*/ 1064 w 1065"/>
                <a:gd name="T51" fmla="*/ -6609 h 939"/>
                <a:gd name="T52" fmla="*/ 1064 w 1065"/>
                <a:gd name="T53" fmla="*/ -7537 h 939"/>
                <a:gd name="T54" fmla="*/ 1064 w 1065"/>
                <a:gd name="T55" fmla="*/ -7542 h 939"/>
                <a:gd name="T56" fmla="*/ 1064 w 1065"/>
                <a:gd name="T57" fmla="*/ -7548 h 9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65" h="939">
                  <a:moveTo>
                    <a:pt x="1064" y="0"/>
                  </a:moveTo>
                  <a:lnTo>
                    <a:pt x="1058" y="0"/>
                  </a:lnTo>
                  <a:lnTo>
                    <a:pt x="1058" y="929"/>
                  </a:lnTo>
                  <a:lnTo>
                    <a:pt x="1053" y="934"/>
                  </a:lnTo>
                  <a:lnTo>
                    <a:pt x="1053" y="929"/>
                  </a:lnTo>
                  <a:lnTo>
                    <a:pt x="20" y="929"/>
                  </a:lnTo>
                  <a:lnTo>
                    <a:pt x="10" y="929"/>
                  </a:lnTo>
                  <a:lnTo>
                    <a:pt x="10" y="934"/>
                  </a:lnTo>
                  <a:lnTo>
                    <a:pt x="4" y="929"/>
                  </a:lnTo>
                  <a:lnTo>
                    <a:pt x="10" y="929"/>
                  </a:lnTo>
                  <a:lnTo>
                    <a:pt x="10" y="918"/>
                  </a:lnTo>
                  <a:lnTo>
                    <a:pt x="10" y="11"/>
                  </a:lnTo>
                  <a:lnTo>
                    <a:pt x="4" y="11"/>
                  </a:lnTo>
                  <a:lnTo>
                    <a:pt x="10" y="6"/>
                  </a:lnTo>
                  <a:lnTo>
                    <a:pt x="10" y="11"/>
                  </a:lnTo>
                  <a:lnTo>
                    <a:pt x="1041" y="11"/>
                  </a:lnTo>
                  <a:lnTo>
                    <a:pt x="10" y="918"/>
                  </a:lnTo>
                  <a:lnTo>
                    <a:pt x="20" y="929"/>
                  </a:lnTo>
                  <a:lnTo>
                    <a:pt x="1053" y="21"/>
                  </a:lnTo>
                  <a:lnTo>
                    <a:pt x="1053" y="929"/>
                  </a:lnTo>
                  <a:lnTo>
                    <a:pt x="1058" y="929"/>
                  </a:lnTo>
                  <a:lnTo>
                    <a:pt x="1058" y="0"/>
                  </a:lnTo>
                  <a:lnTo>
                    <a:pt x="1053" y="0"/>
                  </a:lnTo>
                  <a:lnTo>
                    <a:pt x="0" y="0"/>
                  </a:lnTo>
                  <a:lnTo>
                    <a:pt x="0" y="939"/>
                  </a:lnTo>
                  <a:lnTo>
                    <a:pt x="1064" y="939"/>
                  </a:lnTo>
                  <a:lnTo>
                    <a:pt x="1064" y="11"/>
                  </a:lnTo>
                  <a:lnTo>
                    <a:pt x="1064" y="6"/>
                  </a:lnTo>
                  <a:lnTo>
                    <a:pt x="10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4" name="AutoShape 225"/>
            <p:cNvSpPr/>
            <p:nvPr/>
          </p:nvSpPr>
          <p:spPr bwMode="auto">
            <a:xfrm>
              <a:off x="4030" y="-3832"/>
              <a:ext cx="587" cy="328"/>
            </a:xfrm>
            <a:custGeom>
              <a:avLst/>
              <a:gdLst>
                <a:gd name="T0" fmla="*/ 586 w 587"/>
                <a:gd name="T1" fmla="*/ -3832 h 328"/>
                <a:gd name="T2" fmla="*/ 555 w 587"/>
                <a:gd name="T3" fmla="*/ -3832 h 328"/>
                <a:gd name="T4" fmla="*/ 523 w 587"/>
                <a:gd name="T5" fmla="*/ -3832 h 328"/>
                <a:gd name="T6" fmla="*/ 492 w 587"/>
                <a:gd name="T7" fmla="*/ -3832 h 328"/>
                <a:gd name="T8" fmla="*/ 460 w 587"/>
                <a:gd name="T9" fmla="*/ -3832 h 328"/>
                <a:gd name="T10" fmla="*/ 429 w 587"/>
                <a:gd name="T11" fmla="*/ -3832 h 328"/>
                <a:gd name="T12" fmla="*/ 398 w 587"/>
                <a:gd name="T13" fmla="*/ -3832 h 328"/>
                <a:gd name="T14" fmla="*/ 366 w 587"/>
                <a:gd name="T15" fmla="*/ -3832 h 328"/>
                <a:gd name="T16" fmla="*/ 334 w 587"/>
                <a:gd name="T17" fmla="*/ -3832 h 328"/>
                <a:gd name="T18" fmla="*/ 303 w 587"/>
                <a:gd name="T19" fmla="*/ -3832 h 328"/>
                <a:gd name="T20" fmla="*/ 272 w 587"/>
                <a:gd name="T21" fmla="*/ -3832 h 328"/>
                <a:gd name="T22" fmla="*/ 240 w 587"/>
                <a:gd name="T23" fmla="*/ -3832 h 328"/>
                <a:gd name="T24" fmla="*/ 208 w 587"/>
                <a:gd name="T25" fmla="*/ -3832 h 328"/>
                <a:gd name="T26" fmla="*/ 177 w 587"/>
                <a:gd name="T27" fmla="*/ -3832 h 328"/>
                <a:gd name="T28" fmla="*/ 146 w 587"/>
                <a:gd name="T29" fmla="*/ -3832 h 328"/>
                <a:gd name="T30" fmla="*/ 115 w 587"/>
                <a:gd name="T31" fmla="*/ -3832 h 328"/>
                <a:gd name="T32" fmla="*/ 82 w 587"/>
                <a:gd name="T33" fmla="*/ -3832 h 328"/>
                <a:gd name="T34" fmla="*/ 51 w 587"/>
                <a:gd name="T35" fmla="*/ -3832 h 328"/>
                <a:gd name="T36" fmla="*/ 20 w 587"/>
                <a:gd name="T37" fmla="*/ -3832 h 328"/>
                <a:gd name="T38" fmla="*/ 0 w 587"/>
                <a:gd name="T39" fmla="*/ -3832 h 328"/>
                <a:gd name="T40" fmla="*/ 586 w 587"/>
                <a:gd name="T41" fmla="*/ -3505 h 328"/>
                <a:gd name="T42" fmla="*/ 555 w 587"/>
                <a:gd name="T43" fmla="*/ -3505 h 328"/>
                <a:gd name="T44" fmla="*/ 523 w 587"/>
                <a:gd name="T45" fmla="*/ -3505 h 328"/>
                <a:gd name="T46" fmla="*/ 492 w 587"/>
                <a:gd name="T47" fmla="*/ -3505 h 328"/>
                <a:gd name="T48" fmla="*/ 460 w 587"/>
                <a:gd name="T49" fmla="*/ -3505 h 328"/>
                <a:gd name="T50" fmla="*/ 429 w 587"/>
                <a:gd name="T51" fmla="*/ -3505 h 328"/>
                <a:gd name="T52" fmla="*/ 398 w 587"/>
                <a:gd name="T53" fmla="*/ -3505 h 328"/>
                <a:gd name="T54" fmla="*/ 366 w 587"/>
                <a:gd name="T55" fmla="*/ -3505 h 328"/>
                <a:gd name="T56" fmla="*/ 334 w 587"/>
                <a:gd name="T57" fmla="*/ -3505 h 328"/>
                <a:gd name="T58" fmla="*/ 303 w 587"/>
                <a:gd name="T59" fmla="*/ -3505 h 328"/>
                <a:gd name="T60" fmla="*/ 272 w 587"/>
                <a:gd name="T61" fmla="*/ -3505 h 328"/>
                <a:gd name="T62" fmla="*/ 240 w 587"/>
                <a:gd name="T63" fmla="*/ -3505 h 328"/>
                <a:gd name="T64" fmla="*/ 208 w 587"/>
                <a:gd name="T65" fmla="*/ -3505 h 328"/>
                <a:gd name="T66" fmla="*/ 177 w 587"/>
                <a:gd name="T67" fmla="*/ -3505 h 328"/>
                <a:gd name="T68" fmla="*/ 146 w 587"/>
                <a:gd name="T69" fmla="*/ -3505 h 328"/>
                <a:gd name="T70" fmla="*/ 115 w 587"/>
                <a:gd name="T71" fmla="*/ -3505 h 328"/>
                <a:gd name="T72" fmla="*/ 82 w 587"/>
                <a:gd name="T73" fmla="*/ -3505 h 328"/>
                <a:gd name="T74" fmla="*/ 51 w 587"/>
                <a:gd name="T75" fmla="*/ -3505 h 328"/>
                <a:gd name="T76" fmla="*/ 20 w 587"/>
                <a:gd name="T77" fmla="*/ -3505 h 328"/>
                <a:gd name="T78" fmla="*/ 0 w 587"/>
                <a:gd name="T79" fmla="*/ -3505 h 3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87" h="328">
                  <a:moveTo>
                    <a:pt x="586" y="0"/>
                  </a:moveTo>
                  <a:lnTo>
                    <a:pt x="555" y="0"/>
                  </a:lnTo>
                  <a:moveTo>
                    <a:pt x="523" y="0"/>
                  </a:moveTo>
                  <a:lnTo>
                    <a:pt x="492" y="0"/>
                  </a:lnTo>
                  <a:moveTo>
                    <a:pt x="460" y="0"/>
                  </a:moveTo>
                  <a:lnTo>
                    <a:pt x="429" y="0"/>
                  </a:lnTo>
                  <a:moveTo>
                    <a:pt x="398" y="0"/>
                  </a:moveTo>
                  <a:lnTo>
                    <a:pt x="366" y="0"/>
                  </a:lnTo>
                  <a:moveTo>
                    <a:pt x="334" y="0"/>
                  </a:moveTo>
                  <a:lnTo>
                    <a:pt x="303" y="0"/>
                  </a:lnTo>
                  <a:moveTo>
                    <a:pt x="272" y="0"/>
                  </a:moveTo>
                  <a:lnTo>
                    <a:pt x="240" y="0"/>
                  </a:lnTo>
                  <a:moveTo>
                    <a:pt x="208" y="0"/>
                  </a:moveTo>
                  <a:lnTo>
                    <a:pt x="177" y="0"/>
                  </a:lnTo>
                  <a:moveTo>
                    <a:pt x="146" y="0"/>
                  </a:moveTo>
                  <a:lnTo>
                    <a:pt x="115" y="0"/>
                  </a:lnTo>
                  <a:moveTo>
                    <a:pt x="82" y="0"/>
                  </a:moveTo>
                  <a:lnTo>
                    <a:pt x="51" y="0"/>
                  </a:lnTo>
                  <a:moveTo>
                    <a:pt x="20" y="0"/>
                  </a:moveTo>
                  <a:lnTo>
                    <a:pt x="0" y="0"/>
                  </a:lnTo>
                  <a:moveTo>
                    <a:pt x="586" y="327"/>
                  </a:moveTo>
                  <a:lnTo>
                    <a:pt x="555" y="327"/>
                  </a:lnTo>
                  <a:moveTo>
                    <a:pt x="523" y="327"/>
                  </a:moveTo>
                  <a:lnTo>
                    <a:pt x="492" y="327"/>
                  </a:lnTo>
                  <a:moveTo>
                    <a:pt x="460" y="327"/>
                  </a:moveTo>
                  <a:lnTo>
                    <a:pt x="429" y="327"/>
                  </a:lnTo>
                  <a:moveTo>
                    <a:pt x="398" y="327"/>
                  </a:moveTo>
                  <a:lnTo>
                    <a:pt x="366" y="327"/>
                  </a:lnTo>
                  <a:moveTo>
                    <a:pt x="334" y="327"/>
                  </a:moveTo>
                  <a:lnTo>
                    <a:pt x="303" y="327"/>
                  </a:lnTo>
                  <a:moveTo>
                    <a:pt x="272" y="327"/>
                  </a:moveTo>
                  <a:lnTo>
                    <a:pt x="240" y="327"/>
                  </a:lnTo>
                  <a:moveTo>
                    <a:pt x="208" y="327"/>
                  </a:moveTo>
                  <a:lnTo>
                    <a:pt x="177" y="327"/>
                  </a:lnTo>
                  <a:moveTo>
                    <a:pt x="146" y="327"/>
                  </a:moveTo>
                  <a:lnTo>
                    <a:pt x="115" y="327"/>
                  </a:lnTo>
                  <a:moveTo>
                    <a:pt x="82" y="327"/>
                  </a:moveTo>
                  <a:lnTo>
                    <a:pt x="51" y="327"/>
                  </a:lnTo>
                  <a:moveTo>
                    <a:pt x="20" y="327"/>
                  </a:moveTo>
                  <a:lnTo>
                    <a:pt x="0" y="327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5" name="Line 226"/>
            <p:cNvSpPr>
              <a:spLocks noChangeShapeType="1"/>
            </p:cNvSpPr>
            <p:nvPr/>
          </p:nvSpPr>
          <p:spPr bwMode="auto">
            <a:xfrm>
              <a:off x="4630" y="-9004"/>
              <a:ext cx="770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6" name="Line 227"/>
            <p:cNvSpPr>
              <a:spLocks noChangeShapeType="1"/>
            </p:cNvSpPr>
            <p:nvPr/>
          </p:nvSpPr>
          <p:spPr bwMode="auto">
            <a:xfrm>
              <a:off x="4621" y="-9676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7" name="Line 228"/>
            <p:cNvSpPr>
              <a:spLocks noChangeShapeType="1"/>
            </p:cNvSpPr>
            <p:nvPr/>
          </p:nvSpPr>
          <p:spPr bwMode="auto">
            <a:xfrm>
              <a:off x="4621" y="-8659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8" name="Line 229"/>
            <p:cNvSpPr>
              <a:spLocks noChangeShapeType="1"/>
            </p:cNvSpPr>
            <p:nvPr/>
          </p:nvSpPr>
          <p:spPr bwMode="auto">
            <a:xfrm>
              <a:off x="4621" y="-9319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9" name="Line 230"/>
            <p:cNvSpPr>
              <a:spLocks noChangeShapeType="1"/>
            </p:cNvSpPr>
            <p:nvPr/>
          </p:nvSpPr>
          <p:spPr bwMode="auto">
            <a:xfrm>
              <a:off x="4621" y="-7752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0" name="Line 231"/>
            <p:cNvSpPr>
              <a:spLocks noChangeShapeType="1"/>
            </p:cNvSpPr>
            <p:nvPr/>
          </p:nvSpPr>
          <p:spPr bwMode="auto">
            <a:xfrm>
              <a:off x="4621" y="-7372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1" name="Line 232"/>
            <p:cNvSpPr>
              <a:spLocks noChangeShapeType="1"/>
            </p:cNvSpPr>
            <p:nvPr/>
          </p:nvSpPr>
          <p:spPr bwMode="auto">
            <a:xfrm>
              <a:off x="4621" y="-6994"/>
              <a:ext cx="779" cy="0"/>
            </a:xfrm>
            <a:prstGeom prst="line">
              <a:avLst/>
            </a:pr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2" name="AutoShape 233"/>
            <p:cNvSpPr/>
            <p:nvPr/>
          </p:nvSpPr>
          <p:spPr bwMode="auto">
            <a:xfrm>
              <a:off x="4621" y="-6231"/>
              <a:ext cx="779" cy="2404"/>
            </a:xfrm>
            <a:custGeom>
              <a:avLst/>
              <a:gdLst>
                <a:gd name="T0" fmla="*/ 0 w 779"/>
                <a:gd name="T1" fmla="*/ -6231 h 2404"/>
                <a:gd name="T2" fmla="*/ 779 w 779"/>
                <a:gd name="T3" fmla="*/ -6231 h 2404"/>
                <a:gd name="T4" fmla="*/ 0 w 779"/>
                <a:gd name="T5" fmla="*/ -5731 h 2404"/>
                <a:gd name="T6" fmla="*/ 779 w 779"/>
                <a:gd name="T7" fmla="*/ -5731 h 2404"/>
                <a:gd name="T8" fmla="*/ 0 w 779"/>
                <a:gd name="T9" fmla="*/ -3828 h 2404"/>
                <a:gd name="T10" fmla="*/ 779 w 779"/>
                <a:gd name="T11" fmla="*/ -3828 h 2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9" h="2404">
                  <a:moveTo>
                    <a:pt x="0" y="0"/>
                  </a:moveTo>
                  <a:lnTo>
                    <a:pt x="779" y="0"/>
                  </a:lnTo>
                  <a:moveTo>
                    <a:pt x="0" y="500"/>
                  </a:moveTo>
                  <a:lnTo>
                    <a:pt x="779" y="500"/>
                  </a:lnTo>
                  <a:moveTo>
                    <a:pt x="0" y="2403"/>
                  </a:moveTo>
                  <a:lnTo>
                    <a:pt x="779" y="2403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3" name="Line 234"/>
            <p:cNvSpPr>
              <a:spLocks noChangeShapeType="1"/>
            </p:cNvSpPr>
            <p:nvPr/>
          </p:nvSpPr>
          <p:spPr bwMode="auto">
            <a:xfrm>
              <a:off x="4621" y="-3508"/>
              <a:ext cx="779" cy="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4" name="Freeform 235"/>
            <p:cNvSpPr/>
            <p:nvPr/>
          </p:nvSpPr>
          <p:spPr bwMode="auto">
            <a:xfrm>
              <a:off x="4585" y="-9708"/>
              <a:ext cx="74" cy="75"/>
            </a:xfrm>
            <a:custGeom>
              <a:avLst/>
              <a:gdLst>
                <a:gd name="T0" fmla="*/ 36 w 74"/>
                <a:gd name="T1" fmla="*/ -9708 h 75"/>
                <a:gd name="T2" fmla="*/ 10 w 74"/>
                <a:gd name="T3" fmla="*/ -9697 h 75"/>
                <a:gd name="T4" fmla="*/ 0 w 74"/>
                <a:gd name="T5" fmla="*/ -9670 h 75"/>
                <a:gd name="T6" fmla="*/ 10 w 74"/>
                <a:gd name="T7" fmla="*/ -9644 h 75"/>
                <a:gd name="T8" fmla="*/ 36 w 74"/>
                <a:gd name="T9" fmla="*/ -9633 h 75"/>
                <a:gd name="T10" fmla="*/ 63 w 74"/>
                <a:gd name="T11" fmla="*/ -9644 h 75"/>
                <a:gd name="T12" fmla="*/ 73 w 74"/>
                <a:gd name="T13" fmla="*/ -9670 h 75"/>
                <a:gd name="T14" fmla="*/ 63 w 74"/>
                <a:gd name="T15" fmla="*/ -9697 h 75"/>
                <a:gd name="T16" fmla="*/ 36 w 74"/>
                <a:gd name="T17" fmla="*/ -9708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5" name="AutoShape 236"/>
            <p:cNvSpPr/>
            <p:nvPr/>
          </p:nvSpPr>
          <p:spPr bwMode="auto">
            <a:xfrm>
              <a:off x="4574" y="-9717"/>
              <a:ext cx="94" cy="94"/>
            </a:xfrm>
            <a:custGeom>
              <a:avLst/>
              <a:gdLst>
                <a:gd name="T0" fmla="*/ 16 w 94"/>
                <a:gd name="T1" fmla="*/ -9702 h 94"/>
                <a:gd name="T2" fmla="*/ 16 w 94"/>
                <a:gd name="T3" fmla="*/ -9639 h 94"/>
                <a:gd name="T4" fmla="*/ 52 w 94"/>
                <a:gd name="T5" fmla="*/ -9644 h 94"/>
                <a:gd name="T6" fmla="*/ 47 w 94"/>
                <a:gd name="T7" fmla="*/ -9646 h 94"/>
                <a:gd name="T8" fmla="*/ 32 w 94"/>
                <a:gd name="T9" fmla="*/ -9650 h 94"/>
                <a:gd name="T10" fmla="*/ 30 w 94"/>
                <a:gd name="T11" fmla="*/ -9655 h 94"/>
                <a:gd name="T12" fmla="*/ 21 w 94"/>
                <a:gd name="T13" fmla="*/ -9666 h 94"/>
                <a:gd name="T14" fmla="*/ 25 w 94"/>
                <a:gd name="T15" fmla="*/ -9675 h 94"/>
                <a:gd name="T16" fmla="*/ 27 w 94"/>
                <a:gd name="T17" fmla="*/ -9686 h 94"/>
                <a:gd name="T18" fmla="*/ 38 w 94"/>
                <a:gd name="T19" fmla="*/ -9691 h 94"/>
                <a:gd name="T20" fmla="*/ 42 w 94"/>
                <a:gd name="T21" fmla="*/ -9697 h 94"/>
                <a:gd name="T22" fmla="*/ 78 w 94"/>
                <a:gd name="T23" fmla="*/ -9702 h 94"/>
                <a:gd name="T24" fmla="*/ 64 w 94"/>
                <a:gd name="T25" fmla="*/ -9653 h 94"/>
                <a:gd name="T26" fmla="*/ 52 w 94"/>
                <a:gd name="T27" fmla="*/ -9644 h 94"/>
                <a:gd name="T28" fmla="*/ 78 w 94"/>
                <a:gd name="T29" fmla="*/ -9639 h 94"/>
                <a:gd name="T30" fmla="*/ 63 w 94"/>
                <a:gd name="T31" fmla="*/ -9650 h 94"/>
                <a:gd name="T32" fmla="*/ 30 w 94"/>
                <a:gd name="T33" fmla="*/ -9653 h 94"/>
                <a:gd name="T34" fmla="*/ 38 w 94"/>
                <a:gd name="T35" fmla="*/ -9650 h 94"/>
                <a:gd name="T36" fmla="*/ 86 w 94"/>
                <a:gd name="T37" fmla="*/ -9655 h 94"/>
                <a:gd name="T38" fmla="*/ 63 w 94"/>
                <a:gd name="T39" fmla="*/ -9650 h 94"/>
                <a:gd name="T40" fmla="*/ 86 w 94"/>
                <a:gd name="T41" fmla="*/ -9655 h 94"/>
                <a:gd name="T42" fmla="*/ 64 w 94"/>
                <a:gd name="T43" fmla="*/ -9653 h 94"/>
                <a:gd name="T44" fmla="*/ 86 w 94"/>
                <a:gd name="T45" fmla="*/ -9655 h 94"/>
                <a:gd name="T46" fmla="*/ 74 w 94"/>
                <a:gd name="T47" fmla="*/ -9666 h 94"/>
                <a:gd name="T48" fmla="*/ 30 w 94"/>
                <a:gd name="T49" fmla="*/ -9655 h 94"/>
                <a:gd name="T50" fmla="*/ 30 w 94"/>
                <a:gd name="T51" fmla="*/ -9653 h 94"/>
                <a:gd name="T52" fmla="*/ 23 w 94"/>
                <a:gd name="T53" fmla="*/ -9670 h 94"/>
                <a:gd name="T54" fmla="*/ 25 w 94"/>
                <a:gd name="T55" fmla="*/ -9666 h 94"/>
                <a:gd name="T56" fmla="*/ 92 w 94"/>
                <a:gd name="T57" fmla="*/ -9675 h 94"/>
                <a:gd name="T58" fmla="*/ 74 w 94"/>
                <a:gd name="T59" fmla="*/ -9666 h 94"/>
                <a:gd name="T60" fmla="*/ 94 w 94"/>
                <a:gd name="T61" fmla="*/ -9670 h 94"/>
                <a:gd name="T62" fmla="*/ 25 w 94"/>
                <a:gd name="T63" fmla="*/ -9675 h 94"/>
                <a:gd name="T64" fmla="*/ 23 w 94"/>
                <a:gd name="T65" fmla="*/ -9670 h 94"/>
                <a:gd name="T66" fmla="*/ 64 w 94"/>
                <a:gd name="T67" fmla="*/ -9688 h 94"/>
                <a:gd name="T68" fmla="*/ 74 w 94"/>
                <a:gd name="T69" fmla="*/ -9675 h 94"/>
                <a:gd name="T70" fmla="*/ 86 w 94"/>
                <a:gd name="T71" fmla="*/ -9686 h 94"/>
                <a:gd name="T72" fmla="*/ 64 w 94"/>
                <a:gd name="T73" fmla="*/ -9688 h 94"/>
                <a:gd name="T74" fmla="*/ 27 w 94"/>
                <a:gd name="T75" fmla="*/ -9686 h 94"/>
                <a:gd name="T76" fmla="*/ 30 w 94"/>
                <a:gd name="T77" fmla="*/ -9687 h 94"/>
                <a:gd name="T78" fmla="*/ 63 w 94"/>
                <a:gd name="T79" fmla="*/ -9691 h 94"/>
                <a:gd name="T80" fmla="*/ 86 w 94"/>
                <a:gd name="T81" fmla="*/ -9686 h 94"/>
                <a:gd name="T82" fmla="*/ 38 w 94"/>
                <a:gd name="T83" fmla="*/ -9691 h 94"/>
                <a:gd name="T84" fmla="*/ 30 w 94"/>
                <a:gd name="T85" fmla="*/ -9687 h 94"/>
                <a:gd name="T86" fmla="*/ 81 w 94"/>
                <a:gd name="T87" fmla="*/ -9697 h 94"/>
                <a:gd name="T88" fmla="*/ 47 w 94"/>
                <a:gd name="T89" fmla="*/ -9695 h 94"/>
                <a:gd name="T90" fmla="*/ 63 w 94"/>
                <a:gd name="T91" fmla="*/ -9691 h 94"/>
                <a:gd name="T92" fmla="*/ 81 w 94"/>
                <a:gd name="T93" fmla="*/ -969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6" name="Freeform 237"/>
            <p:cNvSpPr/>
            <p:nvPr/>
          </p:nvSpPr>
          <p:spPr bwMode="auto">
            <a:xfrm>
              <a:off x="4585" y="-9356"/>
              <a:ext cx="74" cy="74"/>
            </a:xfrm>
            <a:custGeom>
              <a:avLst/>
              <a:gdLst>
                <a:gd name="T0" fmla="*/ 36 w 74"/>
                <a:gd name="T1" fmla="*/ -9356 h 74"/>
                <a:gd name="T2" fmla="*/ 10 w 74"/>
                <a:gd name="T3" fmla="*/ -9345 h 74"/>
                <a:gd name="T4" fmla="*/ 0 w 74"/>
                <a:gd name="T5" fmla="*/ -9319 h 74"/>
                <a:gd name="T6" fmla="*/ 10 w 74"/>
                <a:gd name="T7" fmla="*/ -9292 h 74"/>
                <a:gd name="T8" fmla="*/ 36 w 74"/>
                <a:gd name="T9" fmla="*/ -9283 h 74"/>
                <a:gd name="T10" fmla="*/ 63 w 74"/>
                <a:gd name="T11" fmla="*/ -9292 h 74"/>
                <a:gd name="T12" fmla="*/ 73 w 74"/>
                <a:gd name="T13" fmla="*/ -9319 h 74"/>
                <a:gd name="T14" fmla="*/ 63 w 74"/>
                <a:gd name="T15" fmla="*/ -9345 h 74"/>
                <a:gd name="T16" fmla="*/ 36 w 74"/>
                <a:gd name="T17" fmla="*/ -935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3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7" name="AutoShape 238"/>
            <p:cNvSpPr/>
            <p:nvPr/>
          </p:nvSpPr>
          <p:spPr bwMode="auto">
            <a:xfrm>
              <a:off x="4574" y="-9367"/>
              <a:ext cx="94" cy="95"/>
            </a:xfrm>
            <a:custGeom>
              <a:avLst/>
              <a:gdLst>
                <a:gd name="T0" fmla="*/ 16 w 94"/>
                <a:gd name="T1" fmla="*/ -9351 h 95"/>
                <a:gd name="T2" fmla="*/ 16 w 94"/>
                <a:gd name="T3" fmla="*/ -9288 h 95"/>
                <a:gd name="T4" fmla="*/ 52 w 94"/>
                <a:gd name="T5" fmla="*/ -9292 h 95"/>
                <a:gd name="T6" fmla="*/ 47 w 94"/>
                <a:gd name="T7" fmla="*/ -9294 h 95"/>
                <a:gd name="T8" fmla="*/ 32 w 94"/>
                <a:gd name="T9" fmla="*/ -9298 h 95"/>
                <a:gd name="T10" fmla="*/ 30 w 94"/>
                <a:gd name="T11" fmla="*/ -9303 h 95"/>
                <a:gd name="T12" fmla="*/ 21 w 94"/>
                <a:gd name="T13" fmla="*/ -9314 h 95"/>
                <a:gd name="T14" fmla="*/ 25 w 94"/>
                <a:gd name="T15" fmla="*/ -9325 h 95"/>
                <a:gd name="T16" fmla="*/ 27 w 94"/>
                <a:gd name="T17" fmla="*/ -9334 h 95"/>
                <a:gd name="T18" fmla="*/ 41 w 94"/>
                <a:gd name="T19" fmla="*/ -9340 h 95"/>
                <a:gd name="T20" fmla="*/ 42 w 94"/>
                <a:gd name="T21" fmla="*/ -9345 h 95"/>
                <a:gd name="T22" fmla="*/ 78 w 94"/>
                <a:gd name="T23" fmla="*/ -9351 h 95"/>
                <a:gd name="T24" fmla="*/ 64 w 94"/>
                <a:gd name="T25" fmla="*/ -9301 h 95"/>
                <a:gd name="T26" fmla="*/ 52 w 94"/>
                <a:gd name="T27" fmla="*/ -9292 h 95"/>
                <a:gd name="T28" fmla="*/ 78 w 94"/>
                <a:gd name="T29" fmla="*/ -9288 h 95"/>
                <a:gd name="T30" fmla="*/ 63 w 94"/>
                <a:gd name="T31" fmla="*/ -9298 h 95"/>
                <a:gd name="T32" fmla="*/ 30 w 94"/>
                <a:gd name="T33" fmla="*/ -9302 h 95"/>
                <a:gd name="T34" fmla="*/ 38 w 94"/>
                <a:gd name="T35" fmla="*/ -9298 h 95"/>
                <a:gd name="T36" fmla="*/ 86 w 94"/>
                <a:gd name="T37" fmla="*/ -9303 h 95"/>
                <a:gd name="T38" fmla="*/ 63 w 94"/>
                <a:gd name="T39" fmla="*/ -9298 h 95"/>
                <a:gd name="T40" fmla="*/ 86 w 94"/>
                <a:gd name="T41" fmla="*/ -9303 h 95"/>
                <a:gd name="T42" fmla="*/ 64 w 94"/>
                <a:gd name="T43" fmla="*/ -9301 h 95"/>
                <a:gd name="T44" fmla="*/ 86 w 94"/>
                <a:gd name="T45" fmla="*/ -9303 h 95"/>
                <a:gd name="T46" fmla="*/ 74 w 94"/>
                <a:gd name="T47" fmla="*/ -9314 h 95"/>
                <a:gd name="T48" fmla="*/ 30 w 94"/>
                <a:gd name="T49" fmla="*/ -9303 h 95"/>
                <a:gd name="T50" fmla="*/ 30 w 94"/>
                <a:gd name="T51" fmla="*/ -9302 h 95"/>
                <a:gd name="T52" fmla="*/ 23 w 94"/>
                <a:gd name="T53" fmla="*/ -9319 h 95"/>
                <a:gd name="T54" fmla="*/ 25 w 94"/>
                <a:gd name="T55" fmla="*/ -9314 h 95"/>
                <a:gd name="T56" fmla="*/ 91 w 94"/>
                <a:gd name="T57" fmla="*/ -9325 h 95"/>
                <a:gd name="T58" fmla="*/ 74 w 94"/>
                <a:gd name="T59" fmla="*/ -9314 h 95"/>
                <a:gd name="T60" fmla="*/ 94 w 94"/>
                <a:gd name="T61" fmla="*/ -9319 h 95"/>
                <a:gd name="T62" fmla="*/ 25 w 94"/>
                <a:gd name="T63" fmla="*/ -9325 h 95"/>
                <a:gd name="T64" fmla="*/ 23 w 94"/>
                <a:gd name="T65" fmla="*/ -9319 h 95"/>
                <a:gd name="T66" fmla="*/ 65 w 94"/>
                <a:gd name="T67" fmla="*/ -9336 h 95"/>
                <a:gd name="T68" fmla="*/ 74 w 94"/>
                <a:gd name="T69" fmla="*/ -9325 h 95"/>
                <a:gd name="T70" fmla="*/ 86 w 94"/>
                <a:gd name="T71" fmla="*/ -9334 h 95"/>
                <a:gd name="T72" fmla="*/ 65 w 94"/>
                <a:gd name="T73" fmla="*/ -9336 h 95"/>
                <a:gd name="T74" fmla="*/ 27 w 94"/>
                <a:gd name="T75" fmla="*/ -9334 h 95"/>
                <a:gd name="T76" fmla="*/ 30 w 94"/>
                <a:gd name="T77" fmla="*/ -9336 h 95"/>
                <a:gd name="T78" fmla="*/ 63 w 94"/>
                <a:gd name="T79" fmla="*/ -9340 h 95"/>
                <a:gd name="T80" fmla="*/ 86 w 94"/>
                <a:gd name="T81" fmla="*/ -9334 h 95"/>
                <a:gd name="T82" fmla="*/ 41 w 94"/>
                <a:gd name="T83" fmla="*/ -9340 h 95"/>
                <a:gd name="T84" fmla="*/ 30 w 94"/>
                <a:gd name="T85" fmla="*/ -9336 h 95"/>
                <a:gd name="T86" fmla="*/ 81 w 94"/>
                <a:gd name="T87" fmla="*/ -9345 h 95"/>
                <a:gd name="T88" fmla="*/ 47 w 94"/>
                <a:gd name="T89" fmla="*/ -9343 h 95"/>
                <a:gd name="T90" fmla="*/ 63 w 94"/>
                <a:gd name="T91" fmla="*/ -9340 h 95"/>
                <a:gd name="T92" fmla="*/ 81 w 94"/>
                <a:gd name="T93" fmla="*/ -9345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5"/>
                  </a:lnTo>
                  <a:lnTo>
                    <a:pt x="42" y="75"/>
                  </a:lnTo>
                  <a:lnTo>
                    <a:pt x="47" y="73"/>
                  </a:lnTo>
                  <a:lnTo>
                    <a:pt x="38" y="69"/>
                  </a:lnTo>
                  <a:lnTo>
                    <a:pt x="32" y="69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32" y="27"/>
                  </a:lnTo>
                  <a:lnTo>
                    <a:pt x="41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1" y="22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6"/>
                  </a:moveTo>
                  <a:lnTo>
                    <a:pt x="47" y="73"/>
                  </a:lnTo>
                  <a:lnTo>
                    <a:pt x="52" y="75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4" y="66"/>
                  </a:lnTo>
                  <a:close/>
                  <a:moveTo>
                    <a:pt x="30" y="65"/>
                  </a:moveTo>
                  <a:lnTo>
                    <a:pt x="32" y="69"/>
                  </a:lnTo>
                  <a:lnTo>
                    <a:pt x="38" y="69"/>
                  </a:lnTo>
                  <a:lnTo>
                    <a:pt x="30" y="65"/>
                  </a:lnTo>
                  <a:close/>
                  <a:moveTo>
                    <a:pt x="86" y="64"/>
                  </a:moveTo>
                  <a:lnTo>
                    <a:pt x="69" y="64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6" y="64"/>
                  </a:lnTo>
                  <a:close/>
                  <a:moveTo>
                    <a:pt x="71" y="48"/>
                  </a:moveTo>
                  <a:lnTo>
                    <a:pt x="64" y="66"/>
                  </a:lnTo>
                  <a:lnTo>
                    <a:pt x="69" y="64"/>
                  </a:lnTo>
                  <a:lnTo>
                    <a:pt x="86" y="64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30" y="64"/>
                  </a:moveTo>
                  <a:lnTo>
                    <a:pt x="27" y="64"/>
                  </a:lnTo>
                  <a:lnTo>
                    <a:pt x="30" y="65"/>
                  </a:lnTo>
                  <a:lnTo>
                    <a:pt x="30" y="64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3"/>
                  </a:lnTo>
                  <a:lnTo>
                    <a:pt x="69" y="33"/>
                  </a:lnTo>
                  <a:lnTo>
                    <a:pt x="65" y="31"/>
                  </a:lnTo>
                  <a:close/>
                  <a:moveTo>
                    <a:pt x="30" y="31"/>
                  </a:moveTo>
                  <a:lnTo>
                    <a:pt x="27" y="33"/>
                  </a:lnTo>
                  <a:lnTo>
                    <a:pt x="29" y="33"/>
                  </a:lnTo>
                  <a:lnTo>
                    <a:pt x="30" y="31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3"/>
                  </a:lnTo>
                  <a:lnTo>
                    <a:pt x="86" y="33"/>
                  </a:lnTo>
                  <a:lnTo>
                    <a:pt x="84" y="27"/>
                  </a:lnTo>
                  <a:close/>
                  <a:moveTo>
                    <a:pt x="41" y="27"/>
                  </a:moveTo>
                  <a:lnTo>
                    <a:pt x="32" y="27"/>
                  </a:lnTo>
                  <a:lnTo>
                    <a:pt x="30" y="31"/>
                  </a:lnTo>
                  <a:lnTo>
                    <a:pt x="41" y="27"/>
                  </a:lnTo>
                  <a:close/>
                  <a:moveTo>
                    <a:pt x="81" y="22"/>
                  </a:moveTo>
                  <a:lnTo>
                    <a:pt x="52" y="22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8" name="Freeform 239"/>
            <p:cNvSpPr/>
            <p:nvPr/>
          </p:nvSpPr>
          <p:spPr bwMode="auto">
            <a:xfrm>
              <a:off x="4585" y="-9042"/>
              <a:ext cx="74" cy="74"/>
            </a:xfrm>
            <a:custGeom>
              <a:avLst/>
              <a:gdLst>
                <a:gd name="T0" fmla="*/ 36 w 74"/>
                <a:gd name="T1" fmla="*/ -9042 h 74"/>
                <a:gd name="T2" fmla="*/ 10 w 74"/>
                <a:gd name="T3" fmla="*/ -9031 h 74"/>
                <a:gd name="T4" fmla="*/ 0 w 74"/>
                <a:gd name="T5" fmla="*/ -9004 h 74"/>
                <a:gd name="T6" fmla="*/ 10 w 74"/>
                <a:gd name="T7" fmla="*/ -8978 h 74"/>
                <a:gd name="T8" fmla="*/ 36 w 74"/>
                <a:gd name="T9" fmla="*/ -8968 h 74"/>
                <a:gd name="T10" fmla="*/ 63 w 74"/>
                <a:gd name="T11" fmla="*/ -8978 h 74"/>
                <a:gd name="T12" fmla="*/ 73 w 74"/>
                <a:gd name="T13" fmla="*/ -9004 h 74"/>
                <a:gd name="T14" fmla="*/ 63 w 74"/>
                <a:gd name="T15" fmla="*/ -9031 h 74"/>
                <a:gd name="T16" fmla="*/ 36 w 74"/>
                <a:gd name="T17" fmla="*/ -9042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4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9" name="AutoShape 240"/>
            <p:cNvSpPr/>
            <p:nvPr/>
          </p:nvSpPr>
          <p:spPr bwMode="auto">
            <a:xfrm>
              <a:off x="4574" y="-9051"/>
              <a:ext cx="94" cy="94"/>
            </a:xfrm>
            <a:custGeom>
              <a:avLst/>
              <a:gdLst>
                <a:gd name="T0" fmla="*/ 16 w 94"/>
                <a:gd name="T1" fmla="*/ -9036 h 94"/>
                <a:gd name="T2" fmla="*/ 16 w 94"/>
                <a:gd name="T3" fmla="*/ -8973 h 94"/>
                <a:gd name="T4" fmla="*/ 52 w 94"/>
                <a:gd name="T5" fmla="*/ -8978 h 94"/>
                <a:gd name="T6" fmla="*/ 47 w 94"/>
                <a:gd name="T7" fmla="*/ -8980 h 94"/>
                <a:gd name="T8" fmla="*/ 32 w 94"/>
                <a:gd name="T9" fmla="*/ -8984 h 94"/>
                <a:gd name="T10" fmla="*/ 30 w 94"/>
                <a:gd name="T11" fmla="*/ -8989 h 94"/>
                <a:gd name="T12" fmla="*/ 21 w 94"/>
                <a:gd name="T13" fmla="*/ -9000 h 94"/>
                <a:gd name="T14" fmla="*/ 25 w 94"/>
                <a:gd name="T15" fmla="*/ -9010 h 94"/>
                <a:gd name="T16" fmla="*/ 27 w 94"/>
                <a:gd name="T17" fmla="*/ -9020 h 94"/>
                <a:gd name="T18" fmla="*/ 41 w 94"/>
                <a:gd name="T19" fmla="*/ -9026 h 94"/>
                <a:gd name="T20" fmla="*/ 42 w 94"/>
                <a:gd name="T21" fmla="*/ -9031 h 94"/>
                <a:gd name="T22" fmla="*/ 78 w 94"/>
                <a:gd name="T23" fmla="*/ -9036 h 94"/>
                <a:gd name="T24" fmla="*/ 64 w 94"/>
                <a:gd name="T25" fmla="*/ -8987 h 94"/>
                <a:gd name="T26" fmla="*/ 52 w 94"/>
                <a:gd name="T27" fmla="*/ -8978 h 94"/>
                <a:gd name="T28" fmla="*/ 78 w 94"/>
                <a:gd name="T29" fmla="*/ -8973 h 94"/>
                <a:gd name="T30" fmla="*/ 63 w 94"/>
                <a:gd name="T31" fmla="*/ -8984 h 94"/>
                <a:gd name="T32" fmla="*/ 30 w 94"/>
                <a:gd name="T33" fmla="*/ -8987 h 94"/>
                <a:gd name="T34" fmla="*/ 38 w 94"/>
                <a:gd name="T35" fmla="*/ -8984 h 94"/>
                <a:gd name="T36" fmla="*/ 86 w 94"/>
                <a:gd name="T37" fmla="*/ -8989 h 94"/>
                <a:gd name="T38" fmla="*/ 63 w 94"/>
                <a:gd name="T39" fmla="*/ -8984 h 94"/>
                <a:gd name="T40" fmla="*/ 86 w 94"/>
                <a:gd name="T41" fmla="*/ -8989 h 94"/>
                <a:gd name="T42" fmla="*/ 64 w 94"/>
                <a:gd name="T43" fmla="*/ -8987 h 94"/>
                <a:gd name="T44" fmla="*/ 86 w 94"/>
                <a:gd name="T45" fmla="*/ -8989 h 94"/>
                <a:gd name="T46" fmla="*/ 74 w 94"/>
                <a:gd name="T47" fmla="*/ -9000 h 94"/>
                <a:gd name="T48" fmla="*/ 30 w 94"/>
                <a:gd name="T49" fmla="*/ -8989 h 94"/>
                <a:gd name="T50" fmla="*/ 30 w 94"/>
                <a:gd name="T51" fmla="*/ -8987 h 94"/>
                <a:gd name="T52" fmla="*/ 23 w 94"/>
                <a:gd name="T53" fmla="*/ -9005 h 94"/>
                <a:gd name="T54" fmla="*/ 25 w 94"/>
                <a:gd name="T55" fmla="*/ -9000 h 94"/>
                <a:gd name="T56" fmla="*/ 91 w 94"/>
                <a:gd name="T57" fmla="*/ -9010 h 94"/>
                <a:gd name="T58" fmla="*/ 74 w 94"/>
                <a:gd name="T59" fmla="*/ -9000 h 94"/>
                <a:gd name="T60" fmla="*/ 94 w 94"/>
                <a:gd name="T61" fmla="*/ -9004 h 94"/>
                <a:gd name="T62" fmla="*/ 25 w 94"/>
                <a:gd name="T63" fmla="*/ -9010 h 94"/>
                <a:gd name="T64" fmla="*/ 23 w 94"/>
                <a:gd name="T65" fmla="*/ -9005 h 94"/>
                <a:gd name="T66" fmla="*/ 65 w 94"/>
                <a:gd name="T67" fmla="*/ -9022 h 94"/>
                <a:gd name="T68" fmla="*/ 74 w 94"/>
                <a:gd name="T69" fmla="*/ -9010 h 94"/>
                <a:gd name="T70" fmla="*/ 86 w 94"/>
                <a:gd name="T71" fmla="*/ -9020 h 94"/>
                <a:gd name="T72" fmla="*/ 65 w 94"/>
                <a:gd name="T73" fmla="*/ -9022 h 94"/>
                <a:gd name="T74" fmla="*/ 27 w 94"/>
                <a:gd name="T75" fmla="*/ -9020 h 94"/>
                <a:gd name="T76" fmla="*/ 30 w 94"/>
                <a:gd name="T77" fmla="*/ -9021 h 94"/>
                <a:gd name="T78" fmla="*/ 63 w 94"/>
                <a:gd name="T79" fmla="*/ -9026 h 94"/>
                <a:gd name="T80" fmla="*/ 86 w 94"/>
                <a:gd name="T81" fmla="*/ -9020 h 94"/>
                <a:gd name="T82" fmla="*/ 41 w 94"/>
                <a:gd name="T83" fmla="*/ -9026 h 94"/>
                <a:gd name="T84" fmla="*/ 30 w 94"/>
                <a:gd name="T85" fmla="*/ -9021 h 94"/>
                <a:gd name="T86" fmla="*/ 81 w 94"/>
                <a:gd name="T87" fmla="*/ -9031 h 94"/>
                <a:gd name="T88" fmla="*/ 47 w 94"/>
                <a:gd name="T89" fmla="*/ -9029 h 94"/>
                <a:gd name="T90" fmla="*/ 63 w 94"/>
                <a:gd name="T91" fmla="*/ -9026 h 94"/>
                <a:gd name="T92" fmla="*/ 81 w 94"/>
                <a:gd name="T93" fmla="*/ -9031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1"/>
                  </a:lnTo>
                  <a:lnTo>
                    <a:pt x="25" y="4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1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1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1" y="41"/>
                  </a:moveTo>
                  <a:lnTo>
                    <a:pt x="74" y="41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1" y="41"/>
                  </a:lnTo>
                  <a:close/>
                  <a:moveTo>
                    <a:pt x="25" y="41"/>
                  </a:moveTo>
                  <a:lnTo>
                    <a:pt x="21" y="41"/>
                  </a:lnTo>
                  <a:lnTo>
                    <a:pt x="23" y="46"/>
                  </a:lnTo>
                  <a:lnTo>
                    <a:pt x="25" y="41"/>
                  </a:lnTo>
                  <a:close/>
                  <a:moveTo>
                    <a:pt x="65" y="29"/>
                  </a:moveTo>
                  <a:lnTo>
                    <a:pt x="71" y="46"/>
                  </a:lnTo>
                  <a:lnTo>
                    <a:pt x="74" y="41"/>
                  </a:lnTo>
                  <a:lnTo>
                    <a:pt x="91" y="41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0" name="Freeform 241"/>
            <p:cNvSpPr/>
            <p:nvPr/>
          </p:nvSpPr>
          <p:spPr bwMode="auto">
            <a:xfrm>
              <a:off x="4585" y="-8695"/>
              <a:ext cx="74" cy="74"/>
            </a:xfrm>
            <a:custGeom>
              <a:avLst/>
              <a:gdLst>
                <a:gd name="T0" fmla="*/ 36 w 74"/>
                <a:gd name="T1" fmla="*/ -8695 h 74"/>
                <a:gd name="T2" fmla="*/ 10 w 74"/>
                <a:gd name="T3" fmla="*/ -8685 h 74"/>
                <a:gd name="T4" fmla="*/ 0 w 74"/>
                <a:gd name="T5" fmla="*/ -8659 h 74"/>
                <a:gd name="T6" fmla="*/ 10 w 74"/>
                <a:gd name="T7" fmla="*/ -8632 h 74"/>
                <a:gd name="T8" fmla="*/ 36 w 74"/>
                <a:gd name="T9" fmla="*/ -8622 h 74"/>
                <a:gd name="T10" fmla="*/ 63 w 74"/>
                <a:gd name="T11" fmla="*/ -8632 h 74"/>
                <a:gd name="T12" fmla="*/ 73 w 74"/>
                <a:gd name="T13" fmla="*/ -8659 h 74"/>
                <a:gd name="T14" fmla="*/ 63 w 74"/>
                <a:gd name="T15" fmla="*/ -8685 h 74"/>
                <a:gd name="T16" fmla="*/ 36 w 74"/>
                <a:gd name="T17" fmla="*/ -8695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1" name="AutoShape 242"/>
            <p:cNvSpPr/>
            <p:nvPr/>
          </p:nvSpPr>
          <p:spPr bwMode="auto">
            <a:xfrm>
              <a:off x="4574" y="-8706"/>
              <a:ext cx="94" cy="94"/>
            </a:xfrm>
            <a:custGeom>
              <a:avLst/>
              <a:gdLst>
                <a:gd name="T0" fmla="*/ 16 w 94"/>
                <a:gd name="T1" fmla="*/ -8690 h 94"/>
                <a:gd name="T2" fmla="*/ 16 w 94"/>
                <a:gd name="T3" fmla="*/ -8628 h 94"/>
                <a:gd name="T4" fmla="*/ 52 w 94"/>
                <a:gd name="T5" fmla="*/ -8632 h 94"/>
                <a:gd name="T6" fmla="*/ 47 w 94"/>
                <a:gd name="T7" fmla="*/ -8634 h 94"/>
                <a:gd name="T8" fmla="*/ 32 w 94"/>
                <a:gd name="T9" fmla="*/ -8637 h 94"/>
                <a:gd name="T10" fmla="*/ 29 w 94"/>
                <a:gd name="T11" fmla="*/ -8643 h 94"/>
                <a:gd name="T12" fmla="*/ 21 w 94"/>
                <a:gd name="T13" fmla="*/ -8653 h 94"/>
                <a:gd name="T14" fmla="*/ 25 w 94"/>
                <a:gd name="T15" fmla="*/ -8664 h 94"/>
                <a:gd name="T16" fmla="*/ 27 w 94"/>
                <a:gd name="T17" fmla="*/ -8674 h 94"/>
                <a:gd name="T18" fmla="*/ 38 w 94"/>
                <a:gd name="T19" fmla="*/ -8679 h 94"/>
                <a:gd name="T20" fmla="*/ 42 w 94"/>
                <a:gd name="T21" fmla="*/ -8685 h 94"/>
                <a:gd name="T22" fmla="*/ 78 w 94"/>
                <a:gd name="T23" fmla="*/ -8690 h 94"/>
                <a:gd name="T24" fmla="*/ 65 w 94"/>
                <a:gd name="T25" fmla="*/ -8641 h 94"/>
                <a:gd name="T26" fmla="*/ 52 w 94"/>
                <a:gd name="T27" fmla="*/ -8632 h 94"/>
                <a:gd name="T28" fmla="*/ 78 w 94"/>
                <a:gd name="T29" fmla="*/ -8628 h 94"/>
                <a:gd name="T30" fmla="*/ 63 w 94"/>
                <a:gd name="T31" fmla="*/ -8637 h 94"/>
                <a:gd name="T32" fmla="*/ 30 w 94"/>
                <a:gd name="T33" fmla="*/ -8642 h 94"/>
                <a:gd name="T34" fmla="*/ 41 w 94"/>
                <a:gd name="T35" fmla="*/ -8637 h 94"/>
                <a:gd name="T36" fmla="*/ 86 w 94"/>
                <a:gd name="T37" fmla="*/ -8643 h 94"/>
                <a:gd name="T38" fmla="*/ 63 w 94"/>
                <a:gd name="T39" fmla="*/ -8637 h 94"/>
                <a:gd name="T40" fmla="*/ 86 w 94"/>
                <a:gd name="T41" fmla="*/ -8643 h 94"/>
                <a:gd name="T42" fmla="*/ 65 w 94"/>
                <a:gd name="T43" fmla="*/ -8641 h 94"/>
                <a:gd name="T44" fmla="*/ 86 w 94"/>
                <a:gd name="T45" fmla="*/ -8643 h 94"/>
                <a:gd name="T46" fmla="*/ 74 w 94"/>
                <a:gd name="T47" fmla="*/ -8653 h 94"/>
                <a:gd name="T48" fmla="*/ 29 w 94"/>
                <a:gd name="T49" fmla="*/ -8643 h 94"/>
                <a:gd name="T50" fmla="*/ 30 w 94"/>
                <a:gd name="T51" fmla="*/ -8642 h 94"/>
                <a:gd name="T52" fmla="*/ 23 w 94"/>
                <a:gd name="T53" fmla="*/ -8658 h 94"/>
                <a:gd name="T54" fmla="*/ 25 w 94"/>
                <a:gd name="T55" fmla="*/ -8653 h 94"/>
                <a:gd name="T56" fmla="*/ 92 w 94"/>
                <a:gd name="T57" fmla="*/ -8664 h 94"/>
                <a:gd name="T58" fmla="*/ 74 w 94"/>
                <a:gd name="T59" fmla="*/ -8653 h 94"/>
                <a:gd name="T60" fmla="*/ 94 w 94"/>
                <a:gd name="T61" fmla="*/ -8659 h 94"/>
                <a:gd name="T62" fmla="*/ 25 w 94"/>
                <a:gd name="T63" fmla="*/ -8664 h 94"/>
                <a:gd name="T64" fmla="*/ 23 w 94"/>
                <a:gd name="T65" fmla="*/ -8658 h 94"/>
                <a:gd name="T66" fmla="*/ 64 w 94"/>
                <a:gd name="T67" fmla="*/ -8676 h 94"/>
                <a:gd name="T68" fmla="*/ 74 w 94"/>
                <a:gd name="T69" fmla="*/ -8664 h 94"/>
                <a:gd name="T70" fmla="*/ 86 w 94"/>
                <a:gd name="T71" fmla="*/ -8674 h 94"/>
                <a:gd name="T72" fmla="*/ 64 w 94"/>
                <a:gd name="T73" fmla="*/ -8676 h 94"/>
                <a:gd name="T74" fmla="*/ 27 w 94"/>
                <a:gd name="T75" fmla="*/ -8674 h 94"/>
                <a:gd name="T76" fmla="*/ 30 w 94"/>
                <a:gd name="T77" fmla="*/ -8676 h 94"/>
                <a:gd name="T78" fmla="*/ 63 w 94"/>
                <a:gd name="T79" fmla="*/ -8679 h 94"/>
                <a:gd name="T80" fmla="*/ 86 w 94"/>
                <a:gd name="T81" fmla="*/ -8674 h 94"/>
                <a:gd name="T82" fmla="*/ 38 w 94"/>
                <a:gd name="T83" fmla="*/ -8679 h 94"/>
                <a:gd name="T84" fmla="*/ 30 w 94"/>
                <a:gd name="T85" fmla="*/ -8676 h 94"/>
                <a:gd name="T86" fmla="*/ 81 w 94"/>
                <a:gd name="T87" fmla="*/ -8685 h 94"/>
                <a:gd name="T88" fmla="*/ 47 w 94"/>
                <a:gd name="T89" fmla="*/ -8683 h 94"/>
                <a:gd name="T90" fmla="*/ 63 w 94"/>
                <a:gd name="T91" fmla="*/ -8679 h 94"/>
                <a:gd name="T92" fmla="*/ 81 w 94"/>
                <a:gd name="T93" fmla="*/ -8685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2"/>
                  </a:lnTo>
                  <a:lnTo>
                    <a:pt x="27" y="32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5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1" y="48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2"/>
                  </a:lnTo>
                  <a:lnTo>
                    <a:pt x="30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2" name="Freeform 243"/>
            <p:cNvSpPr/>
            <p:nvPr/>
          </p:nvSpPr>
          <p:spPr bwMode="auto">
            <a:xfrm>
              <a:off x="4585" y="-7789"/>
              <a:ext cx="74" cy="75"/>
            </a:xfrm>
            <a:custGeom>
              <a:avLst/>
              <a:gdLst>
                <a:gd name="T0" fmla="*/ 36 w 74"/>
                <a:gd name="T1" fmla="*/ -7789 h 75"/>
                <a:gd name="T2" fmla="*/ 10 w 74"/>
                <a:gd name="T3" fmla="*/ -7778 h 75"/>
                <a:gd name="T4" fmla="*/ 0 w 74"/>
                <a:gd name="T5" fmla="*/ -7752 h 75"/>
                <a:gd name="T6" fmla="*/ 10 w 74"/>
                <a:gd name="T7" fmla="*/ -7725 h 75"/>
                <a:gd name="T8" fmla="*/ 36 w 74"/>
                <a:gd name="T9" fmla="*/ -7714 h 75"/>
                <a:gd name="T10" fmla="*/ 63 w 74"/>
                <a:gd name="T11" fmla="*/ -7725 h 75"/>
                <a:gd name="T12" fmla="*/ 73 w 74"/>
                <a:gd name="T13" fmla="*/ -7752 h 75"/>
                <a:gd name="T14" fmla="*/ 63 w 74"/>
                <a:gd name="T15" fmla="*/ -7778 h 75"/>
                <a:gd name="T16" fmla="*/ 36 w 74"/>
                <a:gd name="T17" fmla="*/ -7789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3" name="AutoShape 244"/>
            <p:cNvSpPr/>
            <p:nvPr/>
          </p:nvSpPr>
          <p:spPr bwMode="auto">
            <a:xfrm>
              <a:off x="4574" y="-7798"/>
              <a:ext cx="94" cy="94"/>
            </a:xfrm>
            <a:custGeom>
              <a:avLst/>
              <a:gdLst>
                <a:gd name="T0" fmla="*/ 16 w 94"/>
                <a:gd name="T1" fmla="*/ -7783 h 94"/>
                <a:gd name="T2" fmla="*/ 16 w 94"/>
                <a:gd name="T3" fmla="*/ -7720 h 94"/>
                <a:gd name="T4" fmla="*/ 52 w 94"/>
                <a:gd name="T5" fmla="*/ -7725 h 94"/>
                <a:gd name="T6" fmla="*/ 47 w 94"/>
                <a:gd name="T7" fmla="*/ -7727 h 94"/>
                <a:gd name="T8" fmla="*/ 32 w 94"/>
                <a:gd name="T9" fmla="*/ -7731 h 94"/>
                <a:gd name="T10" fmla="*/ 30 w 94"/>
                <a:gd name="T11" fmla="*/ -7736 h 94"/>
                <a:gd name="T12" fmla="*/ 21 w 94"/>
                <a:gd name="T13" fmla="*/ -7747 h 94"/>
                <a:gd name="T14" fmla="*/ 25 w 94"/>
                <a:gd name="T15" fmla="*/ -7756 h 94"/>
                <a:gd name="T16" fmla="*/ 27 w 94"/>
                <a:gd name="T17" fmla="*/ -7767 h 94"/>
                <a:gd name="T18" fmla="*/ 41 w 94"/>
                <a:gd name="T19" fmla="*/ -7773 h 94"/>
                <a:gd name="T20" fmla="*/ 42 w 94"/>
                <a:gd name="T21" fmla="*/ -7778 h 94"/>
                <a:gd name="T22" fmla="*/ 78 w 94"/>
                <a:gd name="T23" fmla="*/ -7783 h 94"/>
                <a:gd name="T24" fmla="*/ 64 w 94"/>
                <a:gd name="T25" fmla="*/ -7734 h 94"/>
                <a:gd name="T26" fmla="*/ 52 w 94"/>
                <a:gd name="T27" fmla="*/ -7725 h 94"/>
                <a:gd name="T28" fmla="*/ 78 w 94"/>
                <a:gd name="T29" fmla="*/ -7720 h 94"/>
                <a:gd name="T30" fmla="*/ 63 w 94"/>
                <a:gd name="T31" fmla="*/ -7731 h 94"/>
                <a:gd name="T32" fmla="*/ 30 w 94"/>
                <a:gd name="T33" fmla="*/ -7735 h 94"/>
                <a:gd name="T34" fmla="*/ 38 w 94"/>
                <a:gd name="T35" fmla="*/ -7731 h 94"/>
                <a:gd name="T36" fmla="*/ 86 w 94"/>
                <a:gd name="T37" fmla="*/ -7736 h 94"/>
                <a:gd name="T38" fmla="*/ 63 w 94"/>
                <a:gd name="T39" fmla="*/ -7731 h 94"/>
                <a:gd name="T40" fmla="*/ 86 w 94"/>
                <a:gd name="T41" fmla="*/ -7736 h 94"/>
                <a:gd name="T42" fmla="*/ 64 w 94"/>
                <a:gd name="T43" fmla="*/ -7734 h 94"/>
                <a:gd name="T44" fmla="*/ 86 w 94"/>
                <a:gd name="T45" fmla="*/ -7736 h 94"/>
                <a:gd name="T46" fmla="*/ 74 w 94"/>
                <a:gd name="T47" fmla="*/ -7747 h 94"/>
                <a:gd name="T48" fmla="*/ 30 w 94"/>
                <a:gd name="T49" fmla="*/ -7736 h 94"/>
                <a:gd name="T50" fmla="*/ 30 w 94"/>
                <a:gd name="T51" fmla="*/ -7735 h 94"/>
                <a:gd name="T52" fmla="*/ 23 w 94"/>
                <a:gd name="T53" fmla="*/ -7752 h 94"/>
                <a:gd name="T54" fmla="*/ 25 w 94"/>
                <a:gd name="T55" fmla="*/ -7747 h 94"/>
                <a:gd name="T56" fmla="*/ 92 w 94"/>
                <a:gd name="T57" fmla="*/ -7756 h 94"/>
                <a:gd name="T58" fmla="*/ 74 w 94"/>
                <a:gd name="T59" fmla="*/ -7747 h 94"/>
                <a:gd name="T60" fmla="*/ 94 w 94"/>
                <a:gd name="T61" fmla="*/ -7752 h 94"/>
                <a:gd name="T62" fmla="*/ 25 w 94"/>
                <a:gd name="T63" fmla="*/ -7756 h 94"/>
                <a:gd name="T64" fmla="*/ 23 w 94"/>
                <a:gd name="T65" fmla="*/ -7752 h 94"/>
                <a:gd name="T66" fmla="*/ 65 w 94"/>
                <a:gd name="T67" fmla="*/ -7769 h 94"/>
                <a:gd name="T68" fmla="*/ 74 w 94"/>
                <a:gd name="T69" fmla="*/ -7756 h 94"/>
                <a:gd name="T70" fmla="*/ 86 w 94"/>
                <a:gd name="T71" fmla="*/ -7767 h 94"/>
                <a:gd name="T72" fmla="*/ 65 w 94"/>
                <a:gd name="T73" fmla="*/ -7769 h 94"/>
                <a:gd name="T74" fmla="*/ 27 w 94"/>
                <a:gd name="T75" fmla="*/ -7767 h 94"/>
                <a:gd name="T76" fmla="*/ 30 w 94"/>
                <a:gd name="T77" fmla="*/ -7768 h 94"/>
                <a:gd name="T78" fmla="*/ 63 w 94"/>
                <a:gd name="T79" fmla="*/ -7773 h 94"/>
                <a:gd name="T80" fmla="*/ 86 w 94"/>
                <a:gd name="T81" fmla="*/ -7767 h 94"/>
                <a:gd name="T82" fmla="*/ 41 w 94"/>
                <a:gd name="T83" fmla="*/ -7773 h 94"/>
                <a:gd name="T84" fmla="*/ 30 w 94"/>
                <a:gd name="T85" fmla="*/ -7768 h 94"/>
                <a:gd name="T86" fmla="*/ 81 w 94"/>
                <a:gd name="T87" fmla="*/ -7778 h 94"/>
                <a:gd name="T88" fmla="*/ 47 w 94"/>
                <a:gd name="T89" fmla="*/ -7776 h 94"/>
                <a:gd name="T90" fmla="*/ 63 w 94"/>
                <a:gd name="T91" fmla="*/ -7773 h 94"/>
                <a:gd name="T92" fmla="*/ 81 w 94"/>
                <a:gd name="T93" fmla="*/ -777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6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3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29"/>
                  </a:moveTo>
                  <a:lnTo>
                    <a:pt x="72" y="46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5" name="Freeform 245"/>
            <p:cNvSpPr/>
            <p:nvPr/>
          </p:nvSpPr>
          <p:spPr bwMode="auto">
            <a:xfrm>
              <a:off x="4585" y="-7408"/>
              <a:ext cx="74" cy="74"/>
            </a:xfrm>
            <a:custGeom>
              <a:avLst/>
              <a:gdLst>
                <a:gd name="T0" fmla="*/ 36 w 74"/>
                <a:gd name="T1" fmla="*/ -7408 h 74"/>
                <a:gd name="T2" fmla="*/ 10 w 74"/>
                <a:gd name="T3" fmla="*/ -7398 h 74"/>
                <a:gd name="T4" fmla="*/ 0 w 74"/>
                <a:gd name="T5" fmla="*/ -7371 h 74"/>
                <a:gd name="T6" fmla="*/ 10 w 74"/>
                <a:gd name="T7" fmla="*/ -7345 h 74"/>
                <a:gd name="T8" fmla="*/ 36 w 74"/>
                <a:gd name="T9" fmla="*/ -7335 h 74"/>
                <a:gd name="T10" fmla="*/ 63 w 74"/>
                <a:gd name="T11" fmla="*/ -7345 h 74"/>
                <a:gd name="T12" fmla="*/ 73 w 74"/>
                <a:gd name="T13" fmla="*/ -7371 h 74"/>
                <a:gd name="T14" fmla="*/ 63 w 74"/>
                <a:gd name="T15" fmla="*/ -7398 h 74"/>
                <a:gd name="T16" fmla="*/ 36 w 74"/>
                <a:gd name="T17" fmla="*/ -740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6" name="AutoShape 246"/>
            <p:cNvSpPr/>
            <p:nvPr/>
          </p:nvSpPr>
          <p:spPr bwMode="auto">
            <a:xfrm>
              <a:off x="4574" y="-7419"/>
              <a:ext cx="94" cy="95"/>
            </a:xfrm>
            <a:custGeom>
              <a:avLst/>
              <a:gdLst>
                <a:gd name="T0" fmla="*/ 16 w 94"/>
                <a:gd name="T1" fmla="*/ -7404 h 95"/>
                <a:gd name="T2" fmla="*/ 16 w 94"/>
                <a:gd name="T3" fmla="*/ -7340 h 95"/>
                <a:gd name="T4" fmla="*/ 52 w 94"/>
                <a:gd name="T5" fmla="*/ -7345 h 95"/>
                <a:gd name="T6" fmla="*/ 47 w 94"/>
                <a:gd name="T7" fmla="*/ -7347 h 95"/>
                <a:gd name="T8" fmla="*/ 32 w 94"/>
                <a:gd name="T9" fmla="*/ -7351 h 95"/>
                <a:gd name="T10" fmla="*/ 30 w 94"/>
                <a:gd name="T11" fmla="*/ -7356 h 95"/>
                <a:gd name="T12" fmla="*/ 21 w 94"/>
                <a:gd name="T13" fmla="*/ -7366 h 95"/>
                <a:gd name="T14" fmla="*/ 25 w 94"/>
                <a:gd name="T15" fmla="*/ -7377 h 95"/>
                <a:gd name="T16" fmla="*/ 27 w 94"/>
                <a:gd name="T17" fmla="*/ -7387 h 95"/>
                <a:gd name="T18" fmla="*/ 41 w 94"/>
                <a:gd name="T19" fmla="*/ -7393 h 95"/>
                <a:gd name="T20" fmla="*/ 42 w 94"/>
                <a:gd name="T21" fmla="*/ -7398 h 95"/>
                <a:gd name="T22" fmla="*/ 78 w 94"/>
                <a:gd name="T23" fmla="*/ -7404 h 95"/>
                <a:gd name="T24" fmla="*/ 64 w 94"/>
                <a:gd name="T25" fmla="*/ -7354 h 95"/>
                <a:gd name="T26" fmla="*/ 52 w 94"/>
                <a:gd name="T27" fmla="*/ -7345 h 95"/>
                <a:gd name="T28" fmla="*/ 78 w 94"/>
                <a:gd name="T29" fmla="*/ -7340 h 95"/>
                <a:gd name="T30" fmla="*/ 63 w 94"/>
                <a:gd name="T31" fmla="*/ -7351 h 95"/>
                <a:gd name="T32" fmla="*/ 30 w 94"/>
                <a:gd name="T33" fmla="*/ -7354 h 95"/>
                <a:gd name="T34" fmla="*/ 38 w 94"/>
                <a:gd name="T35" fmla="*/ -7351 h 95"/>
                <a:gd name="T36" fmla="*/ 86 w 94"/>
                <a:gd name="T37" fmla="*/ -7356 h 95"/>
                <a:gd name="T38" fmla="*/ 63 w 94"/>
                <a:gd name="T39" fmla="*/ -7351 h 95"/>
                <a:gd name="T40" fmla="*/ 86 w 94"/>
                <a:gd name="T41" fmla="*/ -7356 h 95"/>
                <a:gd name="T42" fmla="*/ 64 w 94"/>
                <a:gd name="T43" fmla="*/ -7354 h 95"/>
                <a:gd name="T44" fmla="*/ 86 w 94"/>
                <a:gd name="T45" fmla="*/ -7356 h 95"/>
                <a:gd name="T46" fmla="*/ 74 w 94"/>
                <a:gd name="T47" fmla="*/ -7366 h 95"/>
                <a:gd name="T48" fmla="*/ 30 w 94"/>
                <a:gd name="T49" fmla="*/ -7356 h 95"/>
                <a:gd name="T50" fmla="*/ 30 w 94"/>
                <a:gd name="T51" fmla="*/ -7354 h 95"/>
                <a:gd name="T52" fmla="*/ 23 w 94"/>
                <a:gd name="T53" fmla="*/ -7372 h 95"/>
                <a:gd name="T54" fmla="*/ 25 w 94"/>
                <a:gd name="T55" fmla="*/ -7366 h 95"/>
                <a:gd name="T56" fmla="*/ 91 w 94"/>
                <a:gd name="T57" fmla="*/ -7377 h 95"/>
                <a:gd name="T58" fmla="*/ 74 w 94"/>
                <a:gd name="T59" fmla="*/ -7366 h 95"/>
                <a:gd name="T60" fmla="*/ 94 w 94"/>
                <a:gd name="T61" fmla="*/ -7371 h 95"/>
                <a:gd name="T62" fmla="*/ 25 w 94"/>
                <a:gd name="T63" fmla="*/ -7377 h 95"/>
                <a:gd name="T64" fmla="*/ 23 w 94"/>
                <a:gd name="T65" fmla="*/ -7372 h 95"/>
                <a:gd name="T66" fmla="*/ 65 w 94"/>
                <a:gd name="T67" fmla="*/ -7388 h 95"/>
                <a:gd name="T68" fmla="*/ 74 w 94"/>
                <a:gd name="T69" fmla="*/ -7377 h 95"/>
                <a:gd name="T70" fmla="*/ 86 w 94"/>
                <a:gd name="T71" fmla="*/ -7387 h 95"/>
                <a:gd name="T72" fmla="*/ 65 w 94"/>
                <a:gd name="T73" fmla="*/ -7388 h 95"/>
                <a:gd name="T74" fmla="*/ 27 w 94"/>
                <a:gd name="T75" fmla="*/ -7387 h 95"/>
                <a:gd name="T76" fmla="*/ 30 w 94"/>
                <a:gd name="T77" fmla="*/ -7388 h 95"/>
                <a:gd name="T78" fmla="*/ 63 w 94"/>
                <a:gd name="T79" fmla="*/ -7393 h 95"/>
                <a:gd name="T80" fmla="*/ 86 w 94"/>
                <a:gd name="T81" fmla="*/ -7387 h 95"/>
                <a:gd name="T82" fmla="*/ 41 w 94"/>
                <a:gd name="T83" fmla="*/ -7393 h 95"/>
                <a:gd name="T84" fmla="*/ 30 w 94"/>
                <a:gd name="T85" fmla="*/ -7388 h 95"/>
                <a:gd name="T86" fmla="*/ 81 w 94"/>
                <a:gd name="T87" fmla="*/ -7398 h 95"/>
                <a:gd name="T88" fmla="*/ 47 w 94"/>
                <a:gd name="T89" fmla="*/ -7396 h 95"/>
                <a:gd name="T90" fmla="*/ 63 w 94"/>
                <a:gd name="T91" fmla="*/ -7393 h 95"/>
                <a:gd name="T92" fmla="*/ 81 w 94"/>
                <a:gd name="T93" fmla="*/ -739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5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2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32" y="26"/>
                  </a:lnTo>
                  <a:lnTo>
                    <a:pt x="41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4" y="65"/>
                  </a:lnTo>
                  <a:close/>
                  <a:moveTo>
                    <a:pt x="30" y="65"/>
                  </a:moveTo>
                  <a:lnTo>
                    <a:pt x="32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6" y="63"/>
                  </a:lnTo>
                  <a:close/>
                  <a:moveTo>
                    <a:pt x="71" y="47"/>
                  </a:moveTo>
                  <a:lnTo>
                    <a:pt x="64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7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7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5" y="31"/>
                  </a:lnTo>
                  <a:close/>
                  <a:moveTo>
                    <a:pt x="30" y="31"/>
                  </a:moveTo>
                  <a:lnTo>
                    <a:pt x="27" y="32"/>
                  </a:lnTo>
                  <a:lnTo>
                    <a:pt x="29" y="32"/>
                  </a:lnTo>
                  <a:lnTo>
                    <a:pt x="30" y="31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2" y="26"/>
                  </a:lnTo>
                  <a:lnTo>
                    <a:pt x="30" y="31"/>
                  </a:lnTo>
                  <a:lnTo>
                    <a:pt x="41" y="26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7" name="Freeform 247"/>
            <p:cNvSpPr/>
            <p:nvPr/>
          </p:nvSpPr>
          <p:spPr bwMode="auto">
            <a:xfrm>
              <a:off x="4585" y="-7030"/>
              <a:ext cx="74" cy="78"/>
            </a:xfrm>
            <a:custGeom>
              <a:avLst/>
              <a:gdLst>
                <a:gd name="T0" fmla="*/ 36 w 74"/>
                <a:gd name="T1" fmla="*/ -7030 h 78"/>
                <a:gd name="T2" fmla="*/ 10 w 74"/>
                <a:gd name="T3" fmla="*/ -7021 h 78"/>
                <a:gd name="T4" fmla="*/ 0 w 74"/>
                <a:gd name="T5" fmla="*/ -6994 h 78"/>
                <a:gd name="T6" fmla="*/ 10 w 74"/>
                <a:gd name="T7" fmla="*/ -6963 h 78"/>
                <a:gd name="T8" fmla="*/ 36 w 74"/>
                <a:gd name="T9" fmla="*/ -6952 h 78"/>
                <a:gd name="T10" fmla="*/ 63 w 74"/>
                <a:gd name="T11" fmla="*/ -6963 h 78"/>
                <a:gd name="T12" fmla="*/ 73 w 74"/>
                <a:gd name="T13" fmla="*/ -6994 h 78"/>
                <a:gd name="T14" fmla="*/ 63 w 74"/>
                <a:gd name="T15" fmla="*/ -7021 h 78"/>
                <a:gd name="T16" fmla="*/ 36 w 74"/>
                <a:gd name="T17" fmla="*/ -703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8">
                  <a:moveTo>
                    <a:pt x="36" y="0"/>
                  </a:moveTo>
                  <a:lnTo>
                    <a:pt x="10" y="9"/>
                  </a:lnTo>
                  <a:lnTo>
                    <a:pt x="0" y="36"/>
                  </a:lnTo>
                  <a:lnTo>
                    <a:pt x="10" y="67"/>
                  </a:lnTo>
                  <a:lnTo>
                    <a:pt x="36" y="78"/>
                  </a:lnTo>
                  <a:lnTo>
                    <a:pt x="63" y="67"/>
                  </a:lnTo>
                  <a:lnTo>
                    <a:pt x="73" y="36"/>
                  </a:lnTo>
                  <a:lnTo>
                    <a:pt x="63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8" name="AutoShape 248"/>
            <p:cNvSpPr/>
            <p:nvPr/>
          </p:nvSpPr>
          <p:spPr bwMode="auto">
            <a:xfrm>
              <a:off x="4574" y="-7041"/>
              <a:ext cx="94" cy="100"/>
            </a:xfrm>
            <a:custGeom>
              <a:avLst/>
              <a:gdLst>
                <a:gd name="T0" fmla="*/ 16 w 94"/>
                <a:gd name="T1" fmla="*/ -7026 h 100"/>
                <a:gd name="T2" fmla="*/ 16 w 94"/>
                <a:gd name="T3" fmla="*/ -6957 h 100"/>
                <a:gd name="T4" fmla="*/ 52 w 94"/>
                <a:gd name="T5" fmla="*/ -6963 h 100"/>
                <a:gd name="T6" fmla="*/ 47 w 94"/>
                <a:gd name="T7" fmla="*/ -6965 h 100"/>
                <a:gd name="T8" fmla="*/ 32 w 94"/>
                <a:gd name="T9" fmla="*/ -6968 h 100"/>
                <a:gd name="T10" fmla="*/ 30 w 94"/>
                <a:gd name="T11" fmla="*/ -6973 h 100"/>
                <a:gd name="T12" fmla="*/ 21 w 94"/>
                <a:gd name="T13" fmla="*/ -6988 h 100"/>
                <a:gd name="T14" fmla="*/ 25 w 94"/>
                <a:gd name="T15" fmla="*/ -6999 h 100"/>
                <a:gd name="T16" fmla="*/ 27 w 94"/>
                <a:gd name="T17" fmla="*/ -7010 h 100"/>
                <a:gd name="T18" fmla="*/ 38 w 94"/>
                <a:gd name="T19" fmla="*/ -7015 h 100"/>
                <a:gd name="T20" fmla="*/ 42 w 94"/>
                <a:gd name="T21" fmla="*/ -7021 h 100"/>
                <a:gd name="T22" fmla="*/ 78 w 94"/>
                <a:gd name="T23" fmla="*/ -7026 h 100"/>
                <a:gd name="T24" fmla="*/ 64 w 94"/>
                <a:gd name="T25" fmla="*/ -6971 h 100"/>
                <a:gd name="T26" fmla="*/ 52 w 94"/>
                <a:gd name="T27" fmla="*/ -6963 h 100"/>
                <a:gd name="T28" fmla="*/ 78 w 94"/>
                <a:gd name="T29" fmla="*/ -6957 h 100"/>
                <a:gd name="T30" fmla="*/ 63 w 94"/>
                <a:gd name="T31" fmla="*/ -6968 h 100"/>
                <a:gd name="T32" fmla="*/ 30 w 94"/>
                <a:gd name="T33" fmla="*/ -6971 h 100"/>
                <a:gd name="T34" fmla="*/ 39 w 94"/>
                <a:gd name="T35" fmla="*/ -6968 h 100"/>
                <a:gd name="T36" fmla="*/ 85 w 94"/>
                <a:gd name="T37" fmla="*/ -6973 h 100"/>
                <a:gd name="T38" fmla="*/ 63 w 94"/>
                <a:gd name="T39" fmla="*/ -6968 h 100"/>
                <a:gd name="T40" fmla="*/ 85 w 94"/>
                <a:gd name="T41" fmla="*/ -6973 h 100"/>
                <a:gd name="T42" fmla="*/ 64 w 94"/>
                <a:gd name="T43" fmla="*/ -6971 h 100"/>
                <a:gd name="T44" fmla="*/ 85 w 94"/>
                <a:gd name="T45" fmla="*/ -6973 h 100"/>
                <a:gd name="T46" fmla="*/ 74 w 94"/>
                <a:gd name="T47" fmla="*/ -6988 h 100"/>
                <a:gd name="T48" fmla="*/ 30 w 94"/>
                <a:gd name="T49" fmla="*/ -6973 h 100"/>
                <a:gd name="T50" fmla="*/ 30 w 94"/>
                <a:gd name="T51" fmla="*/ -6971 h 100"/>
                <a:gd name="T52" fmla="*/ 23 w 94"/>
                <a:gd name="T53" fmla="*/ -6993 h 100"/>
                <a:gd name="T54" fmla="*/ 25 w 94"/>
                <a:gd name="T55" fmla="*/ -6988 h 100"/>
                <a:gd name="T56" fmla="*/ 92 w 94"/>
                <a:gd name="T57" fmla="*/ -6999 h 100"/>
                <a:gd name="T58" fmla="*/ 74 w 94"/>
                <a:gd name="T59" fmla="*/ -6988 h 100"/>
                <a:gd name="T60" fmla="*/ 94 w 94"/>
                <a:gd name="T61" fmla="*/ -6994 h 100"/>
                <a:gd name="T62" fmla="*/ 25 w 94"/>
                <a:gd name="T63" fmla="*/ -6999 h 100"/>
                <a:gd name="T64" fmla="*/ 23 w 94"/>
                <a:gd name="T65" fmla="*/ -6993 h 100"/>
                <a:gd name="T66" fmla="*/ 64 w 94"/>
                <a:gd name="T67" fmla="*/ -7012 h 100"/>
                <a:gd name="T68" fmla="*/ 74 w 94"/>
                <a:gd name="T69" fmla="*/ -6999 h 100"/>
                <a:gd name="T70" fmla="*/ 86 w 94"/>
                <a:gd name="T71" fmla="*/ -7010 h 100"/>
                <a:gd name="T72" fmla="*/ 64 w 94"/>
                <a:gd name="T73" fmla="*/ -7012 h 100"/>
                <a:gd name="T74" fmla="*/ 27 w 94"/>
                <a:gd name="T75" fmla="*/ -7010 h 100"/>
                <a:gd name="T76" fmla="*/ 30 w 94"/>
                <a:gd name="T77" fmla="*/ -7011 h 100"/>
                <a:gd name="T78" fmla="*/ 63 w 94"/>
                <a:gd name="T79" fmla="*/ -7015 h 100"/>
                <a:gd name="T80" fmla="*/ 86 w 94"/>
                <a:gd name="T81" fmla="*/ -7010 h 100"/>
                <a:gd name="T82" fmla="*/ 38 w 94"/>
                <a:gd name="T83" fmla="*/ -7015 h 100"/>
                <a:gd name="T84" fmla="*/ 30 w 94"/>
                <a:gd name="T85" fmla="*/ -7011 h 100"/>
                <a:gd name="T86" fmla="*/ 81 w 94"/>
                <a:gd name="T87" fmla="*/ -7021 h 100"/>
                <a:gd name="T88" fmla="*/ 47 w 94"/>
                <a:gd name="T89" fmla="*/ -7019 h 100"/>
                <a:gd name="T90" fmla="*/ 63 w 94"/>
                <a:gd name="T91" fmla="*/ -7015 h 100"/>
                <a:gd name="T92" fmla="*/ 81 w 94"/>
                <a:gd name="T93" fmla="*/ -7021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100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84"/>
                  </a:lnTo>
                  <a:lnTo>
                    <a:pt x="47" y="99"/>
                  </a:lnTo>
                  <a:lnTo>
                    <a:pt x="52" y="78"/>
                  </a:lnTo>
                  <a:lnTo>
                    <a:pt x="42" y="78"/>
                  </a:lnTo>
                  <a:lnTo>
                    <a:pt x="47" y="76"/>
                  </a:lnTo>
                  <a:lnTo>
                    <a:pt x="39" y="73"/>
                  </a:lnTo>
                  <a:lnTo>
                    <a:pt x="32" y="73"/>
                  </a:lnTo>
                  <a:lnTo>
                    <a:pt x="27" y="68"/>
                  </a:lnTo>
                  <a:lnTo>
                    <a:pt x="30" y="68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70"/>
                  </a:moveTo>
                  <a:lnTo>
                    <a:pt x="47" y="76"/>
                  </a:lnTo>
                  <a:lnTo>
                    <a:pt x="52" y="78"/>
                  </a:lnTo>
                  <a:lnTo>
                    <a:pt x="47" y="99"/>
                  </a:lnTo>
                  <a:lnTo>
                    <a:pt x="78" y="84"/>
                  </a:lnTo>
                  <a:lnTo>
                    <a:pt x="83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2" y="73"/>
                  </a:lnTo>
                  <a:lnTo>
                    <a:pt x="39" y="73"/>
                  </a:lnTo>
                  <a:lnTo>
                    <a:pt x="30" y="70"/>
                  </a:lnTo>
                  <a:close/>
                  <a:moveTo>
                    <a:pt x="85" y="68"/>
                  </a:moveTo>
                  <a:lnTo>
                    <a:pt x="69" y="68"/>
                  </a:lnTo>
                  <a:lnTo>
                    <a:pt x="63" y="73"/>
                  </a:lnTo>
                  <a:lnTo>
                    <a:pt x="83" y="73"/>
                  </a:lnTo>
                  <a:lnTo>
                    <a:pt x="85" y="68"/>
                  </a:lnTo>
                  <a:close/>
                  <a:moveTo>
                    <a:pt x="72" y="48"/>
                  </a:moveTo>
                  <a:lnTo>
                    <a:pt x="64" y="70"/>
                  </a:lnTo>
                  <a:lnTo>
                    <a:pt x="69" y="68"/>
                  </a:lnTo>
                  <a:lnTo>
                    <a:pt x="85" y="68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2" y="48"/>
                  </a:lnTo>
                  <a:close/>
                  <a:moveTo>
                    <a:pt x="30" y="68"/>
                  </a:moveTo>
                  <a:lnTo>
                    <a:pt x="27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9" name="Freeform 249"/>
            <p:cNvSpPr/>
            <p:nvPr/>
          </p:nvSpPr>
          <p:spPr bwMode="auto">
            <a:xfrm>
              <a:off x="4585" y="-6268"/>
              <a:ext cx="74" cy="74"/>
            </a:xfrm>
            <a:custGeom>
              <a:avLst/>
              <a:gdLst>
                <a:gd name="T0" fmla="*/ 36 w 74"/>
                <a:gd name="T1" fmla="*/ -6268 h 74"/>
                <a:gd name="T2" fmla="*/ 10 w 74"/>
                <a:gd name="T3" fmla="*/ -6258 h 74"/>
                <a:gd name="T4" fmla="*/ 0 w 74"/>
                <a:gd name="T5" fmla="*/ -6231 h 74"/>
                <a:gd name="T6" fmla="*/ 10 w 74"/>
                <a:gd name="T7" fmla="*/ -6205 h 74"/>
                <a:gd name="T8" fmla="*/ 36 w 74"/>
                <a:gd name="T9" fmla="*/ -6195 h 74"/>
                <a:gd name="T10" fmla="*/ 63 w 74"/>
                <a:gd name="T11" fmla="*/ -6205 h 74"/>
                <a:gd name="T12" fmla="*/ 73 w 74"/>
                <a:gd name="T13" fmla="*/ -6231 h 74"/>
                <a:gd name="T14" fmla="*/ 63 w 74"/>
                <a:gd name="T15" fmla="*/ -6258 h 74"/>
                <a:gd name="T16" fmla="*/ 36 w 74"/>
                <a:gd name="T17" fmla="*/ -626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7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0" name="AutoShape 250"/>
            <p:cNvSpPr/>
            <p:nvPr/>
          </p:nvSpPr>
          <p:spPr bwMode="auto">
            <a:xfrm>
              <a:off x="4574" y="-6278"/>
              <a:ext cx="94" cy="94"/>
            </a:xfrm>
            <a:custGeom>
              <a:avLst/>
              <a:gdLst>
                <a:gd name="T0" fmla="*/ 16 w 94"/>
                <a:gd name="T1" fmla="*/ -6262 h 94"/>
                <a:gd name="T2" fmla="*/ 16 w 94"/>
                <a:gd name="T3" fmla="*/ -6200 h 94"/>
                <a:gd name="T4" fmla="*/ 52 w 94"/>
                <a:gd name="T5" fmla="*/ -6205 h 94"/>
                <a:gd name="T6" fmla="*/ 47 w 94"/>
                <a:gd name="T7" fmla="*/ -6207 h 94"/>
                <a:gd name="T8" fmla="*/ 32 w 94"/>
                <a:gd name="T9" fmla="*/ -6211 h 94"/>
                <a:gd name="T10" fmla="*/ 30 w 94"/>
                <a:gd name="T11" fmla="*/ -6216 h 94"/>
                <a:gd name="T12" fmla="*/ 21 w 94"/>
                <a:gd name="T13" fmla="*/ -6226 h 94"/>
                <a:gd name="T14" fmla="*/ 25 w 94"/>
                <a:gd name="T15" fmla="*/ -6236 h 94"/>
                <a:gd name="T16" fmla="*/ 27 w 94"/>
                <a:gd name="T17" fmla="*/ -6247 h 94"/>
                <a:gd name="T18" fmla="*/ 41 w 94"/>
                <a:gd name="T19" fmla="*/ -6253 h 94"/>
                <a:gd name="T20" fmla="*/ 42 w 94"/>
                <a:gd name="T21" fmla="*/ -6258 h 94"/>
                <a:gd name="T22" fmla="*/ 78 w 94"/>
                <a:gd name="T23" fmla="*/ -6262 h 94"/>
                <a:gd name="T24" fmla="*/ 64 w 94"/>
                <a:gd name="T25" fmla="*/ -6214 h 94"/>
                <a:gd name="T26" fmla="*/ 52 w 94"/>
                <a:gd name="T27" fmla="*/ -6205 h 94"/>
                <a:gd name="T28" fmla="*/ 78 w 94"/>
                <a:gd name="T29" fmla="*/ -6200 h 94"/>
                <a:gd name="T30" fmla="*/ 63 w 94"/>
                <a:gd name="T31" fmla="*/ -6211 h 94"/>
                <a:gd name="T32" fmla="*/ 30 w 94"/>
                <a:gd name="T33" fmla="*/ -6214 h 94"/>
                <a:gd name="T34" fmla="*/ 38 w 94"/>
                <a:gd name="T35" fmla="*/ -6211 h 94"/>
                <a:gd name="T36" fmla="*/ 86 w 94"/>
                <a:gd name="T37" fmla="*/ -6216 h 94"/>
                <a:gd name="T38" fmla="*/ 63 w 94"/>
                <a:gd name="T39" fmla="*/ -6211 h 94"/>
                <a:gd name="T40" fmla="*/ 86 w 94"/>
                <a:gd name="T41" fmla="*/ -6216 h 94"/>
                <a:gd name="T42" fmla="*/ 64 w 94"/>
                <a:gd name="T43" fmla="*/ -6214 h 94"/>
                <a:gd name="T44" fmla="*/ 86 w 94"/>
                <a:gd name="T45" fmla="*/ -6216 h 94"/>
                <a:gd name="T46" fmla="*/ 74 w 94"/>
                <a:gd name="T47" fmla="*/ -6226 h 94"/>
                <a:gd name="T48" fmla="*/ 30 w 94"/>
                <a:gd name="T49" fmla="*/ -6216 h 94"/>
                <a:gd name="T50" fmla="*/ 30 w 94"/>
                <a:gd name="T51" fmla="*/ -6214 h 94"/>
                <a:gd name="T52" fmla="*/ 23 w 94"/>
                <a:gd name="T53" fmla="*/ -6231 h 94"/>
                <a:gd name="T54" fmla="*/ 25 w 94"/>
                <a:gd name="T55" fmla="*/ -6226 h 94"/>
                <a:gd name="T56" fmla="*/ 92 w 94"/>
                <a:gd name="T57" fmla="*/ -6236 h 94"/>
                <a:gd name="T58" fmla="*/ 74 w 94"/>
                <a:gd name="T59" fmla="*/ -6226 h 94"/>
                <a:gd name="T60" fmla="*/ 94 w 94"/>
                <a:gd name="T61" fmla="*/ -6231 h 94"/>
                <a:gd name="T62" fmla="*/ 25 w 94"/>
                <a:gd name="T63" fmla="*/ -6236 h 94"/>
                <a:gd name="T64" fmla="*/ 23 w 94"/>
                <a:gd name="T65" fmla="*/ -6231 h 94"/>
                <a:gd name="T66" fmla="*/ 65 w 94"/>
                <a:gd name="T67" fmla="*/ -6248 h 94"/>
                <a:gd name="T68" fmla="*/ 74 w 94"/>
                <a:gd name="T69" fmla="*/ -6236 h 94"/>
                <a:gd name="T70" fmla="*/ 86 w 94"/>
                <a:gd name="T71" fmla="*/ -6247 h 94"/>
                <a:gd name="T72" fmla="*/ 65 w 94"/>
                <a:gd name="T73" fmla="*/ -6248 h 94"/>
                <a:gd name="T74" fmla="*/ 27 w 94"/>
                <a:gd name="T75" fmla="*/ -6247 h 94"/>
                <a:gd name="T76" fmla="*/ 30 w 94"/>
                <a:gd name="T77" fmla="*/ -6248 h 94"/>
                <a:gd name="T78" fmla="*/ 63 w 94"/>
                <a:gd name="T79" fmla="*/ -6253 h 94"/>
                <a:gd name="T80" fmla="*/ 86 w 94"/>
                <a:gd name="T81" fmla="*/ -6247 h 94"/>
                <a:gd name="T82" fmla="*/ 41 w 94"/>
                <a:gd name="T83" fmla="*/ -6253 h 94"/>
                <a:gd name="T84" fmla="*/ 30 w 94"/>
                <a:gd name="T85" fmla="*/ -6248 h 94"/>
                <a:gd name="T86" fmla="*/ 81 w 94"/>
                <a:gd name="T87" fmla="*/ -6258 h 94"/>
                <a:gd name="T88" fmla="*/ 47 w 94"/>
                <a:gd name="T89" fmla="*/ -6256 h 94"/>
                <a:gd name="T90" fmla="*/ 63 w 94"/>
                <a:gd name="T91" fmla="*/ -6253 h 94"/>
                <a:gd name="T92" fmla="*/ 81 w 94"/>
                <a:gd name="T93" fmla="*/ -625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4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4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4"/>
                  </a:lnTo>
                  <a:lnTo>
                    <a:pt x="30" y="62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1" name="Freeform 251"/>
            <p:cNvSpPr/>
            <p:nvPr/>
          </p:nvSpPr>
          <p:spPr bwMode="auto">
            <a:xfrm>
              <a:off x="4585" y="-5767"/>
              <a:ext cx="74" cy="74"/>
            </a:xfrm>
            <a:custGeom>
              <a:avLst/>
              <a:gdLst>
                <a:gd name="T0" fmla="*/ 36 w 74"/>
                <a:gd name="T1" fmla="*/ -5767 h 74"/>
                <a:gd name="T2" fmla="*/ 10 w 74"/>
                <a:gd name="T3" fmla="*/ -5757 h 74"/>
                <a:gd name="T4" fmla="*/ 0 w 74"/>
                <a:gd name="T5" fmla="*/ -5731 h 74"/>
                <a:gd name="T6" fmla="*/ 10 w 74"/>
                <a:gd name="T7" fmla="*/ -5704 h 74"/>
                <a:gd name="T8" fmla="*/ 36 w 74"/>
                <a:gd name="T9" fmla="*/ -5694 h 74"/>
                <a:gd name="T10" fmla="*/ 63 w 74"/>
                <a:gd name="T11" fmla="*/ -5704 h 74"/>
                <a:gd name="T12" fmla="*/ 73 w 74"/>
                <a:gd name="T13" fmla="*/ -5731 h 74"/>
                <a:gd name="T14" fmla="*/ 63 w 74"/>
                <a:gd name="T15" fmla="*/ -5757 h 74"/>
                <a:gd name="T16" fmla="*/ 36 w 74"/>
                <a:gd name="T17" fmla="*/ -576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6" y="73"/>
                  </a:lnTo>
                  <a:lnTo>
                    <a:pt x="63" y="63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4" name="AutoShape 252"/>
            <p:cNvSpPr/>
            <p:nvPr/>
          </p:nvSpPr>
          <p:spPr bwMode="auto">
            <a:xfrm>
              <a:off x="4574" y="-5778"/>
              <a:ext cx="94" cy="94"/>
            </a:xfrm>
            <a:custGeom>
              <a:avLst/>
              <a:gdLst>
                <a:gd name="T0" fmla="*/ 16 w 94"/>
                <a:gd name="T1" fmla="*/ -5762 h 94"/>
                <a:gd name="T2" fmla="*/ 16 w 94"/>
                <a:gd name="T3" fmla="*/ -5700 h 94"/>
                <a:gd name="T4" fmla="*/ 52 w 94"/>
                <a:gd name="T5" fmla="*/ -5704 h 94"/>
                <a:gd name="T6" fmla="*/ 47 w 94"/>
                <a:gd name="T7" fmla="*/ -5706 h 94"/>
                <a:gd name="T8" fmla="*/ 32 w 94"/>
                <a:gd name="T9" fmla="*/ -5709 h 94"/>
                <a:gd name="T10" fmla="*/ 29 w 94"/>
                <a:gd name="T11" fmla="*/ -5715 h 94"/>
                <a:gd name="T12" fmla="*/ 21 w 94"/>
                <a:gd name="T13" fmla="*/ -5726 h 94"/>
                <a:gd name="T14" fmla="*/ 25 w 94"/>
                <a:gd name="T15" fmla="*/ -5736 h 94"/>
                <a:gd name="T16" fmla="*/ 27 w 94"/>
                <a:gd name="T17" fmla="*/ -5746 h 94"/>
                <a:gd name="T18" fmla="*/ 38 w 94"/>
                <a:gd name="T19" fmla="*/ -5751 h 94"/>
                <a:gd name="T20" fmla="*/ 42 w 94"/>
                <a:gd name="T21" fmla="*/ -5757 h 94"/>
                <a:gd name="T22" fmla="*/ 78 w 94"/>
                <a:gd name="T23" fmla="*/ -5762 h 94"/>
                <a:gd name="T24" fmla="*/ 65 w 94"/>
                <a:gd name="T25" fmla="*/ -5713 h 94"/>
                <a:gd name="T26" fmla="*/ 52 w 94"/>
                <a:gd name="T27" fmla="*/ -5704 h 94"/>
                <a:gd name="T28" fmla="*/ 78 w 94"/>
                <a:gd name="T29" fmla="*/ -5700 h 94"/>
                <a:gd name="T30" fmla="*/ 63 w 94"/>
                <a:gd name="T31" fmla="*/ -5709 h 94"/>
                <a:gd name="T32" fmla="*/ 30 w 94"/>
                <a:gd name="T33" fmla="*/ -5714 h 94"/>
                <a:gd name="T34" fmla="*/ 41 w 94"/>
                <a:gd name="T35" fmla="*/ -5709 h 94"/>
                <a:gd name="T36" fmla="*/ 86 w 94"/>
                <a:gd name="T37" fmla="*/ -5715 h 94"/>
                <a:gd name="T38" fmla="*/ 63 w 94"/>
                <a:gd name="T39" fmla="*/ -5709 h 94"/>
                <a:gd name="T40" fmla="*/ 86 w 94"/>
                <a:gd name="T41" fmla="*/ -5715 h 94"/>
                <a:gd name="T42" fmla="*/ 65 w 94"/>
                <a:gd name="T43" fmla="*/ -5713 h 94"/>
                <a:gd name="T44" fmla="*/ 86 w 94"/>
                <a:gd name="T45" fmla="*/ -5715 h 94"/>
                <a:gd name="T46" fmla="*/ 74 w 94"/>
                <a:gd name="T47" fmla="*/ -5726 h 94"/>
                <a:gd name="T48" fmla="*/ 29 w 94"/>
                <a:gd name="T49" fmla="*/ -5715 h 94"/>
                <a:gd name="T50" fmla="*/ 30 w 94"/>
                <a:gd name="T51" fmla="*/ -5714 h 94"/>
                <a:gd name="T52" fmla="*/ 23 w 94"/>
                <a:gd name="T53" fmla="*/ -5731 h 94"/>
                <a:gd name="T54" fmla="*/ 25 w 94"/>
                <a:gd name="T55" fmla="*/ -5726 h 94"/>
                <a:gd name="T56" fmla="*/ 92 w 94"/>
                <a:gd name="T57" fmla="*/ -5736 h 94"/>
                <a:gd name="T58" fmla="*/ 74 w 94"/>
                <a:gd name="T59" fmla="*/ -5726 h 94"/>
                <a:gd name="T60" fmla="*/ 94 w 94"/>
                <a:gd name="T61" fmla="*/ -5731 h 94"/>
                <a:gd name="T62" fmla="*/ 25 w 94"/>
                <a:gd name="T63" fmla="*/ -5736 h 94"/>
                <a:gd name="T64" fmla="*/ 23 w 94"/>
                <a:gd name="T65" fmla="*/ -5731 h 94"/>
                <a:gd name="T66" fmla="*/ 64 w 94"/>
                <a:gd name="T67" fmla="*/ -5748 h 94"/>
                <a:gd name="T68" fmla="*/ 74 w 94"/>
                <a:gd name="T69" fmla="*/ -5736 h 94"/>
                <a:gd name="T70" fmla="*/ 86 w 94"/>
                <a:gd name="T71" fmla="*/ -5746 h 94"/>
                <a:gd name="T72" fmla="*/ 64 w 94"/>
                <a:gd name="T73" fmla="*/ -5748 h 94"/>
                <a:gd name="T74" fmla="*/ 27 w 94"/>
                <a:gd name="T75" fmla="*/ -5746 h 94"/>
                <a:gd name="T76" fmla="*/ 30 w 94"/>
                <a:gd name="T77" fmla="*/ -5748 h 94"/>
                <a:gd name="T78" fmla="*/ 63 w 94"/>
                <a:gd name="T79" fmla="*/ -5751 h 94"/>
                <a:gd name="T80" fmla="*/ 86 w 94"/>
                <a:gd name="T81" fmla="*/ -5746 h 94"/>
                <a:gd name="T82" fmla="*/ 38 w 94"/>
                <a:gd name="T83" fmla="*/ -5751 h 94"/>
                <a:gd name="T84" fmla="*/ 30 w 94"/>
                <a:gd name="T85" fmla="*/ -5748 h 94"/>
                <a:gd name="T86" fmla="*/ 81 w 94"/>
                <a:gd name="T87" fmla="*/ -5757 h 94"/>
                <a:gd name="T88" fmla="*/ 47 w 94"/>
                <a:gd name="T89" fmla="*/ -5755 h 94"/>
                <a:gd name="T90" fmla="*/ 63 w 94"/>
                <a:gd name="T91" fmla="*/ -5751 h 94"/>
                <a:gd name="T92" fmla="*/ 81 w 94"/>
                <a:gd name="T93" fmla="*/ -575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52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2"/>
                  </a:lnTo>
                  <a:lnTo>
                    <a:pt x="27" y="32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2" y="74"/>
                  </a:lnTo>
                  <a:lnTo>
                    <a:pt x="47" y="94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5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2" y="47"/>
                  </a:moveTo>
                  <a:lnTo>
                    <a:pt x="65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2" y="52"/>
                  </a:lnTo>
                  <a:lnTo>
                    <a:pt x="74" y="52"/>
                  </a:lnTo>
                  <a:lnTo>
                    <a:pt x="72" y="47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2"/>
                  </a:lnTo>
                  <a:lnTo>
                    <a:pt x="92" y="52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2"/>
                  </a:lnTo>
                  <a:lnTo>
                    <a:pt x="69" y="32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2"/>
                  </a:lnTo>
                  <a:lnTo>
                    <a:pt x="30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2"/>
                  </a:lnTo>
                  <a:lnTo>
                    <a:pt x="86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5" name="Freeform 253"/>
            <p:cNvSpPr/>
            <p:nvPr/>
          </p:nvSpPr>
          <p:spPr bwMode="auto">
            <a:xfrm>
              <a:off x="4585" y="-3865"/>
              <a:ext cx="74" cy="75"/>
            </a:xfrm>
            <a:custGeom>
              <a:avLst/>
              <a:gdLst>
                <a:gd name="T0" fmla="*/ 36 w 74"/>
                <a:gd name="T1" fmla="*/ -3865 h 75"/>
                <a:gd name="T2" fmla="*/ 10 w 74"/>
                <a:gd name="T3" fmla="*/ -3854 h 75"/>
                <a:gd name="T4" fmla="*/ 0 w 74"/>
                <a:gd name="T5" fmla="*/ -3828 h 75"/>
                <a:gd name="T6" fmla="*/ 10 w 74"/>
                <a:gd name="T7" fmla="*/ -3801 h 75"/>
                <a:gd name="T8" fmla="*/ 36 w 74"/>
                <a:gd name="T9" fmla="*/ -3790 h 75"/>
                <a:gd name="T10" fmla="*/ 63 w 74"/>
                <a:gd name="T11" fmla="*/ -3801 h 75"/>
                <a:gd name="T12" fmla="*/ 73 w 74"/>
                <a:gd name="T13" fmla="*/ -3828 h 75"/>
                <a:gd name="T14" fmla="*/ 63 w 74"/>
                <a:gd name="T15" fmla="*/ -3854 h 75"/>
                <a:gd name="T16" fmla="*/ 36 w 74"/>
                <a:gd name="T17" fmla="*/ -3865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6" name="AutoShape 254"/>
            <p:cNvSpPr/>
            <p:nvPr/>
          </p:nvSpPr>
          <p:spPr bwMode="auto">
            <a:xfrm>
              <a:off x="4574" y="-3874"/>
              <a:ext cx="94" cy="94"/>
            </a:xfrm>
            <a:custGeom>
              <a:avLst/>
              <a:gdLst>
                <a:gd name="T0" fmla="*/ 16 w 94"/>
                <a:gd name="T1" fmla="*/ -3859 h 94"/>
                <a:gd name="T2" fmla="*/ 16 w 94"/>
                <a:gd name="T3" fmla="*/ -3796 h 94"/>
                <a:gd name="T4" fmla="*/ 52 w 94"/>
                <a:gd name="T5" fmla="*/ -3801 h 94"/>
                <a:gd name="T6" fmla="*/ 47 w 94"/>
                <a:gd name="T7" fmla="*/ -3803 h 94"/>
                <a:gd name="T8" fmla="*/ 32 w 94"/>
                <a:gd name="T9" fmla="*/ -3807 h 94"/>
                <a:gd name="T10" fmla="*/ 30 w 94"/>
                <a:gd name="T11" fmla="*/ -3812 h 94"/>
                <a:gd name="T12" fmla="*/ 21 w 94"/>
                <a:gd name="T13" fmla="*/ -3823 h 94"/>
                <a:gd name="T14" fmla="*/ 25 w 94"/>
                <a:gd name="T15" fmla="*/ -3832 h 94"/>
                <a:gd name="T16" fmla="*/ 27 w 94"/>
                <a:gd name="T17" fmla="*/ -3843 h 94"/>
                <a:gd name="T18" fmla="*/ 41 w 94"/>
                <a:gd name="T19" fmla="*/ -3849 h 94"/>
                <a:gd name="T20" fmla="*/ 42 w 94"/>
                <a:gd name="T21" fmla="*/ -3854 h 94"/>
                <a:gd name="T22" fmla="*/ 78 w 94"/>
                <a:gd name="T23" fmla="*/ -3859 h 94"/>
                <a:gd name="T24" fmla="*/ 64 w 94"/>
                <a:gd name="T25" fmla="*/ -3810 h 94"/>
                <a:gd name="T26" fmla="*/ 52 w 94"/>
                <a:gd name="T27" fmla="*/ -3801 h 94"/>
                <a:gd name="T28" fmla="*/ 78 w 94"/>
                <a:gd name="T29" fmla="*/ -3796 h 94"/>
                <a:gd name="T30" fmla="*/ 63 w 94"/>
                <a:gd name="T31" fmla="*/ -3807 h 94"/>
                <a:gd name="T32" fmla="*/ 30 w 94"/>
                <a:gd name="T33" fmla="*/ -3811 h 94"/>
                <a:gd name="T34" fmla="*/ 38 w 94"/>
                <a:gd name="T35" fmla="*/ -3807 h 94"/>
                <a:gd name="T36" fmla="*/ 86 w 94"/>
                <a:gd name="T37" fmla="*/ -3812 h 94"/>
                <a:gd name="T38" fmla="*/ 63 w 94"/>
                <a:gd name="T39" fmla="*/ -3807 h 94"/>
                <a:gd name="T40" fmla="*/ 86 w 94"/>
                <a:gd name="T41" fmla="*/ -3812 h 94"/>
                <a:gd name="T42" fmla="*/ 64 w 94"/>
                <a:gd name="T43" fmla="*/ -3810 h 94"/>
                <a:gd name="T44" fmla="*/ 86 w 94"/>
                <a:gd name="T45" fmla="*/ -3812 h 94"/>
                <a:gd name="T46" fmla="*/ 74 w 94"/>
                <a:gd name="T47" fmla="*/ -3823 h 94"/>
                <a:gd name="T48" fmla="*/ 30 w 94"/>
                <a:gd name="T49" fmla="*/ -3812 h 94"/>
                <a:gd name="T50" fmla="*/ 30 w 94"/>
                <a:gd name="T51" fmla="*/ -3811 h 94"/>
                <a:gd name="T52" fmla="*/ 23 w 94"/>
                <a:gd name="T53" fmla="*/ -3828 h 94"/>
                <a:gd name="T54" fmla="*/ 25 w 94"/>
                <a:gd name="T55" fmla="*/ -3823 h 94"/>
                <a:gd name="T56" fmla="*/ 92 w 94"/>
                <a:gd name="T57" fmla="*/ -3832 h 94"/>
                <a:gd name="T58" fmla="*/ 74 w 94"/>
                <a:gd name="T59" fmla="*/ -3823 h 94"/>
                <a:gd name="T60" fmla="*/ 94 w 94"/>
                <a:gd name="T61" fmla="*/ -3828 h 94"/>
                <a:gd name="T62" fmla="*/ 25 w 94"/>
                <a:gd name="T63" fmla="*/ -3832 h 94"/>
                <a:gd name="T64" fmla="*/ 23 w 94"/>
                <a:gd name="T65" fmla="*/ -3828 h 94"/>
                <a:gd name="T66" fmla="*/ 65 w 94"/>
                <a:gd name="T67" fmla="*/ -3845 h 94"/>
                <a:gd name="T68" fmla="*/ 74 w 94"/>
                <a:gd name="T69" fmla="*/ -3832 h 94"/>
                <a:gd name="T70" fmla="*/ 86 w 94"/>
                <a:gd name="T71" fmla="*/ -3843 h 94"/>
                <a:gd name="T72" fmla="*/ 65 w 94"/>
                <a:gd name="T73" fmla="*/ -3845 h 94"/>
                <a:gd name="T74" fmla="*/ 27 w 94"/>
                <a:gd name="T75" fmla="*/ -3843 h 94"/>
                <a:gd name="T76" fmla="*/ 30 w 94"/>
                <a:gd name="T77" fmla="*/ -3844 h 94"/>
                <a:gd name="T78" fmla="*/ 63 w 94"/>
                <a:gd name="T79" fmla="*/ -3849 h 94"/>
                <a:gd name="T80" fmla="*/ 86 w 94"/>
                <a:gd name="T81" fmla="*/ -3843 h 94"/>
                <a:gd name="T82" fmla="*/ 41 w 94"/>
                <a:gd name="T83" fmla="*/ -3849 h 94"/>
                <a:gd name="T84" fmla="*/ 30 w 94"/>
                <a:gd name="T85" fmla="*/ -3844 h 94"/>
                <a:gd name="T86" fmla="*/ 81 w 94"/>
                <a:gd name="T87" fmla="*/ -3854 h 94"/>
                <a:gd name="T88" fmla="*/ 47 w 94"/>
                <a:gd name="T89" fmla="*/ -3852 h 94"/>
                <a:gd name="T90" fmla="*/ 63 w 94"/>
                <a:gd name="T91" fmla="*/ -3849 h 94"/>
                <a:gd name="T92" fmla="*/ 81 w 94"/>
                <a:gd name="T93" fmla="*/ -3854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6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2" y="67"/>
                  </a:lnTo>
                  <a:lnTo>
                    <a:pt x="27" y="62"/>
                  </a:lnTo>
                  <a:lnTo>
                    <a:pt x="30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32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4" y="64"/>
                  </a:lnTo>
                  <a:close/>
                  <a:moveTo>
                    <a:pt x="30" y="63"/>
                  </a:moveTo>
                  <a:lnTo>
                    <a:pt x="32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6" y="62"/>
                  </a:lnTo>
                  <a:close/>
                  <a:moveTo>
                    <a:pt x="72" y="46"/>
                  </a:moveTo>
                  <a:lnTo>
                    <a:pt x="64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6"/>
                  </a:lnTo>
                  <a:close/>
                  <a:moveTo>
                    <a:pt x="30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30" y="62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29"/>
                  </a:moveTo>
                  <a:lnTo>
                    <a:pt x="72" y="46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5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3" y="25"/>
                  </a:moveTo>
                  <a:lnTo>
                    <a:pt x="63" y="25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3" y="25"/>
                  </a:lnTo>
                  <a:close/>
                  <a:moveTo>
                    <a:pt x="41" y="25"/>
                  </a:moveTo>
                  <a:lnTo>
                    <a:pt x="32" y="25"/>
                  </a:lnTo>
                  <a:lnTo>
                    <a:pt x="30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5" y="29"/>
                  </a:lnTo>
                  <a:lnTo>
                    <a:pt x="63" y="25"/>
                  </a:lnTo>
                  <a:lnTo>
                    <a:pt x="83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7" name="Freeform 255"/>
            <p:cNvSpPr/>
            <p:nvPr/>
          </p:nvSpPr>
          <p:spPr bwMode="auto">
            <a:xfrm>
              <a:off x="4585" y="-3544"/>
              <a:ext cx="74" cy="74"/>
            </a:xfrm>
            <a:custGeom>
              <a:avLst/>
              <a:gdLst>
                <a:gd name="T0" fmla="*/ 36 w 74"/>
                <a:gd name="T1" fmla="*/ -3544 h 74"/>
                <a:gd name="T2" fmla="*/ 10 w 74"/>
                <a:gd name="T3" fmla="*/ -3534 h 74"/>
                <a:gd name="T4" fmla="*/ 0 w 74"/>
                <a:gd name="T5" fmla="*/ -3508 h 74"/>
                <a:gd name="T6" fmla="*/ 10 w 74"/>
                <a:gd name="T7" fmla="*/ -3482 h 74"/>
                <a:gd name="T8" fmla="*/ 36 w 74"/>
                <a:gd name="T9" fmla="*/ -3471 h 74"/>
                <a:gd name="T10" fmla="*/ 63 w 74"/>
                <a:gd name="T11" fmla="*/ -3482 h 74"/>
                <a:gd name="T12" fmla="*/ 73 w 74"/>
                <a:gd name="T13" fmla="*/ -3508 h 74"/>
                <a:gd name="T14" fmla="*/ 63 w 74"/>
                <a:gd name="T15" fmla="*/ -3534 h 74"/>
                <a:gd name="T16" fmla="*/ 36 w 74"/>
                <a:gd name="T17" fmla="*/ -354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8" name="AutoShape 256"/>
            <p:cNvSpPr/>
            <p:nvPr/>
          </p:nvSpPr>
          <p:spPr bwMode="auto">
            <a:xfrm>
              <a:off x="4574" y="-3555"/>
              <a:ext cx="94" cy="95"/>
            </a:xfrm>
            <a:custGeom>
              <a:avLst/>
              <a:gdLst>
                <a:gd name="T0" fmla="*/ 16 w 94"/>
                <a:gd name="T1" fmla="*/ -3540 h 95"/>
                <a:gd name="T2" fmla="*/ 16 w 94"/>
                <a:gd name="T3" fmla="*/ -3476 h 95"/>
                <a:gd name="T4" fmla="*/ 52 w 94"/>
                <a:gd name="T5" fmla="*/ -3482 h 95"/>
                <a:gd name="T6" fmla="*/ 47 w 94"/>
                <a:gd name="T7" fmla="*/ -3484 h 95"/>
                <a:gd name="T8" fmla="*/ 32 w 94"/>
                <a:gd name="T9" fmla="*/ -3487 h 95"/>
                <a:gd name="T10" fmla="*/ 30 w 94"/>
                <a:gd name="T11" fmla="*/ -3492 h 95"/>
                <a:gd name="T12" fmla="*/ 21 w 94"/>
                <a:gd name="T13" fmla="*/ -3502 h 95"/>
                <a:gd name="T14" fmla="*/ 25 w 94"/>
                <a:gd name="T15" fmla="*/ -3513 h 95"/>
                <a:gd name="T16" fmla="*/ 27 w 94"/>
                <a:gd name="T17" fmla="*/ -3524 h 95"/>
                <a:gd name="T18" fmla="*/ 39 w 94"/>
                <a:gd name="T19" fmla="*/ -3529 h 95"/>
                <a:gd name="T20" fmla="*/ 42 w 94"/>
                <a:gd name="T21" fmla="*/ -3534 h 95"/>
                <a:gd name="T22" fmla="*/ 78 w 94"/>
                <a:gd name="T23" fmla="*/ -3540 h 95"/>
                <a:gd name="T24" fmla="*/ 64 w 94"/>
                <a:gd name="T25" fmla="*/ -3490 h 95"/>
                <a:gd name="T26" fmla="*/ 52 w 94"/>
                <a:gd name="T27" fmla="*/ -3482 h 95"/>
                <a:gd name="T28" fmla="*/ 78 w 94"/>
                <a:gd name="T29" fmla="*/ -3476 h 95"/>
                <a:gd name="T30" fmla="*/ 63 w 94"/>
                <a:gd name="T31" fmla="*/ -3487 h 95"/>
                <a:gd name="T32" fmla="*/ 30 w 94"/>
                <a:gd name="T33" fmla="*/ -3490 h 95"/>
                <a:gd name="T34" fmla="*/ 39 w 94"/>
                <a:gd name="T35" fmla="*/ -3487 h 95"/>
                <a:gd name="T36" fmla="*/ 86 w 94"/>
                <a:gd name="T37" fmla="*/ -3492 h 95"/>
                <a:gd name="T38" fmla="*/ 63 w 94"/>
                <a:gd name="T39" fmla="*/ -3487 h 95"/>
                <a:gd name="T40" fmla="*/ 86 w 94"/>
                <a:gd name="T41" fmla="*/ -3492 h 95"/>
                <a:gd name="T42" fmla="*/ 64 w 94"/>
                <a:gd name="T43" fmla="*/ -3490 h 95"/>
                <a:gd name="T44" fmla="*/ 86 w 94"/>
                <a:gd name="T45" fmla="*/ -3492 h 95"/>
                <a:gd name="T46" fmla="*/ 74 w 94"/>
                <a:gd name="T47" fmla="*/ -3502 h 95"/>
                <a:gd name="T48" fmla="*/ 30 w 94"/>
                <a:gd name="T49" fmla="*/ -3492 h 95"/>
                <a:gd name="T50" fmla="*/ 30 w 94"/>
                <a:gd name="T51" fmla="*/ -3490 h 95"/>
                <a:gd name="T52" fmla="*/ 23 w 94"/>
                <a:gd name="T53" fmla="*/ -3508 h 95"/>
                <a:gd name="T54" fmla="*/ 25 w 94"/>
                <a:gd name="T55" fmla="*/ -3502 h 95"/>
                <a:gd name="T56" fmla="*/ 92 w 94"/>
                <a:gd name="T57" fmla="*/ -3513 h 95"/>
                <a:gd name="T58" fmla="*/ 74 w 94"/>
                <a:gd name="T59" fmla="*/ -3502 h 95"/>
                <a:gd name="T60" fmla="*/ 94 w 94"/>
                <a:gd name="T61" fmla="*/ -3508 h 95"/>
                <a:gd name="T62" fmla="*/ 25 w 94"/>
                <a:gd name="T63" fmla="*/ -3513 h 95"/>
                <a:gd name="T64" fmla="*/ 23 w 94"/>
                <a:gd name="T65" fmla="*/ -3508 h 95"/>
                <a:gd name="T66" fmla="*/ 64 w 94"/>
                <a:gd name="T67" fmla="*/ -3526 h 95"/>
                <a:gd name="T68" fmla="*/ 74 w 94"/>
                <a:gd name="T69" fmla="*/ -3513 h 95"/>
                <a:gd name="T70" fmla="*/ 86 w 94"/>
                <a:gd name="T71" fmla="*/ -3524 h 95"/>
                <a:gd name="T72" fmla="*/ 64 w 94"/>
                <a:gd name="T73" fmla="*/ -3526 h 95"/>
                <a:gd name="T74" fmla="*/ 27 w 94"/>
                <a:gd name="T75" fmla="*/ -3524 h 95"/>
                <a:gd name="T76" fmla="*/ 30 w 94"/>
                <a:gd name="T77" fmla="*/ -3525 h 95"/>
                <a:gd name="T78" fmla="*/ 63 w 94"/>
                <a:gd name="T79" fmla="*/ -3529 h 95"/>
                <a:gd name="T80" fmla="*/ 86 w 94"/>
                <a:gd name="T81" fmla="*/ -3524 h 95"/>
                <a:gd name="T82" fmla="*/ 39 w 94"/>
                <a:gd name="T83" fmla="*/ -3529 h 95"/>
                <a:gd name="T84" fmla="*/ 30 w 94"/>
                <a:gd name="T85" fmla="*/ -3525 h 95"/>
                <a:gd name="T86" fmla="*/ 81 w 94"/>
                <a:gd name="T87" fmla="*/ -3534 h 95"/>
                <a:gd name="T88" fmla="*/ 47 w 94"/>
                <a:gd name="T89" fmla="*/ -3532 h 95"/>
                <a:gd name="T90" fmla="*/ 63 w 94"/>
                <a:gd name="T91" fmla="*/ -3529 h 95"/>
                <a:gd name="T92" fmla="*/ 81 w 94"/>
                <a:gd name="T93" fmla="*/ -3534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9" y="68"/>
                  </a:lnTo>
                  <a:lnTo>
                    <a:pt x="32" y="68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9" y="26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4" y="65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4" y="65"/>
                  </a:lnTo>
                  <a:close/>
                  <a:moveTo>
                    <a:pt x="30" y="65"/>
                  </a:moveTo>
                  <a:lnTo>
                    <a:pt x="32" y="68"/>
                  </a:lnTo>
                  <a:lnTo>
                    <a:pt x="39" y="68"/>
                  </a:lnTo>
                  <a:lnTo>
                    <a:pt x="30" y="65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6" y="63"/>
                  </a:lnTo>
                  <a:close/>
                  <a:moveTo>
                    <a:pt x="71" y="47"/>
                  </a:moveTo>
                  <a:lnTo>
                    <a:pt x="64" y="65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7"/>
                  </a:lnTo>
                  <a:close/>
                  <a:moveTo>
                    <a:pt x="30" y="63"/>
                  </a:moveTo>
                  <a:lnTo>
                    <a:pt x="27" y="63"/>
                  </a:lnTo>
                  <a:lnTo>
                    <a:pt x="30" y="65"/>
                  </a:lnTo>
                  <a:lnTo>
                    <a:pt x="30" y="63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1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9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9" y="26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0" name="Freeform 257"/>
            <p:cNvSpPr/>
            <p:nvPr/>
          </p:nvSpPr>
          <p:spPr bwMode="auto">
            <a:xfrm>
              <a:off x="4585" y="-4826"/>
              <a:ext cx="74" cy="74"/>
            </a:xfrm>
            <a:custGeom>
              <a:avLst/>
              <a:gdLst>
                <a:gd name="T0" fmla="*/ 36 w 74"/>
                <a:gd name="T1" fmla="*/ -4826 h 74"/>
                <a:gd name="T2" fmla="*/ 10 w 74"/>
                <a:gd name="T3" fmla="*/ -4816 h 74"/>
                <a:gd name="T4" fmla="*/ 0 w 74"/>
                <a:gd name="T5" fmla="*/ -4790 h 74"/>
                <a:gd name="T6" fmla="*/ 10 w 74"/>
                <a:gd name="T7" fmla="*/ -4764 h 74"/>
                <a:gd name="T8" fmla="*/ 36 w 74"/>
                <a:gd name="T9" fmla="*/ -4753 h 74"/>
                <a:gd name="T10" fmla="*/ 63 w 74"/>
                <a:gd name="T11" fmla="*/ -4764 h 74"/>
                <a:gd name="T12" fmla="*/ 73 w 74"/>
                <a:gd name="T13" fmla="*/ -4790 h 74"/>
                <a:gd name="T14" fmla="*/ 63 w 74"/>
                <a:gd name="T15" fmla="*/ -4816 h 74"/>
                <a:gd name="T16" fmla="*/ 36 w 74"/>
                <a:gd name="T17" fmla="*/ -4826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6"/>
                  </a:lnTo>
                  <a:lnTo>
                    <a:pt x="63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1" name="AutoShape 258"/>
            <p:cNvSpPr/>
            <p:nvPr/>
          </p:nvSpPr>
          <p:spPr bwMode="auto">
            <a:xfrm>
              <a:off x="4574" y="-4837"/>
              <a:ext cx="94" cy="95"/>
            </a:xfrm>
            <a:custGeom>
              <a:avLst/>
              <a:gdLst>
                <a:gd name="T0" fmla="*/ 16 w 94"/>
                <a:gd name="T1" fmla="*/ -4821 h 95"/>
                <a:gd name="T2" fmla="*/ 16 w 94"/>
                <a:gd name="T3" fmla="*/ -4759 h 95"/>
                <a:gd name="T4" fmla="*/ 52 w 94"/>
                <a:gd name="T5" fmla="*/ -4764 h 95"/>
                <a:gd name="T6" fmla="*/ 47 w 94"/>
                <a:gd name="T7" fmla="*/ -4766 h 95"/>
                <a:gd name="T8" fmla="*/ 32 w 94"/>
                <a:gd name="T9" fmla="*/ -4768 h 95"/>
                <a:gd name="T10" fmla="*/ 29 w 94"/>
                <a:gd name="T11" fmla="*/ -4774 h 95"/>
                <a:gd name="T12" fmla="*/ 21 w 94"/>
                <a:gd name="T13" fmla="*/ -4784 h 95"/>
                <a:gd name="T14" fmla="*/ 25 w 94"/>
                <a:gd name="T15" fmla="*/ -4795 h 95"/>
                <a:gd name="T16" fmla="*/ 27 w 94"/>
                <a:gd name="T17" fmla="*/ -4806 h 95"/>
                <a:gd name="T18" fmla="*/ 38 w 94"/>
                <a:gd name="T19" fmla="*/ -4810 h 95"/>
                <a:gd name="T20" fmla="*/ 42 w 94"/>
                <a:gd name="T21" fmla="*/ -4816 h 95"/>
                <a:gd name="T22" fmla="*/ 78 w 94"/>
                <a:gd name="T23" fmla="*/ -4821 h 95"/>
                <a:gd name="T24" fmla="*/ 65 w 94"/>
                <a:gd name="T25" fmla="*/ -4773 h 95"/>
                <a:gd name="T26" fmla="*/ 52 w 94"/>
                <a:gd name="T27" fmla="*/ -4764 h 95"/>
                <a:gd name="T28" fmla="*/ 78 w 94"/>
                <a:gd name="T29" fmla="*/ -4759 h 95"/>
                <a:gd name="T30" fmla="*/ 63 w 94"/>
                <a:gd name="T31" fmla="*/ -4768 h 95"/>
                <a:gd name="T32" fmla="*/ 30 w 94"/>
                <a:gd name="T33" fmla="*/ -4773 h 95"/>
                <a:gd name="T34" fmla="*/ 41 w 94"/>
                <a:gd name="T35" fmla="*/ -4768 h 95"/>
                <a:gd name="T36" fmla="*/ 86 w 94"/>
                <a:gd name="T37" fmla="*/ -4774 h 95"/>
                <a:gd name="T38" fmla="*/ 63 w 94"/>
                <a:gd name="T39" fmla="*/ -4768 h 95"/>
                <a:gd name="T40" fmla="*/ 86 w 94"/>
                <a:gd name="T41" fmla="*/ -4774 h 95"/>
                <a:gd name="T42" fmla="*/ 65 w 94"/>
                <a:gd name="T43" fmla="*/ -4773 h 95"/>
                <a:gd name="T44" fmla="*/ 86 w 94"/>
                <a:gd name="T45" fmla="*/ -4774 h 95"/>
                <a:gd name="T46" fmla="*/ 74 w 94"/>
                <a:gd name="T47" fmla="*/ -4784 h 95"/>
                <a:gd name="T48" fmla="*/ 29 w 94"/>
                <a:gd name="T49" fmla="*/ -4774 h 95"/>
                <a:gd name="T50" fmla="*/ 30 w 94"/>
                <a:gd name="T51" fmla="*/ -4773 h 95"/>
                <a:gd name="T52" fmla="*/ 23 w 94"/>
                <a:gd name="T53" fmla="*/ -4789 h 95"/>
                <a:gd name="T54" fmla="*/ 25 w 94"/>
                <a:gd name="T55" fmla="*/ -4784 h 95"/>
                <a:gd name="T56" fmla="*/ 92 w 94"/>
                <a:gd name="T57" fmla="*/ -4795 h 95"/>
                <a:gd name="T58" fmla="*/ 74 w 94"/>
                <a:gd name="T59" fmla="*/ -4784 h 95"/>
                <a:gd name="T60" fmla="*/ 94 w 94"/>
                <a:gd name="T61" fmla="*/ -4790 h 95"/>
                <a:gd name="T62" fmla="*/ 25 w 94"/>
                <a:gd name="T63" fmla="*/ -4795 h 95"/>
                <a:gd name="T64" fmla="*/ 23 w 94"/>
                <a:gd name="T65" fmla="*/ -4789 h 95"/>
                <a:gd name="T66" fmla="*/ 64 w 94"/>
                <a:gd name="T67" fmla="*/ -4808 h 95"/>
                <a:gd name="T68" fmla="*/ 74 w 94"/>
                <a:gd name="T69" fmla="*/ -4795 h 95"/>
                <a:gd name="T70" fmla="*/ 86 w 94"/>
                <a:gd name="T71" fmla="*/ -4806 h 95"/>
                <a:gd name="T72" fmla="*/ 64 w 94"/>
                <a:gd name="T73" fmla="*/ -4808 h 95"/>
                <a:gd name="T74" fmla="*/ 27 w 94"/>
                <a:gd name="T75" fmla="*/ -4806 h 95"/>
                <a:gd name="T76" fmla="*/ 30 w 94"/>
                <a:gd name="T77" fmla="*/ -4807 h 95"/>
                <a:gd name="T78" fmla="*/ 63 w 94"/>
                <a:gd name="T79" fmla="*/ -4810 h 95"/>
                <a:gd name="T80" fmla="*/ 86 w 94"/>
                <a:gd name="T81" fmla="*/ -4806 h 95"/>
                <a:gd name="T82" fmla="*/ 38 w 94"/>
                <a:gd name="T83" fmla="*/ -4810 h 95"/>
                <a:gd name="T84" fmla="*/ 30 w 94"/>
                <a:gd name="T85" fmla="*/ -4807 h 95"/>
                <a:gd name="T86" fmla="*/ 81 w 94"/>
                <a:gd name="T87" fmla="*/ -4816 h 95"/>
                <a:gd name="T88" fmla="*/ 47 w 94"/>
                <a:gd name="T89" fmla="*/ -4814 h 95"/>
                <a:gd name="T90" fmla="*/ 63 w 94"/>
                <a:gd name="T91" fmla="*/ -4810 h 95"/>
                <a:gd name="T92" fmla="*/ 81 w 94"/>
                <a:gd name="T93" fmla="*/ -4816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2" y="69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8"/>
                  </a:lnTo>
                  <a:lnTo>
                    <a:pt x="83" y="69"/>
                  </a:lnTo>
                  <a:lnTo>
                    <a:pt x="63" y="69"/>
                  </a:lnTo>
                  <a:lnTo>
                    <a:pt x="65" y="64"/>
                  </a:lnTo>
                  <a:close/>
                  <a:moveTo>
                    <a:pt x="30" y="64"/>
                  </a:moveTo>
                  <a:lnTo>
                    <a:pt x="32" y="69"/>
                  </a:lnTo>
                  <a:lnTo>
                    <a:pt x="41" y="69"/>
                  </a:lnTo>
                  <a:lnTo>
                    <a:pt x="30" y="64"/>
                  </a:lnTo>
                  <a:close/>
                  <a:moveTo>
                    <a:pt x="86" y="63"/>
                  </a:moveTo>
                  <a:lnTo>
                    <a:pt x="69" y="63"/>
                  </a:lnTo>
                  <a:lnTo>
                    <a:pt x="63" y="69"/>
                  </a:lnTo>
                  <a:lnTo>
                    <a:pt x="83" y="69"/>
                  </a:lnTo>
                  <a:lnTo>
                    <a:pt x="86" y="63"/>
                  </a:lnTo>
                  <a:close/>
                  <a:moveTo>
                    <a:pt x="71" y="48"/>
                  </a:moveTo>
                  <a:lnTo>
                    <a:pt x="65" y="64"/>
                  </a:lnTo>
                  <a:lnTo>
                    <a:pt x="69" y="63"/>
                  </a:lnTo>
                  <a:lnTo>
                    <a:pt x="86" y="63"/>
                  </a:lnTo>
                  <a:lnTo>
                    <a:pt x="91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30" y="64"/>
                  </a:lnTo>
                  <a:lnTo>
                    <a:pt x="29" y="63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1" y="53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2" y="21"/>
                  </a:lnTo>
                  <a:lnTo>
                    <a:pt x="47" y="23"/>
                  </a:lnTo>
                  <a:lnTo>
                    <a:pt x="64" y="29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2" name="Freeform 259"/>
            <p:cNvSpPr/>
            <p:nvPr/>
          </p:nvSpPr>
          <p:spPr bwMode="auto">
            <a:xfrm>
              <a:off x="4585" y="-4580"/>
              <a:ext cx="74" cy="74"/>
            </a:xfrm>
            <a:custGeom>
              <a:avLst/>
              <a:gdLst>
                <a:gd name="T0" fmla="*/ 36 w 74"/>
                <a:gd name="T1" fmla="*/ -4580 h 74"/>
                <a:gd name="T2" fmla="*/ 10 w 74"/>
                <a:gd name="T3" fmla="*/ -4569 h 74"/>
                <a:gd name="T4" fmla="*/ 0 w 74"/>
                <a:gd name="T5" fmla="*/ -4543 h 74"/>
                <a:gd name="T6" fmla="*/ 10 w 74"/>
                <a:gd name="T7" fmla="*/ -4518 h 74"/>
                <a:gd name="T8" fmla="*/ 36 w 74"/>
                <a:gd name="T9" fmla="*/ -4507 h 74"/>
                <a:gd name="T10" fmla="*/ 63 w 74"/>
                <a:gd name="T11" fmla="*/ -4518 h 74"/>
                <a:gd name="T12" fmla="*/ 73 w 74"/>
                <a:gd name="T13" fmla="*/ -4543 h 74"/>
                <a:gd name="T14" fmla="*/ 63 w 74"/>
                <a:gd name="T15" fmla="*/ -4569 h 74"/>
                <a:gd name="T16" fmla="*/ 36 w 74"/>
                <a:gd name="T17" fmla="*/ -458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2"/>
                  </a:lnTo>
                  <a:lnTo>
                    <a:pt x="36" y="73"/>
                  </a:lnTo>
                  <a:lnTo>
                    <a:pt x="63" y="62"/>
                  </a:lnTo>
                  <a:lnTo>
                    <a:pt x="73" y="37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3" name="AutoShape 260"/>
            <p:cNvSpPr/>
            <p:nvPr/>
          </p:nvSpPr>
          <p:spPr bwMode="auto">
            <a:xfrm>
              <a:off x="4574" y="-4591"/>
              <a:ext cx="94" cy="95"/>
            </a:xfrm>
            <a:custGeom>
              <a:avLst/>
              <a:gdLst>
                <a:gd name="T0" fmla="*/ 16 w 94"/>
                <a:gd name="T1" fmla="*/ -4575 h 95"/>
                <a:gd name="T2" fmla="*/ 16 w 94"/>
                <a:gd name="T3" fmla="*/ -4512 h 95"/>
                <a:gd name="T4" fmla="*/ 52 w 94"/>
                <a:gd name="T5" fmla="*/ -4518 h 95"/>
                <a:gd name="T6" fmla="*/ 47 w 94"/>
                <a:gd name="T7" fmla="*/ -4519 h 95"/>
                <a:gd name="T8" fmla="*/ 32 w 94"/>
                <a:gd name="T9" fmla="*/ -4522 h 95"/>
                <a:gd name="T10" fmla="*/ 30 w 94"/>
                <a:gd name="T11" fmla="*/ -4527 h 95"/>
                <a:gd name="T12" fmla="*/ 21 w 94"/>
                <a:gd name="T13" fmla="*/ -4538 h 95"/>
                <a:gd name="T14" fmla="*/ 25 w 94"/>
                <a:gd name="T15" fmla="*/ -4549 h 95"/>
                <a:gd name="T16" fmla="*/ 27 w 94"/>
                <a:gd name="T17" fmla="*/ -4560 h 95"/>
                <a:gd name="T18" fmla="*/ 39 w 94"/>
                <a:gd name="T19" fmla="*/ -4564 h 95"/>
                <a:gd name="T20" fmla="*/ 42 w 94"/>
                <a:gd name="T21" fmla="*/ -4569 h 95"/>
                <a:gd name="T22" fmla="*/ 78 w 94"/>
                <a:gd name="T23" fmla="*/ -4575 h 95"/>
                <a:gd name="T24" fmla="*/ 64 w 94"/>
                <a:gd name="T25" fmla="*/ -4525 h 95"/>
                <a:gd name="T26" fmla="*/ 52 w 94"/>
                <a:gd name="T27" fmla="*/ -4518 h 95"/>
                <a:gd name="T28" fmla="*/ 78 w 94"/>
                <a:gd name="T29" fmla="*/ -4512 h 95"/>
                <a:gd name="T30" fmla="*/ 63 w 94"/>
                <a:gd name="T31" fmla="*/ -4522 h 95"/>
                <a:gd name="T32" fmla="*/ 30 w 94"/>
                <a:gd name="T33" fmla="*/ -4526 h 95"/>
                <a:gd name="T34" fmla="*/ 39 w 94"/>
                <a:gd name="T35" fmla="*/ -4522 h 95"/>
                <a:gd name="T36" fmla="*/ 86 w 94"/>
                <a:gd name="T37" fmla="*/ -4527 h 95"/>
                <a:gd name="T38" fmla="*/ 63 w 94"/>
                <a:gd name="T39" fmla="*/ -4522 h 95"/>
                <a:gd name="T40" fmla="*/ 86 w 94"/>
                <a:gd name="T41" fmla="*/ -4527 h 95"/>
                <a:gd name="T42" fmla="*/ 64 w 94"/>
                <a:gd name="T43" fmla="*/ -4525 h 95"/>
                <a:gd name="T44" fmla="*/ 86 w 94"/>
                <a:gd name="T45" fmla="*/ -4527 h 95"/>
                <a:gd name="T46" fmla="*/ 74 w 94"/>
                <a:gd name="T47" fmla="*/ -4538 h 95"/>
                <a:gd name="T48" fmla="*/ 30 w 94"/>
                <a:gd name="T49" fmla="*/ -4527 h 95"/>
                <a:gd name="T50" fmla="*/ 30 w 94"/>
                <a:gd name="T51" fmla="*/ -4526 h 95"/>
                <a:gd name="T52" fmla="*/ 23 w 94"/>
                <a:gd name="T53" fmla="*/ -4543 h 95"/>
                <a:gd name="T54" fmla="*/ 25 w 94"/>
                <a:gd name="T55" fmla="*/ -4538 h 95"/>
                <a:gd name="T56" fmla="*/ 91 w 94"/>
                <a:gd name="T57" fmla="*/ -4549 h 95"/>
                <a:gd name="T58" fmla="*/ 74 w 94"/>
                <a:gd name="T59" fmla="*/ -4538 h 95"/>
                <a:gd name="T60" fmla="*/ 94 w 94"/>
                <a:gd name="T61" fmla="*/ -4543 h 95"/>
                <a:gd name="T62" fmla="*/ 25 w 94"/>
                <a:gd name="T63" fmla="*/ -4549 h 95"/>
                <a:gd name="T64" fmla="*/ 23 w 94"/>
                <a:gd name="T65" fmla="*/ -4543 h 95"/>
                <a:gd name="T66" fmla="*/ 64 w 94"/>
                <a:gd name="T67" fmla="*/ -4561 h 95"/>
                <a:gd name="T68" fmla="*/ 74 w 94"/>
                <a:gd name="T69" fmla="*/ -4549 h 95"/>
                <a:gd name="T70" fmla="*/ 86 w 94"/>
                <a:gd name="T71" fmla="*/ -4560 h 95"/>
                <a:gd name="T72" fmla="*/ 64 w 94"/>
                <a:gd name="T73" fmla="*/ -4561 h 95"/>
                <a:gd name="T74" fmla="*/ 27 w 94"/>
                <a:gd name="T75" fmla="*/ -4560 h 95"/>
                <a:gd name="T76" fmla="*/ 30 w 94"/>
                <a:gd name="T77" fmla="*/ -4561 h 95"/>
                <a:gd name="T78" fmla="*/ 63 w 94"/>
                <a:gd name="T79" fmla="*/ -4564 h 95"/>
                <a:gd name="T80" fmla="*/ 86 w 94"/>
                <a:gd name="T81" fmla="*/ -4560 h 95"/>
                <a:gd name="T82" fmla="*/ 39 w 94"/>
                <a:gd name="T83" fmla="*/ -4564 h 95"/>
                <a:gd name="T84" fmla="*/ 30 w 94"/>
                <a:gd name="T85" fmla="*/ -4561 h 95"/>
                <a:gd name="T86" fmla="*/ 81 w 94"/>
                <a:gd name="T87" fmla="*/ -4569 h 95"/>
                <a:gd name="T88" fmla="*/ 47 w 94"/>
                <a:gd name="T89" fmla="*/ -4567 h 95"/>
                <a:gd name="T90" fmla="*/ 63 w 94"/>
                <a:gd name="T91" fmla="*/ -4564 h 95"/>
                <a:gd name="T92" fmla="*/ 81 w 94"/>
                <a:gd name="T93" fmla="*/ -4569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16" y="16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2"/>
                  </a:lnTo>
                  <a:lnTo>
                    <a:pt x="39" y="69"/>
                  </a:lnTo>
                  <a:lnTo>
                    <a:pt x="32" y="69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7"/>
                  </a:lnTo>
                  <a:lnTo>
                    <a:pt x="39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1" y="22"/>
                  </a:lnTo>
                  <a:lnTo>
                    <a:pt x="78" y="16"/>
                  </a:lnTo>
                  <a:lnTo>
                    <a:pt x="47" y="0"/>
                  </a:lnTo>
                  <a:close/>
                  <a:moveTo>
                    <a:pt x="64" y="66"/>
                  </a:moveTo>
                  <a:lnTo>
                    <a:pt x="47" y="72"/>
                  </a:lnTo>
                  <a:lnTo>
                    <a:pt x="52" y="73"/>
                  </a:lnTo>
                  <a:lnTo>
                    <a:pt x="47" y="95"/>
                  </a:lnTo>
                  <a:lnTo>
                    <a:pt x="78" y="79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4" y="66"/>
                  </a:lnTo>
                  <a:close/>
                  <a:moveTo>
                    <a:pt x="30" y="65"/>
                  </a:moveTo>
                  <a:lnTo>
                    <a:pt x="32" y="69"/>
                  </a:lnTo>
                  <a:lnTo>
                    <a:pt x="39" y="69"/>
                  </a:lnTo>
                  <a:lnTo>
                    <a:pt x="30" y="65"/>
                  </a:lnTo>
                  <a:close/>
                  <a:moveTo>
                    <a:pt x="86" y="64"/>
                  </a:moveTo>
                  <a:lnTo>
                    <a:pt x="69" y="64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6" y="64"/>
                  </a:lnTo>
                  <a:close/>
                  <a:moveTo>
                    <a:pt x="71" y="48"/>
                  </a:moveTo>
                  <a:lnTo>
                    <a:pt x="64" y="66"/>
                  </a:lnTo>
                  <a:lnTo>
                    <a:pt x="69" y="64"/>
                  </a:lnTo>
                  <a:lnTo>
                    <a:pt x="86" y="64"/>
                  </a:lnTo>
                  <a:lnTo>
                    <a:pt x="92" y="53"/>
                  </a:lnTo>
                  <a:lnTo>
                    <a:pt x="74" y="53"/>
                  </a:lnTo>
                  <a:lnTo>
                    <a:pt x="71" y="48"/>
                  </a:lnTo>
                  <a:close/>
                  <a:moveTo>
                    <a:pt x="30" y="64"/>
                  </a:moveTo>
                  <a:lnTo>
                    <a:pt x="27" y="64"/>
                  </a:lnTo>
                  <a:lnTo>
                    <a:pt x="30" y="65"/>
                  </a:lnTo>
                  <a:lnTo>
                    <a:pt x="30" y="64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1" y="42"/>
                  </a:moveTo>
                  <a:lnTo>
                    <a:pt x="74" y="42"/>
                  </a:lnTo>
                  <a:lnTo>
                    <a:pt x="74" y="53"/>
                  </a:lnTo>
                  <a:lnTo>
                    <a:pt x="92" y="53"/>
                  </a:lnTo>
                  <a:lnTo>
                    <a:pt x="94" y="48"/>
                  </a:lnTo>
                  <a:lnTo>
                    <a:pt x="91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4" y="30"/>
                  </a:moveTo>
                  <a:lnTo>
                    <a:pt x="71" y="48"/>
                  </a:lnTo>
                  <a:lnTo>
                    <a:pt x="74" y="42"/>
                  </a:lnTo>
                  <a:lnTo>
                    <a:pt x="91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30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7"/>
                  </a:lnTo>
                  <a:close/>
                  <a:moveTo>
                    <a:pt x="39" y="27"/>
                  </a:moveTo>
                  <a:lnTo>
                    <a:pt x="32" y="27"/>
                  </a:lnTo>
                  <a:lnTo>
                    <a:pt x="30" y="30"/>
                  </a:lnTo>
                  <a:lnTo>
                    <a:pt x="39" y="27"/>
                  </a:lnTo>
                  <a:close/>
                  <a:moveTo>
                    <a:pt x="81" y="22"/>
                  </a:moveTo>
                  <a:lnTo>
                    <a:pt x="52" y="22"/>
                  </a:lnTo>
                  <a:lnTo>
                    <a:pt x="47" y="24"/>
                  </a:lnTo>
                  <a:lnTo>
                    <a:pt x="64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4" name="Freeform 261"/>
            <p:cNvSpPr/>
            <p:nvPr/>
          </p:nvSpPr>
          <p:spPr bwMode="auto">
            <a:xfrm>
              <a:off x="4585" y="-2484"/>
              <a:ext cx="74" cy="75"/>
            </a:xfrm>
            <a:custGeom>
              <a:avLst/>
              <a:gdLst>
                <a:gd name="T0" fmla="*/ 36 w 74"/>
                <a:gd name="T1" fmla="*/ -2484 h 75"/>
                <a:gd name="T2" fmla="*/ 10 w 74"/>
                <a:gd name="T3" fmla="*/ -2473 h 75"/>
                <a:gd name="T4" fmla="*/ 0 w 74"/>
                <a:gd name="T5" fmla="*/ -2446 h 75"/>
                <a:gd name="T6" fmla="*/ 10 w 74"/>
                <a:gd name="T7" fmla="*/ -2420 h 75"/>
                <a:gd name="T8" fmla="*/ 36 w 74"/>
                <a:gd name="T9" fmla="*/ -2409 h 75"/>
                <a:gd name="T10" fmla="*/ 63 w 74"/>
                <a:gd name="T11" fmla="*/ -2420 h 75"/>
                <a:gd name="T12" fmla="*/ 73 w 74"/>
                <a:gd name="T13" fmla="*/ -2446 h 75"/>
                <a:gd name="T14" fmla="*/ 63 w 74"/>
                <a:gd name="T15" fmla="*/ -2473 h 75"/>
                <a:gd name="T16" fmla="*/ 36 w 74"/>
                <a:gd name="T17" fmla="*/ -2484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6" y="0"/>
                  </a:moveTo>
                  <a:lnTo>
                    <a:pt x="10" y="11"/>
                  </a:lnTo>
                  <a:lnTo>
                    <a:pt x="0" y="38"/>
                  </a:lnTo>
                  <a:lnTo>
                    <a:pt x="10" y="64"/>
                  </a:lnTo>
                  <a:lnTo>
                    <a:pt x="36" y="75"/>
                  </a:lnTo>
                  <a:lnTo>
                    <a:pt x="63" y="64"/>
                  </a:lnTo>
                  <a:lnTo>
                    <a:pt x="73" y="38"/>
                  </a:lnTo>
                  <a:lnTo>
                    <a:pt x="63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5" name="AutoShape 262"/>
            <p:cNvSpPr/>
            <p:nvPr/>
          </p:nvSpPr>
          <p:spPr bwMode="auto">
            <a:xfrm>
              <a:off x="4574" y="-2493"/>
              <a:ext cx="94" cy="94"/>
            </a:xfrm>
            <a:custGeom>
              <a:avLst/>
              <a:gdLst>
                <a:gd name="T0" fmla="*/ 16 w 94"/>
                <a:gd name="T1" fmla="*/ -2478 h 94"/>
                <a:gd name="T2" fmla="*/ 16 w 94"/>
                <a:gd name="T3" fmla="*/ -2415 h 94"/>
                <a:gd name="T4" fmla="*/ 52 w 94"/>
                <a:gd name="T5" fmla="*/ -2420 h 94"/>
                <a:gd name="T6" fmla="*/ 47 w 94"/>
                <a:gd name="T7" fmla="*/ -2422 h 94"/>
                <a:gd name="T8" fmla="*/ 32 w 94"/>
                <a:gd name="T9" fmla="*/ -2425 h 94"/>
                <a:gd name="T10" fmla="*/ 29 w 94"/>
                <a:gd name="T11" fmla="*/ -2431 h 94"/>
                <a:gd name="T12" fmla="*/ 21 w 94"/>
                <a:gd name="T13" fmla="*/ -2442 h 94"/>
                <a:gd name="T14" fmla="*/ 25 w 94"/>
                <a:gd name="T15" fmla="*/ -2451 h 94"/>
                <a:gd name="T16" fmla="*/ 27 w 94"/>
                <a:gd name="T17" fmla="*/ -2462 h 94"/>
                <a:gd name="T18" fmla="*/ 38 w 94"/>
                <a:gd name="T19" fmla="*/ -2467 h 94"/>
                <a:gd name="T20" fmla="*/ 42 w 94"/>
                <a:gd name="T21" fmla="*/ -2473 h 94"/>
                <a:gd name="T22" fmla="*/ 78 w 94"/>
                <a:gd name="T23" fmla="*/ -2478 h 94"/>
                <a:gd name="T24" fmla="*/ 65 w 94"/>
                <a:gd name="T25" fmla="*/ -2429 h 94"/>
                <a:gd name="T26" fmla="*/ 52 w 94"/>
                <a:gd name="T27" fmla="*/ -2420 h 94"/>
                <a:gd name="T28" fmla="*/ 78 w 94"/>
                <a:gd name="T29" fmla="*/ -2415 h 94"/>
                <a:gd name="T30" fmla="*/ 63 w 94"/>
                <a:gd name="T31" fmla="*/ -2425 h 94"/>
                <a:gd name="T32" fmla="*/ 30 w 94"/>
                <a:gd name="T33" fmla="*/ -2430 h 94"/>
                <a:gd name="T34" fmla="*/ 41 w 94"/>
                <a:gd name="T35" fmla="*/ -2425 h 94"/>
                <a:gd name="T36" fmla="*/ 86 w 94"/>
                <a:gd name="T37" fmla="*/ -2431 h 94"/>
                <a:gd name="T38" fmla="*/ 63 w 94"/>
                <a:gd name="T39" fmla="*/ -2425 h 94"/>
                <a:gd name="T40" fmla="*/ 86 w 94"/>
                <a:gd name="T41" fmla="*/ -2431 h 94"/>
                <a:gd name="T42" fmla="*/ 65 w 94"/>
                <a:gd name="T43" fmla="*/ -2429 h 94"/>
                <a:gd name="T44" fmla="*/ 86 w 94"/>
                <a:gd name="T45" fmla="*/ -2431 h 94"/>
                <a:gd name="T46" fmla="*/ 74 w 94"/>
                <a:gd name="T47" fmla="*/ -2442 h 94"/>
                <a:gd name="T48" fmla="*/ 29 w 94"/>
                <a:gd name="T49" fmla="*/ -2431 h 94"/>
                <a:gd name="T50" fmla="*/ 30 w 94"/>
                <a:gd name="T51" fmla="*/ -2430 h 94"/>
                <a:gd name="T52" fmla="*/ 23 w 94"/>
                <a:gd name="T53" fmla="*/ -2446 h 94"/>
                <a:gd name="T54" fmla="*/ 25 w 94"/>
                <a:gd name="T55" fmla="*/ -2442 h 94"/>
                <a:gd name="T56" fmla="*/ 92 w 94"/>
                <a:gd name="T57" fmla="*/ -2451 h 94"/>
                <a:gd name="T58" fmla="*/ 74 w 94"/>
                <a:gd name="T59" fmla="*/ -2442 h 94"/>
                <a:gd name="T60" fmla="*/ 94 w 94"/>
                <a:gd name="T61" fmla="*/ -2446 h 94"/>
                <a:gd name="T62" fmla="*/ 25 w 94"/>
                <a:gd name="T63" fmla="*/ -2451 h 94"/>
                <a:gd name="T64" fmla="*/ 23 w 94"/>
                <a:gd name="T65" fmla="*/ -2446 h 94"/>
                <a:gd name="T66" fmla="*/ 64 w 94"/>
                <a:gd name="T67" fmla="*/ -2464 h 94"/>
                <a:gd name="T68" fmla="*/ 74 w 94"/>
                <a:gd name="T69" fmla="*/ -2451 h 94"/>
                <a:gd name="T70" fmla="*/ 86 w 94"/>
                <a:gd name="T71" fmla="*/ -2462 h 94"/>
                <a:gd name="T72" fmla="*/ 64 w 94"/>
                <a:gd name="T73" fmla="*/ -2464 h 94"/>
                <a:gd name="T74" fmla="*/ 27 w 94"/>
                <a:gd name="T75" fmla="*/ -2462 h 94"/>
                <a:gd name="T76" fmla="*/ 30 w 94"/>
                <a:gd name="T77" fmla="*/ -2463 h 94"/>
                <a:gd name="T78" fmla="*/ 63 w 94"/>
                <a:gd name="T79" fmla="*/ -2467 h 94"/>
                <a:gd name="T80" fmla="*/ 86 w 94"/>
                <a:gd name="T81" fmla="*/ -2462 h 94"/>
                <a:gd name="T82" fmla="*/ 38 w 94"/>
                <a:gd name="T83" fmla="*/ -2467 h 94"/>
                <a:gd name="T84" fmla="*/ 30 w 94"/>
                <a:gd name="T85" fmla="*/ -2463 h 94"/>
                <a:gd name="T86" fmla="*/ 81 w 94"/>
                <a:gd name="T87" fmla="*/ -2473 h 94"/>
                <a:gd name="T88" fmla="*/ 47 w 94"/>
                <a:gd name="T89" fmla="*/ -2471 h 94"/>
                <a:gd name="T90" fmla="*/ 63 w 94"/>
                <a:gd name="T91" fmla="*/ -2467 h 94"/>
                <a:gd name="T92" fmla="*/ 81 w 94"/>
                <a:gd name="T93" fmla="*/ -2473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lnTo>
                    <a:pt x="16" y="15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3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8"/>
                  </a:lnTo>
                  <a:lnTo>
                    <a:pt x="32" y="68"/>
                  </a:lnTo>
                  <a:lnTo>
                    <a:pt x="27" y="62"/>
                  </a:lnTo>
                  <a:lnTo>
                    <a:pt x="29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30" y="31"/>
                  </a:lnTo>
                  <a:lnTo>
                    <a:pt x="27" y="31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8" y="15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2" y="73"/>
                  </a:lnTo>
                  <a:lnTo>
                    <a:pt x="47" y="93"/>
                  </a:lnTo>
                  <a:lnTo>
                    <a:pt x="78" y="78"/>
                  </a:lnTo>
                  <a:lnTo>
                    <a:pt x="83" y="68"/>
                  </a:lnTo>
                  <a:lnTo>
                    <a:pt x="63" y="68"/>
                  </a:lnTo>
                  <a:lnTo>
                    <a:pt x="65" y="64"/>
                  </a:lnTo>
                  <a:close/>
                  <a:moveTo>
                    <a:pt x="30" y="63"/>
                  </a:moveTo>
                  <a:lnTo>
                    <a:pt x="32" y="68"/>
                  </a:lnTo>
                  <a:lnTo>
                    <a:pt x="41" y="68"/>
                  </a:lnTo>
                  <a:lnTo>
                    <a:pt x="30" y="63"/>
                  </a:lnTo>
                  <a:close/>
                  <a:moveTo>
                    <a:pt x="86" y="62"/>
                  </a:moveTo>
                  <a:lnTo>
                    <a:pt x="69" y="62"/>
                  </a:lnTo>
                  <a:lnTo>
                    <a:pt x="63" y="68"/>
                  </a:lnTo>
                  <a:lnTo>
                    <a:pt x="83" y="68"/>
                  </a:lnTo>
                  <a:lnTo>
                    <a:pt x="86" y="62"/>
                  </a:lnTo>
                  <a:close/>
                  <a:moveTo>
                    <a:pt x="72" y="47"/>
                  </a:moveTo>
                  <a:lnTo>
                    <a:pt x="65" y="64"/>
                  </a:lnTo>
                  <a:lnTo>
                    <a:pt x="69" y="62"/>
                  </a:lnTo>
                  <a:lnTo>
                    <a:pt x="86" y="62"/>
                  </a:lnTo>
                  <a:lnTo>
                    <a:pt x="92" y="51"/>
                  </a:lnTo>
                  <a:lnTo>
                    <a:pt x="74" y="51"/>
                  </a:lnTo>
                  <a:lnTo>
                    <a:pt x="72" y="47"/>
                  </a:lnTo>
                  <a:close/>
                  <a:moveTo>
                    <a:pt x="29" y="62"/>
                  </a:moveTo>
                  <a:lnTo>
                    <a:pt x="27" y="62"/>
                  </a:lnTo>
                  <a:lnTo>
                    <a:pt x="30" y="63"/>
                  </a:lnTo>
                  <a:lnTo>
                    <a:pt x="29" y="62"/>
                  </a:lnTo>
                  <a:close/>
                  <a:moveTo>
                    <a:pt x="23" y="47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4" y="42"/>
                  </a:lnTo>
                  <a:lnTo>
                    <a:pt x="74" y="51"/>
                  </a:lnTo>
                  <a:lnTo>
                    <a:pt x="92" y="51"/>
                  </a:lnTo>
                  <a:lnTo>
                    <a:pt x="94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4" y="29"/>
                  </a:moveTo>
                  <a:lnTo>
                    <a:pt x="72" y="47"/>
                  </a:lnTo>
                  <a:lnTo>
                    <a:pt x="74" y="42"/>
                  </a:lnTo>
                  <a:lnTo>
                    <a:pt x="92" y="42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64" y="29"/>
                  </a:lnTo>
                  <a:close/>
                  <a:moveTo>
                    <a:pt x="30" y="30"/>
                  </a:moveTo>
                  <a:lnTo>
                    <a:pt x="27" y="31"/>
                  </a:lnTo>
                  <a:lnTo>
                    <a:pt x="30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2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2" y="20"/>
                  </a:lnTo>
                  <a:lnTo>
                    <a:pt x="47" y="22"/>
                  </a:lnTo>
                  <a:lnTo>
                    <a:pt x="64" y="29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6" name="Freeform 263"/>
            <p:cNvSpPr/>
            <p:nvPr/>
          </p:nvSpPr>
          <p:spPr bwMode="auto">
            <a:xfrm>
              <a:off x="4585" y="-2163"/>
              <a:ext cx="74" cy="80"/>
            </a:xfrm>
            <a:custGeom>
              <a:avLst/>
              <a:gdLst>
                <a:gd name="T0" fmla="*/ 36 w 74"/>
                <a:gd name="T1" fmla="*/ -2163 h 80"/>
                <a:gd name="T2" fmla="*/ 10 w 74"/>
                <a:gd name="T3" fmla="*/ -2148 h 80"/>
                <a:gd name="T4" fmla="*/ 0 w 74"/>
                <a:gd name="T5" fmla="*/ -2121 h 80"/>
                <a:gd name="T6" fmla="*/ 10 w 74"/>
                <a:gd name="T7" fmla="*/ -2095 h 80"/>
                <a:gd name="T8" fmla="*/ 36 w 74"/>
                <a:gd name="T9" fmla="*/ -2084 h 80"/>
                <a:gd name="T10" fmla="*/ 63 w 74"/>
                <a:gd name="T11" fmla="*/ -2095 h 80"/>
                <a:gd name="T12" fmla="*/ 73 w 74"/>
                <a:gd name="T13" fmla="*/ -2121 h 80"/>
                <a:gd name="T14" fmla="*/ 63 w 74"/>
                <a:gd name="T15" fmla="*/ -2148 h 80"/>
                <a:gd name="T16" fmla="*/ 36 w 74"/>
                <a:gd name="T17" fmla="*/ -2163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80">
                  <a:moveTo>
                    <a:pt x="36" y="0"/>
                  </a:moveTo>
                  <a:lnTo>
                    <a:pt x="10" y="15"/>
                  </a:lnTo>
                  <a:lnTo>
                    <a:pt x="0" y="42"/>
                  </a:lnTo>
                  <a:lnTo>
                    <a:pt x="10" y="68"/>
                  </a:lnTo>
                  <a:lnTo>
                    <a:pt x="36" y="79"/>
                  </a:lnTo>
                  <a:lnTo>
                    <a:pt x="63" y="68"/>
                  </a:lnTo>
                  <a:lnTo>
                    <a:pt x="73" y="42"/>
                  </a:lnTo>
                  <a:lnTo>
                    <a:pt x="63" y="1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7" name="AutoShape 264"/>
            <p:cNvSpPr/>
            <p:nvPr/>
          </p:nvSpPr>
          <p:spPr bwMode="auto">
            <a:xfrm>
              <a:off x="4574" y="-2174"/>
              <a:ext cx="94" cy="100"/>
            </a:xfrm>
            <a:custGeom>
              <a:avLst/>
              <a:gdLst>
                <a:gd name="T0" fmla="*/ 11 w 94"/>
                <a:gd name="T1" fmla="*/ -2152 h 100"/>
                <a:gd name="T2" fmla="*/ 16 w 94"/>
                <a:gd name="T3" fmla="*/ -2090 h 100"/>
                <a:gd name="T4" fmla="*/ 52 w 94"/>
                <a:gd name="T5" fmla="*/ -2095 h 100"/>
                <a:gd name="T6" fmla="*/ 47 w 94"/>
                <a:gd name="T7" fmla="*/ -2097 h 100"/>
                <a:gd name="T8" fmla="*/ 32 w 94"/>
                <a:gd name="T9" fmla="*/ -2101 h 100"/>
                <a:gd name="T10" fmla="*/ 30 w 94"/>
                <a:gd name="T11" fmla="*/ -2106 h 100"/>
                <a:gd name="T12" fmla="*/ 21 w 94"/>
                <a:gd name="T13" fmla="*/ -2116 h 100"/>
                <a:gd name="T14" fmla="*/ 25 w 94"/>
                <a:gd name="T15" fmla="*/ -2126 h 100"/>
                <a:gd name="T16" fmla="*/ 27 w 94"/>
                <a:gd name="T17" fmla="*/ -2137 h 100"/>
                <a:gd name="T18" fmla="*/ 36 w 94"/>
                <a:gd name="T19" fmla="*/ -2143 h 100"/>
                <a:gd name="T20" fmla="*/ 42 w 94"/>
                <a:gd name="T21" fmla="*/ -2152 h 100"/>
                <a:gd name="T22" fmla="*/ 47 w 94"/>
                <a:gd name="T23" fmla="*/ -2174 h 100"/>
                <a:gd name="T24" fmla="*/ 47 w 94"/>
                <a:gd name="T25" fmla="*/ -2097 h 100"/>
                <a:gd name="T26" fmla="*/ 47 w 94"/>
                <a:gd name="T27" fmla="*/ -2074 h 100"/>
                <a:gd name="T28" fmla="*/ 84 w 94"/>
                <a:gd name="T29" fmla="*/ -2101 h 100"/>
                <a:gd name="T30" fmla="*/ 64 w 94"/>
                <a:gd name="T31" fmla="*/ -2104 h 100"/>
                <a:gd name="T32" fmla="*/ 32 w 94"/>
                <a:gd name="T33" fmla="*/ -2101 h 100"/>
                <a:gd name="T34" fmla="*/ 30 w 94"/>
                <a:gd name="T35" fmla="*/ -2104 h 100"/>
                <a:gd name="T36" fmla="*/ 69 w 94"/>
                <a:gd name="T37" fmla="*/ -2106 h 100"/>
                <a:gd name="T38" fmla="*/ 84 w 94"/>
                <a:gd name="T39" fmla="*/ -2101 h 100"/>
                <a:gd name="T40" fmla="*/ 72 w 94"/>
                <a:gd name="T41" fmla="*/ -2121 h 100"/>
                <a:gd name="T42" fmla="*/ 69 w 94"/>
                <a:gd name="T43" fmla="*/ -2106 h 100"/>
                <a:gd name="T44" fmla="*/ 92 w 94"/>
                <a:gd name="T45" fmla="*/ -2116 h 100"/>
                <a:gd name="T46" fmla="*/ 72 w 94"/>
                <a:gd name="T47" fmla="*/ -2121 h 100"/>
                <a:gd name="T48" fmla="*/ 27 w 94"/>
                <a:gd name="T49" fmla="*/ -2106 h 100"/>
                <a:gd name="T50" fmla="*/ 30 w 94"/>
                <a:gd name="T51" fmla="*/ -2106 h 100"/>
                <a:gd name="T52" fmla="*/ 21 w 94"/>
                <a:gd name="T53" fmla="*/ -2116 h 100"/>
                <a:gd name="T54" fmla="*/ 23 w 94"/>
                <a:gd name="T55" fmla="*/ -2121 h 100"/>
                <a:gd name="T56" fmla="*/ 74 w 94"/>
                <a:gd name="T57" fmla="*/ -2126 h 100"/>
                <a:gd name="T58" fmla="*/ 92 w 94"/>
                <a:gd name="T59" fmla="*/ -2116 h 100"/>
                <a:gd name="T60" fmla="*/ 93 w 94"/>
                <a:gd name="T61" fmla="*/ -2126 h 100"/>
                <a:gd name="T62" fmla="*/ 21 w 94"/>
                <a:gd name="T63" fmla="*/ -2126 h 100"/>
                <a:gd name="T64" fmla="*/ 25 w 94"/>
                <a:gd name="T65" fmla="*/ -2126 h 100"/>
                <a:gd name="T66" fmla="*/ 72 w 94"/>
                <a:gd name="T67" fmla="*/ -2121 h 100"/>
                <a:gd name="T68" fmla="*/ 93 w 94"/>
                <a:gd name="T69" fmla="*/ -2126 h 100"/>
                <a:gd name="T70" fmla="*/ 69 w 94"/>
                <a:gd name="T71" fmla="*/ -2137 h 100"/>
                <a:gd name="T72" fmla="*/ 30 w 94"/>
                <a:gd name="T73" fmla="*/ -2139 h 100"/>
                <a:gd name="T74" fmla="*/ 29 w 94"/>
                <a:gd name="T75" fmla="*/ -2137 h 100"/>
                <a:gd name="T76" fmla="*/ 87 w 94"/>
                <a:gd name="T77" fmla="*/ -2143 h 100"/>
                <a:gd name="T78" fmla="*/ 69 w 94"/>
                <a:gd name="T79" fmla="*/ -2137 h 100"/>
                <a:gd name="T80" fmla="*/ 87 w 94"/>
                <a:gd name="T81" fmla="*/ -2143 h 100"/>
                <a:gd name="T82" fmla="*/ 32 w 94"/>
                <a:gd name="T83" fmla="*/ -2143 h 100"/>
                <a:gd name="T84" fmla="*/ 36 w 94"/>
                <a:gd name="T85" fmla="*/ -2143 h 100"/>
                <a:gd name="T86" fmla="*/ 52 w 94"/>
                <a:gd name="T87" fmla="*/ -2152 h 100"/>
                <a:gd name="T88" fmla="*/ 64 w 94"/>
                <a:gd name="T89" fmla="*/ -2140 h 100"/>
                <a:gd name="T90" fmla="*/ 87 w 94"/>
                <a:gd name="T91" fmla="*/ -2143 h 1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4" h="100">
                  <a:moveTo>
                    <a:pt x="47" y="0"/>
                  </a:moveTo>
                  <a:lnTo>
                    <a:pt x="11" y="22"/>
                  </a:lnTo>
                  <a:lnTo>
                    <a:pt x="0" y="53"/>
                  </a:lnTo>
                  <a:lnTo>
                    <a:pt x="16" y="84"/>
                  </a:lnTo>
                  <a:lnTo>
                    <a:pt x="47" y="100"/>
                  </a:lnTo>
                  <a:lnTo>
                    <a:pt x="52" y="79"/>
                  </a:lnTo>
                  <a:lnTo>
                    <a:pt x="42" y="79"/>
                  </a:lnTo>
                  <a:lnTo>
                    <a:pt x="47" y="77"/>
                  </a:lnTo>
                  <a:lnTo>
                    <a:pt x="38" y="73"/>
                  </a:lnTo>
                  <a:lnTo>
                    <a:pt x="32" y="73"/>
                  </a:lnTo>
                  <a:lnTo>
                    <a:pt x="27" y="68"/>
                  </a:lnTo>
                  <a:lnTo>
                    <a:pt x="30" y="68"/>
                  </a:lnTo>
                  <a:lnTo>
                    <a:pt x="25" y="58"/>
                  </a:lnTo>
                  <a:lnTo>
                    <a:pt x="21" y="58"/>
                  </a:lnTo>
                  <a:lnTo>
                    <a:pt x="21" y="48"/>
                  </a:lnTo>
                  <a:lnTo>
                    <a:pt x="25" y="48"/>
                  </a:lnTo>
                  <a:lnTo>
                    <a:pt x="29" y="37"/>
                  </a:lnTo>
                  <a:lnTo>
                    <a:pt x="27" y="37"/>
                  </a:lnTo>
                  <a:lnTo>
                    <a:pt x="32" y="31"/>
                  </a:lnTo>
                  <a:lnTo>
                    <a:pt x="36" y="31"/>
                  </a:lnTo>
                  <a:lnTo>
                    <a:pt x="47" y="25"/>
                  </a:lnTo>
                  <a:lnTo>
                    <a:pt x="42" y="22"/>
                  </a:lnTo>
                  <a:lnTo>
                    <a:pt x="84" y="22"/>
                  </a:lnTo>
                  <a:lnTo>
                    <a:pt x="47" y="0"/>
                  </a:lnTo>
                  <a:close/>
                  <a:moveTo>
                    <a:pt x="64" y="70"/>
                  </a:moveTo>
                  <a:lnTo>
                    <a:pt x="47" y="77"/>
                  </a:lnTo>
                  <a:lnTo>
                    <a:pt x="52" y="79"/>
                  </a:lnTo>
                  <a:lnTo>
                    <a:pt x="47" y="100"/>
                  </a:lnTo>
                  <a:lnTo>
                    <a:pt x="78" y="84"/>
                  </a:lnTo>
                  <a:lnTo>
                    <a:pt x="84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2" y="73"/>
                  </a:lnTo>
                  <a:lnTo>
                    <a:pt x="38" y="73"/>
                  </a:lnTo>
                  <a:lnTo>
                    <a:pt x="30" y="70"/>
                  </a:lnTo>
                  <a:close/>
                  <a:moveTo>
                    <a:pt x="86" y="68"/>
                  </a:moveTo>
                  <a:lnTo>
                    <a:pt x="69" y="68"/>
                  </a:lnTo>
                  <a:lnTo>
                    <a:pt x="63" y="73"/>
                  </a:lnTo>
                  <a:lnTo>
                    <a:pt x="84" y="73"/>
                  </a:lnTo>
                  <a:lnTo>
                    <a:pt x="86" y="68"/>
                  </a:lnTo>
                  <a:close/>
                  <a:moveTo>
                    <a:pt x="72" y="53"/>
                  </a:moveTo>
                  <a:lnTo>
                    <a:pt x="64" y="70"/>
                  </a:lnTo>
                  <a:lnTo>
                    <a:pt x="69" y="68"/>
                  </a:lnTo>
                  <a:lnTo>
                    <a:pt x="86" y="68"/>
                  </a:lnTo>
                  <a:lnTo>
                    <a:pt x="92" y="58"/>
                  </a:lnTo>
                  <a:lnTo>
                    <a:pt x="74" y="58"/>
                  </a:lnTo>
                  <a:lnTo>
                    <a:pt x="72" y="53"/>
                  </a:lnTo>
                  <a:close/>
                  <a:moveTo>
                    <a:pt x="30" y="68"/>
                  </a:moveTo>
                  <a:lnTo>
                    <a:pt x="27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23" y="53"/>
                  </a:moveTo>
                  <a:lnTo>
                    <a:pt x="21" y="58"/>
                  </a:lnTo>
                  <a:lnTo>
                    <a:pt x="25" y="58"/>
                  </a:lnTo>
                  <a:lnTo>
                    <a:pt x="23" y="53"/>
                  </a:lnTo>
                  <a:close/>
                  <a:moveTo>
                    <a:pt x="93" y="48"/>
                  </a:moveTo>
                  <a:lnTo>
                    <a:pt x="74" y="48"/>
                  </a:lnTo>
                  <a:lnTo>
                    <a:pt x="74" y="58"/>
                  </a:lnTo>
                  <a:lnTo>
                    <a:pt x="92" y="58"/>
                  </a:lnTo>
                  <a:lnTo>
                    <a:pt x="94" y="53"/>
                  </a:lnTo>
                  <a:lnTo>
                    <a:pt x="93" y="48"/>
                  </a:lnTo>
                  <a:close/>
                  <a:moveTo>
                    <a:pt x="25" y="48"/>
                  </a:moveTo>
                  <a:lnTo>
                    <a:pt x="21" y="48"/>
                  </a:lnTo>
                  <a:lnTo>
                    <a:pt x="23" y="53"/>
                  </a:lnTo>
                  <a:lnTo>
                    <a:pt x="25" y="48"/>
                  </a:lnTo>
                  <a:close/>
                  <a:moveTo>
                    <a:pt x="64" y="34"/>
                  </a:moveTo>
                  <a:lnTo>
                    <a:pt x="72" y="53"/>
                  </a:lnTo>
                  <a:lnTo>
                    <a:pt x="74" y="48"/>
                  </a:lnTo>
                  <a:lnTo>
                    <a:pt x="93" y="48"/>
                  </a:lnTo>
                  <a:lnTo>
                    <a:pt x="89" y="37"/>
                  </a:lnTo>
                  <a:lnTo>
                    <a:pt x="69" y="37"/>
                  </a:lnTo>
                  <a:lnTo>
                    <a:pt x="64" y="34"/>
                  </a:lnTo>
                  <a:close/>
                  <a:moveTo>
                    <a:pt x="30" y="35"/>
                  </a:moveTo>
                  <a:lnTo>
                    <a:pt x="27" y="37"/>
                  </a:lnTo>
                  <a:lnTo>
                    <a:pt x="29" y="37"/>
                  </a:lnTo>
                  <a:lnTo>
                    <a:pt x="30" y="35"/>
                  </a:lnTo>
                  <a:close/>
                  <a:moveTo>
                    <a:pt x="87" y="31"/>
                  </a:moveTo>
                  <a:lnTo>
                    <a:pt x="63" y="31"/>
                  </a:lnTo>
                  <a:lnTo>
                    <a:pt x="69" y="37"/>
                  </a:lnTo>
                  <a:lnTo>
                    <a:pt x="89" y="37"/>
                  </a:lnTo>
                  <a:lnTo>
                    <a:pt x="87" y="31"/>
                  </a:lnTo>
                  <a:close/>
                  <a:moveTo>
                    <a:pt x="36" y="31"/>
                  </a:moveTo>
                  <a:lnTo>
                    <a:pt x="32" y="31"/>
                  </a:lnTo>
                  <a:lnTo>
                    <a:pt x="30" y="35"/>
                  </a:lnTo>
                  <a:lnTo>
                    <a:pt x="36" y="31"/>
                  </a:lnTo>
                  <a:close/>
                  <a:moveTo>
                    <a:pt x="84" y="22"/>
                  </a:moveTo>
                  <a:lnTo>
                    <a:pt x="52" y="22"/>
                  </a:lnTo>
                  <a:lnTo>
                    <a:pt x="47" y="25"/>
                  </a:lnTo>
                  <a:lnTo>
                    <a:pt x="64" y="34"/>
                  </a:lnTo>
                  <a:lnTo>
                    <a:pt x="63" y="31"/>
                  </a:lnTo>
                  <a:lnTo>
                    <a:pt x="87" y="31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8" name="AutoShape 265"/>
            <p:cNvSpPr/>
            <p:nvPr/>
          </p:nvSpPr>
          <p:spPr bwMode="auto">
            <a:xfrm>
              <a:off x="4661" y="-4945"/>
              <a:ext cx="1054" cy="399"/>
            </a:xfrm>
            <a:custGeom>
              <a:avLst/>
              <a:gdLst>
                <a:gd name="T0" fmla="*/ 0 w 1054"/>
                <a:gd name="T1" fmla="*/ -4546 h 399"/>
                <a:gd name="T2" fmla="*/ 1053 w 1054"/>
                <a:gd name="T3" fmla="*/ -4546 h 399"/>
                <a:gd name="T4" fmla="*/ 1053 w 1054"/>
                <a:gd name="T5" fmla="*/ -4795 h 399"/>
                <a:gd name="T6" fmla="*/ 0 w 1054"/>
                <a:gd name="T7" fmla="*/ -4795 h 399"/>
                <a:gd name="T8" fmla="*/ 883 w 1054"/>
                <a:gd name="T9" fmla="*/ -4795 h 399"/>
                <a:gd name="T10" fmla="*/ 1040 w 1054"/>
                <a:gd name="T11" fmla="*/ -4945 h 3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4" h="399">
                  <a:moveTo>
                    <a:pt x="0" y="399"/>
                  </a:moveTo>
                  <a:lnTo>
                    <a:pt x="1053" y="399"/>
                  </a:lnTo>
                  <a:lnTo>
                    <a:pt x="1053" y="150"/>
                  </a:lnTo>
                  <a:moveTo>
                    <a:pt x="0" y="150"/>
                  </a:moveTo>
                  <a:lnTo>
                    <a:pt x="883" y="150"/>
                  </a:lnTo>
                  <a:lnTo>
                    <a:pt x="104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9" name="AutoShape 266"/>
            <p:cNvSpPr/>
            <p:nvPr/>
          </p:nvSpPr>
          <p:spPr bwMode="auto">
            <a:xfrm>
              <a:off x="6184" y="-2179"/>
              <a:ext cx="450" cy="341"/>
            </a:xfrm>
            <a:custGeom>
              <a:avLst/>
              <a:gdLst>
                <a:gd name="T0" fmla="*/ 154 w 450"/>
                <a:gd name="T1" fmla="*/ -2179 h 341"/>
                <a:gd name="T2" fmla="*/ 0 w 450"/>
                <a:gd name="T3" fmla="*/ -2011 h 341"/>
                <a:gd name="T4" fmla="*/ 75 w 450"/>
                <a:gd name="T5" fmla="*/ -1927 h 341"/>
                <a:gd name="T6" fmla="*/ 154 w 450"/>
                <a:gd name="T7" fmla="*/ -1838 h 341"/>
                <a:gd name="T8" fmla="*/ 154 w 450"/>
                <a:gd name="T9" fmla="*/ -1891 h 341"/>
                <a:gd name="T10" fmla="*/ 342 w 450"/>
                <a:gd name="T11" fmla="*/ -1891 h 341"/>
                <a:gd name="T12" fmla="*/ 374 w 450"/>
                <a:gd name="T13" fmla="*/ -1927 h 341"/>
                <a:gd name="T14" fmla="*/ 450 w 450"/>
                <a:gd name="T15" fmla="*/ -2011 h 341"/>
                <a:gd name="T16" fmla="*/ 374 w 450"/>
                <a:gd name="T17" fmla="*/ -2095 h 341"/>
                <a:gd name="T18" fmla="*/ 339 w 450"/>
                <a:gd name="T19" fmla="*/ -2132 h 341"/>
                <a:gd name="T20" fmla="*/ 154 w 450"/>
                <a:gd name="T21" fmla="*/ -2132 h 341"/>
                <a:gd name="T22" fmla="*/ 154 w 450"/>
                <a:gd name="T23" fmla="*/ -2179 h 341"/>
                <a:gd name="T24" fmla="*/ 342 w 450"/>
                <a:gd name="T25" fmla="*/ -1891 h 341"/>
                <a:gd name="T26" fmla="*/ 295 w 450"/>
                <a:gd name="T27" fmla="*/ -1891 h 341"/>
                <a:gd name="T28" fmla="*/ 295 w 450"/>
                <a:gd name="T29" fmla="*/ -1838 h 341"/>
                <a:gd name="T30" fmla="*/ 342 w 450"/>
                <a:gd name="T31" fmla="*/ -1891 h 341"/>
                <a:gd name="T32" fmla="*/ 295 w 450"/>
                <a:gd name="T33" fmla="*/ -2179 h 341"/>
                <a:gd name="T34" fmla="*/ 295 w 450"/>
                <a:gd name="T35" fmla="*/ -2132 h 341"/>
                <a:gd name="T36" fmla="*/ 339 w 450"/>
                <a:gd name="T37" fmla="*/ -2132 h 341"/>
                <a:gd name="T38" fmla="*/ 295 w 450"/>
                <a:gd name="T39" fmla="*/ -2179 h 3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0" h="341">
                  <a:moveTo>
                    <a:pt x="154" y="0"/>
                  </a:moveTo>
                  <a:lnTo>
                    <a:pt x="0" y="168"/>
                  </a:lnTo>
                  <a:lnTo>
                    <a:pt x="75" y="252"/>
                  </a:lnTo>
                  <a:lnTo>
                    <a:pt x="154" y="341"/>
                  </a:lnTo>
                  <a:lnTo>
                    <a:pt x="154" y="288"/>
                  </a:lnTo>
                  <a:lnTo>
                    <a:pt x="342" y="288"/>
                  </a:lnTo>
                  <a:lnTo>
                    <a:pt x="374" y="252"/>
                  </a:lnTo>
                  <a:lnTo>
                    <a:pt x="450" y="168"/>
                  </a:lnTo>
                  <a:lnTo>
                    <a:pt x="374" y="84"/>
                  </a:lnTo>
                  <a:lnTo>
                    <a:pt x="339" y="47"/>
                  </a:lnTo>
                  <a:lnTo>
                    <a:pt x="154" y="47"/>
                  </a:lnTo>
                  <a:lnTo>
                    <a:pt x="154" y="0"/>
                  </a:lnTo>
                  <a:close/>
                  <a:moveTo>
                    <a:pt x="342" y="288"/>
                  </a:moveTo>
                  <a:lnTo>
                    <a:pt x="295" y="288"/>
                  </a:lnTo>
                  <a:lnTo>
                    <a:pt x="295" y="341"/>
                  </a:lnTo>
                  <a:lnTo>
                    <a:pt x="342" y="288"/>
                  </a:lnTo>
                  <a:close/>
                  <a:moveTo>
                    <a:pt x="295" y="0"/>
                  </a:moveTo>
                  <a:lnTo>
                    <a:pt x="295" y="47"/>
                  </a:lnTo>
                  <a:lnTo>
                    <a:pt x="339" y="47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0" name="AutoShape 267"/>
            <p:cNvSpPr/>
            <p:nvPr/>
          </p:nvSpPr>
          <p:spPr bwMode="auto">
            <a:xfrm>
              <a:off x="6173" y="-2200"/>
              <a:ext cx="472" cy="383"/>
            </a:xfrm>
            <a:custGeom>
              <a:avLst/>
              <a:gdLst>
                <a:gd name="T0" fmla="*/ 0 w 472"/>
                <a:gd name="T1" fmla="*/ -2011 h 383"/>
                <a:gd name="T2" fmla="*/ 170 w 472"/>
                <a:gd name="T3" fmla="*/ -1818 h 383"/>
                <a:gd name="T4" fmla="*/ 157 w 472"/>
                <a:gd name="T5" fmla="*/ -1838 h 383"/>
                <a:gd name="T6" fmla="*/ 91 w 472"/>
                <a:gd name="T7" fmla="*/ -1938 h 383"/>
                <a:gd name="T8" fmla="*/ 13 w 472"/>
                <a:gd name="T9" fmla="*/ -2001 h 383"/>
                <a:gd name="T10" fmla="*/ 32 w 472"/>
                <a:gd name="T11" fmla="*/ -2022 h 383"/>
                <a:gd name="T12" fmla="*/ 157 w 472"/>
                <a:gd name="T13" fmla="*/ -2179 h 383"/>
                <a:gd name="T14" fmla="*/ 170 w 472"/>
                <a:gd name="T15" fmla="*/ -2200 h 383"/>
                <a:gd name="T16" fmla="*/ 301 w 472"/>
                <a:gd name="T17" fmla="*/ -1891 h 383"/>
                <a:gd name="T18" fmla="*/ 301 w 472"/>
                <a:gd name="T19" fmla="*/ -1880 h 383"/>
                <a:gd name="T20" fmla="*/ 319 w 472"/>
                <a:gd name="T21" fmla="*/ -1838 h 383"/>
                <a:gd name="T22" fmla="*/ 303 w 472"/>
                <a:gd name="T23" fmla="*/ -1849 h 383"/>
                <a:gd name="T24" fmla="*/ 312 w 472"/>
                <a:gd name="T25" fmla="*/ -1891 h 383"/>
                <a:gd name="T26" fmla="*/ 159 w 472"/>
                <a:gd name="T27" fmla="*/ -1896 h 383"/>
                <a:gd name="T28" fmla="*/ 168 w 472"/>
                <a:gd name="T29" fmla="*/ -1849 h 383"/>
                <a:gd name="T30" fmla="*/ 170 w 472"/>
                <a:gd name="T31" fmla="*/ -1838 h 383"/>
                <a:gd name="T32" fmla="*/ 165 w 472"/>
                <a:gd name="T33" fmla="*/ -1880 h 383"/>
                <a:gd name="T34" fmla="*/ 312 w 472"/>
                <a:gd name="T35" fmla="*/ -1891 h 383"/>
                <a:gd name="T36" fmla="*/ 449 w 472"/>
                <a:gd name="T37" fmla="*/ -2011 h 383"/>
                <a:gd name="T38" fmla="*/ 313 w 472"/>
                <a:gd name="T39" fmla="*/ -1860 h 383"/>
                <a:gd name="T40" fmla="*/ 319 w 472"/>
                <a:gd name="T41" fmla="*/ -1838 h 383"/>
                <a:gd name="T42" fmla="*/ 463 w 472"/>
                <a:gd name="T43" fmla="*/ -2001 h 383"/>
                <a:gd name="T44" fmla="*/ 449 w 472"/>
                <a:gd name="T45" fmla="*/ -2011 h 383"/>
                <a:gd name="T46" fmla="*/ 170 w 472"/>
                <a:gd name="T47" fmla="*/ -1891 h 383"/>
                <a:gd name="T48" fmla="*/ 301 w 472"/>
                <a:gd name="T49" fmla="*/ -1880 h 383"/>
                <a:gd name="T50" fmla="*/ 22 w 472"/>
                <a:gd name="T51" fmla="*/ -2011 h 383"/>
                <a:gd name="T52" fmla="*/ 32 w 472"/>
                <a:gd name="T53" fmla="*/ -2001 h 383"/>
                <a:gd name="T54" fmla="*/ 462 w 472"/>
                <a:gd name="T55" fmla="*/ -2022 h 383"/>
                <a:gd name="T56" fmla="*/ 458 w 472"/>
                <a:gd name="T57" fmla="*/ -2001 h 383"/>
                <a:gd name="T58" fmla="*/ 471 w 472"/>
                <a:gd name="T59" fmla="*/ -2011 h 383"/>
                <a:gd name="T60" fmla="*/ 320 w 472"/>
                <a:gd name="T61" fmla="*/ -2179 h 383"/>
                <a:gd name="T62" fmla="*/ 313 w 472"/>
                <a:gd name="T63" fmla="*/ -2157 h 383"/>
                <a:gd name="T64" fmla="*/ 458 w 472"/>
                <a:gd name="T65" fmla="*/ -2022 h 383"/>
                <a:gd name="T66" fmla="*/ 320 w 472"/>
                <a:gd name="T67" fmla="*/ -2179 h 383"/>
                <a:gd name="T68" fmla="*/ 13 w 472"/>
                <a:gd name="T69" fmla="*/ -2022 h 383"/>
                <a:gd name="T70" fmla="*/ 32 w 472"/>
                <a:gd name="T71" fmla="*/ -2022 h 383"/>
                <a:gd name="T72" fmla="*/ 157 w 472"/>
                <a:gd name="T73" fmla="*/ -2179 h 383"/>
                <a:gd name="T74" fmla="*/ 158 w 472"/>
                <a:gd name="T75" fmla="*/ -2157 h 383"/>
                <a:gd name="T76" fmla="*/ 312 w 472"/>
                <a:gd name="T77" fmla="*/ -2126 h 383"/>
                <a:gd name="T78" fmla="*/ 170 w 472"/>
                <a:gd name="T79" fmla="*/ -2132 h 383"/>
                <a:gd name="T80" fmla="*/ 170 w 472"/>
                <a:gd name="T81" fmla="*/ -2143 h 383"/>
                <a:gd name="T82" fmla="*/ 301 w 472"/>
                <a:gd name="T83" fmla="*/ -2143 h 383"/>
                <a:gd name="T84" fmla="*/ 170 w 472"/>
                <a:gd name="T85" fmla="*/ -2132 h 383"/>
                <a:gd name="T86" fmla="*/ 301 w 472"/>
                <a:gd name="T87" fmla="*/ -2143 h 383"/>
                <a:gd name="T88" fmla="*/ 301 w 472"/>
                <a:gd name="T89" fmla="*/ -2143 h 383"/>
                <a:gd name="T90" fmla="*/ 301 w 472"/>
                <a:gd name="T91" fmla="*/ -2132 h 383"/>
                <a:gd name="T92" fmla="*/ 313 w 472"/>
                <a:gd name="T93" fmla="*/ -2157 h 383"/>
                <a:gd name="T94" fmla="*/ 301 w 472"/>
                <a:gd name="T95" fmla="*/ -2200 h 383"/>
                <a:gd name="T96" fmla="*/ 303 w 472"/>
                <a:gd name="T97" fmla="*/ -2168 h 383"/>
                <a:gd name="T98" fmla="*/ 320 w 472"/>
                <a:gd name="T99" fmla="*/ -2179 h 3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72" h="383">
                  <a:moveTo>
                    <a:pt x="170" y="0"/>
                  </a:moveTo>
                  <a:lnTo>
                    <a:pt x="0" y="189"/>
                  </a:lnTo>
                  <a:lnTo>
                    <a:pt x="84" y="283"/>
                  </a:lnTo>
                  <a:lnTo>
                    <a:pt x="170" y="382"/>
                  </a:lnTo>
                  <a:lnTo>
                    <a:pt x="170" y="362"/>
                  </a:lnTo>
                  <a:lnTo>
                    <a:pt x="157" y="362"/>
                  </a:lnTo>
                  <a:lnTo>
                    <a:pt x="158" y="340"/>
                  </a:lnTo>
                  <a:lnTo>
                    <a:pt x="91" y="262"/>
                  </a:lnTo>
                  <a:lnTo>
                    <a:pt x="32" y="199"/>
                  </a:lnTo>
                  <a:lnTo>
                    <a:pt x="13" y="199"/>
                  </a:lnTo>
                  <a:lnTo>
                    <a:pt x="13" y="178"/>
                  </a:lnTo>
                  <a:lnTo>
                    <a:pt x="32" y="178"/>
                  </a:lnTo>
                  <a:lnTo>
                    <a:pt x="158" y="43"/>
                  </a:lnTo>
                  <a:lnTo>
                    <a:pt x="157" y="21"/>
                  </a:lnTo>
                  <a:lnTo>
                    <a:pt x="170" y="21"/>
                  </a:lnTo>
                  <a:lnTo>
                    <a:pt x="170" y="0"/>
                  </a:lnTo>
                  <a:close/>
                  <a:moveTo>
                    <a:pt x="312" y="309"/>
                  </a:moveTo>
                  <a:lnTo>
                    <a:pt x="301" y="309"/>
                  </a:lnTo>
                  <a:lnTo>
                    <a:pt x="306" y="320"/>
                  </a:lnTo>
                  <a:lnTo>
                    <a:pt x="301" y="320"/>
                  </a:lnTo>
                  <a:lnTo>
                    <a:pt x="301" y="382"/>
                  </a:lnTo>
                  <a:lnTo>
                    <a:pt x="319" y="362"/>
                  </a:lnTo>
                  <a:lnTo>
                    <a:pt x="314" y="362"/>
                  </a:lnTo>
                  <a:lnTo>
                    <a:pt x="303" y="351"/>
                  </a:lnTo>
                  <a:lnTo>
                    <a:pt x="313" y="340"/>
                  </a:lnTo>
                  <a:lnTo>
                    <a:pt x="312" y="309"/>
                  </a:lnTo>
                  <a:close/>
                  <a:moveTo>
                    <a:pt x="312" y="304"/>
                  </a:moveTo>
                  <a:lnTo>
                    <a:pt x="159" y="304"/>
                  </a:lnTo>
                  <a:lnTo>
                    <a:pt x="158" y="340"/>
                  </a:lnTo>
                  <a:lnTo>
                    <a:pt x="168" y="351"/>
                  </a:lnTo>
                  <a:lnTo>
                    <a:pt x="157" y="362"/>
                  </a:lnTo>
                  <a:lnTo>
                    <a:pt x="170" y="362"/>
                  </a:lnTo>
                  <a:lnTo>
                    <a:pt x="170" y="320"/>
                  </a:lnTo>
                  <a:lnTo>
                    <a:pt x="165" y="320"/>
                  </a:lnTo>
                  <a:lnTo>
                    <a:pt x="170" y="309"/>
                  </a:lnTo>
                  <a:lnTo>
                    <a:pt x="312" y="309"/>
                  </a:lnTo>
                  <a:lnTo>
                    <a:pt x="312" y="304"/>
                  </a:lnTo>
                  <a:close/>
                  <a:moveTo>
                    <a:pt x="449" y="189"/>
                  </a:moveTo>
                  <a:lnTo>
                    <a:pt x="383" y="262"/>
                  </a:lnTo>
                  <a:lnTo>
                    <a:pt x="313" y="340"/>
                  </a:lnTo>
                  <a:lnTo>
                    <a:pt x="314" y="362"/>
                  </a:lnTo>
                  <a:lnTo>
                    <a:pt x="319" y="362"/>
                  </a:lnTo>
                  <a:lnTo>
                    <a:pt x="387" y="283"/>
                  </a:lnTo>
                  <a:lnTo>
                    <a:pt x="463" y="199"/>
                  </a:lnTo>
                  <a:lnTo>
                    <a:pt x="458" y="199"/>
                  </a:lnTo>
                  <a:lnTo>
                    <a:pt x="449" y="189"/>
                  </a:lnTo>
                  <a:close/>
                  <a:moveTo>
                    <a:pt x="301" y="309"/>
                  </a:moveTo>
                  <a:lnTo>
                    <a:pt x="170" y="309"/>
                  </a:lnTo>
                  <a:lnTo>
                    <a:pt x="170" y="320"/>
                  </a:lnTo>
                  <a:lnTo>
                    <a:pt x="301" y="320"/>
                  </a:lnTo>
                  <a:lnTo>
                    <a:pt x="301" y="309"/>
                  </a:lnTo>
                  <a:close/>
                  <a:moveTo>
                    <a:pt x="22" y="189"/>
                  </a:moveTo>
                  <a:lnTo>
                    <a:pt x="13" y="199"/>
                  </a:lnTo>
                  <a:lnTo>
                    <a:pt x="32" y="199"/>
                  </a:lnTo>
                  <a:lnTo>
                    <a:pt x="22" y="189"/>
                  </a:lnTo>
                  <a:close/>
                  <a:moveTo>
                    <a:pt x="462" y="178"/>
                  </a:moveTo>
                  <a:lnTo>
                    <a:pt x="458" y="178"/>
                  </a:lnTo>
                  <a:lnTo>
                    <a:pt x="458" y="199"/>
                  </a:lnTo>
                  <a:lnTo>
                    <a:pt x="463" y="199"/>
                  </a:lnTo>
                  <a:lnTo>
                    <a:pt x="471" y="189"/>
                  </a:lnTo>
                  <a:lnTo>
                    <a:pt x="462" y="178"/>
                  </a:lnTo>
                  <a:close/>
                  <a:moveTo>
                    <a:pt x="320" y="21"/>
                  </a:moveTo>
                  <a:lnTo>
                    <a:pt x="314" y="21"/>
                  </a:lnTo>
                  <a:lnTo>
                    <a:pt x="313" y="43"/>
                  </a:lnTo>
                  <a:lnTo>
                    <a:pt x="449" y="189"/>
                  </a:lnTo>
                  <a:lnTo>
                    <a:pt x="458" y="178"/>
                  </a:lnTo>
                  <a:lnTo>
                    <a:pt x="462" y="178"/>
                  </a:lnTo>
                  <a:lnTo>
                    <a:pt x="320" y="21"/>
                  </a:lnTo>
                  <a:close/>
                  <a:moveTo>
                    <a:pt x="32" y="178"/>
                  </a:moveTo>
                  <a:lnTo>
                    <a:pt x="13" y="178"/>
                  </a:lnTo>
                  <a:lnTo>
                    <a:pt x="22" y="189"/>
                  </a:lnTo>
                  <a:lnTo>
                    <a:pt x="32" y="178"/>
                  </a:lnTo>
                  <a:close/>
                  <a:moveTo>
                    <a:pt x="170" y="21"/>
                  </a:moveTo>
                  <a:lnTo>
                    <a:pt x="157" y="21"/>
                  </a:lnTo>
                  <a:lnTo>
                    <a:pt x="168" y="32"/>
                  </a:lnTo>
                  <a:lnTo>
                    <a:pt x="158" y="43"/>
                  </a:lnTo>
                  <a:lnTo>
                    <a:pt x="159" y="74"/>
                  </a:lnTo>
                  <a:lnTo>
                    <a:pt x="312" y="74"/>
                  </a:lnTo>
                  <a:lnTo>
                    <a:pt x="312" y="68"/>
                  </a:lnTo>
                  <a:lnTo>
                    <a:pt x="170" y="68"/>
                  </a:lnTo>
                  <a:lnTo>
                    <a:pt x="165" y="57"/>
                  </a:lnTo>
                  <a:lnTo>
                    <a:pt x="170" y="57"/>
                  </a:lnTo>
                  <a:lnTo>
                    <a:pt x="170" y="21"/>
                  </a:lnTo>
                  <a:close/>
                  <a:moveTo>
                    <a:pt x="301" y="57"/>
                  </a:moveTo>
                  <a:lnTo>
                    <a:pt x="170" y="57"/>
                  </a:lnTo>
                  <a:lnTo>
                    <a:pt x="170" y="68"/>
                  </a:lnTo>
                  <a:lnTo>
                    <a:pt x="301" y="68"/>
                  </a:lnTo>
                  <a:lnTo>
                    <a:pt x="301" y="57"/>
                  </a:lnTo>
                  <a:close/>
                  <a:moveTo>
                    <a:pt x="301" y="0"/>
                  </a:moveTo>
                  <a:lnTo>
                    <a:pt x="301" y="57"/>
                  </a:lnTo>
                  <a:lnTo>
                    <a:pt x="306" y="57"/>
                  </a:lnTo>
                  <a:lnTo>
                    <a:pt x="301" y="68"/>
                  </a:lnTo>
                  <a:lnTo>
                    <a:pt x="312" y="68"/>
                  </a:lnTo>
                  <a:lnTo>
                    <a:pt x="313" y="43"/>
                  </a:lnTo>
                  <a:lnTo>
                    <a:pt x="303" y="32"/>
                  </a:lnTo>
                  <a:lnTo>
                    <a:pt x="301" y="0"/>
                  </a:lnTo>
                  <a:close/>
                  <a:moveTo>
                    <a:pt x="301" y="0"/>
                  </a:moveTo>
                  <a:lnTo>
                    <a:pt x="303" y="32"/>
                  </a:lnTo>
                  <a:lnTo>
                    <a:pt x="314" y="21"/>
                  </a:lnTo>
                  <a:lnTo>
                    <a:pt x="320" y="2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90" name="Picture 26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-2139"/>
              <a:ext cx="501" cy="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89" name="Picture 26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" y="-1856"/>
              <a:ext cx="873" cy="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1" name="AutoShape 270"/>
            <p:cNvSpPr/>
            <p:nvPr/>
          </p:nvSpPr>
          <p:spPr bwMode="auto">
            <a:xfrm>
              <a:off x="5675" y="-1586"/>
              <a:ext cx="158" cy="2"/>
            </a:xfrm>
            <a:custGeom>
              <a:avLst/>
              <a:gdLst>
                <a:gd name="T0" fmla="*/ 157 w 158"/>
                <a:gd name="T1" fmla="*/ 0 h 2"/>
                <a:gd name="T2" fmla="*/ 126 w 158"/>
                <a:gd name="T3" fmla="*/ 0 h 2"/>
                <a:gd name="T4" fmla="*/ 95 w 158"/>
                <a:gd name="T5" fmla="*/ 0 h 2"/>
                <a:gd name="T6" fmla="*/ 62 w 158"/>
                <a:gd name="T7" fmla="*/ 0 h 2"/>
                <a:gd name="T8" fmla="*/ 31 w 158"/>
                <a:gd name="T9" fmla="*/ 0 h 2"/>
                <a:gd name="T10" fmla="*/ 0 w 158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"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2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2" name="AutoShape 271"/>
            <p:cNvSpPr/>
            <p:nvPr/>
          </p:nvSpPr>
          <p:spPr bwMode="auto">
            <a:xfrm>
              <a:off x="9071" y="-6247"/>
              <a:ext cx="1200" cy="503"/>
            </a:xfrm>
            <a:custGeom>
              <a:avLst/>
              <a:gdLst>
                <a:gd name="T0" fmla="*/ 805 w 1200"/>
                <a:gd name="T1" fmla="*/ -6247 h 503"/>
                <a:gd name="T2" fmla="*/ 1200 w 1200"/>
                <a:gd name="T3" fmla="*/ -6247 h 503"/>
                <a:gd name="T4" fmla="*/ 0 w 1200"/>
                <a:gd name="T5" fmla="*/ -5744 h 503"/>
                <a:gd name="T6" fmla="*/ 1200 w 1200"/>
                <a:gd name="T7" fmla="*/ -5744 h 5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0" h="503">
                  <a:moveTo>
                    <a:pt x="805" y="0"/>
                  </a:moveTo>
                  <a:lnTo>
                    <a:pt x="1200" y="0"/>
                  </a:lnTo>
                  <a:moveTo>
                    <a:pt x="0" y="503"/>
                  </a:moveTo>
                  <a:lnTo>
                    <a:pt x="1200" y="503"/>
                  </a:lnTo>
                </a:path>
              </a:pathLst>
            </a:custGeom>
            <a:noFill/>
            <a:ln w="1371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3" name="Freeform 272"/>
            <p:cNvSpPr/>
            <p:nvPr/>
          </p:nvSpPr>
          <p:spPr bwMode="auto">
            <a:xfrm>
              <a:off x="10235" y="-6284"/>
              <a:ext cx="74" cy="74"/>
            </a:xfrm>
            <a:custGeom>
              <a:avLst/>
              <a:gdLst>
                <a:gd name="T0" fmla="*/ 36 w 74"/>
                <a:gd name="T1" fmla="*/ -6284 h 74"/>
                <a:gd name="T2" fmla="*/ 11 w 74"/>
                <a:gd name="T3" fmla="*/ -6273 h 74"/>
                <a:gd name="T4" fmla="*/ 0 w 74"/>
                <a:gd name="T5" fmla="*/ -6247 h 74"/>
                <a:gd name="T6" fmla="*/ 11 w 74"/>
                <a:gd name="T7" fmla="*/ -6220 h 74"/>
                <a:gd name="T8" fmla="*/ 36 w 74"/>
                <a:gd name="T9" fmla="*/ -6211 h 74"/>
                <a:gd name="T10" fmla="*/ 62 w 74"/>
                <a:gd name="T11" fmla="*/ -6220 h 74"/>
                <a:gd name="T12" fmla="*/ 73 w 74"/>
                <a:gd name="T13" fmla="*/ -6247 h 74"/>
                <a:gd name="T14" fmla="*/ 62 w 74"/>
                <a:gd name="T15" fmla="*/ -6273 h 74"/>
                <a:gd name="T16" fmla="*/ 36 w 74"/>
                <a:gd name="T17" fmla="*/ -628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1"/>
                  </a:lnTo>
                  <a:lnTo>
                    <a:pt x="0" y="37"/>
                  </a:lnTo>
                  <a:lnTo>
                    <a:pt x="11" y="64"/>
                  </a:lnTo>
                  <a:lnTo>
                    <a:pt x="36" y="73"/>
                  </a:lnTo>
                  <a:lnTo>
                    <a:pt x="62" y="64"/>
                  </a:lnTo>
                  <a:lnTo>
                    <a:pt x="73" y="37"/>
                  </a:lnTo>
                  <a:lnTo>
                    <a:pt x="62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4" name="AutoShape 273"/>
            <p:cNvSpPr/>
            <p:nvPr/>
          </p:nvSpPr>
          <p:spPr bwMode="auto">
            <a:xfrm>
              <a:off x="10224" y="-6295"/>
              <a:ext cx="95" cy="95"/>
            </a:xfrm>
            <a:custGeom>
              <a:avLst/>
              <a:gdLst>
                <a:gd name="T0" fmla="*/ 16 w 95"/>
                <a:gd name="T1" fmla="*/ -6278 h 95"/>
                <a:gd name="T2" fmla="*/ 16 w 95"/>
                <a:gd name="T3" fmla="*/ -6216 h 95"/>
                <a:gd name="T4" fmla="*/ 42 w 95"/>
                <a:gd name="T5" fmla="*/ -6220 h 95"/>
                <a:gd name="T6" fmla="*/ 38 w 95"/>
                <a:gd name="T7" fmla="*/ -6226 h 95"/>
                <a:gd name="T8" fmla="*/ 26 w 95"/>
                <a:gd name="T9" fmla="*/ -6231 h 95"/>
                <a:gd name="T10" fmla="*/ 26 w 95"/>
                <a:gd name="T11" fmla="*/ -6242 h 95"/>
                <a:gd name="T12" fmla="*/ 22 w 95"/>
                <a:gd name="T13" fmla="*/ -6253 h 95"/>
                <a:gd name="T14" fmla="*/ 29 w 95"/>
                <a:gd name="T15" fmla="*/ -6262 h 95"/>
                <a:gd name="T16" fmla="*/ 31 w 95"/>
                <a:gd name="T17" fmla="*/ -6268 h 95"/>
                <a:gd name="T18" fmla="*/ 47 w 95"/>
                <a:gd name="T19" fmla="*/ -6271 h 95"/>
                <a:gd name="T20" fmla="*/ 82 w 95"/>
                <a:gd name="T21" fmla="*/ -6273 h 95"/>
                <a:gd name="T22" fmla="*/ 47 w 95"/>
                <a:gd name="T23" fmla="*/ -6295 h 95"/>
                <a:gd name="T24" fmla="*/ 47 w 95"/>
                <a:gd name="T25" fmla="*/ -6223 h 95"/>
                <a:gd name="T26" fmla="*/ 42 w 95"/>
                <a:gd name="T27" fmla="*/ -6220 h 95"/>
                <a:gd name="T28" fmla="*/ 79 w 95"/>
                <a:gd name="T29" fmla="*/ -6216 h 95"/>
                <a:gd name="T30" fmla="*/ 64 w 95"/>
                <a:gd name="T31" fmla="*/ -6226 h 95"/>
                <a:gd name="T32" fmla="*/ 30 w 95"/>
                <a:gd name="T33" fmla="*/ -6230 h 95"/>
                <a:gd name="T34" fmla="*/ 38 w 95"/>
                <a:gd name="T35" fmla="*/ -6226 h 95"/>
                <a:gd name="T36" fmla="*/ 87 w 95"/>
                <a:gd name="T37" fmla="*/ -6231 h 95"/>
                <a:gd name="T38" fmla="*/ 64 w 95"/>
                <a:gd name="T39" fmla="*/ -6226 h 95"/>
                <a:gd name="T40" fmla="*/ 87 w 95"/>
                <a:gd name="T41" fmla="*/ -6231 h 95"/>
                <a:gd name="T42" fmla="*/ 26 w 95"/>
                <a:gd name="T43" fmla="*/ -6231 h 95"/>
                <a:gd name="T44" fmla="*/ 29 w 95"/>
                <a:gd name="T45" fmla="*/ -6231 h 95"/>
                <a:gd name="T46" fmla="*/ 65 w 95"/>
                <a:gd name="T47" fmla="*/ -6230 h 95"/>
                <a:gd name="T48" fmla="*/ 87 w 95"/>
                <a:gd name="T49" fmla="*/ -6231 h 95"/>
                <a:gd name="T50" fmla="*/ 73 w 95"/>
                <a:gd name="T51" fmla="*/ -6242 h 95"/>
                <a:gd name="T52" fmla="*/ 24 w 95"/>
                <a:gd name="T53" fmla="*/ -6247 h 95"/>
                <a:gd name="T54" fmla="*/ 26 w 95"/>
                <a:gd name="T55" fmla="*/ -6242 h 95"/>
                <a:gd name="T56" fmla="*/ 92 w 95"/>
                <a:gd name="T57" fmla="*/ -6253 h 95"/>
                <a:gd name="T58" fmla="*/ 73 w 95"/>
                <a:gd name="T59" fmla="*/ -6242 h 95"/>
                <a:gd name="T60" fmla="*/ 95 w 95"/>
                <a:gd name="T61" fmla="*/ -6247 h 95"/>
                <a:gd name="T62" fmla="*/ 26 w 95"/>
                <a:gd name="T63" fmla="*/ -6253 h 95"/>
                <a:gd name="T64" fmla="*/ 24 w 95"/>
                <a:gd name="T65" fmla="*/ -6247 h 95"/>
                <a:gd name="T66" fmla="*/ 65 w 95"/>
                <a:gd name="T67" fmla="*/ -6264 h 95"/>
                <a:gd name="T68" fmla="*/ 73 w 95"/>
                <a:gd name="T69" fmla="*/ -6253 h 95"/>
                <a:gd name="T70" fmla="*/ 87 w 95"/>
                <a:gd name="T71" fmla="*/ -6262 h 95"/>
                <a:gd name="T72" fmla="*/ 65 w 95"/>
                <a:gd name="T73" fmla="*/ -6264 h 95"/>
                <a:gd name="T74" fmla="*/ 26 w 95"/>
                <a:gd name="T75" fmla="*/ -6262 h 95"/>
                <a:gd name="T76" fmla="*/ 29 w 95"/>
                <a:gd name="T77" fmla="*/ -6264 h 95"/>
                <a:gd name="T78" fmla="*/ 64 w 95"/>
                <a:gd name="T79" fmla="*/ -6268 h 95"/>
                <a:gd name="T80" fmla="*/ 87 w 95"/>
                <a:gd name="T81" fmla="*/ -6262 h 95"/>
                <a:gd name="T82" fmla="*/ 41 w 95"/>
                <a:gd name="T83" fmla="*/ -6268 h 95"/>
                <a:gd name="T84" fmla="*/ 29 w 95"/>
                <a:gd name="T85" fmla="*/ -6264 h 95"/>
                <a:gd name="T86" fmla="*/ 82 w 95"/>
                <a:gd name="T87" fmla="*/ -6273 h 95"/>
                <a:gd name="T88" fmla="*/ 47 w 95"/>
                <a:gd name="T89" fmla="*/ -6271 h 95"/>
                <a:gd name="T90" fmla="*/ 64 w 95"/>
                <a:gd name="T91" fmla="*/ -6268 h 95"/>
                <a:gd name="T92" fmla="*/ 82 w 95"/>
                <a:gd name="T93" fmla="*/ -6273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7" y="0"/>
                  </a:moveTo>
                  <a:lnTo>
                    <a:pt x="16" y="17"/>
                  </a:lnTo>
                  <a:lnTo>
                    <a:pt x="0" y="48"/>
                  </a:lnTo>
                  <a:lnTo>
                    <a:pt x="16" y="79"/>
                  </a:lnTo>
                  <a:lnTo>
                    <a:pt x="47" y="95"/>
                  </a:lnTo>
                  <a:lnTo>
                    <a:pt x="42" y="75"/>
                  </a:lnTo>
                  <a:lnTo>
                    <a:pt x="47" y="72"/>
                  </a:lnTo>
                  <a:lnTo>
                    <a:pt x="38" y="69"/>
                  </a:lnTo>
                  <a:lnTo>
                    <a:pt x="31" y="69"/>
                  </a:lnTo>
                  <a:lnTo>
                    <a:pt x="26" y="64"/>
                  </a:lnTo>
                  <a:lnTo>
                    <a:pt x="29" y="64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3"/>
                  </a:lnTo>
                  <a:lnTo>
                    <a:pt x="26" y="33"/>
                  </a:lnTo>
                  <a:lnTo>
                    <a:pt x="31" y="27"/>
                  </a:lnTo>
                  <a:lnTo>
                    <a:pt x="41" y="27"/>
                  </a:lnTo>
                  <a:lnTo>
                    <a:pt x="47" y="24"/>
                  </a:lnTo>
                  <a:lnTo>
                    <a:pt x="42" y="22"/>
                  </a:lnTo>
                  <a:lnTo>
                    <a:pt x="82" y="22"/>
                  </a:lnTo>
                  <a:lnTo>
                    <a:pt x="79" y="17"/>
                  </a:lnTo>
                  <a:lnTo>
                    <a:pt x="47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5"/>
                  </a:lnTo>
                  <a:lnTo>
                    <a:pt x="42" y="75"/>
                  </a:lnTo>
                  <a:lnTo>
                    <a:pt x="47" y="95"/>
                  </a:lnTo>
                  <a:lnTo>
                    <a:pt x="79" y="79"/>
                  </a:lnTo>
                  <a:lnTo>
                    <a:pt x="85" y="69"/>
                  </a:lnTo>
                  <a:lnTo>
                    <a:pt x="64" y="69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9"/>
                  </a:lnTo>
                  <a:lnTo>
                    <a:pt x="38" y="69"/>
                  </a:lnTo>
                  <a:lnTo>
                    <a:pt x="30" y="65"/>
                  </a:lnTo>
                  <a:close/>
                  <a:moveTo>
                    <a:pt x="87" y="64"/>
                  </a:moveTo>
                  <a:lnTo>
                    <a:pt x="68" y="64"/>
                  </a:lnTo>
                  <a:lnTo>
                    <a:pt x="64" y="69"/>
                  </a:lnTo>
                  <a:lnTo>
                    <a:pt x="85" y="69"/>
                  </a:lnTo>
                  <a:lnTo>
                    <a:pt x="87" y="64"/>
                  </a:lnTo>
                  <a:close/>
                  <a:moveTo>
                    <a:pt x="29" y="64"/>
                  </a:moveTo>
                  <a:lnTo>
                    <a:pt x="26" y="64"/>
                  </a:lnTo>
                  <a:lnTo>
                    <a:pt x="30" y="65"/>
                  </a:lnTo>
                  <a:lnTo>
                    <a:pt x="29" y="64"/>
                  </a:lnTo>
                  <a:close/>
                  <a:moveTo>
                    <a:pt x="71" y="48"/>
                  </a:moveTo>
                  <a:lnTo>
                    <a:pt x="65" y="65"/>
                  </a:lnTo>
                  <a:lnTo>
                    <a:pt x="68" y="64"/>
                  </a:lnTo>
                  <a:lnTo>
                    <a:pt x="87" y="64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4" y="48"/>
                  </a:moveTo>
                  <a:lnTo>
                    <a:pt x="22" y="53"/>
                  </a:lnTo>
                  <a:lnTo>
                    <a:pt x="26" y="53"/>
                  </a:lnTo>
                  <a:lnTo>
                    <a:pt x="24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8"/>
                  </a:lnTo>
                  <a:lnTo>
                    <a:pt x="26" y="42"/>
                  </a:lnTo>
                  <a:close/>
                  <a:moveTo>
                    <a:pt x="65" y="31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3"/>
                  </a:lnTo>
                  <a:lnTo>
                    <a:pt x="68" y="33"/>
                  </a:lnTo>
                  <a:lnTo>
                    <a:pt x="65" y="31"/>
                  </a:lnTo>
                  <a:close/>
                  <a:moveTo>
                    <a:pt x="29" y="31"/>
                  </a:moveTo>
                  <a:lnTo>
                    <a:pt x="26" y="33"/>
                  </a:lnTo>
                  <a:lnTo>
                    <a:pt x="29" y="33"/>
                  </a:lnTo>
                  <a:lnTo>
                    <a:pt x="29" y="31"/>
                  </a:lnTo>
                  <a:close/>
                  <a:moveTo>
                    <a:pt x="84" y="27"/>
                  </a:moveTo>
                  <a:lnTo>
                    <a:pt x="64" y="27"/>
                  </a:lnTo>
                  <a:lnTo>
                    <a:pt x="68" y="33"/>
                  </a:lnTo>
                  <a:lnTo>
                    <a:pt x="87" y="33"/>
                  </a:lnTo>
                  <a:lnTo>
                    <a:pt x="84" y="27"/>
                  </a:lnTo>
                  <a:close/>
                  <a:moveTo>
                    <a:pt x="41" y="27"/>
                  </a:moveTo>
                  <a:lnTo>
                    <a:pt x="31" y="27"/>
                  </a:lnTo>
                  <a:lnTo>
                    <a:pt x="29" y="31"/>
                  </a:lnTo>
                  <a:lnTo>
                    <a:pt x="41" y="27"/>
                  </a:lnTo>
                  <a:close/>
                  <a:moveTo>
                    <a:pt x="82" y="22"/>
                  </a:moveTo>
                  <a:lnTo>
                    <a:pt x="53" y="22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4" y="27"/>
                  </a:lnTo>
                  <a:lnTo>
                    <a:pt x="84" y="27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5" name="Freeform 274"/>
            <p:cNvSpPr/>
            <p:nvPr/>
          </p:nvSpPr>
          <p:spPr bwMode="auto">
            <a:xfrm>
              <a:off x="10235" y="-5780"/>
              <a:ext cx="74" cy="74"/>
            </a:xfrm>
            <a:custGeom>
              <a:avLst/>
              <a:gdLst>
                <a:gd name="T0" fmla="*/ 36 w 74"/>
                <a:gd name="T1" fmla="*/ -5780 h 74"/>
                <a:gd name="T2" fmla="*/ 11 w 74"/>
                <a:gd name="T3" fmla="*/ -5770 h 74"/>
                <a:gd name="T4" fmla="*/ 0 w 74"/>
                <a:gd name="T5" fmla="*/ -5744 h 74"/>
                <a:gd name="T6" fmla="*/ 11 w 74"/>
                <a:gd name="T7" fmla="*/ -5718 h 74"/>
                <a:gd name="T8" fmla="*/ 36 w 74"/>
                <a:gd name="T9" fmla="*/ -5707 h 74"/>
                <a:gd name="T10" fmla="*/ 62 w 74"/>
                <a:gd name="T11" fmla="*/ -5718 h 74"/>
                <a:gd name="T12" fmla="*/ 73 w 74"/>
                <a:gd name="T13" fmla="*/ -5744 h 74"/>
                <a:gd name="T14" fmla="*/ 62 w 74"/>
                <a:gd name="T15" fmla="*/ -5770 h 74"/>
                <a:gd name="T16" fmla="*/ 36 w 74"/>
                <a:gd name="T17" fmla="*/ -5780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6" y="0"/>
                  </a:moveTo>
                  <a:lnTo>
                    <a:pt x="11" y="10"/>
                  </a:lnTo>
                  <a:lnTo>
                    <a:pt x="0" y="36"/>
                  </a:lnTo>
                  <a:lnTo>
                    <a:pt x="11" y="62"/>
                  </a:lnTo>
                  <a:lnTo>
                    <a:pt x="36" y="73"/>
                  </a:lnTo>
                  <a:lnTo>
                    <a:pt x="62" y="62"/>
                  </a:lnTo>
                  <a:lnTo>
                    <a:pt x="73" y="36"/>
                  </a:lnTo>
                  <a:lnTo>
                    <a:pt x="62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6" name="AutoShape 275"/>
            <p:cNvSpPr/>
            <p:nvPr/>
          </p:nvSpPr>
          <p:spPr bwMode="auto">
            <a:xfrm>
              <a:off x="10224" y="-5791"/>
              <a:ext cx="95" cy="94"/>
            </a:xfrm>
            <a:custGeom>
              <a:avLst/>
              <a:gdLst>
                <a:gd name="T0" fmla="*/ 16 w 95"/>
                <a:gd name="T1" fmla="*/ -5775 h 94"/>
                <a:gd name="T2" fmla="*/ 16 w 95"/>
                <a:gd name="T3" fmla="*/ -5713 h 94"/>
                <a:gd name="T4" fmla="*/ 42 w 95"/>
                <a:gd name="T5" fmla="*/ -5718 h 94"/>
                <a:gd name="T6" fmla="*/ 41 w 95"/>
                <a:gd name="T7" fmla="*/ -5722 h 94"/>
                <a:gd name="T8" fmla="*/ 26 w 95"/>
                <a:gd name="T9" fmla="*/ -5728 h 94"/>
                <a:gd name="T10" fmla="*/ 26 w 95"/>
                <a:gd name="T11" fmla="*/ -5738 h 94"/>
                <a:gd name="T12" fmla="*/ 22 w 95"/>
                <a:gd name="T13" fmla="*/ -5749 h 94"/>
                <a:gd name="T14" fmla="*/ 29 w 95"/>
                <a:gd name="T15" fmla="*/ -5760 h 94"/>
                <a:gd name="T16" fmla="*/ 31 w 95"/>
                <a:gd name="T17" fmla="*/ -5764 h 94"/>
                <a:gd name="T18" fmla="*/ 47 w 95"/>
                <a:gd name="T19" fmla="*/ -5768 h 94"/>
                <a:gd name="T20" fmla="*/ 82 w 95"/>
                <a:gd name="T21" fmla="*/ -5770 h 94"/>
                <a:gd name="T22" fmla="*/ 47 w 95"/>
                <a:gd name="T23" fmla="*/ -5791 h 94"/>
                <a:gd name="T24" fmla="*/ 47 w 95"/>
                <a:gd name="T25" fmla="*/ -5720 h 94"/>
                <a:gd name="T26" fmla="*/ 42 w 95"/>
                <a:gd name="T27" fmla="*/ -5718 h 94"/>
                <a:gd name="T28" fmla="*/ 79 w 95"/>
                <a:gd name="T29" fmla="*/ -5713 h 94"/>
                <a:gd name="T30" fmla="*/ 64 w 95"/>
                <a:gd name="T31" fmla="*/ -5722 h 94"/>
                <a:gd name="T32" fmla="*/ 29 w 95"/>
                <a:gd name="T33" fmla="*/ -5727 h 94"/>
                <a:gd name="T34" fmla="*/ 41 w 95"/>
                <a:gd name="T35" fmla="*/ -5722 h 94"/>
                <a:gd name="T36" fmla="*/ 87 w 95"/>
                <a:gd name="T37" fmla="*/ -5728 h 94"/>
                <a:gd name="T38" fmla="*/ 64 w 95"/>
                <a:gd name="T39" fmla="*/ -5722 h 94"/>
                <a:gd name="T40" fmla="*/ 87 w 95"/>
                <a:gd name="T41" fmla="*/ -5728 h 94"/>
                <a:gd name="T42" fmla="*/ 26 w 95"/>
                <a:gd name="T43" fmla="*/ -5728 h 94"/>
                <a:gd name="T44" fmla="*/ 29 w 95"/>
                <a:gd name="T45" fmla="*/ -5728 h 94"/>
                <a:gd name="T46" fmla="*/ 65 w 95"/>
                <a:gd name="T47" fmla="*/ -5727 h 94"/>
                <a:gd name="T48" fmla="*/ 87 w 95"/>
                <a:gd name="T49" fmla="*/ -5728 h 94"/>
                <a:gd name="T50" fmla="*/ 73 w 95"/>
                <a:gd name="T51" fmla="*/ -5738 h 94"/>
                <a:gd name="T52" fmla="*/ 24 w 95"/>
                <a:gd name="T53" fmla="*/ -5743 h 94"/>
                <a:gd name="T54" fmla="*/ 26 w 95"/>
                <a:gd name="T55" fmla="*/ -5738 h 94"/>
                <a:gd name="T56" fmla="*/ 92 w 95"/>
                <a:gd name="T57" fmla="*/ -5749 h 94"/>
                <a:gd name="T58" fmla="*/ 73 w 95"/>
                <a:gd name="T59" fmla="*/ -5738 h 94"/>
                <a:gd name="T60" fmla="*/ 95 w 95"/>
                <a:gd name="T61" fmla="*/ -5744 h 94"/>
                <a:gd name="T62" fmla="*/ 26 w 95"/>
                <a:gd name="T63" fmla="*/ -5749 h 94"/>
                <a:gd name="T64" fmla="*/ 24 w 95"/>
                <a:gd name="T65" fmla="*/ -5743 h 94"/>
                <a:gd name="T66" fmla="*/ 65 w 95"/>
                <a:gd name="T67" fmla="*/ -5761 h 94"/>
                <a:gd name="T68" fmla="*/ 73 w 95"/>
                <a:gd name="T69" fmla="*/ -5749 h 94"/>
                <a:gd name="T70" fmla="*/ 87 w 95"/>
                <a:gd name="T71" fmla="*/ -5760 h 94"/>
                <a:gd name="T72" fmla="*/ 65 w 95"/>
                <a:gd name="T73" fmla="*/ -5761 h 94"/>
                <a:gd name="T74" fmla="*/ 26 w 95"/>
                <a:gd name="T75" fmla="*/ -5760 h 94"/>
                <a:gd name="T76" fmla="*/ 30 w 95"/>
                <a:gd name="T77" fmla="*/ -5761 h 94"/>
                <a:gd name="T78" fmla="*/ 64 w 95"/>
                <a:gd name="T79" fmla="*/ -5764 h 94"/>
                <a:gd name="T80" fmla="*/ 87 w 95"/>
                <a:gd name="T81" fmla="*/ -5760 h 94"/>
                <a:gd name="T82" fmla="*/ 38 w 95"/>
                <a:gd name="T83" fmla="*/ -5764 h 94"/>
                <a:gd name="T84" fmla="*/ 30 w 95"/>
                <a:gd name="T85" fmla="*/ -5761 h 94"/>
                <a:gd name="T86" fmla="*/ 82 w 95"/>
                <a:gd name="T87" fmla="*/ -5770 h 94"/>
                <a:gd name="T88" fmla="*/ 47 w 95"/>
                <a:gd name="T89" fmla="*/ -5768 h 94"/>
                <a:gd name="T90" fmla="*/ 64 w 95"/>
                <a:gd name="T91" fmla="*/ -5764 h 94"/>
                <a:gd name="T92" fmla="*/ 82 w 95"/>
                <a:gd name="T93" fmla="*/ -577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16" y="16"/>
                  </a:lnTo>
                  <a:lnTo>
                    <a:pt x="0" y="47"/>
                  </a:lnTo>
                  <a:lnTo>
                    <a:pt x="16" y="78"/>
                  </a:lnTo>
                  <a:lnTo>
                    <a:pt x="47" y="94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1" y="69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6"/>
                  </a:lnTo>
                  <a:lnTo>
                    <a:pt x="47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7" y="94"/>
                  </a:lnTo>
                  <a:lnTo>
                    <a:pt x="79" y="78"/>
                  </a:lnTo>
                  <a:lnTo>
                    <a:pt x="84" y="69"/>
                  </a:lnTo>
                  <a:lnTo>
                    <a:pt x="64" y="69"/>
                  </a:lnTo>
                  <a:lnTo>
                    <a:pt x="65" y="64"/>
                  </a:lnTo>
                  <a:close/>
                  <a:moveTo>
                    <a:pt x="29" y="64"/>
                  </a:moveTo>
                  <a:lnTo>
                    <a:pt x="31" y="69"/>
                  </a:lnTo>
                  <a:lnTo>
                    <a:pt x="41" y="69"/>
                  </a:lnTo>
                  <a:lnTo>
                    <a:pt x="29" y="64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4" y="69"/>
                  </a:lnTo>
                  <a:lnTo>
                    <a:pt x="84" y="69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29" y="64"/>
                  </a:lnTo>
                  <a:lnTo>
                    <a:pt x="29" y="63"/>
                  </a:lnTo>
                  <a:close/>
                  <a:moveTo>
                    <a:pt x="71" y="48"/>
                  </a:moveTo>
                  <a:lnTo>
                    <a:pt x="65" y="64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4" y="48"/>
                  </a:moveTo>
                  <a:lnTo>
                    <a:pt x="22" y="53"/>
                  </a:lnTo>
                  <a:lnTo>
                    <a:pt x="26" y="53"/>
                  </a:lnTo>
                  <a:lnTo>
                    <a:pt x="24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6" y="42"/>
                  </a:moveTo>
                  <a:lnTo>
                    <a:pt x="22" y="42"/>
                  </a:lnTo>
                  <a:lnTo>
                    <a:pt x="24" y="48"/>
                  </a:lnTo>
                  <a:lnTo>
                    <a:pt x="26" y="42"/>
                  </a:lnTo>
                  <a:close/>
                  <a:moveTo>
                    <a:pt x="65" y="30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5" y="27"/>
                  </a:moveTo>
                  <a:lnTo>
                    <a:pt x="64" y="27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5" y="27"/>
                  </a:lnTo>
                  <a:close/>
                  <a:moveTo>
                    <a:pt x="38" y="27"/>
                  </a:moveTo>
                  <a:lnTo>
                    <a:pt x="31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5" y="30"/>
                  </a:lnTo>
                  <a:lnTo>
                    <a:pt x="64" y="27"/>
                  </a:lnTo>
                  <a:lnTo>
                    <a:pt x="85" y="27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7" name="Freeform 276"/>
            <p:cNvSpPr/>
            <p:nvPr/>
          </p:nvSpPr>
          <p:spPr bwMode="auto">
            <a:xfrm>
              <a:off x="9040" y="-5780"/>
              <a:ext cx="63" cy="63"/>
            </a:xfrm>
            <a:custGeom>
              <a:avLst/>
              <a:gdLst>
                <a:gd name="T0" fmla="*/ 31 w 63"/>
                <a:gd name="T1" fmla="*/ -5780 h 63"/>
                <a:gd name="T2" fmla="*/ 15 w 63"/>
                <a:gd name="T3" fmla="*/ -5775 h 63"/>
                <a:gd name="T4" fmla="*/ 4 w 63"/>
                <a:gd name="T5" fmla="*/ -5764 h 63"/>
                <a:gd name="T6" fmla="*/ 0 w 63"/>
                <a:gd name="T7" fmla="*/ -5749 h 63"/>
                <a:gd name="T8" fmla="*/ 4 w 63"/>
                <a:gd name="T9" fmla="*/ -5733 h 63"/>
                <a:gd name="T10" fmla="*/ 15 w 63"/>
                <a:gd name="T11" fmla="*/ -5722 h 63"/>
                <a:gd name="T12" fmla="*/ 31 w 63"/>
                <a:gd name="T13" fmla="*/ -5718 h 63"/>
                <a:gd name="T14" fmla="*/ 46 w 63"/>
                <a:gd name="T15" fmla="*/ -5722 h 63"/>
                <a:gd name="T16" fmla="*/ 57 w 63"/>
                <a:gd name="T17" fmla="*/ -5733 h 63"/>
                <a:gd name="T18" fmla="*/ 62 w 63"/>
                <a:gd name="T19" fmla="*/ -5749 h 63"/>
                <a:gd name="T20" fmla="*/ 57 w 63"/>
                <a:gd name="T21" fmla="*/ -5764 h 63"/>
                <a:gd name="T22" fmla="*/ 46 w 63"/>
                <a:gd name="T23" fmla="*/ -5775 h 63"/>
                <a:gd name="T24" fmla="*/ 31 w 63"/>
                <a:gd name="T25" fmla="*/ -578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15" y="5"/>
                  </a:lnTo>
                  <a:lnTo>
                    <a:pt x="4" y="16"/>
                  </a:lnTo>
                  <a:lnTo>
                    <a:pt x="0" y="31"/>
                  </a:lnTo>
                  <a:lnTo>
                    <a:pt x="4" y="47"/>
                  </a:lnTo>
                  <a:lnTo>
                    <a:pt x="15" y="58"/>
                  </a:lnTo>
                  <a:lnTo>
                    <a:pt x="31" y="62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2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8" name="Freeform 277"/>
            <p:cNvSpPr/>
            <p:nvPr/>
          </p:nvSpPr>
          <p:spPr bwMode="auto">
            <a:xfrm>
              <a:off x="9040" y="-5780"/>
              <a:ext cx="63" cy="63"/>
            </a:xfrm>
            <a:custGeom>
              <a:avLst/>
              <a:gdLst>
                <a:gd name="T0" fmla="*/ 0 w 63"/>
                <a:gd name="T1" fmla="*/ -5749 h 63"/>
                <a:gd name="T2" fmla="*/ 4 w 63"/>
                <a:gd name="T3" fmla="*/ -5764 h 63"/>
                <a:gd name="T4" fmla="*/ 15 w 63"/>
                <a:gd name="T5" fmla="*/ -5775 h 63"/>
                <a:gd name="T6" fmla="*/ 31 w 63"/>
                <a:gd name="T7" fmla="*/ -5780 h 63"/>
                <a:gd name="T8" fmla="*/ 46 w 63"/>
                <a:gd name="T9" fmla="*/ -5775 h 63"/>
                <a:gd name="T10" fmla="*/ 57 w 63"/>
                <a:gd name="T11" fmla="*/ -5764 h 63"/>
                <a:gd name="T12" fmla="*/ 62 w 63"/>
                <a:gd name="T13" fmla="*/ -5749 h 63"/>
                <a:gd name="T14" fmla="*/ 57 w 63"/>
                <a:gd name="T15" fmla="*/ -5733 h 63"/>
                <a:gd name="T16" fmla="*/ 46 w 63"/>
                <a:gd name="T17" fmla="*/ -5722 h 63"/>
                <a:gd name="T18" fmla="*/ 31 w 63"/>
                <a:gd name="T19" fmla="*/ -5718 h 63"/>
                <a:gd name="T20" fmla="*/ 15 w 63"/>
                <a:gd name="T21" fmla="*/ -5722 h 63"/>
                <a:gd name="T22" fmla="*/ 4 w 63"/>
                <a:gd name="T23" fmla="*/ -5733 h 63"/>
                <a:gd name="T24" fmla="*/ 0 w 63"/>
                <a:gd name="T25" fmla="*/ -5749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0" y="31"/>
                  </a:moveTo>
                  <a:lnTo>
                    <a:pt x="4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2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2"/>
                  </a:lnTo>
                  <a:lnTo>
                    <a:pt x="15" y="58"/>
                  </a:lnTo>
                  <a:lnTo>
                    <a:pt x="4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9" name="Freeform 278"/>
            <p:cNvSpPr/>
            <p:nvPr/>
          </p:nvSpPr>
          <p:spPr bwMode="auto">
            <a:xfrm>
              <a:off x="9845" y="-6276"/>
              <a:ext cx="63" cy="63"/>
            </a:xfrm>
            <a:custGeom>
              <a:avLst/>
              <a:gdLst>
                <a:gd name="T0" fmla="*/ 31 w 63"/>
                <a:gd name="T1" fmla="*/ -6276 h 63"/>
                <a:gd name="T2" fmla="*/ 15 w 63"/>
                <a:gd name="T3" fmla="*/ -6271 h 63"/>
                <a:gd name="T4" fmla="*/ 5 w 63"/>
                <a:gd name="T5" fmla="*/ -6260 h 63"/>
                <a:gd name="T6" fmla="*/ 0 w 63"/>
                <a:gd name="T7" fmla="*/ -6244 h 63"/>
                <a:gd name="T8" fmla="*/ 5 w 63"/>
                <a:gd name="T9" fmla="*/ -6229 h 63"/>
                <a:gd name="T10" fmla="*/ 15 w 63"/>
                <a:gd name="T11" fmla="*/ -6218 h 63"/>
                <a:gd name="T12" fmla="*/ 31 w 63"/>
                <a:gd name="T13" fmla="*/ -6213 h 63"/>
                <a:gd name="T14" fmla="*/ 47 w 63"/>
                <a:gd name="T15" fmla="*/ -6218 h 63"/>
                <a:gd name="T16" fmla="*/ 57 w 63"/>
                <a:gd name="T17" fmla="*/ -6229 h 63"/>
                <a:gd name="T18" fmla="*/ 62 w 63"/>
                <a:gd name="T19" fmla="*/ -6244 h 63"/>
                <a:gd name="T20" fmla="*/ 57 w 63"/>
                <a:gd name="T21" fmla="*/ -6260 h 63"/>
                <a:gd name="T22" fmla="*/ 47 w 63"/>
                <a:gd name="T23" fmla="*/ -6271 h 63"/>
                <a:gd name="T24" fmla="*/ 31 w 63"/>
                <a:gd name="T25" fmla="*/ -6276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15" y="5"/>
                  </a:lnTo>
                  <a:lnTo>
                    <a:pt x="5" y="16"/>
                  </a:lnTo>
                  <a:lnTo>
                    <a:pt x="0" y="32"/>
                  </a:lnTo>
                  <a:lnTo>
                    <a:pt x="5" y="47"/>
                  </a:lnTo>
                  <a:lnTo>
                    <a:pt x="15" y="58"/>
                  </a:lnTo>
                  <a:lnTo>
                    <a:pt x="31" y="63"/>
                  </a:lnTo>
                  <a:lnTo>
                    <a:pt x="47" y="58"/>
                  </a:lnTo>
                  <a:lnTo>
                    <a:pt x="57" y="47"/>
                  </a:lnTo>
                  <a:lnTo>
                    <a:pt x="62" y="32"/>
                  </a:lnTo>
                  <a:lnTo>
                    <a:pt x="57" y="16"/>
                  </a:lnTo>
                  <a:lnTo>
                    <a:pt x="47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0" name="Freeform 279"/>
            <p:cNvSpPr/>
            <p:nvPr/>
          </p:nvSpPr>
          <p:spPr bwMode="auto">
            <a:xfrm>
              <a:off x="9845" y="-6276"/>
              <a:ext cx="63" cy="63"/>
            </a:xfrm>
            <a:custGeom>
              <a:avLst/>
              <a:gdLst>
                <a:gd name="T0" fmla="*/ 0 w 63"/>
                <a:gd name="T1" fmla="*/ -6244 h 63"/>
                <a:gd name="T2" fmla="*/ 5 w 63"/>
                <a:gd name="T3" fmla="*/ -6260 h 63"/>
                <a:gd name="T4" fmla="*/ 15 w 63"/>
                <a:gd name="T5" fmla="*/ -6271 h 63"/>
                <a:gd name="T6" fmla="*/ 31 w 63"/>
                <a:gd name="T7" fmla="*/ -6276 h 63"/>
                <a:gd name="T8" fmla="*/ 47 w 63"/>
                <a:gd name="T9" fmla="*/ -6271 h 63"/>
                <a:gd name="T10" fmla="*/ 57 w 63"/>
                <a:gd name="T11" fmla="*/ -6260 h 63"/>
                <a:gd name="T12" fmla="*/ 62 w 63"/>
                <a:gd name="T13" fmla="*/ -6244 h 63"/>
                <a:gd name="T14" fmla="*/ 57 w 63"/>
                <a:gd name="T15" fmla="*/ -6229 h 63"/>
                <a:gd name="T16" fmla="*/ 47 w 63"/>
                <a:gd name="T17" fmla="*/ -6218 h 63"/>
                <a:gd name="T18" fmla="*/ 31 w 63"/>
                <a:gd name="T19" fmla="*/ -6213 h 63"/>
                <a:gd name="T20" fmla="*/ 15 w 63"/>
                <a:gd name="T21" fmla="*/ -6218 h 63"/>
                <a:gd name="T22" fmla="*/ 5 w 63"/>
                <a:gd name="T23" fmla="*/ -6229 h 63"/>
                <a:gd name="T24" fmla="*/ 0 w 63"/>
                <a:gd name="T25" fmla="*/ -624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3">
                  <a:moveTo>
                    <a:pt x="0" y="32"/>
                  </a:moveTo>
                  <a:lnTo>
                    <a:pt x="5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7" y="5"/>
                  </a:lnTo>
                  <a:lnTo>
                    <a:pt x="57" y="16"/>
                  </a:lnTo>
                  <a:lnTo>
                    <a:pt x="62" y="32"/>
                  </a:lnTo>
                  <a:lnTo>
                    <a:pt x="57" y="47"/>
                  </a:lnTo>
                  <a:lnTo>
                    <a:pt x="47" y="58"/>
                  </a:lnTo>
                  <a:lnTo>
                    <a:pt x="31" y="63"/>
                  </a:lnTo>
                  <a:lnTo>
                    <a:pt x="15" y="58"/>
                  </a:lnTo>
                  <a:lnTo>
                    <a:pt x="5" y="47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1" name="AutoShape 280"/>
            <p:cNvSpPr/>
            <p:nvPr/>
          </p:nvSpPr>
          <p:spPr bwMode="auto">
            <a:xfrm>
              <a:off x="9037" y="-6286"/>
              <a:ext cx="881" cy="585"/>
            </a:xfrm>
            <a:custGeom>
              <a:avLst/>
              <a:gdLst>
                <a:gd name="T0" fmla="*/ 73 w 881"/>
                <a:gd name="T1" fmla="*/ -5738 h 585"/>
                <a:gd name="T2" fmla="*/ 63 w 881"/>
                <a:gd name="T3" fmla="*/ -5764 h 585"/>
                <a:gd name="T4" fmla="*/ 36 w 881"/>
                <a:gd name="T5" fmla="*/ -5780 h 585"/>
                <a:gd name="T6" fmla="*/ 11 w 881"/>
                <a:gd name="T7" fmla="*/ -5764 h 585"/>
                <a:gd name="T8" fmla="*/ 0 w 881"/>
                <a:gd name="T9" fmla="*/ -5738 h 585"/>
                <a:gd name="T10" fmla="*/ 11 w 881"/>
                <a:gd name="T11" fmla="*/ -5713 h 585"/>
                <a:gd name="T12" fmla="*/ 36 w 881"/>
                <a:gd name="T13" fmla="*/ -5702 h 585"/>
                <a:gd name="T14" fmla="*/ 63 w 881"/>
                <a:gd name="T15" fmla="*/ -5713 h 585"/>
                <a:gd name="T16" fmla="*/ 73 w 881"/>
                <a:gd name="T17" fmla="*/ -5738 h 585"/>
                <a:gd name="T18" fmla="*/ 881 w 881"/>
                <a:gd name="T19" fmla="*/ -6249 h 585"/>
                <a:gd name="T20" fmla="*/ 870 w 881"/>
                <a:gd name="T21" fmla="*/ -6276 h 585"/>
                <a:gd name="T22" fmla="*/ 844 w 881"/>
                <a:gd name="T23" fmla="*/ -6286 h 585"/>
                <a:gd name="T24" fmla="*/ 817 w 881"/>
                <a:gd name="T25" fmla="*/ -6276 h 585"/>
                <a:gd name="T26" fmla="*/ 808 w 881"/>
                <a:gd name="T27" fmla="*/ -6249 h 585"/>
                <a:gd name="T28" fmla="*/ 817 w 881"/>
                <a:gd name="T29" fmla="*/ -6224 h 585"/>
                <a:gd name="T30" fmla="*/ 844 w 881"/>
                <a:gd name="T31" fmla="*/ -6213 h 585"/>
                <a:gd name="T32" fmla="*/ 870 w 881"/>
                <a:gd name="T33" fmla="*/ -6224 h 585"/>
                <a:gd name="T34" fmla="*/ 881 w 881"/>
                <a:gd name="T35" fmla="*/ -6249 h 5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81" h="585">
                  <a:moveTo>
                    <a:pt x="73" y="548"/>
                  </a:moveTo>
                  <a:lnTo>
                    <a:pt x="63" y="522"/>
                  </a:lnTo>
                  <a:lnTo>
                    <a:pt x="36" y="506"/>
                  </a:lnTo>
                  <a:lnTo>
                    <a:pt x="11" y="522"/>
                  </a:lnTo>
                  <a:lnTo>
                    <a:pt x="0" y="548"/>
                  </a:lnTo>
                  <a:lnTo>
                    <a:pt x="11" y="573"/>
                  </a:lnTo>
                  <a:lnTo>
                    <a:pt x="36" y="584"/>
                  </a:lnTo>
                  <a:lnTo>
                    <a:pt x="63" y="573"/>
                  </a:lnTo>
                  <a:lnTo>
                    <a:pt x="73" y="548"/>
                  </a:lnTo>
                  <a:moveTo>
                    <a:pt x="881" y="37"/>
                  </a:moveTo>
                  <a:lnTo>
                    <a:pt x="870" y="10"/>
                  </a:lnTo>
                  <a:lnTo>
                    <a:pt x="844" y="0"/>
                  </a:lnTo>
                  <a:lnTo>
                    <a:pt x="817" y="10"/>
                  </a:lnTo>
                  <a:lnTo>
                    <a:pt x="808" y="37"/>
                  </a:lnTo>
                  <a:lnTo>
                    <a:pt x="817" y="62"/>
                  </a:lnTo>
                  <a:lnTo>
                    <a:pt x="844" y="73"/>
                  </a:lnTo>
                  <a:lnTo>
                    <a:pt x="870" y="62"/>
                  </a:lnTo>
                  <a:lnTo>
                    <a:pt x="881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77" name="Picture 28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-1548"/>
              <a:ext cx="618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2" name="AutoShape 282"/>
            <p:cNvSpPr/>
            <p:nvPr/>
          </p:nvSpPr>
          <p:spPr bwMode="auto">
            <a:xfrm>
              <a:off x="2538" y="-1432"/>
              <a:ext cx="1122" cy="905"/>
            </a:xfrm>
            <a:custGeom>
              <a:avLst/>
              <a:gdLst>
                <a:gd name="T0" fmla="*/ 1122 w 1122"/>
                <a:gd name="T1" fmla="*/ -577 h 905"/>
                <a:gd name="T2" fmla="*/ 875 w 1122"/>
                <a:gd name="T3" fmla="*/ -577 h 905"/>
                <a:gd name="T4" fmla="*/ 875 w 1122"/>
                <a:gd name="T5" fmla="*/ -924 h 905"/>
                <a:gd name="T6" fmla="*/ 1122 w 1122"/>
                <a:gd name="T7" fmla="*/ -924 h 905"/>
                <a:gd name="T8" fmla="*/ 868 w 1122"/>
                <a:gd name="T9" fmla="*/ -577 h 905"/>
                <a:gd name="T10" fmla="*/ 126 w 1122"/>
                <a:gd name="T11" fmla="*/ -577 h 905"/>
                <a:gd name="T12" fmla="*/ 126 w 1122"/>
                <a:gd name="T13" fmla="*/ -700 h 905"/>
                <a:gd name="T14" fmla="*/ 0 w 1122"/>
                <a:gd name="T15" fmla="*/ -946 h 905"/>
                <a:gd name="T16" fmla="*/ 1116 w 1122"/>
                <a:gd name="T17" fmla="*/ -1183 h 905"/>
                <a:gd name="T18" fmla="*/ 126 w 1122"/>
                <a:gd name="T19" fmla="*/ -1183 h 905"/>
                <a:gd name="T20" fmla="*/ 126 w 1122"/>
                <a:gd name="T21" fmla="*/ -1183 h 905"/>
                <a:gd name="T22" fmla="*/ 126 w 1122"/>
                <a:gd name="T23" fmla="*/ -984 h 905"/>
                <a:gd name="T24" fmla="*/ 1122 w 1122"/>
                <a:gd name="T25" fmla="*/ -924 h 905"/>
                <a:gd name="T26" fmla="*/ 875 w 1122"/>
                <a:gd name="T27" fmla="*/ -924 h 905"/>
                <a:gd name="T28" fmla="*/ 875 w 1122"/>
                <a:gd name="T29" fmla="*/ -1432 h 905"/>
                <a:gd name="T30" fmla="*/ 1122 w 1122"/>
                <a:gd name="T31" fmla="*/ -1432 h 905"/>
                <a:gd name="T32" fmla="*/ 571 w 1122"/>
                <a:gd name="T33" fmla="*/ -638 h 905"/>
                <a:gd name="T34" fmla="*/ 571 w 1122"/>
                <a:gd name="T35" fmla="*/ -528 h 9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2" h="905">
                  <a:moveTo>
                    <a:pt x="1122" y="855"/>
                  </a:moveTo>
                  <a:lnTo>
                    <a:pt x="875" y="855"/>
                  </a:lnTo>
                  <a:lnTo>
                    <a:pt x="875" y="508"/>
                  </a:lnTo>
                  <a:lnTo>
                    <a:pt x="1122" y="508"/>
                  </a:lnTo>
                  <a:moveTo>
                    <a:pt x="868" y="855"/>
                  </a:moveTo>
                  <a:lnTo>
                    <a:pt x="126" y="855"/>
                  </a:lnTo>
                  <a:lnTo>
                    <a:pt x="126" y="732"/>
                  </a:lnTo>
                  <a:lnTo>
                    <a:pt x="0" y="486"/>
                  </a:lnTo>
                  <a:moveTo>
                    <a:pt x="1116" y="249"/>
                  </a:moveTo>
                  <a:lnTo>
                    <a:pt x="126" y="249"/>
                  </a:lnTo>
                  <a:moveTo>
                    <a:pt x="126" y="249"/>
                  </a:moveTo>
                  <a:lnTo>
                    <a:pt x="126" y="448"/>
                  </a:lnTo>
                  <a:moveTo>
                    <a:pt x="1122" y="508"/>
                  </a:moveTo>
                  <a:lnTo>
                    <a:pt x="875" y="508"/>
                  </a:lnTo>
                  <a:lnTo>
                    <a:pt x="875" y="0"/>
                  </a:lnTo>
                  <a:lnTo>
                    <a:pt x="1122" y="0"/>
                  </a:lnTo>
                  <a:moveTo>
                    <a:pt x="571" y="794"/>
                  </a:moveTo>
                  <a:lnTo>
                    <a:pt x="571" y="904"/>
                  </a:lnTo>
                </a:path>
              </a:pathLst>
            </a:custGeom>
            <a:noFill/>
            <a:ln w="1663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3" name="Line 283"/>
            <p:cNvSpPr>
              <a:spLocks noChangeShapeType="1"/>
            </p:cNvSpPr>
            <p:nvPr/>
          </p:nvSpPr>
          <p:spPr bwMode="auto">
            <a:xfrm>
              <a:off x="3036" y="-687"/>
              <a:ext cx="0" cy="210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4" name="Line 284"/>
            <p:cNvSpPr>
              <a:spLocks noChangeShapeType="1"/>
            </p:cNvSpPr>
            <p:nvPr/>
          </p:nvSpPr>
          <p:spPr bwMode="auto">
            <a:xfrm>
              <a:off x="3070" y="-658"/>
              <a:ext cx="0" cy="151"/>
            </a:xfrm>
            <a:prstGeom prst="line">
              <a:avLst/>
            </a:prstGeom>
            <a:noFill/>
            <a:ln w="33528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73" name="Picture 28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995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2" name="Picture 28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1241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1" name="Picture 2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645"/>
              <a:ext cx="128" cy="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0" name="Picture 28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-1489"/>
              <a:ext cx="128" cy="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5" name="Freeform 289"/>
            <p:cNvSpPr/>
            <p:nvPr/>
          </p:nvSpPr>
          <p:spPr bwMode="auto">
            <a:xfrm>
              <a:off x="3382" y="-955"/>
              <a:ext cx="60" cy="63"/>
            </a:xfrm>
            <a:custGeom>
              <a:avLst/>
              <a:gdLst>
                <a:gd name="T0" fmla="*/ 31 w 60"/>
                <a:gd name="T1" fmla="*/ -955 h 63"/>
                <a:gd name="T2" fmla="*/ 15 w 60"/>
                <a:gd name="T3" fmla="*/ -950 h 63"/>
                <a:gd name="T4" fmla="*/ 2 w 60"/>
                <a:gd name="T5" fmla="*/ -939 h 63"/>
                <a:gd name="T6" fmla="*/ 0 w 60"/>
                <a:gd name="T7" fmla="*/ -924 h 63"/>
                <a:gd name="T8" fmla="*/ 2 w 60"/>
                <a:gd name="T9" fmla="*/ -908 h 63"/>
                <a:gd name="T10" fmla="*/ 15 w 60"/>
                <a:gd name="T11" fmla="*/ -897 h 63"/>
                <a:gd name="T12" fmla="*/ 31 w 60"/>
                <a:gd name="T13" fmla="*/ -892 h 63"/>
                <a:gd name="T14" fmla="*/ 46 w 60"/>
                <a:gd name="T15" fmla="*/ -897 h 63"/>
                <a:gd name="T16" fmla="*/ 57 w 60"/>
                <a:gd name="T17" fmla="*/ -908 h 63"/>
                <a:gd name="T18" fmla="*/ 60 w 60"/>
                <a:gd name="T19" fmla="*/ -924 h 63"/>
                <a:gd name="T20" fmla="*/ 57 w 60"/>
                <a:gd name="T21" fmla="*/ -939 h 63"/>
                <a:gd name="T22" fmla="*/ 46 w 60"/>
                <a:gd name="T23" fmla="*/ -950 h 63"/>
                <a:gd name="T24" fmla="*/ 31 w 60"/>
                <a:gd name="T25" fmla="*/ -955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31" y="0"/>
                  </a:moveTo>
                  <a:lnTo>
                    <a:pt x="15" y="5"/>
                  </a:lnTo>
                  <a:lnTo>
                    <a:pt x="2" y="16"/>
                  </a:lnTo>
                  <a:lnTo>
                    <a:pt x="0" y="31"/>
                  </a:lnTo>
                  <a:lnTo>
                    <a:pt x="2" y="47"/>
                  </a:lnTo>
                  <a:lnTo>
                    <a:pt x="15" y="58"/>
                  </a:lnTo>
                  <a:lnTo>
                    <a:pt x="31" y="63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0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4" name="Freeform 290"/>
            <p:cNvSpPr/>
            <p:nvPr/>
          </p:nvSpPr>
          <p:spPr bwMode="auto">
            <a:xfrm>
              <a:off x="3382" y="-955"/>
              <a:ext cx="60" cy="63"/>
            </a:xfrm>
            <a:custGeom>
              <a:avLst/>
              <a:gdLst>
                <a:gd name="T0" fmla="*/ 0 w 60"/>
                <a:gd name="T1" fmla="*/ -924 h 63"/>
                <a:gd name="T2" fmla="*/ 2 w 60"/>
                <a:gd name="T3" fmla="*/ -939 h 63"/>
                <a:gd name="T4" fmla="*/ 15 w 60"/>
                <a:gd name="T5" fmla="*/ -950 h 63"/>
                <a:gd name="T6" fmla="*/ 31 w 60"/>
                <a:gd name="T7" fmla="*/ -955 h 63"/>
                <a:gd name="T8" fmla="*/ 46 w 60"/>
                <a:gd name="T9" fmla="*/ -950 h 63"/>
                <a:gd name="T10" fmla="*/ 57 w 60"/>
                <a:gd name="T11" fmla="*/ -939 h 63"/>
                <a:gd name="T12" fmla="*/ 60 w 60"/>
                <a:gd name="T13" fmla="*/ -924 h 63"/>
                <a:gd name="T14" fmla="*/ 57 w 60"/>
                <a:gd name="T15" fmla="*/ -908 h 63"/>
                <a:gd name="T16" fmla="*/ 46 w 60"/>
                <a:gd name="T17" fmla="*/ -897 h 63"/>
                <a:gd name="T18" fmla="*/ 31 w 60"/>
                <a:gd name="T19" fmla="*/ -892 h 63"/>
                <a:gd name="T20" fmla="*/ 15 w 60"/>
                <a:gd name="T21" fmla="*/ -897 h 63"/>
                <a:gd name="T22" fmla="*/ 2 w 60"/>
                <a:gd name="T23" fmla="*/ -908 h 63"/>
                <a:gd name="T24" fmla="*/ 0 w 60"/>
                <a:gd name="T25" fmla="*/ -92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0" y="31"/>
                  </a:moveTo>
                  <a:lnTo>
                    <a:pt x="2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0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3"/>
                  </a:lnTo>
                  <a:lnTo>
                    <a:pt x="15" y="58"/>
                  </a:lnTo>
                  <a:lnTo>
                    <a:pt x="2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5" name="Freeform 291"/>
            <p:cNvSpPr/>
            <p:nvPr/>
          </p:nvSpPr>
          <p:spPr bwMode="auto">
            <a:xfrm>
              <a:off x="3382" y="-614"/>
              <a:ext cx="60" cy="63"/>
            </a:xfrm>
            <a:custGeom>
              <a:avLst/>
              <a:gdLst>
                <a:gd name="T0" fmla="*/ 31 w 60"/>
                <a:gd name="T1" fmla="*/ -614 h 63"/>
                <a:gd name="T2" fmla="*/ 15 w 60"/>
                <a:gd name="T3" fmla="*/ -609 h 63"/>
                <a:gd name="T4" fmla="*/ 2 w 60"/>
                <a:gd name="T5" fmla="*/ -598 h 63"/>
                <a:gd name="T6" fmla="*/ 0 w 60"/>
                <a:gd name="T7" fmla="*/ -583 h 63"/>
                <a:gd name="T8" fmla="*/ 2 w 60"/>
                <a:gd name="T9" fmla="*/ -567 h 63"/>
                <a:gd name="T10" fmla="*/ 15 w 60"/>
                <a:gd name="T11" fmla="*/ -556 h 63"/>
                <a:gd name="T12" fmla="*/ 31 w 60"/>
                <a:gd name="T13" fmla="*/ -552 h 63"/>
                <a:gd name="T14" fmla="*/ 46 w 60"/>
                <a:gd name="T15" fmla="*/ -556 h 63"/>
                <a:gd name="T16" fmla="*/ 57 w 60"/>
                <a:gd name="T17" fmla="*/ -567 h 63"/>
                <a:gd name="T18" fmla="*/ 60 w 60"/>
                <a:gd name="T19" fmla="*/ -583 h 63"/>
                <a:gd name="T20" fmla="*/ 57 w 60"/>
                <a:gd name="T21" fmla="*/ -598 h 63"/>
                <a:gd name="T22" fmla="*/ 46 w 60"/>
                <a:gd name="T23" fmla="*/ -609 h 63"/>
                <a:gd name="T24" fmla="*/ 31 w 60"/>
                <a:gd name="T25" fmla="*/ -614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31" y="0"/>
                  </a:moveTo>
                  <a:lnTo>
                    <a:pt x="15" y="5"/>
                  </a:lnTo>
                  <a:lnTo>
                    <a:pt x="2" y="16"/>
                  </a:lnTo>
                  <a:lnTo>
                    <a:pt x="0" y="31"/>
                  </a:lnTo>
                  <a:lnTo>
                    <a:pt x="2" y="47"/>
                  </a:lnTo>
                  <a:lnTo>
                    <a:pt x="15" y="58"/>
                  </a:lnTo>
                  <a:lnTo>
                    <a:pt x="31" y="62"/>
                  </a:lnTo>
                  <a:lnTo>
                    <a:pt x="46" y="58"/>
                  </a:lnTo>
                  <a:lnTo>
                    <a:pt x="57" y="47"/>
                  </a:lnTo>
                  <a:lnTo>
                    <a:pt x="60" y="31"/>
                  </a:lnTo>
                  <a:lnTo>
                    <a:pt x="57" y="16"/>
                  </a:lnTo>
                  <a:lnTo>
                    <a:pt x="4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6" name="Freeform 292"/>
            <p:cNvSpPr/>
            <p:nvPr/>
          </p:nvSpPr>
          <p:spPr bwMode="auto">
            <a:xfrm>
              <a:off x="3382" y="-614"/>
              <a:ext cx="60" cy="63"/>
            </a:xfrm>
            <a:custGeom>
              <a:avLst/>
              <a:gdLst>
                <a:gd name="T0" fmla="*/ 0 w 60"/>
                <a:gd name="T1" fmla="*/ -583 h 63"/>
                <a:gd name="T2" fmla="*/ 2 w 60"/>
                <a:gd name="T3" fmla="*/ -598 h 63"/>
                <a:gd name="T4" fmla="*/ 15 w 60"/>
                <a:gd name="T5" fmla="*/ -609 h 63"/>
                <a:gd name="T6" fmla="*/ 31 w 60"/>
                <a:gd name="T7" fmla="*/ -614 h 63"/>
                <a:gd name="T8" fmla="*/ 46 w 60"/>
                <a:gd name="T9" fmla="*/ -609 h 63"/>
                <a:gd name="T10" fmla="*/ 57 w 60"/>
                <a:gd name="T11" fmla="*/ -598 h 63"/>
                <a:gd name="T12" fmla="*/ 60 w 60"/>
                <a:gd name="T13" fmla="*/ -583 h 63"/>
                <a:gd name="T14" fmla="*/ 57 w 60"/>
                <a:gd name="T15" fmla="*/ -567 h 63"/>
                <a:gd name="T16" fmla="*/ 46 w 60"/>
                <a:gd name="T17" fmla="*/ -556 h 63"/>
                <a:gd name="T18" fmla="*/ 31 w 60"/>
                <a:gd name="T19" fmla="*/ -552 h 63"/>
                <a:gd name="T20" fmla="*/ 15 w 60"/>
                <a:gd name="T21" fmla="*/ -556 h 63"/>
                <a:gd name="T22" fmla="*/ 2 w 60"/>
                <a:gd name="T23" fmla="*/ -567 h 63"/>
                <a:gd name="T24" fmla="*/ 0 w 60"/>
                <a:gd name="T25" fmla="*/ -583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63">
                  <a:moveTo>
                    <a:pt x="0" y="31"/>
                  </a:moveTo>
                  <a:lnTo>
                    <a:pt x="2" y="16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6" y="5"/>
                  </a:lnTo>
                  <a:lnTo>
                    <a:pt x="57" y="16"/>
                  </a:lnTo>
                  <a:lnTo>
                    <a:pt x="60" y="31"/>
                  </a:lnTo>
                  <a:lnTo>
                    <a:pt x="57" y="47"/>
                  </a:lnTo>
                  <a:lnTo>
                    <a:pt x="46" y="58"/>
                  </a:lnTo>
                  <a:lnTo>
                    <a:pt x="31" y="62"/>
                  </a:lnTo>
                  <a:lnTo>
                    <a:pt x="15" y="58"/>
                  </a:lnTo>
                  <a:lnTo>
                    <a:pt x="2" y="47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332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7" name="Rectangle 293"/>
            <p:cNvSpPr>
              <a:spLocks noChangeArrowheads="1"/>
            </p:cNvSpPr>
            <p:nvPr/>
          </p:nvSpPr>
          <p:spPr bwMode="auto">
            <a:xfrm>
              <a:off x="7654" y="-3052"/>
              <a:ext cx="1216" cy="1190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64" name="Picture 29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8" y="-2758"/>
              <a:ext cx="221" cy="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3" name="Picture 29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" y="-2758"/>
              <a:ext cx="220" cy="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2" name="Picture 29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" y="-8579"/>
              <a:ext cx="422" cy="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48" name="AutoShape 297"/>
            <p:cNvSpPr/>
            <p:nvPr/>
          </p:nvSpPr>
          <p:spPr bwMode="auto">
            <a:xfrm>
              <a:off x="7408" y="-8630"/>
              <a:ext cx="453" cy="341"/>
            </a:xfrm>
            <a:custGeom>
              <a:avLst/>
              <a:gdLst>
                <a:gd name="T0" fmla="*/ 153 w 453"/>
                <a:gd name="T1" fmla="*/ -8630 h 341"/>
                <a:gd name="T2" fmla="*/ 0 w 453"/>
                <a:gd name="T3" fmla="*/ -8462 h 341"/>
                <a:gd name="T4" fmla="*/ 78 w 453"/>
                <a:gd name="T5" fmla="*/ -8378 h 341"/>
                <a:gd name="T6" fmla="*/ 153 w 453"/>
                <a:gd name="T7" fmla="*/ -8289 h 341"/>
                <a:gd name="T8" fmla="*/ 153 w 453"/>
                <a:gd name="T9" fmla="*/ -8342 h 341"/>
                <a:gd name="T10" fmla="*/ 343 w 453"/>
                <a:gd name="T11" fmla="*/ -8342 h 341"/>
                <a:gd name="T12" fmla="*/ 374 w 453"/>
                <a:gd name="T13" fmla="*/ -8378 h 341"/>
                <a:gd name="T14" fmla="*/ 452 w 453"/>
                <a:gd name="T15" fmla="*/ -8462 h 341"/>
                <a:gd name="T16" fmla="*/ 374 w 453"/>
                <a:gd name="T17" fmla="*/ -8546 h 341"/>
                <a:gd name="T18" fmla="*/ 341 w 453"/>
                <a:gd name="T19" fmla="*/ -8582 h 341"/>
                <a:gd name="T20" fmla="*/ 153 w 453"/>
                <a:gd name="T21" fmla="*/ -8582 h 341"/>
                <a:gd name="T22" fmla="*/ 153 w 453"/>
                <a:gd name="T23" fmla="*/ -8630 h 341"/>
                <a:gd name="T24" fmla="*/ 343 w 453"/>
                <a:gd name="T25" fmla="*/ -8342 h 341"/>
                <a:gd name="T26" fmla="*/ 297 w 453"/>
                <a:gd name="T27" fmla="*/ -8342 h 341"/>
                <a:gd name="T28" fmla="*/ 297 w 453"/>
                <a:gd name="T29" fmla="*/ -8289 h 341"/>
                <a:gd name="T30" fmla="*/ 343 w 453"/>
                <a:gd name="T31" fmla="*/ -8342 h 341"/>
                <a:gd name="T32" fmla="*/ 297 w 453"/>
                <a:gd name="T33" fmla="*/ -8630 h 341"/>
                <a:gd name="T34" fmla="*/ 297 w 453"/>
                <a:gd name="T35" fmla="*/ -8582 h 341"/>
                <a:gd name="T36" fmla="*/ 341 w 453"/>
                <a:gd name="T37" fmla="*/ -8582 h 341"/>
                <a:gd name="T38" fmla="*/ 297 w 453"/>
                <a:gd name="T39" fmla="*/ -8630 h 3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3" h="341">
                  <a:moveTo>
                    <a:pt x="153" y="0"/>
                  </a:moveTo>
                  <a:lnTo>
                    <a:pt x="0" y="168"/>
                  </a:lnTo>
                  <a:lnTo>
                    <a:pt x="78" y="252"/>
                  </a:lnTo>
                  <a:lnTo>
                    <a:pt x="153" y="341"/>
                  </a:lnTo>
                  <a:lnTo>
                    <a:pt x="153" y="288"/>
                  </a:lnTo>
                  <a:lnTo>
                    <a:pt x="343" y="288"/>
                  </a:lnTo>
                  <a:lnTo>
                    <a:pt x="374" y="252"/>
                  </a:lnTo>
                  <a:lnTo>
                    <a:pt x="452" y="168"/>
                  </a:lnTo>
                  <a:lnTo>
                    <a:pt x="374" y="84"/>
                  </a:lnTo>
                  <a:lnTo>
                    <a:pt x="341" y="48"/>
                  </a:lnTo>
                  <a:lnTo>
                    <a:pt x="153" y="48"/>
                  </a:lnTo>
                  <a:lnTo>
                    <a:pt x="153" y="0"/>
                  </a:lnTo>
                  <a:close/>
                  <a:moveTo>
                    <a:pt x="343" y="288"/>
                  </a:moveTo>
                  <a:lnTo>
                    <a:pt x="297" y="288"/>
                  </a:lnTo>
                  <a:lnTo>
                    <a:pt x="297" y="341"/>
                  </a:lnTo>
                  <a:lnTo>
                    <a:pt x="343" y="288"/>
                  </a:lnTo>
                  <a:close/>
                  <a:moveTo>
                    <a:pt x="297" y="0"/>
                  </a:moveTo>
                  <a:lnTo>
                    <a:pt x="297" y="48"/>
                  </a:lnTo>
                  <a:lnTo>
                    <a:pt x="341" y="48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9" name="AutoShape 298"/>
            <p:cNvSpPr/>
            <p:nvPr/>
          </p:nvSpPr>
          <p:spPr bwMode="auto">
            <a:xfrm>
              <a:off x="7397" y="-8650"/>
              <a:ext cx="474" cy="383"/>
            </a:xfrm>
            <a:custGeom>
              <a:avLst/>
              <a:gdLst>
                <a:gd name="T0" fmla="*/ 0 w 474"/>
                <a:gd name="T1" fmla="*/ -8462 h 383"/>
                <a:gd name="T2" fmla="*/ 173 w 474"/>
                <a:gd name="T3" fmla="*/ -8268 h 383"/>
                <a:gd name="T4" fmla="*/ 157 w 474"/>
                <a:gd name="T5" fmla="*/ -8289 h 383"/>
                <a:gd name="T6" fmla="*/ 91 w 474"/>
                <a:gd name="T7" fmla="*/ -8389 h 383"/>
                <a:gd name="T8" fmla="*/ 13 w 474"/>
                <a:gd name="T9" fmla="*/ -8451 h 383"/>
                <a:gd name="T10" fmla="*/ 33 w 474"/>
                <a:gd name="T11" fmla="*/ -8473 h 383"/>
                <a:gd name="T12" fmla="*/ 157 w 474"/>
                <a:gd name="T13" fmla="*/ -8630 h 383"/>
                <a:gd name="T14" fmla="*/ 173 w 474"/>
                <a:gd name="T15" fmla="*/ -8650 h 383"/>
                <a:gd name="T16" fmla="*/ 301 w 474"/>
                <a:gd name="T17" fmla="*/ -8342 h 383"/>
                <a:gd name="T18" fmla="*/ 301 w 474"/>
                <a:gd name="T19" fmla="*/ -8331 h 383"/>
                <a:gd name="T20" fmla="*/ 320 w 474"/>
                <a:gd name="T21" fmla="*/ -8289 h 383"/>
                <a:gd name="T22" fmla="*/ 303 w 474"/>
                <a:gd name="T23" fmla="*/ -8300 h 383"/>
                <a:gd name="T24" fmla="*/ 312 w 474"/>
                <a:gd name="T25" fmla="*/ -8342 h 383"/>
                <a:gd name="T26" fmla="*/ 162 w 474"/>
                <a:gd name="T27" fmla="*/ -8347 h 383"/>
                <a:gd name="T28" fmla="*/ 168 w 474"/>
                <a:gd name="T29" fmla="*/ -8300 h 383"/>
                <a:gd name="T30" fmla="*/ 173 w 474"/>
                <a:gd name="T31" fmla="*/ -8289 h 383"/>
                <a:gd name="T32" fmla="*/ 164 w 474"/>
                <a:gd name="T33" fmla="*/ -8331 h 383"/>
                <a:gd name="T34" fmla="*/ 312 w 474"/>
                <a:gd name="T35" fmla="*/ -8342 h 383"/>
                <a:gd name="T36" fmla="*/ 448 w 474"/>
                <a:gd name="T37" fmla="*/ -8462 h 383"/>
                <a:gd name="T38" fmla="*/ 313 w 474"/>
                <a:gd name="T39" fmla="*/ -8311 h 383"/>
                <a:gd name="T40" fmla="*/ 320 w 474"/>
                <a:gd name="T41" fmla="*/ -8289 h 383"/>
                <a:gd name="T42" fmla="*/ 464 w 474"/>
                <a:gd name="T43" fmla="*/ -8451 h 383"/>
                <a:gd name="T44" fmla="*/ 448 w 474"/>
                <a:gd name="T45" fmla="*/ -8462 h 383"/>
                <a:gd name="T46" fmla="*/ 173 w 474"/>
                <a:gd name="T47" fmla="*/ -8342 h 383"/>
                <a:gd name="T48" fmla="*/ 301 w 474"/>
                <a:gd name="T49" fmla="*/ -8331 h 383"/>
                <a:gd name="T50" fmla="*/ 23 w 474"/>
                <a:gd name="T51" fmla="*/ -8462 h 383"/>
                <a:gd name="T52" fmla="*/ 33 w 474"/>
                <a:gd name="T53" fmla="*/ -8451 h 383"/>
                <a:gd name="T54" fmla="*/ 464 w 474"/>
                <a:gd name="T55" fmla="*/ -8473 h 383"/>
                <a:gd name="T56" fmla="*/ 458 w 474"/>
                <a:gd name="T57" fmla="*/ -8451 h 383"/>
                <a:gd name="T58" fmla="*/ 474 w 474"/>
                <a:gd name="T59" fmla="*/ -8462 h 383"/>
                <a:gd name="T60" fmla="*/ 464 w 474"/>
                <a:gd name="T61" fmla="*/ -8473 h 383"/>
                <a:gd name="T62" fmla="*/ 314 w 474"/>
                <a:gd name="T63" fmla="*/ -8630 h 383"/>
                <a:gd name="T64" fmla="*/ 448 w 474"/>
                <a:gd name="T65" fmla="*/ -8462 h 383"/>
                <a:gd name="T66" fmla="*/ 464 w 474"/>
                <a:gd name="T67" fmla="*/ -8473 h 383"/>
                <a:gd name="T68" fmla="*/ 33 w 474"/>
                <a:gd name="T69" fmla="*/ -8473 h 383"/>
                <a:gd name="T70" fmla="*/ 23 w 474"/>
                <a:gd name="T71" fmla="*/ -8462 h 383"/>
                <a:gd name="T72" fmla="*/ 173 w 474"/>
                <a:gd name="T73" fmla="*/ -8630 h 383"/>
                <a:gd name="T74" fmla="*/ 168 w 474"/>
                <a:gd name="T75" fmla="*/ -8619 h 383"/>
                <a:gd name="T76" fmla="*/ 162 w 474"/>
                <a:gd name="T77" fmla="*/ -8577 h 383"/>
                <a:gd name="T78" fmla="*/ 312 w 474"/>
                <a:gd name="T79" fmla="*/ -8582 h 383"/>
                <a:gd name="T80" fmla="*/ 164 w 474"/>
                <a:gd name="T81" fmla="*/ -8593 h 383"/>
                <a:gd name="T82" fmla="*/ 173 w 474"/>
                <a:gd name="T83" fmla="*/ -8630 h 383"/>
                <a:gd name="T84" fmla="*/ 173 w 474"/>
                <a:gd name="T85" fmla="*/ -8593 h 383"/>
                <a:gd name="T86" fmla="*/ 301 w 474"/>
                <a:gd name="T87" fmla="*/ -8582 h 383"/>
                <a:gd name="T88" fmla="*/ 301 w 474"/>
                <a:gd name="T89" fmla="*/ -8650 h 383"/>
                <a:gd name="T90" fmla="*/ 308 w 474"/>
                <a:gd name="T91" fmla="*/ -8593 h 383"/>
                <a:gd name="T92" fmla="*/ 312 w 474"/>
                <a:gd name="T93" fmla="*/ -8582 h 383"/>
                <a:gd name="T94" fmla="*/ 303 w 474"/>
                <a:gd name="T95" fmla="*/ -8619 h 383"/>
                <a:gd name="T96" fmla="*/ 301 w 474"/>
                <a:gd name="T97" fmla="*/ -8650 h 383"/>
                <a:gd name="T98" fmla="*/ 314 w 474"/>
                <a:gd name="T99" fmla="*/ -8630 h 383"/>
                <a:gd name="T100" fmla="*/ 301 w 474"/>
                <a:gd name="T101" fmla="*/ -8650 h 3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4" h="383">
                  <a:moveTo>
                    <a:pt x="173" y="0"/>
                  </a:moveTo>
                  <a:lnTo>
                    <a:pt x="0" y="188"/>
                  </a:lnTo>
                  <a:lnTo>
                    <a:pt x="173" y="382"/>
                  </a:lnTo>
                  <a:lnTo>
                    <a:pt x="173" y="361"/>
                  </a:lnTo>
                  <a:lnTo>
                    <a:pt x="157" y="361"/>
                  </a:lnTo>
                  <a:lnTo>
                    <a:pt x="159" y="340"/>
                  </a:lnTo>
                  <a:lnTo>
                    <a:pt x="91" y="261"/>
                  </a:lnTo>
                  <a:lnTo>
                    <a:pt x="33" y="199"/>
                  </a:lnTo>
                  <a:lnTo>
                    <a:pt x="13" y="199"/>
                  </a:lnTo>
                  <a:lnTo>
                    <a:pt x="13" y="177"/>
                  </a:lnTo>
                  <a:lnTo>
                    <a:pt x="33" y="177"/>
                  </a:lnTo>
                  <a:lnTo>
                    <a:pt x="159" y="41"/>
                  </a:lnTo>
                  <a:lnTo>
                    <a:pt x="157" y="20"/>
                  </a:lnTo>
                  <a:lnTo>
                    <a:pt x="173" y="20"/>
                  </a:lnTo>
                  <a:lnTo>
                    <a:pt x="173" y="0"/>
                  </a:lnTo>
                  <a:close/>
                  <a:moveTo>
                    <a:pt x="312" y="308"/>
                  </a:moveTo>
                  <a:lnTo>
                    <a:pt x="301" y="308"/>
                  </a:lnTo>
                  <a:lnTo>
                    <a:pt x="308" y="319"/>
                  </a:lnTo>
                  <a:lnTo>
                    <a:pt x="301" y="319"/>
                  </a:lnTo>
                  <a:lnTo>
                    <a:pt x="301" y="382"/>
                  </a:lnTo>
                  <a:lnTo>
                    <a:pt x="320" y="361"/>
                  </a:lnTo>
                  <a:lnTo>
                    <a:pt x="314" y="361"/>
                  </a:lnTo>
                  <a:lnTo>
                    <a:pt x="303" y="350"/>
                  </a:lnTo>
                  <a:lnTo>
                    <a:pt x="313" y="339"/>
                  </a:lnTo>
                  <a:lnTo>
                    <a:pt x="312" y="308"/>
                  </a:lnTo>
                  <a:close/>
                  <a:moveTo>
                    <a:pt x="312" y="303"/>
                  </a:moveTo>
                  <a:lnTo>
                    <a:pt x="162" y="303"/>
                  </a:lnTo>
                  <a:lnTo>
                    <a:pt x="159" y="340"/>
                  </a:lnTo>
                  <a:lnTo>
                    <a:pt x="168" y="350"/>
                  </a:lnTo>
                  <a:lnTo>
                    <a:pt x="157" y="361"/>
                  </a:lnTo>
                  <a:lnTo>
                    <a:pt x="173" y="361"/>
                  </a:lnTo>
                  <a:lnTo>
                    <a:pt x="173" y="319"/>
                  </a:lnTo>
                  <a:lnTo>
                    <a:pt x="164" y="319"/>
                  </a:lnTo>
                  <a:lnTo>
                    <a:pt x="173" y="308"/>
                  </a:lnTo>
                  <a:lnTo>
                    <a:pt x="312" y="308"/>
                  </a:lnTo>
                  <a:lnTo>
                    <a:pt x="312" y="303"/>
                  </a:lnTo>
                  <a:close/>
                  <a:moveTo>
                    <a:pt x="448" y="188"/>
                  </a:moveTo>
                  <a:lnTo>
                    <a:pt x="383" y="261"/>
                  </a:lnTo>
                  <a:lnTo>
                    <a:pt x="313" y="339"/>
                  </a:lnTo>
                  <a:lnTo>
                    <a:pt x="314" y="361"/>
                  </a:lnTo>
                  <a:lnTo>
                    <a:pt x="320" y="361"/>
                  </a:lnTo>
                  <a:lnTo>
                    <a:pt x="387" y="283"/>
                  </a:lnTo>
                  <a:lnTo>
                    <a:pt x="464" y="199"/>
                  </a:lnTo>
                  <a:lnTo>
                    <a:pt x="458" y="199"/>
                  </a:lnTo>
                  <a:lnTo>
                    <a:pt x="448" y="188"/>
                  </a:lnTo>
                  <a:close/>
                  <a:moveTo>
                    <a:pt x="301" y="308"/>
                  </a:moveTo>
                  <a:lnTo>
                    <a:pt x="173" y="308"/>
                  </a:lnTo>
                  <a:lnTo>
                    <a:pt x="173" y="319"/>
                  </a:lnTo>
                  <a:lnTo>
                    <a:pt x="301" y="319"/>
                  </a:lnTo>
                  <a:lnTo>
                    <a:pt x="301" y="308"/>
                  </a:lnTo>
                  <a:close/>
                  <a:moveTo>
                    <a:pt x="23" y="188"/>
                  </a:moveTo>
                  <a:lnTo>
                    <a:pt x="13" y="199"/>
                  </a:lnTo>
                  <a:lnTo>
                    <a:pt x="33" y="199"/>
                  </a:lnTo>
                  <a:lnTo>
                    <a:pt x="23" y="188"/>
                  </a:lnTo>
                  <a:close/>
                  <a:moveTo>
                    <a:pt x="464" y="177"/>
                  </a:moveTo>
                  <a:lnTo>
                    <a:pt x="458" y="177"/>
                  </a:lnTo>
                  <a:lnTo>
                    <a:pt x="458" y="199"/>
                  </a:lnTo>
                  <a:lnTo>
                    <a:pt x="464" y="199"/>
                  </a:lnTo>
                  <a:lnTo>
                    <a:pt x="474" y="188"/>
                  </a:lnTo>
                  <a:lnTo>
                    <a:pt x="464" y="177"/>
                  </a:lnTo>
                  <a:close/>
                  <a:moveTo>
                    <a:pt x="320" y="20"/>
                  </a:moveTo>
                  <a:lnTo>
                    <a:pt x="314" y="20"/>
                  </a:lnTo>
                  <a:lnTo>
                    <a:pt x="313" y="42"/>
                  </a:lnTo>
                  <a:lnTo>
                    <a:pt x="448" y="188"/>
                  </a:lnTo>
                  <a:lnTo>
                    <a:pt x="458" y="177"/>
                  </a:lnTo>
                  <a:lnTo>
                    <a:pt x="464" y="177"/>
                  </a:lnTo>
                  <a:lnTo>
                    <a:pt x="320" y="20"/>
                  </a:lnTo>
                  <a:close/>
                  <a:moveTo>
                    <a:pt x="33" y="177"/>
                  </a:moveTo>
                  <a:lnTo>
                    <a:pt x="13" y="177"/>
                  </a:lnTo>
                  <a:lnTo>
                    <a:pt x="23" y="188"/>
                  </a:lnTo>
                  <a:lnTo>
                    <a:pt x="33" y="177"/>
                  </a:lnTo>
                  <a:close/>
                  <a:moveTo>
                    <a:pt x="173" y="20"/>
                  </a:moveTo>
                  <a:lnTo>
                    <a:pt x="157" y="20"/>
                  </a:lnTo>
                  <a:lnTo>
                    <a:pt x="168" y="31"/>
                  </a:lnTo>
                  <a:lnTo>
                    <a:pt x="159" y="41"/>
                  </a:lnTo>
                  <a:lnTo>
                    <a:pt x="162" y="73"/>
                  </a:lnTo>
                  <a:lnTo>
                    <a:pt x="312" y="73"/>
                  </a:lnTo>
                  <a:lnTo>
                    <a:pt x="312" y="68"/>
                  </a:lnTo>
                  <a:lnTo>
                    <a:pt x="173" y="68"/>
                  </a:lnTo>
                  <a:lnTo>
                    <a:pt x="164" y="57"/>
                  </a:lnTo>
                  <a:lnTo>
                    <a:pt x="173" y="57"/>
                  </a:lnTo>
                  <a:lnTo>
                    <a:pt x="173" y="20"/>
                  </a:lnTo>
                  <a:close/>
                  <a:moveTo>
                    <a:pt x="301" y="57"/>
                  </a:moveTo>
                  <a:lnTo>
                    <a:pt x="173" y="57"/>
                  </a:lnTo>
                  <a:lnTo>
                    <a:pt x="173" y="68"/>
                  </a:lnTo>
                  <a:lnTo>
                    <a:pt x="301" y="68"/>
                  </a:lnTo>
                  <a:lnTo>
                    <a:pt x="301" y="57"/>
                  </a:lnTo>
                  <a:close/>
                  <a:moveTo>
                    <a:pt x="301" y="0"/>
                  </a:moveTo>
                  <a:lnTo>
                    <a:pt x="301" y="57"/>
                  </a:lnTo>
                  <a:lnTo>
                    <a:pt x="308" y="57"/>
                  </a:lnTo>
                  <a:lnTo>
                    <a:pt x="301" y="68"/>
                  </a:lnTo>
                  <a:lnTo>
                    <a:pt x="312" y="68"/>
                  </a:lnTo>
                  <a:lnTo>
                    <a:pt x="313" y="42"/>
                  </a:lnTo>
                  <a:lnTo>
                    <a:pt x="303" y="31"/>
                  </a:lnTo>
                  <a:lnTo>
                    <a:pt x="301" y="0"/>
                  </a:lnTo>
                  <a:close/>
                  <a:moveTo>
                    <a:pt x="301" y="0"/>
                  </a:moveTo>
                  <a:lnTo>
                    <a:pt x="303" y="31"/>
                  </a:lnTo>
                  <a:lnTo>
                    <a:pt x="314" y="20"/>
                  </a:lnTo>
                  <a:lnTo>
                    <a:pt x="320" y="2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59" name="Picture 29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0" y="-8798"/>
              <a:ext cx="180" cy="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8" name="Picture 30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3" y="-8362"/>
              <a:ext cx="520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0" name="AutoShape 301"/>
            <p:cNvSpPr/>
            <p:nvPr/>
          </p:nvSpPr>
          <p:spPr bwMode="auto">
            <a:xfrm>
              <a:off x="5405" y="-7882"/>
              <a:ext cx="503" cy="1331"/>
            </a:xfrm>
            <a:custGeom>
              <a:avLst/>
              <a:gdLst>
                <a:gd name="T0" fmla="*/ 503 w 503"/>
                <a:gd name="T1" fmla="*/ -7882 h 1331"/>
                <a:gd name="T2" fmla="*/ 0 w 503"/>
                <a:gd name="T3" fmla="*/ -7882 h 1331"/>
                <a:gd name="T4" fmla="*/ 0 w 503"/>
                <a:gd name="T5" fmla="*/ -6552 h 1331"/>
                <a:gd name="T6" fmla="*/ 503 w 503"/>
                <a:gd name="T7" fmla="*/ -6552 h 1331"/>
                <a:gd name="T8" fmla="*/ 501 w 503"/>
                <a:gd name="T9" fmla="*/ -6554 h 1331"/>
                <a:gd name="T10" fmla="*/ 15 w 503"/>
                <a:gd name="T11" fmla="*/ -6554 h 1331"/>
                <a:gd name="T12" fmla="*/ 5 w 503"/>
                <a:gd name="T13" fmla="*/ -6561 h 1331"/>
                <a:gd name="T14" fmla="*/ 15 w 503"/>
                <a:gd name="T15" fmla="*/ -6561 h 1331"/>
                <a:gd name="T16" fmla="*/ 15 w 503"/>
                <a:gd name="T17" fmla="*/ -7873 h 1331"/>
                <a:gd name="T18" fmla="*/ 5 w 503"/>
                <a:gd name="T19" fmla="*/ -7873 h 1331"/>
                <a:gd name="T20" fmla="*/ 15 w 503"/>
                <a:gd name="T21" fmla="*/ -7878 h 1331"/>
                <a:gd name="T22" fmla="*/ 503 w 503"/>
                <a:gd name="T23" fmla="*/ -7878 h 1331"/>
                <a:gd name="T24" fmla="*/ 503 w 503"/>
                <a:gd name="T25" fmla="*/ -7882 h 1331"/>
                <a:gd name="T26" fmla="*/ 503 w 503"/>
                <a:gd name="T27" fmla="*/ -7878 h 1331"/>
                <a:gd name="T28" fmla="*/ 487 w 503"/>
                <a:gd name="T29" fmla="*/ -7878 h 1331"/>
                <a:gd name="T30" fmla="*/ 498 w 503"/>
                <a:gd name="T31" fmla="*/ -7873 h 1331"/>
                <a:gd name="T32" fmla="*/ 487 w 503"/>
                <a:gd name="T33" fmla="*/ -7873 h 1331"/>
                <a:gd name="T34" fmla="*/ 487 w 503"/>
                <a:gd name="T35" fmla="*/ -6561 h 1331"/>
                <a:gd name="T36" fmla="*/ 498 w 503"/>
                <a:gd name="T37" fmla="*/ -6561 h 1331"/>
                <a:gd name="T38" fmla="*/ 503 w 503"/>
                <a:gd name="T39" fmla="*/ -6552 h 1331"/>
                <a:gd name="T40" fmla="*/ 503 w 503"/>
                <a:gd name="T41" fmla="*/ -7878 h 1331"/>
                <a:gd name="T42" fmla="*/ 487 w 503"/>
                <a:gd name="T43" fmla="*/ -6561 h 1331"/>
                <a:gd name="T44" fmla="*/ 15 w 503"/>
                <a:gd name="T45" fmla="*/ -6561 h 1331"/>
                <a:gd name="T46" fmla="*/ 15 w 503"/>
                <a:gd name="T47" fmla="*/ -6554 h 1331"/>
                <a:gd name="T48" fmla="*/ 487 w 503"/>
                <a:gd name="T49" fmla="*/ -6554 h 1331"/>
                <a:gd name="T50" fmla="*/ 487 w 503"/>
                <a:gd name="T51" fmla="*/ -6561 h 1331"/>
                <a:gd name="T52" fmla="*/ 498 w 503"/>
                <a:gd name="T53" fmla="*/ -6561 h 1331"/>
                <a:gd name="T54" fmla="*/ 487 w 503"/>
                <a:gd name="T55" fmla="*/ -6554 h 1331"/>
                <a:gd name="T56" fmla="*/ 501 w 503"/>
                <a:gd name="T57" fmla="*/ -6554 h 1331"/>
                <a:gd name="T58" fmla="*/ 498 w 503"/>
                <a:gd name="T59" fmla="*/ -6561 h 1331"/>
                <a:gd name="T60" fmla="*/ 487 w 503"/>
                <a:gd name="T61" fmla="*/ -7878 h 1331"/>
                <a:gd name="T62" fmla="*/ 15 w 503"/>
                <a:gd name="T63" fmla="*/ -7878 h 1331"/>
                <a:gd name="T64" fmla="*/ 15 w 503"/>
                <a:gd name="T65" fmla="*/ -7873 h 1331"/>
                <a:gd name="T66" fmla="*/ 487 w 503"/>
                <a:gd name="T67" fmla="*/ -7873 h 1331"/>
                <a:gd name="T68" fmla="*/ 487 w 503"/>
                <a:gd name="T69" fmla="*/ -7878 h 13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3" h="1331">
                  <a:moveTo>
                    <a:pt x="503" y="0"/>
                  </a:moveTo>
                  <a:lnTo>
                    <a:pt x="0" y="0"/>
                  </a:lnTo>
                  <a:lnTo>
                    <a:pt x="0" y="1330"/>
                  </a:lnTo>
                  <a:lnTo>
                    <a:pt x="503" y="1330"/>
                  </a:lnTo>
                  <a:lnTo>
                    <a:pt x="501" y="1328"/>
                  </a:lnTo>
                  <a:lnTo>
                    <a:pt x="15" y="1328"/>
                  </a:lnTo>
                  <a:lnTo>
                    <a:pt x="5" y="1321"/>
                  </a:lnTo>
                  <a:lnTo>
                    <a:pt x="15" y="1321"/>
                  </a:lnTo>
                  <a:lnTo>
                    <a:pt x="15" y="9"/>
                  </a:lnTo>
                  <a:lnTo>
                    <a:pt x="5" y="9"/>
                  </a:lnTo>
                  <a:lnTo>
                    <a:pt x="15" y="4"/>
                  </a:lnTo>
                  <a:lnTo>
                    <a:pt x="503" y="4"/>
                  </a:lnTo>
                  <a:lnTo>
                    <a:pt x="503" y="0"/>
                  </a:lnTo>
                  <a:close/>
                  <a:moveTo>
                    <a:pt x="503" y="4"/>
                  </a:moveTo>
                  <a:lnTo>
                    <a:pt x="487" y="4"/>
                  </a:lnTo>
                  <a:lnTo>
                    <a:pt x="498" y="9"/>
                  </a:lnTo>
                  <a:lnTo>
                    <a:pt x="487" y="9"/>
                  </a:lnTo>
                  <a:lnTo>
                    <a:pt x="487" y="1321"/>
                  </a:lnTo>
                  <a:lnTo>
                    <a:pt x="498" y="1321"/>
                  </a:lnTo>
                  <a:lnTo>
                    <a:pt x="503" y="1330"/>
                  </a:lnTo>
                  <a:lnTo>
                    <a:pt x="503" y="4"/>
                  </a:lnTo>
                  <a:close/>
                  <a:moveTo>
                    <a:pt x="487" y="1321"/>
                  </a:moveTo>
                  <a:lnTo>
                    <a:pt x="15" y="1321"/>
                  </a:lnTo>
                  <a:lnTo>
                    <a:pt x="15" y="1328"/>
                  </a:lnTo>
                  <a:lnTo>
                    <a:pt x="487" y="1328"/>
                  </a:lnTo>
                  <a:lnTo>
                    <a:pt x="487" y="1321"/>
                  </a:lnTo>
                  <a:close/>
                  <a:moveTo>
                    <a:pt x="498" y="1321"/>
                  </a:moveTo>
                  <a:lnTo>
                    <a:pt x="487" y="1328"/>
                  </a:lnTo>
                  <a:lnTo>
                    <a:pt x="501" y="1328"/>
                  </a:lnTo>
                  <a:lnTo>
                    <a:pt x="498" y="1321"/>
                  </a:lnTo>
                  <a:close/>
                  <a:moveTo>
                    <a:pt x="487" y="4"/>
                  </a:moveTo>
                  <a:lnTo>
                    <a:pt x="15" y="4"/>
                  </a:lnTo>
                  <a:lnTo>
                    <a:pt x="15" y="9"/>
                  </a:lnTo>
                  <a:lnTo>
                    <a:pt x="487" y="9"/>
                  </a:lnTo>
                  <a:lnTo>
                    <a:pt x="48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1" name="AutoShape 302"/>
            <p:cNvSpPr/>
            <p:nvPr/>
          </p:nvSpPr>
          <p:spPr bwMode="auto">
            <a:xfrm>
              <a:off x="5542" y="-7298"/>
              <a:ext cx="249" cy="173"/>
            </a:xfrm>
            <a:custGeom>
              <a:avLst/>
              <a:gdLst>
                <a:gd name="T0" fmla="*/ 0 w 249"/>
                <a:gd name="T1" fmla="*/ -7125 h 173"/>
                <a:gd name="T2" fmla="*/ 162 w 249"/>
                <a:gd name="T3" fmla="*/ -7125 h 173"/>
                <a:gd name="T4" fmla="*/ 86 w 249"/>
                <a:gd name="T5" fmla="*/ -7298 h 173"/>
                <a:gd name="T6" fmla="*/ 86 w 249"/>
                <a:gd name="T7" fmla="*/ -7125 h 173"/>
                <a:gd name="T8" fmla="*/ 162 w 249"/>
                <a:gd name="T9" fmla="*/ -7298 h 173"/>
                <a:gd name="T10" fmla="*/ 162 w 249"/>
                <a:gd name="T11" fmla="*/ -7125 h 173"/>
                <a:gd name="T12" fmla="*/ 86 w 249"/>
                <a:gd name="T13" fmla="*/ -7298 h 173"/>
                <a:gd name="T14" fmla="*/ 248 w 249"/>
                <a:gd name="T15" fmla="*/ -7298 h 1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9" h="173">
                  <a:moveTo>
                    <a:pt x="0" y="173"/>
                  </a:moveTo>
                  <a:lnTo>
                    <a:pt x="162" y="173"/>
                  </a:lnTo>
                  <a:moveTo>
                    <a:pt x="86" y="0"/>
                  </a:moveTo>
                  <a:lnTo>
                    <a:pt x="86" y="173"/>
                  </a:lnTo>
                  <a:moveTo>
                    <a:pt x="162" y="0"/>
                  </a:moveTo>
                  <a:lnTo>
                    <a:pt x="162" y="173"/>
                  </a:lnTo>
                  <a:moveTo>
                    <a:pt x="86" y="0"/>
                  </a:moveTo>
                  <a:lnTo>
                    <a:pt x="248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2" name="Rectangle 303"/>
            <p:cNvSpPr>
              <a:spLocks noChangeArrowheads="1"/>
            </p:cNvSpPr>
            <p:nvPr/>
          </p:nvSpPr>
          <p:spPr bwMode="auto">
            <a:xfrm>
              <a:off x="8464" y="-9106"/>
              <a:ext cx="527" cy="5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3" name="Rectangle 304"/>
            <p:cNvSpPr>
              <a:spLocks noChangeArrowheads="1"/>
            </p:cNvSpPr>
            <p:nvPr/>
          </p:nvSpPr>
          <p:spPr bwMode="auto">
            <a:xfrm>
              <a:off x="8464" y="-9106"/>
              <a:ext cx="527" cy="527"/>
            </a:xfrm>
            <a:prstGeom prst="rect">
              <a:avLst/>
            </a:prstGeom>
            <a:noFill/>
            <a:ln w="9982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54" name="Picture 30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" y="-9044"/>
              <a:ext cx="320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5" name="AutoShape 306"/>
            <p:cNvSpPr/>
            <p:nvPr/>
          </p:nvSpPr>
          <p:spPr bwMode="auto">
            <a:xfrm>
              <a:off x="2903" y="-5728"/>
              <a:ext cx="408" cy="2"/>
            </a:xfrm>
            <a:custGeom>
              <a:avLst/>
              <a:gdLst>
                <a:gd name="T0" fmla="*/ 408 w 408"/>
                <a:gd name="T1" fmla="*/ 0 h 2"/>
                <a:gd name="T2" fmla="*/ 377 w 408"/>
                <a:gd name="T3" fmla="*/ 0 h 2"/>
                <a:gd name="T4" fmla="*/ 345 w 408"/>
                <a:gd name="T5" fmla="*/ 0 h 2"/>
                <a:gd name="T6" fmla="*/ 314 w 408"/>
                <a:gd name="T7" fmla="*/ 0 h 2"/>
                <a:gd name="T8" fmla="*/ 282 w 408"/>
                <a:gd name="T9" fmla="*/ 0 h 2"/>
                <a:gd name="T10" fmla="*/ 251 w 408"/>
                <a:gd name="T11" fmla="*/ 0 h 2"/>
                <a:gd name="T12" fmla="*/ 219 w 408"/>
                <a:gd name="T13" fmla="*/ 0 h 2"/>
                <a:gd name="T14" fmla="*/ 188 w 408"/>
                <a:gd name="T15" fmla="*/ 0 h 2"/>
                <a:gd name="T16" fmla="*/ 157 w 408"/>
                <a:gd name="T17" fmla="*/ 0 h 2"/>
                <a:gd name="T18" fmla="*/ 125 w 408"/>
                <a:gd name="T19" fmla="*/ 0 h 2"/>
                <a:gd name="T20" fmla="*/ 93 w 408"/>
                <a:gd name="T21" fmla="*/ 0 h 2"/>
                <a:gd name="T22" fmla="*/ 62 w 408"/>
                <a:gd name="T23" fmla="*/ 0 h 2"/>
                <a:gd name="T24" fmla="*/ 31 w 408"/>
                <a:gd name="T25" fmla="*/ 0 h 2"/>
                <a:gd name="T26" fmla="*/ 0 w 408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8" h="2">
                  <a:moveTo>
                    <a:pt x="408" y="0"/>
                  </a:moveTo>
                  <a:lnTo>
                    <a:pt x="377" y="0"/>
                  </a:lnTo>
                  <a:moveTo>
                    <a:pt x="345" y="0"/>
                  </a:moveTo>
                  <a:lnTo>
                    <a:pt x="314" y="0"/>
                  </a:lnTo>
                  <a:moveTo>
                    <a:pt x="282" y="0"/>
                  </a:moveTo>
                  <a:lnTo>
                    <a:pt x="251" y="0"/>
                  </a:lnTo>
                  <a:moveTo>
                    <a:pt x="219" y="0"/>
                  </a:moveTo>
                  <a:lnTo>
                    <a:pt x="188" y="0"/>
                  </a:lnTo>
                  <a:moveTo>
                    <a:pt x="157" y="0"/>
                  </a:moveTo>
                  <a:lnTo>
                    <a:pt x="125" y="0"/>
                  </a:lnTo>
                  <a:moveTo>
                    <a:pt x="93" y="0"/>
                  </a:moveTo>
                  <a:lnTo>
                    <a:pt x="62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6" name="Line 307"/>
            <p:cNvSpPr>
              <a:spLocks noChangeShapeType="1"/>
            </p:cNvSpPr>
            <p:nvPr/>
          </p:nvSpPr>
          <p:spPr bwMode="auto">
            <a:xfrm>
              <a:off x="2869" y="-5736"/>
              <a:ext cx="0" cy="16"/>
            </a:xfrm>
            <a:prstGeom prst="line">
              <a:avLst/>
            </a:prstGeom>
            <a:noFill/>
            <a:ln w="152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7" name="Freeform 308"/>
            <p:cNvSpPr/>
            <p:nvPr/>
          </p:nvSpPr>
          <p:spPr bwMode="auto">
            <a:xfrm>
              <a:off x="3280" y="-7789"/>
              <a:ext cx="74" cy="75"/>
            </a:xfrm>
            <a:custGeom>
              <a:avLst/>
              <a:gdLst>
                <a:gd name="T0" fmla="*/ 37 w 74"/>
                <a:gd name="T1" fmla="*/ -7789 h 75"/>
                <a:gd name="T2" fmla="*/ 10 w 74"/>
                <a:gd name="T3" fmla="*/ -7778 h 75"/>
                <a:gd name="T4" fmla="*/ 0 w 74"/>
                <a:gd name="T5" fmla="*/ -7752 h 75"/>
                <a:gd name="T6" fmla="*/ 10 w 74"/>
                <a:gd name="T7" fmla="*/ -7725 h 75"/>
                <a:gd name="T8" fmla="*/ 37 w 74"/>
                <a:gd name="T9" fmla="*/ -7714 h 75"/>
                <a:gd name="T10" fmla="*/ 62 w 74"/>
                <a:gd name="T11" fmla="*/ -7725 h 75"/>
                <a:gd name="T12" fmla="*/ 73 w 74"/>
                <a:gd name="T13" fmla="*/ -7752 h 75"/>
                <a:gd name="T14" fmla="*/ 62 w 74"/>
                <a:gd name="T15" fmla="*/ -7778 h 75"/>
                <a:gd name="T16" fmla="*/ 37 w 74"/>
                <a:gd name="T17" fmla="*/ -7789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5">
                  <a:moveTo>
                    <a:pt x="37" y="0"/>
                  </a:moveTo>
                  <a:lnTo>
                    <a:pt x="10" y="11"/>
                  </a:lnTo>
                  <a:lnTo>
                    <a:pt x="0" y="37"/>
                  </a:lnTo>
                  <a:lnTo>
                    <a:pt x="10" y="64"/>
                  </a:lnTo>
                  <a:lnTo>
                    <a:pt x="37" y="75"/>
                  </a:lnTo>
                  <a:lnTo>
                    <a:pt x="62" y="64"/>
                  </a:lnTo>
                  <a:lnTo>
                    <a:pt x="73" y="37"/>
                  </a:lnTo>
                  <a:lnTo>
                    <a:pt x="62" y="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0" name="AutoShape 309"/>
            <p:cNvSpPr/>
            <p:nvPr/>
          </p:nvSpPr>
          <p:spPr bwMode="auto">
            <a:xfrm>
              <a:off x="3269" y="-7798"/>
              <a:ext cx="95" cy="94"/>
            </a:xfrm>
            <a:custGeom>
              <a:avLst/>
              <a:gdLst>
                <a:gd name="T0" fmla="*/ 15 w 95"/>
                <a:gd name="T1" fmla="*/ -7783 h 94"/>
                <a:gd name="T2" fmla="*/ 15 w 95"/>
                <a:gd name="T3" fmla="*/ -7720 h 94"/>
                <a:gd name="T4" fmla="*/ 53 w 95"/>
                <a:gd name="T5" fmla="*/ -7725 h 94"/>
                <a:gd name="T6" fmla="*/ 47 w 95"/>
                <a:gd name="T7" fmla="*/ -7727 h 94"/>
                <a:gd name="T8" fmla="*/ 31 w 95"/>
                <a:gd name="T9" fmla="*/ -7731 h 94"/>
                <a:gd name="T10" fmla="*/ 29 w 95"/>
                <a:gd name="T11" fmla="*/ -7736 h 94"/>
                <a:gd name="T12" fmla="*/ 21 w 95"/>
                <a:gd name="T13" fmla="*/ -7747 h 94"/>
                <a:gd name="T14" fmla="*/ 25 w 95"/>
                <a:gd name="T15" fmla="*/ -7756 h 94"/>
                <a:gd name="T16" fmla="*/ 26 w 95"/>
                <a:gd name="T17" fmla="*/ -7767 h 94"/>
                <a:gd name="T18" fmla="*/ 41 w 95"/>
                <a:gd name="T19" fmla="*/ -7773 h 94"/>
                <a:gd name="T20" fmla="*/ 42 w 95"/>
                <a:gd name="T21" fmla="*/ -7778 h 94"/>
                <a:gd name="T22" fmla="*/ 79 w 95"/>
                <a:gd name="T23" fmla="*/ -7783 h 94"/>
                <a:gd name="T24" fmla="*/ 65 w 95"/>
                <a:gd name="T25" fmla="*/ -7735 h 94"/>
                <a:gd name="T26" fmla="*/ 53 w 95"/>
                <a:gd name="T27" fmla="*/ -7725 h 94"/>
                <a:gd name="T28" fmla="*/ 79 w 95"/>
                <a:gd name="T29" fmla="*/ -7720 h 94"/>
                <a:gd name="T30" fmla="*/ 63 w 95"/>
                <a:gd name="T31" fmla="*/ -7731 h 94"/>
                <a:gd name="T32" fmla="*/ 30 w 95"/>
                <a:gd name="T33" fmla="*/ -7735 h 94"/>
                <a:gd name="T34" fmla="*/ 38 w 95"/>
                <a:gd name="T35" fmla="*/ -7731 h 94"/>
                <a:gd name="T36" fmla="*/ 87 w 95"/>
                <a:gd name="T37" fmla="*/ -7736 h 94"/>
                <a:gd name="T38" fmla="*/ 63 w 95"/>
                <a:gd name="T39" fmla="*/ -7731 h 94"/>
                <a:gd name="T40" fmla="*/ 87 w 95"/>
                <a:gd name="T41" fmla="*/ -7736 h 94"/>
                <a:gd name="T42" fmla="*/ 26 w 95"/>
                <a:gd name="T43" fmla="*/ -7736 h 94"/>
                <a:gd name="T44" fmla="*/ 29 w 95"/>
                <a:gd name="T45" fmla="*/ -7736 h 94"/>
                <a:gd name="T46" fmla="*/ 65 w 95"/>
                <a:gd name="T47" fmla="*/ -7735 h 94"/>
                <a:gd name="T48" fmla="*/ 87 w 95"/>
                <a:gd name="T49" fmla="*/ -7736 h 94"/>
                <a:gd name="T50" fmla="*/ 73 w 95"/>
                <a:gd name="T51" fmla="*/ -7747 h 94"/>
                <a:gd name="T52" fmla="*/ 23 w 95"/>
                <a:gd name="T53" fmla="*/ -7752 h 94"/>
                <a:gd name="T54" fmla="*/ 25 w 95"/>
                <a:gd name="T55" fmla="*/ -7747 h 94"/>
                <a:gd name="T56" fmla="*/ 92 w 95"/>
                <a:gd name="T57" fmla="*/ -7756 h 94"/>
                <a:gd name="T58" fmla="*/ 73 w 95"/>
                <a:gd name="T59" fmla="*/ -7747 h 94"/>
                <a:gd name="T60" fmla="*/ 95 w 95"/>
                <a:gd name="T61" fmla="*/ -7752 h 94"/>
                <a:gd name="T62" fmla="*/ 25 w 95"/>
                <a:gd name="T63" fmla="*/ -7756 h 94"/>
                <a:gd name="T64" fmla="*/ 23 w 95"/>
                <a:gd name="T65" fmla="*/ -7752 h 94"/>
                <a:gd name="T66" fmla="*/ 65 w 95"/>
                <a:gd name="T67" fmla="*/ -7768 h 94"/>
                <a:gd name="T68" fmla="*/ 73 w 95"/>
                <a:gd name="T69" fmla="*/ -7756 h 94"/>
                <a:gd name="T70" fmla="*/ 87 w 95"/>
                <a:gd name="T71" fmla="*/ -7767 h 94"/>
                <a:gd name="T72" fmla="*/ 65 w 95"/>
                <a:gd name="T73" fmla="*/ -7768 h 94"/>
                <a:gd name="T74" fmla="*/ 26 w 95"/>
                <a:gd name="T75" fmla="*/ -7767 h 94"/>
                <a:gd name="T76" fmla="*/ 29 w 95"/>
                <a:gd name="T77" fmla="*/ -7768 h 94"/>
                <a:gd name="T78" fmla="*/ 63 w 95"/>
                <a:gd name="T79" fmla="*/ -7773 h 94"/>
                <a:gd name="T80" fmla="*/ 87 w 95"/>
                <a:gd name="T81" fmla="*/ -7767 h 94"/>
                <a:gd name="T82" fmla="*/ 41 w 95"/>
                <a:gd name="T83" fmla="*/ -7773 h 94"/>
                <a:gd name="T84" fmla="*/ 29 w 95"/>
                <a:gd name="T85" fmla="*/ -7768 h 94"/>
                <a:gd name="T86" fmla="*/ 81 w 95"/>
                <a:gd name="T87" fmla="*/ -7778 h 94"/>
                <a:gd name="T88" fmla="*/ 47 w 95"/>
                <a:gd name="T89" fmla="*/ -7776 h 94"/>
                <a:gd name="T90" fmla="*/ 63 w 95"/>
                <a:gd name="T91" fmla="*/ -7773 h 94"/>
                <a:gd name="T92" fmla="*/ 81 w 95"/>
                <a:gd name="T93" fmla="*/ -7778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8" y="0"/>
                  </a:moveTo>
                  <a:lnTo>
                    <a:pt x="15" y="15"/>
                  </a:lnTo>
                  <a:lnTo>
                    <a:pt x="0" y="46"/>
                  </a:lnTo>
                  <a:lnTo>
                    <a:pt x="15" y="78"/>
                  </a:lnTo>
                  <a:lnTo>
                    <a:pt x="48" y="93"/>
                  </a:lnTo>
                  <a:lnTo>
                    <a:pt x="53" y="73"/>
                  </a:lnTo>
                  <a:lnTo>
                    <a:pt x="42" y="73"/>
                  </a:lnTo>
                  <a:lnTo>
                    <a:pt x="47" y="71"/>
                  </a:lnTo>
                  <a:lnTo>
                    <a:pt x="38" y="67"/>
                  </a:lnTo>
                  <a:lnTo>
                    <a:pt x="31" y="67"/>
                  </a:lnTo>
                  <a:lnTo>
                    <a:pt x="26" y="62"/>
                  </a:lnTo>
                  <a:lnTo>
                    <a:pt x="29" y="62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5"/>
                  </a:lnTo>
                  <a:lnTo>
                    <a:pt x="41" y="25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5" y="63"/>
                  </a:moveTo>
                  <a:lnTo>
                    <a:pt x="47" y="71"/>
                  </a:lnTo>
                  <a:lnTo>
                    <a:pt x="53" y="73"/>
                  </a:lnTo>
                  <a:lnTo>
                    <a:pt x="48" y="93"/>
                  </a:lnTo>
                  <a:lnTo>
                    <a:pt x="79" y="78"/>
                  </a:lnTo>
                  <a:lnTo>
                    <a:pt x="84" y="67"/>
                  </a:lnTo>
                  <a:lnTo>
                    <a:pt x="63" y="67"/>
                  </a:lnTo>
                  <a:lnTo>
                    <a:pt x="65" y="63"/>
                  </a:lnTo>
                  <a:close/>
                  <a:moveTo>
                    <a:pt x="30" y="63"/>
                  </a:moveTo>
                  <a:lnTo>
                    <a:pt x="31" y="67"/>
                  </a:lnTo>
                  <a:lnTo>
                    <a:pt x="38" y="67"/>
                  </a:lnTo>
                  <a:lnTo>
                    <a:pt x="30" y="63"/>
                  </a:lnTo>
                  <a:close/>
                  <a:moveTo>
                    <a:pt x="87" y="62"/>
                  </a:moveTo>
                  <a:lnTo>
                    <a:pt x="68" y="62"/>
                  </a:lnTo>
                  <a:lnTo>
                    <a:pt x="63" y="67"/>
                  </a:lnTo>
                  <a:lnTo>
                    <a:pt x="84" y="67"/>
                  </a:lnTo>
                  <a:lnTo>
                    <a:pt x="87" y="62"/>
                  </a:lnTo>
                  <a:close/>
                  <a:moveTo>
                    <a:pt x="29" y="62"/>
                  </a:moveTo>
                  <a:lnTo>
                    <a:pt x="26" y="62"/>
                  </a:lnTo>
                  <a:lnTo>
                    <a:pt x="30" y="63"/>
                  </a:lnTo>
                  <a:lnTo>
                    <a:pt x="29" y="62"/>
                  </a:lnTo>
                  <a:close/>
                  <a:moveTo>
                    <a:pt x="71" y="46"/>
                  </a:moveTo>
                  <a:lnTo>
                    <a:pt x="65" y="63"/>
                  </a:lnTo>
                  <a:lnTo>
                    <a:pt x="68" y="62"/>
                  </a:lnTo>
                  <a:lnTo>
                    <a:pt x="87" y="62"/>
                  </a:lnTo>
                  <a:lnTo>
                    <a:pt x="92" y="51"/>
                  </a:lnTo>
                  <a:lnTo>
                    <a:pt x="73" y="51"/>
                  </a:lnTo>
                  <a:lnTo>
                    <a:pt x="71" y="46"/>
                  </a:lnTo>
                  <a:close/>
                  <a:moveTo>
                    <a:pt x="23" y="46"/>
                  </a:moveTo>
                  <a:lnTo>
                    <a:pt x="21" y="51"/>
                  </a:lnTo>
                  <a:lnTo>
                    <a:pt x="25" y="51"/>
                  </a:lnTo>
                  <a:lnTo>
                    <a:pt x="23" y="46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1"/>
                  </a:lnTo>
                  <a:lnTo>
                    <a:pt x="92" y="51"/>
                  </a:lnTo>
                  <a:lnTo>
                    <a:pt x="95" y="46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6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6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29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29" y="30"/>
                  </a:lnTo>
                  <a:close/>
                  <a:moveTo>
                    <a:pt x="84" y="25"/>
                  </a:moveTo>
                  <a:lnTo>
                    <a:pt x="63" y="25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4" y="25"/>
                  </a:lnTo>
                  <a:close/>
                  <a:moveTo>
                    <a:pt x="41" y="25"/>
                  </a:moveTo>
                  <a:lnTo>
                    <a:pt x="31" y="25"/>
                  </a:lnTo>
                  <a:lnTo>
                    <a:pt x="29" y="30"/>
                  </a:lnTo>
                  <a:lnTo>
                    <a:pt x="41" y="25"/>
                  </a:lnTo>
                  <a:close/>
                  <a:moveTo>
                    <a:pt x="81" y="20"/>
                  </a:moveTo>
                  <a:lnTo>
                    <a:pt x="53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84" y="25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1" name="Freeform 310"/>
            <p:cNvSpPr/>
            <p:nvPr/>
          </p:nvSpPr>
          <p:spPr bwMode="auto">
            <a:xfrm>
              <a:off x="3280" y="-7408"/>
              <a:ext cx="74" cy="74"/>
            </a:xfrm>
            <a:custGeom>
              <a:avLst/>
              <a:gdLst>
                <a:gd name="T0" fmla="*/ 37 w 74"/>
                <a:gd name="T1" fmla="*/ -7408 h 74"/>
                <a:gd name="T2" fmla="*/ 10 w 74"/>
                <a:gd name="T3" fmla="*/ -7398 h 74"/>
                <a:gd name="T4" fmla="*/ 0 w 74"/>
                <a:gd name="T5" fmla="*/ -7371 h 74"/>
                <a:gd name="T6" fmla="*/ 10 w 74"/>
                <a:gd name="T7" fmla="*/ -7345 h 74"/>
                <a:gd name="T8" fmla="*/ 37 w 74"/>
                <a:gd name="T9" fmla="*/ -7335 h 74"/>
                <a:gd name="T10" fmla="*/ 62 w 74"/>
                <a:gd name="T11" fmla="*/ -7345 h 74"/>
                <a:gd name="T12" fmla="*/ 73 w 74"/>
                <a:gd name="T13" fmla="*/ -7371 h 74"/>
                <a:gd name="T14" fmla="*/ 62 w 74"/>
                <a:gd name="T15" fmla="*/ -7398 h 74"/>
                <a:gd name="T16" fmla="*/ 37 w 74"/>
                <a:gd name="T17" fmla="*/ -7408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0" y="10"/>
                  </a:lnTo>
                  <a:lnTo>
                    <a:pt x="0" y="37"/>
                  </a:lnTo>
                  <a:lnTo>
                    <a:pt x="10" y="63"/>
                  </a:lnTo>
                  <a:lnTo>
                    <a:pt x="37" y="73"/>
                  </a:lnTo>
                  <a:lnTo>
                    <a:pt x="62" y="63"/>
                  </a:lnTo>
                  <a:lnTo>
                    <a:pt x="73" y="37"/>
                  </a:lnTo>
                  <a:lnTo>
                    <a:pt x="62" y="1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5" name="AutoShape 311"/>
            <p:cNvSpPr/>
            <p:nvPr/>
          </p:nvSpPr>
          <p:spPr bwMode="auto">
            <a:xfrm>
              <a:off x="3269" y="-7419"/>
              <a:ext cx="95" cy="95"/>
            </a:xfrm>
            <a:custGeom>
              <a:avLst/>
              <a:gdLst>
                <a:gd name="T0" fmla="*/ 15 w 95"/>
                <a:gd name="T1" fmla="*/ -7404 h 95"/>
                <a:gd name="T2" fmla="*/ 15 w 95"/>
                <a:gd name="T3" fmla="*/ -7340 h 95"/>
                <a:gd name="T4" fmla="*/ 53 w 95"/>
                <a:gd name="T5" fmla="*/ -7345 h 95"/>
                <a:gd name="T6" fmla="*/ 47 w 95"/>
                <a:gd name="T7" fmla="*/ -7347 h 95"/>
                <a:gd name="T8" fmla="*/ 31 w 95"/>
                <a:gd name="T9" fmla="*/ -7351 h 95"/>
                <a:gd name="T10" fmla="*/ 29 w 95"/>
                <a:gd name="T11" fmla="*/ -7356 h 95"/>
                <a:gd name="T12" fmla="*/ 21 w 95"/>
                <a:gd name="T13" fmla="*/ -7366 h 95"/>
                <a:gd name="T14" fmla="*/ 25 w 95"/>
                <a:gd name="T15" fmla="*/ -7377 h 95"/>
                <a:gd name="T16" fmla="*/ 26 w 95"/>
                <a:gd name="T17" fmla="*/ -7387 h 95"/>
                <a:gd name="T18" fmla="*/ 41 w 95"/>
                <a:gd name="T19" fmla="*/ -7393 h 95"/>
                <a:gd name="T20" fmla="*/ 42 w 95"/>
                <a:gd name="T21" fmla="*/ -7398 h 95"/>
                <a:gd name="T22" fmla="*/ 79 w 95"/>
                <a:gd name="T23" fmla="*/ -7404 h 95"/>
                <a:gd name="T24" fmla="*/ 65 w 95"/>
                <a:gd name="T25" fmla="*/ -7354 h 95"/>
                <a:gd name="T26" fmla="*/ 53 w 95"/>
                <a:gd name="T27" fmla="*/ -7345 h 95"/>
                <a:gd name="T28" fmla="*/ 79 w 95"/>
                <a:gd name="T29" fmla="*/ -7340 h 95"/>
                <a:gd name="T30" fmla="*/ 63 w 95"/>
                <a:gd name="T31" fmla="*/ -7351 h 95"/>
                <a:gd name="T32" fmla="*/ 30 w 95"/>
                <a:gd name="T33" fmla="*/ -7354 h 95"/>
                <a:gd name="T34" fmla="*/ 38 w 95"/>
                <a:gd name="T35" fmla="*/ -7351 h 95"/>
                <a:gd name="T36" fmla="*/ 87 w 95"/>
                <a:gd name="T37" fmla="*/ -7356 h 95"/>
                <a:gd name="T38" fmla="*/ 63 w 95"/>
                <a:gd name="T39" fmla="*/ -7351 h 95"/>
                <a:gd name="T40" fmla="*/ 87 w 95"/>
                <a:gd name="T41" fmla="*/ -7356 h 95"/>
                <a:gd name="T42" fmla="*/ 26 w 95"/>
                <a:gd name="T43" fmla="*/ -7356 h 95"/>
                <a:gd name="T44" fmla="*/ 29 w 95"/>
                <a:gd name="T45" fmla="*/ -7356 h 95"/>
                <a:gd name="T46" fmla="*/ 65 w 95"/>
                <a:gd name="T47" fmla="*/ -7354 h 95"/>
                <a:gd name="T48" fmla="*/ 87 w 95"/>
                <a:gd name="T49" fmla="*/ -7356 h 95"/>
                <a:gd name="T50" fmla="*/ 73 w 95"/>
                <a:gd name="T51" fmla="*/ -7366 h 95"/>
                <a:gd name="T52" fmla="*/ 23 w 95"/>
                <a:gd name="T53" fmla="*/ -7372 h 95"/>
                <a:gd name="T54" fmla="*/ 25 w 95"/>
                <a:gd name="T55" fmla="*/ -7366 h 95"/>
                <a:gd name="T56" fmla="*/ 92 w 95"/>
                <a:gd name="T57" fmla="*/ -7377 h 95"/>
                <a:gd name="T58" fmla="*/ 73 w 95"/>
                <a:gd name="T59" fmla="*/ -7366 h 95"/>
                <a:gd name="T60" fmla="*/ 95 w 95"/>
                <a:gd name="T61" fmla="*/ -7371 h 95"/>
                <a:gd name="T62" fmla="*/ 25 w 95"/>
                <a:gd name="T63" fmla="*/ -7377 h 95"/>
                <a:gd name="T64" fmla="*/ 23 w 95"/>
                <a:gd name="T65" fmla="*/ -7372 h 95"/>
                <a:gd name="T66" fmla="*/ 65 w 95"/>
                <a:gd name="T67" fmla="*/ -7388 h 95"/>
                <a:gd name="T68" fmla="*/ 73 w 95"/>
                <a:gd name="T69" fmla="*/ -7377 h 95"/>
                <a:gd name="T70" fmla="*/ 87 w 95"/>
                <a:gd name="T71" fmla="*/ -7387 h 95"/>
                <a:gd name="T72" fmla="*/ 65 w 95"/>
                <a:gd name="T73" fmla="*/ -7388 h 95"/>
                <a:gd name="T74" fmla="*/ 26 w 95"/>
                <a:gd name="T75" fmla="*/ -7387 h 95"/>
                <a:gd name="T76" fmla="*/ 29 w 95"/>
                <a:gd name="T77" fmla="*/ -7388 h 95"/>
                <a:gd name="T78" fmla="*/ 63 w 95"/>
                <a:gd name="T79" fmla="*/ -7393 h 95"/>
                <a:gd name="T80" fmla="*/ 87 w 95"/>
                <a:gd name="T81" fmla="*/ -7387 h 95"/>
                <a:gd name="T82" fmla="*/ 41 w 95"/>
                <a:gd name="T83" fmla="*/ -7393 h 95"/>
                <a:gd name="T84" fmla="*/ 29 w 95"/>
                <a:gd name="T85" fmla="*/ -7388 h 95"/>
                <a:gd name="T86" fmla="*/ 82 w 95"/>
                <a:gd name="T87" fmla="*/ -7398 h 95"/>
                <a:gd name="T88" fmla="*/ 47 w 95"/>
                <a:gd name="T89" fmla="*/ -7395 h 95"/>
                <a:gd name="T90" fmla="*/ 63 w 95"/>
                <a:gd name="T91" fmla="*/ -7393 h 95"/>
                <a:gd name="T92" fmla="*/ 82 w 95"/>
                <a:gd name="T93" fmla="*/ -7398 h 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5">
                  <a:moveTo>
                    <a:pt x="48" y="0"/>
                  </a:moveTo>
                  <a:lnTo>
                    <a:pt x="15" y="15"/>
                  </a:lnTo>
                  <a:lnTo>
                    <a:pt x="0" y="48"/>
                  </a:lnTo>
                  <a:lnTo>
                    <a:pt x="15" y="79"/>
                  </a:lnTo>
                  <a:lnTo>
                    <a:pt x="48" y="95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38" y="68"/>
                  </a:lnTo>
                  <a:lnTo>
                    <a:pt x="31" y="68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6" y="32"/>
                  </a:lnTo>
                  <a:lnTo>
                    <a:pt x="31" y="26"/>
                  </a:lnTo>
                  <a:lnTo>
                    <a:pt x="41" y="26"/>
                  </a:lnTo>
                  <a:lnTo>
                    <a:pt x="47" y="24"/>
                  </a:lnTo>
                  <a:lnTo>
                    <a:pt x="42" y="21"/>
                  </a:lnTo>
                  <a:lnTo>
                    <a:pt x="82" y="21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5" y="65"/>
                  </a:moveTo>
                  <a:lnTo>
                    <a:pt x="47" y="72"/>
                  </a:lnTo>
                  <a:lnTo>
                    <a:pt x="53" y="74"/>
                  </a:lnTo>
                  <a:lnTo>
                    <a:pt x="48" y="95"/>
                  </a:lnTo>
                  <a:lnTo>
                    <a:pt x="79" y="79"/>
                  </a:lnTo>
                  <a:lnTo>
                    <a:pt x="84" y="68"/>
                  </a:lnTo>
                  <a:lnTo>
                    <a:pt x="63" y="68"/>
                  </a:lnTo>
                  <a:lnTo>
                    <a:pt x="65" y="65"/>
                  </a:lnTo>
                  <a:close/>
                  <a:moveTo>
                    <a:pt x="30" y="65"/>
                  </a:moveTo>
                  <a:lnTo>
                    <a:pt x="31" y="68"/>
                  </a:lnTo>
                  <a:lnTo>
                    <a:pt x="38" y="68"/>
                  </a:lnTo>
                  <a:lnTo>
                    <a:pt x="30" y="65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3" y="68"/>
                  </a:lnTo>
                  <a:lnTo>
                    <a:pt x="84" y="68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30" y="65"/>
                  </a:lnTo>
                  <a:lnTo>
                    <a:pt x="29" y="63"/>
                  </a:lnTo>
                  <a:close/>
                  <a:moveTo>
                    <a:pt x="71" y="47"/>
                  </a:moveTo>
                  <a:lnTo>
                    <a:pt x="65" y="65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7"/>
                  </a:lnTo>
                  <a:close/>
                  <a:moveTo>
                    <a:pt x="23" y="47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8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1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5" y="31"/>
                  </a:lnTo>
                  <a:close/>
                  <a:moveTo>
                    <a:pt x="29" y="31"/>
                  </a:moveTo>
                  <a:lnTo>
                    <a:pt x="26" y="32"/>
                  </a:lnTo>
                  <a:lnTo>
                    <a:pt x="29" y="32"/>
                  </a:lnTo>
                  <a:lnTo>
                    <a:pt x="29" y="31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6"/>
                  </a:lnTo>
                  <a:close/>
                  <a:moveTo>
                    <a:pt x="41" y="26"/>
                  </a:moveTo>
                  <a:lnTo>
                    <a:pt x="31" y="26"/>
                  </a:lnTo>
                  <a:lnTo>
                    <a:pt x="29" y="31"/>
                  </a:lnTo>
                  <a:lnTo>
                    <a:pt x="41" y="26"/>
                  </a:lnTo>
                  <a:close/>
                  <a:moveTo>
                    <a:pt x="82" y="21"/>
                  </a:moveTo>
                  <a:lnTo>
                    <a:pt x="53" y="21"/>
                  </a:lnTo>
                  <a:lnTo>
                    <a:pt x="47" y="24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6" name="Freeform 312"/>
            <p:cNvSpPr/>
            <p:nvPr/>
          </p:nvSpPr>
          <p:spPr bwMode="auto">
            <a:xfrm>
              <a:off x="3280" y="-7030"/>
              <a:ext cx="74" cy="78"/>
            </a:xfrm>
            <a:custGeom>
              <a:avLst/>
              <a:gdLst>
                <a:gd name="T0" fmla="*/ 37 w 74"/>
                <a:gd name="T1" fmla="*/ -7030 h 78"/>
                <a:gd name="T2" fmla="*/ 10 w 74"/>
                <a:gd name="T3" fmla="*/ -7021 h 78"/>
                <a:gd name="T4" fmla="*/ 0 w 74"/>
                <a:gd name="T5" fmla="*/ -6994 h 78"/>
                <a:gd name="T6" fmla="*/ 10 w 74"/>
                <a:gd name="T7" fmla="*/ -6963 h 78"/>
                <a:gd name="T8" fmla="*/ 37 w 74"/>
                <a:gd name="T9" fmla="*/ -6952 h 78"/>
                <a:gd name="T10" fmla="*/ 62 w 74"/>
                <a:gd name="T11" fmla="*/ -6963 h 78"/>
                <a:gd name="T12" fmla="*/ 73 w 74"/>
                <a:gd name="T13" fmla="*/ -6994 h 78"/>
                <a:gd name="T14" fmla="*/ 62 w 74"/>
                <a:gd name="T15" fmla="*/ -7021 h 78"/>
                <a:gd name="T16" fmla="*/ 37 w 74"/>
                <a:gd name="T17" fmla="*/ -703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8">
                  <a:moveTo>
                    <a:pt x="37" y="0"/>
                  </a:moveTo>
                  <a:lnTo>
                    <a:pt x="10" y="9"/>
                  </a:lnTo>
                  <a:lnTo>
                    <a:pt x="0" y="36"/>
                  </a:lnTo>
                  <a:lnTo>
                    <a:pt x="10" y="67"/>
                  </a:lnTo>
                  <a:lnTo>
                    <a:pt x="37" y="78"/>
                  </a:lnTo>
                  <a:lnTo>
                    <a:pt x="62" y="67"/>
                  </a:lnTo>
                  <a:lnTo>
                    <a:pt x="73" y="36"/>
                  </a:lnTo>
                  <a:lnTo>
                    <a:pt x="62" y="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7" name="AutoShape 313"/>
            <p:cNvSpPr/>
            <p:nvPr/>
          </p:nvSpPr>
          <p:spPr bwMode="auto">
            <a:xfrm>
              <a:off x="3269" y="-7041"/>
              <a:ext cx="95" cy="100"/>
            </a:xfrm>
            <a:custGeom>
              <a:avLst/>
              <a:gdLst>
                <a:gd name="T0" fmla="*/ 15 w 95"/>
                <a:gd name="T1" fmla="*/ -7026 h 100"/>
                <a:gd name="T2" fmla="*/ 15 w 95"/>
                <a:gd name="T3" fmla="*/ -6957 h 100"/>
                <a:gd name="T4" fmla="*/ 53 w 95"/>
                <a:gd name="T5" fmla="*/ -6963 h 100"/>
                <a:gd name="T6" fmla="*/ 47 w 95"/>
                <a:gd name="T7" fmla="*/ -6965 h 100"/>
                <a:gd name="T8" fmla="*/ 31 w 95"/>
                <a:gd name="T9" fmla="*/ -6968 h 100"/>
                <a:gd name="T10" fmla="*/ 30 w 95"/>
                <a:gd name="T11" fmla="*/ -6973 h 100"/>
                <a:gd name="T12" fmla="*/ 21 w 95"/>
                <a:gd name="T13" fmla="*/ -6988 h 100"/>
                <a:gd name="T14" fmla="*/ 25 w 95"/>
                <a:gd name="T15" fmla="*/ -6999 h 100"/>
                <a:gd name="T16" fmla="*/ 26 w 95"/>
                <a:gd name="T17" fmla="*/ -7010 h 100"/>
                <a:gd name="T18" fmla="*/ 38 w 95"/>
                <a:gd name="T19" fmla="*/ -7015 h 100"/>
                <a:gd name="T20" fmla="*/ 42 w 95"/>
                <a:gd name="T21" fmla="*/ -7021 h 100"/>
                <a:gd name="T22" fmla="*/ 79 w 95"/>
                <a:gd name="T23" fmla="*/ -7026 h 100"/>
                <a:gd name="T24" fmla="*/ 64 w 95"/>
                <a:gd name="T25" fmla="*/ -6971 h 100"/>
                <a:gd name="T26" fmla="*/ 53 w 95"/>
                <a:gd name="T27" fmla="*/ -6963 h 100"/>
                <a:gd name="T28" fmla="*/ 79 w 95"/>
                <a:gd name="T29" fmla="*/ -6957 h 100"/>
                <a:gd name="T30" fmla="*/ 63 w 95"/>
                <a:gd name="T31" fmla="*/ -6968 h 100"/>
                <a:gd name="T32" fmla="*/ 30 w 95"/>
                <a:gd name="T33" fmla="*/ -6971 h 100"/>
                <a:gd name="T34" fmla="*/ 39 w 95"/>
                <a:gd name="T35" fmla="*/ -6968 h 100"/>
                <a:gd name="T36" fmla="*/ 86 w 95"/>
                <a:gd name="T37" fmla="*/ -6973 h 100"/>
                <a:gd name="T38" fmla="*/ 63 w 95"/>
                <a:gd name="T39" fmla="*/ -6968 h 100"/>
                <a:gd name="T40" fmla="*/ 86 w 95"/>
                <a:gd name="T41" fmla="*/ -6973 h 100"/>
                <a:gd name="T42" fmla="*/ 26 w 95"/>
                <a:gd name="T43" fmla="*/ -6973 h 100"/>
                <a:gd name="T44" fmla="*/ 30 w 95"/>
                <a:gd name="T45" fmla="*/ -6973 h 100"/>
                <a:gd name="T46" fmla="*/ 64 w 95"/>
                <a:gd name="T47" fmla="*/ -6971 h 100"/>
                <a:gd name="T48" fmla="*/ 86 w 95"/>
                <a:gd name="T49" fmla="*/ -6973 h 100"/>
                <a:gd name="T50" fmla="*/ 73 w 95"/>
                <a:gd name="T51" fmla="*/ -6988 h 100"/>
                <a:gd name="T52" fmla="*/ 23 w 95"/>
                <a:gd name="T53" fmla="*/ -6993 h 100"/>
                <a:gd name="T54" fmla="*/ 25 w 95"/>
                <a:gd name="T55" fmla="*/ -6988 h 100"/>
                <a:gd name="T56" fmla="*/ 92 w 95"/>
                <a:gd name="T57" fmla="*/ -6999 h 100"/>
                <a:gd name="T58" fmla="*/ 73 w 95"/>
                <a:gd name="T59" fmla="*/ -6988 h 100"/>
                <a:gd name="T60" fmla="*/ 95 w 95"/>
                <a:gd name="T61" fmla="*/ -6994 h 100"/>
                <a:gd name="T62" fmla="*/ 25 w 95"/>
                <a:gd name="T63" fmla="*/ -6999 h 100"/>
                <a:gd name="T64" fmla="*/ 23 w 95"/>
                <a:gd name="T65" fmla="*/ -6993 h 100"/>
                <a:gd name="T66" fmla="*/ 65 w 95"/>
                <a:gd name="T67" fmla="*/ -7011 h 100"/>
                <a:gd name="T68" fmla="*/ 73 w 95"/>
                <a:gd name="T69" fmla="*/ -6999 h 100"/>
                <a:gd name="T70" fmla="*/ 87 w 95"/>
                <a:gd name="T71" fmla="*/ -7010 h 100"/>
                <a:gd name="T72" fmla="*/ 65 w 95"/>
                <a:gd name="T73" fmla="*/ -7011 h 100"/>
                <a:gd name="T74" fmla="*/ 26 w 95"/>
                <a:gd name="T75" fmla="*/ -7010 h 100"/>
                <a:gd name="T76" fmla="*/ 30 w 95"/>
                <a:gd name="T77" fmla="*/ -7011 h 100"/>
                <a:gd name="T78" fmla="*/ 63 w 95"/>
                <a:gd name="T79" fmla="*/ -7015 h 100"/>
                <a:gd name="T80" fmla="*/ 87 w 95"/>
                <a:gd name="T81" fmla="*/ -7010 h 100"/>
                <a:gd name="T82" fmla="*/ 38 w 95"/>
                <a:gd name="T83" fmla="*/ -7015 h 100"/>
                <a:gd name="T84" fmla="*/ 30 w 95"/>
                <a:gd name="T85" fmla="*/ -7011 h 100"/>
                <a:gd name="T86" fmla="*/ 81 w 95"/>
                <a:gd name="T87" fmla="*/ -7021 h 100"/>
                <a:gd name="T88" fmla="*/ 47 w 95"/>
                <a:gd name="T89" fmla="*/ -7019 h 100"/>
                <a:gd name="T90" fmla="*/ 63 w 95"/>
                <a:gd name="T91" fmla="*/ -7015 h 100"/>
                <a:gd name="T92" fmla="*/ 81 w 95"/>
                <a:gd name="T93" fmla="*/ -7021 h 1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100">
                  <a:moveTo>
                    <a:pt x="48" y="0"/>
                  </a:moveTo>
                  <a:lnTo>
                    <a:pt x="15" y="15"/>
                  </a:lnTo>
                  <a:lnTo>
                    <a:pt x="0" y="47"/>
                  </a:lnTo>
                  <a:lnTo>
                    <a:pt x="15" y="84"/>
                  </a:lnTo>
                  <a:lnTo>
                    <a:pt x="48" y="99"/>
                  </a:lnTo>
                  <a:lnTo>
                    <a:pt x="53" y="78"/>
                  </a:lnTo>
                  <a:lnTo>
                    <a:pt x="42" y="78"/>
                  </a:lnTo>
                  <a:lnTo>
                    <a:pt x="47" y="76"/>
                  </a:lnTo>
                  <a:lnTo>
                    <a:pt x="39" y="73"/>
                  </a:lnTo>
                  <a:lnTo>
                    <a:pt x="31" y="73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31" y="26"/>
                  </a:lnTo>
                  <a:lnTo>
                    <a:pt x="38" y="26"/>
                  </a:lnTo>
                  <a:lnTo>
                    <a:pt x="47" y="22"/>
                  </a:lnTo>
                  <a:lnTo>
                    <a:pt x="42" y="20"/>
                  </a:lnTo>
                  <a:lnTo>
                    <a:pt x="81" y="20"/>
                  </a:lnTo>
                  <a:lnTo>
                    <a:pt x="79" y="15"/>
                  </a:lnTo>
                  <a:lnTo>
                    <a:pt x="48" y="0"/>
                  </a:lnTo>
                  <a:close/>
                  <a:moveTo>
                    <a:pt x="64" y="70"/>
                  </a:moveTo>
                  <a:lnTo>
                    <a:pt x="47" y="76"/>
                  </a:lnTo>
                  <a:lnTo>
                    <a:pt x="53" y="78"/>
                  </a:lnTo>
                  <a:lnTo>
                    <a:pt x="48" y="99"/>
                  </a:lnTo>
                  <a:lnTo>
                    <a:pt x="79" y="84"/>
                  </a:lnTo>
                  <a:lnTo>
                    <a:pt x="84" y="73"/>
                  </a:lnTo>
                  <a:lnTo>
                    <a:pt x="63" y="73"/>
                  </a:lnTo>
                  <a:lnTo>
                    <a:pt x="64" y="70"/>
                  </a:lnTo>
                  <a:close/>
                  <a:moveTo>
                    <a:pt x="30" y="70"/>
                  </a:moveTo>
                  <a:lnTo>
                    <a:pt x="31" y="73"/>
                  </a:lnTo>
                  <a:lnTo>
                    <a:pt x="39" y="73"/>
                  </a:lnTo>
                  <a:lnTo>
                    <a:pt x="30" y="70"/>
                  </a:lnTo>
                  <a:close/>
                  <a:moveTo>
                    <a:pt x="86" y="68"/>
                  </a:moveTo>
                  <a:lnTo>
                    <a:pt x="68" y="68"/>
                  </a:lnTo>
                  <a:lnTo>
                    <a:pt x="63" y="73"/>
                  </a:lnTo>
                  <a:lnTo>
                    <a:pt x="84" y="73"/>
                  </a:lnTo>
                  <a:lnTo>
                    <a:pt x="86" y="68"/>
                  </a:lnTo>
                  <a:close/>
                  <a:moveTo>
                    <a:pt x="30" y="68"/>
                  </a:moveTo>
                  <a:lnTo>
                    <a:pt x="26" y="68"/>
                  </a:lnTo>
                  <a:lnTo>
                    <a:pt x="30" y="70"/>
                  </a:lnTo>
                  <a:lnTo>
                    <a:pt x="30" y="68"/>
                  </a:lnTo>
                  <a:close/>
                  <a:moveTo>
                    <a:pt x="71" y="48"/>
                  </a:moveTo>
                  <a:lnTo>
                    <a:pt x="64" y="70"/>
                  </a:lnTo>
                  <a:lnTo>
                    <a:pt x="68" y="68"/>
                  </a:lnTo>
                  <a:lnTo>
                    <a:pt x="86" y="68"/>
                  </a:lnTo>
                  <a:lnTo>
                    <a:pt x="92" y="53"/>
                  </a:lnTo>
                  <a:lnTo>
                    <a:pt x="73" y="53"/>
                  </a:lnTo>
                  <a:lnTo>
                    <a:pt x="71" y="48"/>
                  </a:lnTo>
                  <a:close/>
                  <a:moveTo>
                    <a:pt x="23" y="48"/>
                  </a:moveTo>
                  <a:lnTo>
                    <a:pt x="21" y="53"/>
                  </a:lnTo>
                  <a:lnTo>
                    <a:pt x="25" y="53"/>
                  </a:lnTo>
                  <a:lnTo>
                    <a:pt x="23" y="48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3"/>
                  </a:lnTo>
                  <a:lnTo>
                    <a:pt x="92" y="53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8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8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1"/>
                  </a:lnTo>
                  <a:lnTo>
                    <a:pt x="68" y="31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1"/>
                  </a:lnTo>
                  <a:lnTo>
                    <a:pt x="29" y="31"/>
                  </a:lnTo>
                  <a:lnTo>
                    <a:pt x="30" y="30"/>
                  </a:lnTo>
                  <a:close/>
                  <a:moveTo>
                    <a:pt x="84" y="26"/>
                  </a:moveTo>
                  <a:lnTo>
                    <a:pt x="63" y="26"/>
                  </a:lnTo>
                  <a:lnTo>
                    <a:pt x="68" y="31"/>
                  </a:lnTo>
                  <a:lnTo>
                    <a:pt x="87" y="31"/>
                  </a:lnTo>
                  <a:lnTo>
                    <a:pt x="84" y="26"/>
                  </a:lnTo>
                  <a:close/>
                  <a:moveTo>
                    <a:pt x="38" y="26"/>
                  </a:moveTo>
                  <a:lnTo>
                    <a:pt x="31" y="26"/>
                  </a:lnTo>
                  <a:lnTo>
                    <a:pt x="30" y="30"/>
                  </a:lnTo>
                  <a:lnTo>
                    <a:pt x="38" y="26"/>
                  </a:lnTo>
                  <a:close/>
                  <a:moveTo>
                    <a:pt x="81" y="20"/>
                  </a:moveTo>
                  <a:lnTo>
                    <a:pt x="53" y="20"/>
                  </a:lnTo>
                  <a:lnTo>
                    <a:pt x="47" y="22"/>
                  </a:lnTo>
                  <a:lnTo>
                    <a:pt x="65" y="30"/>
                  </a:lnTo>
                  <a:lnTo>
                    <a:pt x="63" y="26"/>
                  </a:lnTo>
                  <a:lnTo>
                    <a:pt x="84" y="26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8" name="Freeform 314"/>
            <p:cNvSpPr/>
            <p:nvPr/>
          </p:nvSpPr>
          <p:spPr bwMode="auto">
            <a:xfrm>
              <a:off x="3280" y="-5767"/>
              <a:ext cx="74" cy="74"/>
            </a:xfrm>
            <a:custGeom>
              <a:avLst/>
              <a:gdLst>
                <a:gd name="T0" fmla="*/ 37 w 74"/>
                <a:gd name="T1" fmla="*/ -5767 h 74"/>
                <a:gd name="T2" fmla="*/ 10 w 74"/>
                <a:gd name="T3" fmla="*/ -5757 h 74"/>
                <a:gd name="T4" fmla="*/ 0 w 74"/>
                <a:gd name="T5" fmla="*/ -5731 h 74"/>
                <a:gd name="T6" fmla="*/ 10 w 74"/>
                <a:gd name="T7" fmla="*/ -5704 h 74"/>
                <a:gd name="T8" fmla="*/ 37 w 74"/>
                <a:gd name="T9" fmla="*/ -5694 h 74"/>
                <a:gd name="T10" fmla="*/ 62 w 74"/>
                <a:gd name="T11" fmla="*/ -5704 h 74"/>
                <a:gd name="T12" fmla="*/ 73 w 74"/>
                <a:gd name="T13" fmla="*/ -5731 h 74"/>
                <a:gd name="T14" fmla="*/ 62 w 74"/>
                <a:gd name="T15" fmla="*/ -5757 h 74"/>
                <a:gd name="T16" fmla="*/ 37 w 74"/>
                <a:gd name="T17" fmla="*/ -576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10" y="10"/>
                  </a:lnTo>
                  <a:lnTo>
                    <a:pt x="0" y="36"/>
                  </a:lnTo>
                  <a:lnTo>
                    <a:pt x="10" y="63"/>
                  </a:lnTo>
                  <a:lnTo>
                    <a:pt x="37" y="73"/>
                  </a:lnTo>
                  <a:lnTo>
                    <a:pt x="62" y="63"/>
                  </a:lnTo>
                  <a:lnTo>
                    <a:pt x="73" y="36"/>
                  </a:lnTo>
                  <a:lnTo>
                    <a:pt x="62" y="1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9" name="AutoShape 315"/>
            <p:cNvSpPr/>
            <p:nvPr/>
          </p:nvSpPr>
          <p:spPr bwMode="auto">
            <a:xfrm>
              <a:off x="3269" y="-5778"/>
              <a:ext cx="95" cy="94"/>
            </a:xfrm>
            <a:custGeom>
              <a:avLst/>
              <a:gdLst>
                <a:gd name="T0" fmla="*/ 15 w 95"/>
                <a:gd name="T1" fmla="*/ -5762 h 94"/>
                <a:gd name="T2" fmla="*/ 15 w 95"/>
                <a:gd name="T3" fmla="*/ -5700 h 94"/>
                <a:gd name="T4" fmla="*/ 53 w 95"/>
                <a:gd name="T5" fmla="*/ -5704 h 94"/>
                <a:gd name="T6" fmla="*/ 47 w 95"/>
                <a:gd name="T7" fmla="*/ -5707 h 94"/>
                <a:gd name="T8" fmla="*/ 31 w 95"/>
                <a:gd name="T9" fmla="*/ -5709 h 94"/>
                <a:gd name="T10" fmla="*/ 29 w 95"/>
                <a:gd name="T11" fmla="*/ -5715 h 94"/>
                <a:gd name="T12" fmla="*/ 21 w 95"/>
                <a:gd name="T13" fmla="*/ -5726 h 94"/>
                <a:gd name="T14" fmla="*/ 25 w 95"/>
                <a:gd name="T15" fmla="*/ -5736 h 94"/>
                <a:gd name="T16" fmla="*/ 26 w 95"/>
                <a:gd name="T17" fmla="*/ -5746 h 94"/>
                <a:gd name="T18" fmla="*/ 38 w 95"/>
                <a:gd name="T19" fmla="*/ -5751 h 94"/>
                <a:gd name="T20" fmla="*/ 42 w 95"/>
                <a:gd name="T21" fmla="*/ -5757 h 94"/>
                <a:gd name="T22" fmla="*/ 79 w 95"/>
                <a:gd name="T23" fmla="*/ -5762 h 94"/>
                <a:gd name="T24" fmla="*/ 65 w 95"/>
                <a:gd name="T25" fmla="*/ -5714 h 94"/>
                <a:gd name="T26" fmla="*/ 53 w 95"/>
                <a:gd name="T27" fmla="*/ -5704 h 94"/>
                <a:gd name="T28" fmla="*/ 79 w 95"/>
                <a:gd name="T29" fmla="*/ -5700 h 94"/>
                <a:gd name="T30" fmla="*/ 63 w 95"/>
                <a:gd name="T31" fmla="*/ -5709 h 94"/>
                <a:gd name="T32" fmla="*/ 29 w 95"/>
                <a:gd name="T33" fmla="*/ -5714 h 94"/>
                <a:gd name="T34" fmla="*/ 41 w 95"/>
                <a:gd name="T35" fmla="*/ -5709 h 94"/>
                <a:gd name="T36" fmla="*/ 87 w 95"/>
                <a:gd name="T37" fmla="*/ -5715 h 94"/>
                <a:gd name="T38" fmla="*/ 63 w 95"/>
                <a:gd name="T39" fmla="*/ -5709 h 94"/>
                <a:gd name="T40" fmla="*/ 87 w 95"/>
                <a:gd name="T41" fmla="*/ -5715 h 94"/>
                <a:gd name="T42" fmla="*/ 26 w 95"/>
                <a:gd name="T43" fmla="*/ -5715 h 94"/>
                <a:gd name="T44" fmla="*/ 29 w 95"/>
                <a:gd name="T45" fmla="*/ -5715 h 94"/>
                <a:gd name="T46" fmla="*/ 65 w 95"/>
                <a:gd name="T47" fmla="*/ -5714 h 94"/>
                <a:gd name="T48" fmla="*/ 87 w 95"/>
                <a:gd name="T49" fmla="*/ -5715 h 94"/>
                <a:gd name="T50" fmla="*/ 73 w 95"/>
                <a:gd name="T51" fmla="*/ -5726 h 94"/>
                <a:gd name="T52" fmla="*/ 23 w 95"/>
                <a:gd name="T53" fmla="*/ -5731 h 94"/>
                <a:gd name="T54" fmla="*/ 25 w 95"/>
                <a:gd name="T55" fmla="*/ -5726 h 94"/>
                <a:gd name="T56" fmla="*/ 92 w 95"/>
                <a:gd name="T57" fmla="*/ -5736 h 94"/>
                <a:gd name="T58" fmla="*/ 73 w 95"/>
                <a:gd name="T59" fmla="*/ -5726 h 94"/>
                <a:gd name="T60" fmla="*/ 95 w 95"/>
                <a:gd name="T61" fmla="*/ -5731 h 94"/>
                <a:gd name="T62" fmla="*/ 25 w 95"/>
                <a:gd name="T63" fmla="*/ -5736 h 94"/>
                <a:gd name="T64" fmla="*/ 23 w 95"/>
                <a:gd name="T65" fmla="*/ -5731 h 94"/>
                <a:gd name="T66" fmla="*/ 65 w 95"/>
                <a:gd name="T67" fmla="*/ -5748 h 94"/>
                <a:gd name="T68" fmla="*/ 73 w 95"/>
                <a:gd name="T69" fmla="*/ -5736 h 94"/>
                <a:gd name="T70" fmla="*/ 87 w 95"/>
                <a:gd name="T71" fmla="*/ -5746 h 94"/>
                <a:gd name="T72" fmla="*/ 65 w 95"/>
                <a:gd name="T73" fmla="*/ -5748 h 94"/>
                <a:gd name="T74" fmla="*/ 26 w 95"/>
                <a:gd name="T75" fmla="*/ -5746 h 94"/>
                <a:gd name="T76" fmla="*/ 30 w 95"/>
                <a:gd name="T77" fmla="*/ -5748 h 94"/>
                <a:gd name="T78" fmla="*/ 63 w 95"/>
                <a:gd name="T79" fmla="*/ -5751 h 94"/>
                <a:gd name="T80" fmla="*/ 87 w 95"/>
                <a:gd name="T81" fmla="*/ -5746 h 94"/>
                <a:gd name="T82" fmla="*/ 38 w 95"/>
                <a:gd name="T83" fmla="*/ -5751 h 94"/>
                <a:gd name="T84" fmla="*/ 30 w 95"/>
                <a:gd name="T85" fmla="*/ -5748 h 94"/>
                <a:gd name="T86" fmla="*/ 81 w 95"/>
                <a:gd name="T87" fmla="*/ -5757 h 94"/>
                <a:gd name="T88" fmla="*/ 47 w 95"/>
                <a:gd name="T89" fmla="*/ -5755 h 94"/>
                <a:gd name="T90" fmla="*/ 63 w 95"/>
                <a:gd name="T91" fmla="*/ -5751 h 94"/>
                <a:gd name="T92" fmla="*/ 81 w 95"/>
                <a:gd name="T93" fmla="*/ -575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5" h="94">
                  <a:moveTo>
                    <a:pt x="48" y="0"/>
                  </a:moveTo>
                  <a:lnTo>
                    <a:pt x="15" y="16"/>
                  </a:lnTo>
                  <a:lnTo>
                    <a:pt x="0" y="47"/>
                  </a:lnTo>
                  <a:lnTo>
                    <a:pt x="15" y="78"/>
                  </a:lnTo>
                  <a:lnTo>
                    <a:pt x="48" y="94"/>
                  </a:lnTo>
                  <a:lnTo>
                    <a:pt x="53" y="74"/>
                  </a:lnTo>
                  <a:lnTo>
                    <a:pt x="42" y="74"/>
                  </a:lnTo>
                  <a:lnTo>
                    <a:pt x="47" y="71"/>
                  </a:lnTo>
                  <a:lnTo>
                    <a:pt x="41" y="69"/>
                  </a:lnTo>
                  <a:lnTo>
                    <a:pt x="31" y="69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32"/>
                  </a:lnTo>
                  <a:lnTo>
                    <a:pt x="26" y="32"/>
                  </a:lnTo>
                  <a:lnTo>
                    <a:pt x="31" y="27"/>
                  </a:lnTo>
                  <a:lnTo>
                    <a:pt x="38" y="27"/>
                  </a:lnTo>
                  <a:lnTo>
                    <a:pt x="47" y="23"/>
                  </a:lnTo>
                  <a:lnTo>
                    <a:pt x="42" y="21"/>
                  </a:lnTo>
                  <a:lnTo>
                    <a:pt x="81" y="21"/>
                  </a:lnTo>
                  <a:lnTo>
                    <a:pt x="79" y="16"/>
                  </a:lnTo>
                  <a:lnTo>
                    <a:pt x="48" y="0"/>
                  </a:lnTo>
                  <a:close/>
                  <a:moveTo>
                    <a:pt x="65" y="64"/>
                  </a:moveTo>
                  <a:lnTo>
                    <a:pt x="47" y="71"/>
                  </a:lnTo>
                  <a:lnTo>
                    <a:pt x="53" y="74"/>
                  </a:lnTo>
                  <a:lnTo>
                    <a:pt x="48" y="94"/>
                  </a:lnTo>
                  <a:lnTo>
                    <a:pt x="79" y="78"/>
                  </a:lnTo>
                  <a:lnTo>
                    <a:pt x="84" y="69"/>
                  </a:lnTo>
                  <a:lnTo>
                    <a:pt x="63" y="69"/>
                  </a:lnTo>
                  <a:lnTo>
                    <a:pt x="65" y="64"/>
                  </a:lnTo>
                  <a:close/>
                  <a:moveTo>
                    <a:pt x="29" y="64"/>
                  </a:moveTo>
                  <a:lnTo>
                    <a:pt x="31" y="69"/>
                  </a:lnTo>
                  <a:lnTo>
                    <a:pt x="41" y="69"/>
                  </a:lnTo>
                  <a:lnTo>
                    <a:pt x="29" y="64"/>
                  </a:lnTo>
                  <a:close/>
                  <a:moveTo>
                    <a:pt x="87" y="63"/>
                  </a:moveTo>
                  <a:lnTo>
                    <a:pt x="68" y="63"/>
                  </a:lnTo>
                  <a:lnTo>
                    <a:pt x="63" y="69"/>
                  </a:lnTo>
                  <a:lnTo>
                    <a:pt x="84" y="69"/>
                  </a:lnTo>
                  <a:lnTo>
                    <a:pt x="87" y="63"/>
                  </a:lnTo>
                  <a:close/>
                  <a:moveTo>
                    <a:pt x="29" y="63"/>
                  </a:moveTo>
                  <a:lnTo>
                    <a:pt x="26" y="63"/>
                  </a:lnTo>
                  <a:lnTo>
                    <a:pt x="29" y="64"/>
                  </a:lnTo>
                  <a:lnTo>
                    <a:pt x="29" y="63"/>
                  </a:lnTo>
                  <a:close/>
                  <a:moveTo>
                    <a:pt x="71" y="47"/>
                  </a:moveTo>
                  <a:lnTo>
                    <a:pt x="65" y="64"/>
                  </a:lnTo>
                  <a:lnTo>
                    <a:pt x="68" y="63"/>
                  </a:lnTo>
                  <a:lnTo>
                    <a:pt x="87" y="63"/>
                  </a:lnTo>
                  <a:lnTo>
                    <a:pt x="92" y="52"/>
                  </a:lnTo>
                  <a:lnTo>
                    <a:pt x="73" y="52"/>
                  </a:lnTo>
                  <a:lnTo>
                    <a:pt x="71" y="47"/>
                  </a:lnTo>
                  <a:close/>
                  <a:moveTo>
                    <a:pt x="23" y="47"/>
                  </a:moveTo>
                  <a:lnTo>
                    <a:pt x="21" y="52"/>
                  </a:lnTo>
                  <a:lnTo>
                    <a:pt x="25" y="52"/>
                  </a:lnTo>
                  <a:lnTo>
                    <a:pt x="23" y="47"/>
                  </a:lnTo>
                  <a:close/>
                  <a:moveTo>
                    <a:pt x="92" y="42"/>
                  </a:moveTo>
                  <a:lnTo>
                    <a:pt x="73" y="42"/>
                  </a:lnTo>
                  <a:lnTo>
                    <a:pt x="73" y="52"/>
                  </a:lnTo>
                  <a:lnTo>
                    <a:pt x="92" y="52"/>
                  </a:lnTo>
                  <a:lnTo>
                    <a:pt x="95" y="47"/>
                  </a:lnTo>
                  <a:lnTo>
                    <a:pt x="92" y="42"/>
                  </a:lnTo>
                  <a:close/>
                  <a:moveTo>
                    <a:pt x="25" y="42"/>
                  </a:moveTo>
                  <a:lnTo>
                    <a:pt x="21" y="42"/>
                  </a:lnTo>
                  <a:lnTo>
                    <a:pt x="23" y="47"/>
                  </a:lnTo>
                  <a:lnTo>
                    <a:pt x="25" y="42"/>
                  </a:lnTo>
                  <a:close/>
                  <a:moveTo>
                    <a:pt x="65" y="30"/>
                  </a:moveTo>
                  <a:lnTo>
                    <a:pt x="71" y="47"/>
                  </a:lnTo>
                  <a:lnTo>
                    <a:pt x="73" y="42"/>
                  </a:lnTo>
                  <a:lnTo>
                    <a:pt x="92" y="42"/>
                  </a:lnTo>
                  <a:lnTo>
                    <a:pt x="87" y="32"/>
                  </a:lnTo>
                  <a:lnTo>
                    <a:pt x="68" y="32"/>
                  </a:lnTo>
                  <a:lnTo>
                    <a:pt x="65" y="30"/>
                  </a:lnTo>
                  <a:close/>
                  <a:moveTo>
                    <a:pt x="30" y="30"/>
                  </a:moveTo>
                  <a:lnTo>
                    <a:pt x="26" y="32"/>
                  </a:lnTo>
                  <a:lnTo>
                    <a:pt x="29" y="32"/>
                  </a:lnTo>
                  <a:lnTo>
                    <a:pt x="30" y="30"/>
                  </a:lnTo>
                  <a:close/>
                  <a:moveTo>
                    <a:pt x="84" y="27"/>
                  </a:moveTo>
                  <a:lnTo>
                    <a:pt x="63" y="27"/>
                  </a:lnTo>
                  <a:lnTo>
                    <a:pt x="68" y="32"/>
                  </a:lnTo>
                  <a:lnTo>
                    <a:pt x="87" y="32"/>
                  </a:lnTo>
                  <a:lnTo>
                    <a:pt x="84" y="27"/>
                  </a:lnTo>
                  <a:close/>
                  <a:moveTo>
                    <a:pt x="38" y="27"/>
                  </a:moveTo>
                  <a:lnTo>
                    <a:pt x="31" y="27"/>
                  </a:lnTo>
                  <a:lnTo>
                    <a:pt x="30" y="30"/>
                  </a:lnTo>
                  <a:lnTo>
                    <a:pt x="38" y="27"/>
                  </a:lnTo>
                  <a:close/>
                  <a:moveTo>
                    <a:pt x="81" y="21"/>
                  </a:moveTo>
                  <a:lnTo>
                    <a:pt x="53" y="21"/>
                  </a:lnTo>
                  <a:lnTo>
                    <a:pt x="47" y="23"/>
                  </a:lnTo>
                  <a:lnTo>
                    <a:pt x="65" y="30"/>
                  </a:lnTo>
                  <a:lnTo>
                    <a:pt x="63" y="27"/>
                  </a:lnTo>
                  <a:lnTo>
                    <a:pt x="84" y="27"/>
                  </a:lnTo>
                  <a:lnTo>
                    <a:pt x="8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4" name="AutoShape 316"/>
            <p:cNvSpPr/>
            <p:nvPr/>
          </p:nvSpPr>
          <p:spPr bwMode="auto">
            <a:xfrm>
              <a:off x="2569" y="-7867"/>
              <a:ext cx="270" cy="2136"/>
            </a:xfrm>
            <a:custGeom>
              <a:avLst/>
              <a:gdLst>
                <a:gd name="T0" fmla="*/ 268 w 270"/>
                <a:gd name="T1" fmla="*/ -7500 h 2136"/>
                <a:gd name="T2" fmla="*/ 97 w 270"/>
                <a:gd name="T3" fmla="*/ -7371 h 2136"/>
                <a:gd name="T4" fmla="*/ 97 w 270"/>
                <a:gd name="T5" fmla="*/ -7371 h 2136"/>
                <a:gd name="T6" fmla="*/ 3 w 270"/>
                <a:gd name="T7" fmla="*/ -7371 h 2136"/>
                <a:gd name="T8" fmla="*/ 97 w 270"/>
                <a:gd name="T9" fmla="*/ -7752 h 2136"/>
                <a:gd name="T10" fmla="*/ 268 w 270"/>
                <a:gd name="T11" fmla="*/ -7867 h 2136"/>
                <a:gd name="T12" fmla="*/ 270 w 270"/>
                <a:gd name="T13" fmla="*/ -5731 h 2136"/>
                <a:gd name="T14" fmla="*/ 0 w 270"/>
                <a:gd name="T15" fmla="*/ -5731 h 2136"/>
                <a:gd name="T16" fmla="*/ 0 w 270"/>
                <a:gd name="T17" fmla="*/ -6231 h 2136"/>
                <a:gd name="T18" fmla="*/ 0 w 270"/>
                <a:gd name="T19" fmla="*/ -7743 h 2136"/>
                <a:gd name="T20" fmla="*/ 95 w 270"/>
                <a:gd name="T21" fmla="*/ -7743 h 2136"/>
                <a:gd name="T22" fmla="*/ 270 w 270"/>
                <a:gd name="T23" fmla="*/ -7099 h 2136"/>
                <a:gd name="T24" fmla="*/ 97 w 270"/>
                <a:gd name="T25" fmla="*/ -6988 h 2136"/>
                <a:gd name="T26" fmla="*/ 97 w 270"/>
                <a:gd name="T27" fmla="*/ -6988 h 2136"/>
                <a:gd name="T28" fmla="*/ 3 w 270"/>
                <a:gd name="T29" fmla="*/ -6988 h 2136"/>
                <a:gd name="T30" fmla="*/ 3 w 270"/>
                <a:gd name="T31" fmla="*/ -6249 h 2136"/>
                <a:gd name="T32" fmla="*/ 3 w 270"/>
                <a:gd name="T33" fmla="*/ -5731 h 2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0" h="2136">
                  <a:moveTo>
                    <a:pt x="268" y="367"/>
                  </a:moveTo>
                  <a:lnTo>
                    <a:pt x="97" y="496"/>
                  </a:lnTo>
                  <a:moveTo>
                    <a:pt x="97" y="496"/>
                  </a:moveTo>
                  <a:lnTo>
                    <a:pt x="3" y="496"/>
                  </a:lnTo>
                  <a:moveTo>
                    <a:pt x="97" y="115"/>
                  </a:moveTo>
                  <a:lnTo>
                    <a:pt x="268" y="0"/>
                  </a:lnTo>
                  <a:moveTo>
                    <a:pt x="270" y="2136"/>
                  </a:moveTo>
                  <a:lnTo>
                    <a:pt x="0" y="2136"/>
                  </a:lnTo>
                  <a:moveTo>
                    <a:pt x="0" y="1636"/>
                  </a:moveTo>
                  <a:lnTo>
                    <a:pt x="0" y="124"/>
                  </a:lnTo>
                  <a:lnTo>
                    <a:pt x="95" y="124"/>
                  </a:lnTo>
                  <a:moveTo>
                    <a:pt x="270" y="768"/>
                  </a:moveTo>
                  <a:lnTo>
                    <a:pt x="97" y="879"/>
                  </a:lnTo>
                  <a:moveTo>
                    <a:pt x="97" y="879"/>
                  </a:moveTo>
                  <a:lnTo>
                    <a:pt x="3" y="879"/>
                  </a:lnTo>
                  <a:moveTo>
                    <a:pt x="3" y="1618"/>
                  </a:moveTo>
                  <a:lnTo>
                    <a:pt x="3" y="2136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5" name="Freeform 317"/>
            <p:cNvSpPr/>
            <p:nvPr/>
          </p:nvSpPr>
          <p:spPr bwMode="auto">
            <a:xfrm>
              <a:off x="2562" y="-7387"/>
              <a:ext cx="29" cy="32"/>
            </a:xfrm>
            <a:custGeom>
              <a:avLst/>
              <a:gdLst>
                <a:gd name="T0" fmla="*/ 13 w 29"/>
                <a:gd name="T1" fmla="*/ -7387 h 32"/>
                <a:gd name="T2" fmla="*/ 2 w 29"/>
                <a:gd name="T3" fmla="*/ -7384 h 32"/>
                <a:gd name="T4" fmla="*/ 0 w 29"/>
                <a:gd name="T5" fmla="*/ -7371 h 32"/>
                <a:gd name="T6" fmla="*/ 2 w 29"/>
                <a:gd name="T7" fmla="*/ -7362 h 32"/>
                <a:gd name="T8" fmla="*/ 13 w 29"/>
                <a:gd name="T9" fmla="*/ -7356 h 32"/>
                <a:gd name="T10" fmla="*/ 25 w 29"/>
                <a:gd name="T11" fmla="*/ -7362 h 32"/>
                <a:gd name="T12" fmla="*/ 29 w 29"/>
                <a:gd name="T13" fmla="*/ -7371 h 32"/>
                <a:gd name="T14" fmla="*/ 25 w 29"/>
                <a:gd name="T15" fmla="*/ -7384 h 32"/>
                <a:gd name="T16" fmla="*/ 13 w 29"/>
                <a:gd name="T17" fmla="*/ -738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5" y="25"/>
                  </a:lnTo>
                  <a:lnTo>
                    <a:pt x="29" y="16"/>
                  </a:lnTo>
                  <a:lnTo>
                    <a:pt x="25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6" name="Freeform 318"/>
            <p:cNvSpPr/>
            <p:nvPr/>
          </p:nvSpPr>
          <p:spPr bwMode="auto">
            <a:xfrm>
              <a:off x="2562" y="-7387"/>
              <a:ext cx="29" cy="32"/>
            </a:xfrm>
            <a:custGeom>
              <a:avLst/>
              <a:gdLst>
                <a:gd name="T0" fmla="*/ 29 w 29"/>
                <a:gd name="T1" fmla="*/ -7371 h 32"/>
                <a:gd name="T2" fmla="*/ 25 w 29"/>
                <a:gd name="T3" fmla="*/ -7384 h 32"/>
                <a:gd name="T4" fmla="*/ 13 w 29"/>
                <a:gd name="T5" fmla="*/ -7387 h 32"/>
                <a:gd name="T6" fmla="*/ 2 w 29"/>
                <a:gd name="T7" fmla="*/ -7384 h 32"/>
                <a:gd name="T8" fmla="*/ 0 w 29"/>
                <a:gd name="T9" fmla="*/ -7371 h 32"/>
                <a:gd name="T10" fmla="*/ 2 w 29"/>
                <a:gd name="T11" fmla="*/ -7362 h 32"/>
                <a:gd name="T12" fmla="*/ 13 w 29"/>
                <a:gd name="T13" fmla="*/ -7356 h 32"/>
                <a:gd name="T14" fmla="*/ 25 w 29"/>
                <a:gd name="T15" fmla="*/ -7362 h 32"/>
                <a:gd name="T16" fmla="*/ 29 w 29"/>
                <a:gd name="T17" fmla="*/ -737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9" y="16"/>
                  </a:moveTo>
                  <a:lnTo>
                    <a:pt x="25" y="3"/>
                  </a:lnTo>
                  <a:lnTo>
                    <a:pt x="13" y="0"/>
                  </a:ln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5" y="25"/>
                  </a:lnTo>
                  <a:lnTo>
                    <a:pt x="29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8" name="Freeform 319"/>
            <p:cNvSpPr/>
            <p:nvPr/>
          </p:nvSpPr>
          <p:spPr bwMode="auto">
            <a:xfrm>
              <a:off x="2562" y="-7002"/>
              <a:ext cx="29" cy="32"/>
            </a:xfrm>
            <a:custGeom>
              <a:avLst/>
              <a:gdLst>
                <a:gd name="T0" fmla="*/ 13 w 29"/>
                <a:gd name="T1" fmla="*/ -7002 h 32"/>
                <a:gd name="T2" fmla="*/ 2 w 29"/>
                <a:gd name="T3" fmla="*/ -6997 h 32"/>
                <a:gd name="T4" fmla="*/ 0 w 29"/>
                <a:gd name="T5" fmla="*/ -6986 h 32"/>
                <a:gd name="T6" fmla="*/ 2 w 29"/>
                <a:gd name="T7" fmla="*/ -6975 h 32"/>
                <a:gd name="T8" fmla="*/ 13 w 29"/>
                <a:gd name="T9" fmla="*/ -6970 h 32"/>
                <a:gd name="T10" fmla="*/ 25 w 29"/>
                <a:gd name="T11" fmla="*/ -6975 h 32"/>
                <a:gd name="T12" fmla="*/ 29 w 29"/>
                <a:gd name="T13" fmla="*/ -6986 h 32"/>
                <a:gd name="T14" fmla="*/ 25 w 29"/>
                <a:gd name="T15" fmla="*/ -6997 h 32"/>
                <a:gd name="T16" fmla="*/ 13 w 29"/>
                <a:gd name="T17" fmla="*/ -7002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5" y="27"/>
                  </a:lnTo>
                  <a:lnTo>
                    <a:pt x="29" y="16"/>
                  </a:lnTo>
                  <a:lnTo>
                    <a:pt x="25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9" name="AutoShape 320"/>
            <p:cNvSpPr/>
            <p:nvPr/>
          </p:nvSpPr>
          <p:spPr bwMode="auto">
            <a:xfrm>
              <a:off x="2562" y="-7752"/>
              <a:ext cx="2026" cy="2024"/>
            </a:xfrm>
            <a:custGeom>
              <a:avLst/>
              <a:gdLst>
                <a:gd name="T0" fmla="*/ 29 w 2026"/>
                <a:gd name="T1" fmla="*/ -6986 h 2024"/>
                <a:gd name="T2" fmla="*/ 25 w 2026"/>
                <a:gd name="T3" fmla="*/ -6997 h 2024"/>
                <a:gd name="T4" fmla="*/ 13 w 2026"/>
                <a:gd name="T5" fmla="*/ -7002 h 2024"/>
                <a:gd name="T6" fmla="*/ 2 w 2026"/>
                <a:gd name="T7" fmla="*/ -6997 h 2024"/>
                <a:gd name="T8" fmla="*/ 0 w 2026"/>
                <a:gd name="T9" fmla="*/ -6986 h 2024"/>
                <a:gd name="T10" fmla="*/ 2 w 2026"/>
                <a:gd name="T11" fmla="*/ -6975 h 2024"/>
                <a:gd name="T12" fmla="*/ 13 w 2026"/>
                <a:gd name="T13" fmla="*/ -6970 h 2024"/>
                <a:gd name="T14" fmla="*/ 25 w 2026"/>
                <a:gd name="T15" fmla="*/ -6975 h 2024"/>
                <a:gd name="T16" fmla="*/ 29 w 2026"/>
                <a:gd name="T17" fmla="*/ -6986 h 2024"/>
                <a:gd name="T18" fmla="*/ 2026 w 2026"/>
                <a:gd name="T19" fmla="*/ -5728 h 2024"/>
                <a:gd name="T20" fmla="*/ 1994 w 2026"/>
                <a:gd name="T21" fmla="*/ -5728 h 2024"/>
                <a:gd name="T22" fmla="*/ 1962 w 2026"/>
                <a:gd name="T23" fmla="*/ -5728 h 2024"/>
                <a:gd name="T24" fmla="*/ 1931 w 2026"/>
                <a:gd name="T25" fmla="*/ -5728 h 2024"/>
                <a:gd name="T26" fmla="*/ 1900 w 2026"/>
                <a:gd name="T27" fmla="*/ -5728 h 2024"/>
                <a:gd name="T28" fmla="*/ 1868 w 2026"/>
                <a:gd name="T29" fmla="*/ -5728 h 2024"/>
                <a:gd name="T30" fmla="*/ 1836 w 2026"/>
                <a:gd name="T31" fmla="*/ -5728 h 2024"/>
                <a:gd name="T32" fmla="*/ 1805 w 2026"/>
                <a:gd name="T33" fmla="*/ -5728 h 2024"/>
                <a:gd name="T34" fmla="*/ 1774 w 2026"/>
                <a:gd name="T35" fmla="*/ -5728 h 2024"/>
                <a:gd name="T36" fmla="*/ 1742 w 2026"/>
                <a:gd name="T37" fmla="*/ -5728 h 2024"/>
                <a:gd name="T38" fmla="*/ 1711 w 2026"/>
                <a:gd name="T39" fmla="*/ -5728 h 2024"/>
                <a:gd name="T40" fmla="*/ 1679 w 2026"/>
                <a:gd name="T41" fmla="*/ -5728 h 2024"/>
                <a:gd name="T42" fmla="*/ 1648 w 2026"/>
                <a:gd name="T43" fmla="*/ -5728 h 2024"/>
                <a:gd name="T44" fmla="*/ 1616 w 2026"/>
                <a:gd name="T45" fmla="*/ -5728 h 2024"/>
                <a:gd name="T46" fmla="*/ 2026 w 2026"/>
                <a:gd name="T47" fmla="*/ -6234 h 2024"/>
                <a:gd name="T48" fmla="*/ 1994 w 2026"/>
                <a:gd name="T49" fmla="*/ -6234 h 2024"/>
                <a:gd name="T50" fmla="*/ 1962 w 2026"/>
                <a:gd name="T51" fmla="*/ -6234 h 2024"/>
                <a:gd name="T52" fmla="*/ 1931 w 2026"/>
                <a:gd name="T53" fmla="*/ -6234 h 2024"/>
                <a:gd name="T54" fmla="*/ 1900 w 2026"/>
                <a:gd name="T55" fmla="*/ -6234 h 2024"/>
                <a:gd name="T56" fmla="*/ 1868 w 2026"/>
                <a:gd name="T57" fmla="*/ -6234 h 2024"/>
                <a:gd name="T58" fmla="*/ 1836 w 2026"/>
                <a:gd name="T59" fmla="*/ -6234 h 2024"/>
                <a:gd name="T60" fmla="*/ 1805 w 2026"/>
                <a:gd name="T61" fmla="*/ -6234 h 2024"/>
                <a:gd name="T62" fmla="*/ 1774 w 2026"/>
                <a:gd name="T63" fmla="*/ -6234 h 2024"/>
                <a:gd name="T64" fmla="*/ 1742 w 2026"/>
                <a:gd name="T65" fmla="*/ -6234 h 2024"/>
                <a:gd name="T66" fmla="*/ 1711 w 2026"/>
                <a:gd name="T67" fmla="*/ -6234 h 2024"/>
                <a:gd name="T68" fmla="*/ 1679 w 2026"/>
                <a:gd name="T69" fmla="*/ -6234 h 2024"/>
                <a:gd name="T70" fmla="*/ 1648 w 2026"/>
                <a:gd name="T71" fmla="*/ -6234 h 2024"/>
                <a:gd name="T72" fmla="*/ 1616 w 2026"/>
                <a:gd name="T73" fmla="*/ -6234 h 2024"/>
                <a:gd name="T74" fmla="*/ 2026 w 2026"/>
                <a:gd name="T75" fmla="*/ -7752 h 2024"/>
                <a:gd name="T76" fmla="*/ 1994 w 2026"/>
                <a:gd name="T77" fmla="*/ -7752 h 2024"/>
                <a:gd name="T78" fmla="*/ 1962 w 2026"/>
                <a:gd name="T79" fmla="*/ -7752 h 2024"/>
                <a:gd name="T80" fmla="*/ 1931 w 2026"/>
                <a:gd name="T81" fmla="*/ -7752 h 2024"/>
                <a:gd name="T82" fmla="*/ 1900 w 2026"/>
                <a:gd name="T83" fmla="*/ -7752 h 2024"/>
                <a:gd name="T84" fmla="*/ 1868 w 2026"/>
                <a:gd name="T85" fmla="*/ -7752 h 2024"/>
                <a:gd name="T86" fmla="*/ 1836 w 2026"/>
                <a:gd name="T87" fmla="*/ -7752 h 2024"/>
                <a:gd name="T88" fmla="*/ 1805 w 2026"/>
                <a:gd name="T89" fmla="*/ -7752 h 20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26" h="2024">
                  <a:moveTo>
                    <a:pt x="29" y="766"/>
                  </a:moveTo>
                  <a:lnTo>
                    <a:pt x="25" y="755"/>
                  </a:lnTo>
                  <a:lnTo>
                    <a:pt x="13" y="750"/>
                  </a:lnTo>
                  <a:lnTo>
                    <a:pt x="2" y="755"/>
                  </a:lnTo>
                  <a:lnTo>
                    <a:pt x="0" y="766"/>
                  </a:lnTo>
                  <a:lnTo>
                    <a:pt x="2" y="777"/>
                  </a:lnTo>
                  <a:lnTo>
                    <a:pt x="13" y="782"/>
                  </a:lnTo>
                  <a:lnTo>
                    <a:pt x="25" y="777"/>
                  </a:lnTo>
                  <a:lnTo>
                    <a:pt x="29" y="766"/>
                  </a:lnTo>
                  <a:close/>
                  <a:moveTo>
                    <a:pt x="2026" y="2024"/>
                  </a:moveTo>
                  <a:lnTo>
                    <a:pt x="1994" y="2024"/>
                  </a:lnTo>
                  <a:moveTo>
                    <a:pt x="1962" y="2024"/>
                  </a:moveTo>
                  <a:lnTo>
                    <a:pt x="1931" y="2024"/>
                  </a:lnTo>
                  <a:moveTo>
                    <a:pt x="1900" y="2024"/>
                  </a:moveTo>
                  <a:lnTo>
                    <a:pt x="1868" y="2024"/>
                  </a:lnTo>
                  <a:moveTo>
                    <a:pt x="1836" y="2024"/>
                  </a:moveTo>
                  <a:lnTo>
                    <a:pt x="1805" y="2024"/>
                  </a:lnTo>
                  <a:moveTo>
                    <a:pt x="1774" y="2024"/>
                  </a:moveTo>
                  <a:lnTo>
                    <a:pt x="1742" y="2024"/>
                  </a:lnTo>
                  <a:moveTo>
                    <a:pt x="1711" y="2024"/>
                  </a:moveTo>
                  <a:lnTo>
                    <a:pt x="1679" y="2024"/>
                  </a:lnTo>
                  <a:moveTo>
                    <a:pt x="1648" y="2024"/>
                  </a:moveTo>
                  <a:lnTo>
                    <a:pt x="1616" y="2024"/>
                  </a:lnTo>
                  <a:moveTo>
                    <a:pt x="2026" y="1518"/>
                  </a:moveTo>
                  <a:lnTo>
                    <a:pt x="1994" y="1518"/>
                  </a:lnTo>
                  <a:moveTo>
                    <a:pt x="1962" y="1518"/>
                  </a:moveTo>
                  <a:lnTo>
                    <a:pt x="1931" y="1518"/>
                  </a:lnTo>
                  <a:moveTo>
                    <a:pt x="1900" y="1518"/>
                  </a:moveTo>
                  <a:lnTo>
                    <a:pt x="1868" y="1518"/>
                  </a:lnTo>
                  <a:moveTo>
                    <a:pt x="1836" y="1518"/>
                  </a:moveTo>
                  <a:lnTo>
                    <a:pt x="1805" y="1518"/>
                  </a:lnTo>
                  <a:moveTo>
                    <a:pt x="1774" y="1518"/>
                  </a:moveTo>
                  <a:lnTo>
                    <a:pt x="1742" y="1518"/>
                  </a:lnTo>
                  <a:moveTo>
                    <a:pt x="1711" y="1518"/>
                  </a:moveTo>
                  <a:lnTo>
                    <a:pt x="1679" y="1518"/>
                  </a:lnTo>
                  <a:moveTo>
                    <a:pt x="1648" y="1518"/>
                  </a:moveTo>
                  <a:lnTo>
                    <a:pt x="1616" y="1518"/>
                  </a:lnTo>
                  <a:moveTo>
                    <a:pt x="2026" y="0"/>
                  </a:moveTo>
                  <a:lnTo>
                    <a:pt x="1994" y="0"/>
                  </a:lnTo>
                  <a:moveTo>
                    <a:pt x="1962" y="0"/>
                  </a:moveTo>
                  <a:lnTo>
                    <a:pt x="1931" y="0"/>
                  </a:lnTo>
                  <a:moveTo>
                    <a:pt x="1900" y="0"/>
                  </a:moveTo>
                  <a:lnTo>
                    <a:pt x="1868" y="0"/>
                  </a:lnTo>
                  <a:moveTo>
                    <a:pt x="1836" y="0"/>
                  </a:moveTo>
                  <a:lnTo>
                    <a:pt x="1805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0" name="Line 321"/>
            <p:cNvSpPr>
              <a:spLocks noChangeShapeType="1"/>
            </p:cNvSpPr>
            <p:nvPr/>
          </p:nvSpPr>
          <p:spPr bwMode="auto">
            <a:xfrm>
              <a:off x="4332" y="-7759"/>
              <a:ext cx="0" cy="15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1" name="AutoShape 322"/>
            <p:cNvSpPr/>
            <p:nvPr/>
          </p:nvSpPr>
          <p:spPr bwMode="auto">
            <a:xfrm>
              <a:off x="4367" y="-7375"/>
              <a:ext cx="221" cy="2"/>
            </a:xfrm>
            <a:custGeom>
              <a:avLst/>
              <a:gdLst>
                <a:gd name="T0" fmla="*/ 221 w 221"/>
                <a:gd name="T1" fmla="*/ 0 h 2"/>
                <a:gd name="T2" fmla="*/ 189 w 221"/>
                <a:gd name="T3" fmla="*/ 0 h 2"/>
                <a:gd name="T4" fmla="*/ 157 w 221"/>
                <a:gd name="T5" fmla="*/ 0 h 2"/>
                <a:gd name="T6" fmla="*/ 126 w 221"/>
                <a:gd name="T7" fmla="*/ 0 h 2"/>
                <a:gd name="T8" fmla="*/ 95 w 221"/>
                <a:gd name="T9" fmla="*/ 0 h 2"/>
                <a:gd name="T10" fmla="*/ 63 w 221"/>
                <a:gd name="T11" fmla="*/ 0 h 2"/>
                <a:gd name="T12" fmla="*/ 31 w 221"/>
                <a:gd name="T13" fmla="*/ 0 h 2"/>
                <a:gd name="T14" fmla="*/ 0 w 221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1" h="2">
                  <a:moveTo>
                    <a:pt x="221" y="0"/>
                  </a:moveTo>
                  <a:lnTo>
                    <a:pt x="189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3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2" name="Line 323"/>
            <p:cNvSpPr>
              <a:spLocks noChangeShapeType="1"/>
            </p:cNvSpPr>
            <p:nvPr/>
          </p:nvSpPr>
          <p:spPr bwMode="auto">
            <a:xfrm>
              <a:off x="4332" y="-7383"/>
              <a:ext cx="0" cy="16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3" name="AutoShape 324"/>
            <p:cNvSpPr/>
            <p:nvPr/>
          </p:nvSpPr>
          <p:spPr bwMode="auto">
            <a:xfrm>
              <a:off x="4367" y="-6992"/>
              <a:ext cx="221" cy="2"/>
            </a:xfrm>
            <a:custGeom>
              <a:avLst/>
              <a:gdLst>
                <a:gd name="T0" fmla="*/ 221 w 221"/>
                <a:gd name="T1" fmla="*/ 0 h 2"/>
                <a:gd name="T2" fmla="*/ 189 w 221"/>
                <a:gd name="T3" fmla="*/ 0 h 2"/>
                <a:gd name="T4" fmla="*/ 157 w 221"/>
                <a:gd name="T5" fmla="*/ 0 h 2"/>
                <a:gd name="T6" fmla="*/ 126 w 221"/>
                <a:gd name="T7" fmla="*/ 0 h 2"/>
                <a:gd name="T8" fmla="*/ 95 w 221"/>
                <a:gd name="T9" fmla="*/ 0 h 2"/>
                <a:gd name="T10" fmla="*/ 63 w 221"/>
                <a:gd name="T11" fmla="*/ 0 h 2"/>
                <a:gd name="T12" fmla="*/ 31 w 221"/>
                <a:gd name="T13" fmla="*/ 0 h 2"/>
                <a:gd name="T14" fmla="*/ 0 w 221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1" h="2">
                  <a:moveTo>
                    <a:pt x="221" y="0"/>
                  </a:moveTo>
                  <a:lnTo>
                    <a:pt x="189" y="0"/>
                  </a:lnTo>
                  <a:moveTo>
                    <a:pt x="157" y="0"/>
                  </a:moveTo>
                  <a:lnTo>
                    <a:pt x="126" y="0"/>
                  </a:lnTo>
                  <a:moveTo>
                    <a:pt x="95" y="0"/>
                  </a:moveTo>
                  <a:lnTo>
                    <a:pt x="63" y="0"/>
                  </a:lnTo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4" name="Line 325"/>
            <p:cNvSpPr>
              <a:spLocks noChangeShapeType="1"/>
            </p:cNvSpPr>
            <p:nvPr/>
          </p:nvSpPr>
          <p:spPr bwMode="auto">
            <a:xfrm>
              <a:off x="4332" y="-7000"/>
              <a:ext cx="0" cy="16"/>
            </a:xfrm>
            <a:prstGeom prst="line">
              <a:avLst/>
            </a:prstGeom>
            <a:noFill/>
            <a:ln w="457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5" name="AutoShape 326"/>
            <p:cNvSpPr/>
            <p:nvPr/>
          </p:nvSpPr>
          <p:spPr bwMode="auto">
            <a:xfrm>
              <a:off x="3875" y="-7867"/>
              <a:ext cx="459" cy="2136"/>
            </a:xfrm>
            <a:custGeom>
              <a:avLst/>
              <a:gdLst>
                <a:gd name="T0" fmla="*/ 456 w 459"/>
                <a:gd name="T1" fmla="*/ -7371 h 2136"/>
                <a:gd name="T2" fmla="*/ 257 w 459"/>
                <a:gd name="T3" fmla="*/ -7371 h 2136"/>
                <a:gd name="T4" fmla="*/ 257 w 459"/>
                <a:gd name="T5" fmla="*/ -7500 h 2136"/>
                <a:gd name="T6" fmla="*/ 93 w 459"/>
                <a:gd name="T7" fmla="*/ -7371 h 2136"/>
                <a:gd name="T8" fmla="*/ 93 w 459"/>
                <a:gd name="T9" fmla="*/ -7371 h 2136"/>
                <a:gd name="T10" fmla="*/ 2 w 459"/>
                <a:gd name="T11" fmla="*/ -7371 h 2136"/>
                <a:gd name="T12" fmla="*/ 93 w 459"/>
                <a:gd name="T13" fmla="*/ -7752 h 2136"/>
                <a:gd name="T14" fmla="*/ 257 w 459"/>
                <a:gd name="T15" fmla="*/ -7867 h 2136"/>
                <a:gd name="T16" fmla="*/ 257 w 459"/>
                <a:gd name="T17" fmla="*/ -7752 h 2136"/>
                <a:gd name="T18" fmla="*/ 458 w 459"/>
                <a:gd name="T19" fmla="*/ -7752 h 2136"/>
                <a:gd name="T20" fmla="*/ 261 w 459"/>
                <a:gd name="T21" fmla="*/ -5731 h 2136"/>
                <a:gd name="T22" fmla="*/ 0 w 459"/>
                <a:gd name="T23" fmla="*/ -5731 h 2136"/>
                <a:gd name="T24" fmla="*/ 2 w 459"/>
                <a:gd name="T25" fmla="*/ -6240 h 2136"/>
                <a:gd name="T26" fmla="*/ 2 w 459"/>
                <a:gd name="T27" fmla="*/ -7752 h 2136"/>
                <a:gd name="T28" fmla="*/ 93 w 459"/>
                <a:gd name="T29" fmla="*/ -7752 h 2136"/>
                <a:gd name="T30" fmla="*/ 458 w 459"/>
                <a:gd name="T31" fmla="*/ -6988 h 2136"/>
                <a:gd name="T32" fmla="*/ 261 w 459"/>
                <a:gd name="T33" fmla="*/ -6988 h 2136"/>
                <a:gd name="T34" fmla="*/ 261 w 459"/>
                <a:gd name="T35" fmla="*/ -7099 h 2136"/>
                <a:gd name="T36" fmla="*/ 93 w 459"/>
                <a:gd name="T37" fmla="*/ -6988 h 2136"/>
                <a:gd name="T38" fmla="*/ 93 w 459"/>
                <a:gd name="T39" fmla="*/ -6988 h 2136"/>
                <a:gd name="T40" fmla="*/ 2 w 459"/>
                <a:gd name="T41" fmla="*/ -6988 h 2136"/>
                <a:gd name="T42" fmla="*/ 261 w 459"/>
                <a:gd name="T43" fmla="*/ -6234 h 2136"/>
                <a:gd name="T44" fmla="*/ 0 w 459"/>
                <a:gd name="T45" fmla="*/ -6234 h 21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59" h="2136">
                  <a:moveTo>
                    <a:pt x="456" y="496"/>
                  </a:moveTo>
                  <a:lnTo>
                    <a:pt x="257" y="496"/>
                  </a:lnTo>
                  <a:moveTo>
                    <a:pt x="257" y="367"/>
                  </a:moveTo>
                  <a:lnTo>
                    <a:pt x="93" y="496"/>
                  </a:lnTo>
                  <a:moveTo>
                    <a:pt x="93" y="496"/>
                  </a:moveTo>
                  <a:lnTo>
                    <a:pt x="2" y="496"/>
                  </a:lnTo>
                  <a:moveTo>
                    <a:pt x="93" y="115"/>
                  </a:moveTo>
                  <a:lnTo>
                    <a:pt x="257" y="0"/>
                  </a:lnTo>
                  <a:moveTo>
                    <a:pt x="257" y="115"/>
                  </a:moveTo>
                  <a:lnTo>
                    <a:pt x="458" y="115"/>
                  </a:lnTo>
                  <a:moveTo>
                    <a:pt x="261" y="2136"/>
                  </a:moveTo>
                  <a:lnTo>
                    <a:pt x="0" y="2136"/>
                  </a:lnTo>
                  <a:moveTo>
                    <a:pt x="2" y="1627"/>
                  </a:moveTo>
                  <a:lnTo>
                    <a:pt x="2" y="115"/>
                  </a:lnTo>
                  <a:lnTo>
                    <a:pt x="93" y="115"/>
                  </a:lnTo>
                  <a:moveTo>
                    <a:pt x="458" y="879"/>
                  </a:moveTo>
                  <a:lnTo>
                    <a:pt x="261" y="879"/>
                  </a:lnTo>
                  <a:moveTo>
                    <a:pt x="261" y="768"/>
                  </a:moveTo>
                  <a:lnTo>
                    <a:pt x="93" y="879"/>
                  </a:lnTo>
                  <a:moveTo>
                    <a:pt x="93" y="879"/>
                  </a:moveTo>
                  <a:lnTo>
                    <a:pt x="2" y="879"/>
                  </a:lnTo>
                  <a:moveTo>
                    <a:pt x="261" y="1633"/>
                  </a:moveTo>
                  <a:lnTo>
                    <a:pt x="0" y="1633"/>
                  </a:lnTo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6" name="AutoShape 327"/>
            <p:cNvSpPr/>
            <p:nvPr/>
          </p:nvSpPr>
          <p:spPr bwMode="auto">
            <a:xfrm>
              <a:off x="3869" y="-6234"/>
              <a:ext cx="16" cy="63"/>
            </a:xfrm>
            <a:custGeom>
              <a:avLst/>
              <a:gdLst>
                <a:gd name="T0" fmla="*/ 0 w 16"/>
                <a:gd name="T1" fmla="*/ -6234 h 63"/>
                <a:gd name="T2" fmla="*/ 16 w 16"/>
                <a:gd name="T3" fmla="*/ -6234 h 63"/>
                <a:gd name="T4" fmla="*/ 0 w 16"/>
                <a:gd name="T5" fmla="*/ -6171 h 63"/>
                <a:gd name="T6" fmla="*/ 16 w 16"/>
                <a:gd name="T7" fmla="*/ -6171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63">
                  <a:moveTo>
                    <a:pt x="0" y="0"/>
                  </a:moveTo>
                  <a:lnTo>
                    <a:pt x="16" y="0"/>
                  </a:lnTo>
                  <a:moveTo>
                    <a:pt x="0" y="63"/>
                  </a:moveTo>
                  <a:lnTo>
                    <a:pt x="16" y="63"/>
                  </a:lnTo>
                </a:path>
              </a:pathLst>
            </a:custGeom>
            <a:noFill/>
            <a:ln w="1981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7" name="Line 328"/>
            <p:cNvSpPr>
              <a:spLocks noChangeShapeType="1"/>
            </p:cNvSpPr>
            <p:nvPr/>
          </p:nvSpPr>
          <p:spPr bwMode="auto">
            <a:xfrm>
              <a:off x="3877" y="-6124"/>
              <a:ext cx="0" cy="32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8" name="AutoShape 329"/>
            <p:cNvSpPr/>
            <p:nvPr/>
          </p:nvSpPr>
          <p:spPr bwMode="auto">
            <a:xfrm>
              <a:off x="3869" y="-6045"/>
              <a:ext cx="16" cy="252"/>
            </a:xfrm>
            <a:custGeom>
              <a:avLst/>
              <a:gdLst>
                <a:gd name="T0" fmla="*/ 0 w 16"/>
                <a:gd name="T1" fmla="*/ -6045 h 252"/>
                <a:gd name="T2" fmla="*/ 16 w 16"/>
                <a:gd name="T3" fmla="*/ -6045 h 252"/>
                <a:gd name="T4" fmla="*/ 0 w 16"/>
                <a:gd name="T5" fmla="*/ -5983 h 252"/>
                <a:gd name="T6" fmla="*/ 16 w 16"/>
                <a:gd name="T7" fmla="*/ -5983 h 252"/>
                <a:gd name="T8" fmla="*/ 0 w 16"/>
                <a:gd name="T9" fmla="*/ -5919 h 252"/>
                <a:gd name="T10" fmla="*/ 16 w 16"/>
                <a:gd name="T11" fmla="*/ -5919 h 252"/>
                <a:gd name="T12" fmla="*/ 0 w 16"/>
                <a:gd name="T13" fmla="*/ -5857 h 252"/>
                <a:gd name="T14" fmla="*/ 16 w 16"/>
                <a:gd name="T15" fmla="*/ -5857 h 252"/>
                <a:gd name="T16" fmla="*/ 0 w 16"/>
                <a:gd name="T17" fmla="*/ -5793 h 252"/>
                <a:gd name="T18" fmla="*/ 16 w 16"/>
                <a:gd name="T19" fmla="*/ -5793 h 2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252">
                  <a:moveTo>
                    <a:pt x="0" y="0"/>
                  </a:moveTo>
                  <a:lnTo>
                    <a:pt x="16" y="0"/>
                  </a:lnTo>
                  <a:moveTo>
                    <a:pt x="0" y="62"/>
                  </a:moveTo>
                  <a:lnTo>
                    <a:pt x="16" y="62"/>
                  </a:lnTo>
                  <a:moveTo>
                    <a:pt x="0" y="126"/>
                  </a:moveTo>
                  <a:lnTo>
                    <a:pt x="16" y="126"/>
                  </a:lnTo>
                  <a:moveTo>
                    <a:pt x="0" y="188"/>
                  </a:moveTo>
                  <a:lnTo>
                    <a:pt x="16" y="188"/>
                  </a:lnTo>
                  <a:moveTo>
                    <a:pt x="0" y="252"/>
                  </a:moveTo>
                  <a:lnTo>
                    <a:pt x="16" y="252"/>
                  </a:lnTo>
                </a:path>
              </a:pathLst>
            </a:custGeom>
            <a:noFill/>
            <a:ln w="1981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1" name="Line 330"/>
            <p:cNvSpPr>
              <a:spLocks noChangeShapeType="1"/>
            </p:cNvSpPr>
            <p:nvPr/>
          </p:nvSpPr>
          <p:spPr bwMode="auto">
            <a:xfrm>
              <a:off x="3869" y="-5739"/>
              <a:ext cx="16" cy="0"/>
            </a:xfrm>
            <a:prstGeom prst="line">
              <a:avLst/>
            </a:prstGeom>
            <a:noFill/>
            <a:ln w="990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2" name="Freeform 331"/>
            <p:cNvSpPr/>
            <p:nvPr/>
          </p:nvSpPr>
          <p:spPr bwMode="auto">
            <a:xfrm>
              <a:off x="3862" y="-7387"/>
              <a:ext cx="29" cy="32"/>
            </a:xfrm>
            <a:custGeom>
              <a:avLst/>
              <a:gdLst>
                <a:gd name="T0" fmla="*/ 13 w 29"/>
                <a:gd name="T1" fmla="*/ -7387 h 32"/>
                <a:gd name="T2" fmla="*/ 2 w 29"/>
                <a:gd name="T3" fmla="*/ -7384 h 32"/>
                <a:gd name="T4" fmla="*/ 0 w 29"/>
                <a:gd name="T5" fmla="*/ -7371 h 32"/>
                <a:gd name="T6" fmla="*/ 2 w 29"/>
                <a:gd name="T7" fmla="*/ -7362 h 32"/>
                <a:gd name="T8" fmla="*/ 13 w 29"/>
                <a:gd name="T9" fmla="*/ -7356 h 32"/>
                <a:gd name="T10" fmla="*/ 22 w 29"/>
                <a:gd name="T11" fmla="*/ -7362 h 32"/>
                <a:gd name="T12" fmla="*/ 28 w 29"/>
                <a:gd name="T13" fmla="*/ -7371 h 32"/>
                <a:gd name="T14" fmla="*/ 22 w 29"/>
                <a:gd name="T15" fmla="*/ -7384 h 32"/>
                <a:gd name="T16" fmla="*/ 13 w 29"/>
                <a:gd name="T17" fmla="*/ -738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2" y="25"/>
                  </a:lnTo>
                  <a:lnTo>
                    <a:pt x="28" y="16"/>
                  </a:lnTo>
                  <a:lnTo>
                    <a:pt x="22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3" name="Freeform 332"/>
            <p:cNvSpPr/>
            <p:nvPr/>
          </p:nvSpPr>
          <p:spPr bwMode="auto">
            <a:xfrm>
              <a:off x="3862" y="-7387"/>
              <a:ext cx="29" cy="32"/>
            </a:xfrm>
            <a:custGeom>
              <a:avLst/>
              <a:gdLst>
                <a:gd name="T0" fmla="*/ 28 w 29"/>
                <a:gd name="T1" fmla="*/ -7371 h 32"/>
                <a:gd name="T2" fmla="*/ 22 w 29"/>
                <a:gd name="T3" fmla="*/ -7384 h 32"/>
                <a:gd name="T4" fmla="*/ 13 w 29"/>
                <a:gd name="T5" fmla="*/ -7387 h 32"/>
                <a:gd name="T6" fmla="*/ 2 w 29"/>
                <a:gd name="T7" fmla="*/ -7384 h 32"/>
                <a:gd name="T8" fmla="*/ 0 w 29"/>
                <a:gd name="T9" fmla="*/ -7371 h 32"/>
                <a:gd name="T10" fmla="*/ 2 w 29"/>
                <a:gd name="T11" fmla="*/ -7362 h 32"/>
                <a:gd name="T12" fmla="*/ 13 w 29"/>
                <a:gd name="T13" fmla="*/ -7356 h 32"/>
                <a:gd name="T14" fmla="*/ 22 w 29"/>
                <a:gd name="T15" fmla="*/ -7362 h 32"/>
                <a:gd name="T16" fmla="*/ 28 w 29"/>
                <a:gd name="T17" fmla="*/ -737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8" y="16"/>
                  </a:moveTo>
                  <a:lnTo>
                    <a:pt x="22" y="3"/>
                  </a:lnTo>
                  <a:lnTo>
                    <a:pt x="13" y="0"/>
                  </a:lnTo>
                  <a:lnTo>
                    <a:pt x="2" y="3"/>
                  </a:lnTo>
                  <a:lnTo>
                    <a:pt x="0" y="16"/>
                  </a:lnTo>
                  <a:lnTo>
                    <a:pt x="2" y="25"/>
                  </a:lnTo>
                  <a:lnTo>
                    <a:pt x="13" y="31"/>
                  </a:lnTo>
                  <a:lnTo>
                    <a:pt x="22" y="25"/>
                  </a:lnTo>
                  <a:lnTo>
                    <a:pt x="28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4" name="Freeform 333"/>
            <p:cNvSpPr/>
            <p:nvPr/>
          </p:nvSpPr>
          <p:spPr bwMode="auto">
            <a:xfrm>
              <a:off x="3862" y="-7002"/>
              <a:ext cx="29" cy="32"/>
            </a:xfrm>
            <a:custGeom>
              <a:avLst/>
              <a:gdLst>
                <a:gd name="T0" fmla="*/ 13 w 29"/>
                <a:gd name="T1" fmla="*/ -7002 h 32"/>
                <a:gd name="T2" fmla="*/ 2 w 29"/>
                <a:gd name="T3" fmla="*/ -6997 h 32"/>
                <a:gd name="T4" fmla="*/ 0 w 29"/>
                <a:gd name="T5" fmla="*/ -6986 h 32"/>
                <a:gd name="T6" fmla="*/ 2 w 29"/>
                <a:gd name="T7" fmla="*/ -6975 h 32"/>
                <a:gd name="T8" fmla="*/ 13 w 29"/>
                <a:gd name="T9" fmla="*/ -6970 h 32"/>
                <a:gd name="T10" fmla="*/ 22 w 29"/>
                <a:gd name="T11" fmla="*/ -6975 h 32"/>
                <a:gd name="T12" fmla="*/ 28 w 29"/>
                <a:gd name="T13" fmla="*/ -6986 h 32"/>
                <a:gd name="T14" fmla="*/ 22 w 29"/>
                <a:gd name="T15" fmla="*/ -6997 h 32"/>
                <a:gd name="T16" fmla="*/ 13 w 29"/>
                <a:gd name="T17" fmla="*/ -7002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2" y="27"/>
                  </a:lnTo>
                  <a:lnTo>
                    <a:pt x="28" y="16"/>
                  </a:lnTo>
                  <a:lnTo>
                    <a:pt x="22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5" name="Freeform 334"/>
            <p:cNvSpPr/>
            <p:nvPr/>
          </p:nvSpPr>
          <p:spPr bwMode="auto">
            <a:xfrm>
              <a:off x="3862" y="-7002"/>
              <a:ext cx="29" cy="32"/>
            </a:xfrm>
            <a:custGeom>
              <a:avLst/>
              <a:gdLst>
                <a:gd name="T0" fmla="*/ 28 w 29"/>
                <a:gd name="T1" fmla="*/ -6986 h 32"/>
                <a:gd name="T2" fmla="*/ 22 w 29"/>
                <a:gd name="T3" fmla="*/ -6997 h 32"/>
                <a:gd name="T4" fmla="*/ 13 w 29"/>
                <a:gd name="T5" fmla="*/ -7002 h 32"/>
                <a:gd name="T6" fmla="*/ 2 w 29"/>
                <a:gd name="T7" fmla="*/ -6997 h 32"/>
                <a:gd name="T8" fmla="*/ 0 w 29"/>
                <a:gd name="T9" fmla="*/ -6986 h 32"/>
                <a:gd name="T10" fmla="*/ 2 w 29"/>
                <a:gd name="T11" fmla="*/ -6975 h 32"/>
                <a:gd name="T12" fmla="*/ 13 w 29"/>
                <a:gd name="T13" fmla="*/ -6970 h 32"/>
                <a:gd name="T14" fmla="*/ 22 w 29"/>
                <a:gd name="T15" fmla="*/ -6975 h 32"/>
                <a:gd name="T16" fmla="*/ 28 w 29"/>
                <a:gd name="T17" fmla="*/ -6986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8" y="16"/>
                  </a:moveTo>
                  <a:lnTo>
                    <a:pt x="22" y="5"/>
                  </a:lnTo>
                  <a:lnTo>
                    <a:pt x="13" y="0"/>
                  </a:lnTo>
                  <a:lnTo>
                    <a:pt x="2" y="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13" y="32"/>
                  </a:lnTo>
                  <a:lnTo>
                    <a:pt x="22" y="27"/>
                  </a:lnTo>
                  <a:lnTo>
                    <a:pt x="28" y="16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6" name="Line 335"/>
            <p:cNvSpPr>
              <a:spLocks noChangeShapeType="1"/>
            </p:cNvSpPr>
            <p:nvPr/>
          </p:nvSpPr>
          <p:spPr bwMode="auto">
            <a:xfrm>
              <a:off x="2447" y="-6444"/>
              <a:ext cx="248" cy="0"/>
            </a:xfrm>
            <a:prstGeom prst="line">
              <a:avLst/>
            </a:prstGeom>
            <a:noFill/>
            <a:ln w="39624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7" name="Line 336"/>
            <p:cNvSpPr>
              <a:spLocks noChangeShapeType="1"/>
            </p:cNvSpPr>
            <p:nvPr/>
          </p:nvSpPr>
          <p:spPr bwMode="auto">
            <a:xfrm>
              <a:off x="2478" y="-6475"/>
              <a:ext cx="186" cy="0"/>
            </a:xfrm>
            <a:prstGeom prst="line">
              <a:avLst/>
            </a:prstGeom>
            <a:noFill/>
            <a:ln w="1663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8" name="Line 337"/>
            <p:cNvSpPr>
              <a:spLocks noChangeShapeType="1"/>
            </p:cNvSpPr>
            <p:nvPr/>
          </p:nvSpPr>
          <p:spPr bwMode="auto">
            <a:xfrm>
              <a:off x="2509" y="-6412"/>
              <a:ext cx="124" cy="0"/>
            </a:xfrm>
            <a:prstGeom prst="line">
              <a:avLst/>
            </a:pr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9" name="Freeform 338"/>
            <p:cNvSpPr/>
            <p:nvPr/>
          </p:nvSpPr>
          <p:spPr bwMode="auto">
            <a:xfrm>
              <a:off x="3924" y="-8674"/>
              <a:ext cx="29" cy="32"/>
            </a:xfrm>
            <a:custGeom>
              <a:avLst/>
              <a:gdLst>
                <a:gd name="T0" fmla="*/ 13 w 29"/>
                <a:gd name="T1" fmla="*/ -8674 h 32"/>
                <a:gd name="T2" fmla="*/ 2 w 29"/>
                <a:gd name="T3" fmla="*/ -8670 h 32"/>
                <a:gd name="T4" fmla="*/ 0 w 29"/>
                <a:gd name="T5" fmla="*/ -8659 h 32"/>
                <a:gd name="T6" fmla="*/ 2 w 29"/>
                <a:gd name="T7" fmla="*/ -8646 h 32"/>
                <a:gd name="T8" fmla="*/ 13 w 29"/>
                <a:gd name="T9" fmla="*/ -8643 h 32"/>
                <a:gd name="T10" fmla="*/ 24 w 29"/>
                <a:gd name="T11" fmla="*/ -8646 h 32"/>
                <a:gd name="T12" fmla="*/ 29 w 29"/>
                <a:gd name="T13" fmla="*/ -8659 h 32"/>
                <a:gd name="T14" fmla="*/ 24 w 29"/>
                <a:gd name="T15" fmla="*/ -8670 h 32"/>
                <a:gd name="T16" fmla="*/ 13 w 29"/>
                <a:gd name="T17" fmla="*/ -867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13" y="0"/>
                  </a:moveTo>
                  <a:lnTo>
                    <a:pt x="2" y="4"/>
                  </a:lnTo>
                  <a:lnTo>
                    <a:pt x="0" y="15"/>
                  </a:lnTo>
                  <a:lnTo>
                    <a:pt x="2" y="28"/>
                  </a:lnTo>
                  <a:lnTo>
                    <a:pt x="13" y="31"/>
                  </a:lnTo>
                  <a:lnTo>
                    <a:pt x="24" y="28"/>
                  </a:lnTo>
                  <a:lnTo>
                    <a:pt x="29" y="15"/>
                  </a:lnTo>
                  <a:lnTo>
                    <a:pt x="24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0" name="Freeform 339"/>
            <p:cNvSpPr/>
            <p:nvPr/>
          </p:nvSpPr>
          <p:spPr bwMode="auto">
            <a:xfrm>
              <a:off x="3924" y="-8674"/>
              <a:ext cx="29" cy="32"/>
            </a:xfrm>
            <a:custGeom>
              <a:avLst/>
              <a:gdLst>
                <a:gd name="T0" fmla="*/ 29 w 29"/>
                <a:gd name="T1" fmla="*/ -8659 h 32"/>
                <a:gd name="T2" fmla="*/ 24 w 29"/>
                <a:gd name="T3" fmla="*/ -8670 h 32"/>
                <a:gd name="T4" fmla="*/ 13 w 29"/>
                <a:gd name="T5" fmla="*/ -8674 h 32"/>
                <a:gd name="T6" fmla="*/ 2 w 29"/>
                <a:gd name="T7" fmla="*/ -8670 h 32"/>
                <a:gd name="T8" fmla="*/ 0 w 29"/>
                <a:gd name="T9" fmla="*/ -8659 h 32"/>
                <a:gd name="T10" fmla="*/ 2 w 29"/>
                <a:gd name="T11" fmla="*/ -8646 h 32"/>
                <a:gd name="T12" fmla="*/ 13 w 29"/>
                <a:gd name="T13" fmla="*/ -8643 h 32"/>
                <a:gd name="T14" fmla="*/ 24 w 29"/>
                <a:gd name="T15" fmla="*/ -8646 h 32"/>
                <a:gd name="T16" fmla="*/ 29 w 29"/>
                <a:gd name="T17" fmla="*/ -8659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2">
                  <a:moveTo>
                    <a:pt x="29" y="15"/>
                  </a:moveTo>
                  <a:lnTo>
                    <a:pt x="24" y="4"/>
                  </a:lnTo>
                  <a:lnTo>
                    <a:pt x="13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2" y="28"/>
                  </a:lnTo>
                  <a:lnTo>
                    <a:pt x="13" y="31"/>
                  </a:lnTo>
                  <a:lnTo>
                    <a:pt x="24" y="28"/>
                  </a:lnTo>
                  <a:lnTo>
                    <a:pt x="29" y="15"/>
                  </a:lnTo>
                  <a:close/>
                </a:path>
              </a:pathLst>
            </a:custGeom>
            <a:noFill/>
            <a:ln w="99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1" name="AutoShape 340"/>
            <p:cNvSpPr/>
            <p:nvPr/>
          </p:nvSpPr>
          <p:spPr bwMode="auto">
            <a:xfrm>
              <a:off x="2278" y="-10808"/>
              <a:ext cx="8478" cy="10712"/>
            </a:xfrm>
            <a:custGeom>
              <a:avLst/>
              <a:gdLst>
                <a:gd name="T0" fmla="*/ 0 w 8478"/>
                <a:gd name="T1" fmla="*/ -10803 h 10712"/>
                <a:gd name="T2" fmla="*/ 8478 w 8478"/>
                <a:gd name="T3" fmla="*/ -10803 h 10712"/>
                <a:gd name="T4" fmla="*/ 4 w 8478"/>
                <a:gd name="T5" fmla="*/ -10808 h 10712"/>
                <a:gd name="T6" fmla="*/ 4 w 8478"/>
                <a:gd name="T7" fmla="*/ -97 h 107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78" h="10712">
                  <a:moveTo>
                    <a:pt x="0" y="5"/>
                  </a:moveTo>
                  <a:lnTo>
                    <a:pt x="8478" y="5"/>
                  </a:lnTo>
                  <a:moveTo>
                    <a:pt x="4" y="0"/>
                  </a:moveTo>
                  <a:lnTo>
                    <a:pt x="4" y="10711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2" name="Line 341"/>
            <p:cNvSpPr>
              <a:spLocks noChangeShapeType="1"/>
            </p:cNvSpPr>
            <p:nvPr/>
          </p:nvSpPr>
          <p:spPr bwMode="auto">
            <a:xfrm>
              <a:off x="2278" y="-102"/>
              <a:ext cx="8468" cy="0"/>
            </a:xfrm>
            <a:prstGeom prst="line">
              <a:avLst/>
            </a:pr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3" name="Line 342"/>
            <p:cNvSpPr>
              <a:spLocks noChangeShapeType="1"/>
            </p:cNvSpPr>
            <p:nvPr/>
          </p:nvSpPr>
          <p:spPr bwMode="auto">
            <a:xfrm>
              <a:off x="10751" y="-10808"/>
              <a:ext cx="0" cy="10711"/>
            </a:xfrm>
            <a:prstGeom prst="line">
              <a:avLst/>
            </a:prstGeom>
            <a:noFill/>
            <a:ln w="609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4" name="AutoShape 343"/>
            <p:cNvSpPr/>
            <p:nvPr/>
          </p:nvSpPr>
          <p:spPr bwMode="auto">
            <a:xfrm>
              <a:off x="2400" y="-8308"/>
              <a:ext cx="1694" cy="4780"/>
            </a:xfrm>
            <a:custGeom>
              <a:avLst/>
              <a:gdLst>
                <a:gd name="T0" fmla="*/ 709 w 1694"/>
                <a:gd name="T1" fmla="*/ -3684 h 4780"/>
                <a:gd name="T2" fmla="*/ 176 w 1694"/>
                <a:gd name="T3" fmla="*/ -3684 h 4780"/>
                <a:gd name="T4" fmla="*/ 176 w 1694"/>
                <a:gd name="T5" fmla="*/ -3529 h 4780"/>
                <a:gd name="T6" fmla="*/ 709 w 1694"/>
                <a:gd name="T7" fmla="*/ -3529 h 4780"/>
                <a:gd name="T8" fmla="*/ 709 w 1694"/>
                <a:gd name="T9" fmla="*/ -3684 h 4780"/>
                <a:gd name="T10" fmla="*/ 1207 w 1694"/>
                <a:gd name="T11" fmla="*/ -8308 h 4780"/>
                <a:gd name="T12" fmla="*/ 0 w 1694"/>
                <a:gd name="T13" fmla="*/ -8308 h 4780"/>
                <a:gd name="T14" fmla="*/ 0 w 1694"/>
                <a:gd name="T15" fmla="*/ -8083 h 4780"/>
                <a:gd name="T16" fmla="*/ 1207 w 1694"/>
                <a:gd name="T17" fmla="*/ -8083 h 4780"/>
                <a:gd name="T18" fmla="*/ 1207 w 1694"/>
                <a:gd name="T19" fmla="*/ -8308 h 4780"/>
                <a:gd name="T20" fmla="*/ 1618 w 1694"/>
                <a:gd name="T21" fmla="*/ -4862 h 4780"/>
                <a:gd name="T22" fmla="*/ 838 w 1694"/>
                <a:gd name="T23" fmla="*/ -4862 h 4780"/>
                <a:gd name="T24" fmla="*/ 838 w 1694"/>
                <a:gd name="T25" fmla="*/ -4707 h 4780"/>
                <a:gd name="T26" fmla="*/ 1618 w 1694"/>
                <a:gd name="T27" fmla="*/ -4707 h 4780"/>
                <a:gd name="T28" fmla="*/ 1618 w 1694"/>
                <a:gd name="T29" fmla="*/ -4862 h 4780"/>
                <a:gd name="T30" fmla="*/ 1693 w 1694"/>
                <a:gd name="T31" fmla="*/ -4706 h 4780"/>
                <a:gd name="T32" fmla="*/ 914 w 1694"/>
                <a:gd name="T33" fmla="*/ -4706 h 4780"/>
                <a:gd name="T34" fmla="*/ 914 w 1694"/>
                <a:gd name="T35" fmla="*/ -4551 h 4780"/>
                <a:gd name="T36" fmla="*/ 1693 w 1694"/>
                <a:gd name="T37" fmla="*/ -4551 h 4780"/>
                <a:gd name="T38" fmla="*/ 1693 w 1694"/>
                <a:gd name="T39" fmla="*/ -4706 h 47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94" h="4780">
                  <a:moveTo>
                    <a:pt x="709" y="4624"/>
                  </a:moveTo>
                  <a:lnTo>
                    <a:pt x="176" y="4624"/>
                  </a:lnTo>
                  <a:lnTo>
                    <a:pt x="176" y="4779"/>
                  </a:lnTo>
                  <a:lnTo>
                    <a:pt x="709" y="4779"/>
                  </a:lnTo>
                  <a:lnTo>
                    <a:pt x="709" y="4624"/>
                  </a:lnTo>
                  <a:moveTo>
                    <a:pt x="1207" y="0"/>
                  </a:moveTo>
                  <a:lnTo>
                    <a:pt x="0" y="0"/>
                  </a:lnTo>
                  <a:lnTo>
                    <a:pt x="0" y="225"/>
                  </a:lnTo>
                  <a:lnTo>
                    <a:pt x="1207" y="225"/>
                  </a:lnTo>
                  <a:lnTo>
                    <a:pt x="1207" y="0"/>
                  </a:lnTo>
                  <a:moveTo>
                    <a:pt x="1618" y="3446"/>
                  </a:moveTo>
                  <a:lnTo>
                    <a:pt x="838" y="3446"/>
                  </a:lnTo>
                  <a:lnTo>
                    <a:pt x="838" y="3601"/>
                  </a:lnTo>
                  <a:lnTo>
                    <a:pt x="1618" y="3601"/>
                  </a:lnTo>
                  <a:lnTo>
                    <a:pt x="1618" y="3446"/>
                  </a:lnTo>
                  <a:moveTo>
                    <a:pt x="1693" y="3602"/>
                  </a:moveTo>
                  <a:lnTo>
                    <a:pt x="914" y="3602"/>
                  </a:lnTo>
                  <a:lnTo>
                    <a:pt x="914" y="3757"/>
                  </a:lnTo>
                  <a:lnTo>
                    <a:pt x="1693" y="3757"/>
                  </a:lnTo>
                  <a:lnTo>
                    <a:pt x="1693" y="360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5" name="Line 344"/>
            <p:cNvSpPr>
              <a:spLocks noChangeShapeType="1"/>
            </p:cNvSpPr>
            <p:nvPr/>
          </p:nvSpPr>
          <p:spPr bwMode="auto">
            <a:xfrm>
              <a:off x="3348" y="-1536"/>
              <a:ext cx="5" cy="0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6" name="Rectangle 345"/>
            <p:cNvSpPr>
              <a:spLocks noChangeArrowheads="1"/>
            </p:cNvSpPr>
            <p:nvPr/>
          </p:nvSpPr>
          <p:spPr bwMode="auto">
            <a:xfrm>
              <a:off x="2525" y="-2157"/>
              <a:ext cx="1852" cy="5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7" name="Rectangle 346"/>
            <p:cNvSpPr>
              <a:spLocks noChangeArrowheads="1"/>
            </p:cNvSpPr>
            <p:nvPr/>
          </p:nvSpPr>
          <p:spPr bwMode="auto">
            <a:xfrm>
              <a:off x="6145" y="-2439"/>
              <a:ext cx="425" cy="170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8" name="AutoShape 347"/>
            <p:cNvSpPr/>
            <p:nvPr/>
          </p:nvSpPr>
          <p:spPr bwMode="auto">
            <a:xfrm>
              <a:off x="4100" y="-6909"/>
              <a:ext cx="6468" cy="5411"/>
            </a:xfrm>
            <a:custGeom>
              <a:avLst/>
              <a:gdLst>
                <a:gd name="T0" fmla="*/ 425 w 6468"/>
                <a:gd name="T1" fmla="*/ -4777 h 5411"/>
                <a:gd name="T2" fmla="*/ 0 w 6468"/>
                <a:gd name="T3" fmla="*/ -4777 h 5411"/>
                <a:gd name="T4" fmla="*/ 0 w 6468"/>
                <a:gd name="T5" fmla="*/ -4605 h 5411"/>
                <a:gd name="T6" fmla="*/ 425 w 6468"/>
                <a:gd name="T7" fmla="*/ -4605 h 5411"/>
                <a:gd name="T8" fmla="*/ 425 w 6468"/>
                <a:gd name="T9" fmla="*/ -4777 h 5411"/>
                <a:gd name="T10" fmla="*/ 2552 w 6468"/>
                <a:gd name="T11" fmla="*/ -1653 h 5411"/>
                <a:gd name="T12" fmla="*/ 1833 w 6468"/>
                <a:gd name="T13" fmla="*/ -1653 h 5411"/>
                <a:gd name="T14" fmla="*/ 1833 w 6468"/>
                <a:gd name="T15" fmla="*/ -1498 h 5411"/>
                <a:gd name="T16" fmla="*/ 2552 w 6468"/>
                <a:gd name="T17" fmla="*/ -1498 h 5411"/>
                <a:gd name="T18" fmla="*/ 2552 w 6468"/>
                <a:gd name="T19" fmla="*/ -1653 h 5411"/>
                <a:gd name="T20" fmla="*/ 6468 w 6468"/>
                <a:gd name="T21" fmla="*/ -6909 h 5411"/>
                <a:gd name="T22" fmla="*/ 6268 w 6468"/>
                <a:gd name="T23" fmla="*/ -6909 h 5411"/>
                <a:gd name="T24" fmla="*/ 6268 w 6468"/>
                <a:gd name="T25" fmla="*/ -5395 h 5411"/>
                <a:gd name="T26" fmla="*/ 6468 w 6468"/>
                <a:gd name="T27" fmla="*/ -5395 h 5411"/>
                <a:gd name="T28" fmla="*/ 6468 w 6468"/>
                <a:gd name="T29" fmla="*/ -6909 h 54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68" h="5411">
                  <a:moveTo>
                    <a:pt x="425" y="2132"/>
                  </a:moveTo>
                  <a:lnTo>
                    <a:pt x="0" y="2132"/>
                  </a:lnTo>
                  <a:lnTo>
                    <a:pt x="0" y="2304"/>
                  </a:lnTo>
                  <a:lnTo>
                    <a:pt x="425" y="2304"/>
                  </a:lnTo>
                  <a:lnTo>
                    <a:pt x="425" y="2132"/>
                  </a:lnTo>
                  <a:moveTo>
                    <a:pt x="2552" y="5256"/>
                  </a:moveTo>
                  <a:lnTo>
                    <a:pt x="1833" y="5256"/>
                  </a:lnTo>
                  <a:lnTo>
                    <a:pt x="1833" y="5411"/>
                  </a:lnTo>
                  <a:lnTo>
                    <a:pt x="2552" y="5411"/>
                  </a:lnTo>
                  <a:lnTo>
                    <a:pt x="2552" y="5256"/>
                  </a:lnTo>
                  <a:moveTo>
                    <a:pt x="6468" y="0"/>
                  </a:moveTo>
                  <a:lnTo>
                    <a:pt x="6268" y="0"/>
                  </a:lnTo>
                  <a:lnTo>
                    <a:pt x="6268" y="1514"/>
                  </a:lnTo>
                  <a:lnTo>
                    <a:pt x="6468" y="1514"/>
                  </a:lnTo>
                  <a:lnTo>
                    <a:pt x="646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9" name="AutoShape 348"/>
            <p:cNvSpPr/>
            <p:nvPr/>
          </p:nvSpPr>
          <p:spPr bwMode="auto">
            <a:xfrm>
              <a:off x="5470" y="-9729"/>
              <a:ext cx="4451" cy="4293"/>
            </a:xfrm>
            <a:custGeom>
              <a:avLst/>
              <a:gdLst>
                <a:gd name="T0" fmla="*/ 891 w 4451"/>
                <a:gd name="T1" fmla="*/ -5946 h 4293"/>
                <a:gd name="T2" fmla="*/ 0 w 4451"/>
                <a:gd name="T3" fmla="*/ -5946 h 4293"/>
                <a:gd name="T4" fmla="*/ 0 w 4451"/>
                <a:gd name="T5" fmla="*/ -5437 h 4293"/>
                <a:gd name="T6" fmla="*/ 891 w 4451"/>
                <a:gd name="T7" fmla="*/ -5437 h 4293"/>
                <a:gd name="T8" fmla="*/ 891 w 4451"/>
                <a:gd name="T9" fmla="*/ -5946 h 4293"/>
                <a:gd name="T10" fmla="*/ 918 w 4451"/>
                <a:gd name="T11" fmla="*/ -6487 h 4293"/>
                <a:gd name="T12" fmla="*/ 0 w 4451"/>
                <a:gd name="T13" fmla="*/ -6487 h 4293"/>
                <a:gd name="T14" fmla="*/ 0 w 4451"/>
                <a:gd name="T15" fmla="*/ -5978 h 4293"/>
                <a:gd name="T16" fmla="*/ 918 w 4451"/>
                <a:gd name="T17" fmla="*/ -5978 h 4293"/>
                <a:gd name="T18" fmla="*/ 918 w 4451"/>
                <a:gd name="T19" fmla="*/ -6487 h 4293"/>
                <a:gd name="T20" fmla="*/ 2706 w 4451"/>
                <a:gd name="T21" fmla="*/ -8989 h 4293"/>
                <a:gd name="T22" fmla="*/ 2281 w 4451"/>
                <a:gd name="T23" fmla="*/ -8989 h 4293"/>
                <a:gd name="T24" fmla="*/ 2281 w 4451"/>
                <a:gd name="T25" fmla="*/ -8817 h 4293"/>
                <a:gd name="T26" fmla="*/ 2706 w 4451"/>
                <a:gd name="T27" fmla="*/ -8817 h 4293"/>
                <a:gd name="T28" fmla="*/ 2706 w 4451"/>
                <a:gd name="T29" fmla="*/ -8989 h 4293"/>
                <a:gd name="T30" fmla="*/ 4441 w 4451"/>
                <a:gd name="T31" fmla="*/ -9414 h 4293"/>
                <a:gd name="T32" fmla="*/ 4262 w 4451"/>
                <a:gd name="T33" fmla="*/ -9414 h 4293"/>
                <a:gd name="T34" fmla="*/ 4262 w 4451"/>
                <a:gd name="T35" fmla="*/ -9259 h 4293"/>
                <a:gd name="T36" fmla="*/ 4441 w 4451"/>
                <a:gd name="T37" fmla="*/ -9259 h 4293"/>
                <a:gd name="T38" fmla="*/ 4441 w 4451"/>
                <a:gd name="T39" fmla="*/ -9414 h 4293"/>
                <a:gd name="T40" fmla="*/ 4450 w 4451"/>
                <a:gd name="T41" fmla="*/ -9729 h 4293"/>
                <a:gd name="T42" fmla="*/ 4272 w 4451"/>
                <a:gd name="T43" fmla="*/ -9729 h 4293"/>
                <a:gd name="T44" fmla="*/ 4272 w 4451"/>
                <a:gd name="T45" fmla="*/ -9574 h 4293"/>
                <a:gd name="T46" fmla="*/ 4450 w 4451"/>
                <a:gd name="T47" fmla="*/ -9574 h 4293"/>
                <a:gd name="T48" fmla="*/ 4450 w 4451"/>
                <a:gd name="T49" fmla="*/ -9729 h 42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451" h="4293">
                  <a:moveTo>
                    <a:pt x="891" y="3783"/>
                  </a:moveTo>
                  <a:lnTo>
                    <a:pt x="0" y="3783"/>
                  </a:lnTo>
                  <a:lnTo>
                    <a:pt x="0" y="4292"/>
                  </a:lnTo>
                  <a:lnTo>
                    <a:pt x="891" y="4292"/>
                  </a:lnTo>
                  <a:lnTo>
                    <a:pt x="891" y="3783"/>
                  </a:lnTo>
                  <a:moveTo>
                    <a:pt x="918" y="3242"/>
                  </a:moveTo>
                  <a:lnTo>
                    <a:pt x="0" y="3242"/>
                  </a:lnTo>
                  <a:lnTo>
                    <a:pt x="0" y="3751"/>
                  </a:lnTo>
                  <a:lnTo>
                    <a:pt x="918" y="3751"/>
                  </a:lnTo>
                  <a:lnTo>
                    <a:pt x="918" y="3242"/>
                  </a:lnTo>
                  <a:moveTo>
                    <a:pt x="2706" y="740"/>
                  </a:moveTo>
                  <a:lnTo>
                    <a:pt x="2281" y="740"/>
                  </a:lnTo>
                  <a:lnTo>
                    <a:pt x="2281" y="912"/>
                  </a:lnTo>
                  <a:lnTo>
                    <a:pt x="2706" y="912"/>
                  </a:lnTo>
                  <a:lnTo>
                    <a:pt x="2706" y="740"/>
                  </a:lnTo>
                  <a:moveTo>
                    <a:pt x="4441" y="315"/>
                  </a:moveTo>
                  <a:lnTo>
                    <a:pt x="4262" y="315"/>
                  </a:lnTo>
                  <a:lnTo>
                    <a:pt x="4262" y="470"/>
                  </a:lnTo>
                  <a:lnTo>
                    <a:pt x="4441" y="470"/>
                  </a:lnTo>
                  <a:lnTo>
                    <a:pt x="4441" y="315"/>
                  </a:lnTo>
                  <a:moveTo>
                    <a:pt x="4450" y="0"/>
                  </a:moveTo>
                  <a:lnTo>
                    <a:pt x="4272" y="0"/>
                  </a:lnTo>
                  <a:lnTo>
                    <a:pt x="4272" y="155"/>
                  </a:lnTo>
                  <a:lnTo>
                    <a:pt x="4450" y="155"/>
                  </a:lnTo>
                  <a:lnTo>
                    <a:pt x="4450" y="0"/>
                  </a:lnTo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0" name="Rectangle 349"/>
            <p:cNvSpPr>
              <a:spLocks noChangeArrowheads="1"/>
            </p:cNvSpPr>
            <p:nvPr/>
          </p:nvSpPr>
          <p:spPr bwMode="auto">
            <a:xfrm>
              <a:off x="3901" y="-6116"/>
              <a:ext cx="179" cy="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1" name="Rectangle 350"/>
            <p:cNvSpPr>
              <a:spLocks noChangeArrowheads="1"/>
            </p:cNvSpPr>
            <p:nvPr/>
          </p:nvSpPr>
          <p:spPr bwMode="auto">
            <a:xfrm>
              <a:off x="7646" y="-2683"/>
              <a:ext cx="326" cy="28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2" name="Rectangle 351"/>
            <p:cNvSpPr>
              <a:spLocks noChangeArrowheads="1"/>
            </p:cNvSpPr>
            <p:nvPr/>
          </p:nvSpPr>
          <p:spPr bwMode="auto">
            <a:xfrm>
              <a:off x="7465" y="-2652"/>
              <a:ext cx="179" cy="193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3" name="Rectangle 352"/>
            <p:cNvSpPr>
              <a:spLocks noChangeArrowheads="1"/>
            </p:cNvSpPr>
            <p:nvPr/>
          </p:nvSpPr>
          <p:spPr bwMode="auto">
            <a:xfrm>
              <a:off x="8182" y="-2155"/>
              <a:ext cx="430" cy="157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4" name="Text Box 353"/>
            <p:cNvSpPr txBox="1">
              <a:spLocks noChangeArrowheads="1"/>
            </p:cNvSpPr>
            <p:nvPr/>
          </p:nvSpPr>
          <p:spPr bwMode="auto">
            <a:xfrm>
              <a:off x="9205" y="-9820"/>
              <a:ext cx="19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5" name="Text Box 354"/>
            <p:cNvSpPr txBox="1">
              <a:spLocks noChangeArrowheads="1"/>
            </p:cNvSpPr>
            <p:nvPr/>
          </p:nvSpPr>
          <p:spPr bwMode="auto">
            <a:xfrm>
              <a:off x="4648" y="-9683"/>
              <a:ext cx="118" cy="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6" name="Text Box 355"/>
            <p:cNvSpPr txBox="1">
              <a:spLocks noChangeArrowheads="1"/>
            </p:cNvSpPr>
            <p:nvPr/>
          </p:nvSpPr>
          <p:spPr bwMode="auto">
            <a:xfrm>
              <a:off x="5426" y="-9747"/>
              <a:ext cx="367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+10 V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7" name="Text Box 356"/>
            <p:cNvSpPr txBox="1">
              <a:spLocks noChangeArrowheads="1"/>
            </p:cNvSpPr>
            <p:nvPr/>
          </p:nvSpPr>
          <p:spPr bwMode="auto">
            <a:xfrm>
              <a:off x="9692" y="-9871"/>
              <a:ext cx="888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L/L1, N/L2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L/L1, N/L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L1, L2, L3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8" name="Text Box 357"/>
            <p:cNvSpPr txBox="1">
              <a:spLocks noChangeArrowheads="1"/>
            </p:cNvSpPr>
            <p:nvPr/>
          </p:nvSpPr>
          <p:spPr bwMode="auto">
            <a:xfrm>
              <a:off x="4810" y="-9234"/>
              <a:ext cx="37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ADC+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9" name="Text Box 358"/>
            <p:cNvSpPr txBox="1">
              <a:spLocks noChangeArrowheads="1"/>
            </p:cNvSpPr>
            <p:nvPr/>
          </p:nvSpPr>
          <p:spPr bwMode="auto">
            <a:xfrm>
              <a:off x="7459" y="-8977"/>
              <a:ext cx="59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BOP 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链路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0" name="Text Box 359"/>
            <p:cNvSpPr txBox="1">
              <a:spLocks noChangeArrowheads="1"/>
            </p:cNvSpPr>
            <p:nvPr/>
          </p:nvSpPr>
          <p:spPr bwMode="auto">
            <a:xfrm>
              <a:off x="4813" y="-8906"/>
              <a:ext cx="33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ADC-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1" name="Text Box 360"/>
            <p:cNvSpPr txBox="1">
              <a:spLocks noChangeArrowheads="1"/>
            </p:cNvSpPr>
            <p:nvPr/>
          </p:nvSpPr>
          <p:spPr bwMode="auto">
            <a:xfrm>
              <a:off x="8531" y="-8563"/>
              <a:ext cx="409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RS232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2" name="Text Box 361"/>
            <p:cNvSpPr txBox="1">
              <a:spLocks noChangeArrowheads="1"/>
            </p:cNvSpPr>
            <p:nvPr/>
          </p:nvSpPr>
          <p:spPr bwMode="auto">
            <a:xfrm>
              <a:off x="8502" y="-8238"/>
              <a:ext cx="46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150.00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Hz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I          </a:t>
              </a:r>
              <a:r>
                <a:rPr kumimoji="0" lang="en-US" altLang="zh-CN" sz="2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Fn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3" name="Text Box 362"/>
            <p:cNvSpPr txBox="1">
              <a:spLocks noChangeArrowheads="1"/>
            </p:cNvSpPr>
            <p:nvPr/>
          </p:nvSpPr>
          <p:spPr bwMode="auto">
            <a:xfrm>
              <a:off x="4791" y="-798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DIN1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4" name="Text Box 363"/>
            <p:cNvSpPr txBox="1">
              <a:spLocks noChangeArrowheads="1"/>
            </p:cNvSpPr>
            <p:nvPr/>
          </p:nvSpPr>
          <p:spPr bwMode="auto">
            <a:xfrm>
              <a:off x="4648" y="-775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5" name="Text Box 364"/>
            <p:cNvSpPr txBox="1">
              <a:spLocks noChangeArrowheads="1"/>
            </p:cNvSpPr>
            <p:nvPr/>
          </p:nvSpPr>
          <p:spPr bwMode="auto">
            <a:xfrm>
              <a:off x="8435" y="-7909"/>
              <a:ext cx="63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   </a:t>
              </a:r>
              <a:r>
                <a:rPr kumimoji="0" lang="en-US" altLang="zh-CN" sz="7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Jog  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BOP/AOP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6" name="Text Box 365"/>
            <p:cNvSpPr txBox="1">
              <a:spLocks noChangeArrowheads="1"/>
            </p:cNvSpPr>
            <p:nvPr/>
          </p:nvSpPr>
          <p:spPr bwMode="auto">
            <a:xfrm>
              <a:off x="4783" y="-760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7" name="Text Box 366"/>
            <p:cNvSpPr txBox="1">
              <a:spLocks noChangeArrowheads="1"/>
            </p:cNvSpPr>
            <p:nvPr/>
          </p:nvSpPr>
          <p:spPr bwMode="auto">
            <a:xfrm>
              <a:off x="4648" y="-7381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8" name="Text Box 367"/>
            <p:cNvSpPr txBox="1">
              <a:spLocks noChangeArrowheads="1"/>
            </p:cNvSpPr>
            <p:nvPr/>
          </p:nvSpPr>
          <p:spPr bwMode="auto">
            <a:xfrm>
              <a:off x="4783" y="-7240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9" name="Text Box 368"/>
            <p:cNvSpPr txBox="1">
              <a:spLocks noChangeArrowheads="1"/>
            </p:cNvSpPr>
            <p:nvPr/>
          </p:nvSpPr>
          <p:spPr bwMode="auto">
            <a:xfrm>
              <a:off x="4650" y="-698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7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0" name="Text Box 369"/>
            <p:cNvSpPr txBox="1">
              <a:spLocks noChangeArrowheads="1"/>
            </p:cNvSpPr>
            <p:nvPr/>
          </p:nvSpPr>
          <p:spPr bwMode="auto">
            <a:xfrm>
              <a:off x="4648" y="-6246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8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1" name="Text Box 370"/>
            <p:cNvSpPr txBox="1">
              <a:spLocks noChangeArrowheads="1"/>
            </p:cNvSpPr>
            <p:nvPr/>
          </p:nvSpPr>
          <p:spPr bwMode="auto">
            <a:xfrm>
              <a:off x="5468" y="-6487"/>
              <a:ext cx="863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+24V </a:t>
              </a: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输出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100 mA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（带隔离的）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V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100 mA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（带隔离的）</a:t>
              </a: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2" name="Text Box 371"/>
            <p:cNvSpPr txBox="1">
              <a:spLocks noChangeArrowheads="1"/>
            </p:cNvSpPr>
            <p:nvPr/>
          </p:nvSpPr>
          <p:spPr bwMode="auto">
            <a:xfrm>
              <a:off x="10067" y="-6220"/>
              <a:ext cx="45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DC+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3" name="Text Box 372"/>
            <p:cNvSpPr txBox="1">
              <a:spLocks noChangeArrowheads="1"/>
            </p:cNvSpPr>
            <p:nvPr/>
          </p:nvSpPr>
          <p:spPr bwMode="auto">
            <a:xfrm>
              <a:off x="4648" y="-573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9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4" name="Text Box 373"/>
            <p:cNvSpPr txBox="1">
              <a:spLocks noChangeArrowheads="1"/>
            </p:cNvSpPr>
            <p:nvPr/>
          </p:nvSpPr>
          <p:spPr bwMode="auto">
            <a:xfrm>
              <a:off x="6862" y="-5692"/>
              <a:ext cx="36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CPU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5" name="Text Box 374"/>
            <p:cNvSpPr txBox="1">
              <a:spLocks noChangeArrowheads="1"/>
            </p:cNvSpPr>
            <p:nvPr/>
          </p:nvSpPr>
          <p:spPr bwMode="auto">
            <a:xfrm>
              <a:off x="10073" y="-5720"/>
              <a:ext cx="45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DC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-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6" name="Text Box 375"/>
            <p:cNvSpPr txBox="1">
              <a:spLocks noChangeArrowheads="1"/>
            </p:cNvSpPr>
            <p:nvPr/>
          </p:nvSpPr>
          <p:spPr bwMode="auto">
            <a:xfrm>
              <a:off x="4804" y="-4756"/>
              <a:ext cx="693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RL1-B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RL1-C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11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7" name="Text Box 376"/>
            <p:cNvSpPr txBox="1">
              <a:spLocks noChangeArrowheads="1"/>
            </p:cNvSpPr>
            <p:nvPr/>
          </p:nvSpPr>
          <p:spPr bwMode="auto">
            <a:xfrm>
              <a:off x="4648" y="-4812"/>
              <a:ext cx="215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10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9" name="Text Box 377"/>
            <p:cNvSpPr txBox="1">
              <a:spLocks noChangeArrowheads="1"/>
            </p:cNvSpPr>
            <p:nvPr/>
          </p:nvSpPr>
          <p:spPr bwMode="auto">
            <a:xfrm>
              <a:off x="4621" y="-2589"/>
              <a:ext cx="51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  P+ 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14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  N- 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6" name="Text Box 378"/>
            <p:cNvSpPr txBox="1">
              <a:spLocks noChangeArrowheads="1"/>
            </p:cNvSpPr>
            <p:nvPr/>
          </p:nvSpPr>
          <p:spPr bwMode="auto">
            <a:xfrm>
              <a:off x="5827" y="-2434"/>
              <a:ext cx="61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COM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链路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7" name="Text Box 379"/>
            <p:cNvSpPr txBox="1">
              <a:spLocks noChangeArrowheads="1"/>
            </p:cNvSpPr>
            <p:nvPr/>
          </p:nvSpPr>
          <p:spPr bwMode="auto">
            <a:xfrm>
              <a:off x="9064" y="-1873"/>
              <a:ext cx="19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8" name="Text Box 380"/>
            <p:cNvSpPr txBox="1">
              <a:spLocks noChangeArrowheads="1"/>
            </p:cNvSpPr>
            <p:nvPr/>
          </p:nvSpPr>
          <p:spPr bwMode="auto">
            <a:xfrm>
              <a:off x="9529" y="-1868"/>
              <a:ext cx="39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U,V,W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9" name="Text Box 381"/>
            <p:cNvSpPr txBox="1">
              <a:spLocks noChangeArrowheads="1"/>
            </p:cNvSpPr>
            <p:nvPr/>
          </p:nvSpPr>
          <p:spPr bwMode="auto">
            <a:xfrm>
              <a:off x="7658" y="-10625"/>
              <a:ext cx="1141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PE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1/3AC 200-240V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 AC 380-480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0" name="Text Box 382"/>
            <p:cNvSpPr txBox="1">
              <a:spLocks noChangeArrowheads="1"/>
            </p:cNvSpPr>
            <p:nvPr/>
          </p:nvSpPr>
          <p:spPr bwMode="auto">
            <a:xfrm>
              <a:off x="9734" y="-10258"/>
              <a:ext cx="142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SI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1" name="Text Box 383"/>
            <p:cNvSpPr txBox="1">
              <a:spLocks noChangeArrowheads="1"/>
            </p:cNvSpPr>
            <p:nvPr/>
          </p:nvSpPr>
          <p:spPr bwMode="auto">
            <a:xfrm>
              <a:off x="10261" y="-9572"/>
              <a:ext cx="31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2, L3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2" name="Text Box 384"/>
            <p:cNvSpPr txBox="1">
              <a:spLocks noChangeArrowheads="1"/>
            </p:cNvSpPr>
            <p:nvPr/>
          </p:nvSpPr>
          <p:spPr bwMode="auto">
            <a:xfrm>
              <a:off x="2957" y="-9121"/>
              <a:ext cx="95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22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90220" algn="l"/>
                </a:tabLst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³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4.7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k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W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kumimoji="0" lang="en-US" altLang="zh-CN" sz="700" b="0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3" name="Text Box 385"/>
            <p:cNvSpPr txBox="1">
              <a:spLocks noChangeArrowheads="1"/>
            </p:cNvSpPr>
            <p:nvPr/>
          </p:nvSpPr>
          <p:spPr bwMode="auto">
            <a:xfrm>
              <a:off x="2400" y="-8293"/>
              <a:ext cx="1090" cy="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外接 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24</a:t>
              </a: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V </a:t>
              </a: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电源</a:t>
              </a:r>
              <a:endPara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</a:t>
              </a: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DIN1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DIN2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   DIN3 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7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_ 24 V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4" name="Text Box 386"/>
            <p:cNvSpPr txBox="1">
              <a:spLocks noChangeArrowheads="1"/>
            </p:cNvSpPr>
            <p:nvPr/>
          </p:nvSpPr>
          <p:spPr bwMode="auto">
            <a:xfrm>
              <a:off x="3901" y="-6397"/>
              <a:ext cx="294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PNP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或</a:t>
              </a:r>
              <a:endParaRPr kumimoji="0" lang="zh-CN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NPN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5" name="Text Box 387"/>
            <p:cNvSpPr txBox="1">
              <a:spLocks noChangeArrowheads="1"/>
            </p:cNvSpPr>
            <p:nvPr/>
          </p:nvSpPr>
          <p:spPr bwMode="auto">
            <a:xfrm>
              <a:off x="3342" y="-5733"/>
              <a:ext cx="11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9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6" name="Text Box 388"/>
            <p:cNvSpPr txBox="1">
              <a:spLocks noChangeArrowheads="1"/>
            </p:cNvSpPr>
            <p:nvPr/>
          </p:nvSpPr>
          <p:spPr bwMode="auto">
            <a:xfrm>
              <a:off x="2420" y="-4858"/>
              <a:ext cx="1570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30V DC/5A(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电阻负载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)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250V AC/2A(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感性负载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)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7" name="Text Box 389"/>
            <p:cNvSpPr txBox="1">
              <a:spLocks noChangeArrowheads="1"/>
            </p:cNvSpPr>
            <p:nvPr/>
          </p:nvSpPr>
          <p:spPr bwMode="auto">
            <a:xfrm>
              <a:off x="4030" y="-4751"/>
              <a:ext cx="5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继电器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8" name="Text Box 390"/>
            <p:cNvSpPr txBox="1">
              <a:spLocks noChangeArrowheads="1"/>
            </p:cNvSpPr>
            <p:nvPr/>
          </p:nvSpPr>
          <p:spPr bwMode="auto">
            <a:xfrm>
              <a:off x="2828" y="-3820"/>
              <a:ext cx="70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0 - 20 mA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最大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500 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cs typeface="宋体" panose="02010600030101010101" pitchFamily="2" charset="-122"/>
                </a:rPr>
                <a:t>W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89" name="Text Box 391"/>
            <p:cNvSpPr txBox="1">
              <a:spLocks noChangeArrowheads="1"/>
            </p:cNvSpPr>
            <p:nvPr/>
          </p:nvSpPr>
          <p:spPr bwMode="auto">
            <a:xfrm>
              <a:off x="4657" y="-4015"/>
              <a:ext cx="535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宋体" panose="02010600030101010101" pitchFamily="2" charset="-122"/>
                </a:rPr>
                <a:t>DAC+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12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DAC-</a:t>
              </a:r>
              <a:endParaRPr kumimoji="0" lang="en-US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13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0" name="Text Box 392"/>
            <p:cNvSpPr txBox="1">
              <a:spLocks noChangeArrowheads="1"/>
            </p:cNvSpPr>
            <p:nvPr/>
          </p:nvSpPr>
          <p:spPr bwMode="auto">
            <a:xfrm>
              <a:off x="9064" y="-4053"/>
              <a:ext cx="149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=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1" name="Text Box 393"/>
            <p:cNvSpPr txBox="1">
              <a:spLocks noChangeArrowheads="1"/>
            </p:cNvSpPr>
            <p:nvPr/>
          </p:nvSpPr>
          <p:spPr bwMode="auto">
            <a:xfrm>
              <a:off x="9551" y="-3681"/>
              <a:ext cx="33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 ~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2" name="Text Box 394"/>
            <p:cNvSpPr txBox="1">
              <a:spLocks noChangeArrowheads="1"/>
            </p:cNvSpPr>
            <p:nvPr/>
          </p:nvSpPr>
          <p:spPr bwMode="auto">
            <a:xfrm>
              <a:off x="2525" y="-2137"/>
              <a:ext cx="1570" cy="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模拟输入回路可以配置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为一个附加的数字输入</a:t>
              </a:r>
              <a:endPara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（</a:t>
              </a: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 4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），如下图所示：</a:t>
              </a:r>
              <a:endParaRPr kumimoji="0" lang="zh-CN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3" name="Text Box 395"/>
            <p:cNvSpPr txBox="1">
              <a:spLocks noChangeArrowheads="1"/>
            </p:cNvSpPr>
            <p:nvPr/>
          </p:nvSpPr>
          <p:spPr bwMode="auto">
            <a:xfrm>
              <a:off x="5287" y="-1733"/>
              <a:ext cx="20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CB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4" name="Text Box 396"/>
            <p:cNvSpPr txBox="1">
              <a:spLocks noChangeArrowheads="1"/>
            </p:cNvSpPr>
            <p:nvPr/>
          </p:nvSpPr>
          <p:spPr bwMode="auto">
            <a:xfrm>
              <a:off x="5933" y="-1633"/>
              <a:ext cx="30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自动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5" name="Text Box 397"/>
            <p:cNvSpPr txBox="1">
              <a:spLocks noChangeArrowheads="1"/>
            </p:cNvSpPr>
            <p:nvPr/>
          </p:nvSpPr>
          <p:spPr bwMode="auto">
            <a:xfrm>
              <a:off x="2700" y="-1381"/>
              <a:ext cx="3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DIN4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6" name="Text Box 398"/>
            <p:cNvSpPr txBox="1">
              <a:spLocks noChangeArrowheads="1"/>
            </p:cNvSpPr>
            <p:nvPr/>
          </p:nvSpPr>
          <p:spPr bwMode="auto">
            <a:xfrm>
              <a:off x="3552" y="-1339"/>
              <a:ext cx="93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3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4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7" name="Text Box 399"/>
            <p:cNvSpPr txBox="1">
              <a:spLocks noChangeArrowheads="1"/>
            </p:cNvSpPr>
            <p:nvPr/>
          </p:nvSpPr>
          <p:spPr bwMode="auto">
            <a:xfrm>
              <a:off x="9398" y="-1450"/>
              <a:ext cx="16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M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8" name="Text Box 400"/>
            <p:cNvSpPr txBox="1">
              <a:spLocks noChangeArrowheads="1"/>
            </p:cNvSpPr>
            <p:nvPr/>
          </p:nvSpPr>
          <p:spPr bwMode="auto">
            <a:xfrm>
              <a:off x="2908" y="-743"/>
              <a:ext cx="738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9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09575" algn="l"/>
                </a:tabLst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+     -	9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09575" algn="l"/>
                </a:tabLst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24 V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99" name="Text Box 401"/>
            <p:cNvSpPr txBox="1">
              <a:spLocks noChangeArrowheads="1"/>
            </p:cNvSpPr>
            <p:nvPr/>
          </p:nvSpPr>
          <p:spPr bwMode="auto">
            <a:xfrm>
              <a:off x="5235" y="-1472"/>
              <a:ext cx="262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选件</a:t>
              </a: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0" name="Text Box 402"/>
            <p:cNvSpPr txBox="1">
              <a:spLocks noChangeArrowheads="1"/>
            </p:cNvSpPr>
            <p:nvPr/>
          </p:nvSpPr>
          <p:spPr bwMode="auto">
            <a:xfrm>
              <a:off x="5410" y="-9130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A/D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1" name="Text Box 403"/>
            <p:cNvSpPr txBox="1">
              <a:spLocks noChangeArrowheads="1"/>
            </p:cNvSpPr>
            <p:nvPr/>
          </p:nvSpPr>
          <p:spPr bwMode="auto">
            <a:xfrm>
              <a:off x="8942" y="-7542"/>
              <a:ext cx="1054" cy="9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~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=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2" name="Text Box 404"/>
            <p:cNvSpPr txBox="1">
              <a:spLocks noChangeArrowheads="1"/>
            </p:cNvSpPr>
            <p:nvPr/>
          </p:nvSpPr>
          <p:spPr bwMode="auto">
            <a:xfrm>
              <a:off x="5410" y="-3964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D/A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3" name="Text Box 405"/>
            <p:cNvSpPr txBox="1">
              <a:spLocks noChangeArrowheads="1"/>
            </p:cNvSpPr>
            <p:nvPr/>
          </p:nvSpPr>
          <p:spPr bwMode="auto">
            <a:xfrm>
              <a:off x="7646" y="-2666"/>
              <a:ext cx="32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未使用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4" name="Text Box 406"/>
            <p:cNvSpPr txBox="1">
              <a:spLocks noChangeArrowheads="1"/>
            </p:cNvSpPr>
            <p:nvPr/>
          </p:nvSpPr>
          <p:spPr bwMode="auto">
            <a:xfrm>
              <a:off x="8484" y="-2771"/>
              <a:ext cx="36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60 Hz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50 Hz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5" name="Text Box 407"/>
            <p:cNvSpPr txBox="1">
              <a:spLocks noChangeArrowheads="1"/>
            </p:cNvSpPr>
            <p:nvPr/>
          </p:nvSpPr>
          <p:spPr bwMode="auto">
            <a:xfrm>
              <a:off x="7944" y="-2349"/>
              <a:ext cx="500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5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1      2</a:t>
              </a:r>
              <a:endParaRPr kumimoji="0" lang="en-US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DIP </a:t>
              </a:r>
              <a:r>
                <a:rPr kumimoji="0" lang="zh-CN" altLang="en-US" sz="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开关</a:t>
              </a: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6" name="Text Box 408"/>
            <p:cNvSpPr txBox="1">
              <a:spLocks noChangeArrowheads="1"/>
            </p:cNvSpPr>
            <p:nvPr/>
          </p:nvSpPr>
          <p:spPr bwMode="auto">
            <a:xfrm>
              <a:off x="5124" y="-2572"/>
              <a:ext cx="494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RS485</a:t>
              </a:r>
              <a:endPara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7" name="矩形: 圆角 246"/>
          <p:cNvSpPr/>
          <p:nvPr/>
        </p:nvSpPr>
        <p:spPr>
          <a:xfrm>
            <a:off x="3117595" y="3954100"/>
            <a:ext cx="1485390" cy="7504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0" name="矩形 249"/>
          <p:cNvSpPr/>
          <p:nvPr/>
        </p:nvSpPr>
        <p:spPr>
          <a:xfrm>
            <a:off x="3470256" y="4723853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通讯信号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/>
    </p:bldLst>
  </p:timing>
</p:sld>
</file>

<file path=ppt/tags/tag1.xml><?xml version="1.0" encoding="utf-8"?>
<p:tagLst xmlns:p="http://schemas.openxmlformats.org/presentationml/2006/main">
  <p:tag name="RAINPROBLEM" val="ProblemBody"/>
</p:tagLst>
</file>

<file path=ppt/tags/tag10.xml><?xml version="1.0" encoding="utf-8"?>
<p:tagLst xmlns:p="http://schemas.openxmlformats.org/presentationml/2006/main">
  <p:tag name="RAINPROBLEM" val="ProblemSubmit"/>
  <p:tag name="RAINPROBLEMTYPE" val="MultipleChoiceMA"/>
</p:tagLst>
</file>

<file path=ppt/tags/tag11.xml><?xml version="1.0" encoding="utf-8"?>
<p:tagLst xmlns:p="http://schemas.openxmlformats.org/presentationml/2006/main">
  <p:tag name="RAINPROBLEMTYPE" val="ProblemTypeMarker"/>
</p:tagLst>
</file>

<file path=ppt/tags/tag12.xml><?xml version="1.0" encoding="utf-8"?>
<p:tagLst xmlns:p="http://schemas.openxmlformats.org/presentationml/2006/main">
  <p:tag name="RAINPROBLEMTYPE" val="ProblemTypeMarker"/>
</p:tagLst>
</file>

<file path=ppt/tags/tag13.xml><?xml version="1.0" encoding="utf-8"?>
<p:tagLst xmlns:p="http://schemas.openxmlformats.org/presentationml/2006/main">
  <p:tag name="RAINPROBLEMTYPE" val="ProblemTypeMarker"/>
</p:tagLst>
</file>

<file path=ppt/tags/tag14.xml><?xml version="1.0" encoding="utf-8"?>
<p:tagLst xmlns:p="http://schemas.openxmlformats.org/presentationml/2006/main">
  <p:tag name="RAINPROBLEMTYPE" val="ProblemTypeMarker"/>
</p:tagLst>
</file>

<file path=ppt/tags/tag15.xml><?xml version="1.0" encoding="utf-8"?>
<p:tagLst xmlns:p="http://schemas.openxmlformats.org/presentationml/2006/main">
  <p:tag name="RAINPROBLEMTYPE" val="ProblemTypeMarker"/>
</p:tagLst>
</file>

<file path=ppt/tags/tag16.xml><?xml version="1.0" encoding="utf-8"?>
<p:tagLst xmlns:p="http://schemas.openxmlformats.org/presentationml/2006/main">
  <p:tag name="RAINPROBLEM" val="ProblemSetting"/>
  <p:tag name="RAINPROBLEMTYPE" val="MultipleChoiceMA"/>
</p:tagLst>
</file>

<file path=ppt/tags/tag17.xml><?xml version="1.0" encoding="utf-8"?>
<p:tagLst xmlns:p="http://schemas.openxmlformats.org/presentationml/2006/main">
  <p:tag name="RAINPROBLEM" val="MultipleChoiceMA"/>
  <p:tag name="PROBLEMSCORE" val="2.0"/>
  <p:tag name="PROBLEMSCORE_HALF" val="1.0"/>
</p:tagLst>
</file>

<file path=ppt/tags/tag18.xml><?xml version="1.0" encoding="utf-8"?>
<p:tagLst xmlns:p="http://schemas.openxmlformats.org/presentationml/2006/main">
  <p:tag name="RAINPROBLEM" val="ProblemBody"/>
</p:tagLst>
</file>

<file path=ppt/tags/tag19.xml><?xml version="1.0" encoding="utf-8"?>
<p:tagLst xmlns:p="http://schemas.openxmlformats.org/presentationml/2006/main">
  <p:tag name="RAINPROBLEM" val="ProblemItem"/>
</p:tagLst>
</file>

<file path=ppt/tags/tag2.xml><?xml version="1.0" encoding="utf-8"?>
<p:tagLst xmlns:p="http://schemas.openxmlformats.org/presentationml/2006/main">
  <p:tag name="RAINPROBLEM" val="ProblemItem"/>
</p:tagLst>
</file>

<file path=ppt/tags/tag20.xml><?xml version="1.0" encoding="utf-8"?>
<p:tagLst xmlns:p="http://schemas.openxmlformats.org/presentationml/2006/main">
  <p:tag name="RAINPROBLEM" val="ProblemItem"/>
</p:tagLst>
</file>

<file path=ppt/tags/tag21.xml><?xml version="1.0" encoding="utf-8"?>
<p:tagLst xmlns:p="http://schemas.openxmlformats.org/presentationml/2006/main">
  <p:tag name="RAINPROBLEM" val="ProblemItem"/>
</p:tagLst>
</file>

<file path=ppt/tags/tag22.xml><?xml version="1.0" encoding="utf-8"?>
<p:tagLst xmlns:p="http://schemas.openxmlformats.org/presentationml/2006/main">
  <p:tag name="RAINPROBLEM" val="ProblemItem"/>
</p:tagLst>
</file>

<file path=ppt/tags/tag23.xml><?xml version="1.0" encoding="utf-8"?>
<p:tagLst xmlns:p="http://schemas.openxmlformats.org/presentationml/2006/main">
  <p:tag name="RAINPROBLEM" val="ProblemBullet"/>
  <p:tag name="RAINBULLET" val="Wrong"/>
  <p:tag name="RAINPROBLEMTYPE" val="MultipleChoice"/>
</p:tagLst>
</file>

<file path=ppt/tags/tag24.xml><?xml version="1.0" encoding="utf-8"?>
<p:tagLst xmlns:p="http://schemas.openxmlformats.org/presentationml/2006/main">
  <p:tag name="RAINPROBLEM" val="ProblemBullet"/>
  <p:tag name="RAINBULLET" val="Wrong"/>
  <p:tag name="RAINPROBLEMTYPE" val="MultipleChoice"/>
</p:tagLst>
</file>

<file path=ppt/tags/tag25.xml><?xml version="1.0" encoding="utf-8"?>
<p:tagLst xmlns:p="http://schemas.openxmlformats.org/presentationml/2006/main">
  <p:tag name="RAINPROBLEM" val="ProblemBullet"/>
  <p:tag name="RAINBULLET" val="Wrong"/>
  <p:tag name="RAINPROBLEMTYPE" val="MultipleChoice"/>
</p:tagLst>
</file>

<file path=ppt/tags/tag26.xml><?xml version="1.0" encoding="utf-8"?>
<p:tagLst xmlns:p="http://schemas.openxmlformats.org/presentationml/2006/main">
  <p:tag name="RAINPROBLEM" val="ProblemBullet"/>
  <p:tag name="RAINBULLET" val="Correct"/>
  <p:tag name="RAINPROBLEMTYPE" val="MultipleChoice"/>
</p:tagLst>
</file>

<file path=ppt/tags/tag27.xml><?xml version="1.0" encoding="utf-8"?>
<p:tagLst xmlns:p="http://schemas.openxmlformats.org/presentationml/2006/main">
  <p:tag name="RAINPROBLEM" val="ProblemSubmit"/>
  <p:tag name="RAINPROBLEMTYPE" val="MultipleChoice"/>
</p:tagLst>
</file>

<file path=ppt/tags/tag28.xml><?xml version="1.0" encoding="utf-8"?>
<p:tagLst xmlns:p="http://schemas.openxmlformats.org/presentationml/2006/main">
  <p:tag name="RAINPROBLEMTYPE" val="ProblemTypeMarker"/>
</p:tagLst>
</file>

<file path=ppt/tags/tag29.xml><?xml version="1.0" encoding="utf-8"?>
<p:tagLst xmlns:p="http://schemas.openxmlformats.org/presentationml/2006/main">
  <p:tag name="RAINPROBLEMTYPE" val="ProblemTypeMarker"/>
</p:tagLst>
</file>

<file path=ppt/tags/tag3.xml><?xml version="1.0" encoding="utf-8"?>
<p:tagLst xmlns:p="http://schemas.openxmlformats.org/presentationml/2006/main">
  <p:tag name="RAINPROBLEM" val="ProblemItem"/>
</p:tagLst>
</file>

<file path=ppt/tags/tag30.xml><?xml version="1.0" encoding="utf-8"?>
<p:tagLst xmlns:p="http://schemas.openxmlformats.org/presentationml/2006/main">
  <p:tag name="RAINPROBLEMTYPE" val="ProblemTypeMarker"/>
</p:tagLst>
</file>

<file path=ppt/tags/tag31.xml><?xml version="1.0" encoding="utf-8"?>
<p:tagLst xmlns:p="http://schemas.openxmlformats.org/presentationml/2006/main">
  <p:tag name="RAINPROBLEMTYPE" val="ProblemTypeMarker"/>
</p:tagLst>
</file>

<file path=ppt/tags/tag32.xml><?xml version="1.0" encoding="utf-8"?>
<p:tagLst xmlns:p="http://schemas.openxmlformats.org/presentationml/2006/main">
  <p:tag name="RAINPROBLEMTYPE" val="ProblemTypeMarker"/>
</p:tagLst>
</file>

<file path=ppt/tags/tag33.xml><?xml version="1.0" encoding="utf-8"?>
<p:tagLst xmlns:p="http://schemas.openxmlformats.org/presentationml/2006/main">
  <p:tag name="RAINPROBLEM" val="ProblemSetting"/>
  <p:tag name="RAINPROBLEMTYPE" val="MultipleChoice"/>
</p:tagLst>
</file>

<file path=ppt/tags/tag34.xml><?xml version="1.0" encoding="utf-8"?>
<p:tagLst xmlns:p="http://schemas.openxmlformats.org/presentationml/2006/main">
  <p:tag name="PROBLEMSCORE" val="2.0"/>
  <p:tag name="PROBLEMSCORE_HALF" val="1.0"/>
  <p:tag name="RAINPROBLEMTYPE" val="MultipleChoice"/>
  <p:tag name="RAINPROBLEM" val="MultipleChoice"/>
</p:tagLst>
</file>

<file path=ppt/tags/tag35.xml><?xml version="1.0" encoding="utf-8"?>
<p:tagLst xmlns:p="http://schemas.openxmlformats.org/presentationml/2006/main">
  <p:tag name="RAINPROBLEM" val="ProblemBody"/>
</p:tagLst>
</file>

<file path=ppt/tags/tag36.xml><?xml version="1.0" encoding="utf-8"?>
<p:tagLst xmlns:p="http://schemas.openxmlformats.org/presentationml/2006/main">
  <p:tag name="RAINPROBLEM" val="ProblemItem"/>
</p:tagLst>
</file>

<file path=ppt/tags/tag37.xml><?xml version="1.0" encoding="utf-8"?>
<p:tagLst xmlns:p="http://schemas.openxmlformats.org/presentationml/2006/main">
  <p:tag name="RAINPROBLEM" val="ProblemItem"/>
</p:tagLst>
</file>

<file path=ppt/tags/tag38.xml><?xml version="1.0" encoding="utf-8"?>
<p:tagLst xmlns:p="http://schemas.openxmlformats.org/presentationml/2006/main">
  <p:tag name="RAINPROBLEM" val="ProblemItem"/>
</p:tagLst>
</file>

<file path=ppt/tags/tag39.xml><?xml version="1.0" encoding="utf-8"?>
<p:tagLst xmlns:p="http://schemas.openxmlformats.org/presentationml/2006/main">
  <p:tag name="RAINPROBLEM" val="ProblemItem"/>
</p:tagLst>
</file>

<file path=ppt/tags/tag4.xml><?xml version="1.0" encoding="utf-8"?>
<p:tagLst xmlns:p="http://schemas.openxmlformats.org/presentationml/2006/main">
  <p:tag name="RAINPROBLEM" val="ProblemItem"/>
</p:tagLst>
</file>

<file path=ppt/tags/tag40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41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42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43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44.xml><?xml version="1.0" encoding="utf-8"?>
<p:tagLst xmlns:p="http://schemas.openxmlformats.org/presentationml/2006/main">
  <p:tag name="RAINPROBLEM" val="ProblemSubmit"/>
  <p:tag name="RAINPROBLEMTYPE" val="MultipleChoiceMA"/>
</p:tagLst>
</file>

<file path=ppt/tags/tag45.xml><?xml version="1.0" encoding="utf-8"?>
<p:tagLst xmlns:p="http://schemas.openxmlformats.org/presentationml/2006/main">
  <p:tag name="RAINPROBLEMTYPE" val="ProblemTypeMarker"/>
</p:tagLst>
</file>

<file path=ppt/tags/tag46.xml><?xml version="1.0" encoding="utf-8"?>
<p:tagLst xmlns:p="http://schemas.openxmlformats.org/presentationml/2006/main">
  <p:tag name="RAINPROBLEMTYPE" val="ProblemTypeMarker"/>
</p:tagLst>
</file>

<file path=ppt/tags/tag47.xml><?xml version="1.0" encoding="utf-8"?>
<p:tagLst xmlns:p="http://schemas.openxmlformats.org/presentationml/2006/main">
  <p:tag name="RAINPROBLEMTYPE" val="ProblemTypeMarker"/>
</p:tagLst>
</file>

<file path=ppt/tags/tag48.xml><?xml version="1.0" encoding="utf-8"?>
<p:tagLst xmlns:p="http://schemas.openxmlformats.org/presentationml/2006/main">
  <p:tag name="RAINPROBLEMTYPE" val="ProblemTypeMarker"/>
</p:tagLst>
</file>

<file path=ppt/tags/tag49.xml><?xml version="1.0" encoding="utf-8"?>
<p:tagLst xmlns:p="http://schemas.openxmlformats.org/presentationml/2006/main">
  <p:tag name="RAINPROBLEMTYPE" val="ProblemTypeMarker"/>
</p:tagLst>
</file>

<file path=ppt/tags/tag5.xml><?xml version="1.0" encoding="utf-8"?>
<p:tagLst xmlns:p="http://schemas.openxmlformats.org/presentationml/2006/main">
  <p:tag name="RAINPROBLEM" val="ProblemItem"/>
</p:tagLst>
</file>

<file path=ppt/tags/tag50.xml><?xml version="1.0" encoding="utf-8"?>
<p:tagLst xmlns:p="http://schemas.openxmlformats.org/presentationml/2006/main">
  <p:tag name="RAINPROBLEM" val="ProblemSetting"/>
  <p:tag name="RAINPROBLEMTYPE" val="MultipleChoiceMA"/>
</p:tagLst>
</file>

<file path=ppt/tags/tag51.xml><?xml version="1.0" encoding="utf-8"?>
<p:tagLst xmlns:p="http://schemas.openxmlformats.org/presentationml/2006/main">
  <p:tag name="RAINPROBLEM" val="MultipleChoiceMA"/>
  <p:tag name="PROBLEMSCORE_HALF" val="0.5"/>
  <p:tag name="PROBLEMSCORE" val="2.0"/>
</p:tagLst>
</file>

<file path=ppt/tags/tag52.xml><?xml version="1.0" encoding="utf-8"?>
<p:tagLst xmlns:p="http://schemas.openxmlformats.org/presentationml/2006/main">
  <p:tag name="RAINPROBLEM" val="ProblemBody"/>
</p:tagLst>
</file>

<file path=ppt/tags/tag53.xml><?xml version="1.0" encoding="utf-8"?>
<p:tagLst xmlns:p="http://schemas.openxmlformats.org/presentationml/2006/main">
  <p:tag name="RAINPROBLEM" val="ProblemItem"/>
</p:tagLst>
</file>

<file path=ppt/tags/tag54.xml><?xml version="1.0" encoding="utf-8"?>
<p:tagLst xmlns:p="http://schemas.openxmlformats.org/presentationml/2006/main">
  <p:tag name="RAINPROBLEM" val="ProblemItem"/>
</p:tagLst>
</file>

<file path=ppt/tags/tag55.xml><?xml version="1.0" encoding="utf-8"?>
<p:tagLst xmlns:p="http://schemas.openxmlformats.org/presentationml/2006/main">
  <p:tag name="RAINPROBLEM" val="ProblemItem"/>
</p:tagLst>
</file>

<file path=ppt/tags/tag56.xml><?xml version="1.0" encoding="utf-8"?>
<p:tagLst xmlns:p="http://schemas.openxmlformats.org/presentationml/2006/main">
  <p:tag name="RAINPROBLEM" val="ProblemItem"/>
</p:tagLst>
</file>

<file path=ppt/tags/tag57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58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59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6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60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61.xml><?xml version="1.0" encoding="utf-8"?>
<p:tagLst xmlns:p="http://schemas.openxmlformats.org/presentationml/2006/main">
  <p:tag name="RAINPROBLEM" val="ProblemSubmit"/>
  <p:tag name="RAINPROBLEMTYPE" val="MultipleChoiceMA"/>
</p:tagLst>
</file>

<file path=ppt/tags/tag62.xml><?xml version="1.0" encoding="utf-8"?>
<p:tagLst xmlns:p="http://schemas.openxmlformats.org/presentationml/2006/main">
  <p:tag name="RAINPROBLEMTYPE" val="ProblemTypeMarker"/>
</p:tagLst>
</file>

<file path=ppt/tags/tag63.xml><?xml version="1.0" encoding="utf-8"?>
<p:tagLst xmlns:p="http://schemas.openxmlformats.org/presentationml/2006/main">
  <p:tag name="RAINPROBLEMTYPE" val="ProblemTypeMarker"/>
</p:tagLst>
</file>

<file path=ppt/tags/tag64.xml><?xml version="1.0" encoding="utf-8"?>
<p:tagLst xmlns:p="http://schemas.openxmlformats.org/presentationml/2006/main">
  <p:tag name="RAINPROBLEMTYPE" val="ProblemTypeMarker"/>
</p:tagLst>
</file>

<file path=ppt/tags/tag65.xml><?xml version="1.0" encoding="utf-8"?>
<p:tagLst xmlns:p="http://schemas.openxmlformats.org/presentationml/2006/main">
  <p:tag name="RAINPROBLEMTYPE" val="ProblemTypeMarker"/>
</p:tagLst>
</file>

<file path=ppt/tags/tag66.xml><?xml version="1.0" encoding="utf-8"?>
<p:tagLst xmlns:p="http://schemas.openxmlformats.org/presentationml/2006/main">
  <p:tag name="RAINPROBLEMTYPE" val="ProblemTypeMarker"/>
</p:tagLst>
</file>

<file path=ppt/tags/tag67.xml><?xml version="1.0" encoding="utf-8"?>
<p:tagLst xmlns:p="http://schemas.openxmlformats.org/presentationml/2006/main">
  <p:tag name="RAINPROBLEM" val="ProblemSetting"/>
  <p:tag name="RAINPROBLEMTYPE" val="MultipleChoiceMA"/>
</p:tagLst>
</file>

<file path=ppt/tags/tag68.xml><?xml version="1.0" encoding="utf-8"?>
<p:tagLst xmlns:p="http://schemas.openxmlformats.org/presentationml/2006/main">
  <p:tag name="RAINPROBLEM" val="MultipleChoiceMA"/>
  <p:tag name="PROBLEMSCORE" val="2.0"/>
  <p:tag name="PROBLEMSCORE_HALF" val="1.0"/>
</p:tagLst>
</file>

<file path=ppt/tags/tag69.xml><?xml version="1.0" encoding="utf-8"?>
<p:tagLst xmlns:p="http://schemas.openxmlformats.org/presentationml/2006/main">
  <p:tag name="KSO_WM_DOC_GUID" val="{79f2de15-a787-4b7e-8701-ad7144e0b4ca}"/>
</p:tagLst>
</file>

<file path=ppt/tags/tag7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ags/tag8.xml><?xml version="1.0" encoding="utf-8"?>
<p:tagLst xmlns:p="http://schemas.openxmlformats.org/presentationml/2006/main">
  <p:tag name="RAINPROBLEM" val="ProblemBullet"/>
  <p:tag name="RAINPROBLEMTYPE" val="MultipleChoiceMA"/>
  <p:tag name="RAINBULLET" val="Correct"/>
</p:tagLst>
</file>

<file path=ppt/tags/tag9.xml><?xml version="1.0" encoding="utf-8"?>
<p:tagLst xmlns:p="http://schemas.openxmlformats.org/presentationml/2006/main">
  <p:tag name="RAINPROBLEM" val="ProblemBullet"/>
  <p:tag name="RAINPROBLEMTYPE" val="MultipleChoiceMA"/>
  <p:tag name="RAINBULLET" val="Wrong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70C0"/>
      </a:accent1>
      <a:accent2>
        <a:srgbClr val="00B0F0"/>
      </a:accent2>
      <a:accent3>
        <a:srgbClr val="297FD5"/>
      </a:accent3>
      <a:accent4>
        <a:srgbClr val="00B050"/>
      </a:accent4>
      <a:accent5>
        <a:srgbClr val="92D050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4917</Words>
  <Application>WPS 演示</Application>
  <PresentationFormat>全屏显示(16:9)</PresentationFormat>
  <Paragraphs>1595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Arial Unicode MS</vt:lpstr>
      <vt:lpstr>Calibri</vt:lpstr>
      <vt:lpstr>隶书</vt:lpstr>
      <vt:lpstr>Wingdings 2</vt:lpstr>
      <vt:lpstr>Wingdings 2</vt:lpstr>
      <vt:lpstr>Symbol</vt:lpstr>
      <vt:lpstr>Times New Roman</vt:lpstr>
      <vt:lpstr>黑体</vt:lpstr>
      <vt:lpstr>Arial</vt:lpstr>
      <vt:lpstr>Constantia</vt:lpstr>
      <vt:lpstr>1_Office 主题</vt:lpstr>
      <vt:lpstr>流畅</vt:lpstr>
      <vt:lpstr>PowerPoint 演示文稿</vt:lpstr>
      <vt:lpstr>西门子MM420变频器方框图</vt:lpstr>
      <vt:lpstr>西门子MM420变频器方框图</vt:lpstr>
      <vt:lpstr>西门子MM420变频器方框图</vt:lpstr>
      <vt:lpstr>西门子MM420变频器方框图</vt:lpstr>
      <vt:lpstr>西门子MM420变频器方框图</vt:lpstr>
      <vt:lpstr>西门子MM420变频器方框图</vt:lpstr>
      <vt:lpstr>PowerPoint 演示文稿</vt:lpstr>
      <vt:lpstr>西门子MM420变频器方框图</vt:lpstr>
      <vt:lpstr>PowerPoint 演示文稿</vt:lpstr>
      <vt:lpstr>西门子MM420变频器方框图</vt:lpstr>
      <vt:lpstr>西门子MM420变频器方框图</vt:lpstr>
      <vt:lpstr>PowerPoint 演示文稿</vt:lpstr>
      <vt:lpstr>PowerPoint 演示文稿</vt:lpstr>
      <vt:lpstr>PowerPoint 演示文稿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guojl</dc:creator>
  <cp:lastModifiedBy>哈哈</cp:lastModifiedBy>
  <cp:revision>105</cp:revision>
  <dcterms:created xsi:type="dcterms:W3CDTF">2015-10-15T01:42:00Z</dcterms:created>
  <dcterms:modified xsi:type="dcterms:W3CDTF">2019-07-08T08:53:39Z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</Properties>
</file>