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59" r:id="rId2"/>
  </p:sldMasterIdLst>
  <p:notesMasterIdLst>
    <p:notesMasterId r:id="rId16"/>
  </p:notesMasterIdLst>
  <p:sldIdLst>
    <p:sldId id="257" r:id="rId3"/>
    <p:sldId id="296" r:id="rId4"/>
    <p:sldId id="298" r:id="rId5"/>
    <p:sldId id="304" r:id="rId6"/>
    <p:sldId id="305" r:id="rId7"/>
    <p:sldId id="315" r:id="rId8"/>
    <p:sldId id="316" r:id="rId9"/>
    <p:sldId id="309" r:id="rId10"/>
    <p:sldId id="313" r:id="rId11"/>
    <p:sldId id="314" r:id="rId12"/>
    <p:sldId id="317" r:id="rId13"/>
    <p:sldId id="318" r:id="rId14"/>
    <p:sldId id="292" r:id="rId15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00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867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13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1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601145"/>
            <a:ext cx="394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控制电路原理图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10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6855" y="537748"/>
            <a:ext cx="3163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8610"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j-ea"/>
              </a:rPr>
              <a:t>3</a:t>
            </a: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）保护电路</a:t>
            </a:r>
          </a:p>
        </p:txBody>
      </p:sp>
      <p:sp>
        <p:nvSpPr>
          <p:cNvPr id="9" name="矩形 8"/>
          <p:cNvSpPr/>
          <p:nvPr/>
        </p:nvSpPr>
        <p:spPr>
          <a:xfrm>
            <a:off x="574263" y="1449260"/>
            <a:ext cx="80557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变频器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保护电路是通过检测主电路的电压、电流等参数来判断变频器的运行状况，当发生过载或过电压等异常时，为了防止变频器的逆变电路的功率器件和负载损坏，使变频器中的逆变电路停止工作或抑制输出电压、电流值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11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4264" y="1427936"/>
            <a:ext cx="7670761" cy="1170320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50000"/>
              </a:lnSpc>
              <a:defRPr/>
            </a:pPr>
            <a:r>
              <a:rPr lang="zh-CN" altLang="en-US" sz="2400" i="0" dirty="0" smtClean="0">
                <a:solidFill>
                  <a:srgbClr val="1C1C1C"/>
                </a:solidFill>
                <a:latin typeface="+mn-ea"/>
              </a:rPr>
              <a:t>  变频器</a:t>
            </a:r>
            <a:r>
              <a:rPr lang="zh-CN" altLang="en-US" sz="2400" i="0" dirty="0">
                <a:solidFill>
                  <a:srgbClr val="1C1C1C"/>
                </a:solidFill>
                <a:latin typeface="+mn-ea"/>
              </a:rPr>
              <a:t>中的保护电路，可</a:t>
            </a:r>
            <a:r>
              <a:rPr lang="zh-CN" altLang="en-US" sz="2400" i="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分为</a:t>
            </a:r>
            <a:r>
              <a:rPr lang="zh-CN" altLang="en-US" sz="2400" i="0" dirty="0">
                <a:solidFill>
                  <a:srgbClr val="1C1C1C"/>
                </a:solidFill>
                <a:latin typeface="+mn-ea"/>
              </a:rPr>
              <a:t>变频器保护和负载（异步电动机）保护两种，保护功能见</a:t>
            </a:r>
            <a:r>
              <a:rPr lang="zh-CN" altLang="en-US" sz="2400" dirty="0">
                <a:solidFill>
                  <a:srgbClr val="1C1C1C"/>
                </a:solidFill>
                <a:latin typeface="+mn-ea"/>
              </a:rPr>
              <a:t>下</a:t>
            </a:r>
            <a:r>
              <a:rPr lang="zh-CN" altLang="en-US" sz="2400" i="0" dirty="0">
                <a:solidFill>
                  <a:srgbClr val="1C1C1C"/>
                </a:solidFill>
                <a:latin typeface="+mn-ea"/>
              </a:rPr>
              <a:t>表所示。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74911"/>
              </p:ext>
            </p:extLst>
          </p:nvPr>
        </p:nvGraphicFramePr>
        <p:xfrm>
          <a:off x="845835" y="2841011"/>
          <a:ext cx="7350552" cy="18288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837638"/>
                <a:gridCol w="1837638"/>
                <a:gridCol w="1837638"/>
                <a:gridCol w="1837638"/>
              </a:tblGrid>
              <a:tr h="304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保护对象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保护功能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保护对象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保护功能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/>
                </a:tc>
              </a:tr>
              <a:tr h="3762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变频器保护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瞬时过电流保护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过载保护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再生过电压保护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瞬时停电保护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接地过电流保护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冷却风机保护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异步电动机保护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过载保护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超频（超速）保护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</a:tr>
              <a:tr h="7328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其他保护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防止失速过电流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防止失速再生过电压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0396" marR="50396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6855" y="537748"/>
            <a:ext cx="3163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8610"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j-ea"/>
              </a:rPr>
              <a:t>3</a:t>
            </a: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）保护电路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zh-CN" altLang="zh-CN" sz="2800" dirty="0"/>
              <a:t>在变频调速系统中，变频器的热保护功能能够更好地保护电动机的（ 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zh-CN" altLang="zh-CN" sz="2800" dirty="0"/>
              <a:t>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过热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过流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过压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过载</a:t>
            </a: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1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控制电路原理图</a:t>
            </a: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49032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677657" cy="3831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09962" y="319753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91478" y="139888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控制电路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93627" y="320780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原理图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0" t="3763" r="1802" b="6831"/>
          <a:stretch>
            <a:fillRect/>
          </a:stretch>
        </p:blipFill>
        <p:spPr bwMode="auto">
          <a:xfrm>
            <a:off x="1550879" y="790892"/>
            <a:ext cx="5998805" cy="403714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97102" y="1314630"/>
            <a:ext cx="6530422" cy="3164713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zh-CN" altLang="en-US" sz="2800" i="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变频器</a:t>
            </a:r>
            <a:r>
              <a:rPr lang="zh-CN" altLang="en-US" sz="2800" i="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的控制电路是给变频器主电路提供控制信号的回路，变频器控制电路如图所示，</a:t>
            </a:r>
            <a:r>
              <a:rPr lang="zh-CN" altLang="en-US" sz="28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8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接收</a:t>
            </a:r>
            <a:r>
              <a:rPr lang="zh-CN" altLang="en-US" sz="2800" i="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整流器</a:t>
            </a:r>
            <a:r>
              <a:rPr lang="zh-CN" altLang="en-US" sz="2800" i="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、中间电路和</a:t>
            </a:r>
            <a:r>
              <a:rPr lang="zh-CN" altLang="en-US" sz="2800" i="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逆变器的信号，</a:t>
            </a:r>
            <a:r>
              <a:rPr lang="zh-CN" altLang="en-US" sz="2800" i="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同时</a:t>
            </a:r>
            <a:r>
              <a:rPr lang="zh-CN" altLang="en-US" sz="28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它将信号传送</a:t>
            </a:r>
            <a:r>
              <a:rPr lang="zh-CN" altLang="en-US" sz="28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给逆变器控制</a:t>
            </a:r>
            <a:r>
              <a:rPr lang="en-US" altLang="zh-CN" sz="28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IGBT</a:t>
            </a:r>
            <a:r>
              <a:rPr lang="zh-CN" altLang="en-US" sz="28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的导通</a:t>
            </a:r>
            <a:r>
              <a:rPr lang="zh-CN" altLang="en-US" sz="2800" i="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800" i="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其主要组成部分是：输出驱动电路、操作控制电路等。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0394" y="605069"/>
            <a:ext cx="8175510" cy="653256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n-ea"/>
              </a:rPr>
              <a:t>1</a:t>
            </a: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）控制电路</a:t>
            </a:r>
          </a:p>
        </p:txBody>
      </p:sp>
      <p:sp>
        <p:nvSpPr>
          <p:cNvPr id="2" name="矩形 1"/>
          <p:cNvSpPr/>
          <p:nvPr/>
        </p:nvSpPr>
        <p:spPr>
          <a:xfrm>
            <a:off x="855878" y="1228624"/>
            <a:ext cx="724936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20000"/>
              </a:lnSpc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）运算电路。将变频器的电压、电流检测电路的信号及变频器外部负载的非电量（速度、转矩等经检测电路转换为电信号）信号与给定的电流、电压信号进行比较运算，决定逆变器的输出电压、频率。</a:t>
            </a:r>
          </a:p>
        </p:txBody>
      </p:sp>
      <p:sp>
        <p:nvSpPr>
          <p:cNvPr id="3" name="矩形 2"/>
          <p:cNvSpPr/>
          <p:nvPr/>
        </p:nvSpPr>
        <p:spPr>
          <a:xfrm>
            <a:off x="855876" y="3171214"/>
            <a:ext cx="7069103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20000"/>
              </a:lnSpc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）电压、电流检测电路。采用电隔离检测技术来检测主回路的电压、电流，检测电路对检测到的电压、电流信号进行处理和转换，以满足变频器控制电路的需要。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6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0394" y="605069"/>
            <a:ext cx="8175510" cy="653256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n-ea"/>
              </a:rPr>
              <a:t>1</a:t>
            </a: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）控制电路</a:t>
            </a:r>
          </a:p>
        </p:txBody>
      </p:sp>
      <p:sp>
        <p:nvSpPr>
          <p:cNvPr id="5" name="矩形 4"/>
          <p:cNvSpPr/>
          <p:nvPr/>
        </p:nvSpPr>
        <p:spPr>
          <a:xfrm>
            <a:off x="855878" y="1346452"/>
            <a:ext cx="72493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）驱动电路。驱动电路由隔离放大电路、驱动放大电路和驱动电路电源组成。变频器驱动电路的功能是在控制电路的控制下，产生足够功率的驱动信号使主电路开关器件导通或关断。</a:t>
            </a:r>
          </a:p>
        </p:txBody>
      </p:sp>
      <p:sp>
        <p:nvSpPr>
          <p:cNvPr id="6" name="矩形 5"/>
          <p:cNvSpPr/>
          <p:nvPr/>
        </p:nvSpPr>
        <p:spPr>
          <a:xfrm>
            <a:off x="855878" y="3134578"/>
            <a:ext cx="70691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I/O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（输入／输出）电路。变频器的</a:t>
            </a: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I/O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（输入／输出）电路的功能是为了使变频器更好地实现人机交互。变频器具有多种输入信号（如运行、多段速度运行等），还有各种内部参数的输出（如电流、频率、保护动作驱动等）信号。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7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0394" y="563101"/>
            <a:ext cx="8175510" cy="653256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n-ea"/>
              </a:rPr>
              <a:t>1</a:t>
            </a: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）控制电路</a:t>
            </a:r>
          </a:p>
        </p:txBody>
      </p:sp>
      <p:sp>
        <p:nvSpPr>
          <p:cNvPr id="2" name="矩形 1"/>
          <p:cNvSpPr/>
          <p:nvPr/>
        </p:nvSpPr>
        <p:spPr>
          <a:xfrm>
            <a:off x="943005" y="1721182"/>
            <a:ext cx="705982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）速度检测电路。速度检测电路以装在异步电动机轴上的速度检测器（</a:t>
            </a: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TG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PLG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等）为核心，将检测到的电动机速度信号进行处理和转换，送人运算回路，可使电动机按指令给定的速度运转。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8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0394" y="563101"/>
            <a:ext cx="8175510" cy="653256"/>
          </a:xfrm>
          <a:prstGeom prst="rect">
            <a:avLst/>
          </a:prstGeom>
        </p:spPr>
        <p:txBody>
          <a:bodyPr wrap="square" lIns="61722" tIns="30861" rIns="61722" bIns="30861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n-ea"/>
              </a:rPr>
              <a:t>1</a:t>
            </a:r>
            <a:r>
              <a:rPr lang="zh-CN" altLang="en-US" sz="3200" dirty="0">
                <a:solidFill>
                  <a:srgbClr val="1C1C1C"/>
                </a:solidFill>
                <a:latin typeface="+mn-ea"/>
              </a:rPr>
              <a:t>）控制电路</a:t>
            </a:r>
          </a:p>
        </p:txBody>
      </p:sp>
      <p:sp>
        <p:nvSpPr>
          <p:cNvPr id="3" name="矩形 2"/>
          <p:cNvSpPr/>
          <p:nvPr/>
        </p:nvSpPr>
        <p:spPr>
          <a:xfrm>
            <a:off x="943005" y="1602000"/>
            <a:ext cx="714029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）主控板上的通信电路。当变频器由可编程序控制器或上位计算机、人机界面等进行控制时，必须通过通信接口相互传递信号。</a:t>
            </a:r>
          </a:p>
        </p:txBody>
      </p:sp>
      <p:sp>
        <p:nvSpPr>
          <p:cNvPr id="5" name="矩形 4"/>
          <p:cNvSpPr/>
          <p:nvPr/>
        </p:nvSpPr>
        <p:spPr>
          <a:xfrm>
            <a:off x="895455" y="3471285"/>
            <a:ext cx="7235389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lnSpc>
                <a:spcPct val="120000"/>
              </a:lnSpc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）外部控制电路。变频器外部控制电路主要是指频率设定电压输入，频率设定电流输入、正转、反转、点动及停止运行控制、多档转速控制。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9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控制电路原理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4909" y="662430"/>
            <a:ext cx="3984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8610">
              <a:defRPr/>
            </a:pP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（</a:t>
            </a:r>
            <a:r>
              <a:rPr lang="en-US" altLang="zh-CN" sz="3200" dirty="0">
                <a:solidFill>
                  <a:srgbClr val="1C1C1C"/>
                </a:solidFill>
                <a:latin typeface="+mj-ea"/>
              </a:rPr>
              <a:t>2</a:t>
            </a:r>
            <a:r>
              <a:rPr lang="zh-CN" altLang="en-US" sz="3200" dirty="0">
                <a:solidFill>
                  <a:srgbClr val="1C1C1C"/>
                </a:solidFill>
                <a:latin typeface="+mj-ea"/>
              </a:rPr>
              <a:t>）开关电源电路</a:t>
            </a:r>
          </a:p>
        </p:txBody>
      </p:sp>
      <p:sp>
        <p:nvSpPr>
          <p:cNvPr id="3" name="矩形 2"/>
          <p:cNvSpPr/>
          <p:nvPr/>
        </p:nvSpPr>
        <p:spPr>
          <a:xfrm>
            <a:off x="868058" y="1695441"/>
            <a:ext cx="7535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8610">
              <a:defRPr/>
            </a:pPr>
            <a:r>
              <a:rPr lang="zh-CN" altLang="en-US" sz="2400" dirty="0" smtClean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开关</a:t>
            </a:r>
            <a:r>
              <a:rPr lang="zh-CN" altLang="en-US" sz="2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电源电路向操作面板、主控板、驱动电路及风机等提供低压电源。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c6aaca9f-b63c-4f06-845d-94175c178889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"/>
  <p:tag name="PROBLEMSCORE" val="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682</Words>
  <Application>Microsoft Office PowerPoint</Application>
  <PresentationFormat>全屏显示(16:9)</PresentationFormat>
  <Paragraphs>88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Times New Roman</vt:lpstr>
      <vt:lpstr>Wingdings 2</vt:lpstr>
      <vt:lpstr>1_Office 主题</vt:lpstr>
      <vt:lpstr>流畅</vt:lpstr>
      <vt:lpstr>PowerPoint 演示文稿</vt:lpstr>
      <vt:lpstr>控制电路原理图</vt:lpstr>
      <vt:lpstr>控制电路</vt:lpstr>
      <vt:lpstr>控制电路</vt:lpstr>
      <vt:lpstr>控制电路原理</vt:lpstr>
      <vt:lpstr>控制电路原理</vt:lpstr>
      <vt:lpstr>控制电路原理</vt:lpstr>
      <vt:lpstr>控制电路原理</vt:lpstr>
      <vt:lpstr>控制电路原理</vt:lpstr>
      <vt:lpstr>控制电路原理</vt:lpstr>
      <vt:lpstr>控制电路原理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106</cp:revision>
  <dcterms:created xsi:type="dcterms:W3CDTF">2015-10-15T01:42:00Z</dcterms:created>
  <dcterms:modified xsi:type="dcterms:W3CDTF">2019-07-08T08:44:28Z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