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  <p:sldMasterId id="2147483659" r:id="rId2"/>
  </p:sldMasterIdLst>
  <p:notesMasterIdLst>
    <p:notesMasterId r:id="rId16"/>
  </p:notesMasterIdLst>
  <p:sldIdLst>
    <p:sldId id="257" r:id="rId3"/>
    <p:sldId id="296" r:id="rId4"/>
    <p:sldId id="298" r:id="rId5"/>
    <p:sldId id="304" r:id="rId6"/>
    <p:sldId id="305" r:id="rId7"/>
    <p:sldId id="315" r:id="rId8"/>
    <p:sldId id="316" r:id="rId9"/>
    <p:sldId id="309" r:id="rId10"/>
    <p:sldId id="313" r:id="rId11"/>
    <p:sldId id="314" r:id="rId12"/>
    <p:sldId id="317" r:id="rId13"/>
    <p:sldId id="318" r:id="rId14"/>
    <p:sldId id="292" r:id="rId15"/>
  </p:sldIdLst>
  <p:sldSz cx="9144000" cy="5143500" type="screen16x9"/>
  <p:notesSz cx="6858000" cy="9144000"/>
  <p:custDataLst>
    <p:tags r:id="rId17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98" d="100"/>
          <a:sy n="98" d="100"/>
        </p:scale>
        <p:origin x="558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CD234-1A59-463F-8B12-F9DAA98A294F}" type="datetimeFigureOut">
              <a:rPr lang="zh-CN" altLang="en-US" smtClean="0"/>
              <a:t>2019/7/8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BB733-DF6B-4801-AFF9-46967ACB99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0003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BB733-DF6B-4801-AFF9-46967ACB994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7867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BB733-DF6B-4801-AFF9-46967ACB9940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6136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首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06"/>
          <p:cNvGrpSpPr>
            <a:grpSpLocks noChangeAspect="1"/>
          </p:cNvGrpSpPr>
          <p:nvPr userDrawn="1"/>
        </p:nvGrpSpPr>
        <p:grpSpPr bwMode="auto">
          <a:xfrm>
            <a:off x="0" y="-206"/>
            <a:ext cx="9144000" cy="3697701"/>
            <a:chOff x="1602" y="283"/>
            <a:chExt cx="5028" cy="2711"/>
          </a:xfrm>
        </p:grpSpPr>
        <p:sp>
          <p:nvSpPr>
            <p:cNvPr id="17" name="Freeform 107"/>
            <p:cNvSpPr/>
            <p:nvPr/>
          </p:nvSpPr>
          <p:spPr bwMode="auto">
            <a:xfrm>
              <a:off x="1602" y="426"/>
              <a:ext cx="5028" cy="2568"/>
            </a:xfrm>
            <a:custGeom>
              <a:avLst/>
              <a:gdLst/>
              <a:ahLst/>
              <a:cxnLst>
                <a:cxn ang="0">
                  <a:pos x="2129" y="670"/>
                </a:cxn>
                <a:cxn ang="0">
                  <a:pos x="2129" y="640"/>
                </a:cxn>
                <a:cxn ang="0">
                  <a:pos x="0" y="0"/>
                </a:cxn>
                <a:cxn ang="0">
                  <a:pos x="0" y="688"/>
                </a:cxn>
                <a:cxn ang="0">
                  <a:pos x="1053" y="1054"/>
                </a:cxn>
                <a:cxn ang="0">
                  <a:pos x="2129" y="670"/>
                </a:cxn>
              </a:cxnLst>
              <a:rect l="0" t="0" r="r" b="b"/>
              <a:pathLst>
                <a:path w="2129" h="1054">
                  <a:moveTo>
                    <a:pt x="2129" y="670"/>
                  </a:moveTo>
                  <a:cubicBezTo>
                    <a:pt x="2129" y="640"/>
                    <a:pt x="2129" y="640"/>
                    <a:pt x="2129" y="640"/>
                  </a:cubicBezTo>
                  <a:cubicBezTo>
                    <a:pt x="1070" y="830"/>
                    <a:pt x="360" y="617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310" y="932"/>
                    <a:pt x="661" y="1054"/>
                    <a:pt x="1053" y="1054"/>
                  </a:cubicBezTo>
                  <a:cubicBezTo>
                    <a:pt x="1454" y="1054"/>
                    <a:pt x="1813" y="926"/>
                    <a:pt x="2129" y="67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2B9BD3"/>
                </a:gs>
                <a:gs pos="31000">
                  <a:srgbClr val="21D6E0"/>
                </a:gs>
                <a:gs pos="77000">
                  <a:srgbClr val="0087E6"/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015">
                <a:solidFill>
                  <a:prstClr val="black"/>
                </a:solidFill>
              </a:endParaRPr>
            </a:p>
          </p:txBody>
        </p:sp>
        <p:sp>
          <p:nvSpPr>
            <p:cNvPr id="18" name="Freeform 108"/>
            <p:cNvSpPr/>
            <p:nvPr/>
          </p:nvSpPr>
          <p:spPr bwMode="auto">
            <a:xfrm>
              <a:off x="1602" y="283"/>
              <a:ext cx="5028" cy="2200"/>
            </a:xfrm>
            <a:custGeom>
              <a:avLst/>
              <a:gdLst/>
              <a:ahLst/>
              <a:cxnLst>
                <a:cxn ang="0">
                  <a:pos x="2129" y="697"/>
                </a:cxn>
                <a:cxn ang="0">
                  <a:pos x="2129" y="623"/>
                </a:cxn>
                <a:cxn ang="0">
                  <a:pos x="1181" y="0"/>
                </a:cxn>
                <a:cxn ang="0">
                  <a:pos x="0" y="0"/>
                </a:cxn>
                <a:cxn ang="0">
                  <a:pos x="0" y="57"/>
                </a:cxn>
                <a:cxn ang="0">
                  <a:pos x="2129" y="697"/>
                </a:cxn>
              </a:cxnLst>
              <a:rect l="0" t="0" r="r" b="b"/>
              <a:pathLst>
                <a:path w="2129" h="887">
                  <a:moveTo>
                    <a:pt x="2129" y="697"/>
                  </a:moveTo>
                  <a:cubicBezTo>
                    <a:pt x="2129" y="623"/>
                    <a:pt x="2129" y="623"/>
                    <a:pt x="2129" y="623"/>
                  </a:cubicBezTo>
                  <a:cubicBezTo>
                    <a:pt x="1448" y="642"/>
                    <a:pt x="1132" y="434"/>
                    <a:pt x="118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360" y="674"/>
                    <a:pt x="1070" y="887"/>
                    <a:pt x="2129" y="697"/>
                  </a:cubicBezTo>
                  <a:close/>
                </a:path>
              </a:pathLst>
            </a:custGeom>
            <a:gradFill flip="none" rotWithShape="1">
              <a:gsLst>
                <a:gs pos="27000">
                  <a:srgbClr val="0D7AB9"/>
                </a:gs>
                <a:gs pos="17000">
                  <a:srgbClr val="21D6E0"/>
                </a:gs>
                <a:gs pos="75000">
                  <a:srgbClr val="0087E6"/>
                </a:gs>
              </a:gsLst>
              <a:lin ang="7200000" scaled="0"/>
              <a:tileRect/>
            </a:gra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015">
                <a:solidFill>
                  <a:prstClr val="black"/>
                </a:solidFill>
              </a:endParaRPr>
            </a:p>
          </p:txBody>
        </p:sp>
        <p:sp>
          <p:nvSpPr>
            <p:cNvPr id="19" name="Freeform 109"/>
            <p:cNvSpPr/>
            <p:nvPr/>
          </p:nvSpPr>
          <p:spPr bwMode="auto">
            <a:xfrm>
              <a:off x="4255" y="283"/>
              <a:ext cx="2375" cy="1650"/>
            </a:xfrm>
            <a:custGeom>
              <a:avLst/>
              <a:gdLst/>
              <a:ahLst/>
              <a:cxnLst>
                <a:cxn ang="0">
                  <a:pos x="997" y="623"/>
                </a:cxn>
                <a:cxn ang="0">
                  <a:pos x="997" y="0"/>
                </a:cxn>
                <a:cxn ang="0">
                  <a:pos x="49" y="0"/>
                </a:cxn>
                <a:cxn ang="0">
                  <a:pos x="997" y="623"/>
                </a:cxn>
              </a:cxnLst>
              <a:rect l="0" t="0" r="r" b="b"/>
              <a:pathLst>
                <a:path w="997" h="642">
                  <a:moveTo>
                    <a:pt x="997" y="623"/>
                  </a:moveTo>
                  <a:cubicBezTo>
                    <a:pt x="997" y="0"/>
                    <a:pt x="997" y="0"/>
                    <a:pt x="997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0" y="434"/>
                    <a:pt x="316" y="642"/>
                    <a:pt x="997" y="623"/>
                  </a:cubicBezTo>
                  <a:close/>
                </a:path>
              </a:pathLst>
            </a:custGeom>
            <a:gradFill flip="none" rotWithShape="1">
              <a:gsLst>
                <a:gs pos="18000">
                  <a:srgbClr val="4ABEEE"/>
                </a:gs>
                <a:gs pos="75000">
                  <a:srgbClr val="0D7AB9"/>
                </a:gs>
              </a:gsLst>
              <a:path path="circle">
                <a:fillToRect l="100000" b="100000"/>
              </a:path>
              <a:tileRect t="-100000" r="-100000"/>
            </a:gra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015">
                <a:solidFill>
                  <a:prstClr val="black"/>
                </a:solidFill>
              </a:endParaRPr>
            </a:p>
          </p:txBody>
        </p:sp>
      </p:grpSp>
      <p:sp>
        <p:nvSpPr>
          <p:cNvPr id="22" name="Freeform 26"/>
          <p:cNvSpPr/>
          <p:nvPr userDrawn="1"/>
        </p:nvSpPr>
        <p:spPr bwMode="auto">
          <a:xfrm>
            <a:off x="0" y="2976555"/>
            <a:ext cx="9144000" cy="2166946"/>
          </a:xfrm>
          <a:custGeom>
            <a:avLst/>
            <a:gdLst/>
            <a:ahLst/>
            <a:cxnLst>
              <a:cxn ang="0">
                <a:pos x="2861" y="904"/>
              </a:cxn>
              <a:cxn ang="0">
                <a:pos x="2861" y="0"/>
              </a:cxn>
              <a:cxn ang="0">
                <a:pos x="1382" y="332"/>
              </a:cxn>
              <a:cxn ang="0">
                <a:pos x="0" y="46"/>
              </a:cxn>
              <a:cxn ang="0">
                <a:pos x="0" y="904"/>
              </a:cxn>
              <a:cxn ang="0">
                <a:pos x="2861" y="904"/>
              </a:cxn>
            </a:cxnLst>
            <a:rect l="0" t="0" r="r" b="b"/>
            <a:pathLst>
              <a:path w="2861" h="904">
                <a:moveTo>
                  <a:pt x="2861" y="904"/>
                </a:moveTo>
                <a:cubicBezTo>
                  <a:pt x="2861" y="0"/>
                  <a:pt x="2861" y="0"/>
                  <a:pt x="2861" y="0"/>
                </a:cubicBezTo>
                <a:cubicBezTo>
                  <a:pt x="2414" y="221"/>
                  <a:pt x="1921" y="332"/>
                  <a:pt x="1382" y="332"/>
                </a:cubicBezTo>
                <a:cubicBezTo>
                  <a:pt x="882" y="332"/>
                  <a:pt x="421" y="237"/>
                  <a:pt x="0" y="46"/>
                </a:cubicBezTo>
                <a:cubicBezTo>
                  <a:pt x="0" y="904"/>
                  <a:pt x="0" y="904"/>
                  <a:pt x="0" y="904"/>
                </a:cubicBezTo>
                <a:cubicBezTo>
                  <a:pt x="2861" y="904"/>
                  <a:pt x="2861" y="904"/>
                  <a:pt x="2861" y="904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59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15">
              <a:solidFill>
                <a:prstClr val="black"/>
              </a:solidFill>
            </a:endParaRPr>
          </a:p>
        </p:txBody>
      </p:sp>
      <p:sp>
        <p:nvSpPr>
          <p:cNvPr id="23" name="Freeform 27"/>
          <p:cNvSpPr/>
          <p:nvPr/>
        </p:nvSpPr>
        <p:spPr bwMode="auto">
          <a:xfrm>
            <a:off x="0" y="2361736"/>
            <a:ext cx="9144000" cy="1335164"/>
          </a:xfrm>
          <a:custGeom>
            <a:avLst/>
            <a:gdLst/>
            <a:ahLst/>
            <a:cxnLst>
              <a:cxn ang="0">
                <a:pos x="2861" y="225"/>
              </a:cxn>
              <a:cxn ang="0">
                <a:pos x="2861" y="0"/>
              </a:cxn>
              <a:cxn ang="0">
                <a:pos x="1415" y="516"/>
              </a:cxn>
              <a:cxn ang="0">
                <a:pos x="0" y="25"/>
              </a:cxn>
              <a:cxn ang="0">
                <a:pos x="0" y="271"/>
              </a:cxn>
              <a:cxn ang="0">
                <a:pos x="1382" y="557"/>
              </a:cxn>
              <a:cxn ang="0">
                <a:pos x="2861" y="225"/>
              </a:cxn>
            </a:cxnLst>
            <a:rect l="0" t="0" r="r" b="b"/>
            <a:pathLst>
              <a:path w="2861" h="557">
                <a:moveTo>
                  <a:pt x="2861" y="225"/>
                </a:moveTo>
                <a:cubicBezTo>
                  <a:pt x="2861" y="0"/>
                  <a:pt x="2861" y="0"/>
                  <a:pt x="2861" y="0"/>
                </a:cubicBezTo>
                <a:cubicBezTo>
                  <a:pt x="2436" y="344"/>
                  <a:pt x="1954" y="516"/>
                  <a:pt x="1415" y="516"/>
                </a:cubicBezTo>
                <a:cubicBezTo>
                  <a:pt x="889" y="516"/>
                  <a:pt x="417" y="352"/>
                  <a:pt x="0" y="25"/>
                </a:cubicBezTo>
                <a:cubicBezTo>
                  <a:pt x="0" y="271"/>
                  <a:pt x="0" y="271"/>
                  <a:pt x="0" y="271"/>
                </a:cubicBezTo>
                <a:cubicBezTo>
                  <a:pt x="421" y="462"/>
                  <a:pt x="882" y="557"/>
                  <a:pt x="1382" y="557"/>
                </a:cubicBezTo>
                <a:cubicBezTo>
                  <a:pt x="1921" y="557"/>
                  <a:pt x="2414" y="446"/>
                  <a:pt x="2861" y="225"/>
                </a:cubicBezTo>
                <a:close/>
              </a:path>
            </a:pathLst>
          </a:custGeom>
          <a:solidFill>
            <a:srgbClr val="000000"/>
          </a:soli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15">
              <a:solidFill>
                <a:prstClr val="black"/>
              </a:solidFill>
            </a:endParaRPr>
          </a:p>
        </p:txBody>
      </p:sp>
      <p:sp>
        <p:nvSpPr>
          <p:cNvPr id="24" name="Freeform 28"/>
          <p:cNvSpPr/>
          <p:nvPr/>
        </p:nvSpPr>
        <p:spPr bwMode="auto">
          <a:xfrm>
            <a:off x="0" y="2880672"/>
            <a:ext cx="9144000" cy="891708"/>
          </a:xfrm>
          <a:custGeom>
            <a:avLst/>
            <a:gdLst/>
            <a:ahLst/>
            <a:cxnLst>
              <a:cxn ang="0">
                <a:pos x="2861" y="40"/>
              </a:cxn>
              <a:cxn ang="0">
                <a:pos x="2861" y="0"/>
              </a:cxn>
              <a:cxn ang="0">
                <a:pos x="1382" y="332"/>
              </a:cxn>
              <a:cxn ang="0">
                <a:pos x="0" y="46"/>
              </a:cxn>
              <a:cxn ang="0">
                <a:pos x="0" y="86"/>
              </a:cxn>
              <a:cxn ang="0">
                <a:pos x="1382" y="372"/>
              </a:cxn>
              <a:cxn ang="0">
                <a:pos x="2861" y="40"/>
              </a:cxn>
            </a:cxnLst>
            <a:rect l="0" t="0" r="r" b="b"/>
            <a:pathLst>
              <a:path w="2861" h="372">
                <a:moveTo>
                  <a:pt x="2861" y="40"/>
                </a:moveTo>
                <a:cubicBezTo>
                  <a:pt x="2861" y="0"/>
                  <a:pt x="2861" y="0"/>
                  <a:pt x="2861" y="0"/>
                </a:cubicBezTo>
                <a:cubicBezTo>
                  <a:pt x="2414" y="221"/>
                  <a:pt x="1921" y="332"/>
                  <a:pt x="1382" y="332"/>
                </a:cubicBezTo>
                <a:cubicBezTo>
                  <a:pt x="882" y="332"/>
                  <a:pt x="421" y="237"/>
                  <a:pt x="0" y="46"/>
                </a:cubicBezTo>
                <a:cubicBezTo>
                  <a:pt x="0" y="86"/>
                  <a:pt x="0" y="86"/>
                  <a:pt x="0" y="86"/>
                </a:cubicBezTo>
                <a:cubicBezTo>
                  <a:pt x="421" y="277"/>
                  <a:pt x="882" y="372"/>
                  <a:pt x="1382" y="372"/>
                </a:cubicBezTo>
                <a:cubicBezTo>
                  <a:pt x="1921" y="372"/>
                  <a:pt x="2414" y="261"/>
                  <a:pt x="2861" y="40"/>
                </a:cubicBezTo>
                <a:close/>
              </a:path>
            </a:pathLst>
          </a:custGeom>
          <a:solidFill>
            <a:srgbClr val="97BD4F"/>
          </a:soli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15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尾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158826" y="2270803"/>
            <a:ext cx="157433" cy="23257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77923" tIns="38962" rIns="77923" bIns="38962" anchor="ctr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endParaRPr lang="zh-CN" altLang="en-US" sz="100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533400" y="1028701"/>
            <a:ext cx="7851648" cy="1371600"/>
          </a:xfrm>
          <a:ln>
            <a:noFill/>
          </a:ln>
        </p:spPr>
        <p:txBody>
          <a:bodyPr tIns="0" rIns="15585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533400" y="2421403"/>
            <a:ext cx="7854696" cy="1314450"/>
          </a:xfrm>
        </p:spPr>
        <p:txBody>
          <a:bodyPr lIns="0" rIns="15585"/>
          <a:lstStyle>
            <a:lvl1pPr marL="0" marR="38735" indent="0" algn="r">
              <a:buNone/>
              <a:defRPr>
                <a:solidFill>
                  <a:schemeClr val="tx1"/>
                </a:solidFill>
              </a:defRPr>
            </a:lvl1pPr>
            <a:lvl2pPr marL="389890" indent="0" algn="ctr">
              <a:buNone/>
            </a:lvl2pPr>
            <a:lvl3pPr marL="779145" indent="0" algn="ctr">
              <a:buNone/>
            </a:lvl3pPr>
            <a:lvl4pPr marL="1169035" indent="0" algn="ctr">
              <a:buNone/>
            </a:lvl4pPr>
            <a:lvl5pPr marL="1558290" indent="0" algn="ctr">
              <a:buNone/>
            </a:lvl5pPr>
            <a:lvl6pPr marL="1948180" indent="0" algn="ctr">
              <a:buNone/>
            </a:lvl6pPr>
            <a:lvl7pPr marL="2337435" indent="0" algn="ctr">
              <a:buNone/>
            </a:lvl7pPr>
            <a:lvl8pPr marL="2727325" indent="0" algn="ctr">
              <a:buNone/>
            </a:lvl8pPr>
            <a:lvl9pPr marL="3117215" indent="0" algn="ctr">
              <a:buNone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5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6580B-2481-41E5-B47E-B7E27A1FC18D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t>7/8/2019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7F2CC-D35B-41E5-A764-0A2557584678}" type="slidenum">
              <a:rPr lang="en-US">
                <a:solidFill>
                  <a:srgbClr val="DBF5F9">
                    <a:shade val="90000"/>
                  </a:srgbClr>
                </a:solidFill>
              </a:r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632A0-C4B0-4127-A58F-D378483353F1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t>7/8/2019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591D8-E6AA-41A6-BAFA-2226DC449505}" type="slidenum">
              <a:rPr lang="en-US">
                <a:solidFill>
                  <a:srgbClr val="04617B">
                    <a:shade val="90000"/>
                  </a:srgbClr>
                </a:solidFill>
              </a:r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0352" y="2028499"/>
            <a:ext cx="7772400" cy="1132284"/>
          </a:xfrm>
        </p:spPr>
        <p:txBody>
          <a:bodyPr lIns="38962" rIns="38962"/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B2F7F-677A-441A-B1F0-515827764BEB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t>7/8/2019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9076D-57A5-49F9-BA23-183867509175}" type="slidenum">
              <a:rPr lang="en-US">
                <a:solidFill>
                  <a:srgbClr val="DBF5F9">
                    <a:shade val="90000"/>
                  </a:srgbClr>
                </a:solidFill>
              </a:r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87BE5-3395-48AA-A0D0-FEE0D0506C24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t>7/8/2019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B5DF4-E487-4B67-9FBF-55259FEE5682}" type="slidenum">
              <a:rPr lang="en-US">
                <a:solidFill>
                  <a:srgbClr val="04617B">
                    <a:shade val="90000"/>
                  </a:srgbClr>
                </a:solidFill>
              </a:r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38962" tIns="0" rIns="38962" bIns="0" anchor="ctr">
            <a:noAutofit/>
          </a:bodyPr>
          <a:lstStyle>
            <a:lvl1pPr marL="0" indent="0">
              <a:buNone/>
              <a:defRPr sz="20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700" b="1"/>
            </a:lvl2pPr>
            <a:lvl3pPr>
              <a:buNone/>
              <a:defRPr sz="1600" b="1"/>
            </a:lvl3pPr>
            <a:lvl4pPr>
              <a:buNone/>
              <a:defRPr sz="1300" b="1"/>
            </a:lvl4pPr>
            <a:lvl5pPr>
              <a:buNone/>
              <a:defRPr sz="1300" b="1"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1394819"/>
            <a:ext cx="4041776" cy="491132"/>
          </a:xfrm>
        </p:spPr>
        <p:txBody>
          <a:bodyPr lIns="38962" tIns="0" rIns="38962" bIns="0" anchor="ctr"/>
          <a:lstStyle>
            <a:lvl1pPr marL="0" indent="0">
              <a:buNone/>
              <a:defRPr sz="20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700" b="1"/>
            </a:lvl2pPr>
            <a:lvl3pPr>
              <a:buNone/>
              <a:defRPr sz="1600" b="1"/>
            </a:lvl3pPr>
            <a:lvl4pPr>
              <a:buNone/>
              <a:defRPr sz="1300" b="1"/>
            </a:lvl4pPr>
            <a:lvl5pPr>
              <a:buNone/>
              <a:defRPr sz="1300" b="1"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1900"/>
            </a:lvl1pPr>
            <a:lvl2pPr>
              <a:defRPr sz="17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885950"/>
            <a:ext cx="4041776" cy="2884290"/>
          </a:xfrm>
        </p:spPr>
        <p:txBody>
          <a:bodyPr tIns="0"/>
          <a:lstStyle>
            <a:lvl1pPr>
              <a:defRPr sz="1900"/>
            </a:lvl1pPr>
            <a:lvl2pPr>
              <a:defRPr sz="17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69EC3-FC5B-4B5E-91DC-D60870C8D91C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t>7/8/2019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334BD-7906-49C5-AA12-1D5B8388BAA0}" type="slidenum">
              <a:rPr lang="en-US">
                <a:solidFill>
                  <a:srgbClr val="04617B">
                    <a:shade val="90000"/>
                  </a:srgbClr>
                </a:solidFill>
              </a:r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2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154A4-7D55-4521-AE89-D2935E2035D4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t>7/8/2019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834FE-6E70-4768-B108-AC833B3004BA}" type="slidenum">
              <a:rPr lang="en-US">
                <a:solidFill>
                  <a:srgbClr val="04617B">
                    <a:shade val="90000"/>
                  </a:srgbClr>
                </a:solidFill>
              </a:r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1374C-F9CC-44F9-AAC6-898DF052E5EA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t>7/8/2019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8F2AE-FC74-42FE-A45E-EBF300AF8CD4}" type="slidenum">
              <a:rPr lang="en-US">
                <a:solidFill>
                  <a:srgbClr val="04617B">
                    <a:shade val="90000"/>
                  </a:srgbClr>
                </a:solidFill>
              </a:r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7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2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5585" rIns="15585"/>
          <a:lstStyle>
            <a:lvl1pPr marL="0" indent="0" algn="l">
              <a:buNone/>
              <a:defRPr sz="1200"/>
            </a:lvl1pPr>
            <a:lvl2pPr indent="0" algn="l">
              <a:buNone/>
              <a:defRPr sz="1000"/>
            </a:lvl2pPr>
            <a:lvl3pPr indent="0" algn="l">
              <a:buNone/>
              <a:defRPr sz="900"/>
            </a:lvl3pPr>
            <a:lvl4pPr indent="0" algn="l">
              <a:buNone/>
              <a:defRPr sz="800"/>
            </a:lvl4pPr>
            <a:lvl5pPr indent="0" algn="l">
              <a:buNone/>
              <a:defRPr sz="800"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575051" y="1257300"/>
            <a:ext cx="5111749" cy="3429000"/>
          </a:xfrm>
        </p:spPr>
        <p:txBody>
          <a:bodyPr tIns="0"/>
          <a:lstStyle>
            <a:lvl1pPr>
              <a:defRPr sz="23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6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90901-4EDD-494C-955D-E3871928F1B0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t>7/8/2019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75C68-C1CD-4739-A91F-1AE8C53A5EEF}" type="slidenum">
              <a:rPr lang="en-US">
                <a:solidFill>
                  <a:srgbClr val="04617B">
                    <a:shade val="90000"/>
                  </a:srgbClr>
                </a:solidFill>
              </a:r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单圆角矩形 4"/>
          <p:cNvSpPr/>
          <p:nvPr/>
        </p:nvSpPr>
        <p:spPr>
          <a:xfrm rot="420000" flipV="1">
            <a:off x="3165648" y="831513"/>
            <a:ext cx="5257529" cy="3085236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3" tIns="38962" rIns="77923" bIns="38962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endParaRPr lang="en-US" sz="1000">
              <a:solidFill>
                <a:prstClr val="white"/>
              </a:solidFill>
            </a:endParaRPr>
          </a:p>
        </p:txBody>
      </p:sp>
      <p:sp>
        <p:nvSpPr>
          <p:cNvPr id="6" name="直角三角形 5"/>
          <p:cNvSpPr/>
          <p:nvPr/>
        </p:nvSpPr>
        <p:spPr>
          <a:xfrm rot="420000" flipV="1">
            <a:off x="8003715" y="4019338"/>
            <a:ext cx="156111" cy="11662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3" tIns="38962" rIns="77923" bIns="38962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endParaRPr lang="en-US" sz="1000">
              <a:solidFill>
                <a:prstClr val="white"/>
              </a:solidFill>
            </a:endParaRPr>
          </a:p>
        </p:txBody>
      </p:sp>
      <p:sp>
        <p:nvSpPr>
          <p:cNvPr id="7" name="任意多边形 6"/>
          <p:cNvSpPr/>
          <p:nvPr/>
        </p:nvSpPr>
        <p:spPr bwMode="auto">
          <a:xfrm flipV="1">
            <a:off x="-9503" y="4362742"/>
            <a:ext cx="9163006" cy="78075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7923" tIns="38962" rIns="77923" bIns="38962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endParaRPr lang="en-US" sz="1000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8" name="任意多边形 7"/>
          <p:cNvSpPr/>
          <p:nvPr/>
        </p:nvSpPr>
        <p:spPr bwMode="auto">
          <a:xfrm flipV="1">
            <a:off x="4381952" y="4665110"/>
            <a:ext cx="4762048" cy="47839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7923" tIns="38962" rIns="77923" bIns="38962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endParaRPr lang="en-US" sz="1000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882748"/>
            <a:ext cx="2212848" cy="1186966"/>
          </a:xfrm>
        </p:spPr>
        <p:txBody>
          <a:bodyPr lIns="38962" rIns="38962" bIns="38962"/>
          <a:lstStyle>
            <a:lvl1pPr algn="l">
              <a:buNone/>
              <a:defRPr sz="1700" b="1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54546" rIns="38962"/>
          <a:lstStyle>
            <a:lvl1pPr marL="0" indent="0" algn="l">
              <a:spcBef>
                <a:spcPts val="215"/>
              </a:spcBef>
              <a:buFontTx/>
              <a:buNone/>
              <a:defRPr sz="11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3485794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2700"/>
            </a:lvl1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E503E-803A-404E-8487-8C4C3D148AA4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t>7/8/2019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077019" y="4767700"/>
            <a:ext cx="609510" cy="27321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73107-4BAF-4456-BB0F-10D9D810272A}" type="slidenum">
              <a:rPr lang="en-US">
                <a:solidFill>
                  <a:srgbClr val="04617B">
                    <a:shade val="90000"/>
                  </a:srgbClr>
                </a:solidFill>
              </a:r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3"/>
          <p:cNvSpPr txBox="1"/>
          <p:nvPr userDrawn="1"/>
        </p:nvSpPr>
        <p:spPr>
          <a:xfrm>
            <a:off x="1710427" y="519191"/>
            <a:ext cx="1088606" cy="248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1015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目录页</a:t>
            </a:r>
          </a:p>
        </p:txBody>
      </p:sp>
      <p:sp>
        <p:nvSpPr>
          <p:cNvPr id="11" name="矩形 24"/>
          <p:cNvSpPr>
            <a:spLocks noChangeArrowheads="1"/>
          </p:cNvSpPr>
          <p:nvPr userDrawn="1"/>
        </p:nvSpPr>
        <p:spPr bwMode="auto">
          <a:xfrm>
            <a:off x="792565" y="528232"/>
            <a:ext cx="809879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zh-CN" sz="1200" dirty="0">
                <a:solidFill>
                  <a:prstClr val="white"/>
                </a:solidFill>
                <a:ea typeface="微软雅黑" panose="020B0503020204020204" pitchFamily="34" charset="-122"/>
                <a:cs typeface="Arial Unicode MS" panose="020B0604020202020204" pitchFamily="34" charset="-122"/>
              </a:rPr>
              <a:t>CONTENTS</a:t>
            </a:r>
          </a:p>
          <a:p>
            <a:pPr algn="ctr"/>
            <a:r>
              <a:rPr lang="en-US" altLang="zh-CN" sz="1200" dirty="0">
                <a:solidFill>
                  <a:prstClr val="white"/>
                </a:solidFill>
                <a:ea typeface="微软雅黑" panose="020B0503020204020204" pitchFamily="34" charset="-122"/>
                <a:cs typeface="Arial Unicode MS" panose="020B0604020202020204" pitchFamily="34" charset="-122"/>
              </a:rPr>
              <a:t> PAGE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D079F-5CCA-48A9-81D0-C3992E3CD87C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t>7/8/2019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ED8A1-CF47-4FDB-8F21-12F408257FCC}" type="slidenum">
              <a:rPr lang="en-US">
                <a:solidFill>
                  <a:srgbClr val="04617B">
                    <a:shade val="90000"/>
                  </a:srgbClr>
                </a:solidFill>
              </a:r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685802"/>
            <a:ext cx="2057400" cy="3908822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685802"/>
            <a:ext cx="6019800" cy="390882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3ECD0-5008-447B-87B8-A3638856C12D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t>7/8/2019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3D217-2D90-497C-8978-1DC7F3E61E14}" type="slidenum">
              <a:rPr lang="en-US">
                <a:solidFill>
                  <a:srgbClr val="04617B">
                    <a:shade val="90000"/>
                  </a:srgbClr>
                </a:solidFill>
              </a:r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3"/>
          <p:cNvSpPr txBox="1"/>
          <p:nvPr userDrawn="1"/>
        </p:nvSpPr>
        <p:spPr>
          <a:xfrm>
            <a:off x="1710427" y="519191"/>
            <a:ext cx="1088606" cy="248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1015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过渡页</a:t>
            </a:r>
          </a:p>
        </p:txBody>
      </p:sp>
      <p:sp>
        <p:nvSpPr>
          <p:cNvPr id="11" name="矩形 24"/>
          <p:cNvSpPr>
            <a:spLocks noChangeArrowheads="1"/>
          </p:cNvSpPr>
          <p:nvPr userDrawn="1"/>
        </p:nvSpPr>
        <p:spPr bwMode="auto">
          <a:xfrm>
            <a:off x="792565" y="528232"/>
            <a:ext cx="809879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zh-CN" sz="1200" dirty="0">
                <a:solidFill>
                  <a:prstClr val="white"/>
                </a:solidFill>
                <a:ea typeface="微软雅黑" panose="020B0503020204020204" pitchFamily="34" charset="-122"/>
                <a:cs typeface="Arial Unicode MS" panose="020B0604020202020204" pitchFamily="34" charset="-122"/>
              </a:rPr>
              <a:t>TRANSITION PAGE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过渡页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24"/>
          <p:cNvSpPr>
            <a:spLocks noChangeArrowheads="1"/>
          </p:cNvSpPr>
          <p:nvPr userDrawn="1"/>
        </p:nvSpPr>
        <p:spPr bwMode="auto">
          <a:xfrm>
            <a:off x="792565" y="424358"/>
            <a:ext cx="809879" cy="23384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015" b="1" dirty="0">
                <a:solidFill>
                  <a:prstClr val="white"/>
                </a:solidFill>
                <a:ea typeface="微软雅黑" panose="020B0503020204020204" pitchFamily="34" charset="-122"/>
                <a:cs typeface="Arial Unicode MS" panose="020B0604020202020204" pitchFamily="34" charset="-122"/>
              </a:rPr>
              <a:t>第一章</a:t>
            </a:r>
            <a:endParaRPr lang="en-US" altLang="zh-CN" sz="1015" b="1" dirty="0">
              <a:solidFill>
                <a:prstClr val="white"/>
              </a:solidFill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过渡页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4"/>
          <p:cNvSpPr>
            <a:spLocks noChangeArrowheads="1"/>
          </p:cNvSpPr>
          <p:nvPr userDrawn="1"/>
        </p:nvSpPr>
        <p:spPr bwMode="auto">
          <a:xfrm>
            <a:off x="792565" y="424358"/>
            <a:ext cx="809879" cy="23384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015" b="1" dirty="0">
                <a:solidFill>
                  <a:prstClr val="white"/>
                </a:solidFill>
                <a:ea typeface="微软雅黑" panose="020B0503020204020204" pitchFamily="34" charset="-122"/>
                <a:cs typeface="Arial Unicode MS" panose="020B0604020202020204" pitchFamily="34" charset="-122"/>
              </a:rPr>
              <a:t>第二章</a:t>
            </a:r>
            <a:endParaRPr lang="en-US" altLang="zh-CN" sz="1015" b="1" dirty="0">
              <a:solidFill>
                <a:prstClr val="white"/>
              </a:solidFill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3"/>
          <p:cNvSpPr txBox="1"/>
          <p:nvPr userDrawn="1"/>
        </p:nvSpPr>
        <p:spPr>
          <a:xfrm>
            <a:off x="1710427" y="519191"/>
            <a:ext cx="2375645" cy="248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1015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人事管理与人力资源管理</a:t>
            </a:r>
          </a:p>
        </p:txBody>
      </p:sp>
      <p:sp>
        <p:nvSpPr>
          <p:cNvPr id="7" name="矩形 24"/>
          <p:cNvSpPr>
            <a:spLocks noChangeArrowheads="1"/>
          </p:cNvSpPr>
          <p:nvPr userDrawn="1"/>
        </p:nvSpPr>
        <p:spPr bwMode="auto">
          <a:xfrm>
            <a:off x="792565" y="424358"/>
            <a:ext cx="809879" cy="3954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015" b="1" dirty="0">
                <a:solidFill>
                  <a:prstClr val="white"/>
                </a:solidFill>
                <a:ea typeface="微软雅黑" panose="020B0503020204020204" pitchFamily="34" charset="-122"/>
                <a:cs typeface="Arial Unicode MS" panose="020B0604020202020204" pitchFamily="34" charset="-122"/>
              </a:rPr>
              <a:t>第二章</a:t>
            </a:r>
            <a:endParaRPr lang="en-US" altLang="zh-CN" sz="1015" b="1" dirty="0">
              <a:solidFill>
                <a:prstClr val="white"/>
              </a:solidFill>
              <a:ea typeface="微软雅黑" panose="020B0503020204020204" pitchFamily="34" charset="-122"/>
              <a:cs typeface="Arial Unicode MS" panose="020B0604020202020204" pitchFamily="34" charset="-122"/>
            </a:endParaRPr>
          </a:p>
          <a:p>
            <a:pPr algn="ctr"/>
            <a:r>
              <a:rPr lang="zh-CN" altLang="en-US" sz="1050" dirty="0">
                <a:solidFill>
                  <a:prstClr val="white"/>
                </a:solidFill>
                <a:ea typeface="微软雅黑" panose="020B0503020204020204" pitchFamily="34" charset="-122"/>
                <a:cs typeface="Arial Unicode MS" panose="020B0604020202020204" pitchFamily="34" charset="-122"/>
              </a:rPr>
              <a:t>正文</a:t>
            </a:r>
            <a:endParaRPr lang="en-US" altLang="zh-CN" sz="1050" dirty="0">
              <a:solidFill>
                <a:prstClr val="white"/>
              </a:solidFill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24"/>
          <p:cNvSpPr>
            <a:spLocks noChangeArrowheads="1"/>
          </p:cNvSpPr>
          <p:nvPr userDrawn="1"/>
        </p:nvSpPr>
        <p:spPr bwMode="auto">
          <a:xfrm>
            <a:off x="792565" y="424358"/>
            <a:ext cx="809879" cy="23384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015" b="1" dirty="0">
                <a:solidFill>
                  <a:prstClr val="white"/>
                </a:solidFill>
                <a:ea typeface="微软雅黑" panose="020B0503020204020204" pitchFamily="34" charset="-122"/>
                <a:cs typeface="Arial Unicode MS" panose="020B0604020202020204" pitchFamily="34" charset="-122"/>
              </a:rPr>
              <a:t>第三章</a:t>
            </a:r>
            <a:endParaRPr lang="en-US" altLang="zh-CN" sz="1015" b="1" dirty="0">
              <a:solidFill>
                <a:prstClr val="white"/>
              </a:solidFill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24"/>
          <p:cNvSpPr>
            <a:spLocks noChangeArrowheads="1"/>
          </p:cNvSpPr>
          <p:nvPr userDrawn="1"/>
        </p:nvSpPr>
        <p:spPr bwMode="auto">
          <a:xfrm>
            <a:off x="792565" y="424358"/>
            <a:ext cx="809879" cy="23384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015" b="1" dirty="0">
                <a:solidFill>
                  <a:prstClr val="white"/>
                </a:solidFill>
                <a:ea typeface="微软雅黑" panose="020B0503020204020204" pitchFamily="34" charset="-122"/>
                <a:cs typeface="Arial Unicode MS" panose="020B0604020202020204" pitchFamily="34" charset="-122"/>
              </a:rPr>
              <a:t>第四章</a:t>
            </a:r>
            <a:endParaRPr lang="en-US" altLang="zh-CN" sz="1015" b="1" dirty="0">
              <a:solidFill>
                <a:prstClr val="white"/>
              </a:solidFill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24"/>
          <p:cNvSpPr>
            <a:spLocks noChangeArrowheads="1"/>
          </p:cNvSpPr>
          <p:nvPr userDrawn="1"/>
        </p:nvSpPr>
        <p:spPr bwMode="auto">
          <a:xfrm>
            <a:off x="792565" y="424358"/>
            <a:ext cx="809879" cy="23384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015" b="1" dirty="0">
                <a:solidFill>
                  <a:prstClr val="white"/>
                </a:solidFill>
                <a:ea typeface="微软雅黑" panose="020B0503020204020204" pitchFamily="34" charset="-122"/>
                <a:cs typeface="Arial Unicode MS" panose="020B0604020202020204" pitchFamily="34" charset="-122"/>
              </a:rPr>
              <a:t>第五章</a:t>
            </a:r>
            <a:endParaRPr lang="en-US" altLang="zh-CN" sz="1015" b="1" dirty="0">
              <a:solidFill>
                <a:prstClr val="white"/>
              </a:solidFill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五边形 18"/>
          <p:cNvSpPr/>
          <p:nvPr userDrawn="1"/>
        </p:nvSpPr>
        <p:spPr>
          <a:xfrm rot="5400000">
            <a:off x="919526" y="376666"/>
            <a:ext cx="555954" cy="809879"/>
          </a:xfrm>
          <a:prstGeom prst="homePlat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solidFill>
                <a:prstClr val="white"/>
              </a:solidFill>
            </a:endParaRPr>
          </a:p>
        </p:txBody>
      </p:sp>
      <p:sp>
        <p:nvSpPr>
          <p:cNvPr id="20" name="矩形 19"/>
          <p:cNvSpPr/>
          <p:nvPr userDrawn="1"/>
        </p:nvSpPr>
        <p:spPr>
          <a:xfrm>
            <a:off x="792565" y="0"/>
            <a:ext cx="809879" cy="50362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solidFill>
                <a:prstClr val="white"/>
              </a:solidFill>
            </a:endParaRPr>
          </a:p>
        </p:txBody>
      </p:sp>
      <p:cxnSp>
        <p:nvCxnSpPr>
          <p:cNvPr id="22" name="直接连接符 21"/>
          <p:cNvCxnSpPr/>
          <p:nvPr userDrawn="1"/>
        </p:nvCxnSpPr>
        <p:spPr>
          <a:xfrm>
            <a:off x="1698605" y="519522"/>
            <a:ext cx="0" cy="27003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 userDrawn="1"/>
        </p:nvSpPr>
        <p:spPr>
          <a:xfrm>
            <a:off x="0" y="4699261"/>
            <a:ext cx="8548114" cy="324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solidFill>
                <a:prstClr val="white"/>
              </a:solidFill>
            </a:endParaRPr>
          </a:p>
        </p:txBody>
      </p:sp>
      <p:sp>
        <p:nvSpPr>
          <p:cNvPr id="28" name="矩形 27"/>
          <p:cNvSpPr/>
          <p:nvPr userDrawn="1"/>
        </p:nvSpPr>
        <p:spPr>
          <a:xfrm>
            <a:off x="8638784" y="4699261"/>
            <a:ext cx="505217" cy="324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solidFill>
                <a:prstClr val="white"/>
              </a:solidFill>
            </a:endParaRPr>
          </a:p>
        </p:txBody>
      </p:sp>
      <p:sp>
        <p:nvSpPr>
          <p:cNvPr id="26" name="TextBox 15"/>
          <p:cNvSpPr txBox="1"/>
          <p:nvPr userDrawn="1"/>
        </p:nvSpPr>
        <p:spPr>
          <a:xfrm>
            <a:off x="8734577" y="473430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2EEF1883-7A0E-4F66-9932-E581691AD397}" type="slidenum">
              <a:rPr lang="zh-CN" altLang="en-US" sz="1200">
                <a:solidFill>
                  <a:prstClr val="white"/>
                </a:solidFill>
              </a:rPr>
              <a:t>‹#›</a:t>
            </a:fld>
            <a:endParaRPr lang="zh-CN" altLang="en-US" sz="12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463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 bwMode="auto">
          <a:xfrm>
            <a:off x="-9503" y="-5399"/>
            <a:ext cx="9163006" cy="78075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7923" tIns="38962" rIns="77923" bIns="38962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endParaRPr lang="en-US" sz="1000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8" name="任意多边形 7"/>
          <p:cNvSpPr/>
          <p:nvPr/>
        </p:nvSpPr>
        <p:spPr bwMode="auto">
          <a:xfrm>
            <a:off x="4381952" y="-5399"/>
            <a:ext cx="4762048" cy="47839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7923" tIns="38962" rIns="77923" bIns="38962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endParaRPr lang="en-US" sz="1000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028" name="标题占位符 8"/>
          <p:cNvSpPr>
            <a:spLocks noGrp="1"/>
          </p:cNvSpPr>
          <p:nvPr>
            <p:ph type="title"/>
          </p:nvPr>
        </p:nvSpPr>
        <p:spPr bwMode="auto">
          <a:xfrm>
            <a:off x="457472" y="528065"/>
            <a:ext cx="8229057" cy="857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38962" rIns="0" bIns="0" numCol="1" anchor="b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en-US" altLang="zh-CN"/>
          </a:p>
        </p:txBody>
      </p:sp>
      <p:sp>
        <p:nvSpPr>
          <p:cNvPr id="1029" name="文本占位符 29"/>
          <p:cNvSpPr>
            <a:spLocks noGrp="1"/>
          </p:cNvSpPr>
          <p:nvPr>
            <p:ph type="body" idx="1"/>
          </p:nvPr>
        </p:nvSpPr>
        <p:spPr bwMode="auto">
          <a:xfrm>
            <a:off x="457472" y="1451368"/>
            <a:ext cx="8229057" cy="329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3" tIns="38962" rIns="77923" bIns="38962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altLang="zh-CN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457472" y="4767700"/>
            <a:ext cx="2133962" cy="273211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buFont typeface="Arial" panose="020B0604020202020204" pitchFamily="34" charset="0"/>
              <a:buNone/>
              <a:defRPr kumimoji="0" sz="10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C5DC4F2-2875-453D-AA3C-8D78F93D6269}" type="datetimeFigureOut">
              <a:rPr lang="en-US">
                <a:solidFill>
                  <a:srgbClr val="04617B">
                    <a:shade val="9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7/8/2019</a:t>
            </a:fld>
            <a:endParaRPr lang="en-US" dirty="0">
              <a:solidFill>
                <a:srgbClr val="04617B">
                  <a:shade val="90000"/>
                </a:srgb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2667453" y="4767700"/>
            <a:ext cx="3352981" cy="273211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buFont typeface="Arial" panose="020B0604020202020204" pitchFamily="34" charset="0"/>
              <a:buNone/>
              <a:defRPr kumimoji="0" sz="10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7924981" y="4767700"/>
            <a:ext cx="761548" cy="273211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buFont typeface="Arial" panose="020B0604020202020204" pitchFamily="34" charset="0"/>
              <a:buNone/>
              <a:defRPr kumimoji="0" sz="10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0FB8BE22-2AD9-4F51-B63E-EB7563CE579A}" type="slidenum">
              <a:rPr lang="en-US">
                <a:solidFill>
                  <a:srgbClr val="04617B">
                    <a:shade val="9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1033" name="组合 1"/>
          <p:cNvGrpSpPr/>
          <p:nvPr/>
        </p:nvGrpSpPr>
        <p:grpSpPr bwMode="auto">
          <a:xfrm>
            <a:off x="-19004" y="152265"/>
            <a:ext cx="9180652" cy="485949"/>
            <a:chOff x="-19045" y="216550"/>
            <a:chExt cx="9180548" cy="649224"/>
          </a:xfrm>
        </p:grpSpPr>
        <p:sp>
          <p:nvSpPr>
            <p:cNvPr id="12" name="任意多边形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/>
              </a:pPr>
              <a:endParaRPr lang="en-US" sz="10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3" name="任意多边形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/>
              </a:pPr>
              <a:endParaRPr lang="en-US" sz="10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158826" y="2270803"/>
            <a:ext cx="157433" cy="23257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77923" tIns="38962" rIns="77923" bIns="38962" anchor="ctr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endParaRPr lang="zh-CN" altLang="en-US" sz="100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5pPr>
      <a:lvl6pPr marL="357505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6pPr>
      <a:lvl7pPr marL="715645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7pPr>
      <a:lvl8pPr marL="107315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8pPr>
      <a:lvl9pPr marL="143129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9pPr>
    </p:titleStyle>
    <p:bodyStyle>
      <a:lvl1pPr marL="233680" indent="-23368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5465" indent="-21018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79145" indent="-21018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12825" indent="-17907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245870" indent="-17907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1480820" indent="-179070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 panose="05020102010507070707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36395" indent="-155575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anose="05020102010507070707"/>
        <a:buChar char=""/>
        <a:defRPr kumimoji="0" sz="13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70075" indent="-155575" algn="l" rtl="0" eaLnBrk="1" latinLnBrk="0" hangingPunct="1">
        <a:spcBef>
          <a:spcPct val="20000"/>
        </a:spcBef>
        <a:buClr>
          <a:schemeClr val="tx2"/>
        </a:buClr>
        <a:buChar char="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755" indent="-155575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898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77914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16903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5582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33743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117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tags" Target="../tags/tag14.xml"/><Relationship Id="rId18" Type="http://schemas.openxmlformats.org/officeDocument/2006/relationships/slideLayout" Target="../slideLayouts/slideLayout17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17" Type="http://schemas.openxmlformats.org/officeDocument/2006/relationships/tags" Target="../tags/tag18.xml"/><Relationship Id="rId2" Type="http://schemas.openxmlformats.org/officeDocument/2006/relationships/tags" Target="../tags/tag3.xml"/><Relationship Id="rId16" Type="http://schemas.openxmlformats.org/officeDocument/2006/relationships/tags" Target="../tags/tag17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5" Type="http://schemas.openxmlformats.org/officeDocument/2006/relationships/tags" Target="../tags/tag16.xml"/><Relationship Id="rId10" Type="http://schemas.openxmlformats.org/officeDocument/2006/relationships/tags" Target="../tags/tag11.xml"/><Relationship Id="rId19" Type="http://schemas.openxmlformats.org/officeDocument/2006/relationships/image" Target="../media/image12.png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tags" Target="../tags/tag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1"/>
          <p:cNvSpPr txBox="1">
            <a:spLocks noChangeArrowheads="1"/>
          </p:cNvSpPr>
          <p:nvPr/>
        </p:nvSpPr>
        <p:spPr bwMode="auto">
          <a:xfrm>
            <a:off x="521549" y="359186"/>
            <a:ext cx="2997827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1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精品资源共享课程</a:t>
            </a:r>
          </a:p>
        </p:txBody>
      </p:sp>
      <p:cxnSp>
        <p:nvCxnSpPr>
          <p:cNvPr id="4" name="直接连接符 3"/>
          <p:cNvCxnSpPr/>
          <p:nvPr/>
        </p:nvCxnSpPr>
        <p:spPr>
          <a:xfrm>
            <a:off x="521550" y="851584"/>
            <a:ext cx="825031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521550" y="1853342"/>
            <a:ext cx="825031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组合 19"/>
          <p:cNvGrpSpPr/>
          <p:nvPr/>
        </p:nvGrpSpPr>
        <p:grpSpPr>
          <a:xfrm>
            <a:off x="0" y="3763926"/>
            <a:ext cx="9144000" cy="1379573"/>
            <a:chOff x="0" y="3763926"/>
            <a:chExt cx="9144000" cy="1379573"/>
          </a:xfrm>
        </p:grpSpPr>
        <p:sp>
          <p:nvSpPr>
            <p:cNvPr id="15" name="圆角矩形 14"/>
            <p:cNvSpPr/>
            <p:nvPr/>
          </p:nvSpPr>
          <p:spPr>
            <a:xfrm>
              <a:off x="0" y="3763926"/>
              <a:ext cx="9144000" cy="1379573"/>
            </a:xfrm>
            <a:prstGeom prst="roundRect">
              <a:avLst/>
            </a:prstGeom>
            <a:solidFill>
              <a:schemeClr val="bg1">
                <a:alpha val="91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1407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00">
                <a:solidFill>
                  <a:prstClr val="white"/>
                </a:solidFill>
              </a:endParaRPr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622" y="3796561"/>
              <a:ext cx="856852" cy="1323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4926" y="3807194"/>
              <a:ext cx="1310850" cy="1304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4902" y="3830484"/>
              <a:ext cx="1276350" cy="1228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4" name="Picture 10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2032" y="3796560"/>
              <a:ext cx="1756380" cy="1321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6280" y="3826379"/>
              <a:ext cx="1216290" cy="1282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Picture 1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4269" y="3817777"/>
              <a:ext cx="1347763" cy="1315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8" name="Picture 14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18967" y="3848980"/>
              <a:ext cx="782563" cy="11447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TextBox 33"/>
          <p:cNvSpPr txBox="1"/>
          <p:nvPr/>
        </p:nvSpPr>
        <p:spPr>
          <a:xfrm>
            <a:off x="2599270" y="2601145"/>
            <a:ext cx="39454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控制电路原理图</a:t>
            </a:r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529774" y="958144"/>
            <a:ext cx="8272780" cy="768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4400" b="1" spc="15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变频、伺服、步进应用实践教程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99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4" grpId="0"/>
      <p:bldP spid="6" grpId="0"/>
      <p:bldP spid="6" grpId="1"/>
      <p:bldP spid="6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0AF5C-DE98-4004-B168-2E6E0D7089E0}" type="slidenum">
              <a:rPr lang="zh-CN" altLang="en-US">
                <a:solidFill>
                  <a:srgbClr val="04617B">
                    <a:shade val="90000"/>
                  </a:srgbClr>
                </a:solidFill>
              </a:rPr>
              <a:t>10</a:t>
            </a:fld>
            <a:endParaRPr lang="zh-CN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149" name="标题 1"/>
          <p:cNvSpPr>
            <a:spLocks noGrp="1"/>
          </p:cNvSpPr>
          <p:nvPr>
            <p:ph type="title"/>
          </p:nvPr>
        </p:nvSpPr>
        <p:spPr>
          <a:xfrm>
            <a:off x="435754" y="9025"/>
            <a:ext cx="8229057" cy="563562"/>
          </a:xfrm>
        </p:spPr>
        <p:txBody>
          <a:bodyPr/>
          <a:lstStyle/>
          <a:p>
            <a:pPr algn="ctr" eaLnBrk="1" hangingPunct="1"/>
            <a:r>
              <a:rPr lang="zh-CN" altLang="en-US" sz="3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控制电路原理</a:t>
            </a:r>
          </a:p>
        </p:txBody>
      </p:sp>
      <p:sp>
        <p:nvSpPr>
          <p:cNvPr id="10" name="矩形 9"/>
          <p:cNvSpPr/>
          <p:nvPr/>
        </p:nvSpPr>
        <p:spPr>
          <a:xfrm>
            <a:off x="7727524" y="9025"/>
            <a:ext cx="14414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变频器安装操作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6855" y="537748"/>
            <a:ext cx="31636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08610">
              <a:defRPr/>
            </a:pPr>
            <a:r>
              <a:rPr lang="zh-CN" altLang="en-US" sz="3200" dirty="0">
                <a:solidFill>
                  <a:srgbClr val="1C1C1C"/>
                </a:solidFill>
                <a:latin typeface="+mj-ea"/>
              </a:rPr>
              <a:t>（</a:t>
            </a:r>
            <a:r>
              <a:rPr lang="en-US" altLang="zh-CN" sz="3200" dirty="0">
                <a:solidFill>
                  <a:srgbClr val="1C1C1C"/>
                </a:solidFill>
                <a:latin typeface="+mj-ea"/>
              </a:rPr>
              <a:t>3</a:t>
            </a:r>
            <a:r>
              <a:rPr lang="zh-CN" altLang="en-US" sz="3200" dirty="0">
                <a:solidFill>
                  <a:srgbClr val="1C1C1C"/>
                </a:solidFill>
                <a:latin typeface="+mj-ea"/>
              </a:rPr>
              <a:t>）保护电路</a:t>
            </a:r>
          </a:p>
        </p:txBody>
      </p:sp>
      <p:sp>
        <p:nvSpPr>
          <p:cNvPr id="9" name="矩形 8"/>
          <p:cNvSpPr/>
          <p:nvPr/>
        </p:nvSpPr>
        <p:spPr>
          <a:xfrm>
            <a:off x="574263" y="1449260"/>
            <a:ext cx="805577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8610">
              <a:lnSpc>
                <a:spcPct val="150000"/>
              </a:lnSpc>
              <a:defRPr/>
            </a:pPr>
            <a:r>
              <a:rPr lang="zh-CN" altLang="en-US" sz="2400" dirty="0" smtClean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变频器</a:t>
            </a:r>
            <a:r>
              <a:rPr lang="zh-CN" altLang="en-US" sz="240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保护电路是通过检测主电路的电压、电流等参数来判断变频器的运行状况，当发生过载或过电压等异常时，为了防止变频器的逆变电路的功率器件和负载损坏，使变频器中的逆变电路停止工作或抑制输出电压、电流值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0AF5C-DE98-4004-B168-2E6E0D7089E0}" type="slidenum">
              <a:rPr lang="zh-CN" altLang="en-US">
                <a:solidFill>
                  <a:srgbClr val="04617B">
                    <a:shade val="90000"/>
                  </a:srgbClr>
                </a:solidFill>
              </a:rPr>
              <a:t>11</a:t>
            </a:fld>
            <a:endParaRPr lang="zh-CN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149" name="标题 1"/>
          <p:cNvSpPr>
            <a:spLocks noGrp="1"/>
          </p:cNvSpPr>
          <p:nvPr>
            <p:ph type="title"/>
          </p:nvPr>
        </p:nvSpPr>
        <p:spPr>
          <a:xfrm>
            <a:off x="435754" y="9025"/>
            <a:ext cx="8229057" cy="563562"/>
          </a:xfrm>
        </p:spPr>
        <p:txBody>
          <a:bodyPr/>
          <a:lstStyle/>
          <a:p>
            <a:pPr algn="ctr" eaLnBrk="1" hangingPunct="1"/>
            <a:r>
              <a:rPr lang="zh-CN" altLang="en-US" sz="3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控制电路原理</a:t>
            </a:r>
          </a:p>
        </p:txBody>
      </p:sp>
      <p:sp>
        <p:nvSpPr>
          <p:cNvPr id="10" name="矩形 9"/>
          <p:cNvSpPr/>
          <p:nvPr/>
        </p:nvSpPr>
        <p:spPr>
          <a:xfrm>
            <a:off x="7727524" y="9025"/>
            <a:ext cx="14414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变频器安装操作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74264" y="1427936"/>
            <a:ext cx="7670761" cy="1170320"/>
          </a:xfrm>
          <a:prstGeom prst="rect">
            <a:avLst/>
          </a:prstGeom>
        </p:spPr>
        <p:txBody>
          <a:bodyPr wrap="square" lIns="61722" tIns="30861" rIns="61722" bIns="30861">
            <a:spAutoFit/>
          </a:bodyPr>
          <a:lstStyle/>
          <a:p>
            <a:pPr indent="308610">
              <a:lnSpc>
                <a:spcPct val="150000"/>
              </a:lnSpc>
              <a:defRPr/>
            </a:pPr>
            <a:r>
              <a:rPr lang="zh-CN" altLang="en-US" sz="2400" i="0" dirty="0" smtClean="0">
                <a:solidFill>
                  <a:srgbClr val="1C1C1C"/>
                </a:solidFill>
                <a:latin typeface="+mn-ea"/>
              </a:rPr>
              <a:t>  变频器</a:t>
            </a:r>
            <a:r>
              <a:rPr lang="zh-CN" altLang="en-US" sz="2400" i="0" dirty="0">
                <a:solidFill>
                  <a:srgbClr val="1C1C1C"/>
                </a:solidFill>
                <a:latin typeface="+mn-ea"/>
              </a:rPr>
              <a:t>中的保护电路，可</a:t>
            </a:r>
            <a:r>
              <a:rPr lang="zh-CN" altLang="en-US" sz="2400" i="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分为</a:t>
            </a:r>
            <a:r>
              <a:rPr lang="zh-CN" altLang="en-US" sz="2400" i="0" dirty="0">
                <a:solidFill>
                  <a:srgbClr val="1C1C1C"/>
                </a:solidFill>
                <a:latin typeface="+mn-ea"/>
              </a:rPr>
              <a:t>变频器保护和负载（异步电动机）保护两种，保护功能见</a:t>
            </a:r>
            <a:r>
              <a:rPr lang="zh-CN" altLang="en-US" sz="2400" dirty="0">
                <a:solidFill>
                  <a:srgbClr val="1C1C1C"/>
                </a:solidFill>
                <a:latin typeface="+mn-ea"/>
              </a:rPr>
              <a:t>下</a:t>
            </a:r>
            <a:r>
              <a:rPr lang="zh-CN" altLang="en-US" sz="2400" i="0" dirty="0">
                <a:solidFill>
                  <a:srgbClr val="1C1C1C"/>
                </a:solidFill>
                <a:latin typeface="+mn-ea"/>
              </a:rPr>
              <a:t>表所示。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474911"/>
              </p:ext>
            </p:extLst>
          </p:nvPr>
        </p:nvGraphicFramePr>
        <p:xfrm>
          <a:off x="845835" y="2841011"/>
          <a:ext cx="7350552" cy="182880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837638"/>
                <a:gridCol w="1837638"/>
                <a:gridCol w="1837638"/>
                <a:gridCol w="1837638"/>
              </a:tblGrid>
              <a:tr h="3048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保护对象</a:t>
                      </a:r>
                      <a:endParaRPr lang="zh-CN" sz="1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0396" marR="503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保护功能</a:t>
                      </a:r>
                      <a:endParaRPr lang="zh-CN" sz="1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0396" marR="503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保护对象</a:t>
                      </a:r>
                      <a:endParaRPr lang="zh-CN" sz="1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0396" marR="503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保护功能</a:t>
                      </a:r>
                      <a:endParaRPr lang="zh-CN" sz="1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0396" marR="50396" marT="0" marB="0"/>
                </a:tc>
              </a:tr>
              <a:tr h="37624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变频器保护</a:t>
                      </a:r>
                      <a:endParaRPr lang="zh-CN" sz="1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0396" marR="50396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瞬时过电流保护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过载保护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再生过电压保护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瞬时停电保护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接地过电流保护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冷却风机保护</a:t>
                      </a:r>
                      <a:endParaRPr lang="zh-CN" sz="1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0396" marR="503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异步电动机保护</a:t>
                      </a:r>
                      <a:endParaRPr lang="zh-CN" sz="1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0396" marR="503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过载保护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超频（超速）保护</a:t>
                      </a:r>
                      <a:endParaRPr lang="zh-CN" sz="1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0396" marR="50396" marT="0" marB="0" anchor="ctr"/>
                </a:tc>
              </a:tr>
              <a:tr h="73288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其他保护</a:t>
                      </a:r>
                      <a:endParaRPr lang="zh-CN" sz="1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0396" marR="503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防止失速过电流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防止失速再生过电压</a:t>
                      </a:r>
                      <a:endParaRPr lang="zh-CN" sz="1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0396" marR="50396" marT="0" marB="0" anchor="ctr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26855" y="537748"/>
            <a:ext cx="31636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08610">
              <a:defRPr/>
            </a:pPr>
            <a:r>
              <a:rPr lang="zh-CN" altLang="en-US" sz="3200" dirty="0">
                <a:solidFill>
                  <a:srgbClr val="1C1C1C"/>
                </a:solidFill>
                <a:latin typeface="+mj-ea"/>
              </a:rPr>
              <a:t>（</a:t>
            </a:r>
            <a:r>
              <a:rPr lang="en-US" altLang="zh-CN" sz="3200" dirty="0">
                <a:solidFill>
                  <a:srgbClr val="1C1C1C"/>
                </a:solidFill>
                <a:latin typeface="+mj-ea"/>
              </a:rPr>
              <a:t>3</a:t>
            </a:r>
            <a:r>
              <a:rPr lang="zh-CN" altLang="en-US" sz="3200" dirty="0">
                <a:solidFill>
                  <a:srgbClr val="1C1C1C"/>
                </a:solidFill>
                <a:latin typeface="+mj-ea"/>
              </a:rPr>
              <a:t>）保护电路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99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>
            <p:custDataLst>
              <p:tags r:id="rId2"/>
            </p:custDataLst>
          </p:nvPr>
        </p:nvSpPr>
        <p:spPr>
          <a:xfrm>
            <a:off x="914400" y="321469"/>
            <a:ext cx="7315200" cy="1607344"/>
          </a:xfrm>
          <a:prstGeom prst="rect">
            <a:avLst/>
          </a:prstGeom>
          <a:noFill/>
        </p:spPr>
        <p:txBody>
          <a:bodyPr vert="horz" wrap="square" rtlCol="0" anchor="ctr" anchorCtr="0">
            <a:noAutofit/>
          </a:bodyPr>
          <a:lstStyle/>
          <a:p>
            <a:r>
              <a:rPr lang="zh-CN" altLang="zh-CN" sz="2800" dirty="0"/>
              <a:t>在变频调速系统中，变频器的热保护功能能够更好地保护电动机的（ </a:t>
            </a:r>
            <a:r>
              <a:rPr lang="en-US" altLang="zh-CN" sz="2800" dirty="0"/>
              <a:t> </a:t>
            </a:r>
            <a:r>
              <a:rPr lang="en-US" altLang="zh-CN" sz="2800" dirty="0" smtClean="0"/>
              <a:t>   </a:t>
            </a:r>
            <a:r>
              <a:rPr lang="zh-CN" altLang="zh-CN" sz="2800" dirty="0"/>
              <a:t>）</a:t>
            </a:r>
            <a:r>
              <a:rPr lang="zh-CN" altLang="zh-CN" sz="2800" dirty="0" smtClean="0"/>
              <a:t>。</a:t>
            </a:r>
            <a:endParaRPr lang="zh-CN" altLang="zh-CN" sz="2800" dirty="0"/>
          </a:p>
        </p:txBody>
      </p:sp>
      <p:sp>
        <p:nvSpPr>
          <p:cNvPr id="6" name="TextBox 5"/>
          <p:cNvSpPr txBox="1"/>
          <p:nvPr>
            <p:custDataLst>
              <p:tags r:id="rId3"/>
            </p:custDataLst>
          </p:nvPr>
        </p:nvSpPr>
        <p:spPr>
          <a:xfrm>
            <a:off x="1828800" y="2089547"/>
            <a:ext cx="6400800" cy="482203"/>
          </a:xfrm>
          <a:prstGeom prst="rect">
            <a:avLst/>
          </a:prstGeom>
          <a:noFill/>
        </p:spPr>
        <p:txBody>
          <a:bodyPr vert="horz" rtlCol="0" anchor="ctr" anchorCtr="0">
            <a:noAutofit/>
          </a:bodyPr>
          <a:lstStyle/>
          <a:p>
            <a:r>
              <a:rPr lang="zh-CN" altLang="zh-CN" sz="2400" dirty="0"/>
              <a:t>过热</a:t>
            </a:r>
            <a:endParaRPr lang="zh-CN" altLang="en-US" sz="2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TextBox 6"/>
          <p:cNvSpPr txBox="1"/>
          <p:nvPr>
            <p:custDataLst>
              <p:tags r:id="rId4"/>
            </p:custDataLst>
          </p:nvPr>
        </p:nvSpPr>
        <p:spPr>
          <a:xfrm>
            <a:off x="1828800" y="2732484"/>
            <a:ext cx="6400800" cy="482203"/>
          </a:xfrm>
          <a:prstGeom prst="rect">
            <a:avLst/>
          </a:prstGeom>
          <a:noFill/>
        </p:spPr>
        <p:txBody>
          <a:bodyPr vert="horz" rtlCol="0" anchor="ctr" anchorCtr="0">
            <a:noAutofit/>
          </a:bodyPr>
          <a:lstStyle/>
          <a:p>
            <a:r>
              <a:rPr lang="zh-CN" altLang="zh-CN" sz="2400" dirty="0"/>
              <a:t>过流</a:t>
            </a:r>
            <a:endParaRPr lang="zh-CN" altLang="en-US" sz="2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" name="TextBox 7"/>
          <p:cNvSpPr txBox="1"/>
          <p:nvPr>
            <p:custDataLst>
              <p:tags r:id="rId5"/>
            </p:custDataLst>
          </p:nvPr>
        </p:nvSpPr>
        <p:spPr>
          <a:xfrm>
            <a:off x="1828800" y="3375422"/>
            <a:ext cx="6400800" cy="482203"/>
          </a:xfrm>
          <a:prstGeom prst="rect">
            <a:avLst/>
          </a:prstGeom>
          <a:noFill/>
        </p:spPr>
        <p:txBody>
          <a:bodyPr vert="horz" rtlCol="0" anchor="ctr" anchorCtr="0">
            <a:noAutofit/>
          </a:bodyPr>
          <a:lstStyle/>
          <a:p>
            <a:r>
              <a:rPr lang="zh-CN" altLang="zh-CN" sz="2400" dirty="0"/>
              <a:t>过压</a:t>
            </a:r>
            <a:endParaRPr lang="zh-CN" altLang="en-US" sz="2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>
            <p:custDataLst>
              <p:tags r:id="rId6"/>
            </p:custDataLst>
          </p:nvPr>
        </p:nvSpPr>
        <p:spPr>
          <a:xfrm>
            <a:off x="1828800" y="4018359"/>
            <a:ext cx="6400800" cy="482203"/>
          </a:xfrm>
          <a:prstGeom prst="rect">
            <a:avLst/>
          </a:prstGeom>
          <a:noFill/>
        </p:spPr>
        <p:txBody>
          <a:bodyPr vert="horz" rtlCol="0" anchor="ctr" anchorCtr="0">
            <a:noAutofit/>
          </a:bodyPr>
          <a:lstStyle/>
          <a:p>
            <a:r>
              <a:rPr lang="zh-CN" altLang="zh-CN" sz="2400" dirty="0"/>
              <a:t>过载</a:t>
            </a:r>
          </a:p>
        </p:txBody>
      </p:sp>
      <p:sp>
        <p:nvSpPr>
          <p:cNvPr id="10" name="椭圆 9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1178719" y="2137767"/>
            <a:ext cx="385762" cy="385763"/>
          </a:xfrm>
          <a:prstGeom prst="ellipse">
            <a:avLst/>
          </a:prstGeom>
          <a:solidFill>
            <a:srgbClr val="808080"/>
          </a:solidFill>
          <a:ln w="127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zh-CN" sz="160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椭圆 10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1178719" y="2780705"/>
            <a:ext cx="385762" cy="385762"/>
          </a:xfrm>
          <a:prstGeom prst="ellipse">
            <a:avLst/>
          </a:prstGeom>
          <a:solidFill>
            <a:srgbClr val="808080"/>
          </a:solidFill>
          <a:ln w="127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zh-CN" sz="160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B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椭圆 11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1178719" y="3423642"/>
            <a:ext cx="385762" cy="385763"/>
          </a:xfrm>
          <a:prstGeom prst="ellipse">
            <a:avLst/>
          </a:prstGeom>
          <a:solidFill>
            <a:srgbClr val="808080"/>
          </a:solidFill>
          <a:ln w="127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zh-CN" sz="160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" name="椭圆 12"/>
          <p:cNvSpPr>
            <a:spLocks noChangeAspect="1"/>
          </p:cNvSpPr>
          <p:nvPr>
            <p:custDataLst>
              <p:tags r:id="rId10"/>
            </p:custDataLst>
          </p:nvPr>
        </p:nvSpPr>
        <p:spPr>
          <a:xfrm>
            <a:off x="1178719" y="4066580"/>
            <a:ext cx="385762" cy="385762"/>
          </a:xfrm>
          <a:prstGeom prst="ellipse">
            <a:avLst/>
          </a:prstGeom>
          <a:solidFill>
            <a:srgbClr val="00FF00"/>
          </a:solidFill>
          <a:ln w="254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zh-CN" sz="160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圆角矩形 13"/>
          <p:cNvSpPr/>
          <p:nvPr>
            <p:custDataLst>
              <p:tags r:id="rId11"/>
            </p:custDataLst>
          </p:nvPr>
        </p:nvSpPr>
        <p:spPr>
          <a:xfrm>
            <a:off x="6686550" y="4661297"/>
            <a:ext cx="1157288" cy="308610"/>
          </a:xfrm>
          <a:prstGeom prst="roundRect">
            <a:avLst/>
          </a:prstGeom>
          <a:solidFill>
            <a:srgbClr val="808080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zh-CN" altLang="en-US" sz="160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提交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>
            <p:custDataLst>
              <p:tags r:id="rId12"/>
            </p:custDataLst>
          </p:nvPr>
        </p:nvGrpSpPr>
        <p:grpSpPr>
          <a:xfrm>
            <a:off x="0" y="0"/>
            <a:ext cx="9144000" cy="635000"/>
            <a:chOff x="0" y="0"/>
            <a:chExt cx="9144000" cy="635000"/>
          </a:xfrm>
        </p:grpSpPr>
        <p:sp>
          <p:nvSpPr>
            <p:cNvPr id="15" name="TitleBackground"/>
            <p:cNvSpPr/>
            <p:nvPr>
              <p:custDataLst>
                <p:tags r:id="rId14"/>
              </p:custDataLst>
            </p:nvPr>
          </p:nvSpPr>
          <p:spPr>
            <a:xfrm>
              <a:off x="0" y="0"/>
              <a:ext cx="9144000" cy="635000"/>
            </a:xfrm>
            <a:prstGeom prst="rect">
              <a:avLst/>
            </a:prstGeom>
            <a:solidFill>
              <a:srgbClr val="F6F7F8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ColorBlock"/>
            <p:cNvSpPr/>
            <p:nvPr>
              <p:custDataLst>
                <p:tags r:id="rId15"/>
              </p:custDataLst>
            </p:nvPr>
          </p:nvSpPr>
          <p:spPr>
            <a:xfrm>
              <a:off x="0" y="0"/>
              <a:ext cx="190500" cy="635000"/>
            </a:xfrm>
            <a:prstGeom prst="rect">
              <a:avLst/>
            </a:prstGeom>
            <a:solidFill>
              <a:srgbClr val="639EF4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TypeText"/>
            <p:cNvSpPr txBox="1"/>
            <p:nvPr>
              <p:custDataLst>
                <p:tags r:id="rId16"/>
              </p:custDataLst>
            </p:nvPr>
          </p:nvSpPr>
          <p:spPr>
            <a:xfrm>
              <a:off x="254000" y="0"/>
              <a:ext cx="1905000" cy="635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zh-CN" altLang="en-US" sz="260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单选题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8" name="TipText"/>
            <p:cNvSpPr txBox="1"/>
            <p:nvPr>
              <p:custDataLst>
                <p:tags r:id="rId17"/>
              </p:custDataLst>
            </p:nvPr>
          </p:nvSpPr>
          <p:spPr>
            <a:xfrm>
              <a:off x="1525905" y="109220"/>
              <a:ext cx="2286000" cy="508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en-US" altLang="zh-CN" sz="2000" smtClean="0">
                  <a:solidFill>
                    <a:srgbClr val="80808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2</a:t>
              </a:r>
              <a:r>
                <a:rPr lang="zh-CN" altLang="en-US" sz="2000" smtClean="0">
                  <a:solidFill>
                    <a:srgbClr val="80808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pic>
        <p:nvPicPr>
          <p:cNvPr id="4" name="图片 3"/>
          <p:cNvPicPr/>
          <p:nvPr>
            <p:custDataLst>
              <p:tags r:id="rId13"/>
            </p:custDataLst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600" y="63500"/>
            <a:ext cx="1422400" cy="508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99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2094234" y="1867499"/>
            <a:ext cx="533832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8000" b="1" dirty="0">
                <a:solidFill>
                  <a:prstClr val="white"/>
                </a:solidFill>
                <a:latin typeface="Arial" panose="020B0604020202020204"/>
                <a:ea typeface="黑体" panose="02010609060101010101" charset="-122"/>
                <a:cs typeface="+mj-cs"/>
              </a:rPr>
              <a:t>谢谢大家！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0AF5C-DE98-4004-B168-2E6E0D7089E0}" type="slidenum">
              <a:rPr lang="zh-CN" altLang="en-US" sz="1200">
                <a:solidFill>
                  <a:srgbClr val="04617B">
                    <a:shade val="90000"/>
                  </a:srgbClr>
                </a:solidFill>
              </a:rPr>
              <a:t>2</a:t>
            </a:fld>
            <a:endParaRPr lang="zh-CN" altLang="en-US" sz="1200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149" name="标题 1"/>
          <p:cNvSpPr>
            <a:spLocks noGrp="1"/>
          </p:cNvSpPr>
          <p:nvPr>
            <p:ph type="title"/>
          </p:nvPr>
        </p:nvSpPr>
        <p:spPr>
          <a:xfrm>
            <a:off x="435754" y="-198699"/>
            <a:ext cx="8229057" cy="856350"/>
          </a:xfrm>
        </p:spPr>
        <p:txBody>
          <a:bodyPr/>
          <a:lstStyle/>
          <a:p>
            <a:pPr algn="ctr" eaLnBrk="1" hangingPunct="1"/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控制电路原理图</a:t>
            </a:r>
          </a:p>
        </p:txBody>
      </p:sp>
      <p:sp>
        <p:nvSpPr>
          <p:cNvPr id="2" name="矩形 1"/>
          <p:cNvSpPr/>
          <p:nvPr/>
        </p:nvSpPr>
        <p:spPr>
          <a:xfrm>
            <a:off x="7727524" y="9025"/>
            <a:ext cx="14414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变频器安装操作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9" name="矩形 2"/>
          <p:cNvSpPr/>
          <p:nvPr/>
        </p:nvSpPr>
        <p:spPr>
          <a:xfrm>
            <a:off x="630308" y="1934462"/>
            <a:ext cx="1688808" cy="1445102"/>
          </a:xfrm>
          <a:custGeom>
            <a:avLst/>
            <a:gdLst/>
            <a:ahLst/>
            <a:cxnLst/>
            <a:rect l="l" t="t" r="r" b="b"/>
            <a:pathLst>
              <a:path w="1036365" h="886811">
                <a:moveTo>
                  <a:pt x="754039" y="0"/>
                </a:moveTo>
                <a:lnTo>
                  <a:pt x="1036365" y="429554"/>
                </a:lnTo>
                <a:lnTo>
                  <a:pt x="784530" y="883036"/>
                </a:lnTo>
                <a:lnTo>
                  <a:pt x="783106" y="880650"/>
                </a:lnTo>
                <a:lnTo>
                  <a:pt x="264749" y="886811"/>
                </a:lnTo>
                <a:lnTo>
                  <a:pt x="0" y="443416"/>
                </a:lnTo>
                <a:lnTo>
                  <a:pt x="242827" y="5981"/>
                </a:lnTo>
                <a:lnTo>
                  <a:pt x="241773" y="4216"/>
                </a:lnTo>
                <a:lnTo>
                  <a:pt x="243839" y="4190"/>
                </a:lnTo>
                <a:close/>
              </a:path>
            </a:pathLst>
          </a:custGeom>
          <a:gradFill flip="none" rotWithShape="1">
            <a:gsLst>
              <a:gs pos="0">
                <a:srgbClr val="C9CBC8"/>
              </a:gs>
              <a:gs pos="100000">
                <a:srgbClr val="FCFCFC"/>
              </a:gs>
            </a:gsLst>
            <a:lin ang="8100000" scaled="1"/>
            <a:tileRect/>
          </a:gradFill>
          <a:ln w="12700">
            <a:gradFill flip="none" rotWithShape="1">
              <a:gsLst>
                <a:gs pos="0">
                  <a:srgbClr val="FCFDFD"/>
                </a:gs>
                <a:gs pos="100000">
                  <a:srgbClr val="CFD4D0"/>
                </a:gs>
              </a:gsLst>
              <a:lin ang="8100000" scaled="1"/>
              <a:tileRect/>
            </a:gradFill>
          </a:ln>
          <a:effectLst>
            <a:outerShdw blurRad="342900" dist="152400" dir="8100000" algn="tr" rotWithShape="0">
              <a:prstClr val="black">
                <a:alpha val="2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内容</a:t>
            </a: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2271491" y="1724912"/>
            <a:ext cx="552947" cy="463913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2"/>
          <p:cNvSpPr/>
          <p:nvPr/>
        </p:nvSpPr>
        <p:spPr>
          <a:xfrm>
            <a:off x="3109962" y="1490326"/>
            <a:ext cx="504593" cy="431777"/>
          </a:xfrm>
          <a:custGeom>
            <a:avLst/>
            <a:gdLst/>
            <a:ahLst/>
            <a:cxnLst/>
            <a:rect l="l" t="t" r="r" b="b"/>
            <a:pathLst>
              <a:path w="1036365" h="886811">
                <a:moveTo>
                  <a:pt x="754039" y="0"/>
                </a:moveTo>
                <a:lnTo>
                  <a:pt x="1036365" y="429554"/>
                </a:lnTo>
                <a:lnTo>
                  <a:pt x="784530" y="883036"/>
                </a:lnTo>
                <a:lnTo>
                  <a:pt x="783106" y="880650"/>
                </a:lnTo>
                <a:lnTo>
                  <a:pt x="264749" y="886811"/>
                </a:lnTo>
                <a:lnTo>
                  <a:pt x="0" y="443416"/>
                </a:lnTo>
                <a:lnTo>
                  <a:pt x="242827" y="5981"/>
                </a:lnTo>
                <a:lnTo>
                  <a:pt x="241773" y="4216"/>
                </a:lnTo>
                <a:lnTo>
                  <a:pt x="243839" y="4190"/>
                </a:lnTo>
                <a:close/>
              </a:path>
            </a:pathLst>
          </a:custGeom>
          <a:solidFill>
            <a:srgbClr val="00B0F0"/>
          </a:solidFill>
          <a:ln w="12700">
            <a:gradFill flip="none" rotWithShape="1">
              <a:gsLst>
                <a:gs pos="0">
                  <a:srgbClr val="FCFDFD"/>
                </a:gs>
                <a:gs pos="100000">
                  <a:srgbClr val="CFD4D0"/>
                </a:gs>
              </a:gsLst>
              <a:lin ang="8100000" scaled="1"/>
              <a:tileRect/>
            </a:gradFill>
          </a:ln>
          <a:effectLst>
            <a:outerShdw blurRad="342900" dist="152400" dir="8100000" algn="tr" rotWithShape="0">
              <a:prstClr val="black">
                <a:alpha val="2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1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21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2319116" y="3030279"/>
            <a:ext cx="677657" cy="38314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2"/>
          <p:cNvSpPr/>
          <p:nvPr/>
        </p:nvSpPr>
        <p:spPr>
          <a:xfrm>
            <a:off x="3109962" y="3197530"/>
            <a:ext cx="504593" cy="431777"/>
          </a:xfrm>
          <a:custGeom>
            <a:avLst/>
            <a:gdLst/>
            <a:ahLst/>
            <a:cxnLst/>
            <a:rect l="l" t="t" r="r" b="b"/>
            <a:pathLst>
              <a:path w="1036365" h="886811">
                <a:moveTo>
                  <a:pt x="754039" y="0"/>
                </a:moveTo>
                <a:lnTo>
                  <a:pt x="1036365" y="429554"/>
                </a:lnTo>
                <a:lnTo>
                  <a:pt x="784530" y="883036"/>
                </a:lnTo>
                <a:lnTo>
                  <a:pt x="783106" y="880650"/>
                </a:lnTo>
                <a:lnTo>
                  <a:pt x="264749" y="886811"/>
                </a:lnTo>
                <a:lnTo>
                  <a:pt x="0" y="443416"/>
                </a:lnTo>
                <a:lnTo>
                  <a:pt x="242827" y="5981"/>
                </a:lnTo>
                <a:lnTo>
                  <a:pt x="241773" y="4216"/>
                </a:lnTo>
                <a:lnTo>
                  <a:pt x="243839" y="4190"/>
                </a:lnTo>
                <a:close/>
              </a:path>
            </a:pathLst>
          </a:custGeom>
          <a:solidFill>
            <a:srgbClr val="00B050"/>
          </a:solidFill>
          <a:ln w="12700">
            <a:gradFill flip="none" rotWithShape="1">
              <a:gsLst>
                <a:gs pos="0">
                  <a:srgbClr val="FCFDFD"/>
                </a:gs>
                <a:gs pos="100000">
                  <a:srgbClr val="CFD4D0"/>
                </a:gs>
              </a:gsLst>
              <a:lin ang="8100000" scaled="1"/>
              <a:tileRect/>
            </a:gradFill>
          </a:ln>
          <a:effectLst>
            <a:outerShdw blurRad="342900" dist="152400" dir="8100000" algn="tr" rotWithShape="0">
              <a:prstClr val="black">
                <a:alpha val="2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1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21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791478" y="1398883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控制电路</a:t>
            </a:r>
            <a:endParaRPr lang="zh-CN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793627" y="3207804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原理图</a:t>
            </a:r>
            <a:endParaRPr lang="zh-CN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0AF5C-DE98-4004-B168-2E6E0D7089E0}" type="slidenum">
              <a:rPr lang="zh-CN" altLang="en-US">
                <a:solidFill>
                  <a:srgbClr val="04617B">
                    <a:shade val="90000"/>
                  </a:srgbClr>
                </a:solidFill>
              </a:rPr>
              <a:t>3</a:t>
            </a:fld>
            <a:endParaRPr lang="zh-CN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149" name="标题 1"/>
          <p:cNvSpPr>
            <a:spLocks noGrp="1"/>
          </p:cNvSpPr>
          <p:nvPr>
            <p:ph type="title"/>
          </p:nvPr>
        </p:nvSpPr>
        <p:spPr>
          <a:xfrm>
            <a:off x="435754" y="9025"/>
            <a:ext cx="8229057" cy="563562"/>
          </a:xfrm>
        </p:spPr>
        <p:txBody>
          <a:bodyPr/>
          <a:lstStyle/>
          <a:p>
            <a:pPr algn="ctr" eaLnBrk="1" hangingPunct="1"/>
            <a:r>
              <a:rPr lang="zh-CN" altLang="en-US" sz="3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控制电路</a:t>
            </a:r>
          </a:p>
        </p:txBody>
      </p:sp>
      <p:sp>
        <p:nvSpPr>
          <p:cNvPr id="10" name="矩形 9"/>
          <p:cNvSpPr/>
          <p:nvPr/>
        </p:nvSpPr>
        <p:spPr>
          <a:xfrm>
            <a:off x="7727524" y="9025"/>
            <a:ext cx="14414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变频器安装操作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  <p:pic>
        <p:nvPicPr>
          <p:cNvPr id="6" name="图片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10" t="3763" r="1802" b="6831"/>
          <a:stretch>
            <a:fillRect/>
          </a:stretch>
        </p:blipFill>
        <p:spPr bwMode="auto">
          <a:xfrm>
            <a:off x="1550879" y="790892"/>
            <a:ext cx="5998805" cy="4037140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0AF5C-DE98-4004-B168-2E6E0D7089E0}" type="slidenum">
              <a:rPr lang="zh-CN" altLang="en-US">
                <a:solidFill>
                  <a:srgbClr val="04617B">
                    <a:shade val="90000"/>
                  </a:srgbClr>
                </a:solidFill>
              </a:rPr>
              <a:t>4</a:t>
            </a:fld>
            <a:endParaRPr lang="zh-CN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149" name="标题 1"/>
          <p:cNvSpPr>
            <a:spLocks noGrp="1"/>
          </p:cNvSpPr>
          <p:nvPr>
            <p:ph type="title"/>
          </p:nvPr>
        </p:nvSpPr>
        <p:spPr>
          <a:xfrm>
            <a:off x="435754" y="9025"/>
            <a:ext cx="8229057" cy="563562"/>
          </a:xfrm>
        </p:spPr>
        <p:txBody>
          <a:bodyPr/>
          <a:lstStyle/>
          <a:p>
            <a:pPr algn="ctr" eaLnBrk="1" hangingPunct="1"/>
            <a:r>
              <a:rPr lang="zh-CN" altLang="en-US" sz="3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控制电路</a:t>
            </a:r>
          </a:p>
        </p:txBody>
      </p:sp>
      <p:sp>
        <p:nvSpPr>
          <p:cNvPr id="10" name="矩形 9"/>
          <p:cNvSpPr/>
          <p:nvPr/>
        </p:nvSpPr>
        <p:spPr>
          <a:xfrm>
            <a:off x="7727524" y="9025"/>
            <a:ext cx="14414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变频器安装操作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197102" y="1314630"/>
            <a:ext cx="6530422" cy="3164713"/>
          </a:xfrm>
          <a:prstGeom prst="rect">
            <a:avLst/>
          </a:prstGeom>
        </p:spPr>
        <p:txBody>
          <a:bodyPr wrap="square" lIns="61722" tIns="30861" rIns="61722" bIns="30861">
            <a:spAutoFit/>
          </a:bodyPr>
          <a:lstStyle/>
          <a:p>
            <a:pPr indent="308610">
              <a:lnSpc>
                <a:spcPct val="120000"/>
              </a:lnSpc>
              <a:defRPr/>
            </a:pPr>
            <a:r>
              <a:rPr lang="zh-CN" altLang="en-US" sz="2800" i="0" dirty="0" smtClean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变频器</a:t>
            </a:r>
            <a:r>
              <a:rPr lang="zh-CN" altLang="en-US" sz="2800" i="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的控制电路是给变频器主电路提供控制信号的回路，变频器控制电路如图所示，</a:t>
            </a:r>
            <a:r>
              <a:rPr lang="zh-CN" altLang="en-US" sz="280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它</a:t>
            </a:r>
            <a:r>
              <a:rPr lang="zh-CN" altLang="en-US" sz="2800" dirty="0" smtClean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接收</a:t>
            </a:r>
            <a:r>
              <a:rPr lang="zh-CN" altLang="en-US" sz="2800" i="0" dirty="0" smtClean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整流器</a:t>
            </a:r>
            <a:r>
              <a:rPr lang="zh-CN" altLang="en-US" sz="2800" i="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、中间电路和</a:t>
            </a:r>
            <a:r>
              <a:rPr lang="zh-CN" altLang="en-US" sz="2800" i="0" dirty="0" smtClean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逆变器的信号，</a:t>
            </a:r>
            <a:r>
              <a:rPr lang="zh-CN" altLang="en-US" sz="2800" i="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同时</a:t>
            </a:r>
            <a:r>
              <a:rPr lang="zh-CN" altLang="en-US" sz="280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它将信号传送</a:t>
            </a:r>
            <a:r>
              <a:rPr lang="zh-CN" altLang="en-US" sz="2800" dirty="0" smtClean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给逆变器控制</a:t>
            </a:r>
            <a:r>
              <a:rPr lang="en-US" altLang="zh-CN" sz="2800" dirty="0" smtClean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IGBT</a:t>
            </a:r>
            <a:r>
              <a:rPr lang="zh-CN" altLang="en-US" sz="2800" dirty="0" smtClean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的导通</a:t>
            </a:r>
            <a:r>
              <a:rPr lang="zh-CN" altLang="en-US" sz="2800" i="0" dirty="0" smtClean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zh-CN" altLang="en-US" sz="2800" i="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其主要组成部分是：输出驱动电路、操作控制电路等。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0AF5C-DE98-4004-B168-2E6E0D7089E0}" type="slidenum">
              <a:rPr lang="zh-CN" altLang="en-US">
                <a:solidFill>
                  <a:srgbClr val="04617B">
                    <a:shade val="90000"/>
                  </a:srgbClr>
                </a:solidFill>
              </a:rPr>
              <a:t>5</a:t>
            </a:fld>
            <a:endParaRPr lang="zh-CN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149" name="标题 1"/>
          <p:cNvSpPr>
            <a:spLocks noGrp="1"/>
          </p:cNvSpPr>
          <p:nvPr>
            <p:ph type="title"/>
          </p:nvPr>
        </p:nvSpPr>
        <p:spPr>
          <a:xfrm>
            <a:off x="435754" y="9025"/>
            <a:ext cx="8229057" cy="563562"/>
          </a:xfrm>
        </p:spPr>
        <p:txBody>
          <a:bodyPr/>
          <a:lstStyle/>
          <a:p>
            <a:pPr algn="ctr" eaLnBrk="1" hangingPunct="1"/>
            <a:r>
              <a:rPr lang="zh-CN" altLang="en-US" sz="3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控制电路原理</a:t>
            </a:r>
          </a:p>
        </p:txBody>
      </p:sp>
      <p:sp>
        <p:nvSpPr>
          <p:cNvPr id="10" name="矩形 9"/>
          <p:cNvSpPr/>
          <p:nvPr/>
        </p:nvSpPr>
        <p:spPr>
          <a:xfrm>
            <a:off x="7727524" y="9025"/>
            <a:ext cx="14414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变频器安装操作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00394" y="605069"/>
            <a:ext cx="8175510" cy="653256"/>
          </a:xfrm>
          <a:prstGeom prst="rect">
            <a:avLst/>
          </a:prstGeom>
        </p:spPr>
        <p:txBody>
          <a:bodyPr wrap="square" lIns="61722" tIns="30861" rIns="61722" bIns="30861">
            <a:spAutoFit/>
          </a:bodyPr>
          <a:lstStyle/>
          <a:p>
            <a:pPr indent="308610">
              <a:lnSpc>
                <a:spcPct val="120000"/>
              </a:lnSpc>
              <a:defRPr/>
            </a:pPr>
            <a:r>
              <a:rPr lang="zh-CN" altLang="en-US" sz="3200" dirty="0">
                <a:solidFill>
                  <a:srgbClr val="1C1C1C"/>
                </a:solidFill>
                <a:latin typeface="+mn-ea"/>
              </a:rPr>
              <a:t>（</a:t>
            </a:r>
            <a:r>
              <a:rPr lang="en-US" altLang="zh-CN" sz="3200" dirty="0">
                <a:solidFill>
                  <a:srgbClr val="1C1C1C"/>
                </a:solidFill>
                <a:latin typeface="+mn-ea"/>
              </a:rPr>
              <a:t>1</a:t>
            </a:r>
            <a:r>
              <a:rPr lang="zh-CN" altLang="en-US" sz="3200" dirty="0">
                <a:solidFill>
                  <a:srgbClr val="1C1C1C"/>
                </a:solidFill>
                <a:latin typeface="+mn-ea"/>
              </a:rPr>
              <a:t>）控制电路</a:t>
            </a:r>
          </a:p>
        </p:txBody>
      </p:sp>
      <p:sp>
        <p:nvSpPr>
          <p:cNvPr id="2" name="矩形 1"/>
          <p:cNvSpPr/>
          <p:nvPr/>
        </p:nvSpPr>
        <p:spPr>
          <a:xfrm>
            <a:off x="855878" y="1228624"/>
            <a:ext cx="7249364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8610">
              <a:lnSpc>
                <a:spcPct val="120000"/>
              </a:lnSpc>
            </a:pPr>
            <a:r>
              <a:rPr lang="en-US" altLang="zh-CN" sz="240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）运算电路。将变频器的电压、电流检测电路的信号及变频器外部负载的非电量（速度、转矩等经检测电路转换为电信号）信号与给定的电流、电压信号进行比较运算，决定逆变器的输出电压、频率。</a:t>
            </a:r>
          </a:p>
        </p:txBody>
      </p:sp>
      <p:sp>
        <p:nvSpPr>
          <p:cNvPr id="3" name="矩形 2"/>
          <p:cNvSpPr/>
          <p:nvPr/>
        </p:nvSpPr>
        <p:spPr>
          <a:xfrm>
            <a:off x="855876" y="3171214"/>
            <a:ext cx="7069103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8610">
              <a:lnSpc>
                <a:spcPct val="120000"/>
              </a:lnSpc>
            </a:pPr>
            <a:r>
              <a:rPr lang="en-US" altLang="zh-CN" sz="240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）电压、电流检测电路。采用电隔离检测技术来检测主回路的电压、电流，检测电路对检测到的电压、电流信号进行处理和转换，以满足变频器控制电路的需要。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0AF5C-DE98-4004-B168-2E6E0D7089E0}" type="slidenum">
              <a:rPr lang="zh-CN" altLang="en-US">
                <a:solidFill>
                  <a:srgbClr val="04617B">
                    <a:shade val="90000"/>
                  </a:srgbClr>
                </a:solidFill>
              </a:rPr>
              <a:t>6</a:t>
            </a:fld>
            <a:endParaRPr lang="zh-CN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149" name="标题 1"/>
          <p:cNvSpPr>
            <a:spLocks noGrp="1"/>
          </p:cNvSpPr>
          <p:nvPr>
            <p:ph type="title"/>
          </p:nvPr>
        </p:nvSpPr>
        <p:spPr>
          <a:xfrm>
            <a:off x="435754" y="9025"/>
            <a:ext cx="8229057" cy="563562"/>
          </a:xfrm>
        </p:spPr>
        <p:txBody>
          <a:bodyPr/>
          <a:lstStyle/>
          <a:p>
            <a:pPr algn="ctr" eaLnBrk="1" hangingPunct="1"/>
            <a:r>
              <a:rPr lang="zh-CN" altLang="en-US" sz="3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控制电路原理</a:t>
            </a:r>
          </a:p>
        </p:txBody>
      </p:sp>
      <p:sp>
        <p:nvSpPr>
          <p:cNvPr id="10" name="矩形 9"/>
          <p:cNvSpPr/>
          <p:nvPr/>
        </p:nvSpPr>
        <p:spPr>
          <a:xfrm>
            <a:off x="7727524" y="9025"/>
            <a:ext cx="14414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变频器安装操作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00394" y="605069"/>
            <a:ext cx="8175510" cy="653256"/>
          </a:xfrm>
          <a:prstGeom prst="rect">
            <a:avLst/>
          </a:prstGeom>
        </p:spPr>
        <p:txBody>
          <a:bodyPr wrap="square" lIns="61722" tIns="30861" rIns="61722" bIns="30861">
            <a:spAutoFit/>
          </a:bodyPr>
          <a:lstStyle/>
          <a:p>
            <a:pPr indent="308610">
              <a:lnSpc>
                <a:spcPct val="120000"/>
              </a:lnSpc>
              <a:defRPr/>
            </a:pPr>
            <a:r>
              <a:rPr lang="zh-CN" altLang="en-US" sz="3200" dirty="0">
                <a:solidFill>
                  <a:srgbClr val="1C1C1C"/>
                </a:solidFill>
                <a:latin typeface="+mn-ea"/>
              </a:rPr>
              <a:t>（</a:t>
            </a:r>
            <a:r>
              <a:rPr lang="en-US" altLang="zh-CN" sz="3200" dirty="0">
                <a:solidFill>
                  <a:srgbClr val="1C1C1C"/>
                </a:solidFill>
                <a:latin typeface="+mn-ea"/>
              </a:rPr>
              <a:t>1</a:t>
            </a:r>
            <a:r>
              <a:rPr lang="zh-CN" altLang="en-US" sz="3200" dirty="0">
                <a:solidFill>
                  <a:srgbClr val="1C1C1C"/>
                </a:solidFill>
                <a:latin typeface="+mn-ea"/>
              </a:rPr>
              <a:t>）控制电路</a:t>
            </a:r>
          </a:p>
        </p:txBody>
      </p:sp>
      <p:sp>
        <p:nvSpPr>
          <p:cNvPr id="5" name="矩形 4"/>
          <p:cNvSpPr/>
          <p:nvPr/>
        </p:nvSpPr>
        <p:spPr>
          <a:xfrm>
            <a:off x="855878" y="1346452"/>
            <a:ext cx="72493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8610">
              <a:defRPr/>
            </a:pPr>
            <a:r>
              <a:rPr lang="en-US" altLang="zh-CN" sz="240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）驱动电路。驱动电路由隔离放大电路、驱动放大电路和驱动电路电源组成。变频器驱动电路的功能是在控制电路的控制下，产生足够功率的驱动信号使主电路开关器件导通或关断。</a:t>
            </a:r>
          </a:p>
        </p:txBody>
      </p:sp>
      <p:sp>
        <p:nvSpPr>
          <p:cNvPr id="6" name="矩形 5"/>
          <p:cNvSpPr/>
          <p:nvPr/>
        </p:nvSpPr>
        <p:spPr>
          <a:xfrm>
            <a:off x="855878" y="3134578"/>
            <a:ext cx="706910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8610">
              <a:defRPr/>
            </a:pPr>
            <a:r>
              <a:rPr lang="en-US" altLang="zh-CN" sz="240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40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240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I/O</a:t>
            </a:r>
            <a:r>
              <a:rPr lang="zh-CN" altLang="en-US" sz="240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（输入／输出）电路。变频器的</a:t>
            </a:r>
            <a:r>
              <a:rPr lang="en-US" altLang="zh-CN" sz="240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I/O</a:t>
            </a:r>
            <a:r>
              <a:rPr lang="zh-CN" altLang="en-US" sz="240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（输入／输出）电路的功能是为了使变频器更好地实现人机交互。变频器具有多种输入信号（如运行、多段速度运行等），还有各种内部参数的输出（如电流、频率、保护动作驱动等）信号。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99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0AF5C-DE98-4004-B168-2E6E0D7089E0}" type="slidenum">
              <a:rPr lang="zh-CN" altLang="en-US">
                <a:solidFill>
                  <a:srgbClr val="04617B">
                    <a:shade val="90000"/>
                  </a:srgbClr>
                </a:solidFill>
              </a:rPr>
              <a:t>7</a:t>
            </a:fld>
            <a:endParaRPr lang="zh-CN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149" name="标题 1"/>
          <p:cNvSpPr>
            <a:spLocks noGrp="1"/>
          </p:cNvSpPr>
          <p:nvPr>
            <p:ph type="title"/>
          </p:nvPr>
        </p:nvSpPr>
        <p:spPr>
          <a:xfrm>
            <a:off x="435754" y="9025"/>
            <a:ext cx="8229057" cy="563562"/>
          </a:xfrm>
        </p:spPr>
        <p:txBody>
          <a:bodyPr/>
          <a:lstStyle/>
          <a:p>
            <a:pPr algn="ctr" eaLnBrk="1" hangingPunct="1"/>
            <a:r>
              <a:rPr lang="zh-CN" altLang="en-US" sz="3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控制电路原理</a:t>
            </a:r>
          </a:p>
        </p:txBody>
      </p:sp>
      <p:sp>
        <p:nvSpPr>
          <p:cNvPr id="10" name="矩形 9"/>
          <p:cNvSpPr/>
          <p:nvPr/>
        </p:nvSpPr>
        <p:spPr>
          <a:xfrm>
            <a:off x="7727524" y="9025"/>
            <a:ext cx="14414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变频器安装操作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00394" y="563101"/>
            <a:ext cx="8175510" cy="653256"/>
          </a:xfrm>
          <a:prstGeom prst="rect">
            <a:avLst/>
          </a:prstGeom>
        </p:spPr>
        <p:txBody>
          <a:bodyPr wrap="square" lIns="61722" tIns="30861" rIns="61722" bIns="30861">
            <a:spAutoFit/>
          </a:bodyPr>
          <a:lstStyle/>
          <a:p>
            <a:pPr indent="308610">
              <a:lnSpc>
                <a:spcPct val="120000"/>
              </a:lnSpc>
              <a:defRPr/>
            </a:pPr>
            <a:r>
              <a:rPr lang="zh-CN" altLang="en-US" sz="3200" dirty="0">
                <a:solidFill>
                  <a:srgbClr val="1C1C1C"/>
                </a:solidFill>
                <a:latin typeface="+mn-ea"/>
              </a:rPr>
              <a:t>（</a:t>
            </a:r>
            <a:r>
              <a:rPr lang="en-US" altLang="zh-CN" sz="3200" dirty="0">
                <a:solidFill>
                  <a:srgbClr val="1C1C1C"/>
                </a:solidFill>
                <a:latin typeface="+mn-ea"/>
              </a:rPr>
              <a:t>1</a:t>
            </a:r>
            <a:r>
              <a:rPr lang="zh-CN" altLang="en-US" sz="3200" dirty="0">
                <a:solidFill>
                  <a:srgbClr val="1C1C1C"/>
                </a:solidFill>
                <a:latin typeface="+mn-ea"/>
              </a:rPr>
              <a:t>）控制电路</a:t>
            </a:r>
          </a:p>
        </p:txBody>
      </p:sp>
      <p:sp>
        <p:nvSpPr>
          <p:cNvPr id="2" name="矩形 1"/>
          <p:cNvSpPr/>
          <p:nvPr/>
        </p:nvSpPr>
        <p:spPr>
          <a:xfrm>
            <a:off x="943005" y="1721182"/>
            <a:ext cx="7059824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8610">
              <a:lnSpc>
                <a:spcPct val="120000"/>
              </a:lnSpc>
              <a:defRPr/>
            </a:pPr>
            <a:r>
              <a:rPr lang="en-US" altLang="zh-CN" sz="240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240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）速度检测电路。速度检测电路以装在异步电动机轴上的速度检测器（</a:t>
            </a:r>
            <a:r>
              <a:rPr lang="en-US" altLang="zh-CN" sz="240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TG</a:t>
            </a:r>
            <a:r>
              <a:rPr lang="zh-CN" altLang="en-US" sz="240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PLG</a:t>
            </a:r>
            <a:r>
              <a:rPr lang="zh-CN" altLang="en-US" sz="240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等）为核心，将检测到的电动机速度信号进行处理和转换，送人运算回路，可使电动机按指令给定的速度运转。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99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0AF5C-DE98-4004-B168-2E6E0D7089E0}" type="slidenum">
              <a:rPr lang="zh-CN" altLang="en-US">
                <a:solidFill>
                  <a:srgbClr val="04617B">
                    <a:shade val="90000"/>
                  </a:srgbClr>
                </a:solidFill>
              </a:rPr>
              <a:t>8</a:t>
            </a:fld>
            <a:endParaRPr lang="zh-CN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149" name="标题 1"/>
          <p:cNvSpPr>
            <a:spLocks noGrp="1"/>
          </p:cNvSpPr>
          <p:nvPr>
            <p:ph type="title"/>
          </p:nvPr>
        </p:nvSpPr>
        <p:spPr>
          <a:xfrm>
            <a:off x="435754" y="9025"/>
            <a:ext cx="8229057" cy="563562"/>
          </a:xfrm>
        </p:spPr>
        <p:txBody>
          <a:bodyPr/>
          <a:lstStyle/>
          <a:p>
            <a:pPr algn="ctr" eaLnBrk="1" hangingPunct="1"/>
            <a:r>
              <a:rPr lang="zh-CN" altLang="en-US" sz="3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控制电路原理</a:t>
            </a:r>
          </a:p>
        </p:txBody>
      </p:sp>
      <p:sp>
        <p:nvSpPr>
          <p:cNvPr id="10" name="矩形 9"/>
          <p:cNvSpPr/>
          <p:nvPr/>
        </p:nvSpPr>
        <p:spPr>
          <a:xfrm>
            <a:off x="7727524" y="9025"/>
            <a:ext cx="14414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变频器安装操作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00394" y="563101"/>
            <a:ext cx="8175510" cy="653256"/>
          </a:xfrm>
          <a:prstGeom prst="rect">
            <a:avLst/>
          </a:prstGeom>
        </p:spPr>
        <p:txBody>
          <a:bodyPr wrap="square" lIns="61722" tIns="30861" rIns="61722" bIns="30861">
            <a:spAutoFit/>
          </a:bodyPr>
          <a:lstStyle/>
          <a:p>
            <a:pPr indent="308610">
              <a:lnSpc>
                <a:spcPct val="120000"/>
              </a:lnSpc>
              <a:defRPr/>
            </a:pPr>
            <a:r>
              <a:rPr lang="zh-CN" altLang="en-US" sz="3200" dirty="0">
                <a:solidFill>
                  <a:srgbClr val="1C1C1C"/>
                </a:solidFill>
                <a:latin typeface="+mn-ea"/>
              </a:rPr>
              <a:t>（</a:t>
            </a:r>
            <a:r>
              <a:rPr lang="en-US" altLang="zh-CN" sz="3200" dirty="0">
                <a:solidFill>
                  <a:srgbClr val="1C1C1C"/>
                </a:solidFill>
                <a:latin typeface="+mn-ea"/>
              </a:rPr>
              <a:t>1</a:t>
            </a:r>
            <a:r>
              <a:rPr lang="zh-CN" altLang="en-US" sz="3200" dirty="0">
                <a:solidFill>
                  <a:srgbClr val="1C1C1C"/>
                </a:solidFill>
                <a:latin typeface="+mn-ea"/>
              </a:rPr>
              <a:t>）控制电路</a:t>
            </a:r>
          </a:p>
        </p:txBody>
      </p:sp>
      <p:sp>
        <p:nvSpPr>
          <p:cNvPr id="3" name="矩形 2"/>
          <p:cNvSpPr/>
          <p:nvPr/>
        </p:nvSpPr>
        <p:spPr>
          <a:xfrm>
            <a:off x="943005" y="1602000"/>
            <a:ext cx="7140291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8610">
              <a:lnSpc>
                <a:spcPct val="120000"/>
              </a:lnSpc>
              <a:defRPr/>
            </a:pPr>
            <a:r>
              <a:rPr lang="en-US" altLang="zh-CN" sz="240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240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）主控板上的通信电路。当变频器由可编程序控制器或上位计算机、人机界面等进行控制时，必须通过通信接口相互传递信号。</a:t>
            </a:r>
          </a:p>
        </p:txBody>
      </p:sp>
      <p:sp>
        <p:nvSpPr>
          <p:cNvPr id="5" name="矩形 4"/>
          <p:cNvSpPr/>
          <p:nvPr/>
        </p:nvSpPr>
        <p:spPr>
          <a:xfrm>
            <a:off x="895455" y="3471285"/>
            <a:ext cx="7235389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8610">
              <a:lnSpc>
                <a:spcPct val="120000"/>
              </a:lnSpc>
              <a:defRPr/>
            </a:pPr>
            <a:r>
              <a:rPr lang="en-US" altLang="zh-CN" sz="240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240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）外部控制电路。变频器外部控制电路主要是指频率设定电压输入，频率设定电流输入、正转、反转、点动及停止运行控制、多档转速控制。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0AF5C-DE98-4004-B168-2E6E0D7089E0}" type="slidenum">
              <a:rPr lang="zh-CN" altLang="en-US">
                <a:solidFill>
                  <a:srgbClr val="04617B">
                    <a:shade val="90000"/>
                  </a:srgbClr>
                </a:solidFill>
              </a:rPr>
              <a:t>9</a:t>
            </a:fld>
            <a:endParaRPr lang="zh-CN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149" name="标题 1"/>
          <p:cNvSpPr>
            <a:spLocks noGrp="1"/>
          </p:cNvSpPr>
          <p:nvPr>
            <p:ph type="title"/>
          </p:nvPr>
        </p:nvSpPr>
        <p:spPr>
          <a:xfrm>
            <a:off x="435754" y="9025"/>
            <a:ext cx="8229057" cy="563562"/>
          </a:xfrm>
        </p:spPr>
        <p:txBody>
          <a:bodyPr/>
          <a:lstStyle/>
          <a:p>
            <a:pPr algn="ctr" eaLnBrk="1" hangingPunct="1"/>
            <a:r>
              <a:rPr lang="zh-CN" altLang="en-US" sz="3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控制电路原理</a:t>
            </a:r>
          </a:p>
        </p:txBody>
      </p:sp>
      <p:sp>
        <p:nvSpPr>
          <p:cNvPr id="10" name="矩形 9"/>
          <p:cNvSpPr/>
          <p:nvPr/>
        </p:nvSpPr>
        <p:spPr>
          <a:xfrm>
            <a:off x="7727524" y="9025"/>
            <a:ext cx="14414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变频器安装操作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24909" y="662430"/>
            <a:ext cx="39844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08610">
              <a:defRPr/>
            </a:pPr>
            <a:r>
              <a:rPr lang="zh-CN" altLang="en-US" sz="3200" dirty="0">
                <a:solidFill>
                  <a:srgbClr val="1C1C1C"/>
                </a:solidFill>
                <a:latin typeface="+mj-ea"/>
              </a:rPr>
              <a:t>（</a:t>
            </a:r>
            <a:r>
              <a:rPr lang="en-US" altLang="zh-CN" sz="3200" dirty="0">
                <a:solidFill>
                  <a:srgbClr val="1C1C1C"/>
                </a:solidFill>
                <a:latin typeface="+mj-ea"/>
              </a:rPr>
              <a:t>2</a:t>
            </a:r>
            <a:r>
              <a:rPr lang="zh-CN" altLang="en-US" sz="3200" dirty="0">
                <a:solidFill>
                  <a:srgbClr val="1C1C1C"/>
                </a:solidFill>
                <a:latin typeface="+mj-ea"/>
              </a:rPr>
              <a:t>）开关电源电路</a:t>
            </a:r>
          </a:p>
        </p:txBody>
      </p:sp>
      <p:sp>
        <p:nvSpPr>
          <p:cNvPr id="3" name="矩形 2"/>
          <p:cNvSpPr/>
          <p:nvPr/>
        </p:nvSpPr>
        <p:spPr>
          <a:xfrm>
            <a:off x="868058" y="1695441"/>
            <a:ext cx="75353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8610">
              <a:defRPr/>
            </a:pPr>
            <a:r>
              <a:rPr lang="zh-CN" altLang="en-US" sz="2400" dirty="0" smtClean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开关</a:t>
            </a:r>
            <a:r>
              <a:rPr lang="zh-CN" altLang="en-US" sz="2400" dirty="0">
                <a:solidFill>
                  <a:srgbClr val="1C1C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电源电路向操作面板、主控板、驱动电路及风机等提供低压电源。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c6aaca9f-b63c-4f06-845d-94175c178889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Bullet"/>
  <p:tag name="RAINPROBLEMTYPE" val="MultipleChoice"/>
  <p:tag name="RAINBULLET" val="Wron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Bullet"/>
  <p:tag name="RAINPROBLEMTYPE" val="MultipleChoice"/>
  <p:tag name="RAINBULLET" val="Correc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Submit"/>
  <p:tag name="RAINPROBLEMTYPE" val="MultipleChoic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Setting"/>
  <p:tag name="RAINPROBLEMTYPE" val="MultipleChoic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MultipleChoice"/>
  <p:tag name="PROBLEMSCORE" val="2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Body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Ite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Ite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Ite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Ite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Bullet"/>
  <p:tag name="RAINPROBLEMTYPE" val="MultipleChoice"/>
  <p:tag name="RAINBULLET" val="Wron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Bullet"/>
  <p:tag name="RAINPROBLEMTYPE" val="MultipleChoice"/>
  <p:tag name="RAINBULLET" val="Wrong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主题">
  <a:themeElements>
    <a:clrScheme name="自定义 3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0070C0"/>
      </a:accent1>
      <a:accent2>
        <a:srgbClr val="00B0F0"/>
      </a:accent2>
      <a:accent3>
        <a:srgbClr val="297FD5"/>
      </a:accent3>
      <a:accent4>
        <a:srgbClr val="00B050"/>
      </a:accent4>
      <a:accent5>
        <a:srgbClr val="92D050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流畅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流畅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682</Words>
  <Application>Microsoft Office PowerPoint</Application>
  <PresentationFormat>全屏显示(16:9)</PresentationFormat>
  <Paragraphs>88</Paragraphs>
  <Slides>13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25" baseType="lpstr">
      <vt:lpstr>Arial Unicode MS</vt:lpstr>
      <vt:lpstr>黑体</vt:lpstr>
      <vt:lpstr>隶书</vt:lpstr>
      <vt:lpstr>宋体</vt:lpstr>
      <vt:lpstr>微软雅黑</vt:lpstr>
      <vt:lpstr>Arial</vt:lpstr>
      <vt:lpstr>Calibri</vt:lpstr>
      <vt:lpstr>Constantia</vt:lpstr>
      <vt:lpstr>Times New Roman</vt:lpstr>
      <vt:lpstr>Wingdings 2</vt:lpstr>
      <vt:lpstr>1_Office 主题</vt:lpstr>
      <vt:lpstr>流畅</vt:lpstr>
      <vt:lpstr>PowerPoint 演示文稿</vt:lpstr>
      <vt:lpstr>控制电路原理图</vt:lpstr>
      <vt:lpstr>控制电路</vt:lpstr>
      <vt:lpstr>控制电路</vt:lpstr>
      <vt:lpstr>控制电路原理</vt:lpstr>
      <vt:lpstr>控制电路原理</vt:lpstr>
      <vt:lpstr>控制电路原理</vt:lpstr>
      <vt:lpstr>控制电路原理</vt:lpstr>
      <vt:lpstr>控制电路原理</vt:lpstr>
      <vt:lpstr>控制电路原理</vt:lpstr>
      <vt:lpstr>控制电路原理</vt:lpstr>
      <vt:lpstr>PowerPoint 演示文稿</vt:lpstr>
      <vt:lpstr>PowerPoint 演示文稿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guojl</dc:creator>
  <cp:lastModifiedBy>acer</cp:lastModifiedBy>
  <cp:revision>106</cp:revision>
  <dcterms:created xsi:type="dcterms:W3CDTF">2015-10-15T01:42:00Z</dcterms:created>
  <dcterms:modified xsi:type="dcterms:W3CDTF">2019-07-08T08:44:28Z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2052-11.1.0.8806</vt:lpwstr>
  </property>
</Properties>
</file>