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 id="2147483659" r:id="rId2"/>
  </p:sldMasterIdLst>
  <p:notesMasterIdLst>
    <p:notesMasterId r:id="rId19"/>
  </p:notesMasterIdLst>
  <p:sldIdLst>
    <p:sldId id="257" r:id="rId3"/>
    <p:sldId id="296" r:id="rId4"/>
    <p:sldId id="305" r:id="rId5"/>
    <p:sldId id="318" r:id="rId6"/>
    <p:sldId id="309" r:id="rId7"/>
    <p:sldId id="320" r:id="rId8"/>
    <p:sldId id="314" r:id="rId9"/>
    <p:sldId id="310" r:id="rId10"/>
    <p:sldId id="311" r:id="rId11"/>
    <p:sldId id="321" r:id="rId12"/>
    <p:sldId id="315" r:id="rId13"/>
    <p:sldId id="319" r:id="rId14"/>
    <p:sldId id="312" r:id="rId15"/>
    <p:sldId id="322" r:id="rId16"/>
    <p:sldId id="316" r:id="rId17"/>
    <p:sldId id="292" r:id="rId18"/>
  </p:sldIdLst>
  <p:sldSz cx="9144000" cy="5143500" type="screen16x9"/>
  <p:notesSz cx="6858000" cy="9144000"/>
  <p:custDataLst>
    <p:tags r:id="rId20"/>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jl" initials="g"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98" d="100"/>
          <a:sy n="98" d="100"/>
        </p:scale>
        <p:origin x="558"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5CD234-1A59-463F-8B12-F9DAA98A294F}" type="datetimeFigureOut">
              <a:rPr lang="zh-CN" altLang="en-US" smtClean="0"/>
              <a:t>2019/7/8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EBB733-DF6B-4801-AFF9-46967ACB9940}" type="slidenum">
              <a:rPr lang="zh-CN" altLang="en-US" smtClean="0"/>
              <a:t>‹#›</a:t>
            </a:fld>
            <a:endParaRPr lang="zh-CN" altLang="en-US"/>
          </a:p>
        </p:txBody>
      </p:sp>
    </p:spTree>
    <p:extLst>
      <p:ext uri="{BB962C8B-B14F-4D97-AF65-F5344CB8AC3E}">
        <p14:creationId xmlns:p14="http://schemas.microsoft.com/office/powerpoint/2010/main" val="775733079"/>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t>1</a:t>
            </a:fld>
            <a:endParaRPr lang="zh-CN" altLang="en-US"/>
          </a:p>
        </p:txBody>
      </p:sp>
    </p:spTree>
    <p:extLst>
      <p:ext uri="{BB962C8B-B14F-4D97-AF65-F5344CB8AC3E}">
        <p14:creationId xmlns:p14="http://schemas.microsoft.com/office/powerpoint/2010/main" val="2778302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t>16</a:t>
            </a:fld>
            <a:endParaRPr lang="zh-CN" altLang="en-US"/>
          </a:p>
        </p:txBody>
      </p:sp>
    </p:spTree>
    <p:extLst>
      <p:ext uri="{BB962C8B-B14F-4D97-AF65-F5344CB8AC3E}">
        <p14:creationId xmlns:p14="http://schemas.microsoft.com/office/powerpoint/2010/main" val="1155956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首页">
    <p:spTree>
      <p:nvGrpSpPr>
        <p:cNvPr id="1" name=""/>
        <p:cNvGrpSpPr/>
        <p:nvPr/>
      </p:nvGrpSpPr>
      <p:grpSpPr>
        <a:xfrm>
          <a:off x="0" y="0"/>
          <a:ext cx="0" cy="0"/>
          <a:chOff x="0" y="0"/>
          <a:chExt cx="0" cy="0"/>
        </a:xfrm>
      </p:grpSpPr>
      <p:grpSp>
        <p:nvGrpSpPr>
          <p:cNvPr id="15" name="Group 106"/>
          <p:cNvGrpSpPr>
            <a:grpSpLocks noChangeAspect="1"/>
          </p:cNvGrpSpPr>
          <p:nvPr userDrawn="1"/>
        </p:nvGrpSpPr>
        <p:grpSpPr bwMode="auto">
          <a:xfrm>
            <a:off x="0" y="-206"/>
            <a:ext cx="9144000" cy="3697701"/>
            <a:chOff x="1602" y="283"/>
            <a:chExt cx="5028" cy="2711"/>
          </a:xfrm>
        </p:grpSpPr>
        <p:sp>
          <p:nvSpPr>
            <p:cNvPr id="17" name="Freeform 107"/>
            <p:cNvSpPr/>
            <p:nvPr/>
          </p:nvSpPr>
          <p:spPr bwMode="auto">
            <a:xfrm>
              <a:off x="1602" y="426"/>
              <a:ext cx="5028" cy="2568"/>
            </a:xfrm>
            <a:custGeom>
              <a:avLst/>
              <a:gdLst/>
              <a:ahLst/>
              <a:cxnLst>
                <a:cxn ang="0">
                  <a:pos x="2129" y="670"/>
                </a:cxn>
                <a:cxn ang="0">
                  <a:pos x="2129" y="640"/>
                </a:cxn>
                <a:cxn ang="0">
                  <a:pos x="0" y="0"/>
                </a:cxn>
                <a:cxn ang="0">
                  <a:pos x="0" y="688"/>
                </a:cxn>
                <a:cxn ang="0">
                  <a:pos x="1053" y="1054"/>
                </a:cxn>
                <a:cxn ang="0">
                  <a:pos x="2129" y="670"/>
                </a:cxn>
              </a:cxnLst>
              <a:rect l="0" t="0" r="r" b="b"/>
              <a:pathLst>
                <a:path w="2129" h="1054">
                  <a:moveTo>
                    <a:pt x="2129" y="670"/>
                  </a:moveTo>
                  <a:cubicBezTo>
                    <a:pt x="2129" y="640"/>
                    <a:pt x="2129" y="640"/>
                    <a:pt x="2129" y="640"/>
                  </a:cubicBezTo>
                  <a:cubicBezTo>
                    <a:pt x="1070" y="830"/>
                    <a:pt x="360" y="617"/>
                    <a:pt x="0" y="0"/>
                  </a:cubicBezTo>
                  <a:cubicBezTo>
                    <a:pt x="0" y="688"/>
                    <a:pt x="0" y="688"/>
                    <a:pt x="0" y="688"/>
                  </a:cubicBezTo>
                  <a:cubicBezTo>
                    <a:pt x="310" y="932"/>
                    <a:pt x="661" y="1054"/>
                    <a:pt x="1053" y="1054"/>
                  </a:cubicBezTo>
                  <a:cubicBezTo>
                    <a:pt x="1454" y="1054"/>
                    <a:pt x="1813" y="926"/>
                    <a:pt x="2129" y="670"/>
                  </a:cubicBezTo>
                  <a:close/>
                </a:path>
              </a:pathLst>
            </a:custGeom>
            <a:gradFill flip="none" rotWithShape="1">
              <a:gsLst>
                <a:gs pos="0">
                  <a:srgbClr val="2B9BD3"/>
                </a:gs>
                <a:gs pos="31000">
                  <a:srgbClr val="21D6E0"/>
                </a:gs>
                <a:gs pos="77000">
                  <a:srgbClr val="0087E6"/>
                </a:gs>
              </a:gsLst>
              <a:path path="circle">
                <a:fillToRect l="100000" t="100000"/>
              </a:path>
              <a:tileRect r="-100000" b="-100000"/>
            </a:gradFill>
            <a:ln w="9525">
              <a:noFill/>
              <a:round/>
            </a:ln>
          </p:spPr>
          <p:txBody>
            <a:bodyPr vert="horz" wrap="square" lIns="91440" tIns="45720" rIns="91440" bIns="45720" numCol="1" anchor="t" anchorCtr="0" compatLnSpc="1"/>
            <a:lstStyle/>
            <a:p>
              <a:endParaRPr lang="zh-CN" altLang="en-US" sz="1015">
                <a:solidFill>
                  <a:prstClr val="black"/>
                </a:solidFill>
              </a:endParaRPr>
            </a:p>
          </p:txBody>
        </p:sp>
        <p:sp>
          <p:nvSpPr>
            <p:cNvPr id="18" name="Freeform 108"/>
            <p:cNvSpPr/>
            <p:nvPr/>
          </p:nvSpPr>
          <p:spPr bwMode="auto">
            <a:xfrm>
              <a:off x="1602" y="283"/>
              <a:ext cx="5028" cy="2200"/>
            </a:xfrm>
            <a:custGeom>
              <a:avLst/>
              <a:gdLst/>
              <a:ahLst/>
              <a:cxnLst>
                <a:cxn ang="0">
                  <a:pos x="2129" y="697"/>
                </a:cxn>
                <a:cxn ang="0">
                  <a:pos x="2129" y="623"/>
                </a:cxn>
                <a:cxn ang="0">
                  <a:pos x="1181" y="0"/>
                </a:cxn>
                <a:cxn ang="0">
                  <a:pos x="0" y="0"/>
                </a:cxn>
                <a:cxn ang="0">
                  <a:pos x="0" y="57"/>
                </a:cxn>
                <a:cxn ang="0">
                  <a:pos x="2129" y="697"/>
                </a:cxn>
              </a:cxnLst>
              <a:rect l="0" t="0" r="r" b="b"/>
              <a:pathLst>
                <a:path w="2129" h="887">
                  <a:moveTo>
                    <a:pt x="2129" y="697"/>
                  </a:moveTo>
                  <a:cubicBezTo>
                    <a:pt x="2129" y="623"/>
                    <a:pt x="2129" y="623"/>
                    <a:pt x="2129" y="623"/>
                  </a:cubicBezTo>
                  <a:cubicBezTo>
                    <a:pt x="1448" y="642"/>
                    <a:pt x="1132" y="434"/>
                    <a:pt x="1181" y="0"/>
                  </a:cubicBezTo>
                  <a:cubicBezTo>
                    <a:pt x="0" y="0"/>
                    <a:pt x="0" y="0"/>
                    <a:pt x="0" y="0"/>
                  </a:cubicBezTo>
                  <a:cubicBezTo>
                    <a:pt x="0" y="57"/>
                    <a:pt x="0" y="57"/>
                    <a:pt x="0" y="57"/>
                  </a:cubicBezTo>
                  <a:cubicBezTo>
                    <a:pt x="360" y="674"/>
                    <a:pt x="1070" y="887"/>
                    <a:pt x="2129" y="697"/>
                  </a:cubicBezTo>
                  <a:close/>
                </a:path>
              </a:pathLst>
            </a:custGeom>
            <a:gradFill flip="none" rotWithShape="1">
              <a:gsLst>
                <a:gs pos="27000">
                  <a:srgbClr val="0D7AB9"/>
                </a:gs>
                <a:gs pos="17000">
                  <a:srgbClr val="21D6E0"/>
                </a:gs>
                <a:gs pos="75000">
                  <a:srgbClr val="0087E6"/>
                </a:gs>
              </a:gsLst>
              <a:lin ang="7200000" scaled="0"/>
              <a:tileRect/>
            </a:gradFill>
            <a:ln w="9525">
              <a:noFill/>
              <a:round/>
            </a:ln>
          </p:spPr>
          <p:txBody>
            <a:bodyPr vert="horz" wrap="square" lIns="91440" tIns="45720" rIns="91440" bIns="45720" numCol="1" anchor="t" anchorCtr="0" compatLnSpc="1"/>
            <a:lstStyle/>
            <a:p>
              <a:endParaRPr lang="zh-CN" altLang="en-US" sz="1015">
                <a:solidFill>
                  <a:prstClr val="black"/>
                </a:solidFill>
              </a:endParaRPr>
            </a:p>
          </p:txBody>
        </p:sp>
        <p:sp>
          <p:nvSpPr>
            <p:cNvPr id="19" name="Freeform 109"/>
            <p:cNvSpPr/>
            <p:nvPr/>
          </p:nvSpPr>
          <p:spPr bwMode="auto">
            <a:xfrm>
              <a:off x="4255" y="283"/>
              <a:ext cx="2375" cy="1650"/>
            </a:xfrm>
            <a:custGeom>
              <a:avLst/>
              <a:gdLst/>
              <a:ahLst/>
              <a:cxnLst>
                <a:cxn ang="0">
                  <a:pos x="997" y="623"/>
                </a:cxn>
                <a:cxn ang="0">
                  <a:pos x="997" y="0"/>
                </a:cxn>
                <a:cxn ang="0">
                  <a:pos x="49" y="0"/>
                </a:cxn>
                <a:cxn ang="0">
                  <a:pos x="997" y="623"/>
                </a:cxn>
              </a:cxnLst>
              <a:rect l="0" t="0" r="r" b="b"/>
              <a:pathLst>
                <a:path w="997" h="642">
                  <a:moveTo>
                    <a:pt x="997" y="623"/>
                  </a:moveTo>
                  <a:cubicBezTo>
                    <a:pt x="997" y="0"/>
                    <a:pt x="997" y="0"/>
                    <a:pt x="997" y="0"/>
                  </a:cubicBezTo>
                  <a:cubicBezTo>
                    <a:pt x="49" y="0"/>
                    <a:pt x="49" y="0"/>
                    <a:pt x="49" y="0"/>
                  </a:cubicBezTo>
                  <a:cubicBezTo>
                    <a:pt x="0" y="434"/>
                    <a:pt x="316" y="642"/>
                    <a:pt x="997" y="623"/>
                  </a:cubicBezTo>
                  <a:close/>
                </a:path>
              </a:pathLst>
            </a:custGeom>
            <a:gradFill flip="none" rotWithShape="1">
              <a:gsLst>
                <a:gs pos="18000">
                  <a:srgbClr val="4ABEEE"/>
                </a:gs>
                <a:gs pos="75000">
                  <a:srgbClr val="0D7AB9"/>
                </a:gs>
              </a:gsLst>
              <a:path path="circle">
                <a:fillToRect l="100000" b="100000"/>
              </a:path>
              <a:tileRect t="-100000" r="-100000"/>
            </a:gradFill>
            <a:ln w="9525">
              <a:noFill/>
              <a:round/>
            </a:ln>
          </p:spPr>
          <p:txBody>
            <a:bodyPr vert="horz" wrap="square" lIns="91440" tIns="45720" rIns="91440" bIns="45720" numCol="1" anchor="t" anchorCtr="0" compatLnSpc="1"/>
            <a:lstStyle/>
            <a:p>
              <a:endParaRPr lang="zh-CN" altLang="en-US" sz="1015">
                <a:solidFill>
                  <a:prstClr val="black"/>
                </a:solidFill>
              </a:endParaRPr>
            </a:p>
          </p:txBody>
        </p:sp>
      </p:grpSp>
      <p:sp>
        <p:nvSpPr>
          <p:cNvPr id="22" name="Freeform 26"/>
          <p:cNvSpPr/>
          <p:nvPr userDrawn="1"/>
        </p:nvSpPr>
        <p:spPr bwMode="auto">
          <a:xfrm>
            <a:off x="0" y="2976555"/>
            <a:ext cx="9144000" cy="2166946"/>
          </a:xfrm>
          <a:custGeom>
            <a:avLst/>
            <a:gdLst/>
            <a:ahLst/>
            <a:cxnLst>
              <a:cxn ang="0">
                <a:pos x="2861" y="904"/>
              </a:cxn>
              <a:cxn ang="0">
                <a:pos x="2861" y="0"/>
              </a:cxn>
              <a:cxn ang="0">
                <a:pos x="1382" y="332"/>
              </a:cxn>
              <a:cxn ang="0">
                <a:pos x="0" y="46"/>
              </a:cxn>
              <a:cxn ang="0">
                <a:pos x="0" y="904"/>
              </a:cxn>
              <a:cxn ang="0">
                <a:pos x="2861" y="904"/>
              </a:cxn>
            </a:cxnLst>
            <a:rect l="0" t="0" r="r" b="b"/>
            <a:pathLst>
              <a:path w="2861" h="904">
                <a:moveTo>
                  <a:pt x="2861" y="904"/>
                </a:moveTo>
                <a:cubicBezTo>
                  <a:pt x="2861" y="0"/>
                  <a:pt x="2861" y="0"/>
                  <a:pt x="2861" y="0"/>
                </a:cubicBezTo>
                <a:cubicBezTo>
                  <a:pt x="2414" y="221"/>
                  <a:pt x="1921" y="332"/>
                  <a:pt x="1382" y="332"/>
                </a:cubicBezTo>
                <a:cubicBezTo>
                  <a:pt x="882" y="332"/>
                  <a:pt x="421" y="237"/>
                  <a:pt x="0" y="46"/>
                </a:cubicBezTo>
                <a:cubicBezTo>
                  <a:pt x="0" y="904"/>
                  <a:pt x="0" y="904"/>
                  <a:pt x="0" y="904"/>
                </a:cubicBezTo>
                <a:cubicBezTo>
                  <a:pt x="2861" y="904"/>
                  <a:pt x="2861" y="904"/>
                  <a:pt x="2861" y="904"/>
                </a:cubicBezTo>
                <a:close/>
              </a:path>
            </a:pathLst>
          </a:custGeom>
          <a:gradFill flip="none" rotWithShape="1">
            <a:gsLst>
              <a:gs pos="0">
                <a:schemeClr val="bg1">
                  <a:lumMod val="75000"/>
                </a:schemeClr>
              </a:gs>
              <a:gs pos="59000">
                <a:schemeClr val="bg1">
                  <a:lumMod val="95000"/>
                </a:schemeClr>
              </a:gs>
              <a:gs pos="100000">
                <a:schemeClr val="bg1">
                  <a:lumMod val="75000"/>
                </a:schemeClr>
              </a:gs>
            </a:gsLst>
            <a:path path="circle">
              <a:fillToRect l="100000" t="100000"/>
            </a:path>
            <a:tileRect r="-100000" b="-100000"/>
          </a:gradFill>
          <a:ln w="9525">
            <a:noFill/>
            <a:round/>
          </a:ln>
        </p:spPr>
        <p:txBody>
          <a:bodyPr vert="horz" wrap="square" lIns="68580" tIns="34290" rIns="68580" bIns="34290" numCol="1" anchor="t" anchorCtr="0" compatLnSpc="1"/>
          <a:lstStyle/>
          <a:p>
            <a:endParaRPr lang="zh-CN" altLang="en-US" sz="1015">
              <a:solidFill>
                <a:prstClr val="black"/>
              </a:solidFill>
            </a:endParaRPr>
          </a:p>
        </p:txBody>
      </p:sp>
      <p:sp>
        <p:nvSpPr>
          <p:cNvPr id="23" name="Freeform 27"/>
          <p:cNvSpPr/>
          <p:nvPr/>
        </p:nvSpPr>
        <p:spPr bwMode="auto">
          <a:xfrm>
            <a:off x="0" y="2361736"/>
            <a:ext cx="9144000" cy="1335164"/>
          </a:xfrm>
          <a:custGeom>
            <a:avLst/>
            <a:gdLst/>
            <a:ahLst/>
            <a:cxnLst>
              <a:cxn ang="0">
                <a:pos x="2861" y="225"/>
              </a:cxn>
              <a:cxn ang="0">
                <a:pos x="2861" y="0"/>
              </a:cxn>
              <a:cxn ang="0">
                <a:pos x="1415" y="516"/>
              </a:cxn>
              <a:cxn ang="0">
                <a:pos x="0" y="25"/>
              </a:cxn>
              <a:cxn ang="0">
                <a:pos x="0" y="271"/>
              </a:cxn>
              <a:cxn ang="0">
                <a:pos x="1382" y="557"/>
              </a:cxn>
              <a:cxn ang="0">
                <a:pos x="2861" y="225"/>
              </a:cxn>
            </a:cxnLst>
            <a:rect l="0" t="0" r="r" b="b"/>
            <a:pathLst>
              <a:path w="2861" h="557">
                <a:moveTo>
                  <a:pt x="2861" y="225"/>
                </a:moveTo>
                <a:cubicBezTo>
                  <a:pt x="2861" y="0"/>
                  <a:pt x="2861" y="0"/>
                  <a:pt x="2861" y="0"/>
                </a:cubicBezTo>
                <a:cubicBezTo>
                  <a:pt x="2436" y="344"/>
                  <a:pt x="1954" y="516"/>
                  <a:pt x="1415" y="516"/>
                </a:cubicBezTo>
                <a:cubicBezTo>
                  <a:pt x="889" y="516"/>
                  <a:pt x="417" y="352"/>
                  <a:pt x="0" y="25"/>
                </a:cubicBezTo>
                <a:cubicBezTo>
                  <a:pt x="0" y="271"/>
                  <a:pt x="0" y="271"/>
                  <a:pt x="0" y="271"/>
                </a:cubicBezTo>
                <a:cubicBezTo>
                  <a:pt x="421" y="462"/>
                  <a:pt x="882" y="557"/>
                  <a:pt x="1382" y="557"/>
                </a:cubicBezTo>
                <a:cubicBezTo>
                  <a:pt x="1921" y="557"/>
                  <a:pt x="2414" y="446"/>
                  <a:pt x="2861" y="225"/>
                </a:cubicBezTo>
                <a:close/>
              </a:path>
            </a:pathLst>
          </a:custGeom>
          <a:solidFill>
            <a:srgbClr val="000000"/>
          </a:solidFill>
          <a:ln w="9525">
            <a:noFill/>
            <a:round/>
          </a:ln>
        </p:spPr>
        <p:txBody>
          <a:bodyPr vert="horz" wrap="square" lIns="68580" tIns="34290" rIns="68580" bIns="34290" numCol="1" anchor="t" anchorCtr="0" compatLnSpc="1"/>
          <a:lstStyle/>
          <a:p>
            <a:endParaRPr lang="zh-CN" altLang="en-US" sz="1015">
              <a:solidFill>
                <a:prstClr val="black"/>
              </a:solidFill>
            </a:endParaRPr>
          </a:p>
        </p:txBody>
      </p:sp>
      <p:sp>
        <p:nvSpPr>
          <p:cNvPr id="24" name="Freeform 28"/>
          <p:cNvSpPr/>
          <p:nvPr/>
        </p:nvSpPr>
        <p:spPr bwMode="auto">
          <a:xfrm>
            <a:off x="0" y="2880672"/>
            <a:ext cx="9144000" cy="891708"/>
          </a:xfrm>
          <a:custGeom>
            <a:avLst/>
            <a:gdLst/>
            <a:ahLst/>
            <a:cxnLst>
              <a:cxn ang="0">
                <a:pos x="2861" y="40"/>
              </a:cxn>
              <a:cxn ang="0">
                <a:pos x="2861" y="0"/>
              </a:cxn>
              <a:cxn ang="0">
                <a:pos x="1382" y="332"/>
              </a:cxn>
              <a:cxn ang="0">
                <a:pos x="0" y="46"/>
              </a:cxn>
              <a:cxn ang="0">
                <a:pos x="0" y="86"/>
              </a:cxn>
              <a:cxn ang="0">
                <a:pos x="1382" y="372"/>
              </a:cxn>
              <a:cxn ang="0">
                <a:pos x="2861" y="40"/>
              </a:cxn>
            </a:cxnLst>
            <a:rect l="0" t="0" r="r" b="b"/>
            <a:pathLst>
              <a:path w="2861" h="372">
                <a:moveTo>
                  <a:pt x="2861" y="40"/>
                </a:moveTo>
                <a:cubicBezTo>
                  <a:pt x="2861" y="0"/>
                  <a:pt x="2861" y="0"/>
                  <a:pt x="2861" y="0"/>
                </a:cubicBezTo>
                <a:cubicBezTo>
                  <a:pt x="2414" y="221"/>
                  <a:pt x="1921" y="332"/>
                  <a:pt x="1382" y="332"/>
                </a:cubicBezTo>
                <a:cubicBezTo>
                  <a:pt x="882" y="332"/>
                  <a:pt x="421" y="237"/>
                  <a:pt x="0" y="46"/>
                </a:cubicBezTo>
                <a:cubicBezTo>
                  <a:pt x="0" y="86"/>
                  <a:pt x="0" y="86"/>
                  <a:pt x="0" y="86"/>
                </a:cubicBezTo>
                <a:cubicBezTo>
                  <a:pt x="421" y="277"/>
                  <a:pt x="882" y="372"/>
                  <a:pt x="1382" y="372"/>
                </a:cubicBezTo>
                <a:cubicBezTo>
                  <a:pt x="1921" y="372"/>
                  <a:pt x="2414" y="261"/>
                  <a:pt x="2861" y="40"/>
                </a:cubicBezTo>
                <a:close/>
              </a:path>
            </a:pathLst>
          </a:custGeom>
          <a:solidFill>
            <a:srgbClr val="97BD4F"/>
          </a:solidFill>
          <a:ln w="9525">
            <a:noFill/>
            <a:round/>
          </a:ln>
        </p:spPr>
        <p:txBody>
          <a:bodyPr vert="horz" wrap="square" lIns="68580" tIns="34290" rIns="68580" bIns="34290" numCol="1" anchor="t" anchorCtr="0" compatLnSpc="1"/>
          <a:lstStyle/>
          <a:p>
            <a:endParaRPr lang="zh-CN" altLang="en-US" sz="1015">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尾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Rectangle 4"/>
          <p:cNvSpPr>
            <a:spLocks noChangeArrowheads="1"/>
          </p:cNvSpPr>
          <p:nvPr userDrawn="1"/>
        </p:nvSpPr>
        <p:spPr bwMode="auto">
          <a:xfrm>
            <a:off x="158826" y="2270803"/>
            <a:ext cx="157433" cy="232573"/>
          </a:xfrm>
          <a:prstGeom prst="rect">
            <a:avLst/>
          </a:prstGeom>
          <a:noFill/>
          <a:ln w="9525">
            <a:noFill/>
            <a:miter lim="800000"/>
          </a:ln>
          <a:effectLst/>
        </p:spPr>
        <p:txBody>
          <a:bodyPr wrap="none" lIns="77923" tIns="38962" rIns="77923" bIns="38962" anchor="ctr">
            <a:spAutoFit/>
          </a:bodyPr>
          <a:lstStyle/>
          <a:p>
            <a:pPr defTabSz="914400" fontAlgn="base">
              <a:spcBef>
                <a:spcPct val="0"/>
              </a:spcBef>
              <a:spcAft>
                <a:spcPct val="0"/>
              </a:spcAft>
              <a:buFont typeface="Arial" panose="020B0604020202020204" pitchFamily="34" charset="0"/>
              <a:buNone/>
              <a:defRPr/>
            </a:pPr>
            <a:endParaRPr lang="zh-CN" altLang="en-US" sz="1000">
              <a:solidFill>
                <a:srgbClr val="000000"/>
              </a:solidFill>
              <a:latin typeface="宋体" panose="02010600030101010101" pitchFamily="2" charset="-122"/>
            </a:endParaRPr>
          </a:p>
        </p:txBody>
      </p:sp>
      <p:sp>
        <p:nvSpPr>
          <p:cNvPr id="9" name="标题 8"/>
          <p:cNvSpPr>
            <a:spLocks noGrp="1"/>
          </p:cNvSpPr>
          <p:nvPr>
            <p:ph type="ctrTitle"/>
          </p:nvPr>
        </p:nvSpPr>
        <p:spPr>
          <a:xfrm>
            <a:off x="533400" y="1028701"/>
            <a:ext cx="7851648" cy="1371600"/>
          </a:xfrm>
          <a:ln>
            <a:noFill/>
          </a:ln>
        </p:spPr>
        <p:txBody>
          <a:bodyPr tIns="0" rIns="15585">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8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zh-CN" altLang="en-US"/>
              <a:t>单击此处编辑母版标题样式</a:t>
            </a:r>
            <a:endParaRPr lang="en-US"/>
          </a:p>
        </p:txBody>
      </p:sp>
      <p:sp>
        <p:nvSpPr>
          <p:cNvPr id="17" name="副标题 16"/>
          <p:cNvSpPr>
            <a:spLocks noGrp="1"/>
          </p:cNvSpPr>
          <p:nvPr>
            <p:ph type="subTitle" idx="1"/>
          </p:nvPr>
        </p:nvSpPr>
        <p:spPr>
          <a:xfrm>
            <a:off x="533400" y="2421403"/>
            <a:ext cx="7854696" cy="1314450"/>
          </a:xfrm>
        </p:spPr>
        <p:txBody>
          <a:bodyPr lIns="0" rIns="15585"/>
          <a:lstStyle>
            <a:lvl1pPr marL="0" marR="38735" indent="0" algn="r">
              <a:buNone/>
              <a:defRPr>
                <a:solidFill>
                  <a:schemeClr val="tx1"/>
                </a:solidFill>
              </a:defRPr>
            </a:lvl1pPr>
            <a:lvl2pPr marL="389890" indent="0" algn="ctr">
              <a:buNone/>
            </a:lvl2pPr>
            <a:lvl3pPr marL="779145" indent="0" algn="ctr">
              <a:buNone/>
            </a:lvl3pPr>
            <a:lvl4pPr marL="1169035" indent="0" algn="ctr">
              <a:buNone/>
            </a:lvl4pPr>
            <a:lvl5pPr marL="1558290" indent="0" algn="ctr">
              <a:buNone/>
            </a:lvl5pPr>
            <a:lvl6pPr marL="1948180" indent="0" algn="ctr">
              <a:buNone/>
            </a:lvl6pPr>
            <a:lvl7pPr marL="2337435" indent="0" algn="ctr">
              <a:buNone/>
            </a:lvl7pPr>
            <a:lvl8pPr marL="2727325" indent="0" algn="ctr">
              <a:buNone/>
            </a:lvl8pPr>
            <a:lvl9pPr marL="3117215" indent="0" algn="ctr">
              <a:buNone/>
            </a:lvl9pPr>
          </a:lstStyle>
          <a:p>
            <a:r>
              <a:rPr lang="zh-CN" altLang="en-US"/>
              <a:t>单击此处编辑母版副标题样式</a:t>
            </a:r>
            <a:endParaRPr lang="en-US"/>
          </a:p>
        </p:txBody>
      </p:sp>
      <p:sp>
        <p:nvSpPr>
          <p:cNvPr id="5" name="日期占位符 29"/>
          <p:cNvSpPr>
            <a:spLocks noGrp="1"/>
          </p:cNvSpPr>
          <p:nvPr>
            <p:ph type="dt" sz="half" idx="10"/>
          </p:nvPr>
        </p:nvSpPr>
        <p:spPr/>
        <p:txBody>
          <a:bodyPr/>
          <a:lstStyle>
            <a:lvl1pPr>
              <a:defRPr/>
            </a:lvl1pPr>
          </a:lstStyle>
          <a:p>
            <a:pPr>
              <a:defRPr/>
            </a:pPr>
            <a:fld id="{2D26580B-2481-41E5-B47E-B7E27A1FC18D}" type="datetimeFigureOut">
              <a:rPr lang="en-US">
                <a:solidFill>
                  <a:srgbClr val="DBF5F9">
                    <a:shade val="90000"/>
                  </a:srgbClr>
                </a:solidFill>
              </a:rPr>
              <a:t>7/8/2019</a:t>
            </a:fld>
            <a:endParaRPr lang="en-US">
              <a:solidFill>
                <a:srgbClr val="DBF5F9">
                  <a:shade val="90000"/>
                </a:srgbClr>
              </a:solidFill>
            </a:endParaRPr>
          </a:p>
        </p:txBody>
      </p:sp>
      <p:sp>
        <p:nvSpPr>
          <p:cNvPr id="6" name="页脚占位符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7" name="灯片编号占位符 26"/>
          <p:cNvSpPr>
            <a:spLocks noGrp="1"/>
          </p:cNvSpPr>
          <p:nvPr>
            <p:ph type="sldNum" sz="quarter" idx="12"/>
          </p:nvPr>
        </p:nvSpPr>
        <p:spPr/>
        <p:txBody>
          <a:bodyPr/>
          <a:lstStyle>
            <a:lvl1pPr>
              <a:defRPr/>
            </a:lvl1pPr>
          </a:lstStyle>
          <a:p>
            <a:pPr>
              <a:defRPr/>
            </a:pPr>
            <a:fld id="{3C87F2CC-D35B-41E5-A764-0A2557584678}" type="slidenum">
              <a:rPr lang="en-US">
                <a:solidFill>
                  <a:srgbClr val="DBF5F9">
                    <a:shade val="90000"/>
                  </a:srgbClr>
                </a:solidFill>
              </a:r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9"/>
          <p:cNvSpPr>
            <a:spLocks noGrp="1"/>
          </p:cNvSpPr>
          <p:nvPr>
            <p:ph type="dt" sz="half" idx="10"/>
          </p:nvPr>
        </p:nvSpPr>
        <p:spPr/>
        <p:txBody>
          <a:bodyPr/>
          <a:lstStyle>
            <a:lvl1pPr>
              <a:defRPr/>
            </a:lvl1pPr>
          </a:lstStyle>
          <a:p>
            <a:pPr>
              <a:defRPr/>
            </a:pPr>
            <a:fld id="{AD8632A0-C4B0-4127-A58F-D378483353F1}" type="datetimeFigureOut">
              <a:rPr lang="en-US">
                <a:solidFill>
                  <a:srgbClr val="04617B">
                    <a:shade val="90000"/>
                  </a:srgbClr>
                </a:solidFill>
              </a:rPr>
              <a:t>7/8/2019</a:t>
            </a:fld>
            <a:endParaRPr lang="en-US" dirty="0">
              <a:solidFill>
                <a:srgbClr val="04617B">
                  <a:shade val="90000"/>
                </a:srgbClr>
              </a:solidFill>
            </a:endParaRPr>
          </a:p>
        </p:txBody>
      </p:sp>
      <p:sp>
        <p:nvSpPr>
          <p:cNvPr id="5" name="页脚占位符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灯片编号占位符 17"/>
          <p:cNvSpPr>
            <a:spLocks noGrp="1"/>
          </p:cNvSpPr>
          <p:nvPr>
            <p:ph type="sldNum" sz="quarter" idx="12"/>
          </p:nvPr>
        </p:nvSpPr>
        <p:spPr/>
        <p:txBody>
          <a:bodyPr/>
          <a:lstStyle>
            <a:lvl1pPr>
              <a:defRPr/>
            </a:lvl1pPr>
          </a:lstStyle>
          <a:p>
            <a:pPr>
              <a:defRPr/>
            </a:pPr>
            <a:fld id="{A2D591D8-E6AA-41A6-BAFA-2226DC449505}" type="slidenum">
              <a:rPr lang="en-US">
                <a:solidFill>
                  <a:srgbClr val="04617B">
                    <a:shade val="90000"/>
                  </a:srgbClr>
                </a:solidFill>
              </a:rPr>
              <a:t>‹#›</a:t>
            </a:fld>
            <a:endParaRPr lang="en-US" dirty="0">
              <a:solidFill>
                <a:srgbClr val="04617B">
                  <a:shade val="90000"/>
                </a:srgb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530352" y="987552"/>
            <a:ext cx="7772400" cy="1021842"/>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48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zh-CN" altLang="en-US"/>
              <a:t>单击此处编辑母版标题样式</a:t>
            </a:r>
            <a:endParaRPr lang="en-US"/>
          </a:p>
        </p:txBody>
      </p:sp>
      <p:sp>
        <p:nvSpPr>
          <p:cNvPr id="3" name="文本占位符 2"/>
          <p:cNvSpPr>
            <a:spLocks noGrp="1"/>
          </p:cNvSpPr>
          <p:nvPr>
            <p:ph type="body" idx="1"/>
          </p:nvPr>
        </p:nvSpPr>
        <p:spPr>
          <a:xfrm>
            <a:off x="530352" y="2028499"/>
            <a:ext cx="7772400" cy="1132284"/>
          </a:xfrm>
        </p:spPr>
        <p:txBody>
          <a:bodyPr lIns="38962" rIns="38962"/>
          <a:lstStyle>
            <a:lvl1pPr marL="0" indent="0">
              <a:buNone/>
              <a:defRPr sz="1900">
                <a:solidFill>
                  <a:schemeClr val="tx1"/>
                </a:solidFill>
              </a:defRPr>
            </a:lvl1pPr>
            <a:lvl2pPr>
              <a:buNone/>
              <a:defRPr sz="1600">
                <a:solidFill>
                  <a:schemeClr val="tx1">
                    <a:tint val="75000"/>
                  </a:schemeClr>
                </a:solidFill>
              </a:defRPr>
            </a:lvl2pPr>
            <a:lvl3pPr>
              <a:buNone/>
              <a:defRPr sz="1300">
                <a:solidFill>
                  <a:schemeClr val="tx1">
                    <a:tint val="75000"/>
                  </a:schemeClr>
                </a:solidFill>
              </a:defRPr>
            </a:lvl3pPr>
            <a:lvl4pPr>
              <a:buNone/>
              <a:defRPr sz="1200">
                <a:solidFill>
                  <a:schemeClr val="tx1">
                    <a:tint val="75000"/>
                  </a:schemeClr>
                </a:solidFill>
              </a:defRPr>
            </a:lvl4pPr>
            <a:lvl5pPr>
              <a:buNone/>
              <a:defRPr sz="1200">
                <a:solidFill>
                  <a:schemeClr val="tx1">
                    <a:tint val="75000"/>
                  </a:schemeClr>
                </a:solidFill>
              </a:defRPr>
            </a:lvl5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460B2F7F-677A-441A-B1F0-515827764BEB}" type="datetimeFigureOut">
              <a:rPr lang="en-US">
                <a:solidFill>
                  <a:srgbClr val="DBF5F9">
                    <a:shade val="90000"/>
                  </a:srgbClr>
                </a:solidFill>
              </a:rPr>
              <a:t>7/8/2019</a:t>
            </a:fld>
            <a:endParaRPr lang="en-US">
              <a:solidFill>
                <a:srgbClr val="DBF5F9">
                  <a:shade val="90000"/>
                </a:srgbClr>
              </a:solidFill>
            </a:endParaRPr>
          </a:p>
        </p:txBody>
      </p:sp>
      <p:sp>
        <p:nvSpPr>
          <p:cNvPr id="5" name="页脚占位符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灯片编号占位符 5"/>
          <p:cNvSpPr>
            <a:spLocks noGrp="1"/>
          </p:cNvSpPr>
          <p:nvPr>
            <p:ph type="sldNum" sz="quarter" idx="12"/>
          </p:nvPr>
        </p:nvSpPr>
        <p:spPr/>
        <p:txBody>
          <a:bodyPr/>
          <a:lstStyle>
            <a:lvl1pPr>
              <a:defRPr/>
            </a:lvl1pPr>
          </a:lstStyle>
          <a:p>
            <a:pPr>
              <a:defRPr/>
            </a:pPr>
            <a:fld id="{0CB9076D-57A5-49F9-BA23-183867509175}" type="slidenum">
              <a:rPr lang="en-US">
                <a:solidFill>
                  <a:srgbClr val="DBF5F9">
                    <a:shade val="90000"/>
                  </a:srgbClr>
                </a:solidFill>
              </a:r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528066"/>
            <a:ext cx="8229600" cy="857250"/>
          </a:xfrm>
        </p:spPr>
        <p:txBody>
          <a:bodyPr/>
          <a:lstStyle/>
          <a:p>
            <a:r>
              <a:rPr lang="zh-CN" altLang="en-US"/>
              <a:t>单击此处编辑母版标题样式</a:t>
            </a:r>
            <a:endParaRPr lang="en-US"/>
          </a:p>
        </p:txBody>
      </p:sp>
      <p:sp>
        <p:nvSpPr>
          <p:cNvPr id="3" name="内容占位符 2"/>
          <p:cNvSpPr>
            <a:spLocks noGrp="1"/>
          </p:cNvSpPr>
          <p:nvPr>
            <p:ph sz="half" idx="1"/>
          </p:nvPr>
        </p:nvSpPr>
        <p:spPr>
          <a:xfrm>
            <a:off x="457200" y="1440064"/>
            <a:ext cx="4038600" cy="3326130"/>
          </a:xfrm>
        </p:spPr>
        <p:txBody>
          <a:bodyPr/>
          <a:lstStyle>
            <a:lvl1pPr>
              <a:defRPr sz="2200"/>
            </a:lvl1pPr>
            <a:lvl2pPr>
              <a:defRPr sz="2000"/>
            </a:lvl2pPr>
            <a:lvl3pPr>
              <a:defRPr sz="1700"/>
            </a:lvl3pPr>
            <a:lvl4pPr>
              <a:defRPr sz="1600"/>
            </a:lvl4pPr>
            <a:lvl5pPr>
              <a:defRPr sz="1600"/>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4648200" y="1440064"/>
            <a:ext cx="4038600" cy="3326130"/>
          </a:xfrm>
        </p:spPr>
        <p:txBody>
          <a:bodyPr/>
          <a:lstStyle>
            <a:lvl1pPr>
              <a:defRPr sz="2200"/>
            </a:lvl1pPr>
            <a:lvl2pPr>
              <a:defRPr sz="2000"/>
            </a:lvl2pPr>
            <a:lvl3pPr>
              <a:defRPr sz="1700"/>
            </a:lvl3pPr>
            <a:lvl4pPr>
              <a:defRPr sz="1600"/>
            </a:lvl4pPr>
            <a:lvl5pPr>
              <a:defRPr sz="1600"/>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9"/>
          <p:cNvSpPr>
            <a:spLocks noGrp="1"/>
          </p:cNvSpPr>
          <p:nvPr>
            <p:ph type="dt" sz="half" idx="10"/>
          </p:nvPr>
        </p:nvSpPr>
        <p:spPr/>
        <p:txBody>
          <a:bodyPr/>
          <a:lstStyle>
            <a:lvl1pPr>
              <a:defRPr/>
            </a:lvl1pPr>
          </a:lstStyle>
          <a:p>
            <a:pPr>
              <a:defRPr/>
            </a:pPr>
            <a:fld id="{8FF87BE5-3395-48AA-A0D0-FEE0D0506C24}" type="datetimeFigureOut">
              <a:rPr lang="en-US">
                <a:solidFill>
                  <a:srgbClr val="04617B">
                    <a:shade val="90000"/>
                  </a:srgbClr>
                </a:solidFill>
              </a:rPr>
              <a:t>7/8/2019</a:t>
            </a:fld>
            <a:endParaRPr lang="en-US" dirty="0">
              <a:solidFill>
                <a:srgbClr val="04617B">
                  <a:shade val="90000"/>
                </a:srgbClr>
              </a:solidFill>
            </a:endParaRPr>
          </a:p>
        </p:txBody>
      </p:sp>
      <p:sp>
        <p:nvSpPr>
          <p:cNvPr id="6" name="页脚占位符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灯片编号占位符 17"/>
          <p:cNvSpPr>
            <a:spLocks noGrp="1"/>
          </p:cNvSpPr>
          <p:nvPr>
            <p:ph type="sldNum" sz="quarter" idx="12"/>
          </p:nvPr>
        </p:nvSpPr>
        <p:spPr/>
        <p:txBody>
          <a:bodyPr/>
          <a:lstStyle>
            <a:lvl1pPr>
              <a:defRPr/>
            </a:lvl1pPr>
          </a:lstStyle>
          <a:p>
            <a:pPr>
              <a:defRPr/>
            </a:pPr>
            <a:fld id="{643B5DF4-E487-4B67-9FBF-55259FEE5682}" type="slidenum">
              <a:rPr lang="en-US">
                <a:solidFill>
                  <a:srgbClr val="04617B">
                    <a:shade val="90000"/>
                  </a:srgbClr>
                </a:solidFill>
              </a:rPr>
              <a:t>‹#›</a:t>
            </a:fld>
            <a:endParaRPr lang="en-US" dirty="0">
              <a:solidFill>
                <a:srgbClr val="04617B">
                  <a:shade val="90000"/>
                </a:srgb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528066"/>
            <a:ext cx="8229600" cy="857250"/>
          </a:xfrm>
        </p:spPr>
        <p:txBody>
          <a:bodyPr/>
          <a:lstStyle>
            <a:lvl1pPr>
              <a:defRPr/>
            </a:lvl1pPr>
          </a:lstStyle>
          <a:p>
            <a:r>
              <a:rPr lang="zh-CN" altLang="en-US"/>
              <a:t>单击此处编辑母版标题样式</a:t>
            </a:r>
            <a:endParaRPr lang="en-US"/>
          </a:p>
        </p:txBody>
      </p:sp>
      <p:sp>
        <p:nvSpPr>
          <p:cNvPr id="3" name="文本占位符 2"/>
          <p:cNvSpPr>
            <a:spLocks noGrp="1"/>
          </p:cNvSpPr>
          <p:nvPr>
            <p:ph type="body" idx="1"/>
          </p:nvPr>
        </p:nvSpPr>
        <p:spPr>
          <a:xfrm>
            <a:off x="457200" y="1391436"/>
            <a:ext cx="4040188" cy="494514"/>
          </a:xfrm>
        </p:spPr>
        <p:txBody>
          <a:bodyPr lIns="38962" tIns="0" rIns="38962" bIns="0" anchor="ctr">
            <a:noAutofit/>
          </a:bodyPr>
          <a:lstStyle>
            <a:lvl1pPr marL="0" indent="0">
              <a:buNone/>
              <a:defRPr sz="2000" b="1" cap="none" baseline="0">
                <a:solidFill>
                  <a:schemeClr val="tx2"/>
                </a:solidFill>
                <a:effectLst/>
              </a:defRPr>
            </a:lvl1pPr>
            <a:lvl2pPr>
              <a:buNone/>
              <a:defRPr sz="1700" b="1"/>
            </a:lvl2pPr>
            <a:lvl3pPr>
              <a:buNone/>
              <a:defRPr sz="1600" b="1"/>
            </a:lvl3pPr>
            <a:lvl4pPr>
              <a:buNone/>
              <a:defRPr sz="1300" b="1"/>
            </a:lvl4pPr>
            <a:lvl5pPr>
              <a:buNone/>
              <a:defRPr sz="1300" b="1"/>
            </a:lvl5pPr>
          </a:lstStyle>
          <a:p>
            <a:pPr lvl="0"/>
            <a:r>
              <a:rPr lang="zh-CN" altLang="en-US"/>
              <a:t>单击此处编辑母版文本样式</a:t>
            </a:r>
          </a:p>
        </p:txBody>
      </p:sp>
      <p:sp>
        <p:nvSpPr>
          <p:cNvPr id="4" name="文本占位符 3"/>
          <p:cNvSpPr>
            <a:spLocks noGrp="1"/>
          </p:cNvSpPr>
          <p:nvPr>
            <p:ph type="body" sz="half" idx="3"/>
          </p:nvPr>
        </p:nvSpPr>
        <p:spPr>
          <a:xfrm>
            <a:off x="4645025" y="1394819"/>
            <a:ext cx="4041776" cy="491132"/>
          </a:xfrm>
        </p:spPr>
        <p:txBody>
          <a:bodyPr lIns="38962" tIns="0" rIns="38962" bIns="0" anchor="ctr"/>
          <a:lstStyle>
            <a:lvl1pPr marL="0" indent="0">
              <a:buNone/>
              <a:defRPr sz="2000" b="1" cap="none" baseline="0">
                <a:solidFill>
                  <a:schemeClr val="tx2"/>
                </a:solidFill>
                <a:effectLst/>
              </a:defRPr>
            </a:lvl1pPr>
            <a:lvl2pPr>
              <a:buNone/>
              <a:defRPr sz="1700" b="1"/>
            </a:lvl2pPr>
            <a:lvl3pPr>
              <a:buNone/>
              <a:defRPr sz="1600" b="1"/>
            </a:lvl3pPr>
            <a:lvl4pPr>
              <a:buNone/>
              <a:defRPr sz="1300" b="1"/>
            </a:lvl4pPr>
            <a:lvl5pPr>
              <a:buNone/>
              <a:defRPr sz="1300" b="1"/>
            </a:lvl5pPr>
          </a:lstStyle>
          <a:p>
            <a:pPr lvl="0"/>
            <a:r>
              <a:rPr lang="zh-CN" altLang="en-US"/>
              <a:t>单击此处编辑母版文本样式</a:t>
            </a:r>
          </a:p>
        </p:txBody>
      </p:sp>
      <p:sp>
        <p:nvSpPr>
          <p:cNvPr id="5" name="内容占位符 4"/>
          <p:cNvSpPr>
            <a:spLocks noGrp="1"/>
          </p:cNvSpPr>
          <p:nvPr>
            <p:ph sz="quarter" idx="2"/>
          </p:nvPr>
        </p:nvSpPr>
        <p:spPr>
          <a:xfrm>
            <a:off x="457200" y="1885950"/>
            <a:ext cx="4040188" cy="2884290"/>
          </a:xfrm>
        </p:spPr>
        <p:txBody>
          <a:bodyPr tIns="0"/>
          <a:lstStyle>
            <a:lvl1pPr>
              <a:defRPr sz="1900"/>
            </a:lvl1pPr>
            <a:lvl2pPr>
              <a:defRPr sz="1700"/>
            </a:lvl2pPr>
            <a:lvl3pPr>
              <a:defRPr sz="1600"/>
            </a:lvl3pPr>
            <a:lvl4pPr>
              <a:defRPr sz="1300"/>
            </a:lvl4pPr>
            <a:lvl5pPr>
              <a:defRPr sz="1300"/>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内容占位符 5"/>
          <p:cNvSpPr>
            <a:spLocks noGrp="1"/>
          </p:cNvSpPr>
          <p:nvPr>
            <p:ph sz="quarter" idx="4"/>
          </p:nvPr>
        </p:nvSpPr>
        <p:spPr>
          <a:xfrm>
            <a:off x="4645025" y="1885950"/>
            <a:ext cx="4041776" cy="2884290"/>
          </a:xfrm>
        </p:spPr>
        <p:txBody>
          <a:bodyPr tIns="0"/>
          <a:lstStyle>
            <a:lvl1pPr>
              <a:defRPr sz="1900"/>
            </a:lvl1pPr>
            <a:lvl2pPr>
              <a:defRPr sz="1700"/>
            </a:lvl2pPr>
            <a:lvl3pPr>
              <a:defRPr sz="1600"/>
            </a:lvl3pPr>
            <a:lvl4pPr>
              <a:defRPr sz="1300"/>
            </a:lvl4pPr>
            <a:lvl5pPr>
              <a:defRPr sz="1300"/>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9"/>
          <p:cNvSpPr>
            <a:spLocks noGrp="1"/>
          </p:cNvSpPr>
          <p:nvPr>
            <p:ph type="dt" sz="half" idx="10"/>
          </p:nvPr>
        </p:nvSpPr>
        <p:spPr/>
        <p:txBody>
          <a:bodyPr/>
          <a:lstStyle>
            <a:lvl1pPr>
              <a:defRPr/>
            </a:lvl1pPr>
          </a:lstStyle>
          <a:p>
            <a:pPr>
              <a:defRPr/>
            </a:pPr>
            <a:fld id="{E3269EC3-FC5B-4B5E-91DC-D60870C8D91C}" type="datetimeFigureOut">
              <a:rPr lang="en-US">
                <a:solidFill>
                  <a:srgbClr val="04617B">
                    <a:shade val="90000"/>
                  </a:srgbClr>
                </a:solidFill>
              </a:rPr>
              <a:t>7/8/2019</a:t>
            </a:fld>
            <a:endParaRPr lang="en-US" dirty="0">
              <a:solidFill>
                <a:srgbClr val="04617B">
                  <a:shade val="90000"/>
                </a:srgbClr>
              </a:solidFill>
            </a:endParaRPr>
          </a:p>
        </p:txBody>
      </p:sp>
      <p:sp>
        <p:nvSpPr>
          <p:cNvPr id="8" name="页脚占位符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灯片编号占位符 17"/>
          <p:cNvSpPr>
            <a:spLocks noGrp="1"/>
          </p:cNvSpPr>
          <p:nvPr>
            <p:ph type="sldNum" sz="quarter" idx="12"/>
          </p:nvPr>
        </p:nvSpPr>
        <p:spPr/>
        <p:txBody>
          <a:bodyPr/>
          <a:lstStyle>
            <a:lvl1pPr>
              <a:defRPr/>
            </a:lvl1pPr>
          </a:lstStyle>
          <a:p>
            <a:pPr>
              <a:defRPr/>
            </a:pPr>
            <a:fld id="{A22334BD-7906-49C5-AA12-1D5B8388BAA0}" type="slidenum">
              <a:rPr lang="en-US">
                <a:solidFill>
                  <a:srgbClr val="04617B">
                    <a:shade val="90000"/>
                  </a:srgbClr>
                </a:solidFill>
              </a:rPr>
              <a:t>‹#›</a:t>
            </a:fld>
            <a:endParaRPr lang="en-US" dirty="0">
              <a:solidFill>
                <a:srgbClr val="04617B">
                  <a:shade val="90000"/>
                </a:srgb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528066"/>
            <a:ext cx="8305800" cy="85725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4200" b="0">
                <a:ln>
                  <a:noFill/>
                </a:ln>
                <a:solidFill>
                  <a:schemeClr val="tx2"/>
                </a:solidFill>
                <a:effectLst/>
                <a:latin typeface="+mj-lt"/>
                <a:ea typeface="+mj-ea"/>
                <a:cs typeface="+mj-cs"/>
              </a:defRPr>
            </a:lvl1pPr>
          </a:lstStyle>
          <a:p>
            <a:r>
              <a:rPr lang="zh-CN" altLang="en-US"/>
              <a:t>单击此处编辑母版标题样式</a:t>
            </a:r>
            <a:endParaRPr lang="en-US"/>
          </a:p>
        </p:txBody>
      </p:sp>
      <p:sp>
        <p:nvSpPr>
          <p:cNvPr id="3" name="日期占位符 9"/>
          <p:cNvSpPr>
            <a:spLocks noGrp="1"/>
          </p:cNvSpPr>
          <p:nvPr>
            <p:ph type="dt" sz="half" idx="10"/>
          </p:nvPr>
        </p:nvSpPr>
        <p:spPr/>
        <p:txBody>
          <a:bodyPr/>
          <a:lstStyle>
            <a:lvl1pPr>
              <a:defRPr/>
            </a:lvl1pPr>
          </a:lstStyle>
          <a:p>
            <a:pPr>
              <a:defRPr/>
            </a:pPr>
            <a:fld id="{E01154A4-7D55-4521-AE89-D2935E2035D4}" type="datetimeFigureOut">
              <a:rPr lang="en-US">
                <a:solidFill>
                  <a:srgbClr val="04617B">
                    <a:shade val="90000"/>
                  </a:srgbClr>
                </a:solidFill>
              </a:rPr>
              <a:t>7/8/2019</a:t>
            </a:fld>
            <a:endParaRPr lang="en-US" dirty="0">
              <a:solidFill>
                <a:srgbClr val="04617B">
                  <a:shade val="90000"/>
                </a:srgbClr>
              </a:solidFill>
            </a:endParaRPr>
          </a:p>
        </p:txBody>
      </p:sp>
      <p:sp>
        <p:nvSpPr>
          <p:cNvPr id="4" name="页脚占位符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灯片编号占位符 17"/>
          <p:cNvSpPr>
            <a:spLocks noGrp="1"/>
          </p:cNvSpPr>
          <p:nvPr>
            <p:ph type="sldNum" sz="quarter" idx="12"/>
          </p:nvPr>
        </p:nvSpPr>
        <p:spPr/>
        <p:txBody>
          <a:bodyPr/>
          <a:lstStyle>
            <a:lvl1pPr>
              <a:defRPr/>
            </a:lvl1pPr>
          </a:lstStyle>
          <a:p>
            <a:pPr>
              <a:defRPr/>
            </a:pPr>
            <a:fld id="{ED6834FE-6E70-4768-B108-AC833B3004BA}" type="slidenum">
              <a:rPr lang="en-US">
                <a:solidFill>
                  <a:srgbClr val="04617B">
                    <a:shade val="90000"/>
                  </a:srgbClr>
                </a:solidFill>
              </a:rPr>
              <a:t>‹#›</a:t>
            </a:fld>
            <a:endParaRPr lang="en-US" dirty="0">
              <a:solidFill>
                <a:srgbClr val="04617B">
                  <a:shade val="90000"/>
                </a:srgb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9"/>
          <p:cNvSpPr>
            <a:spLocks noGrp="1"/>
          </p:cNvSpPr>
          <p:nvPr>
            <p:ph type="dt" sz="half" idx="10"/>
          </p:nvPr>
        </p:nvSpPr>
        <p:spPr/>
        <p:txBody>
          <a:bodyPr/>
          <a:lstStyle>
            <a:lvl1pPr>
              <a:defRPr/>
            </a:lvl1pPr>
          </a:lstStyle>
          <a:p>
            <a:pPr>
              <a:defRPr/>
            </a:pPr>
            <a:fld id="{F481374C-F9CC-44F9-AAC6-898DF052E5EA}" type="datetimeFigureOut">
              <a:rPr lang="en-US">
                <a:solidFill>
                  <a:srgbClr val="04617B">
                    <a:shade val="90000"/>
                  </a:srgbClr>
                </a:solidFill>
              </a:rPr>
              <a:t>7/8/2019</a:t>
            </a:fld>
            <a:endParaRPr lang="en-US" dirty="0">
              <a:solidFill>
                <a:srgbClr val="04617B">
                  <a:shade val="90000"/>
                </a:srgbClr>
              </a:solidFill>
            </a:endParaRPr>
          </a:p>
        </p:txBody>
      </p:sp>
      <p:sp>
        <p:nvSpPr>
          <p:cNvPr id="3" name="页脚占位符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灯片编号占位符 17"/>
          <p:cNvSpPr>
            <a:spLocks noGrp="1"/>
          </p:cNvSpPr>
          <p:nvPr>
            <p:ph type="sldNum" sz="quarter" idx="12"/>
          </p:nvPr>
        </p:nvSpPr>
        <p:spPr/>
        <p:txBody>
          <a:bodyPr/>
          <a:lstStyle>
            <a:lvl1pPr>
              <a:defRPr/>
            </a:lvl1pPr>
          </a:lstStyle>
          <a:p>
            <a:pPr>
              <a:defRPr/>
            </a:pPr>
            <a:fld id="{9338F2AE-FC74-42FE-A45E-EBF300AF8CD4}" type="slidenum">
              <a:rPr lang="en-US">
                <a:solidFill>
                  <a:srgbClr val="04617B">
                    <a:shade val="90000"/>
                  </a:srgbClr>
                </a:solidFill>
              </a:rPr>
              <a:t>‹#›</a:t>
            </a:fld>
            <a:endParaRPr lang="en-US" dirty="0">
              <a:solidFill>
                <a:srgbClr val="04617B">
                  <a:shade val="90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385764"/>
            <a:ext cx="2743200" cy="871537"/>
          </a:xfrm>
        </p:spPr>
        <p:txBody>
          <a:bodyPr>
            <a:noAutofit/>
          </a:bodyPr>
          <a:lstStyle>
            <a:lvl1pPr algn="l" rtl="0">
              <a:spcBef>
                <a:spcPct val="0"/>
              </a:spcBef>
              <a:buNone/>
              <a:defRPr sz="2200" b="0">
                <a:ln>
                  <a:noFill/>
                </a:ln>
                <a:solidFill>
                  <a:schemeClr val="tx2"/>
                </a:solidFill>
                <a:effectLst/>
                <a:latin typeface="+mj-lt"/>
                <a:ea typeface="+mj-ea"/>
                <a:cs typeface="+mj-cs"/>
              </a:defRPr>
            </a:lvl1pPr>
          </a:lstStyle>
          <a:p>
            <a:r>
              <a:rPr lang="zh-CN" altLang="en-US"/>
              <a:t>单击此处编辑母版标题样式</a:t>
            </a:r>
            <a:endParaRPr lang="en-US"/>
          </a:p>
        </p:txBody>
      </p:sp>
      <p:sp>
        <p:nvSpPr>
          <p:cNvPr id="3" name="文本占位符 2"/>
          <p:cNvSpPr>
            <a:spLocks noGrp="1"/>
          </p:cNvSpPr>
          <p:nvPr>
            <p:ph type="body" idx="2"/>
          </p:nvPr>
        </p:nvSpPr>
        <p:spPr>
          <a:xfrm>
            <a:off x="685800" y="1257300"/>
            <a:ext cx="2743200" cy="3429000"/>
          </a:xfrm>
        </p:spPr>
        <p:txBody>
          <a:bodyPr lIns="15585" rIns="15585"/>
          <a:lstStyle>
            <a:lvl1pPr marL="0" indent="0" algn="l">
              <a:buNone/>
              <a:defRPr sz="1200"/>
            </a:lvl1pPr>
            <a:lvl2pPr indent="0" algn="l">
              <a:buNone/>
              <a:defRPr sz="1000"/>
            </a:lvl2pPr>
            <a:lvl3pPr indent="0" algn="l">
              <a:buNone/>
              <a:defRPr sz="900"/>
            </a:lvl3pPr>
            <a:lvl4pPr indent="0" algn="l">
              <a:buNone/>
              <a:defRPr sz="800"/>
            </a:lvl4pPr>
            <a:lvl5pPr indent="0" algn="l">
              <a:buNone/>
              <a:defRPr sz="800"/>
            </a:lvl5pPr>
          </a:lstStyle>
          <a:p>
            <a:pPr lvl="0"/>
            <a:r>
              <a:rPr lang="zh-CN" altLang="en-US"/>
              <a:t>单击此处编辑母版文本样式</a:t>
            </a:r>
          </a:p>
        </p:txBody>
      </p:sp>
      <p:sp>
        <p:nvSpPr>
          <p:cNvPr id="4" name="内容占位符 3"/>
          <p:cNvSpPr>
            <a:spLocks noGrp="1"/>
          </p:cNvSpPr>
          <p:nvPr>
            <p:ph sz="half" idx="1"/>
          </p:nvPr>
        </p:nvSpPr>
        <p:spPr>
          <a:xfrm>
            <a:off x="3575051" y="1257300"/>
            <a:ext cx="5111749" cy="3429000"/>
          </a:xfrm>
        </p:spPr>
        <p:txBody>
          <a:bodyPr tIns="0"/>
          <a:lstStyle>
            <a:lvl1pPr>
              <a:defRPr sz="2300"/>
            </a:lvl1pPr>
            <a:lvl2pPr>
              <a:defRPr sz="2200"/>
            </a:lvl2pPr>
            <a:lvl3pPr>
              <a:defRPr sz="2000"/>
            </a:lvl3pPr>
            <a:lvl4pPr>
              <a:defRPr sz="1700"/>
            </a:lvl4pPr>
            <a:lvl5pPr>
              <a:defRPr sz="1600"/>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9"/>
          <p:cNvSpPr>
            <a:spLocks noGrp="1"/>
          </p:cNvSpPr>
          <p:nvPr>
            <p:ph type="dt" sz="half" idx="10"/>
          </p:nvPr>
        </p:nvSpPr>
        <p:spPr/>
        <p:txBody>
          <a:bodyPr/>
          <a:lstStyle>
            <a:lvl1pPr>
              <a:defRPr/>
            </a:lvl1pPr>
          </a:lstStyle>
          <a:p>
            <a:pPr>
              <a:defRPr/>
            </a:pPr>
            <a:fld id="{0DA90901-4EDD-494C-955D-E3871928F1B0}" type="datetimeFigureOut">
              <a:rPr lang="en-US">
                <a:solidFill>
                  <a:srgbClr val="04617B">
                    <a:shade val="90000"/>
                  </a:srgbClr>
                </a:solidFill>
              </a:rPr>
              <a:t>7/8/2019</a:t>
            </a:fld>
            <a:endParaRPr lang="en-US" dirty="0">
              <a:solidFill>
                <a:srgbClr val="04617B">
                  <a:shade val="90000"/>
                </a:srgbClr>
              </a:solidFill>
            </a:endParaRPr>
          </a:p>
        </p:txBody>
      </p:sp>
      <p:sp>
        <p:nvSpPr>
          <p:cNvPr id="6" name="页脚占位符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灯片编号占位符 17"/>
          <p:cNvSpPr>
            <a:spLocks noGrp="1"/>
          </p:cNvSpPr>
          <p:nvPr>
            <p:ph type="sldNum" sz="quarter" idx="12"/>
          </p:nvPr>
        </p:nvSpPr>
        <p:spPr/>
        <p:txBody>
          <a:bodyPr/>
          <a:lstStyle>
            <a:lvl1pPr>
              <a:defRPr/>
            </a:lvl1pPr>
          </a:lstStyle>
          <a:p>
            <a:pPr>
              <a:defRPr/>
            </a:pPr>
            <a:fld id="{E7E75C68-C1CD-4739-A91F-1AE8C53A5EEF}" type="slidenum">
              <a:rPr lang="en-US">
                <a:solidFill>
                  <a:srgbClr val="04617B">
                    <a:shade val="90000"/>
                  </a:srgbClr>
                </a:solidFill>
              </a:rPr>
              <a:t>‹#›</a:t>
            </a:fld>
            <a:endParaRPr lang="en-US" dirty="0">
              <a:solidFill>
                <a:srgbClr val="04617B">
                  <a:shade val="90000"/>
                </a:srgb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单圆角矩形 4"/>
          <p:cNvSpPr/>
          <p:nvPr/>
        </p:nvSpPr>
        <p:spPr>
          <a:xfrm rot="420000" flipV="1">
            <a:off x="3165648" y="831513"/>
            <a:ext cx="5257529" cy="3085236"/>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77923" tIns="38962" rIns="77923" bIns="38962" anchor="ctr"/>
          <a:lstStyle/>
          <a:p>
            <a:pPr algn="ctr" defTabSz="914400" fontAlgn="base">
              <a:spcBef>
                <a:spcPct val="0"/>
              </a:spcBef>
              <a:spcAft>
                <a:spcPct val="0"/>
              </a:spcAft>
              <a:buFont typeface="Arial" panose="020B0604020202020204" pitchFamily="34" charset="0"/>
              <a:buNone/>
              <a:defRPr/>
            </a:pPr>
            <a:endParaRPr lang="en-US" sz="1000">
              <a:solidFill>
                <a:prstClr val="white"/>
              </a:solidFill>
            </a:endParaRPr>
          </a:p>
        </p:txBody>
      </p:sp>
      <p:sp>
        <p:nvSpPr>
          <p:cNvPr id="6" name="直角三角形 5"/>
          <p:cNvSpPr/>
          <p:nvPr/>
        </p:nvSpPr>
        <p:spPr>
          <a:xfrm rot="420000" flipV="1">
            <a:off x="8003715" y="4019338"/>
            <a:ext cx="156111" cy="11662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77923" tIns="38962" rIns="77923" bIns="38962" anchor="ctr"/>
          <a:lstStyle/>
          <a:p>
            <a:pPr algn="ctr" defTabSz="914400" fontAlgn="base">
              <a:spcBef>
                <a:spcPct val="0"/>
              </a:spcBef>
              <a:spcAft>
                <a:spcPct val="0"/>
              </a:spcAft>
              <a:buFont typeface="Arial" panose="020B0604020202020204" pitchFamily="34" charset="0"/>
              <a:buNone/>
              <a:defRPr/>
            </a:pPr>
            <a:endParaRPr lang="en-US" sz="1000">
              <a:solidFill>
                <a:prstClr val="white"/>
              </a:solidFill>
            </a:endParaRPr>
          </a:p>
        </p:txBody>
      </p:sp>
      <p:sp>
        <p:nvSpPr>
          <p:cNvPr id="7" name="任意多边形 6"/>
          <p:cNvSpPr/>
          <p:nvPr/>
        </p:nvSpPr>
        <p:spPr bwMode="auto">
          <a:xfrm flipV="1">
            <a:off x="-9503" y="4362742"/>
            <a:ext cx="9163006" cy="780758"/>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lIns="77923" tIns="38962" rIns="77923" bIns="38962"/>
          <a:lstStyle/>
          <a:p>
            <a:pPr defTabSz="914400" fontAlgn="base">
              <a:spcBef>
                <a:spcPct val="0"/>
              </a:spcBef>
              <a:spcAft>
                <a:spcPct val="0"/>
              </a:spcAft>
              <a:buFont typeface="Arial" panose="020B0604020202020204" pitchFamily="34" charset="0"/>
              <a:buNone/>
              <a:defRPr/>
            </a:pPr>
            <a:endParaRPr lang="en-US" sz="1000" dirty="0">
              <a:solidFill>
                <a:prstClr val="black"/>
              </a:solidFill>
              <a:ea typeface="宋体" panose="02010600030101010101" pitchFamily="2" charset="-122"/>
            </a:endParaRPr>
          </a:p>
        </p:txBody>
      </p:sp>
      <p:sp>
        <p:nvSpPr>
          <p:cNvPr id="8" name="任意多边形 7"/>
          <p:cNvSpPr/>
          <p:nvPr/>
        </p:nvSpPr>
        <p:spPr bwMode="auto">
          <a:xfrm flipV="1">
            <a:off x="4381952" y="4665110"/>
            <a:ext cx="4762048" cy="47839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lIns="77923" tIns="38962" rIns="77923" bIns="38962"/>
          <a:lstStyle/>
          <a:p>
            <a:pPr defTabSz="914400" fontAlgn="base">
              <a:spcBef>
                <a:spcPct val="0"/>
              </a:spcBef>
              <a:spcAft>
                <a:spcPct val="0"/>
              </a:spcAft>
              <a:buFont typeface="Arial" panose="020B0604020202020204" pitchFamily="34" charset="0"/>
              <a:buNone/>
              <a:defRPr/>
            </a:pPr>
            <a:endParaRPr lang="en-US" sz="1000" dirty="0">
              <a:solidFill>
                <a:prstClr val="black"/>
              </a:solidFill>
              <a:ea typeface="宋体" panose="02010600030101010101" pitchFamily="2" charset="-122"/>
            </a:endParaRPr>
          </a:p>
        </p:txBody>
      </p:sp>
      <p:sp>
        <p:nvSpPr>
          <p:cNvPr id="2" name="标题 1"/>
          <p:cNvSpPr>
            <a:spLocks noGrp="1"/>
          </p:cNvSpPr>
          <p:nvPr>
            <p:ph type="title"/>
          </p:nvPr>
        </p:nvSpPr>
        <p:spPr>
          <a:xfrm>
            <a:off x="609600" y="882748"/>
            <a:ext cx="2212848" cy="1186966"/>
          </a:xfrm>
        </p:spPr>
        <p:txBody>
          <a:bodyPr lIns="38962" rIns="38962" bIns="38962"/>
          <a:lstStyle>
            <a:lvl1pPr algn="l">
              <a:buNone/>
              <a:defRPr sz="1700" b="1">
                <a:solidFill>
                  <a:schemeClr val="tx2"/>
                </a:solidFill>
              </a:defRPr>
            </a:lvl1pPr>
          </a:lstStyle>
          <a:p>
            <a:r>
              <a:rPr lang="zh-CN" altLang="en-US"/>
              <a:t>单击此处编辑母版标题样式</a:t>
            </a:r>
            <a:endParaRPr lang="en-US"/>
          </a:p>
        </p:txBody>
      </p:sp>
      <p:sp>
        <p:nvSpPr>
          <p:cNvPr id="4" name="文本占位符 3"/>
          <p:cNvSpPr>
            <a:spLocks noGrp="1"/>
          </p:cNvSpPr>
          <p:nvPr>
            <p:ph type="body" sz="half" idx="2"/>
          </p:nvPr>
        </p:nvSpPr>
        <p:spPr>
          <a:xfrm>
            <a:off x="609600" y="2121589"/>
            <a:ext cx="2209800" cy="1634490"/>
          </a:xfrm>
        </p:spPr>
        <p:txBody>
          <a:bodyPr lIns="54546" rIns="38962"/>
          <a:lstStyle>
            <a:lvl1pPr marL="0" indent="0" algn="l">
              <a:spcBef>
                <a:spcPts val="215"/>
              </a:spcBef>
              <a:buFontTx/>
              <a:buNone/>
              <a:defRPr sz="1100"/>
            </a:lvl1pPr>
            <a:lvl2pPr>
              <a:defRPr sz="1000"/>
            </a:lvl2pPr>
            <a:lvl3pPr>
              <a:defRPr sz="900"/>
            </a:lvl3pPr>
            <a:lvl4pPr>
              <a:defRPr sz="800"/>
            </a:lvl4pPr>
            <a:lvl5pPr>
              <a:defRPr sz="800"/>
            </a:lvl5pPr>
          </a:lstStyle>
          <a:p>
            <a:pPr lvl="0"/>
            <a:r>
              <a:rPr lang="zh-CN" altLang="en-US"/>
              <a:t>单击此处编辑母版文本样式</a:t>
            </a:r>
          </a:p>
        </p:txBody>
      </p:sp>
      <p:sp>
        <p:nvSpPr>
          <p:cNvPr id="3" name="图片占位符 2"/>
          <p:cNvSpPr>
            <a:spLocks noGrp="1"/>
          </p:cNvSpPr>
          <p:nvPr>
            <p:ph type="pic" idx="1"/>
          </p:nvPr>
        </p:nvSpPr>
        <p:spPr>
          <a:xfrm rot="420000">
            <a:off x="3485794" y="899638"/>
            <a:ext cx="4617720" cy="2948940"/>
          </a:xfrm>
          <a:prstGeom prst="rect">
            <a:avLst/>
          </a:prstGeom>
          <a:solidFill>
            <a:schemeClr val="bg2"/>
          </a:solidFill>
          <a:ln w="3000" cap="rnd">
            <a:solidFill>
              <a:srgbClr val="C0C0C0"/>
            </a:solidFill>
            <a:round/>
          </a:ln>
          <a:effectLst/>
        </p:spPr>
        <p:txBody>
          <a:bodyPr>
            <a:normAutofit/>
          </a:bodyPr>
          <a:lstStyle>
            <a:lvl1pPr marL="0" indent="0">
              <a:buNone/>
              <a:defRPr sz="2700"/>
            </a:lvl1pPr>
          </a:lstStyle>
          <a:p>
            <a:pPr lvl="0"/>
            <a:r>
              <a:rPr lang="zh-CN" altLang="en-US" noProof="0"/>
              <a:t>单击图标添加图片</a:t>
            </a:r>
            <a:endParaRPr lang="en-US" noProof="0" dirty="0"/>
          </a:p>
        </p:txBody>
      </p:sp>
      <p:sp>
        <p:nvSpPr>
          <p:cNvPr id="9" name="日期占位符 4"/>
          <p:cNvSpPr>
            <a:spLocks noGrp="1"/>
          </p:cNvSpPr>
          <p:nvPr>
            <p:ph type="dt" sz="half" idx="10"/>
          </p:nvPr>
        </p:nvSpPr>
        <p:spPr/>
        <p:txBody>
          <a:bodyPr/>
          <a:lstStyle>
            <a:lvl1pPr>
              <a:defRPr/>
            </a:lvl1pPr>
          </a:lstStyle>
          <a:p>
            <a:pPr>
              <a:defRPr/>
            </a:pPr>
            <a:fld id="{527E503E-803A-404E-8487-8C4C3D148AA4}" type="datetimeFigureOut">
              <a:rPr lang="en-US">
                <a:solidFill>
                  <a:srgbClr val="04617B">
                    <a:shade val="90000"/>
                  </a:srgbClr>
                </a:solidFill>
              </a:rPr>
              <a:t>7/8/2019</a:t>
            </a:fld>
            <a:endParaRPr lang="en-US">
              <a:solidFill>
                <a:srgbClr val="04617B">
                  <a:shade val="90000"/>
                </a:srgbClr>
              </a:solidFill>
            </a:endParaRPr>
          </a:p>
        </p:txBody>
      </p:sp>
      <p:sp>
        <p:nvSpPr>
          <p:cNvPr id="10" name="页脚占位符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灯片编号占位符 6"/>
          <p:cNvSpPr>
            <a:spLocks noGrp="1"/>
          </p:cNvSpPr>
          <p:nvPr>
            <p:ph type="sldNum" sz="quarter" idx="12"/>
          </p:nvPr>
        </p:nvSpPr>
        <p:spPr>
          <a:xfrm>
            <a:off x="8077019" y="4767700"/>
            <a:ext cx="609510" cy="273211"/>
          </a:xfrm>
        </p:spPr>
        <p:txBody>
          <a:bodyPr/>
          <a:lstStyle>
            <a:lvl1pPr>
              <a:defRPr/>
            </a:lvl1pPr>
          </a:lstStyle>
          <a:p>
            <a:pPr>
              <a:defRPr/>
            </a:pPr>
            <a:fld id="{FAE73107-4BAF-4456-BB0F-10D9D810272A}" type="slidenum">
              <a:rPr lang="en-US">
                <a:solidFill>
                  <a:srgbClr val="04617B">
                    <a:shade val="90000"/>
                  </a:srgbClr>
                </a:solidFill>
              </a:rPr>
              <a:t>‹#›</a:t>
            </a:fld>
            <a:endParaRPr lang="en-US">
              <a:solidFill>
                <a:srgbClr val="04617B">
                  <a:shade val="90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录页">
    <p:spTree>
      <p:nvGrpSpPr>
        <p:cNvPr id="1" name=""/>
        <p:cNvGrpSpPr/>
        <p:nvPr/>
      </p:nvGrpSpPr>
      <p:grpSpPr>
        <a:xfrm>
          <a:off x="0" y="0"/>
          <a:ext cx="0" cy="0"/>
          <a:chOff x="0" y="0"/>
          <a:chExt cx="0" cy="0"/>
        </a:xfrm>
      </p:grpSpPr>
      <p:sp>
        <p:nvSpPr>
          <p:cNvPr id="10" name="TextBox 3"/>
          <p:cNvSpPr txBox="1"/>
          <p:nvPr userDrawn="1"/>
        </p:nvSpPr>
        <p:spPr>
          <a:xfrm>
            <a:off x="1710427" y="519191"/>
            <a:ext cx="1088606" cy="248209"/>
          </a:xfrm>
          <a:prstGeom prst="rect">
            <a:avLst/>
          </a:prstGeom>
          <a:noFill/>
        </p:spPr>
        <p:txBody>
          <a:bodyPr wrap="square">
            <a:spAutoFit/>
          </a:bodyPr>
          <a:lstStyle/>
          <a:p>
            <a:pPr>
              <a:defRPr/>
            </a:pPr>
            <a:r>
              <a:rPr lang="zh-CN" altLang="en-US" sz="1015" dirty="0">
                <a:solidFill>
                  <a:prstClr val="black">
                    <a:lumMod val="65000"/>
                    <a:lumOff val="35000"/>
                  </a:prstClr>
                </a:solidFill>
                <a:latin typeface="微软雅黑" panose="020B0503020204020204" pitchFamily="34" charset="-122"/>
                <a:ea typeface="微软雅黑" panose="020B0503020204020204" pitchFamily="34" charset="-122"/>
              </a:rPr>
              <a:t>目录页</a:t>
            </a:r>
          </a:p>
        </p:txBody>
      </p:sp>
      <p:sp>
        <p:nvSpPr>
          <p:cNvPr id="11" name="矩形 24"/>
          <p:cNvSpPr>
            <a:spLocks noChangeArrowheads="1"/>
          </p:cNvSpPr>
          <p:nvPr userDrawn="1"/>
        </p:nvSpPr>
        <p:spPr bwMode="auto">
          <a:xfrm>
            <a:off x="792565" y="528232"/>
            <a:ext cx="809879" cy="369332"/>
          </a:xfrm>
          <a:prstGeom prst="rect">
            <a:avLst/>
          </a:prstGeom>
          <a:noFill/>
          <a:ln w="9525">
            <a:noFill/>
            <a:miter lim="800000"/>
          </a:ln>
        </p:spPr>
        <p:txBody>
          <a:bodyPr wrap="square" lIns="0" tIns="0" rIns="0" bIns="0">
            <a:spAutoFit/>
          </a:bodyPr>
          <a:lstStyle/>
          <a:p>
            <a:pPr algn="ctr"/>
            <a:r>
              <a:rPr lang="en-US" altLang="zh-CN" sz="1200" dirty="0">
                <a:solidFill>
                  <a:prstClr val="white"/>
                </a:solidFill>
                <a:ea typeface="微软雅黑" panose="020B0503020204020204" pitchFamily="34" charset="-122"/>
                <a:cs typeface="Arial Unicode MS" panose="020B0604020202020204" pitchFamily="34" charset="-122"/>
              </a:rPr>
              <a:t>CONTENTS</a:t>
            </a:r>
          </a:p>
          <a:p>
            <a:pPr algn="ctr"/>
            <a:r>
              <a:rPr lang="en-US" altLang="zh-CN" sz="1200" dirty="0">
                <a:solidFill>
                  <a:prstClr val="white"/>
                </a:solidFill>
                <a:ea typeface="微软雅黑" panose="020B0503020204020204" pitchFamily="34" charset="-122"/>
                <a:cs typeface="Arial Unicode MS" panose="020B0604020202020204" pitchFamily="34" charset="-122"/>
              </a:rPr>
              <a:t> PAGE</a:t>
            </a: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9"/>
          <p:cNvSpPr>
            <a:spLocks noGrp="1"/>
          </p:cNvSpPr>
          <p:nvPr>
            <p:ph type="dt" sz="half" idx="10"/>
          </p:nvPr>
        </p:nvSpPr>
        <p:spPr/>
        <p:txBody>
          <a:bodyPr/>
          <a:lstStyle>
            <a:lvl1pPr>
              <a:defRPr/>
            </a:lvl1pPr>
          </a:lstStyle>
          <a:p>
            <a:pPr>
              <a:defRPr/>
            </a:pPr>
            <a:fld id="{8A3D079F-5CCA-48A9-81D0-C3992E3CD87C}" type="datetimeFigureOut">
              <a:rPr lang="en-US">
                <a:solidFill>
                  <a:srgbClr val="04617B">
                    <a:shade val="90000"/>
                  </a:srgbClr>
                </a:solidFill>
              </a:rPr>
              <a:t>7/8/2019</a:t>
            </a:fld>
            <a:endParaRPr lang="en-US" dirty="0">
              <a:solidFill>
                <a:srgbClr val="04617B">
                  <a:shade val="90000"/>
                </a:srgbClr>
              </a:solidFill>
            </a:endParaRPr>
          </a:p>
        </p:txBody>
      </p:sp>
      <p:sp>
        <p:nvSpPr>
          <p:cNvPr id="5" name="页脚占位符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灯片编号占位符 17"/>
          <p:cNvSpPr>
            <a:spLocks noGrp="1"/>
          </p:cNvSpPr>
          <p:nvPr>
            <p:ph type="sldNum" sz="quarter" idx="12"/>
          </p:nvPr>
        </p:nvSpPr>
        <p:spPr/>
        <p:txBody>
          <a:bodyPr/>
          <a:lstStyle>
            <a:lvl1pPr>
              <a:defRPr/>
            </a:lvl1pPr>
          </a:lstStyle>
          <a:p>
            <a:pPr>
              <a:defRPr/>
            </a:pPr>
            <a:fld id="{2A6ED8A1-CF47-4FDB-8F21-12F408257FCC}" type="slidenum">
              <a:rPr lang="en-US">
                <a:solidFill>
                  <a:srgbClr val="04617B">
                    <a:shade val="90000"/>
                  </a:srgbClr>
                </a:solidFill>
              </a:rPr>
              <a:t>‹#›</a:t>
            </a:fld>
            <a:endParaRPr lang="en-US" dirty="0">
              <a:solidFill>
                <a:srgbClr val="04617B">
                  <a:shade val="90000"/>
                </a:srgb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685802"/>
            <a:ext cx="2057400" cy="3908822"/>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457200" y="685802"/>
            <a:ext cx="6019800" cy="3908822"/>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9"/>
          <p:cNvSpPr>
            <a:spLocks noGrp="1"/>
          </p:cNvSpPr>
          <p:nvPr>
            <p:ph type="dt" sz="half" idx="10"/>
          </p:nvPr>
        </p:nvSpPr>
        <p:spPr/>
        <p:txBody>
          <a:bodyPr/>
          <a:lstStyle>
            <a:lvl1pPr>
              <a:defRPr/>
            </a:lvl1pPr>
          </a:lstStyle>
          <a:p>
            <a:pPr>
              <a:defRPr/>
            </a:pPr>
            <a:fld id="{54B3ECD0-5008-447B-87B8-A3638856C12D}" type="datetimeFigureOut">
              <a:rPr lang="en-US">
                <a:solidFill>
                  <a:srgbClr val="04617B">
                    <a:shade val="90000"/>
                  </a:srgbClr>
                </a:solidFill>
              </a:rPr>
              <a:t>7/8/2019</a:t>
            </a:fld>
            <a:endParaRPr lang="en-US" dirty="0">
              <a:solidFill>
                <a:srgbClr val="04617B">
                  <a:shade val="90000"/>
                </a:srgbClr>
              </a:solidFill>
            </a:endParaRPr>
          </a:p>
        </p:txBody>
      </p:sp>
      <p:sp>
        <p:nvSpPr>
          <p:cNvPr id="5" name="页脚占位符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灯片编号占位符 17"/>
          <p:cNvSpPr>
            <a:spLocks noGrp="1"/>
          </p:cNvSpPr>
          <p:nvPr>
            <p:ph type="sldNum" sz="quarter" idx="12"/>
          </p:nvPr>
        </p:nvSpPr>
        <p:spPr/>
        <p:txBody>
          <a:bodyPr/>
          <a:lstStyle>
            <a:lvl1pPr>
              <a:defRPr/>
            </a:lvl1pPr>
          </a:lstStyle>
          <a:p>
            <a:pPr>
              <a:defRPr/>
            </a:pPr>
            <a:fld id="{A253D217-2D90-497C-8978-1DC7F3E61E14}" type="slidenum">
              <a:rPr lang="en-US">
                <a:solidFill>
                  <a:srgbClr val="04617B">
                    <a:shade val="90000"/>
                  </a:srgbClr>
                </a:solidFill>
              </a:rPr>
              <a:t>‹#›</a:t>
            </a:fld>
            <a:endParaRPr lang="en-US" dirty="0">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目录页">
    <p:spTree>
      <p:nvGrpSpPr>
        <p:cNvPr id="1" name=""/>
        <p:cNvGrpSpPr/>
        <p:nvPr/>
      </p:nvGrpSpPr>
      <p:grpSpPr>
        <a:xfrm>
          <a:off x="0" y="0"/>
          <a:ext cx="0" cy="0"/>
          <a:chOff x="0" y="0"/>
          <a:chExt cx="0" cy="0"/>
        </a:xfrm>
      </p:grpSpPr>
      <p:sp>
        <p:nvSpPr>
          <p:cNvPr id="10" name="TextBox 3"/>
          <p:cNvSpPr txBox="1"/>
          <p:nvPr userDrawn="1"/>
        </p:nvSpPr>
        <p:spPr>
          <a:xfrm>
            <a:off x="1710427" y="519191"/>
            <a:ext cx="1088606" cy="248209"/>
          </a:xfrm>
          <a:prstGeom prst="rect">
            <a:avLst/>
          </a:prstGeom>
          <a:noFill/>
        </p:spPr>
        <p:txBody>
          <a:bodyPr wrap="square">
            <a:spAutoFit/>
          </a:bodyPr>
          <a:lstStyle/>
          <a:p>
            <a:pPr>
              <a:defRPr/>
            </a:pPr>
            <a:r>
              <a:rPr lang="zh-CN" altLang="en-US" sz="1015" dirty="0">
                <a:solidFill>
                  <a:prstClr val="black">
                    <a:lumMod val="65000"/>
                    <a:lumOff val="35000"/>
                  </a:prstClr>
                </a:solidFill>
                <a:latin typeface="微软雅黑" panose="020B0503020204020204" pitchFamily="34" charset="-122"/>
                <a:ea typeface="微软雅黑" panose="020B0503020204020204" pitchFamily="34" charset="-122"/>
              </a:rPr>
              <a:t>过渡页</a:t>
            </a:r>
          </a:p>
        </p:txBody>
      </p:sp>
      <p:sp>
        <p:nvSpPr>
          <p:cNvPr id="11" name="矩形 24"/>
          <p:cNvSpPr>
            <a:spLocks noChangeArrowheads="1"/>
          </p:cNvSpPr>
          <p:nvPr userDrawn="1"/>
        </p:nvSpPr>
        <p:spPr bwMode="auto">
          <a:xfrm>
            <a:off x="792565" y="528232"/>
            <a:ext cx="809879" cy="369332"/>
          </a:xfrm>
          <a:prstGeom prst="rect">
            <a:avLst/>
          </a:prstGeom>
          <a:noFill/>
          <a:ln w="9525">
            <a:noFill/>
            <a:miter lim="800000"/>
          </a:ln>
        </p:spPr>
        <p:txBody>
          <a:bodyPr wrap="square" lIns="0" tIns="0" rIns="0" bIns="0">
            <a:spAutoFit/>
          </a:bodyPr>
          <a:lstStyle/>
          <a:p>
            <a:pPr algn="ctr"/>
            <a:r>
              <a:rPr lang="en-US" altLang="zh-CN" sz="1200" dirty="0">
                <a:solidFill>
                  <a:prstClr val="white"/>
                </a:solidFill>
                <a:ea typeface="微软雅黑" panose="020B0503020204020204" pitchFamily="34" charset="-122"/>
                <a:cs typeface="Arial Unicode MS" panose="020B0604020202020204" pitchFamily="34" charset="-122"/>
              </a:rPr>
              <a:t>TRANSITION PAGE</a:t>
            </a: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过渡页1">
    <p:spTree>
      <p:nvGrpSpPr>
        <p:cNvPr id="1" name=""/>
        <p:cNvGrpSpPr/>
        <p:nvPr/>
      </p:nvGrpSpPr>
      <p:grpSpPr>
        <a:xfrm>
          <a:off x="0" y="0"/>
          <a:ext cx="0" cy="0"/>
          <a:chOff x="0" y="0"/>
          <a:chExt cx="0" cy="0"/>
        </a:xfrm>
      </p:grpSpPr>
      <p:sp>
        <p:nvSpPr>
          <p:cNvPr id="5" name="矩形 24"/>
          <p:cNvSpPr>
            <a:spLocks noChangeArrowheads="1"/>
          </p:cNvSpPr>
          <p:nvPr userDrawn="1"/>
        </p:nvSpPr>
        <p:spPr bwMode="auto">
          <a:xfrm>
            <a:off x="792565" y="424358"/>
            <a:ext cx="809879" cy="233847"/>
          </a:xfrm>
          <a:prstGeom prst="rect">
            <a:avLst/>
          </a:prstGeom>
          <a:noFill/>
          <a:ln w="9525">
            <a:noFill/>
            <a:miter lim="800000"/>
          </a:ln>
        </p:spPr>
        <p:txBody>
          <a:bodyPr wrap="square" lIns="0" tIns="0" rIns="0" bIns="0">
            <a:spAutoFit/>
          </a:bodyPr>
          <a:lstStyle/>
          <a:p>
            <a:pPr algn="ctr">
              <a:lnSpc>
                <a:spcPct val="150000"/>
              </a:lnSpc>
            </a:pPr>
            <a:r>
              <a:rPr lang="zh-CN" altLang="en-US" sz="1015" b="1" dirty="0">
                <a:solidFill>
                  <a:prstClr val="white"/>
                </a:solidFill>
                <a:ea typeface="微软雅黑" panose="020B0503020204020204" pitchFamily="34" charset="-122"/>
                <a:cs typeface="Arial Unicode MS" panose="020B0604020202020204" pitchFamily="34" charset="-122"/>
              </a:rPr>
              <a:t>第一章</a:t>
            </a:r>
            <a:endParaRPr lang="en-US" altLang="zh-CN" sz="1015" b="1" dirty="0">
              <a:solidFill>
                <a:prstClr val="white"/>
              </a:solidFill>
              <a:ea typeface="微软雅黑" panose="020B0503020204020204" pitchFamily="34" charset="-122"/>
              <a:cs typeface="Arial Unicode MS" panose="020B0604020202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过渡页1">
    <p:spTree>
      <p:nvGrpSpPr>
        <p:cNvPr id="1" name=""/>
        <p:cNvGrpSpPr/>
        <p:nvPr/>
      </p:nvGrpSpPr>
      <p:grpSpPr>
        <a:xfrm>
          <a:off x="0" y="0"/>
          <a:ext cx="0" cy="0"/>
          <a:chOff x="0" y="0"/>
          <a:chExt cx="0" cy="0"/>
        </a:xfrm>
      </p:grpSpPr>
      <p:sp>
        <p:nvSpPr>
          <p:cNvPr id="3" name="矩形 24"/>
          <p:cNvSpPr>
            <a:spLocks noChangeArrowheads="1"/>
          </p:cNvSpPr>
          <p:nvPr userDrawn="1"/>
        </p:nvSpPr>
        <p:spPr bwMode="auto">
          <a:xfrm>
            <a:off x="792565" y="424358"/>
            <a:ext cx="809879" cy="233847"/>
          </a:xfrm>
          <a:prstGeom prst="rect">
            <a:avLst/>
          </a:prstGeom>
          <a:noFill/>
          <a:ln w="9525">
            <a:noFill/>
            <a:miter lim="800000"/>
          </a:ln>
        </p:spPr>
        <p:txBody>
          <a:bodyPr wrap="square" lIns="0" tIns="0" rIns="0" bIns="0">
            <a:spAutoFit/>
          </a:bodyPr>
          <a:lstStyle/>
          <a:p>
            <a:pPr algn="ctr">
              <a:lnSpc>
                <a:spcPct val="150000"/>
              </a:lnSpc>
            </a:pPr>
            <a:r>
              <a:rPr lang="zh-CN" altLang="en-US" sz="1015" b="1" dirty="0">
                <a:solidFill>
                  <a:prstClr val="white"/>
                </a:solidFill>
                <a:ea typeface="微软雅黑" panose="020B0503020204020204" pitchFamily="34" charset="-122"/>
                <a:cs typeface="Arial Unicode MS" panose="020B0604020202020204" pitchFamily="34" charset="-122"/>
              </a:rPr>
              <a:t>第二章</a:t>
            </a:r>
            <a:endParaRPr lang="en-US" altLang="zh-CN" sz="1015" b="1" dirty="0">
              <a:solidFill>
                <a:prstClr val="white"/>
              </a:solidFill>
              <a:ea typeface="微软雅黑" panose="020B0503020204020204" pitchFamily="34" charset="-122"/>
              <a:cs typeface="Arial Unicode MS" panose="020B0604020202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
        <p:nvSpPr>
          <p:cNvPr id="6" name="TextBox 3"/>
          <p:cNvSpPr txBox="1"/>
          <p:nvPr userDrawn="1"/>
        </p:nvSpPr>
        <p:spPr>
          <a:xfrm>
            <a:off x="1710427" y="519191"/>
            <a:ext cx="2375645" cy="248209"/>
          </a:xfrm>
          <a:prstGeom prst="rect">
            <a:avLst/>
          </a:prstGeom>
          <a:noFill/>
        </p:spPr>
        <p:txBody>
          <a:bodyPr wrap="square">
            <a:spAutoFit/>
          </a:bodyPr>
          <a:lstStyle/>
          <a:p>
            <a:pPr>
              <a:defRPr/>
            </a:pPr>
            <a:r>
              <a:rPr lang="zh-CN" altLang="en-US" sz="1015" dirty="0">
                <a:solidFill>
                  <a:prstClr val="black">
                    <a:lumMod val="65000"/>
                    <a:lumOff val="35000"/>
                  </a:prstClr>
                </a:solidFill>
                <a:latin typeface="微软雅黑" panose="020B0503020204020204" pitchFamily="34" charset="-122"/>
                <a:ea typeface="微软雅黑" panose="020B0503020204020204" pitchFamily="34" charset="-122"/>
              </a:rPr>
              <a:t>人事管理与人力资源管理</a:t>
            </a:r>
          </a:p>
        </p:txBody>
      </p:sp>
      <p:sp>
        <p:nvSpPr>
          <p:cNvPr id="7" name="矩形 24"/>
          <p:cNvSpPr>
            <a:spLocks noChangeArrowheads="1"/>
          </p:cNvSpPr>
          <p:nvPr userDrawn="1"/>
        </p:nvSpPr>
        <p:spPr bwMode="auto">
          <a:xfrm>
            <a:off x="792565" y="424358"/>
            <a:ext cx="809879" cy="395429"/>
          </a:xfrm>
          <a:prstGeom prst="rect">
            <a:avLst/>
          </a:prstGeom>
          <a:noFill/>
          <a:ln w="9525">
            <a:noFill/>
            <a:miter lim="800000"/>
          </a:ln>
        </p:spPr>
        <p:txBody>
          <a:bodyPr wrap="square" lIns="0" tIns="0" rIns="0" bIns="0">
            <a:spAutoFit/>
          </a:bodyPr>
          <a:lstStyle/>
          <a:p>
            <a:pPr algn="ctr">
              <a:lnSpc>
                <a:spcPct val="150000"/>
              </a:lnSpc>
            </a:pPr>
            <a:r>
              <a:rPr lang="zh-CN" altLang="en-US" sz="1015" b="1" dirty="0">
                <a:solidFill>
                  <a:prstClr val="white"/>
                </a:solidFill>
                <a:ea typeface="微软雅黑" panose="020B0503020204020204" pitchFamily="34" charset="-122"/>
                <a:cs typeface="Arial Unicode MS" panose="020B0604020202020204" pitchFamily="34" charset="-122"/>
              </a:rPr>
              <a:t>第二章</a:t>
            </a:r>
            <a:endParaRPr lang="en-US" altLang="zh-CN" sz="1015" b="1" dirty="0">
              <a:solidFill>
                <a:prstClr val="white"/>
              </a:solidFill>
              <a:ea typeface="微软雅黑" panose="020B0503020204020204" pitchFamily="34" charset="-122"/>
              <a:cs typeface="Arial Unicode MS" panose="020B0604020202020204" pitchFamily="34" charset="-122"/>
            </a:endParaRPr>
          </a:p>
          <a:p>
            <a:pPr algn="ctr"/>
            <a:r>
              <a:rPr lang="zh-CN" altLang="en-US" sz="1050" dirty="0">
                <a:solidFill>
                  <a:prstClr val="white"/>
                </a:solidFill>
                <a:ea typeface="微软雅黑" panose="020B0503020204020204" pitchFamily="34" charset="-122"/>
                <a:cs typeface="Arial Unicode MS" panose="020B0604020202020204" pitchFamily="34" charset="-122"/>
              </a:rPr>
              <a:t>正文</a:t>
            </a:r>
            <a:endParaRPr lang="en-US" altLang="zh-CN" sz="1050" dirty="0">
              <a:solidFill>
                <a:prstClr val="white"/>
              </a:solidFill>
              <a:ea typeface="微软雅黑" panose="020B0503020204020204" pitchFamily="34" charset="-122"/>
              <a:cs typeface="Arial Unicode MS" panose="020B0604020202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两栏内容">
    <p:spTree>
      <p:nvGrpSpPr>
        <p:cNvPr id="1" name=""/>
        <p:cNvGrpSpPr/>
        <p:nvPr/>
      </p:nvGrpSpPr>
      <p:grpSpPr>
        <a:xfrm>
          <a:off x="0" y="0"/>
          <a:ext cx="0" cy="0"/>
          <a:chOff x="0" y="0"/>
          <a:chExt cx="0" cy="0"/>
        </a:xfrm>
      </p:grpSpPr>
      <p:sp>
        <p:nvSpPr>
          <p:cNvPr id="5" name="矩形 24"/>
          <p:cNvSpPr>
            <a:spLocks noChangeArrowheads="1"/>
          </p:cNvSpPr>
          <p:nvPr userDrawn="1"/>
        </p:nvSpPr>
        <p:spPr bwMode="auto">
          <a:xfrm>
            <a:off x="792565" y="424358"/>
            <a:ext cx="809879" cy="233847"/>
          </a:xfrm>
          <a:prstGeom prst="rect">
            <a:avLst/>
          </a:prstGeom>
          <a:noFill/>
          <a:ln w="9525">
            <a:noFill/>
            <a:miter lim="800000"/>
          </a:ln>
        </p:spPr>
        <p:txBody>
          <a:bodyPr wrap="square" lIns="0" tIns="0" rIns="0" bIns="0">
            <a:spAutoFit/>
          </a:bodyPr>
          <a:lstStyle/>
          <a:p>
            <a:pPr algn="ctr">
              <a:lnSpc>
                <a:spcPct val="150000"/>
              </a:lnSpc>
            </a:pPr>
            <a:r>
              <a:rPr lang="zh-CN" altLang="en-US" sz="1015" b="1" dirty="0">
                <a:solidFill>
                  <a:prstClr val="white"/>
                </a:solidFill>
                <a:ea typeface="微软雅黑" panose="020B0503020204020204" pitchFamily="34" charset="-122"/>
                <a:cs typeface="Arial Unicode MS" panose="020B0604020202020204" pitchFamily="34" charset="-122"/>
              </a:rPr>
              <a:t>第三章</a:t>
            </a:r>
            <a:endParaRPr lang="en-US" altLang="zh-CN" sz="1015" b="1" dirty="0">
              <a:solidFill>
                <a:prstClr val="white"/>
              </a:solidFill>
              <a:ea typeface="微软雅黑" panose="020B0503020204020204" pitchFamily="34" charset="-122"/>
              <a:cs typeface="Arial Unicode MS" panose="020B0604020202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两栏内容">
    <p:spTree>
      <p:nvGrpSpPr>
        <p:cNvPr id="1" name=""/>
        <p:cNvGrpSpPr/>
        <p:nvPr/>
      </p:nvGrpSpPr>
      <p:grpSpPr>
        <a:xfrm>
          <a:off x="0" y="0"/>
          <a:ext cx="0" cy="0"/>
          <a:chOff x="0" y="0"/>
          <a:chExt cx="0" cy="0"/>
        </a:xfrm>
      </p:grpSpPr>
      <p:sp>
        <p:nvSpPr>
          <p:cNvPr id="6" name="矩形 24"/>
          <p:cNvSpPr>
            <a:spLocks noChangeArrowheads="1"/>
          </p:cNvSpPr>
          <p:nvPr userDrawn="1"/>
        </p:nvSpPr>
        <p:spPr bwMode="auto">
          <a:xfrm>
            <a:off x="792565" y="424358"/>
            <a:ext cx="809879" cy="233847"/>
          </a:xfrm>
          <a:prstGeom prst="rect">
            <a:avLst/>
          </a:prstGeom>
          <a:noFill/>
          <a:ln w="9525">
            <a:noFill/>
            <a:miter lim="800000"/>
          </a:ln>
        </p:spPr>
        <p:txBody>
          <a:bodyPr wrap="square" lIns="0" tIns="0" rIns="0" bIns="0">
            <a:spAutoFit/>
          </a:bodyPr>
          <a:lstStyle/>
          <a:p>
            <a:pPr algn="ctr">
              <a:lnSpc>
                <a:spcPct val="150000"/>
              </a:lnSpc>
            </a:pPr>
            <a:r>
              <a:rPr lang="zh-CN" altLang="en-US" sz="1015" b="1" dirty="0">
                <a:solidFill>
                  <a:prstClr val="white"/>
                </a:solidFill>
                <a:ea typeface="微软雅黑" panose="020B0503020204020204" pitchFamily="34" charset="-122"/>
                <a:cs typeface="Arial Unicode MS" panose="020B0604020202020204" pitchFamily="34" charset="-122"/>
              </a:rPr>
              <a:t>第四章</a:t>
            </a:r>
            <a:endParaRPr lang="en-US" altLang="zh-CN" sz="1015" b="1" dirty="0">
              <a:solidFill>
                <a:prstClr val="white"/>
              </a:solidFill>
              <a:ea typeface="微软雅黑" panose="020B0503020204020204" pitchFamily="34" charset="-122"/>
              <a:cs typeface="Arial Unicode MS" panose="020B0604020202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两栏内容">
    <p:spTree>
      <p:nvGrpSpPr>
        <p:cNvPr id="1" name=""/>
        <p:cNvGrpSpPr/>
        <p:nvPr/>
      </p:nvGrpSpPr>
      <p:grpSpPr>
        <a:xfrm>
          <a:off x="0" y="0"/>
          <a:ext cx="0" cy="0"/>
          <a:chOff x="0" y="0"/>
          <a:chExt cx="0" cy="0"/>
        </a:xfrm>
      </p:grpSpPr>
      <p:sp>
        <p:nvSpPr>
          <p:cNvPr id="6" name="矩形 24"/>
          <p:cNvSpPr>
            <a:spLocks noChangeArrowheads="1"/>
          </p:cNvSpPr>
          <p:nvPr userDrawn="1"/>
        </p:nvSpPr>
        <p:spPr bwMode="auto">
          <a:xfrm>
            <a:off x="792565" y="424358"/>
            <a:ext cx="809879" cy="233847"/>
          </a:xfrm>
          <a:prstGeom prst="rect">
            <a:avLst/>
          </a:prstGeom>
          <a:noFill/>
          <a:ln w="9525">
            <a:noFill/>
            <a:miter lim="800000"/>
          </a:ln>
        </p:spPr>
        <p:txBody>
          <a:bodyPr wrap="square" lIns="0" tIns="0" rIns="0" bIns="0">
            <a:spAutoFit/>
          </a:bodyPr>
          <a:lstStyle/>
          <a:p>
            <a:pPr algn="ctr">
              <a:lnSpc>
                <a:spcPct val="150000"/>
              </a:lnSpc>
            </a:pPr>
            <a:r>
              <a:rPr lang="zh-CN" altLang="en-US" sz="1015" b="1" dirty="0">
                <a:solidFill>
                  <a:prstClr val="white"/>
                </a:solidFill>
                <a:ea typeface="微软雅黑" panose="020B0503020204020204" pitchFamily="34" charset="-122"/>
                <a:cs typeface="Arial Unicode MS" panose="020B0604020202020204" pitchFamily="34" charset="-122"/>
              </a:rPr>
              <a:t>第五章</a:t>
            </a:r>
            <a:endParaRPr lang="en-US" altLang="zh-CN" sz="1015" b="1" dirty="0">
              <a:solidFill>
                <a:prstClr val="white"/>
              </a:solidFill>
              <a:ea typeface="微软雅黑" panose="020B0503020204020204" pitchFamily="34" charset="-122"/>
              <a:cs typeface="Arial Unicode MS" panose="020B0604020202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2.jpe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五边形 18"/>
          <p:cNvSpPr/>
          <p:nvPr userDrawn="1"/>
        </p:nvSpPr>
        <p:spPr>
          <a:xfrm rot="5400000">
            <a:off x="919526" y="376666"/>
            <a:ext cx="555954" cy="809879"/>
          </a:xfrm>
          <a:prstGeom prst="homePlat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endParaRPr>
          </a:p>
        </p:txBody>
      </p:sp>
      <p:sp>
        <p:nvSpPr>
          <p:cNvPr id="20" name="矩形 19"/>
          <p:cNvSpPr/>
          <p:nvPr userDrawn="1"/>
        </p:nvSpPr>
        <p:spPr>
          <a:xfrm>
            <a:off x="792565" y="0"/>
            <a:ext cx="809879" cy="50362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endParaRPr>
          </a:p>
        </p:txBody>
      </p:sp>
      <p:cxnSp>
        <p:nvCxnSpPr>
          <p:cNvPr id="22" name="直接连接符 21"/>
          <p:cNvCxnSpPr/>
          <p:nvPr userDrawn="1"/>
        </p:nvCxnSpPr>
        <p:spPr>
          <a:xfrm>
            <a:off x="1698605" y="519522"/>
            <a:ext cx="0" cy="27003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7" name="矩形 26"/>
          <p:cNvSpPr/>
          <p:nvPr userDrawn="1"/>
        </p:nvSpPr>
        <p:spPr>
          <a:xfrm>
            <a:off x="0" y="4699261"/>
            <a:ext cx="8548114" cy="324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endParaRPr>
          </a:p>
        </p:txBody>
      </p:sp>
      <p:sp>
        <p:nvSpPr>
          <p:cNvPr id="28" name="矩形 27"/>
          <p:cNvSpPr/>
          <p:nvPr userDrawn="1"/>
        </p:nvSpPr>
        <p:spPr>
          <a:xfrm>
            <a:off x="8638784" y="4699261"/>
            <a:ext cx="505217" cy="324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endParaRPr>
          </a:p>
        </p:txBody>
      </p:sp>
      <p:sp>
        <p:nvSpPr>
          <p:cNvPr id="26" name="TextBox 15"/>
          <p:cNvSpPr txBox="1"/>
          <p:nvPr userDrawn="1"/>
        </p:nvSpPr>
        <p:spPr>
          <a:xfrm>
            <a:off x="8734577" y="4734304"/>
            <a:ext cx="367408" cy="276999"/>
          </a:xfrm>
          <a:prstGeom prst="rect">
            <a:avLst/>
          </a:prstGeom>
          <a:noFill/>
        </p:spPr>
        <p:txBody>
          <a:bodyPr wrap="none" rtlCol="0">
            <a:spAutoFit/>
          </a:bodyPr>
          <a:lstStyle/>
          <a:p>
            <a:fld id="{2EEF1883-7A0E-4F66-9932-E581691AD397}" type="slidenum">
              <a:rPr lang="zh-CN" altLang="en-US" sz="1200">
                <a:solidFill>
                  <a:prstClr val="white"/>
                </a:solidFill>
              </a:rPr>
              <a:t>‹#›</a:t>
            </a:fld>
            <a:endParaRPr lang="zh-CN" altLang="en-US" sz="1200" dirty="0">
              <a:solidFill>
                <a:prstClr val="white"/>
              </a:solidFill>
              <a:latin typeface="微软雅黑" panose="020B0503020204020204" pitchFamily="34" charset="-122"/>
              <a:ea typeface="微软雅黑" panose="020B0503020204020204" pitchFamily="34"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530" indent="-214630"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任意多边形 6"/>
          <p:cNvSpPr/>
          <p:nvPr/>
        </p:nvSpPr>
        <p:spPr bwMode="auto">
          <a:xfrm>
            <a:off x="-9503" y="-5399"/>
            <a:ext cx="9163006" cy="780758"/>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lIns="77923" tIns="38962" rIns="77923" bIns="38962"/>
          <a:lstStyle/>
          <a:p>
            <a:pPr defTabSz="914400" fontAlgn="base">
              <a:spcBef>
                <a:spcPct val="0"/>
              </a:spcBef>
              <a:spcAft>
                <a:spcPct val="0"/>
              </a:spcAft>
              <a:buFont typeface="Arial" panose="020B0604020202020204" pitchFamily="34" charset="0"/>
              <a:buNone/>
              <a:defRPr/>
            </a:pPr>
            <a:endParaRPr lang="en-US" sz="1000" dirty="0">
              <a:solidFill>
                <a:prstClr val="black"/>
              </a:solidFill>
              <a:ea typeface="宋体" panose="02010600030101010101" pitchFamily="2" charset="-122"/>
            </a:endParaRPr>
          </a:p>
        </p:txBody>
      </p:sp>
      <p:sp>
        <p:nvSpPr>
          <p:cNvPr id="8" name="任意多边形 7"/>
          <p:cNvSpPr/>
          <p:nvPr/>
        </p:nvSpPr>
        <p:spPr bwMode="auto">
          <a:xfrm>
            <a:off x="4381952" y="-5399"/>
            <a:ext cx="4762048" cy="47839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lIns="77923" tIns="38962" rIns="77923" bIns="38962"/>
          <a:lstStyle/>
          <a:p>
            <a:pPr defTabSz="914400" fontAlgn="base">
              <a:spcBef>
                <a:spcPct val="0"/>
              </a:spcBef>
              <a:spcAft>
                <a:spcPct val="0"/>
              </a:spcAft>
              <a:buFont typeface="Arial" panose="020B0604020202020204" pitchFamily="34" charset="0"/>
              <a:buNone/>
              <a:defRPr/>
            </a:pPr>
            <a:endParaRPr lang="en-US" sz="1000" dirty="0">
              <a:solidFill>
                <a:prstClr val="black"/>
              </a:solidFill>
              <a:ea typeface="宋体" panose="02010600030101010101" pitchFamily="2" charset="-122"/>
            </a:endParaRPr>
          </a:p>
        </p:txBody>
      </p:sp>
      <p:sp>
        <p:nvSpPr>
          <p:cNvPr id="1028" name="标题占位符 8"/>
          <p:cNvSpPr>
            <a:spLocks noGrp="1"/>
          </p:cNvSpPr>
          <p:nvPr>
            <p:ph type="title"/>
          </p:nvPr>
        </p:nvSpPr>
        <p:spPr bwMode="auto">
          <a:xfrm>
            <a:off x="457472" y="528065"/>
            <a:ext cx="8229057" cy="857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38962" rIns="0" bIns="0" numCol="1" anchor="b" anchorCtr="0" compatLnSpc="1"/>
          <a:lstStyle/>
          <a:p>
            <a:pPr lvl="0"/>
            <a:r>
              <a:rPr lang="zh-CN" altLang="en-US"/>
              <a:t>单击此处编辑母版标题样式</a:t>
            </a:r>
            <a:endParaRPr lang="en-US" altLang="zh-CN"/>
          </a:p>
        </p:txBody>
      </p:sp>
      <p:sp>
        <p:nvSpPr>
          <p:cNvPr id="1029" name="文本占位符 29"/>
          <p:cNvSpPr>
            <a:spLocks noGrp="1"/>
          </p:cNvSpPr>
          <p:nvPr>
            <p:ph type="body" idx="1"/>
          </p:nvPr>
        </p:nvSpPr>
        <p:spPr bwMode="auto">
          <a:xfrm>
            <a:off x="457472" y="1451368"/>
            <a:ext cx="8229057" cy="3292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3" tIns="38962" rIns="77923" bIns="38962"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ltLang="zh-CN"/>
          </a:p>
        </p:txBody>
      </p:sp>
      <p:sp>
        <p:nvSpPr>
          <p:cNvPr id="10" name="日期占位符 9"/>
          <p:cNvSpPr>
            <a:spLocks noGrp="1"/>
          </p:cNvSpPr>
          <p:nvPr>
            <p:ph type="dt" sz="half" idx="2"/>
          </p:nvPr>
        </p:nvSpPr>
        <p:spPr>
          <a:xfrm>
            <a:off x="457472" y="4767700"/>
            <a:ext cx="2133962" cy="273211"/>
          </a:xfrm>
          <a:prstGeom prst="rect">
            <a:avLst/>
          </a:prstGeom>
        </p:spPr>
        <p:txBody>
          <a:bodyPr vert="horz" lIns="0" tIns="0" rIns="0" bIns="0" anchor="b"/>
          <a:lstStyle>
            <a:lvl1pPr algn="l" eaLnBrk="1" latinLnBrk="0" hangingPunct="1">
              <a:buFont typeface="Arial" panose="020B0604020202020204" pitchFamily="34" charset="0"/>
              <a:buNone/>
              <a:defRPr kumimoji="0" sz="1000">
                <a:solidFill>
                  <a:schemeClr val="tx2">
                    <a:shade val="90000"/>
                  </a:schemeClr>
                </a:solidFill>
              </a:defRPr>
            </a:lvl1pPr>
          </a:lstStyle>
          <a:p>
            <a:pPr defTabSz="914400" fontAlgn="base">
              <a:spcBef>
                <a:spcPct val="0"/>
              </a:spcBef>
              <a:spcAft>
                <a:spcPct val="0"/>
              </a:spcAft>
              <a:defRPr/>
            </a:pPr>
            <a:fld id="{4C5DC4F2-2875-453D-AA3C-8D78F93D6269}" type="datetimeFigureOut">
              <a:rPr lang="en-US">
                <a:solidFill>
                  <a:srgbClr val="04617B">
                    <a:shade val="90000"/>
                  </a:srgbClr>
                </a:solidFill>
                <a:latin typeface="宋体" panose="02010600030101010101" pitchFamily="2" charset="-122"/>
                <a:ea typeface="宋体" panose="02010600030101010101" pitchFamily="2" charset="-122"/>
              </a:rPr>
              <a:t>7/8/2019</a:t>
            </a:fld>
            <a:endParaRPr lang="en-US" dirty="0">
              <a:solidFill>
                <a:srgbClr val="04617B">
                  <a:shade val="90000"/>
                </a:srgbClr>
              </a:solidFill>
              <a:latin typeface="宋体" panose="02010600030101010101" pitchFamily="2" charset="-122"/>
              <a:ea typeface="宋体" panose="02010600030101010101" pitchFamily="2" charset="-122"/>
            </a:endParaRPr>
          </a:p>
        </p:txBody>
      </p:sp>
      <p:sp>
        <p:nvSpPr>
          <p:cNvPr id="22" name="页脚占位符 21"/>
          <p:cNvSpPr>
            <a:spLocks noGrp="1"/>
          </p:cNvSpPr>
          <p:nvPr>
            <p:ph type="ftr" sz="quarter" idx="3"/>
          </p:nvPr>
        </p:nvSpPr>
        <p:spPr>
          <a:xfrm>
            <a:off x="2667453" y="4767700"/>
            <a:ext cx="3352981" cy="273211"/>
          </a:xfrm>
          <a:prstGeom prst="rect">
            <a:avLst/>
          </a:prstGeom>
        </p:spPr>
        <p:txBody>
          <a:bodyPr vert="horz" lIns="0" tIns="0" rIns="0" bIns="0" anchor="b"/>
          <a:lstStyle>
            <a:lvl1pPr algn="l" eaLnBrk="1" latinLnBrk="0" hangingPunct="1">
              <a:buFont typeface="Arial" panose="020B0604020202020204" pitchFamily="34" charset="0"/>
              <a:buNone/>
              <a:defRPr kumimoji="0" sz="1000">
                <a:solidFill>
                  <a:schemeClr val="tx2">
                    <a:shade val="90000"/>
                  </a:schemeClr>
                </a:solidFill>
              </a:defRPr>
            </a:lvl1pPr>
          </a:lstStyle>
          <a:p>
            <a:pPr defTabSz="914400" fontAlgn="base">
              <a:spcBef>
                <a:spcPct val="0"/>
              </a:spcBef>
              <a:spcAft>
                <a:spcPct val="0"/>
              </a:spcAft>
              <a:defRPr/>
            </a:pPr>
            <a:endParaRPr lang="en-US">
              <a:solidFill>
                <a:srgbClr val="04617B">
                  <a:shade val="90000"/>
                </a:srgbClr>
              </a:solidFill>
              <a:latin typeface="宋体" panose="02010600030101010101" pitchFamily="2" charset="-122"/>
              <a:ea typeface="宋体" panose="02010600030101010101" pitchFamily="2" charset="-122"/>
            </a:endParaRPr>
          </a:p>
        </p:txBody>
      </p:sp>
      <p:sp>
        <p:nvSpPr>
          <p:cNvPr id="18" name="灯片编号占位符 17"/>
          <p:cNvSpPr>
            <a:spLocks noGrp="1"/>
          </p:cNvSpPr>
          <p:nvPr>
            <p:ph type="sldNum" sz="quarter" idx="4"/>
          </p:nvPr>
        </p:nvSpPr>
        <p:spPr>
          <a:xfrm>
            <a:off x="7924981" y="4767700"/>
            <a:ext cx="761548" cy="273211"/>
          </a:xfrm>
          <a:prstGeom prst="rect">
            <a:avLst/>
          </a:prstGeom>
        </p:spPr>
        <p:txBody>
          <a:bodyPr vert="horz" lIns="0" tIns="0" rIns="0" bIns="0" anchor="b"/>
          <a:lstStyle>
            <a:lvl1pPr algn="r" eaLnBrk="1" latinLnBrk="0" hangingPunct="1">
              <a:buFont typeface="Arial" panose="020B0604020202020204" pitchFamily="34" charset="0"/>
              <a:buNone/>
              <a:defRPr kumimoji="0" sz="1000">
                <a:solidFill>
                  <a:schemeClr val="tx2">
                    <a:shade val="90000"/>
                  </a:schemeClr>
                </a:solidFill>
              </a:defRPr>
            </a:lvl1pPr>
          </a:lstStyle>
          <a:p>
            <a:pPr defTabSz="914400" fontAlgn="base">
              <a:spcBef>
                <a:spcPct val="0"/>
              </a:spcBef>
              <a:spcAft>
                <a:spcPct val="0"/>
              </a:spcAft>
              <a:defRPr/>
            </a:pPr>
            <a:fld id="{0FB8BE22-2AD9-4F51-B63E-EB7563CE579A}" type="slidenum">
              <a:rPr lang="en-US">
                <a:solidFill>
                  <a:srgbClr val="04617B">
                    <a:shade val="90000"/>
                  </a:srgbClr>
                </a:solidFill>
                <a:latin typeface="宋体" panose="02010600030101010101" pitchFamily="2" charset="-122"/>
                <a:ea typeface="宋体" panose="02010600030101010101" pitchFamily="2" charset="-122"/>
              </a:rPr>
              <a:t>‹#›</a:t>
            </a:fld>
            <a:endParaRPr lang="en-US" dirty="0">
              <a:solidFill>
                <a:srgbClr val="04617B">
                  <a:shade val="90000"/>
                </a:srgbClr>
              </a:solidFill>
              <a:latin typeface="宋体" panose="02010600030101010101" pitchFamily="2" charset="-122"/>
              <a:ea typeface="宋体" panose="02010600030101010101" pitchFamily="2" charset="-122"/>
            </a:endParaRPr>
          </a:p>
        </p:txBody>
      </p:sp>
      <p:grpSp>
        <p:nvGrpSpPr>
          <p:cNvPr id="1033" name="组合 1"/>
          <p:cNvGrpSpPr/>
          <p:nvPr/>
        </p:nvGrpSpPr>
        <p:grpSpPr bwMode="auto">
          <a:xfrm>
            <a:off x="-19004" y="152265"/>
            <a:ext cx="9180652" cy="485949"/>
            <a:chOff x="-19045" y="216550"/>
            <a:chExt cx="9180548" cy="649224"/>
          </a:xfrm>
        </p:grpSpPr>
        <p:sp>
          <p:nvSpPr>
            <p:cNvPr id="12" name="任意多边形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defTabSz="914400" fontAlgn="base">
                <a:spcBef>
                  <a:spcPct val="0"/>
                </a:spcBef>
                <a:spcAft>
                  <a:spcPct val="0"/>
                </a:spcAft>
                <a:buFont typeface="Arial" panose="020B0604020202020204" pitchFamily="34" charset="0"/>
                <a:buNone/>
                <a:defRPr/>
              </a:pPr>
              <a:endParaRPr lang="en-US" sz="1000">
                <a:solidFill>
                  <a:srgbClr val="000000"/>
                </a:solidFill>
                <a:latin typeface="宋体" panose="02010600030101010101" pitchFamily="2" charset="-122"/>
                <a:ea typeface="宋体" panose="02010600030101010101" pitchFamily="2" charset="-122"/>
              </a:endParaRPr>
            </a:p>
          </p:txBody>
        </p:sp>
        <p:sp>
          <p:nvSpPr>
            <p:cNvPr id="13" name="任意多边形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defTabSz="914400" fontAlgn="base">
                <a:spcBef>
                  <a:spcPct val="0"/>
                </a:spcBef>
                <a:spcAft>
                  <a:spcPct val="0"/>
                </a:spcAft>
                <a:buFont typeface="Arial" panose="020B0604020202020204" pitchFamily="34" charset="0"/>
                <a:buNone/>
                <a:defRPr/>
              </a:pPr>
              <a:endParaRPr lang="en-US" sz="1000">
                <a:solidFill>
                  <a:srgbClr val="000000"/>
                </a:solidFill>
                <a:latin typeface="宋体" panose="02010600030101010101" pitchFamily="2" charset="-122"/>
                <a:ea typeface="宋体" panose="02010600030101010101" pitchFamily="2" charset="-122"/>
              </a:endParaRPr>
            </a:p>
          </p:txBody>
        </p:sp>
      </p:grpSp>
      <p:sp>
        <p:nvSpPr>
          <p:cNvPr id="14" name="Rectangle 7"/>
          <p:cNvSpPr>
            <a:spLocks noChangeArrowheads="1"/>
          </p:cNvSpPr>
          <p:nvPr userDrawn="1"/>
        </p:nvSpPr>
        <p:spPr bwMode="auto">
          <a:xfrm>
            <a:off x="158826" y="2270803"/>
            <a:ext cx="157433" cy="232573"/>
          </a:xfrm>
          <a:prstGeom prst="rect">
            <a:avLst/>
          </a:prstGeom>
          <a:noFill/>
          <a:ln w="9525">
            <a:noFill/>
            <a:miter lim="800000"/>
          </a:ln>
          <a:effectLst/>
        </p:spPr>
        <p:txBody>
          <a:bodyPr wrap="none" lIns="77923" tIns="38962" rIns="77923" bIns="38962" anchor="ctr">
            <a:spAutoFit/>
          </a:bodyPr>
          <a:lstStyle/>
          <a:p>
            <a:pPr defTabSz="914400" fontAlgn="base">
              <a:spcBef>
                <a:spcPct val="0"/>
              </a:spcBef>
              <a:spcAft>
                <a:spcPct val="0"/>
              </a:spcAft>
              <a:buFont typeface="Arial" panose="020B0604020202020204" pitchFamily="34" charset="0"/>
              <a:buNone/>
              <a:defRPr/>
            </a:pPr>
            <a:endParaRPr lang="zh-CN" altLang="en-US" sz="1000">
              <a:solidFill>
                <a:srgbClr val="000000"/>
              </a:solidFill>
              <a:latin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0" fontAlgn="base" hangingPunct="0">
        <a:spcBef>
          <a:spcPct val="0"/>
        </a:spcBef>
        <a:spcAft>
          <a:spcPct val="0"/>
        </a:spcAft>
        <a:defRPr sz="4200" kern="1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2pPr>
      <a:lvl3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3pPr>
      <a:lvl4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4pPr>
      <a:lvl5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5pPr>
      <a:lvl6pPr marL="357505"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6pPr>
      <a:lvl7pPr marL="715645"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7pPr>
      <a:lvl8pPr marL="1073150"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8pPr>
      <a:lvl9pPr marL="1431290"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9pPr>
    </p:titleStyle>
    <p:bodyStyle>
      <a:lvl1pPr marL="233680" indent="-233680" algn="l" rtl="0" eaLnBrk="0" fontAlgn="base" hangingPunct="0">
        <a:spcBef>
          <a:spcPct val="20000"/>
        </a:spcBef>
        <a:spcAft>
          <a:spcPct val="0"/>
        </a:spcAft>
        <a:buClr>
          <a:srgbClr val="0BD0D9"/>
        </a:buClr>
        <a:buSzPct val="95000"/>
        <a:buFont typeface="Wingdings 2" panose="05020102010507070707" pitchFamily="18" charset="2"/>
        <a:buChar char=""/>
        <a:defRPr sz="2200" kern="1200">
          <a:solidFill>
            <a:schemeClr val="tx1"/>
          </a:solidFill>
          <a:latin typeface="+mn-lt"/>
          <a:ea typeface="+mn-ea"/>
          <a:cs typeface="+mn-cs"/>
        </a:defRPr>
      </a:lvl1pPr>
      <a:lvl2pPr marL="545465" indent="-210185" algn="l" rtl="0" eaLnBrk="0" fontAlgn="base" hangingPunct="0">
        <a:spcBef>
          <a:spcPct val="20000"/>
        </a:spcBef>
        <a:spcAft>
          <a:spcPct val="0"/>
        </a:spcAft>
        <a:buClr>
          <a:schemeClr val="accent1"/>
        </a:buClr>
        <a:buSzPct val="85000"/>
        <a:buFont typeface="Wingdings 2" panose="05020102010507070707" pitchFamily="18" charset="2"/>
        <a:buChar char=""/>
        <a:defRPr sz="2000" kern="1200">
          <a:solidFill>
            <a:schemeClr val="tx1"/>
          </a:solidFill>
          <a:latin typeface="+mn-lt"/>
          <a:ea typeface="+mn-ea"/>
          <a:cs typeface="+mn-cs"/>
        </a:defRPr>
      </a:lvl2pPr>
      <a:lvl3pPr marL="779145" indent="-210185" algn="l" rtl="0" eaLnBrk="0" fontAlgn="base" hangingPunct="0">
        <a:spcBef>
          <a:spcPct val="20000"/>
        </a:spcBef>
        <a:spcAft>
          <a:spcPct val="0"/>
        </a:spcAft>
        <a:buClr>
          <a:schemeClr val="accent2"/>
        </a:buClr>
        <a:buSzPct val="70000"/>
        <a:buFont typeface="Wingdings 2" panose="05020102010507070707" pitchFamily="18" charset="2"/>
        <a:buChar char=""/>
        <a:defRPr sz="1800" kern="1200">
          <a:solidFill>
            <a:schemeClr val="tx1"/>
          </a:solidFill>
          <a:latin typeface="+mn-lt"/>
          <a:ea typeface="+mn-ea"/>
          <a:cs typeface="+mn-cs"/>
        </a:defRPr>
      </a:lvl3pPr>
      <a:lvl4pPr marL="1012825" indent="-179070" algn="l" rtl="0" eaLnBrk="0" fontAlgn="base" hangingPunct="0">
        <a:spcBef>
          <a:spcPct val="20000"/>
        </a:spcBef>
        <a:spcAft>
          <a:spcPct val="0"/>
        </a:spcAft>
        <a:buClr>
          <a:srgbClr val="0BD0D9"/>
        </a:buClr>
        <a:buSzPct val="65000"/>
        <a:buFont typeface="Wingdings 2" panose="05020102010507070707" pitchFamily="18" charset="2"/>
        <a:buChar char=""/>
        <a:defRPr sz="1700" kern="1200">
          <a:solidFill>
            <a:schemeClr val="tx1"/>
          </a:solidFill>
          <a:latin typeface="+mn-lt"/>
          <a:ea typeface="+mn-ea"/>
          <a:cs typeface="+mn-cs"/>
        </a:defRPr>
      </a:lvl4pPr>
      <a:lvl5pPr marL="1245870" indent="-179070" algn="l" rtl="0" eaLnBrk="0" fontAlgn="base" hangingPunct="0">
        <a:spcBef>
          <a:spcPct val="20000"/>
        </a:spcBef>
        <a:spcAft>
          <a:spcPct val="0"/>
        </a:spcAft>
        <a:buClr>
          <a:srgbClr val="10CF9B"/>
        </a:buClr>
        <a:buSzPct val="65000"/>
        <a:buFont typeface="Wingdings 2" panose="05020102010507070707" pitchFamily="18" charset="2"/>
        <a:buChar char=""/>
        <a:defRPr sz="1700" kern="1200">
          <a:solidFill>
            <a:schemeClr val="tx1"/>
          </a:solidFill>
          <a:latin typeface="+mn-lt"/>
          <a:ea typeface="+mn-ea"/>
          <a:cs typeface="+mn-cs"/>
        </a:defRPr>
      </a:lvl5pPr>
      <a:lvl6pPr marL="1480820" indent="-179070" algn="l" rtl="0" eaLnBrk="1" latinLnBrk="0" hangingPunct="1">
        <a:spcBef>
          <a:spcPct val="20000"/>
        </a:spcBef>
        <a:buClr>
          <a:schemeClr val="accent5"/>
        </a:buClr>
        <a:buSzPct val="80000"/>
        <a:buFont typeface="Wingdings 2" panose="05020102010507070707"/>
        <a:buChar char=""/>
        <a:defRPr kumimoji="0" sz="1600" kern="1200">
          <a:solidFill>
            <a:schemeClr val="tx1"/>
          </a:solidFill>
          <a:latin typeface="+mn-lt"/>
          <a:ea typeface="+mn-ea"/>
          <a:cs typeface="+mn-cs"/>
        </a:defRPr>
      </a:lvl6pPr>
      <a:lvl7pPr marL="1636395" indent="-155575" algn="l" rtl="0" eaLnBrk="1" latinLnBrk="0" hangingPunct="1">
        <a:spcBef>
          <a:spcPct val="20000"/>
        </a:spcBef>
        <a:buClr>
          <a:schemeClr val="accent6"/>
        </a:buClr>
        <a:buSzPct val="80000"/>
        <a:buFont typeface="Wingdings 2" panose="05020102010507070707"/>
        <a:buChar char=""/>
        <a:defRPr kumimoji="0" sz="1300" kern="1200" baseline="0">
          <a:solidFill>
            <a:schemeClr val="tx1"/>
          </a:solidFill>
          <a:latin typeface="+mn-lt"/>
          <a:ea typeface="+mn-ea"/>
          <a:cs typeface="+mn-cs"/>
        </a:defRPr>
      </a:lvl7pPr>
      <a:lvl8pPr marL="1870075" indent="-155575" algn="l" rtl="0" eaLnBrk="1" latinLnBrk="0" hangingPunct="1">
        <a:spcBef>
          <a:spcPct val="20000"/>
        </a:spcBef>
        <a:buClr>
          <a:schemeClr val="tx2"/>
        </a:buClr>
        <a:buChar char="•"/>
        <a:defRPr kumimoji="0" sz="1300" kern="1200">
          <a:solidFill>
            <a:schemeClr val="tx1"/>
          </a:solidFill>
          <a:latin typeface="+mn-lt"/>
          <a:ea typeface="+mn-ea"/>
          <a:cs typeface="+mn-cs"/>
        </a:defRPr>
      </a:lvl8pPr>
      <a:lvl9pPr marL="2103755" indent="-155575" algn="l" rtl="0" eaLnBrk="1" latinLnBrk="0" hangingPunct="1">
        <a:spcBef>
          <a:spcPct val="20000"/>
        </a:spcBef>
        <a:buClr>
          <a:schemeClr val="tx2"/>
        </a:buClr>
        <a:buFontTx/>
        <a:buChar char="•"/>
        <a:defRPr kumimoji="0" sz="12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89890" algn="l" rtl="0" eaLnBrk="1" latinLnBrk="0" hangingPunct="1">
        <a:defRPr kumimoji="0" kern="1200">
          <a:solidFill>
            <a:schemeClr val="tx1"/>
          </a:solidFill>
          <a:latin typeface="+mn-lt"/>
          <a:ea typeface="+mn-ea"/>
          <a:cs typeface="+mn-cs"/>
        </a:defRPr>
      </a:lvl2pPr>
      <a:lvl3pPr marL="779145" algn="l" rtl="0" eaLnBrk="1" latinLnBrk="0" hangingPunct="1">
        <a:defRPr kumimoji="0" kern="1200">
          <a:solidFill>
            <a:schemeClr val="tx1"/>
          </a:solidFill>
          <a:latin typeface="+mn-lt"/>
          <a:ea typeface="+mn-ea"/>
          <a:cs typeface="+mn-cs"/>
        </a:defRPr>
      </a:lvl3pPr>
      <a:lvl4pPr marL="1169035" algn="l" rtl="0" eaLnBrk="1" latinLnBrk="0" hangingPunct="1">
        <a:defRPr kumimoji="0" kern="1200">
          <a:solidFill>
            <a:schemeClr val="tx1"/>
          </a:solidFill>
          <a:latin typeface="+mn-lt"/>
          <a:ea typeface="+mn-ea"/>
          <a:cs typeface="+mn-cs"/>
        </a:defRPr>
      </a:lvl4pPr>
      <a:lvl5pPr marL="1558290" algn="l" rtl="0" eaLnBrk="1" latinLnBrk="0" hangingPunct="1">
        <a:defRPr kumimoji="0" kern="1200">
          <a:solidFill>
            <a:schemeClr val="tx1"/>
          </a:solidFill>
          <a:latin typeface="+mn-lt"/>
          <a:ea typeface="+mn-ea"/>
          <a:cs typeface="+mn-cs"/>
        </a:defRPr>
      </a:lvl5pPr>
      <a:lvl6pPr marL="1948180" algn="l" rtl="0" eaLnBrk="1" latinLnBrk="0" hangingPunct="1">
        <a:defRPr kumimoji="0" kern="1200">
          <a:solidFill>
            <a:schemeClr val="tx1"/>
          </a:solidFill>
          <a:latin typeface="+mn-lt"/>
          <a:ea typeface="+mn-ea"/>
          <a:cs typeface="+mn-cs"/>
        </a:defRPr>
      </a:lvl6pPr>
      <a:lvl7pPr marL="2337435" algn="l" rtl="0" eaLnBrk="1" latinLnBrk="0" hangingPunct="1">
        <a:defRPr kumimoji="0" kern="1200">
          <a:solidFill>
            <a:schemeClr val="tx1"/>
          </a:solidFill>
          <a:latin typeface="+mn-lt"/>
          <a:ea typeface="+mn-ea"/>
          <a:cs typeface="+mn-cs"/>
        </a:defRPr>
      </a:lvl7pPr>
      <a:lvl8pPr marL="2727325" algn="l" rtl="0" eaLnBrk="1" latinLnBrk="0" hangingPunct="1">
        <a:defRPr kumimoji="0" kern="1200">
          <a:solidFill>
            <a:schemeClr val="tx1"/>
          </a:solidFill>
          <a:latin typeface="+mn-lt"/>
          <a:ea typeface="+mn-ea"/>
          <a:cs typeface="+mn-cs"/>
        </a:defRPr>
      </a:lvl8pPr>
      <a:lvl9pPr marL="3117215"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8" Type="http://schemas.openxmlformats.org/officeDocument/2006/relationships/tags" Target="../tags/tag26.xml"/><Relationship Id="rId13" Type="http://schemas.openxmlformats.org/officeDocument/2006/relationships/tags" Target="../tags/tag31.xml"/><Relationship Id="rId18" Type="http://schemas.openxmlformats.org/officeDocument/2006/relationships/slideLayout" Target="../slideLayouts/slideLayout17.xml"/><Relationship Id="rId3" Type="http://schemas.openxmlformats.org/officeDocument/2006/relationships/tags" Target="../tags/tag21.xml"/><Relationship Id="rId7" Type="http://schemas.openxmlformats.org/officeDocument/2006/relationships/tags" Target="../tags/tag25.xml"/><Relationship Id="rId12" Type="http://schemas.openxmlformats.org/officeDocument/2006/relationships/tags" Target="../tags/tag30.xml"/><Relationship Id="rId17" Type="http://schemas.openxmlformats.org/officeDocument/2006/relationships/tags" Target="../tags/tag35.xml"/><Relationship Id="rId2" Type="http://schemas.openxmlformats.org/officeDocument/2006/relationships/tags" Target="../tags/tag20.xml"/><Relationship Id="rId16" Type="http://schemas.openxmlformats.org/officeDocument/2006/relationships/tags" Target="../tags/tag34.xml"/><Relationship Id="rId1" Type="http://schemas.openxmlformats.org/officeDocument/2006/relationships/tags" Target="../tags/tag19.xml"/><Relationship Id="rId6" Type="http://schemas.openxmlformats.org/officeDocument/2006/relationships/tags" Target="../tags/tag24.xml"/><Relationship Id="rId11" Type="http://schemas.openxmlformats.org/officeDocument/2006/relationships/tags" Target="../tags/tag29.xml"/><Relationship Id="rId5" Type="http://schemas.openxmlformats.org/officeDocument/2006/relationships/tags" Target="../tags/tag23.xml"/><Relationship Id="rId15" Type="http://schemas.openxmlformats.org/officeDocument/2006/relationships/tags" Target="../tags/tag33.xml"/><Relationship Id="rId10" Type="http://schemas.openxmlformats.org/officeDocument/2006/relationships/tags" Target="../tags/tag28.xml"/><Relationship Id="rId19" Type="http://schemas.openxmlformats.org/officeDocument/2006/relationships/image" Target="../media/image11.png"/><Relationship Id="rId4" Type="http://schemas.openxmlformats.org/officeDocument/2006/relationships/tags" Target="../tags/tag22.xml"/><Relationship Id="rId9" Type="http://schemas.openxmlformats.org/officeDocument/2006/relationships/tags" Target="../tags/tag27.xml"/><Relationship Id="rId14" Type="http://schemas.openxmlformats.org/officeDocument/2006/relationships/tags" Target="../tags/tag3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8" Type="http://schemas.openxmlformats.org/officeDocument/2006/relationships/tags" Target="../tags/tag43.xml"/><Relationship Id="rId13" Type="http://schemas.openxmlformats.org/officeDocument/2006/relationships/tags" Target="../tags/tag48.xml"/><Relationship Id="rId18" Type="http://schemas.openxmlformats.org/officeDocument/2006/relationships/slideLayout" Target="../slideLayouts/slideLayout17.xml"/><Relationship Id="rId3" Type="http://schemas.openxmlformats.org/officeDocument/2006/relationships/tags" Target="../tags/tag38.xml"/><Relationship Id="rId7" Type="http://schemas.openxmlformats.org/officeDocument/2006/relationships/tags" Target="../tags/tag42.xml"/><Relationship Id="rId12" Type="http://schemas.openxmlformats.org/officeDocument/2006/relationships/tags" Target="../tags/tag47.xml"/><Relationship Id="rId17" Type="http://schemas.openxmlformats.org/officeDocument/2006/relationships/tags" Target="../tags/tag52.xml"/><Relationship Id="rId2" Type="http://schemas.openxmlformats.org/officeDocument/2006/relationships/tags" Target="../tags/tag37.xml"/><Relationship Id="rId16" Type="http://schemas.openxmlformats.org/officeDocument/2006/relationships/tags" Target="../tags/tag51.xml"/><Relationship Id="rId1" Type="http://schemas.openxmlformats.org/officeDocument/2006/relationships/tags" Target="../tags/tag36.xml"/><Relationship Id="rId6" Type="http://schemas.openxmlformats.org/officeDocument/2006/relationships/tags" Target="../tags/tag41.xml"/><Relationship Id="rId11" Type="http://schemas.openxmlformats.org/officeDocument/2006/relationships/tags" Target="../tags/tag46.xml"/><Relationship Id="rId5" Type="http://schemas.openxmlformats.org/officeDocument/2006/relationships/tags" Target="../tags/tag40.xml"/><Relationship Id="rId15" Type="http://schemas.openxmlformats.org/officeDocument/2006/relationships/tags" Target="../tags/tag50.xml"/><Relationship Id="rId10" Type="http://schemas.openxmlformats.org/officeDocument/2006/relationships/tags" Target="../tags/tag45.xml"/><Relationship Id="rId19" Type="http://schemas.openxmlformats.org/officeDocument/2006/relationships/image" Target="../media/image11.png"/><Relationship Id="rId4" Type="http://schemas.openxmlformats.org/officeDocument/2006/relationships/tags" Target="../tags/tag39.xml"/><Relationship Id="rId9" Type="http://schemas.openxmlformats.org/officeDocument/2006/relationships/tags" Target="../tags/tag44.xml"/><Relationship Id="rId14" Type="http://schemas.openxmlformats.org/officeDocument/2006/relationships/tags" Target="../tags/tag4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slideLayout" Target="../slideLayouts/slideLayout17.xml"/><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 Type="http://schemas.openxmlformats.org/officeDocument/2006/relationships/tags" Target="../tags/tag3.xml"/><Relationship Id="rId16" Type="http://schemas.openxmlformats.org/officeDocument/2006/relationships/tags" Target="../tags/tag17.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tags" Target="../tags/tag16.xml"/><Relationship Id="rId10" Type="http://schemas.openxmlformats.org/officeDocument/2006/relationships/tags" Target="../tags/tag11.xml"/><Relationship Id="rId19" Type="http://schemas.openxmlformats.org/officeDocument/2006/relationships/image" Target="../media/image11.png"/><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2.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1"/>
          <p:cNvSpPr txBox="1">
            <a:spLocks noChangeArrowheads="1"/>
          </p:cNvSpPr>
          <p:nvPr/>
        </p:nvSpPr>
        <p:spPr bwMode="auto">
          <a:xfrm>
            <a:off x="521549" y="359186"/>
            <a:ext cx="2997827" cy="368300"/>
          </a:xfrm>
          <a:prstGeom prst="rect">
            <a:avLst/>
          </a:prstGeom>
          <a:noFill/>
          <a:ln w="9525">
            <a:noFill/>
            <a:miter lim="800000"/>
          </a:ln>
        </p:spPr>
        <p:txBody>
          <a:bodyPr wrap="square">
            <a:spAutoFit/>
          </a:bodyPr>
          <a:lstStyle/>
          <a:p>
            <a:pPr>
              <a:defRPr/>
            </a:pPr>
            <a:r>
              <a:rPr lang="zh-CN" altLang="en-US" sz="1800" dirty="0">
                <a:solidFill>
                  <a:prstClr val="white"/>
                </a:solidFill>
                <a:latin typeface="微软雅黑" panose="020B0503020204020204" pitchFamily="34" charset="-122"/>
                <a:ea typeface="微软雅黑" panose="020B0503020204020204" pitchFamily="34" charset="-122"/>
              </a:rPr>
              <a:t>精品资源共享课程</a:t>
            </a:r>
          </a:p>
        </p:txBody>
      </p:sp>
      <p:cxnSp>
        <p:nvCxnSpPr>
          <p:cNvPr id="4" name="直接连接符 3"/>
          <p:cNvCxnSpPr/>
          <p:nvPr/>
        </p:nvCxnSpPr>
        <p:spPr>
          <a:xfrm>
            <a:off x="521550" y="851584"/>
            <a:ext cx="825031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521550" y="1853342"/>
            <a:ext cx="825031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0" y="3763926"/>
            <a:ext cx="9144000" cy="1379573"/>
            <a:chOff x="0" y="3763926"/>
            <a:chExt cx="9144000" cy="1379573"/>
          </a:xfrm>
        </p:grpSpPr>
        <p:sp>
          <p:nvSpPr>
            <p:cNvPr id="15" name="圆角矩形 14"/>
            <p:cNvSpPr/>
            <p:nvPr/>
          </p:nvSpPr>
          <p:spPr>
            <a:xfrm>
              <a:off x="0" y="3763926"/>
              <a:ext cx="9144000" cy="1379573"/>
            </a:xfrm>
            <a:prstGeom prst="roundRect">
              <a:avLst/>
            </a:prstGeom>
            <a:solidFill>
              <a:schemeClr val="bg1">
                <a:alpha val="91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814070" fontAlgn="base">
                <a:spcBef>
                  <a:spcPct val="0"/>
                </a:spcBef>
                <a:spcAft>
                  <a:spcPct val="0"/>
                </a:spcAft>
              </a:pPr>
              <a:endParaRPr lang="zh-CN" altLang="en-US" sz="1700">
                <a:solidFill>
                  <a:prstClr val="white"/>
                </a:solidFill>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622" y="3796561"/>
              <a:ext cx="856852" cy="1323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4926" y="3807194"/>
              <a:ext cx="1310850" cy="13044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84902" y="3830484"/>
              <a:ext cx="1276350" cy="1228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4"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22032" y="3796560"/>
              <a:ext cx="1756380" cy="13213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5"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56280" y="3826379"/>
              <a:ext cx="1216290" cy="12820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7"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74269" y="3817777"/>
              <a:ext cx="1347763" cy="13150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8" name="Picture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218967" y="3848980"/>
              <a:ext cx="782563" cy="11447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34" name="TextBox 33"/>
          <p:cNvSpPr txBox="1"/>
          <p:nvPr/>
        </p:nvSpPr>
        <p:spPr>
          <a:xfrm>
            <a:off x="2599270" y="2387136"/>
            <a:ext cx="3945459" cy="707886"/>
          </a:xfrm>
          <a:prstGeom prst="rect">
            <a:avLst/>
          </a:prstGeom>
          <a:noFill/>
        </p:spPr>
        <p:txBody>
          <a:bodyPr wrap="square" rtlCol="0">
            <a:spAutoFit/>
          </a:bodyPr>
          <a:lstStyle/>
          <a:p>
            <a:pPr algn="ctr"/>
            <a:r>
              <a:rPr lang="en-US" altLang="zh-CN" sz="4000" b="1" dirty="0">
                <a:solidFill>
                  <a:schemeClr val="bg1"/>
                </a:solidFill>
                <a:latin typeface="微软雅黑" panose="020B0503020204020204" pitchFamily="34" charset="-122"/>
                <a:ea typeface="微软雅黑" panose="020B0503020204020204" pitchFamily="34" charset="-122"/>
              </a:rPr>
              <a:t>U/f</a:t>
            </a:r>
            <a:r>
              <a:rPr lang="zh-CN" altLang="en-US" sz="4000" b="1" dirty="0">
                <a:solidFill>
                  <a:schemeClr val="bg1"/>
                </a:solidFill>
                <a:latin typeface="微软雅黑" panose="020B0503020204020204" pitchFamily="34" charset="-122"/>
                <a:ea typeface="微软雅黑" panose="020B0503020204020204" pitchFamily="34" charset="-122"/>
              </a:rPr>
              <a:t>控制</a:t>
            </a:r>
          </a:p>
        </p:txBody>
      </p:sp>
      <p:sp>
        <p:nvSpPr>
          <p:cNvPr id="6" name="TextBox 10"/>
          <p:cNvSpPr txBox="1">
            <a:spLocks noChangeArrowheads="1"/>
          </p:cNvSpPr>
          <p:nvPr/>
        </p:nvSpPr>
        <p:spPr bwMode="auto">
          <a:xfrm>
            <a:off x="529774" y="958144"/>
            <a:ext cx="8272780" cy="768350"/>
          </a:xfrm>
          <a:prstGeom prst="rect">
            <a:avLst/>
          </a:prstGeom>
          <a:noFill/>
          <a:ln w="9525">
            <a:noFill/>
            <a:miter lim="800000"/>
          </a:ln>
        </p:spPr>
        <p:txBody>
          <a:bodyPr wrap="none">
            <a:spAutoFit/>
          </a:bodyPr>
          <a:lstStyle/>
          <a:p>
            <a:pPr>
              <a:defRPr/>
            </a:pPr>
            <a:r>
              <a:rPr lang="zh-CN" altLang="en-US" sz="4400" b="1" spc="150" dirty="0" smtClean="0">
                <a:solidFill>
                  <a:prstClr val="white"/>
                </a:solidFill>
                <a:latin typeface="微软雅黑" panose="020B0503020204020204" pitchFamily="34" charset="-122"/>
                <a:ea typeface="微软雅黑" panose="020B0503020204020204" pitchFamily="34" charset="-122"/>
              </a:rPr>
              <a:t>变频、伺服、步进应用实践教程</a:t>
            </a:r>
          </a:p>
        </p:txBody>
      </p:sp>
    </p:spTree>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250" fill="hold"/>
                                        <p:tgtEl>
                                          <p:spTgt spid="4"/>
                                        </p:tgtEl>
                                        <p:attrNameLst>
                                          <p:attrName>ppt_x</p:attrName>
                                        </p:attrNameLst>
                                      </p:cBhvr>
                                      <p:tavLst>
                                        <p:tav tm="0">
                                          <p:val>
                                            <p:strVal val="0-#ppt_w/2"/>
                                          </p:val>
                                        </p:tav>
                                        <p:tav tm="100000">
                                          <p:val>
                                            <p:strVal val="#ppt_x"/>
                                          </p:val>
                                        </p:tav>
                                      </p:tavLst>
                                    </p:anim>
                                    <p:anim calcmode="lin" valueType="num">
                                      <p:cBhvr additive="base">
                                        <p:cTn id="14" dur="250" fill="hold"/>
                                        <p:tgtEl>
                                          <p:spTgt spid="4"/>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250" fill="hold"/>
                                        <p:tgtEl>
                                          <p:spTgt spid="5"/>
                                        </p:tgtEl>
                                        <p:attrNameLst>
                                          <p:attrName>ppt_x</p:attrName>
                                        </p:attrNameLst>
                                      </p:cBhvr>
                                      <p:tavLst>
                                        <p:tav tm="0">
                                          <p:val>
                                            <p:strVal val="1+#ppt_w/2"/>
                                          </p:val>
                                        </p:tav>
                                        <p:tav tm="100000">
                                          <p:val>
                                            <p:strVal val="#ppt_x"/>
                                          </p:val>
                                        </p:tav>
                                      </p:tavLst>
                                    </p:anim>
                                    <p:anim calcmode="lin" valueType="num">
                                      <p:cBhvr additive="base">
                                        <p:cTn id="18" dur="250" fill="hold"/>
                                        <p:tgtEl>
                                          <p:spTgt spid="5"/>
                                        </p:tgtEl>
                                        <p:attrNameLst>
                                          <p:attrName>ppt_y</p:attrName>
                                        </p:attrNameLst>
                                      </p:cBhvr>
                                      <p:tavLst>
                                        <p:tav tm="0">
                                          <p:val>
                                            <p:strVal val="#ppt_y"/>
                                          </p:val>
                                        </p:tav>
                                        <p:tav tm="100000">
                                          <p:val>
                                            <p:strVal val="#ppt_y"/>
                                          </p:val>
                                        </p:tav>
                                      </p:tavLst>
                                    </p:anim>
                                  </p:childTnLst>
                                </p:cTn>
                              </p:par>
                            </p:childTnLst>
                          </p:cTn>
                        </p:par>
                        <p:par>
                          <p:cTn id="19" fill="hold">
                            <p:stCondLst>
                              <p:cond delay="1000"/>
                            </p:stCondLst>
                            <p:childTnLst>
                              <p:par>
                                <p:cTn id="20" presetID="2" presetClass="entr" presetSubtype="2" fill="hold" grpId="0" nodeType="afterEffect">
                                  <p:stCondLst>
                                    <p:cond delay="0"/>
                                  </p:stCondLst>
                                  <p:childTnLst>
                                    <p:set>
                                      <p:cBhvr>
                                        <p:cTn id="21" dur="1" fill="hold">
                                          <p:stCondLst>
                                            <p:cond delay="0"/>
                                          </p:stCondLst>
                                        </p:cTn>
                                        <p:tgtEl>
                                          <p:spTgt spid="34"/>
                                        </p:tgtEl>
                                        <p:attrNameLst>
                                          <p:attrName>style.visibility</p:attrName>
                                        </p:attrNameLst>
                                      </p:cBhvr>
                                      <p:to>
                                        <p:strVal val="visible"/>
                                      </p:to>
                                    </p:set>
                                    <p:anim calcmode="lin" valueType="num">
                                      <p:cBhvr additive="base">
                                        <p:cTn id="22" dur="500" fill="hold"/>
                                        <p:tgtEl>
                                          <p:spTgt spid="34"/>
                                        </p:tgtEl>
                                        <p:attrNameLst>
                                          <p:attrName>ppt_x</p:attrName>
                                        </p:attrNameLst>
                                      </p:cBhvr>
                                      <p:tavLst>
                                        <p:tav tm="0">
                                          <p:val>
                                            <p:strVal val="1+#ppt_w/2"/>
                                          </p:val>
                                        </p:tav>
                                        <p:tav tm="100000">
                                          <p:val>
                                            <p:strVal val="#ppt_x"/>
                                          </p:val>
                                        </p:tav>
                                      </p:tavLst>
                                    </p:anim>
                                    <p:anim calcmode="lin" valueType="num">
                                      <p:cBhvr additive="base">
                                        <p:cTn id="23" dur="500" fill="hold"/>
                                        <p:tgtEl>
                                          <p:spTgt spid="34"/>
                                        </p:tgtEl>
                                        <p:attrNameLst>
                                          <p:attrName>ppt_y</p:attrName>
                                        </p:attrNameLst>
                                      </p:cBhvr>
                                      <p:tavLst>
                                        <p:tav tm="0">
                                          <p:val>
                                            <p:strVal val="#ppt_y"/>
                                          </p:val>
                                        </p:tav>
                                        <p:tav tm="100000">
                                          <p:val>
                                            <p:strVal val="#ppt_y"/>
                                          </p:val>
                                        </p:tav>
                                      </p:tavLst>
                                    </p:anim>
                                  </p:childTnLst>
                                </p:cTn>
                              </p:par>
                            </p:childTnLst>
                          </p:cTn>
                        </p:par>
                        <p:par>
                          <p:cTn id="24" fill="hold">
                            <p:stCondLst>
                              <p:cond delay="1500"/>
                            </p:stCondLst>
                            <p:childTnLst>
                              <p:par>
                                <p:cTn id="25" presetID="10" presetClass="entr" presetSubtype="0"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par>
                                <p:cTn id="28" presetID="35" presetClass="entr" presetSubtype="0" fill="hold" grpId="1" nodeType="with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500"/>
                                        <p:tgtEl>
                                          <p:spTgt spid="6"/>
                                        </p:tgtEl>
                                      </p:cBhvr>
                                    </p:animEffect>
                                    <p:anim calcmode="lin" valueType="num">
                                      <p:cBhvr>
                                        <p:cTn id="31" dur="500" fill="hold"/>
                                        <p:tgtEl>
                                          <p:spTgt spid="6"/>
                                        </p:tgtEl>
                                        <p:attrNameLst>
                                          <p:attrName>style.rotation</p:attrName>
                                        </p:attrNameLst>
                                      </p:cBhvr>
                                      <p:tavLst>
                                        <p:tav tm="0">
                                          <p:val>
                                            <p:fltVal val="720"/>
                                          </p:val>
                                        </p:tav>
                                        <p:tav tm="100000">
                                          <p:val>
                                            <p:fltVal val="0"/>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ppt_w</p:attrName>
                                        </p:attrNameLst>
                                      </p:cBhvr>
                                      <p:tavLst>
                                        <p:tav tm="0">
                                          <p:val>
                                            <p:fltVal val="0"/>
                                          </p:val>
                                        </p:tav>
                                        <p:tav tm="100000">
                                          <p:val>
                                            <p:strVal val="#ppt_w"/>
                                          </p:val>
                                        </p:tav>
                                      </p:tavLst>
                                    </p:anim>
                                  </p:childTnLst>
                                </p:cTn>
                              </p:par>
                              <p:par>
                                <p:cTn id="34" presetID="53" presetClass="entr" presetSubtype="16" fill="hold" grpId="2" nodeType="with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p:cTn id="36" dur="500" fill="hold"/>
                                        <p:tgtEl>
                                          <p:spTgt spid="6"/>
                                        </p:tgtEl>
                                        <p:attrNameLst>
                                          <p:attrName>ppt_w</p:attrName>
                                        </p:attrNameLst>
                                      </p:cBhvr>
                                      <p:tavLst>
                                        <p:tav tm="0">
                                          <p:val>
                                            <p:fltVal val="0"/>
                                          </p:val>
                                        </p:tav>
                                        <p:tav tm="100000">
                                          <p:val>
                                            <p:strVal val="#ppt_w"/>
                                          </p:val>
                                        </p:tav>
                                      </p:tavLst>
                                    </p:anim>
                                    <p:anim calcmode="lin" valueType="num">
                                      <p:cBhvr>
                                        <p:cTn id="37" dur="500" fill="hold"/>
                                        <p:tgtEl>
                                          <p:spTgt spid="6"/>
                                        </p:tgtEl>
                                        <p:attrNameLst>
                                          <p:attrName>ppt_h</p:attrName>
                                        </p:attrNameLst>
                                      </p:cBhvr>
                                      <p:tavLst>
                                        <p:tav tm="0">
                                          <p:val>
                                            <p:fltVal val="0"/>
                                          </p:val>
                                        </p:tav>
                                        <p:tav tm="100000">
                                          <p:val>
                                            <p:strVal val="#ppt_h"/>
                                          </p:val>
                                        </p:tav>
                                      </p:tavLst>
                                    </p:anim>
                                    <p:animEffect transition="in" filter="fade">
                                      <p:cBhvr>
                                        <p:cTn id="3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4" grpId="0"/>
      <p:bldP spid="6" grpId="0"/>
      <p:bldP spid="6" grpId="1"/>
      <p:bldP spid="6" grpId="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fld id="{3AF0AF5C-DE98-4004-B168-2E6E0D7089E0}" type="slidenum">
              <a:rPr lang="zh-CN" altLang="en-US">
                <a:solidFill>
                  <a:srgbClr val="04617B">
                    <a:shade val="90000"/>
                  </a:srgbClr>
                </a:solidFill>
              </a:rPr>
              <a:t>10</a:t>
            </a:fld>
            <a:endParaRPr lang="zh-CN" altLang="en-US" dirty="0">
              <a:solidFill>
                <a:srgbClr val="04617B">
                  <a:shade val="90000"/>
                </a:srgbClr>
              </a:solidFill>
            </a:endParaRPr>
          </a:p>
        </p:txBody>
      </p:sp>
      <p:sp>
        <p:nvSpPr>
          <p:cNvPr id="10" name="矩形 9"/>
          <p:cNvSpPr/>
          <p:nvPr/>
        </p:nvSpPr>
        <p:spPr>
          <a:xfrm>
            <a:off x="7727524" y="9025"/>
            <a:ext cx="1441421" cy="307777"/>
          </a:xfrm>
          <a:prstGeom prst="rect">
            <a:avLst/>
          </a:prstGeom>
        </p:spPr>
        <p:txBody>
          <a:bodyPr wrap="none">
            <a:spAutoFit/>
          </a:bodyPr>
          <a:lstStyle/>
          <a:p>
            <a:pPr algn="ctr">
              <a:defRPr/>
            </a:pPr>
            <a:r>
              <a:rPr lang="zh-CN" altLang="en-US"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rPr>
              <a:t>变频器安装操作</a:t>
            </a:r>
            <a:endParaRPr lang="en-US" altLang="zh-CN"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7" name="矩形 6"/>
          <p:cNvSpPr/>
          <p:nvPr/>
        </p:nvSpPr>
        <p:spPr>
          <a:xfrm>
            <a:off x="378565" y="731031"/>
            <a:ext cx="5804026" cy="461665"/>
          </a:xfrm>
          <a:prstGeom prst="rect">
            <a:avLst/>
          </a:prstGeom>
        </p:spPr>
        <p:txBody>
          <a:bodyPr wrap="square">
            <a:spAutoFit/>
          </a:bodyPr>
          <a:lstStyle/>
          <a:p>
            <a:pPr marL="70485" indent="266065">
              <a:spcAft>
                <a:spcPts val="0"/>
              </a:spcAft>
            </a:pPr>
            <a:r>
              <a:rPr lang="zh-CN" altLang="zh-CN" sz="2400" b="1" dirty="0">
                <a:latin typeface="微软雅黑" panose="020B0503020204020204" pitchFamily="34" charset="-122"/>
                <a:ea typeface="微软雅黑" panose="020B0503020204020204" pitchFamily="34" charset="-122"/>
              </a:rPr>
              <a:t>恒压频比控制的调速系统</a:t>
            </a:r>
            <a:r>
              <a:rPr lang="zh-CN" altLang="en-US" sz="2400" b="1" dirty="0">
                <a:latin typeface="微软雅黑" panose="020B0503020204020204" pitchFamily="34" charset="-122"/>
                <a:ea typeface="微软雅黑" panose="020B0503020204020204" pitchFamily="34" charset="-122"/>
              </a:rPr>
              <a:t>理论基础</a:t>
            </a:r>
            <a:endParaRPr lang="en-US" altLang="zh-CN" sz="2400" b="1" dirty="0">
              <a:latin typeface="微软雅黑" panose="020B0503020204020204" pitchFamily="34" charset="-122"/>
              <a:ea typeface="微软雅黑" panose="020B0503020204020204" pitchFamily="34" charset="-122"/>
            </a:endParaRPr>
          </a:p>
        </p:txBody>
      </p:sp>
      <p:sp>
        <p:nvSpPr>
          <p:cNvPr id="18" name="矩形 17"/>
          <p:cNvSpPr/>
          <p:nvPr/>
        </p:nvSpPr>
        <p:spPr>
          <a:xfrm>
            <a:off x="483003" y="2473003"/>
            <a:ext cx="8134558" cy="2330638"/>
          </a:xfrm>
          <a:prstGeom prst="rect">
            <a:avLst/>
          </a:prstGeom>
        </p:spPr>
        <p:txBody>
          <a:bodyPr wrap="square">
            <a:spAutoFit/>
          </a:bodyPr>
          <a:lstStyle/>
          <a:p>
            <a:pPr marL="70485" marR="137795" indent="266700" algn="just">
              <a:lnSpc>
                <a:spcPct val="101000"/>
              </a:lnSpc>
              <a:spcBef>
                <a:spcPts val="185"/>
              </a:spcBef>
              <a:spcAft>
                <a:spcPts val="0"/>
              </a:spcAft>
            </a:pPr>
            <a:r>
              <a:rPr lang="en-US" altLang="zh-CN" sz="2400" spc="-45" dirty="0" smtClean="0">
                <a:latin typeface="微软雅黑" panose="020B0503020204020204" pitchFamily="34" charset="-122"/>
                <a:ea typeface="微软雅黑" panose="020B0503020204020204" pitchFamily="34" charset="-122"/>
                <a:cs typeface="宋体" panose="02010600030101010101" pitchFamily="2" charset="-122"/>
              </a:rPr>
              <a:t>  </a:t>
            </a:r>
            <a:r>
              <a:rPr lang="zh-CN" altLang="zh-CN" sz="2400" spc="-45" dirty="0" smtClean="0">
                <a:latin typeface="微软雅黑" panose="020B0503020204020204" pitchFamily="34" charset="-122"/>
                <a:ea typeface="微软雅黑" panose="020B0503020204020204" pitchFamily="34" charset="-122"/>
                <a:cs typeface="宋体" panose="02010600030101010101" pitchFamily="2" charset="-122"/>
              </a:rPr>
              <a:t>假设</a:t>
            </a:r>
            <a:r>
              <a:rPr lang="zh-CN" altLang="zh-CN" sz="2400" spc="-45" dirty="0">
                <a:latin typeface="微软雅黑" panose="020B0503020204020204" pitchFamily="34" charset="-122"/>
                <a:ea typeface="微软雅黑" panose="020B0503020204020204" pitchFamily="34" charset="-122"/>
                <a:cs typeface="宋体" panose="02010600030101010101" pitchFamily="2" charset="-122"/>
              </a:rPr>
              <a:t>保持 </a:t>
            </a:r>
            <a:r>
              <a:rPr lang="en-US" altLang="zh-CN" sz="2400" i="1" dirty="0">
                <a:latin typeface="微软雅黑" panose="020B0503020204020204" pitchFamily="34" charset="-122"/>
                <a:ea typeface="微软雅黑" panose="020B0503020204020204" pitchFamily="34" charset="-122"/>
                <a:cs typeface="宋体" panose="02010600030101010101" pitchFamily="2" charset="-122"/>
              </a:rPr>
              <a:t>U</a:t>
            </a:r>
            <a:r>
              <a:rPr lang="en-US" altLang="zh-CN" sz="2400" dirty="0">
                <a:latin typeface="微软雅黑" panose="020B0503020204020204" pitchFamily="34" charset="-122"/>
                <a:ea typeface="微软雅黑" panose="020B0503020204020204" pitchFamily="34" charset="-122"/>
                <a:cs typeface="宋体" panose="02010600030101010101" pitchFamily="2" charset="-122"/>
              </a:rPr>
              <a:t>1 </a:t>
            </a:r>
            <a:r>
              <a:rPr lang="zh-CN" altLang="zh-CN" sz="2400" spc="-35" dirty="0">
                <a:latin typeface="微软雅黑" panose="020B0503020204020204" pitchFamily="34" charset="-122"/>
                <a:ea typeface="微软雅黑" panose="020B0503020204020204" pitchFamily="34" charset="-122"/>
                <a:cs typeface="宋体" panose="02010600030101010101" pitchFamily="2" charset="-122"/>
              </a:rPr>
              <a:t>不变，只改变 </a:t>
            </a:r>
            <a:r>
              <a:rPr lang="en-US" altLang="zh-CN" sz="2400" i="1" dirty="0">
                <a:latin typeface="微软雅黑" panose="020B0503020204020204" pitchFamily="34" charset="-122"/>
                <a:ea typeface="微软雅黑" panose="020B0503020204020204" pitchFamily="34" charset="-122"/>
                <a:cs typeface="宋体" panose="02010600030101010101" pitchFamily="2" charset="-122"/>
              </a:rPr>
              <a:t>f</a:t>
            </a:r>
            <a:r>
              <a:rPr lang="en-US" altLang="zh-CN" sz="2400" dirty="0">
                <a:latin typeface="微软雅黑" panose="020B0503020204020204" pitchFamily="34" charset="-122"/>
                <a:ea typeface="微软雅黑" panose="020B0503020204020204" pitchFamily="34" charset="-122"/>
                <a:cs typeface="宋体" panose="02010600030101010101" pitchFamily="2" charset="-122"/>
              </a:rPr>
              <a:t>1 </a:t>
            </a:r>
            <a:r>
              <a:rPr lang="zh-CN" altLang="zh-CN" sz="2400" spc="-45" dirty="0">
                <a:latin typeface="微软雅黑" panose="020B0503020204020204" pitchFamily="34" charset="-122"/>
                <a:ea typeface="微软雅黑" panose="020B0503020204020204" pitchFamily="34" charset="-122"/>
                <a:cs typeface="宋体" panose="02010600030101010101" pitchFamily="2" charset="-122"/>
              </a:rPr>
              <a:t>调速，设 </a:t>
            </a:r>
            <a:r>
              <a:rPr lang="en-US" altLang="zh-CN" sz="2400" i="1" dirty="0">
                <a:latin typeface="微软雅黑" panose="020B0503020204020204" pitchFamily="34" charset="-122"/>
                <a:ea typeface="微软雅黑" panose="020B0503020204020204" pitchFamily="34" charset="-122"/>
                <a:cs typeface="宋体" panose="02010600030101010101" pitchFamily="2" charset="-122"/>
              </a:rPr>
              <a:t>f</a:t>
            </a:r>
            <a:r>
              <a:rPr lang="en-US" altLang="zh-CN" sz="2400" dirty="0">
                <a:latin typeface="微软雅黑" panose="020B0503020204020204" pitchFamily="34" charset="-122"/>
                <a:ea typeface="微软雅黑" panose="020B0503020204020204" pitchFamily="34" charset="-122"/>
                <a:cs typeface="宋体" panose="02010600030101010101" pitchFamily="2" charset="-122"/>
              </a:rPr>
              <a:t>1</a:t>
            </a:r>
            <a:r>
              <a:rPr lang="en-US" altLang="zh-CN" sz="2400" spc="-60" dirty="0">
                <a:latin typeface="微软雅黑" panose="020B0503020204020204" pitchFamily="34" charset="-122"/>
                <a:ea typeface="微软雅黑" panose="020B0503020204020204" pitchFamily="34" charset="-122"/>
                <a:cs typeface="宋体" panose="02010600030101010101" pitchFamily="2" charset="-122"/>
              </a:rPr>
              <a:t>↑</a:t>
            </a:r>
            <a:r>
              <a:rPr lang="zh-CN" altLang="zh-CN" sz="2400" spc="-60" dirty="0">
                <a:latin typeface="微软雅黑" panose="020B0503020204020204" pitchFamily="34" charset="-122"/>
                <a:ea typeface="微软雅黑" panose="020B0503020204020204" pitchFamily="34" charset="-122"/>
                <a:cs typeface="宋体" panose="02010600030101010101" pitchFamily="2" charset="-122"/>
              </a:rPr>
              <a:t>，则 </a:t>
            </a:r>
            <a:r>
              <a:rPr lang="en-US" altLang="zh-CN" sz="2400" i="1" dirty="0" err="1">
                <a:latin typeface="微软雅黑" panose="020B0503020204020204" pitchFamily="34" charset="-122"/>
                <a:ea typeface="微软雅黑" panose="020B0503020204020204" pitchFamily="34" charset="-122"/>
                <a:cs typeface="宋体" panose="02010600030101010101" pitchFamily="2" charset="-122"/>
              </a:rPr>
              <a:t>Φ</a:t>
            </a:r>
            <a:r>
              <a:rPr lang="en-US" altLang="zh-CN" sz="2400" dirty="0" err="1">
                <a:latin typeface="微软雅黑" panose="020B0503020204020204" pitchFamily="34" charset="-122"/>
                <a:ea typeface="微软雅黑" panose="020B0503020204020204" pitchFamily="34" charset="-122"/>
                <a:cs typeface="宋体" panose="02010600030101010101" pitchFamily="2" charset="-122"/>
              </a:rPr>
              <a:t>m</a:t>
            </a:r>
            <a:r>
              <a:rPr lang="en-US" altLang="zh-CN" sz="2400" spc="-30" dirty="0">
                <a:latin typeface="微软雅黑" panose="020B0503020204020204" pitchFamily="34" charset="-122"/>
                <a:ea typeface="微软雅黑" panose="020B0503020204020204" pitchFamily="34" charset="-122"/>
                <a:cs typeface="宋体" panose="02010600030101010101" pitchFamily="2" charset="-122"/>
              </a:rPr>
              <a:t>↓</a:t>
            </a:r>
            <a:r>
              <a:rPr lang="zh-CN" altLang="zh-CN" sz="2400" spc="-30" dirty="0">
                <a:latin typeface="微软雅黑" panose="020B0503020204020204" pitchFamily="34" charset="-122"/>
                <a:ea typeface="微软雅黑" panose="020B0503020204020204" pitchFamily="34" charset="-122"/>
                <a:cs typeface="宋体" panose="02010600030101010101" pitchFamily="2" charset="-122"/>
              </a:rPr>
              <a:t>，于是拖动转矩 </a:t>
            </a:r>
            <a:r>
              <a:rPr lang="en-US" altLang="zh-CN" sz="2400" i="1" dirty="0" err="1">
                <a:latin typeface="微软雅黑" panose="020B0503020204020204" pitchFamily="34" charset="-122"/>
                <a:ea typeface="微软雅黑" panose="020B0503020204020204" pitchFamily="34" charset="-122"/>
                <a:cs typeface="宋体" panose="02010600030101010101" pitchFamily="2" charset="-122"/>
              </a:rPr>
              <a:t>T</a:t>
            </a:r>
            <a:r>
              <a:rPr lang="en-US" altLang="zh-CN" sz="2400" dirty="0" err="1">
                <a:latin typeface="微软雅黑" panose="020B0503020204020204" pitchFamily="34" charset="-122"/>
                <a:ea typeface="微软雅黑" panose="020B0503020204020204" pitchFamily="34" charset="-122"/>
                <a:cs typeface="宋体" panose="02010600030101010101" pitchFamily="2" charset="-122"/>
              </a:rPr>
              <a:t>e</a:t>
            </a:r>
            <a:r>
              <a:rPr lang="en-US" altLang="zh-CN" sz="2400" dirty="0">
                <a:latin typeface="微软雅黑" panose="020B0503020204020204" pitchFamily="34" charset="-122"/>
                <a:ea typeface="微软雅黑" panose="020B0503020204020204" pitchFamily="34" charset="-122"/>
                <a:cs typeface="宋体" panose="02010600030101010101" pitchFamily="2" charset="-122"/>
              </a:rPr>
              <a:t>↓</a:t>
            </a:r>
            <a:r>
              <a:rPr lang="zh-CN" altLang="zh-CN" sz="2400" dirty="0">
                <a:latin typeface="微软雅黑" panose="020B0503020204020204" pitchFamily="34" charset="-122"/>
                <a:ea typeface="微软雅黑" panose="020B0503020204020204" pitchFamily="34" charset="-122"/>
                <a:cs typeface="宋体" panose="02010600030101010101" pitchFamily="2" charset="-122"/>
              </a:rPr>
              <a:t>，这样电动机</a:t>
            </a:r>
            <a:r>
              <a:rPr lang="zh-CN" altLang="zh-CN" sz="2400" spc="-20" dirty="0">
                <a:latin typeface="微软雅黑" panose="020B0503020204020204" pitchFamily="34" charset="-122"/>
                <a:ea typeface="微软雅黑" panose="020B0503020204020204" pitchFamily="34" charset="-122"/>
                <a:cs typeface="宋体" panose="02010600030101010101" pitchFamily="2" charset="-122"/>
              </a:rPr>
              <a:t>的</a:t>
            </a:r>
            <a:r>
              <a:rPr lang="en-US" altLang="zh-CN" sz="2400" dirty="0">
                <a:latin typeface="微软雅黑" panose="020B0503020204020204" pitchFamily="34" charset="-122"/>
                <a:ea typeface="微软雅黑" panose="020B0503020204020204" pitchFamily="34" charset="-122"/>
                <a:cs typeface="宋体" panose="02010600030101010101" pitchFamily="2" charset="-122"/>
              </a:rPr>
              <a:t> </a:t>
            </a:r>
            <a:r>
              <a:rPr lang="zh-CN" altLang="zh-CN" sz="2400" spc="-20" dirty="0">
                <a:latin typeface="微软雅黑" panose="020B0503020204020204" pitchFamily="34" charset="-122"/>
                <a:ea typeface="微软雅黑" panose="020B0503020204020204" pitchFamily="34" charset="-122"/>
                <a:cs typeface="宋体" panose="02010600030101010101" pitchFamily="2" charset="-122"/>
              </a:rPr>
              <a:t>拖动能力会降低，对恒转矩负载会因拖不动而堵转。倘若调节 </a:t>
            </a:r>
            <a:r>
              <a:rPr lang="en-US" altLang="zh-CN" sz="2400" i="1" spc="-15" dirty="0">
                <a:latin typeface="微软雅黑" panose="020B0503020204020204" pitchFamily="34" charset="-122"/>
                <a:ea typeface="微软雅黑" panose="020B0503020204020204" pitchFamily="34" charset="-122"/>
                <a:cs typeface="宋体" panose="02010600030101010101" pitchFamily="2" charset="-122"/>
              </a:rPr>
              <a:t>f</a:t>
            </a:r>
            <a:r>
              <a:rPr lang="en-US" altLang="zh-CN" sz="2400" spc="-15" dirty="0">
                <a:latin typeface="微软雅黑" panose="020B0503020204020204" pitchFamily="34" charset="-122"/>
                <a:ea typeface="微软雅黑" panose="020B0503020204020204" pitchFamily="34" charset="-122"/>
                <a:cs typeface="宋体" panose="02010600030101010101" pitchFamily="2" charset="-122"/>
              </a:rPr>
              <a:t>1</a:t>
            </a:r>
            <a:r>
              <a:rPr lang="en-US" altLang="zh-CN" sz="2400" spc="-75" dirty="0">
                <a:latin typeface="微软雅黑" panose="020B0503020204020204" pitchFamily="34" charset="-122"/>
                <a:ea typeface="微软雅黑" panose="020B0503020204020204" pitchFamily="34" charset="-122"/>
                <a:cs typeface="宋体" panose="02010600030101010101" pitchFamily="2" charset="-122"/>
              </a:rPr>
              <a:t>↓</a:t>
            </a:r>
            <a:r>
              <a:rPr lang="zh-CN" altLang="zh-CN" sz="2400" spc="-75" dirty="0">
                <a:latin typeface="微软雅黑" panose="020B0503020204020204" pitchFamily="34" charset="-122"/>
                <a:ea typeface="微软雅黑" panose="020B0503020204020204" pitchFamily="34" charset="-122"/>
                <a:cs typeface="宋体" panose="02010600030101010101" pitchFamily="2" charset="-122"/>
              </a:rPr>
              <a:t>，则 </a:t>
            </a:r>
            <a:r>
              <a:rPr lang="en-US" altLang="zh-CN" sz="2400" i="1" spc="-15" dirty="0" err="1">
                <a:latin typeface="微软雅黑" panose="020B0503020204020204" pitchFamily="34" charset="-122"/>
                <a:ea typeface="微软雅黑" panose="020B0503020204020204" pitchFamily="34" charset="-122"/>
                <a:cs typeface="宋体" panose="02010600030101010101" pitchFamily="2" charset="-122"/>
              </a:rPr>
              <a:t>Φ</a:t>
            </a:r>
            <a:r>
              <a:rPr lang="en-US" altLang="zh-CN" sz="2400" spc="-15" dirty="0" err="1">
                <a:latin typeface="微软雅黑" panose="020B0503020204020204" pitchFamily="34" charset="-122"/>
                <a:ea typeface="微软雅黑" panose="020B0503020204020204" pitchFamily="34" charset="-122"/>
                <a:cs typeface="宋体" panose="02010600030101010101" pitchFamily="2" charset="-122"/>
              </a:rPr>
              <a:t>m</a:t>
            </a:r>
            <a:r>
              <a:rPr lang="en-US" altLang="zh-CN" sz="2400" spc="-10" dirty="0">
                <a:latin typeface="微软雅黑" panose="020B0503020204020204" pitchFamily="34" charset="-122"/>
                <a:ea typeface="微软雅黑" panose="020B0503020204020204" pitchFamily="34" charset="-122"/>
                <a:cs typeface="宋体" panose="02010600030101010101" pitchFamily="2" charset="-122"/>
              </a:rPr>
              <a:t>↑</a:t>
            </a:r>
            <a:r>
              <a:rPr lang="zh-CN" altLang="zh-CN" sz="2400" spc="-10" dirty="0">
                <a:latin typeface="微软雅黑" panose="020B0503020204020204" pitchFamily="34" charset="-122"/>
                <a:ea typeface="微软雅黑" panose="020B0503020204020204" pitchFamily="34" charset="-122"/>
                <a:cs typeface="宋体" panose="02010600030101010101" pitchFamily="2" charset="-122"/>
              </a:rPr>
              <a:t>，会引起主磁</a:t>
            </a:r>
            <a:r>
              <a:rPr lang="zh-CN" altLang="zh-CN" sz="2400" spc="-15" dirty="0">
                <a:latin typeface="微软雅黑" panose="020B0503020204020204" pitchFamily="34" charset="-122"/>
                <a:ea typeface="微软雅黑" panose="020B0503020204020204" pitchFamily="34" charset="-122"/>
                <a:cs typeface="宋体" panose="02010600030101010101" pitchFamily="2" charset="-122"/>
              </a:rPr>
              <a:t>通饱和，这样励磁电流急剧升高，会使定子铁芯损耗 </a:t>
            </a:r>
            <a:r>
              <a:rPr lang="en-US" altLang="zh-CN" sz="2400" i="1" dirty="0">
                <a:latin typeface="微软雅黑" panose="020B0503020204020204" pitchFamily="34" charset="-122"/>
                <a:ea typeface="微软雅黑" panose="020B0503020204020204" pitchFamily="34" charset="-122"/>
                <a:cs typeface="宋体" panose="02010600030101010101" pitchFamily="2" charset="-122"/>
              </a:rPr>
              <a:t>I </a:t>
            </a:r>
            <a:r>
              <a:rPr lang="en-US" altLang="zh-CN" sz="2400" dirty="0">
                <a:latin typeface="微软雅黑" panose="020B0503020204020204" pitchFamily="34" charset="-122"/>
                <a:ea typeface="微软雅黑" panose="020B0503020204020204" pitchFamily="34" charset="-122"/>
                <a:cs typeface="宋体" panose="02010600030101010101" pitchFamily="2" charset="-122"/>
              </a:rPr>
              <a:t>2m</a:t>
            </a:r>
            <a:r>
              <a:rPr lang="en-US" altLang="zh-CN" sz="2400" i="1" dirty="0">
                <a:latin typeface="微软雅黑" panose="020B0503020204020204" pitchFamily="34" charset="-122"/>
                <a:ea typeface="微软雅黑" panose="020B0503020204020204" pitchFamily="34" charset="-122"/>
                <a:cs typeface="宋体" panose="02010600030101010101" pitchFamily="2" charset="-122"/>
              </a:rPr>
              <a:t>R</a:t>
            </a:r>
            <a:r>
              <a:rPr lang="en-US" altLang="zh-CN" sz="2400" dirty="0">
                <a:latin typeface="微软雅黑" panose="020B0503020204020204" pitchFamily="34" charset="-122"/>
                <a:ea typeface="微软雅黑" panose="020B0503020204020204" pitchFamily="34" charset="-122"/>
                <a:cs typeface="宋体" panose="02010600030101010101" pitchFamily="2" charset="-122"/>
              </a:rPr>
              <a:t>m </a:t>
            </a:r>
            <a:r>
              <a:rPr lang="zh-CN" altLang="zh-CN" sz="2400" dirty="0">
                <a:latin typeface="微软雅黑" panose="020B0503020204020204" pitchFamily="34" charset="-122"/>
                <a:ea typeface="微软雅黑" panose="020B0503020204020204" pitchFamily="34" charset="-122"/>
                <a:cs typeface="宋体" panose="02010600030101010101" pitchFamily="2" charset="-122"/>
              </a:rPr>
              <a:t>急剧增加。这两种情况都是实际运行中所不允许的</a:t>
            </a:r>
            <a:r>
              <a:rPr lang="zh-CN" altLang="zh-CN" sz="2400" dirty="0" smtClean="0">
                <a:latin typeface="微软雅黑" panose="020B0503020204020204" pitchFamily="34" charset="-122"/>
                <a:ea typeface="微软雅黑" panose="020B0503020204020204" pitchFamily="34" charset="-122"/>
                <a:cs typeface="宋体" panose="02010600030101010101" pitchFamily="2" charset="-122"/>
              </a:rPr>
              <a:t>。</a:t>
            </a:r>
            <a:endParaRPr lang="zh-CN" altLang="zh-CN" sz="2400" dirty="0">
              <a:latin typeface="微软雅黑" panose="020B0503020204020204" pitchFamily="34" charset="-122"/>
              <a:ea typeface="微软雅黑" panose="020B0503020204020204" pitchFamily="34" charset="-122"/>
              <a:cs typeface="宋体" panose="02010600030101010101" pitchFamily="2" charset="-122"/>
            </a:endParaRPr>
          </a:p>
        </p:txBody>
      </p:sp>
      <p:sp>
        <p:nvSpPr>
          <p:cNvPr id="19" name="标题 1"/>
          <p:cNvSpPr txBox="1"/>
          <p:nvPr/>
        </p:nvSpPr>
        <p:spPr bwMode="auto">
          <a:xfrm>
            <a:off x="435754" y="9025"/>
            <a:ext cx="8229057"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38962" rIns="0" bIns="0" numCol="1" anchor="b" anchorCtr="0" compatLnSpc="1"/>
          <a:lstStyle>
            <a:lvl1pPr algn="l" rtl="0" eaLnBrk="0" fontAlgn="base" hangingPunct="0">
              <a:spcBef>
                <a:spcPct val="0"/>
              </a:spcBef>
              <a:spcAft>
                <a:spcPct val="0"/>
              </a:spcAft>
              <a:defRPr sz="4200" kern="1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2pPr>
            <a:lvl3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3pPr>
            <a:lvl4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4pPr>
            <a:lvl5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5pPr>
            <a:lvl6pPr marL="357505"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6pPr>
            <a:lvl7pPr marL="715645"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7pPr>
            <a:lvl8pPr marL="1073150"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8pPr>
            <a:lvl9pPr marL="1431290"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9pPr>
          </a:lstStyle>
          <a:p>
            <a:pPr algn="ctr" defTabSz="914400" eaLnBrk="1" hangingPunct="1"/>
            <a:r>
              <a:rPr lang="en-US" altLang="zh-CN" sz="3600" b="1" dirty="0">
                <a:solidFill>
                  <a:schemeClr val="tx1"/>
                </a:solidFill>
                <a:latin typeface="微软雅黑" panose="020B0503020204020204" pitchFamily="34" charset="-122"/>
                <a:ea typeface="微软雅黑" panose="020B0503020204020204" pitchFamily="34" charset="-122"/>
              </a:rPr>
              <a:t>U/f</a:t>
            </a:r>
            <a:r>
              <a:rPr lang="zh-CN" altLang="en-US" sz="3600" b="1" dirty="0">
                <a:solidFill>
                  <a:schemeClr val="tx1"/>
                </a:solidFill>
                <a:latin typeface="微软雅黑" panose="020B0503020204020204" pitchFamily="34" charset="-122"/>
                <a:ea typeface="微软雅黑" panose="020B0503020204020204" pitchFamily="34" charset="-122"/>
              </a:rPr>
              <a:t>控制理论基础</a:t>
            </a:r>
          </a:p>
        </p:txBody>
      </p:sp>
      <p:pic>
        <p:nvPicPr>
          <p:cNvPr id="1025" name="图片 3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1503" y="1192696"/>
            <a:ext cx="5563088" cy="120613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p:cNvSpPr>
            <a:spLocks noChangeArrowheads="1"/>
          </p:cNvSpPr>
          <p:nvPr/>
        </p:nvSpPr>
        <p:spPr bwMode="auto">
          <a:xfrm>
            <a:off x="936124" y="2993186"/>
            <a:ext cx="489925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zh-CN" altLang="en-US"/>
          </a:p>
        </p:txBody>
      </p:sp>
    </p:spTree>
    <p:extLst>
      <p:ext uri="{BB962C8B-B14F-4D97-AF65-F5344CB8AC3E}">
        <p14:creationId xmlns:p14="http://schemas.microsoft.com/office/powerpoint/2010/main" val="4162170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5"/>
                                        </p:tgtEl>
                                        <p:attrNameLst>
                                          <p:attrName>style.visibility</p:attrName>
                                        </p:attrNameLst>
                                      </p:cBhvr>
                                      <p:to>
                                        <p:strVal val="visible"/>
                                      </p:to>
                                    </p:set>
                                    <p:anim calcmode="lin" valueType="num">
                                      <p:cBhvr additive="base">
                                        <p:cTn id="7" dur="500" fill="hold"/>
                                        <p:tgtEl>
                                          <p:spTgt spid="1025"/>
                                        </p:tgtEl>
                                        <p:attrNameLst>
                                          <p:attrName>ppt_x</p:attrName>
                                        </p:attrNameLst>
                                      </p:cBhvr>
                                      <p:tavLst>
                                        <p:tav tm="0">
                                          <p:val>
                                            <p:strVal val="#ppt_x"/>
                                          </p:val>
                                        </p:tav>
                                        <p:tav tm="100000">
                                          <p:val>
                                            <p:strVal val="#ppt_x"/>
                                          </p:val>
                                        </p:tav>
                                      </p:tavLst>
                                    </p:anim>
                                    <p:anim calcmode="lin" valueType="num">
                                      <p:cBhvr additive="base">
                                        <p:cTn id="8" dur="500" fill="hold"/>
                                        <p:tgtEl>
                                          <p:spTgt spid="102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fld id="{3AF0AF5C-DE98-4004-B168-2E6E0D7089E0}" type="slidenum">
              <a:rPr lang="zh-CN" altLang="en-US">
                <a:solidFill>
                  <a:srgbClr val="04617B">
                    <a:shade val="90000"/>
                  </a:srgbClr>
                </a:solidFill>
              </a:rPr>
              <a:t>11</a:t>
            </a:fld>
            <a:endParaRPr lang="zh-CN" altLang="en-US" dirty="0">
              <a:solidFill>
                <a:srgbClr val="04617B">
                  <a:shade val="90000"/>
                </a:srgbClr>
              </a:solidFill>
            </a:endParaRPr>
          </a:p>
        </p:txBody>
      </p:sp>
      <p:sp>
        <p:nvSpPr>
          <p:cNvPr id="10" name="矩形 9"/>
          <p:cNvSpPr/>
          <p:nvPr/>
        </p:nvSpPr>
        <p:spPr>
          <a:xfrm>
            <a:off x="7727524" y="9025"/>
            <a:ext cx="1441421" cy="307777"/>
          </a:xfrm>
          <a:prstGeom prst="rect">
            <a:avLst/>
          </a:prstGeom>
        </p:spPr>
        <p:txBody>
          <a:bodyPr wrap="none">
            <a:spAutoFit/>
          </a:bodyPr>
          <a:lstStyle/>
          <a:p>
            <a:pPr algn="ctr">
              <a:defRPr/>
            </a:pPr>
            <a:r>
              <a:rPr lang="zh-CN" altLang="en-US"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rPr>
              <a:t>变频器安装操作</a:t>
            </a:r>
            <a:endParaRPr lang="en-US" altLang="zh-CN"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7" name="矩形 6"/>
          <p:cNvSpPr/>
          <p:nvPr/>
        </p:nvSpPr>
        <p:spPr>
          <a:xfrm>
            <a:off x="378565" y="731031"/>
            <a:ext cx="5804026" cy="461665"/>
          </a:xfrm>
          <a:prstGeom prst="rect">
            <a:avLst/>
          </a:prstGeom>
        </p:spPr>
        <p:txBody>
          <a:bodyPr wrap="square">
            <a:spAutoFit/>
          </a:bodyPr>
          <a:lstStyle/>
          <a:p>
            <a:pPr marL="70485" indent="266065">
              <a:spcAft>
                <a:spcPts val="0"/>
              </a:spcAft>
            </a:pPr>
            <a:r>
              <a:rPr lang="zh-CN" altLang="zh-CN" sz="2400" b="1" dirty="0">
                <a:latin typeface="微软雅黑" panose="020B0503020204020204" pitchFamily="34" charset="-122"/>
                <a:ea typeface="微软雅黑" panose="020B0503020204020204" pitchFamily="34" charset="-122"/>
              </a:rPr>
              <a:t>恒压频比控制的调速系统</a:t>
            </a:r>
            <a:r>
              <a:rPr lang="zh-CN" altLang="en-US" sz="2400" b="1" dirty="0">
                <a:latin typeface="微软雅黑" panose="020B0503020204020204" pitchFamily="34" charset="-122"/>
                <a:ea typeface="微软雅黑" panose="020B0503020204020204" pitchFamily="34" charset="-122"/>
              </a:rPr>
              <a:t>理论基础</a:t>
            </a:r>
            <a:endParaRPr lang="en-US" altLang="zh-CN" sz="2400" b="1" dirty="0">
              <a:latin typeface="微软雅黑" panose="020B0503020204020204" pitchFamily="34" charset="-122"/>
              <a:ea typeface="微软雅黑" panose="020B0503020204020204" pitchFamily="34" charset="-122"/>
            </a:endParaRPr>
          </a:p>
        </p:txBody>
      </p:sp>
      <p:sp>
        <p:nvSpPr>
          <p:cNvPr id="18" name="矩形 17"/>
          <p:cNvSpPr/>
          <p:nvPr/>
        </p:nvSpPr>
        <p:spPr>
          <a:xfrm>
            <a:off x="483003" y="2278450"/>
            <a:ext cx="8134558" cy="1584536"/>
          </a:xfrm>
          <a:prstGeom prst="rect">
            <a:avLst/>
          </a:prstGeom>
        </p:spPr>
        <p:txBody>
          <a:bodyPr wrap="square">
            <a:spAutoFit/>
          </a:bodyPr>
          <a:lstStyle/>
          <a:p>
            <a:pPr marL="70485" marR="137795" indent="266700" algn="just">
              <a:lnSpc>
                <a:spcPct val="101000"/>
              </a:lnSpc>
              <a:spcBef>
                <a:spcPts val="185"/>
              </a:spcBef>
              <a:spcAft>
                <a:spcPts val="0"/>
              </a:spcAft>
            </a:pPr>
            <a:r>
              <a:rPr lang="en-US" altLang="zh-CN" sz="2400" spc="-15" dirty="0" smtClean="0">
                <a:latin typeface="微软雅黑" panose="020B0503020204020204" pitchFamily="34" charset="-122"/>
                <a:ea typeface="微软雅黑" panose="020B0503020204020204" pitchFamily="34" charset="-122"/>
                <a:cs typeface="宋体" panose="02010600030101010101" pitchFamily="2" charset="-122"/>
              </a:rPr>
              <a:t>     </a:t>
            </a:r>
            <a:r>
              <a:rPr lang="zh-CN" altLang="zh-CN" sz="2400" spc="-15" dirty="0" smtClean="0">
                <a:latin typeface="微软雅黑" panose="020B0503020204020204" pitchFamily="34" charset="-122"/>
                <a:ea typeface="微软雅黑" panose="020B0503020204020204" pitchFamily="34" charset="-122"/>
                <a:cs typeface="宋体" panose="02010600030101010101" pitchFamily="2" charset="-122"/>
              </a:rPr>
              <a:t>由</a:t>
            </a:r>
            <a:r>
              <a:rPr lang="zh-CN" altLang="zh-CN" sz="2400" spc="-15" dirty="0">
                <a:latin typeface="微软雅黑" panose="020B0503020204020204" pitchFamily="34" charset="-122"/>
                <a:ea typeface="微软雅黑" panose="020B0503020204020204" pitchFamily="34" charset="-122"/>
                <a:cs typeface="宋体" panose="02010600030101010101" pitchFamily="2" charset="-122"/>
              </a:rPr>
              <a:t>上可知，只改变频率 </a:t>
            </a:r>
            <a:r>
              <a:rPr lang="en-US" altLang="zh-CN" sz="2400" i="1" dirty="0">
                <a:latin typeface="微软雅黑" panose="020B0503020204020204" pitchFamily="34" charset="-122"/>
                <a:ea typeface="微软雅黑" panose="020B0503020204020204" pitchFamily="34" charset="-122"/>
                <a:cs typeface="宋体" panose="02010600030101010101" pitchFamily="2" charset="-122"/>
              </a:rPr>
              <a:t>f</a:t>
            </a:r>
            <a:r>
              <a:rPr lang="en-US" altLang="zh-CN" sz="2400" dirty="0">
                <a:latin typeface="微软雅黑" panose="020B0503020204020204" pitchFamily="34" charset="-122"/>
                <a:ea typeface="微软雅黑" panose="020B0503020204020204" pitchFamily="34" charset="-122"/>
                <a:cs typeface="宋体" panose="02010600030101010101" pitchFamily="2" charset="-122"/>
              </a:rPr>
              <a:t>1 </a:t>
            </a:r>
            <a:r>
              <a:rPr lang="zh-CN" altLang="zh-CN" sz="2400" dirty="0">
                <a:latin typeface="微软雅黑" panose="020B0503020204020204" pitchFamily="34" charset="-122"/>
                <a:ea typeface="微软雅黑" panose="020B0503020204020204" pitchFamily="34" charset="-122"/>
                <a:cs typeface="宋体" panose="02010600030101010101" pitchFamily="2" charset="-122"/>
              </a:rPr>
              <a:t>实际上并不能正常调速。在许多场合，要求在调节定子供电频</a:t>
            </a:r>
            <a:r>
              <a:rPr lang="zh-CN" altLang="zh-CN" sz="2400" spc="-140" dirty="0">
                <a:latin typeface="微软雅黑" panose="020B0503020204020204" pitchFamily="34" charset="-122"/>
                <a:ea typeface="微软雅黑" panose="020B0503020204020204" pitchFamily="34" charset="-122"/>
                <a:cs typeface="宋体" panose="02010600030101010101" pitchFamily="2" charset="-122"/>
              </a:rPr>
              <a:t>率 </a:t>
            </a:r>
            <a:r>
              <a:rPr lang="en-US" altLang="zh-CN" sz="2400" i="1" dirty="0">
                <a:latin typeface="微软雅黑" panose="020B0503020204020204" pitchFamily="34" charset="-122"/>
                <a:ea typeface="微软雅黑" panose="020B0503020204020204" pitchFamily="34" charset="-122"/>
                <a:cs typeface="宋体" panose="02010600030101010101" pitchFamily="2" charset="-122"/>
              </a:rPr>
              <a:t>f</a:t>
            </a:r>
            <a:r>
              <a:rPr lang="en-US" altLang="zh-CN" sz="2400" dirty="0">
                <a:latin typeface="微软雅黑" panose="020B0503020204020204" pitchFamily="34" charset="-122"/>
                <a:ea typeface="微软雅黑" panose="020B0503020204020204" pitchFamily="34" charset="-122"/>
                <a:cs typeface="宋体" panose="02010600030101010101" pitchFamily="2" charset="-122"/>
              </a:rPr>
              <a:t>1 </a:t>
            </a:r>
            <a:r>
              <a:rPr lang="zh-CN" altLang="zh-CN" sz="2400" spc="-25" dirty="0">
                <a:latin typeface="微软雅黑" panose="020B0503020204020204" pitchFamily="34" charset="-122"/>
                <a:ea typeface="微软雅黑" panose="020B0503020204020204" pitchFamily="34" charset="-122"/>
                <a:cs typeface="宋体" panose="02010600030101010101" pitchFamily="2" charset="-122"/>
              </a:rPr>
              <a:t>的同时，调节定子供电电压 </a:t>
            </a:r>
            <a:r>
              <a:rPr lang="en-US" altLang="zh-CN" sz="2400" i="1" dirty="0">
                <a:latin typeface="微软雅黑" panose="020B0503020204020204" pitchFamily="34" charset="-122"/>
                <a:ea typeface="微软雅黑" panose="020B0503020204020204" pitchFamily="34" charset="-122"/>
                <a:cs typeface="宋体" panose="02010600030101010101" pitchFamily="2" charset="-122"/>
              </a:rPr>
              <a:t>U</a:t>
            </a:r>
            <a:r>
              <a:rPr lang="en-US" altLang="zh-CN" sz="2400" dirty="0">
                <a:latin typeface="微软雅黑" panose="020B0503020204020204" pitchFamily="34" charset="-122"/>
                <a:ea typeface="微软雅黑" panose="020B0503020204020204" pitchFamily="34" charset="-122"/>
                <a:cs typeface="宋体" panose="02010600030101010101" pitchFamily="2" charset="-122"/>
              </a:rPr>
              <a:t>1 </a:t>
            </a:r>
            <a:r>
              <a:rPr lang="zh-CN" altLang="zh-CN" sz="2400" spc="-40" dirty="0">
                <a:latin typeface="微软雅黑" panose="020B0503020204020204" pitchFamily="34" charset="-122"/>
                <a:ea typeface="微软雅黑" panose="020B0503020204020204" pitchFamily="34" charset="-122"/>
                <a:cs typeface="宋体" panose="02010600030101010101" pitchFamily="2" charset="-122"/>
              </a:rPr>
              <a:t>的大小，通过 </a:t>
            </a:r>
            <a:r>
              <a:rPr lang="en-US" altLang="zh-CN" sz="2400" i="1" dirty="0">
                <a:latin typeface="微软雅黑" panose="020B0503020204020204" pitchFamily="34" charset="-122"/>
                <a:ea typeface="微软雅黑" panose="020B0503020204020204" pitchFamily="34" charset="-122"/>
                <a:cs typeface="宋体" panose="02010600030101010101" pitchFamily="2" charset="-122"/>
              </a:rPr>
              <a:t>U</a:t>
            </a:r>
            <a:r>
              <a:rPr lang="en-US" altLang="zh-CN" sz="2400" dirty="0">
                <a:latin typeface="微软雅黑" panose="020B0503020204020204" pitchFamily="34" charset="-122"/>
                <a:ea typeface="微软雅黑" panose="020B0503020204020204" pitchFamily="34" charset="-122"/>
                <a:cs typeface="宋体" panose="02010600030101010101" pitchFamily="2" charset="-122"/>
              </a:rPr>
              <a:t>1 </a:t>
            </a:r>
            <a:r>
              <a:rPr lang="zh-CN" altLang="zh-CN" sz="2400" spc="-140" dirty="0">
                <a:latin typeface="微软雅黑" panose="020B0503020204020204" pitchFamily="34" charset="-122"/>
                <a:ea typeface="微软雅黑" panose="020B0503020204020204" pitchFamily="34" charset="-122"/>
                <a:cs typeface="宋体" panose="02010600030101010101" pitchFamily="2" charset="-122"/>
              </a:rPr>
              <a:t>和 </a:t>
            </a:r>
            <a:r>
              <a:rPr lang="en-US" altLang="zh-CN" sz="2400" i="1" dirty="0">
                <a:latin typeface="微软雅黑" panose="020B0503020204020204" pitchFamily="34" charset="-122"/>
                <a:ea typeface="微软雅黑" panose="020B0503020204020204" pitchFamily="34" charset="-122"/>
                <a:cs typeface="宋体" panose="02010600030101010101" pitchFamily="2" charset="-122"/>
              </a:rPr>
              <a:t>f</a:t>
            </a:r>
            <a:r>
              <a:rPr lang="en-US" altLang="zh-CN" sz="2400" dirty="0">
                <a:latin typeface="微软雅黑" panose="020B0503020204020204" pitchFamily="34" charset="-122"/>
                <a:ea typeface="微软雅黑" panose="020B0503020204020204" pitchFamily="34" charset="-122"/>
                <a:cs typeface="宋体" panose="02010600030101010101" pitchFamily="2" charset="-122"/>
              </a:rPr>
              <a:t>1 </a:t>
            </a:r>
            <a:r>
              <a:rPr lang="zh-CN" altLang="zh-CN" sz="2400" dirty="0">
                <a:latin typeface="微软雅黑" panose="020B0503020204020204" pitchFamily="34" charset="-122"/>
                <a:ea typeface="微软雅黑" panose="020B0503020204020204" pitchFamily="34" charset="-122"/>
                <a:cs typeface="宋体" panose="02010600030101010101" pitchFamily="2" charset="-122"/>
              </a:rPr>
              <a:t>的配合实现不同类型的调频调速</a:t>
            </a:r>
            <a:r>
              <a:rPr lang="zh-CN" altLang="zh-CN" sz="2400" dirty="0" smtClean="0">
                <a:latin typeface="微软雅黑" panose="020B0503020204020204" pitchFamily="34" charset="-122"/>
                <a:ea typeface="微软雅黑" panose="020B0503020204020204" pitchFamily="34" charset="-122"/>
                <a:cs typeface="宋体" panose="02010600030101010101" pitchFamily="2" charset="-122"/>
              </a:rPr>
              <a:t>。</a:t>
            </a:r>
            <a:r>
              <a:rPr lang="zh-CN" altLang="en-US" sz="2400" dirty="0" smtClean="0">
                <a:latin typeface="微软雅黑" panose="020B0503020204020204" pitchFamily="34" charset="-122"/>
                <a:ea typeface="微软雅黑" panose="020B0503020204020204" pitchFamily="34" charset="-122"/>
                <a:cs typeface="宋体" panose="02010600030101010101" pitchFamily="2" charset="-122"/>
              </a:rPr>
              <a:t>当频率较低时，补偿转矩。</a:t>
            </a:r>
            <a:r>
              <a:rPr lang="zh-CN" altLang="zh-CN" sz="2400" dirty="0" smtClean="0">
                <a:latin typeface="微软雅黑" panose="020B0503020204020204" pitchFamily="34" charset="-122"/>
                <a:ea typeface="微软雅黑" panose="020B0503020204020204" pitchFamily="34" charset="-122"/>
              </a:rPr>
              <a:t> </a:t>
            </a:r>
            <a:endParaRPr lang="zh-CN" altLang="zh-CN" sz="2400" dirty="0">
              <a:latin typeface="微软雅黑" panose="020B0503020204020204" pitchFamily="34" charset="-122"/>
              <a:ea typeface="微软雅黑" panose="020B0503020204020204" pitchFamily="34" charset="-122"/>
              <a:cs typeface="宋体" panose="02010600030101010101" pitchFamily="2" charset="-122"/>
            </a:endParaRPr>
          </a:p>
        </p:txBody>
      </p:sp>
      <p:sp>
        <p:nvSpPr>
          <p:cNvPr id="19" name="标题 1"/>
          <p:cNvSpPr txBox="1"/>
          <p:nvPr/>
        </p:nvSpPr>
        <p:spPr bwMode="auto">
          <a:xfrm>
            <a:off x="435754" y="9025"/>
            <a:ext cx="8229057"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38962" rIns="0" bIns="0" numCol="1" anchor="b" anchorCtr="0" compatLnSpc="1"/>
          <a:lstStyle>
            <a:lvl1pPr algn="l" rtl="0" eaLnBrk="0" fontAlgn="base" hangingPunct="0">
              <a:spcBef>
                <a:spcPct val="0"/>
              </a:spcBef>
              <a:spcAft>
                <a:spcPct val="0"/>
              </a:spcAft>
              <a:defRPr sz="4200" kern="1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2pPr>
            <a:lvl3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3pPr>
            <a:lvl4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4pPr>
            <a:lvl5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5pPr>
            <a:lvl6pPr marL="357505"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6pPr>
            <a:lvl7pPr marL="715645"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7pPr>
            <a:lvl8pPr marL="1073150"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8pPr>
            <a:lvl9pPr marL="1431290"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9pPr>
          </a:lstStyle>
          <a:p>
            <a:pPr algn="ctr" defTabSz="914400" eaLnBrk="1" hangingPunct="1"/>
            <a:r>
              <a:rPr lang="en-US" altLang="zh-CN" sz="3600" b="1" dirty="0">
                <a:solidFill>
                  <a:schemeClr val="tx1"/>
                </a:solidFill>
                <a:latin typeface="微软雅黑" panose="020B0503020204020204" pitchFamily="34" charset="-122"/>
                <a:ea typeface="微软雅黑" panose="020B0503020204020204" pitchFamily="34" charset="-122"/>
              </a:rPr>
              <a:t>U/f</a:t>
            </a:r>
            <a:r>
              <a:rPr lang="zh-CN" altLang="en-US" sz="3600" b="1" dirty="0">
                <a:solidFill>
                  <a:schemeClr val="tx1"/>
                </a:solidFill>
                <a:latin typeface="微软雅黑" panose="020B0503020204020204" pitchFamily="34" charset="-122"/>
                <a:ea typeface="微软雅黑" panose="020B0503020204020204" pitchFamily="34" charset="-122"/>
              </a:rPr>
              <a:t>控制理论基础</a:t>
            </a:r>
          </a:p>
        </p:txBody>
      </p:sp>
      <p:sp>
        <p:nvSpPr>
          <p:cNvPr id="8" name="Rectangle 3"/>
          <p:cNvSpPr>
            <a:spLocks noChangeArrowheads="1"/>
          </p:cNvSpPr>
          <p:nvPr/>
        </p:nvSpPr>
        <p:spPr bwMode="auto">
          <a:xfrm>
            <a:off x="936124" y="2993186"/>
            <a:ext cx="489925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custDataLst>
              <p:tags r:id="rId2"/>
            </p:custDataLst>
          </p:nvPr>
        </p:nvSpPr>
        <p:spPr>
          <a:xfrm>
            <a:off x="914400" y="321469"/>
            <a:ext cx="7315200" cy="1607344"/>
          </a:xfrm>
          <a:prstGeom prst="rect">
            <a:avLst/>
          </a:prstGeom>
          <a:noFill/>
        </p:spPr>
        <p:txBody>
          <a:bodyPr vert="horz" wrap="square" rtlCol="0" anchor="ctr" anchorCtr="0">
            <a:noAutofit/>
          </a:bodyPr>
          <a:lstStyle/>
          <a:p>
            <a:r>
              <a:rPr lang="zh-CN" altLang="zh-CN" sz="2800" dirty="0"/>
              <a:t> 在</a:t>
            </a:r>
            <a:r>
              <a:rPr lang="en-US" altLang="zh-CN" sz="2800" dirty="0"/>
              <a:t>U/f</a:t>
            </a:r>
            <a:r>
              <a:rPr lang="zh-CN" altLang="zh-CN" sz="2800" dirty="0"/>
              <a:t>控制方式下，当输出频率比较低时，会出现输出转矩不足的情况，要求变频器具有（</a:t>
            </a:r>
            <a:r>
              <a:rPr lang="en-US" altLang="zh-CN" sz="2800" dirty="0"/>
              <a:t>  </a:t>
            </a:r>
            <a:r>
              <a:rPr lang="en-US" altLang="zh-CN" sz="2800" dirty="0" smtClean="0"/>
              <a:t>  </a:t>
            </a:r>
            <a:r>
              <a:rPr lang="zh-CN" altLang="zh-CN" sz="2800" dirty="0"/>
              <a:t>）功能</a:t>
            </a:r>
            <a:r>
              <a:rPr lang="zh-CN" altLang="zh-CN" sz="2800" dirty="0" smtClean="0"/>
              <a:t>。</a:t>
            </a:r>
            <a:endParaRPr lang="zh-CN" altLang="zh-CN" sz="2800" dirty="0"/>
          </a:p>
        </p:txBody>
      </p:sp>
      <p:sp>
        <p:nvSpPr>
          <p:cNvPr id="4" name="TextBox 3"/>
          <p:cNvSpPr txBox="1"/>
          <p:nvPr>
            <p:custDataLst>
              <p:tags r:id="rId3"/>
            </p:custDataLst>
          </p:nvPr>
        </p:nvSpPr>
        <p:spPr>
          <a:xfrm>
            <a:off x="1828800" y="2089547"/>
            <a:ext cx="6400800" cy="482203"/>
          </a:xfrm>
          <a:prstGeom prst="rect">
            <a:avLst/>
          </a:prstGeom>
          <a:noFill/>
        </p:spPr>
        <p:txBody>
          <a:bodyPr vert="horz" rtlCol="0" anchor="ctr" anchorCtr="0">
            <a:noAutofit/>
          </a:bodyPr>
          <a:lstStyle/>
          <a:p>
            <a:r>
              <a:rPr lang="zh-CN" altLang="zh-CN" sz="2400" dirty="0"/>
              <a:t>频率偏置</a:t>
            </a:r>
            <a:endParaRPr lang="zh-CN" altLang="en-US" sz="2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 name="TextBox 4"/>
          <p:cNvSpPr txBox="1"/>
          <p:nvPr>
            <p:custDataLst>
              <p:tags r:id="rId4"/>
            </p:custDataLst>
          </p:nvPr>
        </p:nvSpPr>
        <p:spPr>
          <a:xfrm>
            <a:off x="1828800" y="2732484"/>
            <a:ext cx="6400800" cy="482203"/>
          </a:xfrm>
          <a:prstGeom prst="rect">
            <a:avLst/>
          </a:prstGeom>
          <a:noFill/>
        </p:spPr>
        <p:txBody>
          <a:bodyPr vert="horz" rtlCol="0" anchor="ctr" anchorCtr="0">
            <a:noAutofit/>
          </a:bodyPr>
          <a:lstStyle/>
          <a:p>
            <a:r>
              <a:rPr lang="zh-CN" altLang="zh-CN" sz="2400" dirty="0"/>
              <a:t>转差补偿</a:t>
            </a:r>
            <a:endParaRPr lang="zh-CN" altLang="en-US" sz="2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 name="TextBox 5"/>
          <p:cNvSpPr txBox="1"/>
          <p:nvPr>
            <p:custDataLst>
              <p:tags r:id="rId5"/>
            </p:custDataLst>
          </p:nvPr>
        </p:nvSpPr>
        <p:spPr>
          <a:xfrm>
            <a:off x="1828800" y="3375422"/>
            <a:ext cx="6400800" cy="482203"/>
          </a:xfrm>
          <a:prstGeom prst="rect">
            <a:avLst/>
          </a:prstGeom>
          <a:noFill/>
        </p:spPr>
        <p:txBody>
          <a:bodyPr vert="horz" rtlCol="0" anchor="ctr" anchorCtr="0">
            <a:noAutofit/>
          </a:bodyPr>
          <a:lstStyle/>
          <a:p>
            <a:r>
              <a:rPr lang="zh-CN" altLang="zh-CN" sz="2400" dirty="0"/>
              <a:t>转矩补偿</a:t>
            </a:r>
            <a:endParaRPr lang="zh-CN" altLang="en-US" sz="2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TextBox 6"/>
          <p:cNvSpPr txBox="1"/>
          <p:nvPr>
            <p:custDataLst>
              <p:tags r:id="rId6"/>
            </p:custDataLst>
          </p:nvPr>
        </p:nvSpPr>
        <p:spPr>
          <a:xfrm>
            <a:off x="1828800" y="4018359"/>
            <a:ext cx="6400800" cy="482203"/>
          </a:xfrm>
          <a:prstGeom prst="rect">
            <a:avLst/>
          </a:prstGeom>
          <a:noFill/>
        </p:spPr>
        <p:txBody>
          <a:bodyPr vert="horz" rtlCol="0" anchor="ctr" anchorCtr="0">
            <a:noAutofit/>
          </a:bodyPr>
          <a:lstStyle/>
          <a:p>
            <a:r>
              <a:rPr lang="zh-CN" altLang="zh-CN" sz="2400" dirty="0"/>
              <a:t>段速控制</a:t>
            </a:r>
          </a:p>
        </p:txBody>
      </p:sp>
      <p:sp>
        <p:nvSpPr>
          <p:cNvPr id="8" name="椭圆 7"/>
          <p:cNvSpPr>
            <a:spLocks noChangeAspect="1"/>
          </p:cNvSpPr>
          <p:nvPr>
            <p:custDataLst>
              <p:tags r:id="rId7"/>
            </p:custDataLst>
          </p:nvPr>
        </p:nvSpPr>
        <p:spPr>
          <a:xfrm>
            <a:off x="1178719" y="2137767"/>
            <a:ext cx="385762" cy="385763"/>
          </a:xfrm>
          <a:prstGeom prst="ellipse">
            <a:avLst/>
          </a:prstGeom>
          <a:solidFill>
            <a:srgbClr val="808080"/>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altLang="zh-CN" sz="1600" smtClea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A</a:t>
            </a:r>
            <a:endParaRPr lang="zh-CN" altLang="en-US"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椭圆 8"/>
          <p:cNvSpPr>
            <a:spLocks noChangeAspect="1"/>
          </p:cNvSpPr>
          <p:nvPr>
            <p:custDataLst>
              <p:tags r:id="rId8"/>
            </p:custDataLst>
          </p:nvPr>
        </p:nvSpPr>
        <p:spPr>
          <a:xfrm>
            <a:off x="1178719" y="2780705"/>
            <a:ext cx="385762" cy="385762"/>
          </a:xfrm>
          <a:prstGeom prst="ellipse">
            <a:avLst/>
          </a:prstGeom>
          <a:solidFill>
            <a:srgbClr val="808080"/>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altLang="zh-CN" sz="1600" smtClea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B</a:t>
            </a:r>
            <a:endParaRPr lang="zh-CN" altLang="en-US"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椭圆 9"/>
          <p:cNvSpPr>
            <a:spLocks noChangeAspect="1"/>
          </p:cNvSpPr>
          <p:nvPr>
            <p:custDataLst>
              <p:tags r:id="rId9"/>
            </p:custDataLst>
          </p:nvPr>
        </p:nvSpPr>
        <p:spPr>
          <a:xfrm>
            <a:off x="1178719" y="3423642"/>
            <a:ext cx="385762" cy="385763"/>
          </a:xfrm>
          <a:prstGeom prst="ellipse">
            <a:avLst/>
          </a:prstGeom>
          <a:solidFill>
            <a:srgbClr val="00FF00"/>
          </a:solidFill>
          <a:ln w="254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altLang="zh-CN" sz="1600" smtClea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C</a:t>
            </a:r>
            <a:endParaRPr lang="zh-CN" altLang="en-US"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椭圆 10"/>
          <p:cNvSpPr>
            <a:spLocks noChangeAspect="1"/>
          </p:cNvSpPr>
          <p:nvPr>
            <p:custDataLst>
              <p:tags r:id="rId10"/>
            </p:custDataLst>
          </p:nvPr>
        </p:nvSpPr>
        <p:spPr>
          <a:xfrm>
            <a:off x="1178719" y="4066580"/>
            <a:ext cx="385762" cy="385762"/>
          </a:xfrm>
          <a:prstGeom prst="ellipse">
            <a:avLst/>
          </a:prstGeom>
          <a:solidFill>
            <a:srgbClr val="808080"/>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altLang="zh-CN" sz="1600" smtClea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D</a:t>
            </a:r>
            <a:endParaRPr lang="zh-CN" altLang="en-US"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圆角矩形 11"/>
          <p:cNvSpPr/>
          <p:nvPr>
            <p:custDataLst>
              <p:tags r:id="rId11"/>
            </p:custDataLst>
          </p:nvPr>
        </p:nvSpPr>
        <p:spPr>
          <a:xfrm>
            <a:off x="6686550" y="4661297"/>
            <a:ext cx="1157288" cy="308610"/>
          </a:xfrm>
          <a:prstGeom prst="roundRect">
            <a:avLst/>
          </a:prstGeom>
          <a:solidFill>
            <a:srgbClr val="808080"/>
          </a:solidFill>
          <a:ln w="381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zh-CN" altLang="en-US" sz="1600" smtClea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提交</a:t>
            </a:r>
            <a:endParaRPr lang="zh-CN" altLang="en-US"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7" name="组合 16"/>
          <p:cNvGrpSpPr/>
          <p:nvPr>
            <p:custDataLst>
              <p:tags r:id="rId12"/>
            </p:custDataLst>
          </p:nvPr>
        </p:nvGrpSpPr>
        <p:grpSpPr>
          <a:xfrm>
            <a:off x="0" y="0"/>
            <a:ext cx="9144000" cy="635000"/>
            <a:chOff x="0" y="0"/>
            <a:chExt cx="9144000" cy="635000"/>
          </a:xfrm>
        </p:grpSpPr>
        <p:sp>
          <p:nvSpPr>
            <p:cNvPr id="13" name="TitleBackground"/>
            <p:cNvSpPr/>
            <p:nvPr>
              <p:custDataLst>
                <p:tags r:id="rId14"/>
              </p:custDataLst>
            </p:nvPr>
          </p:nvSpPr>
          <p:spPr>
            <a:xfrm>
              <a:off x="0" y="0"/>
              <a:ext cx="9144000" cy="635000"/>
            </a:xfrm>
            <a:prstGeom prst="rect">
              <a:avLst/>
            </a:prstGeom>
            <a:solidFill>
              <a:srgbClr val="F6F7F8"/>
            </a:solidFill>
            <a:ln w="25400" cap="flat" cmpd="sng" algn="ctr">
              <a:noFill/>
              <a:prstDash val="solid"/>
            </a:ln>
            <a:effectLst/>
            <a:extLst>
              <a:ext uri="{91240B29-F687-4F45-9708-019B960494DF}">
                <a14:hiddenLine xmlns:a14="http://schemas.microsoft.com/office/drawing/2010/main" w="25400">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ColorBlock"/>
            <p:cNvSpPr/>
            <p:nvPr>
              <p:custDataLst>
                <p:tags r:id="rId15"/>
              </p:custDataLst>
            </p:nvPr>
          </p:nvSpPr>
          <p:spPr>
            <a:xfrm>
              <a:off x="0" y="0"/>
              <a:ext cx="190500" cy="635000"/>
            </a:xfrm>
            <a:prstGeom prst="rect">
              <a:avLst/>
            </a:prstGeom>
            <a:solidFill>
              <a:srgbClr val="639EF4"/>
            </a:solidFill>
            <a:ln w="25400" cap="flat" cmpd="sng" algn="ctr">
              <a:noFill/>
              <a:prstDash val="solid"/>
            </a:ln>
            <a:effectLst/>
            <a:extLst>
              <a:ext uri="{91240B29-F687-4F45-9708-019B960494DF}">
                <a14:hiddenLine xmlns:a14="http://schemas.microsoft.com/office/drawing/2010/main" w="25400">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TypeText"/>
            <p:cNvSpPr txBox="1"/>
            <p:nvPr>
              <p:custDataLst>
                <p:tags r:id="rId16"/>
              </p:custDataLst>
            </p:nvPr>
          </p:nvSpPr>
          <p:spPr>
            <a:xfrm>
              <a:off x="254000" y="0"/>
              <a:ext cx="1905000" cy="635000"/>
            </a:xfrm>
            <a:prstGeom prst="rect">
              <a:avLst/>
            </a:prstGeom>
            <a:noFill/>
          </p:spPr>
          <p:txBody>
            <a:bodyPr vert="horz" wrap="none" rtlCol="0" anchor="ctr" anchorCtr="0">
              <a:noAutofit/>
            </a:bodyPr>
            <a:lstStyle/>
            <a:p>
              <a:r>
                <a:rPr lang="zh-CN" altLang="en-US" sz="2600"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单选题</a:t>
              </a:r>
              <a:endParaRPr lang="zh-CN" altLang="en-US" sz="260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 name="TipText"/>
            <p:cNvSpPr txBox="1"/>
            <p:nvPr>
              <p:custDataLst>
                <p:tags r:id="rId17"/>
              </p:custDataLst>
            </p:nvPr>
          </p:nvSpPr>
          <p:spPr>
            <a:xfrm>
              <a:off x="1525905" y="109220"/>
              <a:ext cx="2286000" cy="508000"/>
            </a:xfrm>
            <a:prstGeom prst="rect">
              <a:avLst/>
            </a:prstGeom>
            <a:noFill/>
          </p:spPr>
          <p:txBody>
            <a:bodyPr vert="horz" wrap="none" rtlCol="0" anchor="ctr" anchorCtr="0">
              <a:noAutofit/>
            </a:bodyPr>
            <a:lstStyle/>
            <a:p>
              <a:r>
                <a:rPr lang="en-US" altLang="zh-CN" sz="2000" smtClean="0">
                  <a:solidFill>
                    <a:srgbClr val="808080"/>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0" smtClean="0">
                  <a:solidFill>
                    <a:srgbClr val="808080"/>
                  </a:solidFill>
                  <a:latin typeface="微软雅黑" panose="020B0503020204020204" pitchFamily="34" charset="-122"/>
                  <a:ea typeface="微软雅黑" panose="020B0503020204020204" pitchFamily="34" charset="-122"/>
                  <a:sym typeface="微软雅黑" panose="020B0503020204020204" pitchFamily="34" charset="-122"/>
                </a:rPr>
                <a:t>分</a:t>
              </a:r>
              <a:endParaRPr lang="zh-CN" altLang="en-US" sz="2000">
                <a:solidFill>
                  <a:srgbClr val="80808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pic>
        <p:nvPicPr>
          <p:cNvPr id="2" name="图片 1"/>
          <p:cNvPicPr/>
          <p:nvPr>
            <p:custDataLst>
              <p:tags r:id="rId13"/>
            </p:custDataLst>
          </p:nvPr>
        </p:nvPicPr>
        <p:blipFill>
          <a:blip r:embed="rId19">
            <a:extLst>
              <a:ext uri="{28A0092B-C50C-407E-A947-70E740481C1C}">
                <a14:useLocalDpi xmlns:a14="http://schemas.microsoft.com/office/drawing/2010/main" val="0"/>
              </a:ext>
            </a:extLst>
          </a:blip>
          <a:stretch>
            <a:fillRect/>
          </a:stretch>
        </p:blipFill>
        <p:spPr>
          <a:xfrm>
            <a:off x="7594600" y="63500"/>
            <a:ext cx="1422400" cy="508000"/>
          </a:xfrm>
          <a:prstGeom prst="rect">
            <a:avLst/>
          </a:prstGeom>
        </p:spPr>
      </p:pic>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7727524" y="9025"/>
            <a:ext cx="1441421" cy="307777"/>
          </a:xfrm>
          <a:prstGeom prst="rect">
            <a:avLst/>
          </a:prstGeom>
        </p:spPr>
        <p:txBody>
          <a:bodyPr wrap="none">
            <a:spAutoFit/>
          </a:bodyPr>
          <a:lstStyle/>
          <a:p>
            <a:pPr algn="ctr">
              <a:defRPr/>
            </a:pPr>
            <a:r>
              <a:rPr lang="zh-CN" altLang="en-US"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rPr>
              <a:t>变频器安装操作</a:t>
            </a:r>
            <a:endParaRPr lang="en-US" altLang="zh-CN"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7" name="矩形 6"/>
          <p:cNvSpPr/>
          <p:nvPr/>
        </p:nvSpPr>
        <p:spPr>
          <a:xfrm>
            <a:off x="435753" y="597036"/>
            <a:ext cx="5424719" cy="461665"/>
          </a:xfrm>
          <a:prstGeom prst="rect">
            <a:avLst/>
          </a:prstGeom>
        </p:spPr>
        <p:txBody>
          <a:bodyPr wrap="square">
            <a:spAutoFit/>
          </a:bodyPr>
          <a:lstStyle/>
          <a:p>
            <a:pPr marL="70485" indent="266065">
              <a:spcAft>
                <a:spcPts val="0"/>
              </a:spcAft>
            </a:pPr>
            <a:r>
              <a:rPr lang="zh-CN" altLang="zh-CN" sz="2400" b="1" dirty="0">
                <a:latin typeface="微软雅黑" panose="020B0503020204020204" pitchFamily="34" charset="-122"/>
                <a:ea typeface="微软雅黑" panose="020B0503020204020204" pitchFamily="34" charset="-122"/>
              </a:rPr>
              <a:t>恒压频比控制的调速系统</a:t>
            </a:r>
            <a:r>
              <a:rPr lang="zh-CN" altLang="en-US" sz="2400" b="1" dirty="0">
                <a:latin typeface="微软雅黑" panose="020B0503020204020204" pitchFamily="34" charset="-122"/>
                <a:ea typeface="微软雅黑" panose="020B0503020204020204" pitchFamily="34" charset="-122"/>
              </a:rPr>
              <a:t>理论基础</a:t>
            </a:r>
            <a:endParaRPr lang="en-US" altLang="zh-CN" sz="2400" b="1" dirty="0">
              <a:latin typeface="微软雅黑" panose="020B0503020204020204" pitchFamily="34" charset="-122"/>
              <a:ea typeface="微软雅黑" panose="020B0503020204020204" pitchFamily="34" charset="-122"/>
            </a:endParaRPr>
          </a:p>
        </p:txBody>
      </p:sp>
      <p:sp>
        <p:nvSpPr>
          <p:cNvPr id="2" name="矩形 1"/>
          <p:cNvSpPr/>
          <p:nvPr/>
        </p:nvSpPr>
        <p:spPr>
          <a:xfrm>
            <a:off x="662602" y="997960"/>
            <a:ext cx="7490765" cy="3970318"/>
          </a:xfrm>
          <a:prstGeom prst="rect">
            <a:avLst/>
          </a:prstGeom>
        </p:spPr>
        <p:txBody>
          <a:bodyPr wrap="square">
            <a:spAutoFit/>
          </a:bodyPr>
          <a:lstStyle/>
          <a:p>
            <a:pPr marL="70485" marR="138430" indent="266700" algn="just">
              <a:lnSpc>
                <a:spcPct val="150000"/>
              </a:lnSpc>
              <a:spcBef>
                <a:spcPts val="160"/>
              </a:spcBef>
              <a:spcAft>
                <a:spcPts val="0"/>
              </a:spcAft>
            </a:pPr>
            <a:r>
              <a:rPr lang="en-US" altLang="zh-CN" sz="2400" dirty="0">
                <a:latin typeface="微软雅黑" panose="020B0503020204020204" pitchFamily="34" charset="-122"/>
                <a:ea typeface="微软雅黑" panose="020B0503020204020204" pitchFamily="34" charset="-122"/>
                <a:cs typeface="宋体" panose="02010600030101010101" pitchFamily="2" charset="-122"/>
              </a:rPr>
              <a:t> </a:t>
            </a:r>
            <a:r>
              <a:rPr lang="zh-CN" altLang="zh-CN" sz="2400" dirty="0">
                <a:latin typeface="微软雅黑" panose="020B0503020204020204" pitchFamily="34" charset="-122"/>
                <a:ea typeface="微软雅黑" panose="020B0503020204020204" pitchFamily="34" charset="-122"/>
                <a:cs typeface="宋体" panose="02010600030101010101" pitchFamily="2" charset="-122"/>
              </a:rPr>
              <a:t>恒压频比控制的异步电动机变压变频调速系统是一种比较简单的控制方式。按控制理论</a:t>
            </a:r>
            <a:r>
              <a:rPr lang="zh-CN" altLang="zh-CN" sz="2400" spc="-5" dirty="0">
                <a:latin typeface="微软雅黑" panose="020B0503020204020204" pitchFamily="34" charset="-122"/>
                <a:ea typeface="微软雅黑" panose="020B0503020204020204" pitchFamily="34" charset="-122"/>
                <a:cs typeface="宋体" panose="02010600030101010101" pitchFamily="2" charset="-122"/>
              </a:rPr>
              <a:t>的观点进行分类时，</a:t>
            </a:r>
            <a:r>
              <a:rPr lang="en-US" altLang="zh-CN" sz="2400" i="1" spc="-15" dirty="0">
                <a:latin typeface="微软雅黑" panose="020B0503020204020204" pitchFamily="34" charset="-122"/>
                <a:ea typeface="微软雅黑" panose="020B0503020204020204" pitchFamily="34" charset="-122"/>
                <a:cs typeface="宋体" panose="02010600030101010101" pitchFamily="2" charset="-122"/>
              </a:rPr>
              <a:t>U</a:t>
            </a:r>
            <a:r>
              <a:rPr lang="en-US" altLang="zh-CN" sz="2400" spc="-15" dirty="0">
                <a:latin typeface="微软雅黑" panose="020B0503020204020204" pitchFamily="34" charset="-122"/>
                <a:ea typeface="微软雅黑" panose="020B0503020204020204" pitchFamily="34" charset="-122"/>
                <a:cs typeface="宋体" panose="02010600030101010101" pitchFamily="2" charset="-122"/>
              </a:rPr>
              <a:t>S</a:t>
            </a:r>
            <a:r>
              <a:rPr lang="zh-CN" altLang="zh-CN" sz="2400" spc="-15" dirty="0">
                <a:latin typeface="微软雅黑" panose="020B0503020204020204" pitchFamily="34" charset="-122"/>
                <a:ea typeface="微软雅黑" panose="020B0503020204020204" pitchFamily="34" charset="-122"/>
                <a:cs typeface="宋体" panose="02010600030101010101" pitchFamily="2" charset="-122"/>
              </a:rPr>
              <a:t>／</a:t>
            </a:r>
            <a:r>
              <a:rPr lang="en-US" altLang="zh-CN" sz="2400" i="1" spc="-15" dirty="0">
                <a:latin typeface="微软雅黑" panose="020B0503020204020204" pitchFamily="34" charset="-122"/>
                <a:ea typeface="微软雅黑" panose="020B0503020204020204" pitchFamily="34" charset="-122"/>
                <a:cs typeface="宋体" panose="02010600030101010101" pitchFamily="2" charset="-122"/>
              </a:rPr>
              <a:t>f</a:t>
            </a:r>
            <a:r>
              <a:rPr lang="en-US" altLang="zh-CN" sz="2400" spc="-15" dirty="0">
                <a:latin typeface="微软雅黑" panose="020B0503020204020204" pitchFamily="34" charset="-122"/>
                <a:ea typeface="微软雅黑" panose="020B0503020204020204" pitchFamily="34" charset="-122"/>
                <a:cs typeface="宋体" panose="02010600030101010101" pitchFamily="2" charset="-122"/>
              </a:rPr>
              <a:t>s</a:t>
            </a:r>
            <a:r>
              <a:rPr lang="zh-CN" altLang="zh-CN" sz="2400" spc="-15" dirty="0">
                <a:latin typeface="微软雅黑" panose="020B0503020204020204" pitchFamily="34" charset="-122"/>
                <a:ea typeface="微软雅黑" panose="020B0503020204020204" pitchFamily="34" charset="-122"/>
                <a:cs typeface="宋体" panose="02010600030101010101" pitchFamily="2" charset="-122"/>
              </a:rPr>
              <a:t>＝</a:t>
            </a:r>
            <a:r>
              <a:rPr lang="en-US" altLang="zh-CN" sz="2400" i="1" spc="-15" dirty="0">
                <a:latin typeface="微软雅黑" panose="020B0503020204020204" pitchFamily="34" charset="-122"/>
                <a:ea typeface="微软雅黑" panose="020B0503020204020204" pitchFamily="34" charset="-122"/>
                <a:cs typeface="宋体" panose="02010600030101010101" pitchFamily="2" charset="-122"/>
              </a:rPr>
              <a:t>C </a:t>
            </a:r>
            <a:r>
              <a:rPr lang="zh-CN" altLang="zh-CN" sz="2400" spc="-15" dirty="0">
                <a:latin typeface="微软雅黑" panose="020B0503020204020204" pitchFamily="34" charset="-122"/>
                <a:ea typeface="微软雅黑" panose="020B0503020204020204" pitchFamily="34" charset="-122"/>
                <a:cs typeface="宋体" panose="02010600030101010101" pitchFamily="2" charset="-122"/>
              </a:rPr>
              <a:t>控制方式属于转速</a:t>
            </a:r>
            <a:r>
              <a:rPr lang="zh-CN" altLang="zh-CN" sz="2400" dirty="0">
                <a:latin typeface="微软雅黑" panose="020B0503020204020204" pitchFamily="34" charset="-122"/>
                <a:ea typeface="微软雅黑" panose="020B0503020204020204" pitchFamily="34" charset="-122"/>
                <a:cs typeface="宋体" panose="02010600030101010101" pitchFamily="2" charset="-122"/>
              </a:rPr>
              <a:t>（频率</a:t>
            </a:r>
            <a:r>
              <a:rPr lang="zh-CN" altLang="zh-CN" sz="2400" spc="-85" dirty="0">
                <a:latin typeface="微软雅黑" panose="020B0503020204020204" pitchFamily="34" charset="-122"/>
                <a:ea typeface="微软雅黑" panose="020B0503020204020204" pitchFamily="34" charset="-122"/>
                <a:cs typeface="宋体" panose="02010600030101010101" pitchFamily="2" charset="-122"/>
              </a:rPr>
              <a:t>）</a:t>
            </a:r>
            <a:r>
              <a:rPr lang="zh-CN" altLang="zh-CN" sz="2400" spc="-15" dirty="0">
                <a:latin typeface="微软雅黑" panose="020B0503020204020204" pitchFamily="34" charset="-122"/>
                <a:ea typeface="微软雅黑" panose="020B0503020204020204" pitchFamily="34" charset="-122"/>
                <a:cs typeface="宋体" panose="02010600030101010101" pitchFamily="2" charset="-122"/>
              </a:rPr>
              <a:t>开环控制系统，这种系统虽然在转速控制方面不能给出满意的控制性能，但是这种系统有着很高的性能价格比。因此，在以节能为目的的各种用途中和对转速精度要求不高的各种场合下得到了广泛的应有</a:t>
            </a:r>
            <a:r>
              <a:rPr lang="zh-CN" altLang="zh-CN" sz="2400" spc="-15" dirty="0" smtClean="0">
                <a:latin typeface="微软雅黑" panose="020B0503020204020204" pitchFamily="34" charset="-122"/>
                <a:ea typeface="微软雅黑" panose="020B0503020204020204" pitchFamily="34" charset="-122"/>
                <a:cs typeface="宋体" panose="02010600030101010101" pitchFamily="2" charset="-122"/>
              </a:rPr>
              <a:t>。</a:t>
            </a:r>
            <a:endParaRPr lang="zh-CN" altLang="zh-CN" sz="2400" dirty="0">
              <a:latin typeface="微软雅黑" panose="020B0503020204020204" pitchFamily="34" charset="-122"/>
              <a:ea typeface="微软雅黑" panose="020B0503020204020204" pitchFamily="34" charset="-122"/>
              <a:cs typeface="宋体" panose="02010600030101010101" pitchFamily="2" charset="-122"/>
            </a:endParaRPr>
          </a:p>
        </p:txBody>
      </p:sp>
      <p:sp>
        <p:nvSpPr>
          <p:cNvPr id="8" name="标题 1"/>
          <p:cNvSpPr txBox="1"/>
          <p:nvPr/>
        </p:nvSpPr>
        <p:spPr bwMode="auto">
          <a:xfrm>
            <a:off x="435754" y="9025"/>
            <a:ext cx="8229057"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38962" rIns="0" bIns="0" numCol="1" anchor="b" anchorCtr="0" compatLnSpc="1"/>
          <a:lstStyle>
            <a:lvl1pPr algn="l" rtl="0" eaLnBrk="0" fontAlgn="base" hangingPunct="0">
              <a:spcBef>
                <a:spcPct val="0"/>
              </a:spcBef>
              <a:spcAft>
                <a:spcPct val="0"/>
              </a:spcAft>
              <a:defRPr sz="4200" kern="1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2pPr>
            <a:lvl3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3pPr>
            <a:lvl4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4pPr>
            <a:lvl5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5pPr>
            <a:lvl6pPr marL="357505"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6pPr>
            <a:lvl7pPr marL="715645"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7pPr>
            <a:lvl8pPr marL="1073150"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8pPr>
            <a:lvl9pPr marL="1431290"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9pPr>
          </a:lstStyle>
          <a:p>
            <a:pPr algn="ctr" defTabSz="914400" eaLnBrk="1" hangingPunct="1"/>
            <a:r>
              <a:rPr lang="en-US" altLang="zh-CN" sz="3600" b="1">
                <a:solidFill>
                  <a:schemeClr val="tx1"/>
                </a:solidFill>
                <a:latin typeface="微软雅黑" panose="020B0503020204020204" pitchFamily="34" charset="-122"/>
                <a:ea typeface="微软雅黑" panose="020B0503020204020204" pitchFamily="34" charset="-122"/>
              </a:rPr>
              <a:t>U/f</a:t>
            </a:r>
            <a:r>
              <a:rPr lang="zh-CN" altLang="en-US" sz="3600" b="1">
                <a:solidFill>
                  <a:schemeClr val="tx1"/>
                </a:solidFill>
                <a:latin typeface="微软雅黑" panose="020B0503020204020204" pitchFamily="34" charset="-122"/>
                <a:ea typeface="微软雅黑" panose="020B0503020204020204" pitchFamily="34" charset="-122"/>
              </a:rPr>
              <a:t>控制理论基础</a:t>
            </a:r>
            <a:endParaRPr lang="zh-CN" altLang="en-US" sz="3600" b="1" dirty="0">
              <a:solidFill>
                <a:schemeClr val="tx1"/>
              </a:solidFill>
              <a:latin typeface="微软雅黑" panose="020B0503020204020204" pitchFamily="34" charset="-122"/>
              <a:ea typeface="微软雅黑" panose="020B0503020204020204" pitchFamily="34" charset="-122"/>
            </a:endParaRPr>
          </a:p>
        </p:txBody>
      </p:sp>
      <p:sp>
        <p:nvSpPr>
          <p:cNvPr id="6" name="灯片编号占位符 3"/>
          <p:cNvSpPr>
            <a:spLocks noGrp="1"/>
          </p:cNvSpPr>
          <p:nvPr>
            <p:ph type="sldNum" sz="quarter" idx="12"/>
          </p:nvPr>
        </p:nvSpPr>
        <p:spPr>
          <a:xfrm>
            <a:off x="7924981" y="4767700"/>
            <a:ext cx="761548" cy="273211"/>
          </a:xfrm>
        </p:spPr>
        <p:txBody>
          <a:bodyPr/>
          <a:lstStyle/>
          <a:p>
            <a:pPr>
              <a:defRPr/>
            </a:pPr>
            <a:fld id="{3AF0AF5C-DE98-4004-B168-2E6E0D7089E0}" type="slidenum">
              <a:rPr lang="zh-CN" altLang="en-US">
                <a:solidFill>
                  <a:srgbClr val="04617B">
                    <a:shade val="90000"/>
                  </a:srgbClr>
                </a:solidFill>
              </a:rPr>
              <a:t>13</a:t>
            </a:fld>
            <a:endParaRPr lang="zh-CN" altLang="en-US" dirty="0">
              <a:solidFill>
                <a:srgbClr val="04617B">
                  <a:shade val="90000"/>
                </a:srgb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7727524" y="9025"/>
            <a:ext cx="1441421" cy="307777"/>
          </a:xfrm>
          <a:prstGeom prst="rect">
            <a:avLst/>
          </a:prstGeom>
        </p:spPr>
        <p:txBody>
          <a:bodyPr wrap="none">
            <a:spAutoFit/>
          </a:bodyPr>
          <a:lstStyle/>
          <a:p>
            <a:pPr algn="ctr">
              <a:defRPr/>
            </a:pPr>
            <a:r>
              <a:rPr lang="zh-CN" altLang="en-US"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rPr>
              <a:t>变频器安装操作</a:t>
            </a:r>
            <a:endParaRPr lang="en-US" altLang="zh-CN"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7" name="矩形 6"/>
          <p:cNvSpPr/>
          <p:nvPr/>
        </p:nvSpPr>
        <p:spPr>
          <a:xfrm>
            <a:off x="435753" y="597036"/>
            <a:ext cx="5424719" cy="461665"/>
          </a:xfrm>
          <a:prstGeom prst="rect">
            <a:avLst/>
          </a:prstGeom>
        </p:spPr>
        <p:txBody>
          <a:bodyPr wrap="square">
            <a:spAutoFit/>
          </a:bodyPr>
          <a:lstStyle/>
          <a:p>
            <a:pPr marL="70485" indent="266065">
              <a:spcAft>
                <a:spcPts val="0"/>
              </a:spcAft>
            </a:pPr>
            <a:r>
              <a:rPr lang="zh-CN" altLang="zh-CN" sz="2400" b="1" dirty="0">
                <a:latin typeface="微软雅黑" panose="020B0503020204020204" pitchFamily="34" charset="-122"/>
                <a:ea typeface="微软雅黑" panose="020B0503020204020204" pitchFamily="34" charset="-122"/>
              </a:rPr>
              <a:t>恒压频比控制的调速系统</a:t>
            </a:r>
            <a:r>
              <a:rPr lang="zh-CN" altLang="en-US" sz="2400" b="1" dirty="0">
                <a:latin typeface="微软雅黑" panose="020B0503020204020204" pitchFamily="34" charset="-122"/>
                <a:ea typeface="微软雅黑" panose="020B0503020204020204" pitchFamily="34" charset="-122"/>
              </a:rPr>
              <a:t>理论基础</a:t>
            </a:r>
            <a:endParaRPr lang="en-US" altLang="zh-CN" sz="2400" b="1" dirty="0">
              <a:latin typeface="微软雅黑" panose="020B0503020204020204" pitchFamily="34" charset="-122"/>
              <a:ea typeface="微软雅黑" panose="020B0503020204020204" pitchFamily="34" charset="-122"/>
            </a:endParaRPr>
          </a:p>
        </p:txBody>
      </p:sp>
      <p:sp>
        <p:nvSpPr>
          <p:cNvPr id="2" name="矩形 1"/>
          <p:cNvSpPr/>
          <p:nvPr/>
        </p:nvSpPr>
        <p:spPr>
          <a:xfrm>
            <a:off x="643147" y="1388089"/>
            <a:ext cx="7693457" cy="2308324"/>
          </a:xfrm>
          <a:prstGeom prst="rect">
            <a:avLst/>
          </a:prstGeom>
        </p:spPr>
        <p:txBody>
          <a:bodyPr wrap="square">
            <a:spAutoFit/>
          </a:bodyPr>
          <a:lstStyle/>
          <a:p>
            <a:pPr marL="70485" marR="138430" indent="266700" algn="just">
              <a:lnSpc>
                <a:spcPct val="150000"/>
              </a:lnSpc>
              <a:spcBef>
                <a:spcPts val="160"/>
              </a:spcBef>
              <a:spcAft>
                <a:spcPts val="0"/>
              </a:spcAft>
            </a:pPr>
            <a:r>
              <a:rPr lang="en-US" altLang="zh-CN" sz="2400" spc="-15" dirty="0" smtClean="0">
                <a:latin typeface="微软雅黑" panose="020B0503020204020204" pitchFamily="34" charset="-122"/>
                <a:ea typeface="微软雅黑" panose="020B0503020204020204" pitchFamily="34" charset="-122"/>
                <a:cs typeface="宋体" panose="02010600030101010101" pitchFamily="2" charset="-122"/>
              </a:rPr>
              <a:t>    </a:t>
            </a:r>
            <a:r>
              <a:rPr lang="zh-CN" altLang="zh-CN" sz="2400" spc="-15" dirty="0" smtClean="0">
                <a:latin typeface="微软雅黑" panose="020B0503020204020204" pitchFamily="34" charset="-122"/>
                <a:ea typeface="微软雅黑" panose="020B0503020204020204" pitchFamily="34" charset="-122"/>
                <a:cs typeface="宋体" panose="02010600030101010101" pitchFamily="2" charset="-122"/>
              </a:rPr>
              <a:t>同时</a:t>
            </a:r>
            <a:r>
              <a:rPr lang="zh-CN" altLang="zh-CN" sz="2400" spc="-15" dirty="0">
                <a:latin typeface="微软雅黑" panose="020B0503020204020204" pitchFamily="34" charset="-122"/>
                <a:ea typeface="微软雅黑" panose="020B0503020204020204" pitchFamily="34" charset="-122"/>
                <a:cs typeface="宋体" panose="02010600030101010101" pitchFamily="2" charset="-122"/>
              </a:rPr>
              <a:t>还需要指出，恒压频比控制系统是最基本的变压变频调速系统，性能更好的系统都是建立在这种系</a:t>
            </a:r>
            <a:r>
              <a:rPr lang="zh-CN" altLang="zh-CN" sz="2400" spc="-30" dirty="0">
                <a:latin typeface="微软雅黑" panose="020B0503020204020204" pitchFamily="34" charset="-122"/>
                <a:ea typeface="微软雅黑" panose="020B0503020204020204" pitchFamily="34" charset="-122"/>
                <a:cs typeface="宋体" panose="02010600030101010101" pitchFamily="2" charset="-122"/>
              </a:rPr>
              <a:t>统的基础之上。为了方便用户选择 </a:t>
            </a:r>
            <a:r>
              <a:rPr lang="en-US" altLang="zh-CN" sz="2400" i="1" dirty="0">
                <a:latin typeface="微软雅黑" panose="020B0503020204020204" pitchFamily="34" charset="-122"/>
                <a:ea typeface="微软雅黑" panose="020B0503020204020204" pitchFamily="34" charset="-122"/>
                <a:cs typeface="宋体" panose="02010600030101010101" pitchFamily="2" charset="-122"/>
              </a:rPr>
              <a:t>U</a:t>
            </a:r>
            <a:r>
              <a:rPr lang="zh-CN" altLang="zh-CN" sz="2400" dirty="0">
                <a:latin typeface="微软雅黑" panose="020B0503020204020204" pitchFamily="34" charset="-122"/>
                <a:ea typeface="微软雅黑" panose="020B0503020204020204" pitchFamily="34" charset="-122"/>
                <a:cs typeface="宋体" panose="02010600030101010101" pitchFamily="2" charset="-122"/>
              </a:rPr>
              <a:t>／</a:t>
            </a:r>
            <a:r>
              <a:rPr lang="en-US" altLang="zh-CN" sz="2400" i="1" dirty="0">
                <a:latin typeface="微软雅黑" panose="020B0503020204020204" pitchFamily="34" charset="-122"/>
                <a:ea typeface="微软雅黑" panose="020B0503020204020204" pitchFamily="34" charset="-122"/>
                <a:cs typeface="宋体" panose="02010600030101010101" pitchFamily="2" charset="-122"/>
              </a:rPr>
              <a:t>f </a:t>
            </a:r>
            <a:r>
              <a:rPr lang="zh-CN" altLang="zh-CN" sz="2400" spc="-20" dirty="0">
                <a:latin typeface="微软雅黑" panose="020B0503020204020204" pitchFamily="34" charset="-122"/>
                <a:ea typeface="微软雅黑" panose="020B0503020204020204" pitchFamily="34" charset="-122"/>
                <a:cs typeface="宋体" panose="02010600030101010101" pitchFamily="2" charset="-122"/>
              </a:rPr>
              <a:t>比，变频器通常都是以 </a:t>
            </a:r>
            <a:r>
              <a:rPr lang="en-US" altLang="zh-CN" sz="2400" i="1" dirty="0">
                <a:latin typeface="微软雅黑" panose="020B0503020204020204" pitchFamily="34" charset="-122"/>
                <a:ea typeface="微软雅黑" panose="020B0503020204020204" pitchFamily="34" charset="-122"/>
                <a:cs typeface="宋体" panose="02010600030101010101" pitchFamily="2" charset="-122"/>
              </a:rPr>
              <a:t>U</a:t>
            </a:r>
            <a:r>
              <a:rPr lang="zh-CN" altLang="zh-CN" sz="2400" dirty="0">
                <a:latin typeface="微软雅黑" panose="020B0503020204020204" pitchFamily="34" charset="-122"/>
                <a:ea typeface="微软雅黑" panose="020B0503020204020204" pitchFamily="34" charset="-122"/>
                <a:cs typeface="宋体" panose="02010600030101010101" pitchFamily="2" charset="-122"/>
              </a:rPr>
              <a:t>／</a:t>
            </a:r>
            <a:r>
              <a:rPr lang="en-US" altLang="zh-CN" sz="2400" i="1" dirty="0">
                <a:latin typeface="微软雅黑" panose="020B0503020204020204" pitchFamily="34" charset="-122"/>
                <a:ea typeface="微软雅黑" panose="020B0503020204020204" pitchFamily="34" charset="-122"/>
                <a:cs typeface="宋体" panose="02010600030101010101" pitchFamily="2" charset="-122"/>
              </a:rPr>
              <a:t>f </a:t>
            </a:r>
            <a:r>
              <a:rPr lang="zh-CN" altLang="zh-CN" sz="2400" dirty="0">
                <a:latin typeface="微软雅黑" panose="020B0503020204020204" pitchFamily="34" charset="-122"/>
                <a:ea typeface="微软雅黑" panose="020B0503020204020204" pitchFamily="34" charset="-122"/>
                <a:cs typeface="宋体" panose="02010600030101010101" pitchFamily="2" charset="-122"/>
              </a:rPr>
              <a:t>控制曲线的方式提供给用户选择的。</a:t>
            </a:r>
          </a:p>
        </p:txBody>
      </p:sp>
      <p:sp>
        <p:nvSpPr>
          <p:cNvPr id="8" name="标题 1"/>
          <p:cNvSpPr txBox="1"/>
          <p:nvPr/>
        </p:nvSpPr>
        <p:spPr bwMode="auto">
          <a:xfrm>
            <a:off x="435754" y="9025"/>
            <a:ext cx="8229057"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38962" rIns="0" bIns="0" numCol="1" anchor="b" anchorCtr="0" compatLnSpc="1"/>
          <a:lstStyle>
            <a:lvl1pPr algn="l" rtl="0" eaLnBrk="0" fontAlgn="base" hangingPunct="0">
              <a:spcBef>
                <a:spcPct val="0"/>
              </a:spcBef>
              <a:spcAft>
                <a:spcPct val="0"/>
              </a:spcAft>
              <a:defRPr sz="4200" kern="1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2pPr>
            <a:lvl3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3pPr>
            <a:lvl4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4pPr>
            <a:lvl5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5pPr>
            <a:lvl6pPr marL="357505"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6pPr>
            <a:lvl7pPr marL="715645"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7pPr>
            <a:lvl8pPr marL="1073150"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8pPr>
            <a:lvl9pPr marL="1431290"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9pPr>
          </a:lstStyle>
          <a:p>
            <a:pPr algn="ctr" defTabSz="914400" eaLnBrk="1" hangingPunct="1"/>
            <a:r>
              <a:rPr lang="en-US" altLang="zh-CN" sz="3600" b="1">
                <a:solidFill>
                  <a:schemeClr val="tx1"/>
                </a:solidFill>
                <a:latin typeface="微软雅黑" panose="020B0503020204020204" pitchFamily="34" charset="-122"/>
                <a:ea typeface="微软雅黑" panose="020B0503020204020204" pitchFamily="34" charset="-122"/>
              </a:rPr>
              <a:t>U/f</a:t>
            </a:r>
            <a:r>
              <a:rPr lang="zh-CN" altLang="en-US" sz="3600" b="1">
                <a:solidFill>
                  <a:schemeClr val="tx1"/>
                </a:solidFill>
                <a:latin typeface="微软雅黑" panose="020B0503020204020204" pitchFamily="34" charset="-122"/>
                <a:ea typeface="微软雅黑" panose="020B0503020204020204" pitchFamily="34" charset="-122"/>
              </a:rPr>
              <a:t>控制理论基础</a:t>
            </a:r>
            <a:endParaRPr lang="zh-CN" altLang="en-US" sz="3600" b="1" dirty="0">
              <a:solidFill>
                <a:schemeClr val="tx1"/>
              </a:solidFill>
              <a:latin typeface="微软雅黑" panose="020B0503020204020204" pitchFamily="34" charset="-122"/>
              <a:ea typeface="微软雅黑" panose="020B0503020204020204" pitchFamily="34" charset="-122"/>
            </a:endParaRPr>
          </a:p>
        </p:txBody>
      </p:sp>
      <p:sp>
        <p:nvSpPr>
          <p:cNvPr id="6" name="灯片编号占位符 3"/>
          <p:cNvSpPr>
            <a:spLocks noGrp="1"/>
          </p:cNvSpPr>
          <p:nvPr>
            <p:ph type="sldNum" sz="quarter" idx="12"/>
          </p:nvPr>
        </p:nvSpPr>
        <p:spPr>
          <a:xfrm>
            <a:off x="7924981" y="4767700"/>
            <a:ext cx="761548" cy="273211"/>
          </a:xfrm>
        </p:spPr>
        <p:txBody>
          <a:bodyPr/>
          <a:lstStyle/>
          <a:p>
            <a:pPr>
              <a:defRPr/>
            </a:pPr>
            <a:fld id="{3AF0AF5C-DE98-4004-B168-2E6E0D7089E0}" type="slidenum">
              <a:rPr lang="zh-CN" altLang="en-US">
                <a:solidFill>
                  <a:srgbClr val="04617B">
                    <a:shade val="90000"/>
                  </a:srgbClr>
                </a:solidFill>
              </a:rPr>
              <a:t>14</a:t>
            </a:fld>
            <a:endParaRPr lang="zh-CN" altLang="en-US" dirty="0">
              <a:solidFill>
                <a:srgbClr val="04617B">
                  <a:shade val="90000"/>
                </a:srgbClr>
              </a:solidFill>
            </a:endParaRPr>
          </a:p>
        </p:txBody>
      </p:sp>
    </p:spTree>
    <p:extLst>
      <p:ext uri="{BB962C8B-B14F-4D97-AF65-F5344CB8AC3E}">
        <p14:creationId xmlns:p14="http://schemas.microsoft.com/office/powerpoint/2010/main" val="28793492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custDataLst>
              <p:tags r:id="rId2"/>
            </p:custDataLst>
          </p:nvPr>
        </p:nvSpPr>
        <p:spPr>
          <a:xfrm>
            <a:off x="914400" y="321469"/>
            <a:ext cx="7315200" cy="1607344"/>
          </a:xfrm>
          <a:prstGeom prst="rect">
            <a:avLst/>
          </a:prstGeom>
          <a:noFill/>
        </p:spPr>
        <p:txBody>
          <a:bodyPr vert="horz" wrap="square" rtlCol="0" anchor="ctr" anchorCtr="0">
            <a:noAutofit/>
          </a:bodyPr>
          <a:lstStyle/>
          <a:p>
            <a:r>
              <a:rPr lang="zh-CN" altLang="zh-CN" sz="2800" dirty="0"/>
              <a:t>变频器的节能运行方式只能用于（</a:t>
            </a:r>
            <a:r>
              <a:rPr lang="en-US" altLang="zh-CN" sz="2800" dirty="0"/>
              <a:t>  </a:t>
            </a:r>
            <a:r>
              <a:rPr lang="en-US" altLang="zh-CN" sz="2800" dirty="0" smtClean="0"/>
              <a:t>   </a:t>
            </a:r>
            <a:r>
              <a:rPr lang="zh-CN" altLang="zh-CN" sz="2800" dirty="0"/>
              <a:t>）控制</a:t>
            </a:r>
            <a:r>
              <a:rPr lang="zh-CN" altLang="zh-CN" sz="2800" dirty="0" smtClean="0"/>
              <a:t>方式。</a:t>
            </a:r>
          </a:p>
        </p:txBody>
      </p:sp>
      <p:sp>
        <p:nvSpPr>
          <p:cNvPr id="6" name="TextBox 5"/>
          <p:cNvSpPr txBox="1"/>
          <p:nvPr>
            <p:custDataLst>
              <p:tags r:id="rId3"/>
            </p:custDataLst>
          </p:nvPr>
        </p:nvSpPr>
        <p:spPr>
          <a:xfrm>
            <a:off x="1828800" y="2089547"/>
            <a:ext cx="6400800" cy="482203"/>
          </a:xfrm>
          <a:prstGeom prst="rect">
            <a:avLst/>
          </a:prstGeom>
          <a:noFill/>
        </p:spPr>
        <p:txBody>
          <a:bodyPr vert="horz" rtlCol="0" anchor="ctr" anchorCtr="0">
            <a:noAutofit/>
          </a:bodyPr>
          <a:lstStyle/>
          <a:p>
            <a:r>
              <a:rPr lang="zh-CN" altLang="zh-CN" sz="2400" dirty="0"/>
              <a:t>矢量</a:t>
            </a:r>
            <a:endParaRPr lang="zh-CN" altLang="en-US" sz="2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TextBox 6"/>
          <p:cNvSpPr txBox="1"/>
          <p:nvPr>
            <p:custDataLst>
              <p:tags r:id="rId4"/>
            </p:custDataLst>
          </p:nvPr>
        </p:nvSpPr>
        <p:spPr>
          <a:xfrm>
            <a:off x="1828800" y="2732484"/>
            <a:ext cx="6400800" cy="482203"/>
          </a:xfrm>
          <a:prstGeom prst="rect">
            <a:avLst/>
          </a:prstGeom>
          <a:noFill/>
        </p:spPr>
        <p:txBody>
          <a:bodyPr vert="horz" rtlCol="0" anchor="ctr" anchorCtr="0">
            <a:noAutofit/>
          </a:bodyPr>
          <a:lstStyle/>
          <a:p>
            <a:r>
              <a:rPr lang="zh-CN" altLang="zh-CN" sz="2400" dirty="0"/>
              <a:t>直接转矩</a:t>
            </a:r>
            <a:endParaRPr lang="zh-CN" altLang="en-US" sz="2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TextBox 7"/>
          <p:cNvSpPr txBox="1"/>
          <p:nvPr>
            <p:custDataLst>
              <p:tags r:id="rId5"/>
            </p:custDataLst>
          </p:nvPr>
        </p:nvSpPr>
        <p:spPr>
          <a:xfrm>
            <a:off x="1828800" y="3375422"/>
            <a:ext cx="6400800" cy="482203"/>
          </a:xfrm>
          <a:prstGeom prst="rect">
            <a:avLst/>
          </a:prstGeom>
          <a:noFill/>
        </p:spPr>
        <p:txBody>
          <a:bodyPr vert="horz" rtlCol="0" anchor="ctr" anchorCtr="0">
            <a:noAutofit/>
          </a:bodyPr>
          <a:lstStyle/>
          <a:p>
            <a:r>
              <a:rPr lang="en-US" altLang="zh-CN" sz="2400" dirty="0"/>
              <a:t>CVCF</a:t>
            </a:r>
            <a:endParaRPr lang="zh-CN" altLang="zh-CN" sz="2400" dirty="0"/>
          </a:p>
        </p:txBody>
      </p:sp>
      <p:sp>
        <p:nvSpPr>
          <p:cNvPr id="9" name="TextBox 8"/>
          <p:cNvSpPr txBox="1"/>
          <p:nvPr>
            <p:custDataLst>
              <p:tags r:id="rId6"/>
            </p:custDataLst>
          </p:nvPr>
        </p:nvSpPr>
        <p:spPr>
          <a:xfrm>
            <a:off x="1828800" y="4018359"/>
            <a:ext cx="6400800" cy="482203"/>
          </a:xfrm>
          <a:prstGeom prst="rect">
            <a:avLst/>
          </a:prstGeom>
          <a:noFill/>
        </p:spPr>
        <p:txBody>
          <a:bodyPr vert="horz" rtlCol="0" anchor="ctr" anchorCtr="0">
            <a:noAutofit/>
          </a:bodyPr>
          <a:lstStyle/>
          <a:p>
            <a:r>
              <a:rPr lang="en-US" altLang="zh-CN" sz="2400" dirty="0"/>
              <a:t>U/f</a:t>
            </a:r>
            <a:r>
              <a:rPr lang="zh-CN" altLang="zh-CN" sz="2400" dirty="0"/>
              <a:t>开环</a:t>
            </a:r>
            <a:endParaRPr lang="zh-CN" altLang="en-US" sz="2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椭圆 9"/>
          <p:cNvSpPr>
            <a:spLocks noChangeAspect="1"/>
          </p:cNvSpPr>
          <p:nvPr>
            <p:custDataLst>
              <p:tags r:id="rId7"/>
            </p:custDataLst>
          </p:nvPr>
        </p:nvSpPr>
        <p:spPr>
          <a:xfrm>
            <a:off x="1178719" y="2137767"/>
            <a:ext cx="385762" cy="385763"/>
          </a:xfrm>
          <a:prstGeom prst="ellipse">
            <a:avLst/>
          </a:prstGeom>
          <a:solidFill>
            <a:srgbClr val="808080"/>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altLang="zh-CN" sz="1600" smtClea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A</a:t>
            </a:r>
            <a:endParaRPr lang="zh-CN" altLang="en-US"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椭圆 10"/>
          <p:cNvSpPr>
            <a:spLocks noChangeAspect="1"/>
          </p:cNvSpPr>
          <p:nvPr>
            <p:custDataLst>
              <p:tags r:id="rId8"/>
            </p:custDataLst>
          </p:nvPr>
        </p:nvSpPr>
        <p:spPr>
          <a:xfrm>
            <a:off x="1178719" y="2780705"/>
            <a:ext cx="385762" cy="385762"/>
          </a:xfrm>
          <a:prstGeom prst="ellipse">
            <a:avLst/>
          </a:prstGeom>
          <a:solidFill>
            <a:srgbClr val="808080"/>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altLang="zh-CN" sz="1600" smtClea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B</a:t>
            </a:r>
            <a:endParaRPr lang="zh-CN" altLang="en-US"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椭圆 11"/>
          <p:cNvSpPr>
            <a:spLocks noChangeAspect="1"/>
          </p:cNvSpPr>
          <p:nvPr>
            <p:custDataLst>
              <p:tags r:id="rId9"/>
            </p:custDataLst>
          </p:nvPr>
        </p:nvSpPr>
        <p:spPr>
          <a:xfrm>
            <a:off x="1178719" y="3423642"/>
            <a:ext cx="385762" cy="385763"/>
          </a:xfrm>
          <a:prstGeom prst="ellipse">
            <a:avLst/>
          </a:prstGeom>
          <a:solidFill>
            <a:srgbClr val="808080"/>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altLang="zh-CN" sz="1600" smtClea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C</a:t>
            </a:r>
            <a:endParaRPr lang="zh-CN" altLang="en-US"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椭圆 12"/>
          <p:cNvSpPr>
            <a:spLocks noChangeAspect="1"/>
          </p:cNvSpPr>
          <p:nvPr>
            <p:custDataLst>
              <p:tags r:id="rId10"/>
            </p:custDataLst>
          </p:nvPr>
        </p:nvSpPr>
        <p:spPr>
          <a:xfrm>
            <a:off x="1178719" y="4066580"/>
            <a:ext cx="385762" cy="385762"/>
          </a:xfrm>
          <a:prstGeom prst="ellipse">
            <a:avLst/>
          </a:prstGeom>
          <a:solidFill>
            <a:srgbClr val="00FF00"/>
          </a:solidFill>
          <a:ln w="254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altLang="zh-CN" sz="1600" smtClea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D</a:t>
            </a:r>
            <a:endParaRPr lang="zh-CN" altLang="en-US"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圆角矩形 13"/>
          <p:cNvSpPr/>
          <p:nvPr>
            <p:custDataLst>
              <p:tags r:id="rId11"/>
            </p:custDataLst>
          </p:nvPr>
        </p:nvSpPr>
        <p:spPr>
          <a:xfrm>
            <a:off x="6686550" y="4661297"/>
            <a:ext cx="1157288" cy="308610"/>
          </a:xfrm>
          <a:prstGeom prst="roundRect">
            <a:avLst/>
          </a:prstGeom>
          <a:solidFill>
            <a:srgbClr val="808080"/>
          </a:solidFill>
          <a:ln w="381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zh-CN" altLang="en-US" sz="1600" smtClea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提交</a:t>
            </a:r>
            <a:endParaRPr lang="zh-CN" altLang="en-US"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9" name="组合 18"/>
          <p:cNvGrpSpPr/>
          <p:nvPr>
            <p:custDataLst>
              <p:tags r:id="rId12"/>
            </p:custDataLst>
          </p:nvPr>
        </p:nvGrpSpPr>
        <p:grpSpPr>
          <a:xfrm>
            <a:off x="0" y="0"/>
            <a:ext cx="9144000" cy="635000"/>
            <a:chOff x="0" y="0"/>
            <a:chExt cx="9144000" cy="635000"/>
          </a:xfrm>
        </p:grpSpPr>
        <p:sp>
          <p:nvSpPr>
            <p:cNvPr id="15" name="TitleBackground"/>
            <p:cNvSpPr/>
            <p:nvPr>
              <p:custDataLst>
                <p:tags r:id="rId14"/>
              </p:custDataLst>
            </p:nvPr>
          </p:nvSpPr>
          <p:spPr>
            <a:xfrm>
              <a:off x="0" y="0"/>
              <a:ext cx="9144000" cy="635000"/>
            </a:xfrm>
            <a:prstGeom prst="rect">
              <a:avLst/>
            </a:prstGeom>
            <a:solidFill>
              <a:srgbClr val="F6F7F8"/>
            </a:solidFill>
            <a:ln w="25400" cap="flat" cmpd="sng" algn="ctr">
              <a:noFill/>
              <a:prstDash val="solid"/>
            </a:ln>
            <a:effectLst/>
            <a:extLst>
              <a:ext uri="{91240B29-F687-4F45-9708-019B960494DF}">
                <a14:hiddenLine xmlns:a14="http://schemas.microsoft.com/office/drawing/2010/main" w="25400">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ColorBlock"/>
            <p:cNvSpPr/>
            <p:nvPr>
              <p:custDataLst>
                <p:tags r:id="rId15"/>
              </p:custDataLst>
            </p:nvPr>
          </p:nvSpPr>
          <p:spPr>
            <a:xfrm>
              <a:off x="0" y="0"/>
              <a:ext cx="190500" cy="635000"/>
            </a:xfrm>
            <a:prstGeom prst="rect">
              <a:avLst/>
            </a:prstGeom>
            <a:solidFill>
              <a:srgbClr val="639EF4"/>
            </a:solidFill>
            <a:ln w="25400" cap="flat" cmpd="sng" algn="ctr">
              <a:noFill/>
              <a:prstDash val="solid"/>
            </a:ln>
            <a:effectLst/>
            <a:extLst>
              <a:ext uri="{91240B29-F687-4F45-9708-019B960494DF}">
                <a14:hiddenLine xmlns:a14="http://schemas.microsoft.com/office/drawing/2010/main" w="25400">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ypeText"/>
            <p:cNvSpPr txBox="1"/>
            <p:nvPr>
              <p:custDataLst>
                <p:tags r:id="rId16"/>
              </p:custDataLst>
            </p:nvPr>
          </p:nvSpPr>
          <p:spPr>
            <a:xfrm>
              <a:off x="254000" y="0"/>
              <a:ext cx="1905000" cy="635000"/>
            </a:xfrm>
            <a:prstGeom prst="rect">
              <a:avLst/>
            </a:prstGeom>
            <a:noFill/>
          </p:spPr>
          <p:txBody>
            <a:bodyPr vert="horz" wrap="none" rtlCol="0" anchor="ctr" anchorCtr="0">
              <a:noAutofit/>
            </a:bodyPr>
            <a:lstStyle/>
            <a:p>
              <a:r>
                <a:rPr lang="zh-CN" altLang="en-US" sz="2600"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单选题</a:t>
              </a:r>
              <a:endParaRPr lang="zh-CN" altLang="en-US" sz="260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 name="TipText"/>
            <p:cNvSpPr txBox="1"/>
            <p:nvPr>
              <p:custDataLst>
                <p:tags r:id="rId17"/>
              </p:custDataLst>
            </p:nvPr>
          </p:nvSpPr>
          <p:spPr>
            <a:xfrm>
              <a:off x="1525905" y="109220"/>
              <a:ext cx="2286000" cy="508000"/>
            </a:xfrm>
            <a:prstGeom prst="rect">
              <a:avLst/>
            </a:prstGeom>
            <a:noFill/>
          </p:spPr>
          <p:txBody>
            <a:bodyPr vert="horz" wrap="none" rtlCol="0" anchor="ctr" anchorCtr="0">
              <a:noAutofit/>
            </a:bodyPr>
            <a:lstStyle/>
            <a:p>
              <a:r>
                <a:rPr lang="en-US" altLang="zh-CN" sz="2000" smtClean="0">
                  <a:solidFill>
                    <a:srgbClr val="808080"/>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0" smtClean="0">
                  <a:solidFill>
                    <a:srgbClr val="808080"/>
                  </a:solidFill>
                  <a:latin typeface="微软雅黑" panose="020B0503020204020204" pitchFamily="34" charset="-122"/>
                  <a:ea typeface="微软雅黑" panose="020B0503020204020204" pitchFamily="34" charset="-122"/>
                  <a:sym typeface="微软雅黑" panose="020B0503020204020204" pitchFamily="34" charset="-122"/>
                </a:rPr>
                <a:t>分</a:t>
              </a:r>
              <a:endParaRPr lang="zh-CN" altLang="en-US" sz="2000">
                <a:solidFill>
                  <a:srgbClr val="80808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pic>
        <p:nvPicPr>
          <p:cNvPr id="4" name="图片 3"/>
          <p:cNvPicPr/>
          <p:nvPr>
            <p:custDataLst>
              <p:tags r:id="rId13"/>
            </p:custDataLst>
          </p:nvPr>
        </p:nvPicPr>
        <p:blipFill>
          <a:blip r:embed="rId19">
            <a:extLst>
              <a:ext uri="{28A0092B-C50C-407E-A947-70E740481C1C}">
                <a14:useLocalDpi xmlns:a14="http://schemas.microsoft.com/office/drawing/2010/main" val="0"/>
              </a:ext>
            </a:extLst>
          </a:blip>
          <a:stretch>
            <a:fillRect/>
          </a:stretch>
        </p:blipFill>
        <p:spPr>
          <a:xfrm>
            <a:off x="7594600" y="63500"/>
            <a:ext cx="1422400" cy="508000"/>
          </a:xfrm>
          <a:prstGeom prst="rect">
            <a:avLst/>
          </a:prstGeom>
        </p:spPr>
      </p:pic>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094234" y="1867499"/>
            <a:ext cx="5338321" cy="1323439"/>
          </a:xfrm>
          <a:prstGeom prst="rect">
            <a:avLst/>
          </a:prstGeom>
        </p:spPr>
        <p:txBody>
          <a:bodyPr wrap="none">
            <a:spAutoFit/>
          </a:bodyPr>
          <a:lstStyle/>
          <a:p>
            <a:r>
              <a:rPr lang="zh-CN" altLang="en-US" sz="8000" b="1" dirty="0">
                <a:solidFill>
                  <a:prstClr val="white"/>
                </a:solidFill>
                <a:latin typeface="Arial" panose="020B0604020202020204"/>
                <a:ea typeface="黑体" panose="02010609060101010101" charset="-122"/>
                <a:cs typeface="+mj-cs"/>
              </a:rPr>
              <a:t>谢谢大家！</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fld id="{3AF0AF5C-DE98-4004-B168-2E6E0D7089E0}" type="slidenum">
              <a:rPr lang="zh-CN" altLang="en-US" sz="1200">
                <a:solidFill>
                  <a:srgbClr val="04617B">
                    <a:shade val="90000"/>
                  </a:srgbClr>
                </a:solidFill>
              </a:rPr>
              <a:t>2</a:t>
            </a:fld>
            <a:endParaRPr lang="zh-CN" altLang="en-US" sz="1200" dirty="0">
              <a:solidFill>
                <a:srgbClr val="04617B">
                  <a:shade val="90000"/>
                </a:srgbClr>
              </a:solidFill>
            </a:endParaRPr>
          </a:p>
        </p:txBody>
      </p:sp>
      <p:sp>
        <p:nvSpPr>
          <p:cNvPr id="2" name="矩形 1"/>
          <p:cNvSpPr/>
          <p:nvPr/>
        </p:nvSpPr>
        <p:spPr>
          <a:xfrm>
            <a:off x="7727524" y="9025"/>
            <a:ext cx="1441421" cy="307777"/>
          </a:xfrm>
          <a:prstGeom prst="rect">
            <a:avLst/>
          </a:prstGeom>
        </p:spPr>
        <p:txBody>
          <a:bodyPr wrap="none">
            <a:spAutoFit/>
          </a:bodyPr>
          <a:lstStyle/>
          <a:p>
            <a:pPr algn="ctr">
              <a:defRPr/>
            </a:pPr>
            <a:r>
              <a:rPr lang="zh-CN" altLang="en-US"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rPr>
              <a:t>变频器安装操作</a:t>
            </a:r>
            <a:endParaRPr lang="en-US" altLang="zh-CN"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9" name="矩形 2"/>
          <p:cNvSpPr/>
          <p:nvPr/>
        </p:nvSpPr>
        <p:spPr>
          <a:xfrm>
            <a:off x="630308" y="1934462"/>
            <a:ext cx="1688808" cy="1445102"/>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tx1"/>
                </a:solidFill>
                <a:latin typeface="微软雅黑" panose="020B0503020204020204" pitchFamily="34" charset="-122"/>
                <a:ea typeface="微软雅黑" panose="020B0503020204020204" pitchFamily="34" charset="-122"/>
              </a:rPr>
              <a:t>内容</a:t>
            </a:r>
          </a:p>
        </p:txBody>
      </p:sp>
      <p:cxnSp>
        <p:nvCxnSpPr>
          <p:cNvPr id="10" name="直接连接符 9"/>
          <p:cNvCxnSpPr/>
          <p:nvPr/>
        </p:nvCxnSpPr>
        <p:spPr>
          <a:xfrm flipV="1">
            <a:off x="2271491" y="1724912"/>
            <a:ext cx="552947" cy="463913"/>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矩形 2"/>
          <p:cNvSpPr/>
          <p:nvPr/>
        </p:nvSpPr>
        <p:spPr>
          <a:xfrm>
            <a:off x="3109962" y="1378074"/>
            <a:ext cx="504593" cy="431777"/>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F0"/>
          </a:soli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chemeClr val="bg1"/>
                </a:solidFill>
                <a:latin typeface="微软雅黑" panose="020B0503020204020204" pitchFamily="34" charset="-122"/>
                <a:ea typeface="微软雅黑" panose="020B0503020204020204" pitchFamily="34" charset="-122"/>
              </a:rPr>
              <a:t>1</a:t>
            </a:r>
            <a:endParaRPr lang="zh-CN" altLang="en-US" sz="2100" b="1" dirty="0">
              <a:solidFill>
                <a:schemeClr val="bg1"/>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a:off x="2319116" y="3030279"/>
            <a:ext cx="677657" cy="38314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 name="矩形 2"/>
          <p:cNvSpPr/>
          <p:nvPr/>
        </p:nvSpPr>
        <p:spPr>
          <a:xfrm>
            <a:off x="3107813" y="3234610"/>
            <a:ext cx="504593" cy="431777"/>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50"/>
          </a:soli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chemeClr val="bg1"/>
                </a:solidFill>
                <a:latin typeface="微软雅黑" panose="020B0503020204020204" pitchFamily="34" charset="-122"/>
                <a:ea typeface="微软雅黑" panose="020B0503020204020204" pitchFamily="34" charset="-122"/>
              </a:rPr>
              <a:t>2</a:t>
            </a:r>
            <a:endParaRPr lang="zh-CN" altLang="en-US" sz="2100" b="1" dirty="0">
              <a:solidFill>
                <a:schemeClr val="bg1"/>
              </a:solidFill>
              <a:latin typeface="微软雅黑" panose="020B0503020204020204" pitchFamily="34" charset="-122"/>
              <a:ea typeface="微软雅黑" panose="020B0503020204020204" pitchFamily="34" charset="-122"/>
            </a:endParaRPr>
          </a:p>
        </p:txBody>
      </p:sp>
      <p:sp>
        <p:nvSpPr>
          <p:cNvPr id="3" name="矩形 2"/>
          <p:cNvSpPr/>
          <p:nvPr/>
        </p:nvSpPr>
        <p:spPr>
          <a:xfrm>
            <a:off x="3791478" y="1286631"/>
            <a:ext cx="2339102" cy="523220"/>
          </a:xfrm>
          <a:prstGeom prst="rect">
            <a:avLst/>
          </a:prstGeom>
        </p:spPr>
        <p:txBody>
          <a:bodyPr wrap="none">
            <a:spAutoFit/>
          </a:bodyPr>
          <a:lstStyle/>
          <a:p>
            <a:pPr lvl="0"/>
            <a:r>
              <a:rPr lang="zh-CN" altLang="en-US" sz="2800" dirty="0">
                <a:latin typeface="微软雅黑" panose="020B0503020204020204" pitchFamily="34" charset="-122"/>
                <a:ea typeface="微软雅黑" panose="020B0503020204020204" pitchFamily="34" charset="-122"/>
              </a:rPr>
              <a:t>调速系统分类</a:t>
            </a:r>
            <a:endParaRPr lang="zh-CN" altLang="zh-CN" sz="2800" dirty="0">
              <a:latin typeface="微软雅黑" panose="020B0503020204020204" pitchFamily="34" charset="-122"/>
              <a:ea typeface="微软雅黑" panose="020B0503020204020204" pitchFamily="34" charset="-122"/>
            </a:endParaRPr>
          </a:p>
        </p:txBody>
      </p:sp>
      <p:sp>
        <p:nvSpPr>
          <p:cNvPr id="16" name="矩形 15"/>
          <p:cNvSpPr/>
          <p:nvPr/>
        </p:nvSpPr>
        <p:spPr>
          <a:xfrm>
            <a:off x="3791478" y="3200994"/>
            <a:ext cx="2885726" cy="523220"/>
          </a:xfrm>
          <a:prstGeom prst="rect">
            <a:avLst/>
          </a:prstGeom>
        </p:spPr>
        <p:txBody>
          <a:bodyPr wrap="none">
            <a:spAutoFit/>
          </a:bodyPr>
          <a:lstStyle/>
          <a:p>
            <a:pPr lvl="0"/>
            <a:r>
              <a:rPr lang="en-US" altLang="zh-CN" sz="2800" dirty="0">
                <a:latin typeface="微软雅黑" panose="020B0503020204020204" pitchFamily="34" charset="-122"/>
                <a:ea typeface="微软雅黑" panose="020B0503020204020204" pitchFamily="34" charset="-122"/>
              </a:rPr>
              <a:t>U/f</a:t>
            </a:r>
            <a:r>
              <a:rPr lang="zh-CN" altLang="en-US" sz="2800" dirty="0">
                <a:latin typeface="微软雅黑" panose="020B0503020204020204" pitchFamily="34" charset="-122"/>
                <a:ea typeface="微软雅黑" panose="020B0503020204020204" pitchFamily="34" charset="-122"/>
              </a:rPr>
              <a:t>控制理论基础</a:t>
            </a:r>
            <a:endParaRPr lang="zh-CN" altLang="zh-CN" sz="2800" dirty="0">
              <a:latin typeface="微软雅黑" panose="020B0503020204020204" pitchFamily="34" charset="-122"/>
              <a:ea typeface="微软雅黑" panose="020B0503020204020204" pitchFamily="34" charset="-122"/>
            </a:endParaRPr>
          </a:p>
        </p:txBody>
      </p:sp>
      <p:sp>
        <p:nvSpPr>
          <p:cNvPr id="19" name="标题 1"/>
          <p:cNvSpPr txBox="1"/>
          <p:nvPr/>
        </p:nvSpPr>
        <p:spPr bwMode="auto">
          <a:xfrm>
            <a:off x="435754" y="9025"/>
            <a:ext cx="8229057"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38962" rIns="0" bIns="0" numCol="1" anchor="b" anchorCtr="0" compatLnSpc="1"/>
          <a:lstStyle>
            <a:lvl1pPr algn="l" rtl="0" eaLnBrk="0" fontAlgn="base" hangingPunct="0">
              <a:spcBef>
                <a:spcPct val="0"/>
              </a:spcBef>
              <a:spcAft>
                <a:spcPct val="0"/>
              </a:spcAft>
              <a:defRPr sz="4200" kern="1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2pPr>
            <a:lvl3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3pPr>
            <a:lvl4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4pPr>
            <a:lvl5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5pPr>
            <a:lvl6pPr marL="357505"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6pPr>
            <a:lvl7pPr marL="715645"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7pPr>
            <a:lvl8pPr marL="1073150"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8pPr>
            <a:lvl9pPr marL="1431290"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9pPr>
          </a:lstStyle>
          <a:p>
            <a:pPr algn="ctr" defTabSz="914400" eaLnBrk="1" hangingPunct="1"/>
            <a:r>
              <a:rPr lang="en-US" altLang="zh-CN" sz="3600" b="1">
                <a:solidFill>
                  <a:schemeClr val="tx1"/>
                </a:solidFill>
                <a:latin typeface="微软雅黑" panose="020B0503020204020204" pitchFamily="34" charset="-122"/>
                <a:ea typeface="微软雅黑" panose="020B0503020204020204" pitchFamily="34" charset="-122"/>
              </a:rPr>
              <a:t>U/f</a:t>
            </a:r>
            <a:r>
              <a:rPr lang="zh-CN" altLang="en-US" sz="3600" b="1">
                <a:solidFill>
                  <a:schemeClr val="tx1"/>
                </a:solidFill>
                <a:latin typeface="微软雅黑" panose="020B0503020204020204" pitchFamily="34" charset="-122"/>
                <a:ea typeface="微软雅黑" panose="020B0503020204020204" pitchFamily="34" charset="-122"/>
              </a:rPr>
              <a:t>控制</a:t>
            </a:r>
            <a:endParaRPr lang="zh-CN" altLang="en-US" sz="3600" b="1" dirty="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fld id="{3AF0AF5C-DE98-4004-B168-2E6E0D7089E0}" type="slidenum">
              <a:rPr lang="zh-CN" altLang="en-US">
                <a:solidFill>
                  <a:srgbClr val="04617B">
                    <a:shade val="90000"/>
                  </a:srgbClr>
                </a:solidFill>
              </a:rPr>
              <a:t>3</a:t>
            </a:fld>
            <a:endParaRPr lang="zh-CN" altLang="en-US" dirty="0">
              <a:solidFill>
                <a:srgbClr val="04617B">
                  <a:shade val="90000"/>
                </a:srgbClr>
              </a:solidFill>
            </a:endParaRPr>
          </a:p>
        </p:txBody>
      </p:sp>
      <p:sp>
        <p:nvSpPr>
          <p:cNvPr id="6149" name="标题 1"/>
          <p:cNvSpPr>
            <a:spLocks noGrp="1"/>
          </p:cNvSpPr>
          <p:nvPr>
            <p:ph type="title"/>
          </p:nvPr>
        </p:nvSpPr>
        <p:spPr>
          <a:xfrm>
            <a:off x="435754" y="9025"/>
            <a:ext cx="8229057" cy="563562"/>
          </a:xfrm>
        </p:spPr>
        <p:txBody>
          <a:bodyPr/>
          <a:lstStyle/>
          <a:p>
            <a:pPr algn="ctr" eaLnBrk="1" hangingPunct="1"/>
            <a:r>
              <a:rPr lang="zh-CN" altLang="en-US" sz="3600" b="1" dirty="0">
                <a:solidFill>
                  <a:schemeClr val="tx1"/>
                </a:solidFill>
                <a:latin typeface="微软雅黑" panose="020B0503020204020204" pitchFamily="34" charset="-122"/>
                <a:ea typeface="微软雅黑" panose="020B0503020204020204" pitchFamily="34" charset="-122"/>
              </a:rPr>
              <a:t>交流调速系统分类</a:t>
            </a:r>
          </a:p>
        </p:txBody>
      </p:sp>
      <p:sp>
        <p:nvSpPr>
          <p:cNvPr id="10" name="矩形 9"/>
          <p:cNvSpPr/>
          <p:nvPr/>
        </p:nvSpPr>
        <p:spPr>
          <a:xfrm>
            <a:off x="7727524" y="9025"/>
            <a:ext cx="1441421" cy="307777"/>
          </a:xfrm>
          <a:prstGeom prst="rect">
            <a:avLst/>
          </a:prstGeom>
        </p:spPr>
        <p:txBody>
          <a:bodyPr wrap="none">
            <a:spAutoFit/>
          </a:bodyPr>
          <a:lstStyle/>
          <a:p>
            <a:pPr algn="ctr">
              <a:defRPr/>
            </a:pPr>
            <a:r>
              <a:rPr lang="zh-CN" altLang="en-US"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rPr>
              <a:t>变频器安装操作</a:t>
            </a:r>
            <a:endParaRPr lang="en-US" altLang="zh-CN"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2" name="矩形 1"/>
          <p:cNvSpPr/>
          <p:nvPr/>
        </p:nvSpPr>
        <p:spPr>
          <a:xfrm>
            <a:off x="458586" y="2315718"/>
            <a:ext cx="1569660" cy="646331"/>
          </a:xfrm>
          <a:prstGeom prst="rect">
            <a:avLst/>
          </a:prstGeom>
        </p:spPr>
        <p:txBody>
          <a:bodyPr wrap="none">
            <a:spAutoFit/>
          </a:bodyPr>
          <a:lstStyle/>
          <a:p>
            <a:pPr algn="ctr"/>
            <a:r>
              <a:rPr lang="zh-CN" altLang="zh-CN" sz="1800" dirty="0">
                <a:latin typeface="微软雅黑" panose="020B0503020204020204" pitchFamily="34" charset="-122"/>
                <a:ea typeface="微软雅黑" panose="020B0503020204020204" pitchFamily="34" charset="-122"/>
              </a:rPr>
              <a:t>异步电动机</a:t>
            </a:r>
            <a:endParaRPr lang="en-US" altLang="zh-CN" sz="1800" dirty="0">
              <a:latin typeface="微软雅黑" panose="020B0503020204020204" pitchFamily="34" charset="-122"/>
              <a:ea typeface="微软雅黑" panose="020B0503020204020204" pitchFamily="34" charset="-122"/>
            </a:endParaRPr>
          </a:p>
          <a:p>
            <a:pPr algn="ctr"/>
            <a:r>
              <a:rPr lang="zh-CN" altLang="zh-CN" sz="1800" dirty="0">
                <a:latin typeface="微软雅黑" panose="020B0503020204020204" pitchFamily="34" charset="-122"/>
                <a:ea typeface="微软雅黑" panose="020B0503020204020204" pitchFamily="34" charset="-122"/>
              </a:rPr>
              <a:t>变频调速系统</a:t>
            </a:r>
            <a:endParaRPr lang="zh-CN" altLang="en-US" sz="1800" dirty="0">
              <a:latin typeface="微软雅黑" panose="020B0503020204020204" pitchFamily="34" charset="-122"/>
              <a:ea typeface="微软雅黑" panose="020B0503020204020204" pitchFamily="34" charset="-122"/>
            </a:endParaRPr>
          </a:p>
        </p:txBody>
      </p:sp>
      <p:sp>
        <p:nvSpPr>
          <p:cNvPr id="3" name="矩形 2"/>
          <p:cNvSpPr/>
          <p:nvPr/>
        </p:nvSpPr>
        <p:spPr>
          <a:xfrm>
            <a:off x="2291555" y="3778152"/>
            <a:ext cx="3099075" cy="243465"/>
          </a:xfrm>
          <a:prstGeom prst="rect">
            <a:avLst/>
          </a:prstGeom>
        </p:spPr>
        <p:txBody>
          <a:bodyPr wrap="square">
            <a:spAutoFit/>
          </a:bodyPr>
          <a:lstStyle/>
          <a:p>
            <a:pPr marL="70485" indent="266065">
              <a:lnSpc>
                <a:spcPts val="990"/>
              </a:lnSpc>
              <a:spcAft>
                <a:spcPts val="0"/>
              </a:spcAft>
            </a:pPr>
            <a:r>
              <a:rPr lang="zh-CN" altLang="zh-CN" sz="1800" dirty="0">
                <a:latin typeface="微软雅黑" panose="020B0503020204020204" pitchFamily="34" charset="-122"/>
                <a:ea typeface="微软雅黑" panose="020B0503020204020204" pitchFamily="34" charset="-122"/>
              </a:rPr>
              <a:t>直接转矩控制</a:t>
            </a:r>
            <a:r>
              <a:rPr lang="zh-CN" altLang="en-US" sz="1800" dirty="0">
                <a:latin typeface="微软雅黑" panose="020B0503020204020204" pitchFamily="34" charset="-122"/>
                <a:ea typeface="微软雅黑" panose="020B0503020204020204" pitchFamily="34" charset="-122"/>
              </a:rPr>
              <a:t>的</a:t>
            </a:r>
            <a:r>
              <a:rPr lang="zh-CN" altLang="zh-CN" sz="1800" dirty="0">
                <a:latin typeface="微软雅黑" panose="020B0503020204020204" pitchFamily="34" charset="-122"/>
                <a:ea typeface="微软雅黑" panose="020B0503020204020204" pitchFamily="34" charset="-122"/>
              </a:rPr>
              <a:t>调速系统</a:t>
            </a:r>
            <a:endParaRPr lang="zh-CN" altLang="en-US" sz="1800" dirty="0">
              <a:latin typeface="微软雅黑" panose="020B0503020204020204" pitchFamily="34" charset="-122"/>
              <a:ea typeface="微软雅黑" panose="020B0503020204020204" pitchFamily="34" charset="-122"/>
            </a:endParaRPr>
          </a:p>
        </p:txBody>
      </p:sp>
      <p:sp>
        <p:nvSpPr>
          <p:cNvPr id="5" name="左大括号 4"/>
          <p:cNvSpPr/>
          <p:nvPr/>
        </p:nvSpPr>
        <p:spPr>
          <a:xfrm>
            <a:off x="2118664" y="1341498"/>
            <a:ext cx="345782" cy="259836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7" name="矩形 6"/>
          <p:cNvSpPr/>
          <p:nvPr/>
        </p:nvSpPr>
        <p:spPr>
          <a:xfrm>
            <a:off x="2291555" y="1280716"/>
            <a:ext cx="3099075" cy="646331"/>
          </a:xfrm>
          <a:prstGeom prst="rect">
            <a:avLst/>
          </a:prstGeom>
        </p:spPr>
        <p:txBody>
          <a:bodyPr wrap="square">
            <a:spAutoFit/>
          </a:bodyPr>
          <a:lstStyle/>
          <a:p>
            <a:pPr marL="70485" indent="266065">
              <a:spcAft>
                <a:spcPts val="0"/>
              </a:spcAft>
            </a:pPr>
            <a:r>
              <a:rPr lang="zh-CN" altLang="zh-CN" sz="1800" dirty="0">
                <a:latin typeface="微软雅黑" panose="020B0503020204020204" pitchFamily="34" charset="-122"/>
                <a:ea typeface="微软雅黑" panose="020B0503020204020204" pitchFamily="34" charset="-122"/>
              </a:rPr>
              <a:t>恒压频比控制的调速系统</a:t>
            </a:r>
            <a:endParaRPr lang="en-US" altLang="zh-CN" sz="1800" dirty="0">
              <a:latin typeface="微软雅黑" panose="020B0503020204020204" pitchFamily="34" charset="-122"/>
              <a:ea typeface="微软雅黑" panose="020B0503020204020204" pitchFamily="34" charset="-122"/>
            </a:endParaRPr>
          </a:p>
          <a:p>
            <a:pPr marL="70485" indent="266065">
              <a:spcAft>
                <a:spcPts val="0"/>
              </a:spcAft>
            </a:pPr>
            <a:r>
              <a:rPr lang="en-US" altLang="zh-CN" sz="1800" dirty="0">
                <a:latin typeface="微软雅黑" panose="020B0503020204020204" pitchFamily="34" charset="-122"/>
                <a:ea typeface="微软雅黑" panose="020B0503020204020204" pitchFamily="34" charset="-122"/>
              </a:rPr>
              <a:t>(U/f </a:t>
            </a:r>
            <a:r>
              <a:rPr lang="zh-CN" altLang="zh-CN" sz="1800" dirty="0">
                <a:latin typeface="微软雅黑" panose="020B0503020204020204" pitchFamily="34" charset="-122"/>
                <a:ea typeface="微软雅黑" panose="020B0503020204020204" pitchFamily="34" charset="-122"/>
              </a:rPr>
              <a:t>控制</a:t>
            </a:r>
            <a:r>
              <a:rPr lang="en-US" altLang="zh-CN" sz="1800" dirty="0">
                <a:latin typeface="微软雅黑" panose="020B0503020204020204" pitchFamily="34" charset="-122"/>
                <a:ea typeface="微软雅黑" panose="020B0503020204020204" pitchFamily="34" charset="-122"/>
              </a:rPr>
              <a:t>)</a:t>
            </a:r>
            <a:endParaRPr lang="zh-CN" altLang="en-US" sz="1800" dirty="0">
              <a:latin typeface="微软雅黑" panose="020B0503020204020204" pitchFamily="34" charset="-122"/>
              <a:ea typeface="微软雅黑" panose="020B0503020204020204" pitchFamily="34" charset="-122"/>
            </a:endParaRPr>
          </a:p>
        </p:txBody>
      </p:sp>
      <p:sp>
        <p:nvSpPr>
          <p:cNvPr id="8" name="矩形 7"/>
          <p:cNvSpPr/>
          <p:nvPr/>
        </p:nvSpPr>
        <p:spPr>
          <a:xfrm>
            <a:off x="2645282" y="2373818"/>
            <a:ext cx="2723823" cy="369332"/>
          </a:xfrm>
          <a:prstGeom prst="rect">
            <a:avLst/>
          </a:prstGeom>
        </p:spPr>
        <p:txBody>
          <a:bodyPr wrap="none">
            <a:spAutoFit/>
          </a:bodyPr>
          <a:lstStyle/>
          <a:p>
            <a:r>
              <a:rPr lang="zh-CN" altLang="zh-CN" sz="1800" dirty="0">
                <a:latin typeface="微软雅黑" panose="020B0503020204020204" pitchFamily="34" charset="-122"/>
                <a:ea typeface="微软雅黑" panose="020B0503020204020204" pitchFamily="34" charset="-122"/>
              </a:rPr>
              <a:t>转差频率控制的调速系统</a:t>
            </a:r>
            <a:endParaRPr lang="zh-CN" altLang="en-US" sz="1800" dirty="0">
              <a:latin typeface="微软雅黑" panose="020B0503020204020204" pitchFamily="34" charset="-122"/>
              <a:ea typeface="微软雅黑" panose="020B0503020204020204" pitchFamily="34" charset="-122"/>
            </a:endParaRPr>
          </a:p>
        </p:txBody>
      </p:sp>
      <p:sp>
        <p:nvSpPr>
          <p:cNvPr id="9" name="矩形 8"/>
          <p:cNvSpPr/>
          <p:nvPr/>
        </p:nvSpPr>
        <p:spPr>
          <a:xfrm>
            <a:off x="2645282" y="2962049"/>
            <a:ext cx="2262158" cy="369332"/>
          </a:xfrm>
          <a:prstGeom prst="rect">
            <a:avLst/>
          </a:prstGeom>
        </p:spPr>
        <p:txBody>
          <a:bodyPr wrap="none">
            <a:spAutoFit/>
          </a:bodyPr>
          <a:lstStyle/>
          <a:p>
            <a:r>
              <a:rPr lang="zh-CN" altLang="zh-CN" sz="1800" dirty="0">
                <a:latin typeface="微软雅黑" panose="020B0503020204020204" pitchFamily="34" charset="-122"/>
                <a:ea typeface="微软雅黑" panose="020B0503020204020204" pitchFamily="34" charset="-122"/>
              </a:rPr>
              <a:t>矢量控制的调速系统</a:t>
            </a:r>
            <a:endParaRPr lang="zh-CN" altLang="en-US" sz="1800" dirty="0">
              <a:latin typeface="微软雅黑" panose="020B0503020204020204" pitchFamily="34" charset="-122"/>
              <a:ea typeface="微软雅黑" panose="020B0503020204020204" pitchFamily="34" charset="-122"/>
            </a:endParaRPr>
          </a:p>
        </p:txBody>
      </p:sp>
      <p:sp>
        <p:nvSpPr>
          <p:cNvPr id="11" name="矩形 10"/>
          <p:cNvSpPr/>
          <p:nvPr/>
        </p:nvSpPr>
        <p:spPr>
          <a:xfrm>
            <a:off x="5713611" y="1694713"/>
            <a:ext cx="2380780" cy="369332"/>
          </a:xfrm>
          <a:prstGeom prst="rect">
            <a:avLst/>
          </a:prstGeom>
        </p:spPr>
        <p:txBody>
          <a:bodyPr wrap="none">
            <a:spAutoFit/>
          </a:bodyPr>
          <a:lstStyle/>
          <a:p>
            <a:r>
              <a:rPr lang="zh-CN" altLang="zh-CN" sz="1800" dirty="0">
                <a:latin typeface="微软雅黑" panose="020B0503020204020204" pitchFamily="34" charset="-122"/>
                <a:ea typeface="微软雅黑" panose="020B0503020204020204" pitchFamily="34" charset="-122"/>
              </a:rPr>
              <a:t>三菱 </a:t>
            </a:r>
            <a:r>
              <a:rPr lang="en-US" altLang="zh-CN" sz="1800" dirty="0">
                <a:latin typeface="微软雅黑" panose="020B0503020204020204" pitchFamily="34" charset="-122"/>
                <a:ea typeface="微软雅黑" panose="020B0503020204020204" pitchFamily="34" charset="-122"/>
              </a:rPr>
              <a:t>FR-E740 </a:t>
            </a:r>
            <a:r>
              <a:rPr lang="zh-CN" altLang="zh-CN" sz="1800" dirty="0">
                <a:latin typeface="微软雅黑" panose="020B0503020204020204" pitchFamily="34" charset="-122"/>
                <a:ea typeface="微软雅黑" panose="020B0503020204020204" pitchFamily="34" charset="-122"/>
              </a:rPr>
              <a:t>变频器</a:t>
            </a:r>
            <a:endParaRPr lang="zh-CN" altLang="en-US" sz="1800" dirty="0">
              <a:latin typeface="微软雅黑" panose="020B0503020204020204" pitchFamily="34" charset="-122"/>
              <a:ea typeface="微软雅黑" panose="020B0503020204020204" pitchFamily="34" charset="-122"/>
            </a:endParaRPr>
          </a:p>
        </p:txBody>
      </p:sp>
      <p:sp>
        <p:nvSpPr>
          <p:cNvPr id="12" name="矩形 11"/>
          <p:cNvSpPr/>
          <p:nvPr/>
        </p:nvSpPr>
        <p:spPr>
          <a:xfrm>
            <a:off x="5713611" y="1021757"/>
            <a:ext cx="2632452" cy="369332"/>
          </a:xfrm>
          <a:prstGeom prst="rect">
            <a:avLst/>
          </a:prstGeom>
        </p:spPr>
        <p:txBody>
          <a:bodyPr wrap="none">
            <a:spAutoFit/>
          </a:bodyPr>
          <a:lstStyle/>
          <a:p>
            <a:r>
              <a:rPr lang="zh-CN" altLang="zh-CN" sz="1800" dirty="0">
                <a:latin typeface="微软雅黑" panose="020B0503020204020204" pitchFamily="34" charset="-122"/>
                <a:ea typeface="微软雅黑" panose="020B0503020204020204" pitchFamily="34" charset="-122"/>
              </a:rPr>
              <a:t>西门子 </a:t>
            </a:r>
            <a:r>
              <a:rPr lang="en-US" altLang="zh-CN" sz="1800" dirty="0">
                <a:latin typeface="微软雅黑" panose="020B0503020204020204" pitchFamily="34" charset="-122"/>
                <a:ea typeface="微软雅黑" panose="020B0503020204020204" pitchFamily="34" charset="-122"/>
              </a:rPr>
              <a:t>MM 420 </a:t>
            </a:r>
            <a:r>
              <a:rPr lang="zh-CN" altLang="zh-CN" sz="1800" dirty="0">
                <a:latin typeface="微软雅黑" panose="020B0503020204020204" pitchFamily="34" charset="-122"/>
                <a:ea typeface="微软雅黑" panose="020B0503020204020204" pitchFamily="34" charset="-122"/>
              </a:rPr>
              <a:t>变频器</a:t>
            </a:r>
            <a:endParaRPr lang="zh-CN" altLang="en-US" sz="1800" dirty="0">
              <a:latin typeface="微软雅黑" panose="020B0503020204020204" pitchFamily="34" charset="-122"/>
              <a:ea typeface="微软雅黑" panose="020B0503020204020204" pitchFamily="34" charset="-122"/>
            </a:endParaRPr>
          </a:p>
        </p:txBody>
      </p:sp>
      <p:sp>
        <p:nvSpPr>
          <p:cNvPr id="13" name="左大括号 12"/>
          <p:cNvSpPr/>
          <p:nvPr/>
        </p:nvSpPr>
        <p:spPr>
          <a:xfrm>
            <a:off x="5390630" y="1233920"/>
            <a:ext cx="245889" cy="64545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9" grpId="0"/>
      <p:bldP spid="11" grpId="0"/>
      <p:bldP spid="12" grpId="0"/>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custDataLst>
              <p:tags r:id="rId2"/>
            </p:custDataLst>
          </p:nvPr>
        </p:nvSpPr>
        <p:spPr>
          <a:xfrm>
            <a:off x="914400" y="321469"/>
            <a:ext cx="7315200" cy="1607344"/>
          </a:xfrm>
          <a:prstGeom prst="rect">
            <a:avLst/>
          </a:prstGeom>
          <a:noFill/>
        </p:spPr>
        <p:txBody>
          <a:bodyPr vert="horz" wrap="square" rtlCol="0" anchor="ctr" anchorCtr="0">
            <a:noAutofit/>
          </a:bodyPr>
          <a:lstStyle/>
          <a:p>
            <a:r>
              <a:rPr lang="zh-CN" altLang="en-US" sz="2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异步电动机变频调速常用的控制方式有（    ）</a:t>
            </a:r>
          </a:p>
        </p:txBody>
      </p:sp>
      <p:sp>
        <p:nvSpPr>
          <p:cNvPr id="4" name="TextBox 3"/>
          <p:cNvSpPr txBox="1"/>
          <p:nvPr>
            <p:custDataLst>
              <p:tags r:id="rId3"/>
            </p:custDataLst>
          </p:nvPr>
        </p:nvSpPr>
        <p:spPr>
          <a:xfrm>
            <a:off x="1564481" y="2089546"/>
            <a:ext cx="6400800" cy="482203"/>
          </a:xfrm>
          <a:prstGeom prst="rect">
            <a:avLst/>
          </a:prstGeom>
          <a:noFill/>
        </p:spPr>
        <p:txBody>
          <a:bodyPr vert="horz" rtlCol="0" anchor="ctr" anchorCtr="0">
            <a:noAutofit/>
          </a:bodyPr>
          <a:lstStyle/>
          <a:p>
            <a:pPr marL="70485" indent="266065">
              <a:spcAft>
                <a:spcPts val="0"/>
              </a:spcAft>
            </a:pPr>
            <a:r>
              <a:rPr lang="zh-CN" altLang="zh-CN" sz="2400" dirty="0">
                <a:latin typeface="微软雅黑" panose="020B0503020204020204" pitchFamily="34" charset="-122"/>
                <a:ea typeface="微软雅黑" panose="020B0503020204020204" pitchFamily="34" charset="-122"/>
              </a:rPr>
              <a:t>恒压频比</a:t>
            </a:r>
            <a:r>
              <a:rPr lang="zh-CN" altLang="zh-CN" sz="2400" dirty="0" smtClean="0">
                <a:latin typeface="微软雅黑" panose="020B0503020204020204" pitchFamily="34" charset="-122"/>
                <a:ea typeface="微软雅黑" panose="020B0503020204020204" pitchFamily="34" charset="-122"/>
              </a:rPr>
              <a:t>控制</a:t>
            </a:r>
            <a:r>
              <a:rPr lang="en-US" altLang="zh-CN" sz="2400" dirty="0" smtClean="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U/f </a:t>
            </a:r>
            <a:r>
              <a:rPr lang="zh-CN" altLang="zh-CN" sz="2400" dirty="0">
                <a:latin typeface="微软雅黑" panose="020B0503020204020204" pitchFamily="34" charset="-122"/>
                <a:ea typeface="微软雅黑" panose="020B0503020204020204" pitchFamily="34" charset="-122"/>
              </a:rPr>
              <a:t>控制</a:t>
            </a:r>
            <a:r>
              <a:rPr lang="en-US" altLang="zh-CN" sz="2400" dirty="0">
                <a:latin typeface="微软雅黑" panose="020B0503020204020204" pitchFamily="34" charset="-122"/>
                <a:ea typeface="微软雅黑" panose="020B0503020204020204" pitchFamily="34" charset="-122"/>
              </a:rPr>
              <a:t>)</a:t>
            </a:r>
            <a:endParaRPr lang="zh-CN" altLang="en-US" sz="2400" dirty="0">
              <a:latin typeface="微软雅黑" panose="020B0503020204020204" pitchFamily="34" charset="-122"/>
              <a:ea typeface="微软雅黑" panose="020B0503020204020204" pitchFamily="34" charset="-122"/>
            </a:endParaRPr>
          </a:p>
        </p:txBody>
      </p:sp>
      <p:sp>
        <p:nvSpPr>
          <p:cNvPr id="5" name="TextBox 4"/>
          <p:cNvSpPr txBox="1"/>
          <p:nvPr>
            <p:custDataLst>
              <p:tags r:id="rId4"/>
            </p:custDataLst>
          </p:nvPr>
        </p:nvSpPr>
        <p:spPr>
          <a:xfrm>
            <a:off x="1828800" y="2732484"/>
            <a:ext cx="6400800" cy="482203"/>
          </a:xfrm>
          <a:prstGeom prst="rect">
            <a:avLst/>
          </a:prstGeom>
          <a:noFill/>
        </p:spPr>
        <p:txBody>
          <a:bodyPr vert="horz" rtlCol="0" anchor="ctr" anchorCtr="0">
            <a:noAutofit/>
          </a:bodyPr>
          <a:lstStyle/>
          <a:p>
            <a:r>
              <a:rPr lang="zh-CN" altLang="zh-CN" sz="2400" dirty="0" smtClean="0">
                <a:latin typeface="微软雅黑" panose="020B0503020204020204" pitchFamily="34" charset="-122"/>
                <a:ea typeface="微软雅黑" panose="020B0503020204020204" pitchFamily="34" charset="-122"/>
              </a:rPr>
              <a:t>转差频率</a:t>
            </a:r>
            <a:r>
              <a:rPr lang="zh-CN" altLang="en-US" sz="2400" dirty="0" smtClean="0">
                <a:latin typeface="微软雅黑" panose="020B0503020204020204" pitchFamily="34" charset="-122"/>
                <a:ea typeface="微软雅黑" panose="020B0503020204020204" pitchFamily="34" charset="-122"/>
              </a:rPr>
              <a:t>控制</a:t>
            </a:r>
            <a:endParaRPr lang="zh-CN" altLang="en-US" sz="2400" dirty="0">
              <a:latin typeface="微软雅黑" panose="020B0503020204020204" pitchFamily="34" charset="-122"/>
              <a:ea typeface="微软雅黑" panose="020B0503020204020204" pitchFamily="34" charset="-122"/>
            </a:endParaRPr>
          </a:p>
        </p:txBody>
      </p:sp>
      <p:sp>
        <p:nvSpPr>
          <p:cNvPr id="6" name="TextBox 5"/>
          <p:cNvSpPr txBox="1"/>
          <p:nvPr>
            <p:custDataLst>
              <p:tags r:id="rId5"/>
            </p:custDataLst>
          </p:nvPr>
        </p:nvSpPr>
        <p:spPr>
          <a:xfrm>
            <a:off x="1828800" y="3375422"/>
            <a:ext cx="6400800" cy="482203"/>
          </a:xfrm>
          <a:prstGeom prst="rect">
            <a:avLst/>
          </a:prstGeom>
          <a:noFill/>
        </p:spPr>
        <p:txBody>
          <a:bodyPr vert="horz" rtlCol="0" anchor="ctr" anchorCtr="0">
            <a:noAutofit/>
          </a:bodyPr>
          <a:lstStyle/>
          <a:p>
            <a:r>
              <a:rPr lang="zh-CN" altLang="zh-CN" sz="2400" dirty="0" smtClean="0">
                <a:latin typeface="微软雅黑" panose="020B0503020204020204" pitchFamily="34" charset="-122"/>
                <a:ea typeface="微软雅黑" panose="020B0503020204020204" pitchFamily="34" charset="-122"/>
              </a:rPr>
              <a:t>矢量控制</a:t>
            </a:r>
            <a:endParaRPr lang="zh-CN" altLang="en-US" sz="2400" dirty="0">
              <a:latin typeface="微软雅黑" panose="020B0503020204020204" pitchFamily="34" charset="-122"/>
              <a:ea typeface="微软雅黑" panose="020B0503020204020204" pitchFamily="34" charset="-122"/>
            </a:endParaRPr>
          </a:p>
        </p:txBody>
      </p:sp>
      <p:sp>
        <p:nvSpPr>
          <p:cNvPr id="7" name="TextBox 6"/>
          <p:cNvSpPr txBox="1"/>
          <p:nvPr>
            <p:custDataLst>
              <p:tags r:id="rId6"/>
            </p:custDataLst>
          </p:nvPr>
        </p:nvSpPr>
        <p:spPr>
          <a:xfrm>
            <a:off x="1828800" y="4018359"/>
            <a:ext cx="6400800" cy="482203"/>
          </a:xfrm>
          <a:prstGeom prst="rect">
            <a:avLst/>
          </a:prstGeom>
          <a:noFill/>
        </p:spPr>
        <p:txBody>
          <a:bodyPr vert="horz" rtlCol="0" anchor="ctr" anchorCtr="0">
            <a:noAutofit/>
          </a:bodyPr>
          <a:lstStyle/>
          <a:p>
            <a:r>
              <a:rPr lang="zh-CN" altLang="en-US" sz="2600" dirty="0"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直接转矩控制</a:t>
            </a:r>
            <a:endParaRPr lang="zh-CN" altLang="en-US" sz="2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矩形 7"/>
          <p:cNvSpPr>
            <a:spLocks noChangeAspect="1"/>
          </p:cNvSpPr>
          <p:nvPr>
            <p:custDataLst>
              <p:tags r:id="rId7"/>
            </p:custDataLst>
          </p:nvPr>
        </p:nvSpPr>
        <p:spPr>
          <a:xfrm>
            <a:off x="1178719" y="2137767"/>
            <a:ext cx="385762" cy="385763"/>
          </a:xfrm>
          <a:prstGeom prst="rect">
            <a:avLst/>
          </a:prstGeom>
          <a:solidFill>
            <a:srgbClr val="00FF00"/>
          </a:solidFill>
          <a:ln w="254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altLang="zh-CN" sz="1600" smtClea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A</a:t>
            </a:r>
            <a:endParaRPr lang="zh-CN" altLang="en-US"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矩形 8"/>
          <p:cNvSpPr>
            <a:spLocks noChangeAspect="1"/>
          </p:cNvSpPr>
          <p:nvPr>
            <p:custDataLst>
              <p:tags r:id="rId8"/>
            </p:custDataLst>
          </p:nvPr>
        </p:nvSpPr>
        <p:spPr>
          <a:xfrm>
            <a:off x="1178719" y="2780705"/>
            <a:ext cx="385762" cy="385762"/>
          </a:xfrm>
          <a:prstGeom prst="rect">
            <a:avLst/>
          </a:prstGeom>
          <a:solidFill>
            <a:srgbClr val="00FF00"/>
          </a:solidFill>
          <a:ln w="254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altLang="zh-CN" sz="1600" smtClea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B</a:t>
            </a:r>
            <a:endParaRPr lang="zh-CN" altLang="en-US"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矩形 9"/>
          <p:cNvSpPr>
            <a:spLocks noChangeAspect="1"/>
          </p:cNvSpPr>
          <p:nvPr>
            <p:custDataLst>
              <p:tags r:id="rId9"/>
            </p:custDataLst>
          </p:nvPr>
        </p:nvSpPr>
        <p:spPr>
          <a:xfrm>
            <a:off x="1178719" y="3423642"/>
            <a:ext cx="385762" cy="385763"/>
          </a:xfrm>
          <a:prstGeom prst="rect">
            <a:avLst/>
          </a:prstGeom>
          <a:solidFill>
            <a:srgbClr val="00FF00"/>
          </a:solidFill>
          <a:ln w="254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altLang="zh-CN" sz="1600" smtClea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C</a:t>
            </a:r>
            <a:endParaRPr lang="zh-CN" altLang="en-US"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矩形 10"/>
          <p:cNvSpPr>
            <a:spLocks noChangeAspect="1"/>
          </p:cNvSpPr>
          <p:nvPr>
            <p:custDataLst>
              <p:tags r:id="rId10"/>
            </p:custDataLst>
          </p:nvPr>
        </p:nvSpPr>
        <p:spPr>
          <a:xfrm>
            <a:off x="1178719" y="4066580"/>
            <a:ext cx="385762" cy="385762"/>
          </a:xfrm>
          <a:prstGeom prst="rect">
            <a:avLst/>
          </a:prstGeom>
          <a:solidFill>
            <a:srgbClr val="00FF00"/>
          </a:solidFill>
          <a:ln w="254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altLang="zh-CN" sz="1600" smtClea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D</a:t>
            </a:r>
            <a:endParaRPr lang="zh-CN" altLang="en-US"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圆角矩形 11"/>
          <p:cNvSpPr/>
          <p:nvPr>
            <p:custDataLst>
              <p:tags r:id="rId11"/>
            </p:custDataLst>
          </p:nvPr>
        </p:nvSpPr>
        <p:spPr>
          <a:xfrm>
            <a:off x="6686550" y="4661297"/>
            <a:ext cx="1157288" cy="308610"/>
          </a:xfrm>
          <a:prstGeom prst="roundRect">
            <a:avLst/>
          </a:prstGeom>
          <a:solidFill>
            <a:srgbClr val="808080"/>
          </a:solidFill>
          <a:ln w="381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zh-CN" altLang="en-US" sz="1600" smtClea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提交</a:t>
            </a:r>
            <a:endParaRPr lang="zh-CN" altLang="en-US"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7" name="组合 16"/>
          <p:cNvGrpSpPr/>
          <p:nvPr>
            <p:custDataLst>
              <p:tags r:id="rId12"/>
            </p:custDataLst>
          </p:nvPr>
        </p:nvGrpSpPr>
        <p:grpSpPr>
          <a:xfrm>
            <a:off x="0" y="0"/>
            <a:ext cx="9144000" cy="635000"/>
            <a:chOff x="0" y="0"/>
            <a:chExt cx="9144000" cy="635000"/>
          </a:xfrm>
        </p:grpSpPr>
        <p:sp>
          <p:nvSpPr>
            <p:cNvPr id="13" name="TitleBackground"/>
            <p:cNvSpPr/>
            <p:nvPr>
              <p:custDataLst>
                <p:tags r:id="rId14"/>
              </p:custDataLst>
            </p:nvPr>
          </p:nvSpPr>
          <p:spPr>
            <a:xfrm>
              <a:off x="0" y="0"/>
              <a:ext cx="9144000" cy="635000"/>
            </a:xfrm>
            <a:prstGeom prst="rect">
              <a:avLst/>
            </a:prstGeom>
            <a:solidFill>
              <a:srgbClr val="F6F7F8"/>
            </a:solidFill>
            <a:ln w="25400" cap="flat" cmpd="sng" algn="ctr">
              <a:noFill/>
              <a:prstDash val="solid"/>
            </a:ln>
            <a:effectLst/>
            <a:extLst>
              <a:ext uri="{91240B29-F687-4F45-9708-019B960494DF}">
                <a14:hiddenLine xmlns:a14="http://schemas.microsoft.com/office/drawing/2010/main" w="25400">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ColorBlock"/>
            <p:cNvSpPr/>
            <p:nvPr>
              <p:custDataLst>
                <p:tags r:id="rId15"/>
              </p:custDataLst>
            </p:nvPr>
          </p:nvSpPr>
          <p:spPr>
            <a:xfrm>
              <a:off x="0" y="0"/>
              <a:ext cx="190500" cy="635000"/>
            </a:xfrm>
            <a:prstGeom prst="rect">
              <a:avLst/>
            </a:prstGeom>
            <a:solidFill>
              <a:srgbClr val="639EF4"/>
            </a:solidFill>
            <a:ln w="25400" cap="flat" cmpd="sng" algn="ctr">
              <a:noFill/>
              <a:prstDash val="solid"/>
            </a:ln>
            <a:effectLst/>
            <a:extLst>
              <a:ext uri="{91240B29-F687-4F45-9708-019B960494DF}">
                <a14:hiddenLine xmlns:a14="http://schemas.microsoft.com/office/drawing/2010/main" w="25400">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TypeText"/>
            <p:cNvSpPr txBox="1"/>
            <p:nvPr>
              <p:custDataLst>
                <p:tags r:id="rId16"/>
              </p:custDataLst>
            </p:nvPr>
          </p:nvSpPr>
          <p:spPr>
            <a:xfrm>
              <a:off x="254000" y="0"/>
              <a:ext cx="1905000" cy="635000"/>
            </a:xfrm>
            <a:prstGeom prst="rect">
              <a:avLst/>
            </a:prstGeom>
            <a:noFill/>
          </p:spPr>
          <p:txBody>
            <a:bodyPr vert="horz" wrap="none" rtlCol="0" anchor="ctr" anchorCtr="0">
              <a:noAutofit/>
            </a:bodyPr>
            <a:lstStyle/>
            <a:p>
              <a:r>
                <a:rPr lang="zh-CN" altLang="en-US" sz="2600"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多选题</a:t>
              </a:r>
              <a:endParaRPr lang="zh-CN" altLang="en-US" sz="260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 name="TipText"/>
            <p:cNvSpPr txBox="1"/>
            <p:nvPr>
              <p:custDataLst>
                <p:tags r:id="rId17"/>
              </p:custDataLst>
            </p:nvPr>
          </p:nvSpPr>
          <p:spPr>
            <a:xfrm>
              <a:off x="1525905" y="109220"/>
              <a:ext cx="2286000" cy="508000"/>
            </a:xfrm>
            <a:prstGeom prst="rect">
              <a:avLst/>
            </a:prstGeom>
            <a:noFill/>
          </p:spPr>
          <p:txBody>
            <a:bodyPr vert="horz" wrap="none" rtlCol="0" anchor="ctr" anchorCtr="0">
              <a:noAutofit/>
            </a:bodyPr>
            <a:lstStyle/>
            <a:p>
              <a:r>
                <a:rPr lang="en-US" altLang="zh-CN" sz="2000" smtClean="0">
                  <a:solidFill>
                    <a:srgbClr val="808080"/>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0" smtClean="0">
                  <a:solidFill>
                    <a:srgbClr val="808080"/>
                  </a:solidFill>
                  <a:latin typeface="微软雅黑" panose="020B0503020204020204" pitchFamily="34" charset="-122"/>
                  <a:ea typeface="微软雅黑" panose="020B0503020204020204" pitchFamily="34" charset="-122"/>
                  <a:sym typeface="微软雅黑" panose="020B0503020204020204" pitchFamily="34" charset="-122"/>
                </a:rPr>
                <a:t>分</a:t>
              </a:r>
              <a:endParaRPr lang="zh-CN" altLang="en-US" sz="2000">
                <a:solidFill>
                  <a:srgbClr val="80808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pic>
        <p:nvPicPr>
          <p:cNvPr id="2" name="图片 1"/>
          <p:cNvPicPr/>
          <p:nvPr>
            <p:custDataLst>
              <p:tags r:id="rId13"/>
            </p:custDataLst>
          </p:nvPr>
        </p:nvPicPr>
        <p:blipFill>
          <a:blip r:embed="rId19">
            <a:extLst>
              <a:ext uri="{28A0092B-C50C-407E-A947-70E740481C1C}">
                <a14:useLocalDpi xmlns:a14="http://schemas.microsoft.com/office/drawing/2010/main" val="0"/>
              </a:ext>
            </a:extLst>
          </a:blip>
          <a:stretch>
            <a:fillRect/>
          </a:stretch>
        </p:blipFill>
        <p:spPr>
          <a:xfrm>
            <a:off x="7594600" y="63500"/>
            <a:ext cx="1422400" cy="508000"/>
          </a:xfrm>
          <a:prstGeom prst="rect">
            <a:avLst/>
          </a:prstGeom>
        </p:spPr>
      </p:pic>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fld id="{3AF0AF5C-DE98-4004-B168-2E6E0D7089E0}" type="slidenum">
              <a:rPr lang="zh-CN" altLang="en-US">
                <a:solidFill>
                  <a:srgbClr val="04617B">
                    <a:shade val="90000"/>
                  </a:srgbClr>
                </a:solidFill>
              </a:rPr>
              <a:t>5</a:t>
            </a:fld>
            <a:endParaRPr lang="zh-CN" altLang="en-US" dirty="0">
              <a:solidFill>
                <a:srgbClr val="04617B">
                  <a:shade val="90000"/>
                </a:srgbClr>
              </a:solidFill>
            </a:endParaRPr>
          </a:p>
        </p:txBody>
      </p:sp>
      <p:sp>
        <p:nvSpPr>
          <p:cNvPr id="6149" name="标题 1"/>
          <p:cNvSpPr>
            <a:spLocks noGrp="1"/>
          </p:cNvSpPr>
          <p:nvPr>
            <p:ph type="title"/>
          </p:nvPr>
        </p:nvSpPr>
        <p:spPr>
          <a:xfrm>
            <a:off x="435754" y="9025"/>
            <a:ext cx="8229057" cy="563562"/>
          </a:xfrm>
        </p:spPr>
        <p:txBody>
          <a:bodyPr/>
          <a:lstStyle/>
          <a:p>
            <a:pPr algn="ctr" eaLnBrk="1" hangingPunct="1"/>
            <a:r>
              <a:rPr lang="en-US" altLang="zh-CN" sz="3600" b="1" dirty="0">
                <a:solidFill>
                  <a:schemeClr val="tx1"/>
                </a:solidFill>
                <a:latin typeface="微软雅黑" panose="020B0503020204020204" pitchFamily="34" charset="-122"/>
                <a:ea typeface="微软雅黑" panose="020B0503020204020204" pitchFamily="34" charset="-122"/>
              </a:rPr>
              <a:t>U/f</a:t>
            </a:r>
            <a:r>
              <a:rPr lang="zh-CN" altLang="en-US" sz="3600" b="1" dirty="0">
                <a:solidFill>
                  <a:schemeClr val="tx1"/>
                </a:solidFill>
                <a:latin typeface="微软雅黑" panose="020B0503020204020204" pitchFamily="34" charset="-122"/>
                <a:ea typeface="微软雅黑" panose="020B0503020204020204" pitchFamily="34" charset="-122"/>
              </a:rPr>
              <a:t>控制理论基础</a:t>
            </a:r>
          </a:p>
        </p:txBody>
      </p:sp>
      <p:sp>
        <p:nvSpPr>
          <p:cNvPr id="10" name="矩形 9"/>
          <p:cNvSpPr/>
          <p:nvPr/>
        </p:nvSpPr>
        <p:spPr>
          <a:xfrm>
            <a:off x="7727524" y="9025"/>
            <a:ext cx="1441421" cy="307777"/>
          </a:xfrm>
          <a:prstGeom prst="rect">
            <a:avLst/>
          </a:prstGeom>
        </p:spPr>
        <p:txBody>
          <a:bodyPr wrap="none">
            <a:spAutoFit/>
          </a:bodyPr>
          <a:lstStyle/>
          <a:p>
            <a:pPr algn="ctr">
              <a:defRPr/>
            </a:pPr>
            <a:r>
              <a:rPr lang="zh-CN" altLang="en-US"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rPr>
              <a:t>变频器安装操作</a:t>
            </a:r>
            <a:endParaRPr lang="en-US" altLang="zh-CN"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7" name="矩形 6"/>
          <p:cNvSpPr/>
          <p:nvPr/>
        </p:nvSpPr>
        <p:spPr>
          <a:xfrm>
            <a:off x="386249" y="763336"/>
            <a:ext cx="4445524" cy="523220"/>
          </a:xfrm>
          <a:prstGeom prst="rect">
            <a:avLst/>
          </a:prstGeom>
        </p:spPr>
        <p:txBody>
          <a:bodyPr wrap="square">
            <a:spAutoFit/>
          </a:bodyPr>
          <a:lstStyle/>
          <a:p>
            <a:pPr marL="70485" indent="266065">
              <a:spcAft>
                <a:spcPts val="0"/>
              </a:spcAft>
            </a:pPr>
            <a:r>
              <a:rPr lang="zh-CN" altLang="zh-CN" sz="2800" dirty="0">
                <a:latin typeface="微软雅黑" panose="020B0503020204020204" pitchFamily="34" charset="-122"/>
                <a:ea typeface="微软雅黑" panose="020B0503020204020204" pitchFamily="34" charset="-122"/>
              </a:rPr>
              <a:t>恒压频比控制的调速系统</a:t>
            </a:r>
            <a:endParaRPr lang="en-US" altLang="zh-CN" sz="2800" dirty="0">
              <a:latin typeface="微软雅黑" panose="020B0503020204020204" pitchFamily="34" charset="-122"/>
              <a:ea typeface="微软雅黑" panose="020B0503020204020204" pitchFamily="34" charset="-122"/>
            </a:endParaRPr>
          </a:p>
        </p:txBody>
      </p:sp>
      <p:sp>
        <p:nvSpPr>
          <p:cNvPr id="6" name="矩形 5"/>
          <p:cNvSpPr/>
          <p:nvPr/>
        </p:nvSpPr>
        <p:spPr>
          <a:xfrm>
            <a:off x="4631725" y="794114"/>
            <a:ext cx="2664661" cy="461665"/>
          </a:xfrm>
          <a:prstGeom prst="rect">
            <a:avLst/>
          </a:prstGeom>
        </p:spPr>
        <p:txBody>
          <a:bodyPr wrap="square" anchor="ctr">
            <a:spAutoFit/>
          </a:bodyPr>
          <a:lstStyle/>
          <a:p>
            <a:pPr marL="70485" indent="266065">
              <a:spcAft>
                <a:spcPts val="0"/>
              </a:spcAft>
            </a:pPr>
            <a:r>
              <a:rPr lang="en-US" altLang="zh-CN" sz="2400" dirty="0">
                <a:latin typeface="微软雅黑" panose="020B0503020204020204" pitchFamily="34" charset="-122"/>
                <a:ea typeface="微软雅黑" panose="020B0503020204020204" pitchFamily="34" charset="-122"/>
              </a:rPr>
              <a:t>(U/f </a:t>
            </a:r>
            <a:r>
              <a:rPr lang="zh-CN" altLang="zh-CN" sz="2400" dirty="0">
                <a:latin typeface="微软雅黑" panose="020B0503020204020204" pitchFamily="34" charset="-122"/>
                <a:ea typeface="微软雅黑" panose="020B0503020204020204" pitchFamily="34" charset="-122"/>
              </a:rPr>
              <a:t>控制</a:t>
            </a:r>
            <a:r>
              <a:rPr lang="en-US" altLang="zh-CN" sz="2400" dirty="0">
                <a:latin typeface="微软雅黑" panose="020B0503020204020204" pitchFamily="34" charset="-122"/>
                <a:ea typeface="微软雅黑" panose="020B0503020204020204" pitchFamily="34" charset="-122"/>
              </a:rPr>
              <a:t>)</a:t>
            </a:r>
            <a:endParaRPr lang="zh-CN" altLang="en-US" sz="2400" dirty="0">
              <a:latin typeface="微软雅黑" panose="020B0503020204020204" pitchFamily="34" charset="-122"/>
              <a:ea typeface="微软雅黑" panose="020B0503020204020204" pitchFamily="34" charset="-122"/>
            </a:endParaRPr>
          </a:p>
        </p:txBody>
      </p:sp>
      <p:sp>
        <p:nvSpPr>
          <p:cNvPr id="14" name="矩形 13"/>
          <p:cNvSpPr/>
          <p:nvPr/>
        </p:nvSpPr>
        <p:spPr>
          <a:xfrm>
            <a:off x="710772" y="1518395"/>
            <a:ext cx="7603351" cy="2358466"/>
          </a:xfrm>
          <a:prstGeom prst="rect">
            <a:avLst/>
          </a:prstGeom>
        </p:spPr>
        <p:txBody>
          <a:bodyPr wrap="square">
            <a:spAutoFit/>
          </a:bodyPr>
          <a:lstStyle/>
          <a:p>
            <a:pPr marL="285750" indent="-285750">
              <a:lnSpc>
                <a:spcPct val="125000"/>
              </a:lnSpc>
              <a:buFont typeface="Wingdings" panose="05000000000000000000" pitchFamily="2" charset="2"/>
              <a:buChar char="l"/>
            </a:pPr>
            <a:r>
              <a:rPr lang="zh-CN" altLang="zh-CN" sz="2400" dirty="0">
                <a:latin typeface="微软雅黑" panose="020B0503020204020204" pitchFamily="34" charset="-122"/>
                <a:ea typeface="微软雅黑" panose="020B0503020204020204" pitchFamily="34" charset="-122"/>
                <a:cs typeface="宋体" panose="02010600030101010101" pitchFamily="2" charset="-122"/>
              </a:rPr>
              <a:t>恒压频比控制（</a:t>
            </a:r>
            <a:r>
              <a:rPr lang="en-US" altLang="zh-CN" sz="2400" dirty="0">
                <a:latin typeface="微软雅黑" panose="020B0503020204020204" pitchFamily="34" charset="-122"/>
                <a:ea typeface="微软雅黑" panose="020B0503020204020204" pitchFamily="34" charset="-122"/>
                <a:cs typeface="宋体" panose="02010600030101010101" pitchFamily="2" charset="-122"/>
              </a:rPr>
              <a:t>U/f</a:t>
            </a:r>
            <a:r>
              <a:rPr lang="en-US" altLang="zh-CN" sz="2400" spc="-5" dirty="0">
                <a:latin typeface="微软雅黑" panose="020B0503020204020204" pitchFamily="34" charset="-122"/>
                <a:ea typeface="微软雅黑" panose="020B0503020204020204" pitchFamily="34" charset="-122"/>
                <a:cs typeface="宋体" panose="02010600030101010101" pitchFamily="2" charset="-122"/>
              </a:rPr>
              <a:t> </a:t>
            </a:r>
            <a:r>
              <a:rPr lang="zh-CN" altLang="zh-CN" sz="2400" spc="-15" dirty="0">
                <a:latin typeface="微软雅黑" panose="020B0503020204020204" pitchFamily="34" charset="-122"/>
                <a:ea typeface="微软雅黑" panose="020B0503020204020204" pitchFamily="34" charset="-122"/>
                <a:cs typeface="宋体" panose="02010600030101010101" pitchFamily="2" charset="-122"/>
              </a:rPr>
              <a:t>控制）是使变频器的输出在改变频率的同时也改变电压，通常是使 </a:t>
            </a:r>
            <a:r>
              <a:rPr lang="en-US" altLang="zh-CN" sz="2400" i="1" dirty="0">
                <a:latin typeface="微软雅黑" panose="020B0503020204020204" pitchFamily="34" charset="-122"/>
                <a:ea typeface="微软雅黑" panose="020B0503020204020204" pitchFamily="34" charset="-122"/>
                <a:cs typeface="宋体" panose="02010600030101010101" pitchFamily="2" charset="-122"/>
              </a:rPr>
              <a:t>U</a:t>
            </a:r>
            <a:r>
              <a:rPr lang="en-US" altLang="zh-CN" sz="2400" dirty="0">
                <a:latin typeface="微软雅黑" panose="020B0503020204020204" pitchFamily="34" charset="-122"/>
                <a:ea typeface="微软雅黑" panose="020B0503020204020204" pitchFamily="34" charset="-122"/>
                <a:cs typeface="宋体" panose="02010600030101010101" pitchFamily="2" charset="-122"/>
              </a:rPr>
              <a:t>/</a:t>
            </a:r>
            <a:r>
              <a:rPr lang="en-US" altLang="zh-CN" sz="2400" i="1" dirty="0">
                <a:latin typeface="微软雅黑" panose="020B0503020204020204" pitchFamily="34" charset="-122"/>
                <a:ea typeface="微软雅黑" panose="020B0503020204020204" pitchFamily="34" charset="-122"/>
                <a:cs typeface="宋体" panose="02010600030101010101" pitchFamily="2" charset="-122"/>
              </a:rPr>
              <a:t>f</a:t>
            </a:r>
            <a:r>
              <a:rPr lang="en-US" altLang="zh-CN" sz="2400" i="1" spc="-10" dirty="0">
                <a:latin typeface="微软雅黑" panose="020B0503020204020204" pitchFamily="34" charset="-122"/>
                <a:ea typeface="微软雅黑" panose="020B0503020204020204" pitchFamily="34" charset="-122"/>
                <a:cs typeface="宋体" panose="02010600030101010101" pitchFamily="2" charset="-122"/>
              </a:rPr>
              <a:t> </a:t>
            </a:r>
            <a:r>
              <a:rPr lang="zh-CN" altLang="zh-CN" sz="2400" spc="-20" dirty="0">
                <a:latin typeface="微软雅黑" panose="020B0503020204020204" pitchFamily="34" charset="-122"/>
                <a:ea typeface="微软雅黑" panose="020B0503020204020204" pitchFamily="34" charset="-122"/>
                <a:cs typeface="宋体" panose="02010600030101010101" pitchFamily="2" charset="-122"/>
              </a:rPr>
              <a:t>为常数，这样可使电动机磁通保持一定，在较宽的调速范围内，使电动机的转矩、效率、功率因数不下降， 使电动机保持恒定的最大转矩。</a:t>
            </a:r>
            <a:endParaRPr lang="zh-CN" altLang="en-US" sz="24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fld id="{3AF0AF5C-DE98-4004-B168-2E6E0D7089E0}" type="slidenum">
              <a:rPr lang="zh-CN" altLang="en-US">
                <a:solidFill>
                  <a:srgbClr val="04617B">
                    <a:shade val="90000"/>
                  </a:srgbClr>
                </a:solidFill>
              </a:rPr>
              <a:t>6</a:t>
            </a:fld>
            <a:endParaRPr lang="zh-CN" altLang="en-US" dirty="0">
              <a:solidFill>
                <a:srgbClr val="04617B">
                  <a:shade val="90000"/>
                </a:srgbClr>
              </a:solidFill>
            </a:endParaRPr>
          </a:p>
        </p:txBody>
      </p:sp>
      <p:sp>
        <p:nvSpPr>
          <p:cNvPr id="6149" name="标题 1"/>
          <p:cNvSpPr>
            <a:spLocks noGrp="1"/>
          </p:cNvSpPr>
          <p:nvPr>
            <p:ph type="title"/>
          </p:nvPr>
        </p:nvSpPr>
        <p:spPr>
          <a:xfrm>
            <a:off x="435754" y="9025"/>
            <a:ext cx="8229057" cy="563562"/>
          </a:xfrm>
        </p:spPr>
        <p:txBody>
          <a:bodyPr/>
          <a:lstStyle/>
          <a:p>
            <a:pPr algn="ctr" eaLnBrk="1" hangingPunct="1"/>
            <a:r>
              <a:rPr lang="en-US" altLang="zh-CN" sz="3600" b="1" dirty="0">
                <a:solidFill>
                  <a:schemeClr val="tx1"/>
                </a:solidFill>
                <a:latin typeface="微软雅黑" panose="020B0503020204020204" pitchFamily="34" charset="-122"/>
                <a:ea typeface="微软雅黑" panose="020B0503020204020204" pitchFamily="34" charset="-122"/>
              </a:rPr>
              <a:t>U/f</a:t>
            </a:r>
            <a:r>
              <a:rPr lang="zh-CN" altLang="en-US" sz="3600" b="1" dirty="0">
                <a:solidFill>
                  <a:schemeClr val="tx1"/>
                </a:solidFill>
                <a:latin typeface="微软雅黑" panose="020B0503020204020204" pitchFamily="34" charset="-122"/>
                <a:ea typeface="微软雅黑" panose="020B0503020204020204" pitchFamily="34" charset="-122"/>
              </a:rPr>
              <a:t>控制理论基础</a:t>
            </a:r>
          </a:p>
        </p:txBody>
      </p:sp>
      <p:sp>
        <p:nvSpPr>
          <p:cNvPr id="10" name="矩形 9"/>
          <p:cNvSpPr/>
          <p:nvPr/>
        </p:nvSpPr>
        <p:spPr>
          <a:xfrm>
            <a:off x="7727524" y="9025"/>
            <a:ext cx="1441421" cy="307777"/>
          </a:xfrm>
          <a:prstGeom prst="rect">
            <a:avLst/>
          </a:prstGeom>
        </p:spPr>
        <p:txBody>
          <a:bodyPr wrap="none">
            <a:spAutoFit/>
          </a:bodyPr>
          <a:lstStyle/>
          <a:p>
            <a:pPr algn="ctr">
              <a:defRPr/>
            </a:pPr>
            <a:r>
              <a:rPr lang="zh-CN" altLang="en-US"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rPr>
              <a:t>变频器安装操作</a:t>
            </a:r>
            <a:endParaRPr lang="en-US" altLang="zh-CN"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7" name="矩形 6"/>
          <p:cNvSpPr/>
          <p:nvPr/>
        </p:nvSpPr>
        <p:spPr>
          <a:xfrm>
            <a:off x="386249" y="763336"/>
            <a:ext cx="4445524" cy="523220"/>
          </a:xfrm>
          <a:prstGeom prst="rect">
            <a:avLst/>
          </a:prstGeom>
        </p:spPr>
        <p:txBody>
          <a:bodyPr wrap="square">
            <a:spAutoFit/>
          </a:bodyPr>
          <a:lstStyle/>
          <a:p>
            <a:pPr marL="70485" indent="266065">
              <a:spcAft>
                <a:spcPts val="0"/>
              </a:spcAft>
            </a:pPr>
            <a:r>
              <a:rPr lang="zh-CN" altLang="zh-CN" sz="2800" dirty="0">
                <a:latin typeface="微软雅黑" panose="020B0503020204020204" pitchFamily="34" charset="-122"/>
                <a:ea typeface="微软雅黑" panose="020B0503020204020204" pitchFamily="34" charset="-122"/>
              </a:rPr>
              <a:t>恒压频比控制的调速系统</a:t>
            </a:r>
            <a:endParaRPr lang="en-US" altLang="zh-CN" sz="2800" dirty="0">
              <a:latin typeface="微软雅黑" panose="020B0503020204020204" pitchFamily="34" charset="-122"/>
              <a:ea typeface="微软雅黑" panose="020B0503020204020204" pitchFamily="34" charset="-122"/>
            </a:endParaRPr>
          </a:p>
        </p:txBody>
      </p:sp>
      <p:sp>
        <p:nvSpPr>
          <p:cNvPr id="6" name="矩形 5"/>
          <p:cNvSpPr/>
          <p:nvPr/>
        </p:nvSpPr>
        <p:spPr>
          <a:xfrm>
            <a:off x="4631725" y="794114"/>
            <a:ext cx="2664661" cy="461665"/>
          </a:xfrm>
          <a:prstGeom prst="rect">
            <a:avLst/>
          </a:prstGeom>
        </p:spPr>
        <p:txBody>
          <a:bodyPr wrap="square" anchor="ctr">
            <a:spAutoFit/>
          </a:bodyPr>
          <a:lstStyle/>
          <a:p>
            <a:pPr marL="70485" indent="266065">
              <a:spcAft>
                <a:spcPts val="0"/>
              </a:spcAft>
            </a:pPr>
            <a:r>
              <a:rPr lang="en-US" altLang="zh-CN" sz="2400" dirty="0">
                <a:latin typeface="微软雅黑" panose="020B0503020204020204" pitchFamily="34" charset="-122"/>
                <a:ea typeface="微软雅黑" panose="020B0503020204020204" pitchFamily="34" charset="-122"/>
              </a:rPr>
              <a:t>(U/f </a:t>
            </a:r>
            <a:r>
              <a:rPr lang="zh-CN" altLang="zh-CN" sz="2400" dirty="0">
                <a:latin typeface="微软雅黑" panose="020B0503020204020204" pitchFamily="34" charset="-122"/>
                <a:ea typeface="微软雅黑" panose="020B0503020204020204" pitchFamily="34" charset="-122"/>
              </a:rPr>
              <a:t>控制</a:t>
            </a:r>
            <a:r>
              <a:rPr lang="en-US" altLang="zh-CN" sz="2400" dirty="0">
                <a:latin typeface="微软雅黑" panose="020B0503020204020204" pitchFamily="34" charset="-122"/>
                <a:ea typeface="微软雅黑" panose="020B0503020204020204" pitchFamily="34" charset="-122"/>
              </a:rPr>
              <a:t>)</a:t>
            </a:r>
            <a:endParaRPr lang="zh-CN" altLang="en-US" sz="2400" dirty="0">
              <a:latin typeface="微软雅黑" panose="020B0503020204020204" pitchFamily="34" charset="-122"/>
              <a:ea typeface="微软雅黑" panose="020B0503020204020204" pitchFamily="34" charset="-122"/>
            </a:endParaRPr>
          </a:p>
        </p:txBody>
      </p:sp>
      <p:sp>
        <p:nvSpPr>
          <p:cNvPr id="15" name="矩形 14"/>
          <p:cNvSpPr/>
          <p:nvPr/>
        </p:nvSpPr>
        <p:spPr>
          <a:xfrm>
            <a:off x="534089" y="1828540"/>
            <a:ext cx="7603351" cy="1938992"/>
          </a:xfrm>
          <a:prstGeom prst="rect">
            <a:avLst/>
          </a:prstGeom>
        </p:spPr>
        <p:txBody>
          <a:bodyPr wrap="square">
            <a:spAutoFit/>
          </a:bodyPr>
          <a:lstStyle/>
          <a:p>
            <a:pPr marL="285750" indent="-285750">
              <a:lnSpc>
                <a:spcPct val="125000"/>
              </a:lnSpc>
              <a:buFont typeface="Wingdings" panose="05000000000000000000" pitchFamily="2" charset="2"/>
              <a:buChar char="l"/>
            </a:pPr>
            <a:r>
              <a:rPr lang="en-US" altLang="zh-CN" sz="2400" dirty="0">
                <a:latin typeface="微软雅黑" panose="020B0503020204020204" pitchFamily="34" charset="-122"/>
                <a:ea typeface="微软雅黑" panose="020B0503020204020204" pitchFamily="34" charset="-122"/>
                <a:cs typeface="宋体" panose="02010600030101010101" pitchFamily="2" charset="-122"/>
              </a:rPr>
              <a:t>U/f </a:t>
            </a:r>
            <a:r>
              <a:rPr lang="zh-CN" altLang="zh-CN" sz="2400" dirty="0">
                <a:latin typeface="微软雅黑" panose="020B0503020204020204" pitchFamily="34" charset="-122"/>
                <a:ea typeface="微软雅黑" panose="020B0503020204020204" pitchFamily="34" charset="-122"/>
                <a:cs typeface="宋体" panose="02010600030101010101" pitchFamily="2" charset="-122"/>
              </a:rPr>
              <a:t>控制方式的控制思路清晰，实现成本较低，为各种通用型变频器所普遍采用，但采用该控制方式的变频器未能充分考虑负载的影响，所以只应用于对精度要求不高的场合。</a:t>
            </a:r>
          </a:p>
        </p:txBody>
      </p:sp>
    </p:spTree>
    <p:extLst>
      <p:ext uri="{BB962C8B-B14F-4D97-AF65-F5344CB8AC3E}">
        <p14:creationId xmlns:p14="http://schemas.microsoft.com/office/powerpoint/2010/main" val="211519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fld id="{3AF0AF5C-DE98-4004-B168-2E6E0D7089E0}" type="slidenum">
              <a:rPr lang="zh-CN" altLang="en-US">
                <a:solidFill>
                  <a:srgbClr val="04617B">
                    <a:shade val="90000"/>
                  </a:srgbClr>
                </a:solidFill>
              </a:rPr>
              <a:t>7</a:t>
            </a:fld>
            <a:endParaRPr lang="zh-CN" altLang="en-US" dirty="0">
              <a:solidFill>
                <a:srgbClr val="04617B">
                  <a:shade val="90000"/>
                </a:srgbClr>
              </a:solidFill>
            </a:endParaRPr>
          </a:p>
        </p:txBody>
      </p:sp>
      <p:sp>
        <p:nvSpPr>
          <p:cNvPr id="6149" name="标题 1"/>
          <p:cNvSpPr>
            <a:spLocks noGrp="1"/>
          </p:cNvSpPr>
          <p:nvPr>
            <p:ph type="title"/>
          </p:nvPr>
        </p:nvSpPr>
        <p:spPr>
          <a:xfrm>
            <a:off x="435754" y="9025"/>
            <a:ext cx="8229057" cy="563562"/>
          </a:xfrm>
        </p:spPr>
        <p:txBody>
          <a:bodyPr/>
          <a:lstStyle/>
          <a:p>
            <a:pPr algn="ctr" eaLnBrk="1" hangingPunct="1"/>
            <a:r>
              <a:rPr lang="en-US" altLang="zh-CN" sz="3600" b="1" dirty="0">
                <a:solidFill>
                  <a:schemeClr val="tx1"/>
                </a:solidFill>
                <a:latin typeface="微软雅黑" panose="020B0503020204020204" pitchFamily="34" charset="-122"/>
                <a:ea typeface="微软雅黑" panose="020B0503020204020204" pitchFamily="34" charset="-122"/>
              </a:rPr>
              <a:t>U/f</a:t>
            </a:r>
            <a:r>
              <a:rPr lang="zh-CN" altLang="en-US" sz="3600" b="1" dirty="0">
                <a:solidFill>
                  <a:schemeClr val="tx1"/>
                </a:solidFill>
                <a:latin typeface="微软雅黑" panose="020B0503020204020204" pitchFamily="34" charset="-122"/>
                <a:ea typeface="微软雅黑" panose="020B0503020204020204" pitchFamily="34" charset="-122"/>
              </a:rPr>
              <a:t>控制理论基础</a:t>
            </a:r>
          </a:p>
        </p:txBody>
      </p:sp>
      <p:sp>
        <p:nvSpPr>
          <p:cNvPr id="10" name="矩形 9"/>
          <p:cNvSpPr/>
          <p:nvPr/>
        </p:nvSpPr>
        <p:spPr>
          <a:xfrm>
            <a:off x="7727524" y="9025"/>
            <a:ext cx="1441421" cy="307777"/>
          </a:xfrm>
          <a:prstGeom prst="rect">
            <a:avLst/>
          </a:prstGeom>
        </p:spPr>
        <p:txBody>
          <a:bodyPr wrap="none">
            <a:spAutoFit/>
          </a:bodyPr>
          <a:lstStyle/>
          <a:p>
            <a:pPr algn="ctr">
              <a:defRPr/>
            </a:pPr>
            <a:r>
              <a:rPr lang="zh-CN" altLang="en-US"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rPr>
              <a:t>变频器安装操作</a:t>
            </a:r>
            <a:endParaRPr lang="en-US" altLang="zh-CN"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14" name="矩形 13"/>
          <p:cNvSpPr/>
          <p:nvPr/>
        </p:nvSpPr>
        <p:spPr>
          <a:xfrm>
            <a:off x="748606" y="3189338"/>
            <a:ext cx="7603351" cy="1477328"/>
          </a:xfrm>
          <a:prstGeom prst="rect">
            <a:avLst/>
          </a:prstGeom>
        </p:spPr>
        <p:txBody>
          <a:bodyPr wrap="square">
            <a:spAutoFit/>
          </a:bodyPr>
          <a:lstStyle/>
          <a:p>
            <a:pPr marL="285750" indent="-285750">
              <a:lnSpc>
                <a:spcPct val="125000"/>
              </a:lnSpc>
              <a:buFont typeface="Wingdings" panose="05000000000000000000" pitchFamily="2" charset="2"/>
              <a:buChar char="l"/>
            </a:pPr>
            <a:r>
              <a:rPr lang="zh-CN" altLang="zh-CN" sz="2400" dirty="0">
                <a:latin typeface="微软雅黑" panose="020B0503020204020204" pitchFamily="34" charset="-122"/>
                <a:ea typeface="微软雅黑" panose="020B0503020204020204" pitchFamily="34" charset="-122"/>
                <a:cs typeface="宋体" panose="02010600030101010101" pitchFamily="2" charset="-122"/>
              </a:rPr>
              <a:t>从电机转速公式我们可以看出，只要改变定子电压的频率 </a:t>
            </a:r>
            <a:r>
              <a:rPr lang="en-US" altLang="zh-CN" sz="2400" dirty="0">
                <a:latin typeface="微软雅黑" panose="020B0503020204020204" pitchFamily="34" charset="-122"/>
                <a:ea typeface="微软雅黑" panose="020B0503020204020204" pitchFamily="34" charset="-122"/>
                <a:cs typeface="宋体" panose="02010600030101010101" pitchFamily="2" charset="-122"/>
              </a:rPr>
              <a:t>f1 </a:t>
            </a:r>
            <a:r>
              <a:rPr lang="zh-CN" altLang="zh-CN" sz="2400" dirty="0">
                <a:latin typeface="微软雅黑" panose="020B0503020204020204" pitchFamily="34" charset="-122"/>
                <a:ea typeface="微软雅黑" panose="020B0503020204020204" pitchFamily="34" charset="-122"/>
                <a:cs typeface="宋体" panose="02010600030101010101" pitchFamily="2" charset="-122"/>
              </a:rPr>
              <a:t>就可以调节转速 </a:t>
            </a:r>
            <a:r>
              <a:rPr lang="en-US" altLang="zh-CN" sz="2400" dirty="0">
                <a:latin typeface="微软雅黑" panose="020B0503020204020204" pitchFamily="34" charset="-122"/>
                <a:ea typeface="微软雅黑" panose="020B0503020204020204" pitchFamily="34" charset="-122"/>
                <a:cs typeface="宋体" panose="02010600030101010101" pitchFamily="2" charset="-122"/>
              </a:rPr>
              <a:t>n </a:t>
            </a:r>
            <a:r>
              <a:rPr lang="zh-CN" altLang="zh-CN" sz="2400" dirty="0">
                <a:latin typeface="微软雅黑" panose="020B0503020204020204" pitchFamily="34" charset="-122"/>
                <a:ea typeface="微软雅黑" panose="020B0503020204020204" pitchFamily="34" charset="-122"/>
                <a:cs typeface="宋体" panose="02010600030101010101" pitchFamily="2" charset="-122"/>
              </a:rPr>
              <a:t>的大小了， 但是事实上只改变 </a:t>
            </a:r>
            <a:r>
              <a:rPr lang="en-US" altLang="zh-CN" sz="2400" dirty="0">
                <a:latin typeface="微软雅黑" panose="020B0503020204020204" pitchFamily="34" charset="-122"/>
                <a:ea typeface="微软雅黑" panose="020B0503020204020204" pitchFamily="34" charset="-122"/>
                <a:cs typeface="宋体" panose="02010600030101010101" pitchFamily="2" charset="-122"/>
              </a:rPr>
              <a:t>f1 </a:t>
            </a:r>
            <a:r>
              <a:rPr lang="zh-CN" altLang="zh-CN" sz="2400" dirty="0">
                <a:latin typeface="微软雅黑" panose="020B0503020204020204" pitchFamily="34" charset="-122"/>
                <a:ea typeface="微软雅黑" panose="020B0503020204020204" pitchFamily="34" charset="-122"/>
                <a:cs typeface="宋体" panose="02010600030101010101" pitchFamily="2" charset="-122"/>
              </a:rPr>
              <a:t>并不能正常调速，为什么呢？</a:t>
            </a:r>
            <a:endParaRPr lang="zh-CN" altLang="en-US" sz="2400" dirty="0">
              <a:latin typeface="微软雅黑" panose="020B0503020204020204" pitchFamily="34" charset="-122"/>
              <a:ea typeface="微软雅黑" panose="020B0503020204020204" pitchFamily="34" charset="-122"/>
              <a:cs typeface="宋体" panose="02010600030101010101" pitchFamily="2" charset="-122"/>
            </a:endParaRPr>
          </a:p>
        </p:txBody>
      </p:sp>
      <p:graphicFrame>
        <p:nvGraphicFramePr>
          <p:cNvPr id="2" name="对象 1"/>
          <p:cNvGraphicFramePr>
            <a:graphicFrameLocks noChangeAspect="1"/>
          </p:cNvGraphicFramePr>
          <p:nvPr/>
        </p:nvGraphicFramePr>
        <p:xfrm>
          <a:off x="2989932" y="2110432"/>
          <a:ext cx="2640846" cy="571622"/>
        </p:xfrm>
        <a:graphic>
          <a:graphicData uri="http://schemas.openxmlformats.org/presentationml/2006/ole">
            <mc:AlternateContent xmlns:mc="http://schemas.openxmlformats.org/markup-compatibility/2006">
              <mc:Choice xmlns:v="urn:schemas-microsoft-com:vml" Requires="v">
                <p:oleObj spid="_x0000_s2072" name="Equation" r:id="rId3" imgW="22555200" imgH="4876800" progId="Equation.DSMT4">
                  <p:embed/>
                </p:oleObj>
              </mc:Choice>
              <mc:Fallback>
                <p:oleObj name="Equation" r:id="rId3" imgW="22555200" imgH="4876800" progId="Equation.DSMT4">
                  <p:embed/>
                  <p:pic>
                    <p:nvPicPr>
                      <p:cNvPr id="0" name="图片 2061"/>
                      <p:cNvPicPr/>
                      <p:nvPr/>
                    </p:nvPicPr>
                    <p:blipFill>
                      <a:blip r:embed="rId4"/>
                      <a:stretch>
                        <a:fillRect/>
                      </a:stretch>
                    </p:blipFill>
                    <p:spPr>
                      <a:xfrm>
                        <a:off x="2989932" y="2110432"/>
                        <a:ext cx="2640846" cy="571622"/>
                      </a:xfrm>
                      <a:prstGeom prst="rect">
                        <a:avLst/>
                      </a:prstGeom>
                    </p:spPr>
                  </p:pic>
                </p:oleObj>
              </mc:Fallback>
            </mc:AlternateContent>
          </a:graphicData>
        </a:graphic>
      </p:graphicFrame>
      <p:sp>
        <p:nvSpPr>
          <p:cNvPr id="3" name="矩形 2"/>
          <p:cNvSpPr/>
          <p:nvPr/>
        </p:nvSpPr>
        <p:spPr>
          <a:xfrm>
            <a:off x="876880" y="1308951"/>
            <a:ext cx="2822284" cy="523220"/>
          </a:xfrm>
          <a:prstGeom prst="rect">
            <a:avLst/>
          </a:prstGeom>
        </p:spPr>
        <p:txBody>
          <a:bodyPr wrap="square">
            <a:spAutoFit/>
          </a:bodyPr>
          <a:lstStyle/>
          <a:p>
            <a:r>
              <a:rPr lang="zh-CN" altLang="zh-CN" sz="2800" dirty="0" smtClean="0"/>
              <a:t>电机</a:t>
            </a:r>
            <a:r>
              <a:rPr lang="zh-CN" altLang="en-US" sz="2800" dirty="0"/>
              <a:t>同步</a:t>
            </a:r>
            <a:r>
              <a:rPr lang="zh-CN" altLang="zh-CN" sz="2800" dirty="0" smtClean="0"/>
              <a:t>转速</a:t>
            </a:r>
            <a:endParaRPr lang="zh-CN"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fltVal val="0"/>
                                          </p:val>
                                        </p:tav>
                                        <p:tav tm="100000">
                                          <p:val>
                                            <p:strVal val="#ppt_w"/>
                                          </p:val>
                                        </p:tav>
                                      </p:tavLst>
                                    </p:anim>
                                    <p:anim calcmode="lin" valueType="num">
                                      <p:cBhvr>
                                        <p:cTn id="15" dur="1000" fill="hold"/>
                                        <p:tgtEl>
                                          <p:spTgt spid="2"/>
                                        </p:tgtEl>
                                        <p:attrNameLst>
                                          <p:attrName>ppt_h</p:attrName>
                                        </p:attrNameLst>
                                      </p:cBhvr>
                                      <p:tavLst>
                                        <p:tav tm="0">
                                          <p:val>
                                            <p:fltVal val="0"/>
                                          </p:val>
                                        </p:tav>
                                        <p:tav tm="100000">
                                          <p:val>
                                            <p:strVal val="#ppt_h"/>
                                          </p:val>
                                        </p:tav>
                                      </p:tavLst>
                                    </p:anim>
                                    <p:anim calcmode="lin" valueType="num">
                                      <p:cBhvr>
                                        <p:cTn id="16" dur="1000" fill="hold"/>
                                        <p:tgtEl>
                                          <p:spTgt spid="2"/>
                                        </p:tgtEl>
                                        <p:attrNameLst>
                                          <p:attrName>style.rotation</p:attrName>
                                        </p:attrNameLst>
                                      </p:cBhvr>
                                      <p:tavLst>
                                        <p:tav tm="0">
                                          <p:val>
                                            <p:fltVal val="90"/>
                                          </p:val>
                                        </p:tav>
                                        <p:tav tm="100000">
                                          <p:val>
                                            <p:fltVal val="0"/>
                                          </p:val>
                                        </p:tav>
                                      </p:tavLst>
                                    </p:anim>
                                    <p:animEffect transition="in" filter="fade">
                                      <p:cBhvr>
                                        <p:cTn id="17" dur="1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fld id="{3AF0AF5C-DE98-4004-B168-2E6E0D7089E0}" type="slidenum">
              <a:rPr lang="zh-CN" altLang="en-US">
                <a:solidFill>
                  <a:srgbClr val="04617B">
                    <a:shade val="90000"/>
                  </a:srgbClr>
                </a:solidFill>
              </a:rPr>
              <a:t>8</a:t>
            </a:fld>
            <a:endParaRPr lang="zh-CN" altLang="en-US" dirty="0">
              <a:solidFill>
                <a:srgbClr val="04617B">
                  <a:shade val="90000"/>
                </a:srgbClr>
              </a:solidFill>
            </a:endParaRPr>
          </a:p>
        </p:txBody>
      </p:sp>
      <p:sp>
        <p:nvSpPr>
          <p:cNvPr id="6149" name="标题 1"/>
          <p:cNvSpPr>
            <a:spLocks noGrp="1"/>
          </p:cNvSpPr>
          <p:nvPr>
            <p:ph type="title"/>
          </p:nvPr>
        </p:nvSpPr>
        <p:spPr>
          <a:xfrm>
            <a:off x="435754" y="9025"/>
            <a:ext cx="8229057" cy="563562"/>
          </a:xfrm>
        </p:spPr>
        <p:txBody>
          <a:bodyPr/>
          <a:lstStyle/>
          <a:p>
            <a:pPr algn="ctr" eaLnBrk="1" hangingPunct="1"/>
            <a:r>
              <a:rPr lang="en-US" altLang="zh-CN" sz="3600" b="1" dirty="0">
                <a:solidFill>
                  <a:schemeClr val="tx1"/>
                </a:solidFill>
                <a:latin typeface="微软雅黑" panose="020B0503020204020204" pitchFamily="34" charset="-122"/>
                <a:ea typeface="微软雅黑" panose="020B0503020204020204" pitchFamily="34" charset="-122"/>
              </a:rPr>
              <a:t>U/f</a:t>
            </a:r>
            <a:r>
              <a:rPr lang="zh-CN" altLang="en-US" sz="3600" b="1" dirty="0">
                <a:solidFill>
                  <a:schemeClr val="tx1"/>
                </a:solidFill>
                <a:latin typeface="微软雅黑" panose="020B0503020204020204" pitchFamily="34" charset="-122"/>
                <a:ea typeface="微软雅黑" panose="020B0503020204020204" pitchFamily="34" charset="-122"/>
              </a:rPr>
              <a:t>控制理论基础</a:t>
            </a:r>
          </a:p>
        </p:txBody>
      </p:sp>
      <p:sp>
        <p:nvSpPr>
          <p:cNvPr id="10" name="矩形 9"/>
          <p:cNvSpPr/>
          <p:nvPr/>
        </p:nvSpPr>
        <p:spPr>
          <a:xfrm>
            <a:off x="7727524" y="9025"/>
            <a:ext cx="1441421" cy="307777"/>
          </a:xfrm>
          <a:prstGeom prst="rect">
            <a:avLst/>
          </a:prstGeom>
        </p:spPr>
        <p:txBody>
          <a:bodyPr wrap="none">
            <a:spAutoFit/>
          </a:bodyPr>
          <a:lstStyle/>
          <a:p>
            <a:pPr algn="ctr">
              <a:defRPr/>
            </a:pPr>
            <a:r>
              <a:rPr lang="zh-CN" altLang="en-US"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rPr>
              <a:t>变频器安装操作</a:t>
            </a:r>
            <a:endParaRPr lang="en-US" altLang="zh-CN"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7" name="矩形 6"/>
          <p:cNvSpPr/>
          <p:nvPr/>
        </p:nvSpPr>
        <p:spPr>
          <a:xfrm>
            <a:off x="435753" y="692611"/>
            <a:ext cx="6359901" cy="461665"/>
          </a:xfrm>
          <a:prstGeom prst="rect">
            <a:avLst/>
          </a:prstGeom>
        </p:spPr>
        <p:txBody>
          <a:bodyPr wrap="square">
            <a:spAutoFit/>
          </a:bodyPr>
          <a:lstStyle/>
          <a:p>
            <a:pPr marL="70485" indent="266065">
              <a:spcAft>
                <a:spcPts val="0"/>
              </a:spcAft>
            </a:pPr>
            <a:r>
              <a:rPr lang="zh-CN" altLang="zh-CN" sz="2400" b="1" dirty="0">
                <a:latin typeface="微软雅黑" panose="020B0503020204020204" pitchFamily="34" charset="-122"/>
                <a:ea typeface="微软雅黑" panose="020B0503020204020204" pitchFamily="34" charset="-122"/>
              </a:rPr>
              <a:t>恒压频比控制的调速系统</a:t>
            </a:r>
            <a:r>
              <a:rPr lang="zh-CN" altLang="en-US" sz="2400" b="1" dirty="0">
                <a:latin typeface="微软雅黑" panose="020B0503020204020204" pitchFamily="34" charset="-122"/>
                <a:ea typeface="微软雅黑" panose="020B0503020204020204" pitchFamily="34" charset="-122"/>
              </a:rPr>
              <a:t>理论基础</a:t>
            </a:r>
            <a:endParaRPr lang="en-US" altLang="zh-CN" sz="2400" b="1" dirty="0">
              <a:latin typeface="微软雅黑" panose="020B0503020204020204" pitchFamily="34" charset="-122"/>
              <a:ea typeface="微软雅黑" panose="020B0503020204020204" pitchFamily="34" charset="-122"/>
            </a:endParaRPr>
          </a:p>
        </p:txBody>
      </p:sp>
      <p:sp>
        <p:nvSpPr>
          <p:cNvPr id="2" name="矩形 1"/>
          <p:cNvSpPr/>
          <p:nvPr/>
        </p:nvSpPr>
        <p:spPr>
          <a:xfrm>
            <a:off x="1033506" y="1181967"/>
            <a:ext cx="6694018" cy="4220835"/>
          </a:xfrm>
          <a:prstGeom prst="rect">
            <a:avLst/>
          </a:prstGeom>
        </p:spPr>
        <p:txBody>
          <a:bodyPr wrap="square">
            <a:spAutoFit/>
          </a:bodyPr>
          <a:lstStyle/>
          <a:p>
            <a:pPr marL="337185">
              <a:lnSpc>
                <a:spcPct val="150000"/>
              </a:lnSpc>
              <a:spcAft>
                <a:spcPts val="0"/>
              </a:spcAft>
              <a:tabLst>
                <a:tab pos="3096260" algn="l"/>
              </a:tabLst>
            </a:pPr>
            <a:r>
              <a:rPr lang="en-US" altLang="zh-CN" sz="1800" b="1" i="1" dirty="0" err="1">
                <a:latin typeface="Times New Roman" panose="02020603050405020304" pitchFamily="18" charset="0"/>
                <a:ea typeface="Times New Roman" panose="02020603050405020304" pitchFamily="18" charset="0"/>
                <a:cs typeface="宋体" panose="02010600030101010101" pitchFamily="2" charset="-122"/>
              </a:rPr>
              <a:t>E</a:t>
            </a:r>
            <a:r>
              <a:rPr lang="en-US" altLang="zh-CN" sz="1800" b="1" dirty="0" err="1">
                <a:latin typeface="Times New Roman" panose="02020603050405020304" pitchFamily="18" charset="0"/>
                <a:ea typeface="Times New Roman" panose="02020603050405020304" pitchFamily="18" charset="0"/>
                <a:cs typeface="宋体" panose="02010600030101010101" pitchFamily="2" charset="-122"/>
              </a:rPr>
              <a:t>g</a:t>
            </a:r>
            <a:r>
              <a:rPr lang="en-US" altLang="zh-CN" sz="1800" b="1" dirty="0">
                <a:latin typeface="Times New Roman" panose="02020603050405020304" pitchFamily="18" charset="0"/>
                <a:ea typeface="Times New Roman" panose="02020603050405020304" pitchFamily="18" charset="0"/>
                <a:cs typeface="宋体" panose="02010600030101010101" pitchFamily="2" charset="-122"/>
              </a:rPr>
              <a:t>=4.44</a:t>
            </a:r>
            <a:r>
              <a:rPr lang="en-US" altLang="zh-CN" sz="1800" b="1" i="1" dirty="0">
                <a:latin typeface="Times New Roman" panose="02020603050405020304" pitchFamily="18" charset="0"/>
                <a:ea typeface="Times New Roman" panose="02020603050405020304" pitchFamily="18" charset="0"/>
                <a:cs typeface="宋体" panose="02010600030101010101" pitchFamily="2" charset="-122"/>
              </a:rPr>
              <a:t>f</a:t>
            </a:r>
            <a:r>
              <a:rPr lang="en-US" altLang="zh-CN" sz="1800" b="1" dirty="0">
                <a:latin typeface="Times New Roman" panose="02020603050405020304" pitchFamily="18" charset="0"/>
                <a:ea typeface="Times New Roman" panose="02020603050405020304" pitchFamily="18" charset="0"/>
                <a:cs typeface="宋体" panose="02010600030101010101" pitchFamily="2" charset="-122"/>
              </a:rPr>
              <a:t>1</a:t>
            </a:r>
            <a:r>
              <a:rPr lang="en-US" altLang="zh-CN" sz="1800" b="1" i="1" dirty="0">
                <a:latin typeface="Times New Roman" panose="02020603050405020304" pitchFamily="18" charset="0"/>
                <a:ea typeface="Times New Roman" panose="02020603050405020304" pitchFamily="18" charset="0"/>
                <a:cs typeface="宋体" panose="02010600030101010101" pitchFamily="2" charset="-122"/>
              </a:rPr>
              <a:t>N</a:t>
            </a:r>
            <a:r>
              <a:rPr lang="en-US" altLang="zh-CN" sz="1800" b="1" dirty="0">
                <a:latin typeface="Times New Roman" panose="02020603050405020304" pitchFamily="18" charset="0"/>
                <a:ea typeface="Times New Roman" panose="02020603050405020304" pitchFamily="18" charset="0"/>
                <a:cs typeface="宋体" panose="02010600030101010101" pitchFamily="2" charset="-122"/>
              </a:rPr>
              <a:t>1</a:t>
            </a:r>
            <a:r>
              <a:rPr lang="en-US" altLang="zh-CN" sz="1800" b="1" i="1" dirty="0">
                <a:latin typeface="Times New Roman" panose="02020603050405020304" pitchFamily="18" charset="0"/>
                <a:ea typeface="Times New Roman" panose="02020603050405020304" pitchFamily="18" charset="0"/>
                <a:cs typeface="宋体" panose="02010600030101010101" pitchFamily="2" charset="-122"/>
              </a:rPr>
              <a:t>K</a:t>
            </a:r>
            <a:r>
              <a:rPr lang="en-US" altLang="zh-CN" sz="1800" b="1" dirty="0">
                <a:latin typeface="Times New Roman" panose="02020603050405020304" pitchFamily="18" charset="0"/>
                <a:ea typeface="Times New Roman" panose="02020603050405020304" pitchFamily="18" charset="0"/>
                <a:cs typeface="宋体" panose="02010600030101010101" pitchFamily="2" charset="-122"/>
              </a:rPr>
              <a:t>N1</a:t>
            </a:r>
            <a:r>
              <a:rPr lang="en-US" altLang="zh-CN" sz="1800" b="1" i="1" dirty="0">
                <a:latin typeface="Times New Roman" panose="02020603050405020304" pitchFamily="18" charset="0"/>
                <a:ea typeface="Times New Roman" panose="02020603050405020304" pitchFamily="18" charset="0"/>
                <a:cs typeface="宋体" panose="02010600030101010101" pitchFamily="2" charset="-122"/>
              </a:rPr>
              <a:t>Φ</a:t>
            </a:r>
            <a:r>
              <a:rPr lang="en-US" altLang="zh-CN" sz="1800" b="1" dirty="0">
                <a:latin typeface="Times New Roman" panose="02020603050405020304" pitchFamily="18" charset="0"/>
                <a:ea typeface="Times New Roman" panose="02020603050405020304" pitchFamily="18" charset="0"/>
                <a:cs typeface="宋体" panose="02010600030101010101" pitchFamily="2" charset="-122"/>
              </a:rPr>
              <a:t>m	</a:t>
            </a:r>
          </a:p>
          <a:p>
            <a:pPr marL="337185">
              <a:lnSpc>
                <a:spcPct val="150000"/>
              </a:lnSpc>
              <a:spcAft>
                <a:spcPts val="0"/>
              </a:spcAft>
              <a:tabLst>
                <a:tab pos="3096260" algn="l"/>
              </a:tabLst>
            </a:pPr>
            <a:r>
              <a:rPr lang="en-US" altLang="zh-CN" sz="1800" b="1" i="1" dirty="0" err="1">
                <a:latin typeface="Times New Roman" panose="02020603050405020304" pitchFamily="18" charset="0"/>
                <a:ea typeface="Times New Roman" panose="02020603050405020304" pitchFamily="18" charset="0"/>
                <a:cs typeface="宋体" panose="02010600030101010101" pitchFamily="2" charset="-122"/>
              </a:rPr>
              <a:t>T</a:t>
            </a:r>
            <a:r>
              <a:rPr lang="en-US" altLang="zh-CN" sz="1800" b="1" dirty="0" err="1">
                <a:latin typeface="Times New Roman" panose="02020603050405020304" pitchFamily="18" charset="0"/>
                <a:ea typeface="Times New Roman" panose="02020603050405020304" pitchFamily="18" charset="0"/>
                <a:cs typeface="宋体" panose="02010600030101010101" pitchFamily="2" charset="-122"/>
              </a:rPr>
              <a:t>e</a:t>
            </a:r>
            <a:r>
              <a:rPr lang="en-US" altLang="zh-CN" sz="1800" b="1" dirty="0">
                <a:latin typeface="Times New Roman" panose="02020603050405020304" pitchFamily="18" charset="0"/>
                <a:ea typeface="Times New Roman" panose="02020603050405020304" pitchFamily="18" charset="0"/>
                <a:cs typeface="宋体" panose="02010600030101010101" pitchFamily="2" charset="-122"/>
              </a:rPr>
              <a:t>=</a:t>
            </a:r>
            <a:r>
              <a:rPr lang="en-US" altLang="zh-CN" sz="1800" b="1" i="1" dirty="0">
                <a:latin typeface="Times New Roman" panose="02020603050405020304" pitchFamily="18" charset="0"/>
                <a:ea typeface="Times New Roman" panose="02020603050405020304" pitchFamily="18" charset="0"/>
                <a:cs typeface="宋体" panose="02010600030101010101" pitchFamily="2" charset="-122"/>
              </a:rPr>
              <a:t>C</a:t>
            </a:r>
            <a:r>
              <a:rPr lang="en-US" altLang="zh-CN" sz="1800" b="1" dirty="0">
                <a:latin typeface="Times New Roman" panose="02020603050405020304" pitchFamily="18" charset="0"/>
                <a:ea typeface="Times New Roman" panose="02020603050405020304" pitchFamily="18" charset="0"/>
                <a:cs typeface="宋体" panose="02010600030101010101" pitchFamily="2" charset="-122"/>
              </a:rPr>
              <a:t>m</a:t>
            </a:r>
            <a:r>
              <a:rPr lang="en-US" altLang="zh-CN" sz="1800" b="1" i="1" dirty="0">
                <a:latin typeface="Times New Roman" panose="02020603050405020304" pitchFamily="18" charset="0"/>
                <a:ea typeface="Times New Roman" panose="02020603050405020304" pitchFamily="18" charset="0"/>
                <a:cs typeface="宋体" panose="02010600030101010101" pitchFamily="2" charset="-122"/>
              </a:rPr>
              <a:t>Φ</a:t>
            </a:r>
            <a:r>
              <a:rPr lang="en-US" altLang="zh-CN" sz="1800" b="1" dirty="0">
                <a:latin typeface="Times New Roman" panose="02020603050405020304" pitchFamily="18" charset="0"/>
                <a:ea typeface="Times New Roman" panose="02020603050405020304" pitchFamily="18" charset="0"/>
                <a:cs typeface="宋体" panose="02010600030101010101" pitchFamily="2" charset="-122"/>
              </a:rPr>
              <a:t>m</a:t>
            </a:r>
            <a:r>
              <a:rPr lang="en-US" altLang="zh-CN" sz="1800" b="1" i="1" dirty="0">
                <a:latin typeface="Times New Roman" panose="02020603050405020304" pitchFamily="18" charset="0"/>
                <a:ea typeface="Times New Roman" panose="02020603050405020304" pitchFamily="18" charset="0"/>
                <a:cs typeface="宋体" panose="02010600030101010101" pitchFamily="2" charset="-122"/>
              </a:rPr>
              <a:t>I</a:t>
            </a:r>
            <a:r>
              <a:rPr lang="en-US" altLang="zh-CN" sz="1800" b="1" dirty="0">
                <a:latin typeface="Times New Roman" panose="02020603050405020304" pitchFamily="18" charset="0"/>
                <a:ea typeface="Times New Roman" panose="02020603050405020304" pitchFamily="18" charset="0"/>
                <a:cs typeface="宋体" panose="02010600030101010101" pitchFamily="2" charset="-122"/>
              </a:rPr>
              <a:t>′2cos</a:t>
            </a:r>
            <a:r>
              <a:rPr lang="en-US" altLang="zh-CN" sz="1800" b="1" i="1" dirty="0">
                <a:latin typeface="Times New Roman" panose="02020603050405020304" pitchFamily="18" charset="0"/>
                <a:ea typeface="Times New Roman" panose="02020603050405020304" pitchFamily="18" charset="0"/>
                <a:cs typeface="宋体" panose="02010600030101010101" pitchFamily="2" charset="-122"/>
              </a:rPr>
              <a:t>Φ</a:t>
            </a:r>
            <a:r>
              <a:rPr lang="en-US" altLang="zh-CN" sz="1800" b="1" dirty="0">
                <a:latin typeface="Times New Roman" panose="02020603050405020304" pitchFamily="18" charset="0"/>
                <a:ea typeface="Times New Roman" panose="02020603050405020304" pitchFamily="18" charset="0"/>
                <a:cs typeface="宋体" panose="02010600030101010101" pitchFamily="2" charset="-122"/>
              </a:rPr>
              <a:t>2	</a:t>
            </a:r>
            <a:endParaRPr lang="en-US" altLang="zh-CN" sz="1800" b="1" dirty="0">
              <a:latin typeface="宋体" panose="02010600030101010101" pitchFamily="2" charset="-122"/>
              <a:cs typeface="宋体" panose="02010600030101010101" pitchFamily="2" charset="-122"/>
            </a:endParaRPr>
          </a:p>
          <a:p>
            <a:pPr marL="70485">
              <a:lnSpc>
                <a:spcPct val="150000"/>
              </a:lnSpc>
              <a:spcBef>
                <a:spcPts val="15"/>
              </a:spcBef>
              <a:spcAft>
                <a:spcPts val="0"/>
              </a:spcAft>
            </a:pPr>
            <a:r>
              <a:rPr lang="zh-CN" altLang="zh-CN" sz="1800" dirty="0">
                <a:latin typeface="宋体" panose="02010600030101010101" pitchFamily="2" charset="-122"/>
                <a:cs typeface="宋体" panose="02010600030101010101" pitchFamily="2" charset="-122"/>
              </a:rPr>
              <a:t>式中，</a:t>
            </a:r>
            <a:r>
              <a:rPr lang="en-US" altLang="zh-CN" sz="1800" i="1" dirty="0" err="1">
                <a:latin typeface="Times New Roman" panose="02020603050405020304" pitchFamily="18" charset="0"/>
                <a:ea typeface="Times New Roman" panose="02020603050405020304" pitchFamily="18" charset="0"/>
                <a:cs typeface="宋体" panose="02010600030101010101" pitchFamily="2" charset="-122"/>
              </a:rPr>
              <a:t>E</a:t>
            </a:r>
            <a:r>
              <a:rPr lang="en-US" altLang="zh-CN" sz="1800" spc="-5" dirty="0" err="1">
                <a:latin typeface="Times New Roman" panose="02020603050405020304" pitchFamily="18" charset="0"/>
                <a:ea typeface="Times New Roman" panose="02020603050405020304" pitchFamily="18" charset="0"/>
                <a:cs typeface="宋体" panose="02010600030101010101" pitchFamily="2" charset="-122"/>
              </a:rPr>
              <a:t>g</a:t>
            </a:r>
            <a:r>
              <a:rPr lang="en-US" altLang="zh-CN" sz="1800" spc="-10" dirty="0">
                <a:latin typeface="宋体" panose="02010600030101010101" pitchFamily="2" charset="-122"/>
                <a:cs typeface="宋体" panose="02010600030101010101" pitchFamily="2" charset="-122"/>
              </a:rPr>
              <a:t>—</a:t>
            </a:r>
            <a:r>
              <a:rPr lang="zh-CN" altLang="zh-CN" sz="1800" spc="-5" dirty="0">
                <a:latin typeface="宋体" panose="02010600030101010101" pitchFamily="2" charset="-122"/>
                <a:cs typeface="宋体" panose="02010600030101010101" pitchFamily="2" charset="-122"/>
              </a:rPr>
              <a:t>气隙磁通在每相中感应电动势有效值</a:t>
            </a:r>
            <a:r>
              <a:rPr lang="zh-CN" altLang="zh-CN" sz="1800" dirty="0">
                <a:latin typeface="宋体" panose="02010600030101010101" pitchFamily="2" charset="-122"/>
                <a:cs typeface="宋体" panose="02010600030101010101" pitchFamily="2" charset="-122"/>
              </a:rPr>
              <a:t>（</a:t>
            </a:r>
            <a:r>
              <a:rPr lang="en-US" altLang="zh-CN" sz="1800" spc="-5" dirty="0">
                <a:latin typeface="Times New Roman" panose="02020603050405020304" pitchFamily="18" charset="0"/>
                <a:ea typeface="Times New Roman" panose="02020603050405020304" pitchFamily="18" charset="0"/>
                <a:cs typeface="宋体" panose="02010600030101010101" pitchFamily="2" charset="-122"/>
              </a:rPr>
              <a:t>V</a:t>
            </a:r>
            <a:r>
              <a:rPr lang="zh-CN" altLang="zh-CN" sz="1800" spc="-525" dirty="0">
                <a:latin typeface="宋体" panose="02010600030101010101" pitchFamily="2" charset="-122"/>
                <a:cs typeface="宋体" panose="02010600030101010101" pitchFamily="2" charset="-122"/>
              </a:rPr>
              <a:t>）</a:t>
            </a:r>
            <a:r>
              <a:rPr lang="zh-CN" altLang="zh-CN" sz="1800" dirty="0">
                <a:latin typeface="宋体" panose="02010600030101010101" pitchFamily="2" charset="-122"/>
                <a:cs typeface="宋体" panose="02010600030101010101" pitchFamily="2" charset="-122"/>
              </a:rPr>
              <a:t>；</a:t>
            </a:r>
          </a:p>
          <a:p>
            <a:pPr marL="337185">
              <a:lnSpc>
                <a:spcPct val="150000"/>
              </a:lnSpc>
              <a:spcBef>
                <a:spcPts val="20"/>
              </a:spcBef>
              <a:spcAft>
                <a:spcPts val="0"/>
              </a:spcAft>
            </a:pPr>
            <a:r>
              <a:rPr lang="en-US" altLang="zh-CN" sz="1800" i="1" dirty="0">
                <a:latin typeface="宋体" panose="02010600030101010101" pitchFamily="2" charset="-122"/>
                <a:cs typeface="宋体" panose="02010600030101010101" pitchFamily="2" charset="-122"/>
              </a:rPr>
              <a:t> </a:t>
            </a:r>
            <a:r>
              <a:rPr lang="en-US" altLang="zh-CN" sz="1800" i="1" spc="-25" dirty="0">
                <a:latin typeface="宋体" panose="02010600030101010101" pitchFamily="2" charset="-122"/>
                <a:cs typeface="宋体" panose="02010600030101010101" pitchFamily="2" charset="-122"/>
              </a:rPr>
              <a:t> </a:t>
            </a:r>
            <a:r>
              <a:rPr lang="en-US" altLang="zh-CN" sz="1800" i="1" dirty="0">
                <a:latin typeface="Times New Roman" panose="02020603050405020304" pitchFamily="18" charset="0"/>
                <a:ea typeface="Times New Roman" panose="02020603050405020304" pitchFamily="18" charset="0"/>
                <a:cs typeface="宋体" panose="02010600030101010101" pitchFamily="2" charset="-122"/>
              </a:rPr>
              <a:t>N</a:t>
            </a:r>
            <a:r>
              <a:rPr lang="en-US" altLang="zh-CN" sz="1800" spc="-5" dirty="0">
                <a:latin typeface="Times New Roman" panose="02020603050405020304" pitchFamily="18" charset="0"/>
                <a:ea typeface="Times New Roman" panose="02020603050405020304" pitchFamily="18" charset="0"/>
                <a:cs typeface="宋体" panose="02010600030101010101" pitchFamily="2" charset="-122"/>
              </a:rPr>
              <a:t>1</a:t>
            </a:r>
            <a:r>
              <a:rPr lang="en-US" altLang="zh-CN" sz="1800" spc="-10" dirty="0">
                <a:latin typeface="宋体" panose="02010600030101010101" pitchFamily="2" charset="-122"/>
                <a:cs typeface="宋体" panose="02010600030101010101" pitchFamily="2" charset="-122"/>
              </a:rPr>
              <a:t>—</a:t>
            </a:r>
            <a:r>
              <a:rPr lang="zh-CN" altLang="zh-CN" sz="1800" spc="-5" dirty="0">
                <a:latin typeface="宋体" panose="02010600030101010101" pitchFamily="2" charset="-122"/>
                <a:cs typeface="宋体" panose="02010600030101010101" pitchFamily="2" charset="-122"/>
              </a:rPr>
              <a:t>定子每相绕组串联匝数；</a:t>
            </a:r>
            <a:r>
              <a:rPr lang="en-US" altLang="zh-CN" sz="1800" i="1" dirty="0">
                <a:latin typeface="Times New Roman" panose="02020603050405020304" pitchFamily="18" charset="0"/>
                <a:ea typeface="Times New Roman" panose="02020603050405020304" pitchFamily="18" charset="0"/>
                <a:cs typeface="宋体" panose="02010600030101010101" pitchFamily="2" charset="-122"/>
              </a:rPr>
              <a:t>K</a:t>
            </a:r>
            <a:r>
              <a:rPr lang="en-US" altLang="zh-CN" sz="1800" spc="-5" dirty="0">
                <a:latin typeface="Times New Roman" panose="02020603050405020304" pitchFamily="18" charset="0"/>
                <a:ea typeface="Times New Roman" panose="02020603050405020304" pitchFamily="18" charset="0"/>
                <a:cs typeface="宋体" panose="02010600030101010101" pitchFamily="2" charset="-122"/>
              </a:rPr>
              <a:t>N</a:t>
            </a:r>
            <a:r>
              <a:rPr lang="en-US" altLang="zh-CN" sz="1800" dirty="0">
                <a:latin typeface="Times New Roman" panose="02020603050405020304" pitchFamily="18" charset="0"/>
                <a:ea typeface="Times New Roman" panose="02020603050405020304" pitchFamily="18" charset="0"/>
                <a:cs typeface="宋体" panose="02010600030101010101" pitchFamily="2" charset="-122"/>
              </a:rPr>
              <a:t>1</a:t>
            </a:r>
            <a:r>
              <a:rPr lang="en-US" altLang="zh-CN" sz="1800" spc="-60" dirty="0">
                <a:latin typeface="Times New Roman" panose="02020603050405020304" pitchFamily="18" charset="0"/>
                <a:ea typeface="Times New Roman" panose="02020603050405020304" pitchFamily="18" charset="0"/>
                <a:cs typeface="宋体" panose="02010600030101010101" pitchFamily="2" charset="-122"/>
              </a:rPr>
              <a:t> </a:t>
            </a:r>
            <a:r>
              <a:rPr lang="zh-CN" altLang="zh-CN" sz="1800" dirty="0">
                <a:latin typeface="宋体" panose="02010600030101010101" pitchFamily="2" charset="-122"/>
                <a:cs typeface="宋体" panose="02010600030101010101" pitchFamily="2" charset="-122"/>
              </a:rPr>
              <a:t>为基波绕组数；</a:t>
            </a:r>
          </a:p>
          <a:p>
            <a:pPr marL="337185">
              <a:lnSpc>
                <a:spcPct val="150000"/>
              </a:lnSpc>
              <a:spcBef>
                <a:spcPts val="15"/>
              </a:spcBef>
              <a:spcAft>
                <a:spcPts val="0"/>
              </a:spcAft>
            </a:pPr>
            <a:r>
              <a:rPr lang="en-US" altLang="zh-CN" sz="1800" i="1" dirty="0">
                <a:latin typeface="宋体" panose="02010600030101010101" pitchFamily="2" charset="-122"/>
                <a:cs typeface="宋体" panose="02010600030101010101" pitchFamily="2" charset="-122"/>
              </a:rPr>
              <a:t> </a:t>
            </a:r>
            <a:r>
              <a:rPr lang="en-US" altLang="zh-CN" sz="1800" i="1" spc="-25" dirty="0">
                <a:latin typeface="宋体" panose="02010600030101010101" pitchFamily="2" charset="-122"/>
                <a:cs typeface="宋体" panose="02010600030101010101" pitchFamily="2" charset="-122"/>
              </a:rPr>
              <a:t> </a:t>
            </a:r>
            <a:r>
              <a:rPr lang="en-US" altLang="zh-CN" sz="1800" i="1" spc="5" dirty="0" err="1">
                <a:latin typeface="Times New Roman" panose="02020603050405020304" pitchFamily="18" charset="0"/>
                <a:ea typeface="Times New Roman" panose="02020603050405020304" pitchFamily="18" charset="0"/>
                <a:cs typeface="宋体" panose="02010600030101010101" pitchFamily="2" charset="-122"/>
              </a:rPr>
              <a:t>Φ</a:t>
            </a:r>
            <a:r>
              <a:rPr lang="en-US" altLang="zh-CN" sz="1800" spc="-5" dirty="0" err="1">
                <a:latin typeface="Times New Roman" panose="02020603050405020304" pitchFamily="18" charset="0"/>
                <a:ea typeface="Times New Roman" panose="02020603050405020304" pitchFamily="18" charset="0"/>
                <a:cs typeface="宋体" panose="02010600030101010101" pitchFamily="2" charset="-122"/>
              </a:rPr>
              <a:t>m</a:t>
            </a:r>
            <a:r>
              <a:rPr lang="en-US" altLang="zh-CN" sz="1800" dirty="0">
                <a:latin typeface="宋体" panose="02010600030101010101" pitchFamily="2" charset="-122"/>
                <a:cs typeface="宋体" panose="02010600030101010101" pitchFamily="2" charset="-122"/>
              </a:rPr>
              <a:t>—</a:t>
            </a:r>
            <a:r>
              <a:rPr lang="en-US" altLang="zh-CN" sz="1800" spc="-5" dirty="0" err="1">
                <a:latin typeface="宋体" panose="02010600030101010101" pitchFamily="2" charset="-122"/>
                <a:cs typeface="宋体" panose="02010600030101010101" pitchFamily="2" charset="-122"/>
              </a:rPr>
              <a:t>每极气隙主磁通量</a:t>
            </a:r>
            <a:r>
              <a:rPr lang="en-US" altLang="zh-CN" sz="1800" dirty="0" err="1">
                <a:latin typeface="宋体" panose="02010600030101010101" pitchFamily="2" charset="-122"/>
                <a:cs typeface="宋体" panose="02010600030101010101" pitchFamily="2" charset="-122"/>
              </a:rPr>
              <a:t>（</a:t>
            </a:r>
            <a:r>
              <a:rPr lang="en-US" altLang="zh-CN" sz="1800" spc="-5" dirty="0" err="1">
                <a:latin typeface="Times New Roman" panose="02020603050405020304" pitchFamily="18" charset="0"/>
                <a:ea typeface="Times New Roman" panose="02020603050405020304" pitchFamily="18" charset="0"/>
                <a:cs typeface="宋体" panose="02010600030101010101" pitchFamily="2" charset="-122"/>
              </a:rPr>
              <a:t>W</a:t>
            </a:r>
            <a:r>
              <a:rPr lang="en-US" altLang="zh-CN" sz="1800" dirty="0" err="1">
                <a:latin typeface="Times New Roman" panose="02020603050405020304" pitchFamily="18" charset="0"/>
                <a:ea typeface="Times New Roman" panose="02020603050405020304" pitchFamily="18" charset="0"/>
                <a:cs typeface="宋体" panose="02010600030101010101" pitchFamily="2" charset="-122"/>
              </a:rPr>
              <a:t>b</a:t>
            </a:r>
            <a:r>
              <a:rPr lang="en-US" altLang="zh-CN" sz="1800" spc="-530" dirty="0">
                <a:latin typeface="宋体" panose="02010600030101010101" pitchFamily="2" charset="-122"/>
                <a:cs typeface="宋体" panose="02010600030101010101" pitchFamily="2" charset="-122"/>
              </a:rPr>
              <a:t>）</a:t>
            </a:r>
            <a:r>
              <a:rPr lang="en-US" altLang="zh-CN" sz="1800" dirty="0">
                <a:latin typeface="宋体" panose="02010600030101010101" pitchFamily="2" charset="-122"/>
                <a:cs typeface="宋体" panose="02010600030101010101" pitchFamily="2" charset="-122"/>
              </a:rPr>
              <a:t>；</a:t>
            </a:r>
          </a:p>
          <a:p>
            <a:pPr marL="337185">
              <a:lnSpc>
                <a:spcPct val="150000"/>
              </a:lnSpc>
              <a:spcBef>
                <a:spcPts val="225"/>
              </a:spcBef>
              <a:spcAft>
                <a:spcPts val="0"/>
              </a:spcAft>
            </a:pPr>
            <a:r>
              <a:rPr lang="zh-CN" altLang="zh-CN" sz="1800" i="1" spc="-25" dirty="0">
                <a:latin typeface="宋体" panose="02010600030101010101" pitchFamily="2" charset="-122"/>
                <a:cs typeface="宋体" panose="02010600030101010101" pitchFamily="2" charset="-122"/>
              </a:rPr>
              <a:t> </a:t>
            </a:r>
            <a:r>
              <a:rPr lang="en-US" altLang="zh-CN" sz="1800" i="1" spc="-5" dirty="0" err="1">
                <a:latin typeface="Times New Roman" panose="02020603050405020304" pitchFamily="18" charset="0"/>
                <a:ea typeface="Times New Roman" panose="02020603050405020304" pitchFamily="18" charset="0"/>
                <a:cs typeface="宋体" panose="02010600030101010101" pitchFamily="2" charset="-122"/>
              </a:rPr>
              <a:t>T</a:t>
            </a:r>
            <a:r>
              <a:rPr lang="en-US" altLang="zh-CN" sz="1800" spc="-5" dirty="0" err="1">
                <a:latin typeface="Times New Roman" panose="02020603050405020304" pitchFamily="18" charset="0"/>
                <a:ea typeface="Times New Roman" panose="02020603050405020304" pitchFamily="18" charset="0"/>
                <a:cs typeface="宋体" panose="02010600030101010101" pitchFamily="2" charset="-122"/>
              </a:rPr>
              <a:t>e</a:t>
            </a:r>
            <a:r>
              <a:rPr lang="en-US" altLang="zh-CN" sz="1800" dirty="0">
                <a:latin typeface="宋体" panose="02010600030101010101" pitchFamily="2" charset="-122"/>
                <a:cs typeface="宋体" panose="02010600030101010101" pitchFamily="2" charset="-122"/>
              </a:rPr>
              <a:t>—</a:t>
            </a:r>
            <a:r>
              <a:rPr lang="zh-CN" altLang="zh-CN" sz="1800" spc="-5" dirty="0">
                <a:latin typeface="宋体" panose="02010600030101010101" pitchFamily="2" charset="-122"/>
                <a:cs typeface="宋体" panose="02010600030101010101" pitchFamily="2" charset="-122"/>
              </a:rPr>
              <a:t>电磁转矩</a:t>
            </a:r>
            <a:r>
              <a:rPr lang="zh-CN" altLang="zh-CN" sz="1800" dirty="0">
                <a:latin typeface="宋体" panose="02010600030101010101" pitchFamily="2" charset="-122"/>
                <a:cs typeface="宋体" panose="02010600030101010101" pitchFamily="2" charset="-122"/>
              </a:rPr>
              <a:t>（</a:t>
            </a:r>
            <a:r>
              <a:rPr lang="en-US" altLang="zh-CN" sz="1800" spc="-5" dirty="0">
                <a:latin typeface="Times New Roman" panose="02020603050405020304" pitchFamily="18" charset="0"/>
                <a:ea typeface="Times New Roman" panose="02020603050405020304" pitchFamily="18" charset="0"/>
                <a:cs typeface="宋体" panose="02010600030101010101" pitchFamily="2" charset="-122"/>
              </a:rPr>
              <a:t>N</a:t>
            </a:r>
            <a:r>
              <a:rPr lang="zh-CN" altLang="zh-CN" sz="1800" spc="-525" dirty="0">
                <a:latin typeface="宋体" panose="02010600030101010101" pitchFamily="2" charset="-122"/>
                <a:cs typeface="宋体" panose="02010600030101010101" pitchFamily="2" charset="-122"/>
              </a:rPr>
              <a:t>）</a:t>
            </a:r>
            <a:r>
              <a:rPr lang="zh-CN" altLang="zh-CN" sz="1800" dirty="0">
                <a:latin typeface="宋体" panose="02010600030101010101" pitchFamily="2" charset="-122"/>
                <a:cs typeface="宋体" panose="02010600030101010101" pitchFamily="2" charset="-122"/>
              </a:rPr>
              <a:t>；</a:t>
            </a:r>
          </a:p>
          <a:p>
            <a:pPr marL="337185">
              <a:lnSpc>
                <a:spcPct val="150000"/>
              </a:lnSpc>
              <a:spcBef>
                <a:spcPts val="20"/>
              </a:spcBef>
              <a:spcAft>
                <a:spcPts val="0"/>
              </a:spcAft>
            </a:pPr>
            <a:r>
              <a:rPr lang="en-US" altLang="zh-CN" sz="1800" dirty="0">
                <a:latin typeface="宋体" panose="02010600030101010101" pitchFamily="2" charset="-122"/>
                <a:cs typeface="宋体" panose="02010600030101010101" pitchFamily="2" charset="-122"/>
              </a:rPr>
              <a:t>  </a:t>
            </a:r>
            <a:r>
              <a:rPr lang="en-US" altLang="zh-CN" sz="1800" spc="5" dirty="0">
                <a:latin typeface="Times New Roman" panose="02020603050405020304" pitchFamily="18" charset="0"/>
                <a:ea typeface="Times New Roman" panose="02020603050405020304" pitchFamily="18" charset="0"/>
                <a:cs typeface="宋体" panose="02010600030101010101" pitchFamily="2" charset="-122"/>
              </a:rPr>
              <a:t>C</a:t>
            </a:r>
            <a:r>
              <a:rPr lang="en-US" altLang="zh-CN" sz="1800" spc="-5" dirty="0">
                <a:latin typeface="Times New Roman" panose="02020603050405020304" pitchFamily="18" charset="0"/>
                <a:ea typeface="Times New Roman" panose="02020603050405020304" pitchFamily="18" charset="0"/>
                <a:cs typeface="宋体" panose="02010600030101010101" pitchFamily="2" charset="-122"/>
              </a:rPr>
              <a:t>m</a:t>
            </a:r>
            <a:r>
              <a:rPr lang="en-US" altLang="zh-CN" sz="1800" dirty="0">
                <a:latin typeface="宋体" panose="02010600030101010101" pitchFamily="2" charset="-122"/>
                <a:cs typeface="宋体" panose="02010600030101010101" pitchFamily="2" charset="-122"/>
              </a:rPr>
              <a:t>—</a:t>
            </a:r>
            <a:r>
              <a:rPr lang="zh-CN" altLang="zh-CN" sz="1800" spc="-5" dirty="0">
                <a:latin typeface="宋体" panose="02010600030101010101" pitchFamily="2" charset="-122"/>
                <a:cs typeface="宋体" panose="02010600030101010101" pitchFamily="2" charset="-122"/>
              </a:rPr>
              <a:t>转矩常数；</a:t>
            </a:r>
            <a:endParaRPr lang="zh-CN" altLang="zh-CN" sz="1800" dirty="0">
              <a:latin typeface="宋体" panose="02010600030101010101" pitchFamily="2" charset="-122"/>
              <a:cs typeface="宋体" panose="02010600030101010101" pitchFamily="2" charset="-122"/>
            </a:endParaRPr>
          </a:p>
          <a:p>
            <a:pPr marL="337185">
              <a:lnSpc>
                <a:spcPct val="150000"/>
              </a:lnSpc>
              <a:spcBef>
                <a:spcPts val="90"/>
              </a:spcBef>
              <a:spcAft>
                <a:spcPts val="0"/>
              </a:spcAft>
            </a:pPr>
            <a:r>
              <a:rPr lang="en-US" altLang="zh-CN" sz="1800" dirty="0">
                <a:latin typeface="宋体" panose="02010600030101010101" pitchFamily="2" charset="-122"/>
                <a:cs typeface="宋体" panose="02010600030101010101" pitchFamily="2" charset="-122"/>
              </a:rPr>
              <a:t>  </a:t>
            </a:r>
            <a:r>
              <a:rPr lang="en-US" altLang="zh-CN" sz="1800" i="1" spc="-5" dirty="0">
                <a:latin typeface="Times New Roman" panose="02020603050405020304" pitchFamily="18" charset="0"/>
                <a:ea typeface="Times New Roman" panose="02020603050405020304" pitchFamily="18" charset="0"/>
                <a:cs typeface="宋体" panose="02010600030101010101" pitchFamily="2" charset="-122"/>
              </a:rPr>
              <a:t>I</a:t>
            </a:r>
            <a:r>
              <a:rPr lang="en-US" altLang="zh-CN" sz="1800" spc="-5" dirty="0">
                <a:latin typeface="Times New Roman" panose="02020603050405020304" pitchFamily="18" charset="0"/>
                <a:ea typeface="Times New Roman" panose="02020603050405020304" pitchFamily="18" charset="0"/>
                <a:cs typeface="宋体" panose="02010600030101010101" pitchFamily="2" charset="-122"/>
              </a:rPr>
              <a:t>′2</a:t>
            </a:r>
            <a:r>
              <a:rPr lang="en-US" altLang="zh-CN" sz="1800" dirty="0">
                <a:latin typeface="宋体" panose="02010600030101010101" pitchFamily="2" charset="-122"/>
                <a:cs typeface="宋体" panose="02010600030101010101" pitchFamily="2" charset="-122"/>
              </a:rPr>
              <a:t>—</a:t>
            </a:r>
            <a:r>
              <a:rPr lang="zh-CN" altLang="zh-CN" sz="1800" spc="-5" dirty="0">
                <a:latin typeface="宋体" panose="02010600030101010101" pitchFamily="2" charset="-122"/>
                <a:cs typeface="宋体" panose="02010600030101010101" pitchFamily="2" charset="-122"/>
              </a:rPr>
              <a:t>转子电流折算到定子侧的有效值</a:t>
            </a:r>
            <a:r>
              <a:rPr lang="zh-CN" altLang="zh-CN" sz="1800" dirty="0">
                <a:latin typeface="宋体" panose="02010600030101010101" pitchFamily="2" charset="-122"/>
                <a:cs typeface="宋体" panose="02010600030101010101" pitchFamily="2" charset="-122"/>
              </a:rPr>
              <a:t>（</a:t>
            </a:r>
            <a:r>
              <a:rPr lang="en-US" altLang="zh-CN" sz="1800" spc="-5" dirty="0">
                <a:latin typeface="Times New Roman" panose="02020603050405020304" pitchFamily="18" charset="0"/>
                <a:ea typeface="Times New Roman" panose="02020603050405020304" pitchFamily="18" charset="0"/>
                <a:cs typeface="宋体" panose="02010600030101010101" pitchFamily="2" charset="-122"/>
              </a:rPr>
              <a:t>A</a:t>
            </a:r>
            <a:r>
              <a:rPr lang="zh-CN" altLang="zh-CN" sz="1800" spc="-525" dirty="0">
                <a:latin typeface="宋体" panose="02010600030101010101" pitchFamily="2" charset="-122"/>
                <a:cs typeface="宋体" panose="02010600030101010101" pitchFamily="2" charset="-122"/>
              </a:rPr>
              <a:t>）</a:t>
            </a:r>
            <a:r>
              <a:rPr lang="zh-CN" altLang="zh-CN" sz="1800" dirty="0">
                <a:latin typeface="宋体" panose="02010600030101010101" pitchFamily="2" charset="-122"/>
                <a:cs typeface="宋体" panose="02010600030101010101" pitchFamily="2" charset="-122"/>
              </a:rPr>
              <a:t>；</a:t>
            </a:r>
          </a:p>
          <a:p>
            <a:pPr>
              <a:lnSpc>
                <a:spcPct val="150000"/>
              </a:lnSpc>
            </a:pPr>
            <a:r>
              <a:rPr lang="en-US" altLang="zh-CN" sz="1800" dirty="0">
                <a:latin typeface="宋体" panose="02010600030101010101" pitchFamily="2" charset="-122"/>
                <a:cs typeface="宋体" panose="02010600030101010101" pitchFamily="2" charset="-122"/>
              </a:rPr>
              <a:t>    </a:t>
            </a:r>
            <a:r>
              <a:rPr lang="en-US" altLang="zh-CN" sz="1800" dirty="0">
                <a:latin typeface="Times New Roman" panose="02020603050405020304" pitchFamily="18" charset="0"/>
                <a:ea typeface="Times New Roman" panose="02020603050405020304" pitchFamily="18" charset="0"/>
                <a:cs typeface="宋体" panose="02010600030101010101" pitchFamily="2" charset="-122"/>
              </a:rPr>
              <a:t>cos</a:t>
            </a:r>
            <a:r>
              <a:rPr lang="en-US" altLang="zh-CN" sz="1800" i="1" dirty="0">
                <a:latin typeface="Times New Roman" panose="02020603050405020304" pitchFamily="18" charset="0"/>
                <a:ea typeface="Times New Roman" panose="02020603050405020304" pitchFamily="18" charset="0"/>
                <a:cs typeface="宋体" panose="02010600030101010101" pitchFamily="2" charset="-122"/>
              </a:rPr>
              <a:t>Φ</a:t>
            </a:r>
            <a:r>
              <a:rPr lang="en-US" altLang="zh-CN" sz="1800" dirty="0">
                <a:latin typeface="Times New Roman" panose="02020603050405020304" pitchFamily="18" charset="0"/>
                <a:ea typeface="Times New Roman" panose="02020603050405020304" pitchFamily="18" charset="0"/>
                <a:cs typeface="宋体" panose="02010600030101010101" pitchFamily="2" charset="-122"/>
              </a:rPr>
              <a:t>2</a:t>
            </a:r>
            <a:r>
              <a:rPr lang="en-US" altLang="zh-CN" sz="1800" dirty="0">
                <a:latin typeface="宋体" panose="02010600030101010101" pitchFamily="2" charset="-122"/>
                <a:cs typeface="宋体" panose="02010600030101010101" pitchFamily="2" charset="-122"/>
              </a:rPr>
              <a:t>—</a:t>
            </a:r>
            <a:r>
              <a:rPr lang="zh-CN" altLang="zh-CN" sz="1800" dirty="0">
                <a:cs typeface="宋体" panose="02010600030101010101" pitchFamily="2" charset="-122"/>
              </a:rPr>
              <a:t>转子电路的功率因数。</a:t>
            </a:r>
            <a:endParaRPr lang="zh-CN" altLang="en-US" sz="1800" dirty="0"/>
          </a:p>
          <a:p>
            <a:pPr marL="337185">
              <a:lnSpc>
                <a:spcPct val="150000"/>
              </a:lnSpc>
              <a:spcBef>
                <a:spcPts val="15"/>
              </a:spcBef>
              <a:spcAft>
                <a:spcPts val="0"/>
              </a:spcAft>
            </a:pPr>
            <a:endParaRPr lang="zh-CN" altLang="zh-CN" sz="1800" dirty="0">
              <a:latin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fld id="{3AF0AF5C-DE98-4004-B168-2E6E0D7089E0}" type="slidenum">
              <a:rPr lang="zh-CN" altLang="en-US">
                <a:solidFill>
                  <a:srgbClr val="04617B">
                    <a:shade val="90000"/>
                  </a:srgbClr>
                </a:solidFill>
              </a:rPr>
              <a:t>9</a:t>
            </a:fld>
            <a:endParaRPr lang="zh-CN" altLang="en-US" dirty="0">
              <a:solidFill>
                <a:srgbClr val="04617B">
                  <a:shade val="90000"/>
                </a:srgbClr>
              </a:solidFill>
            </a:endParaRPr>
          </a:p>
        </p:txBody>
      </p:sp>
      <p:sp>
        <p:nvSpPr>
          <p:cNvPr id="10" name="矩形 9"/>
          <p:cNvSpPr/>
          <p:nvPr/>
        </p:nvSpPr>
        <p:spPr>
          <a:xfrm>
            <a:off x="7727524" y="9025"/>
            <a:ext cx="1441421" cy="307777"/>
          </a:xfrm>
          <a:prstGeom prst="rect">
            <a:avLst/>
          </a:prstGeom>
        </p:spPr>
        <p:txBody>
          <a:bodyPr wrap="none">
            <a:spAutoFit/>
          </a:bodyPr>
          <a:lstStyle/>
          <a:p>
            <a:pPr algn="ctr">
              <a:defRPr/>
            </a:pPr>
            <a:r>
              <a:rPr lang="zh-CN" altLang="en-US"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rPr>
              <a:t>变频器安装操作</a:t>
            </a:r>
            <a:endParaRPr lang="en-US" altLang="zh-CN" sz="1400" b="1" dirty="0">
              <a:solidFill>
                <a:schemeClr val="bg1"/>
              </a:solidFill>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7" name="矩形 6"/>
          <p:cNvSpPr/>
          <p:nvPr/>
        </p:nvSpPr>
        <p:spPr>
          <a:xfrm>
            <a:off x="378565" y="731031"/>
            <a:ext cx="5804026" cy="461665"/>
          </a:xfrm>
          <a:prstGeom prst="rect">
            <a:avLst/>
          </a:prstGeom>
        </p:spPr>
        <p:txBody>
          <a:bodyPr wrap="square">
            <a:spAutoFit/>
          </a:bodyPr>
          <a:lstStyle/>
          <a:p>
            <a:pPr marL="70485" indent="266065">
              <a:spcAft>
                <a:spcPts val="0"/>
              </a:spcAft>
            </a:pPr>
            <a:r>
              <a:rPr lang="zh-CN" altLang="zh-CN" sz="2400" b="1" dirty="0">
                <a:latin typeface="微软雅黑" panose="020B0503020204020204" pitchFamily="34" charset="-122"/>
                <a:ea typeface="微软雅黑" panose="020B0503020204020204" pitchFamily="34" charset="-122"/>
              </a:rPr>
              <a:t>恒压频比控制的调速系统</a:t>
            </a:r>
            <a:r>
              <a:rPr lang="zh-CN" altLang="en-US" sz="2400" b="1" dirty="0">
                <a:latin typeface="微软雅黑" panose="020B0503020204020204" pitchFamily="34" charset="-122"/>
                <a:ea typeface="微软雅黑" panose="020B0503020204020204" pitchFamily="34" charset="-122"/>
              </a:rPr>
              <a:t>理论基础</a:t>
            </a:r>
            <a:endParaRPr lang="en-US" altLang="zh-CN" sz="2400" b="1" dirty="0">
              <a:latin typeface="微软雅黑" panose="020B0503020204020204" pitchFamily="34" charset="-122"/>
              <a:ea typeface="微软雅黑" panose="020B0503020204020204" pitchFamily="34" charset="-122"/>
            </a:endParaRPr>
          </a:p>
        </p:txBody>
      </p:sp>
      <p:sp>
        <p:nvSpPr>
          <p:cNvPr id="19" name="标题 1"/>
          <p:cNvSpPr txBox="1"/>
          <p:nvPr/>
        </p:nvSpPr>
        <p:spPr bwMode="auto">
          <a:xfrm>
            <a:off x="435754" y="9025"/>
            <a:ext cx="8229057"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38962" rIns="0" bIns="0" numCol="1" anchor="b" anchorCtr="0" compatLnSpc="1"/>
          <a:lstStyle>
            <a:lvl1pPr algn="l" rtl="0" eaLnBrk="0" fontAlgn="base" hangingPunct="0">
              <a:spcBef>
                <a:spcPct val="0"/>
              </a:spcBef>
              <a:spcAft>
                <a:spcPct val="0"/>
              </a:spcAft>
              <a:defRPr sz="4200" kern="1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2pPr>
            <a:lvl3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3pPr>
            <a:lvl4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4pPr>
            <a:lvl5pPr algn="l" rtl="0" eaLnBrk="0" fontAlgn="base" hangingPunct="0">
              <a:spcBef>
                <a:spcPct val="0"/>
              </a:spcBef>
              <a:spcAft>
                <a:spcPct val="0"/>
              </a:spcAft>
              <a:defRPr sz="4200">
                <a:solidFill>
                  <a:schemeClr val="tx2"/>
                </a:solidFill>
                <a:latin typeface="Calibri" panose="020F0502020204030204" pitchFamily="34" charset="0"/>
                <a:ea typeface="隶书" panose="02010509060101010101" pitchFamily="49" charset="-122"/>
              </a:defRPr>
            </a:lvl5pPr>
            <a:lvl6pPr marL="357505"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6pPr>
            <a:lvl7pPr marL="715645"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7pPr>
            <a:lvl8pPr marL="1073150"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8pPr>
            <a:lvl9pPr marL="1431290" algn="l" rtl="0" fontAlgn="base">
              <a:spcBef>
                <a:spcPct val="0"/>
              </a:spcBef>
              <a:spcAft>
                <a:spcPct val="0"/>
              </a:spcAft>
              <a:defRPr sz="4200">
                <a:solidFill>
                  <a:schemeClr val="tx2"/>
                </a:solidFill>
                <a:latin typeface="Calibri" panose="020F0502020204030204" pitchFamily="34" charset="0"/>
                <a:ea typeface="隶书" panose="02010509060101010101" pitchFamily="49" charset="-122"/>
              </a:defRPr>
            </a:lvl9pPr>
          </a:lstStyle>
          <a:p>
            <a:pPr algn="ctr" defTabSz="914400" eaLnBrk="1" hangingPunct="1"/>
            <a:r>
              <a:rPr lang="en-US" altLang="zh-CN" sz="3600" b="1" dirty="0">
                <a:solidFill>
                  <a:schemeClr val="tx1"/>
                </a:solidFill>
                <a:latin typeface="微软雅黑" panose="020B0503020204020204" pitchFamily="34" charset="-122"/>
                <a:ea typeface="微软雅黑" panose="020B0503020204020204" pitchFamily="34" charset="-122"/>
              </a:rPr>
              <a:t>U/f</a:t>
            </a:r>
            <a:r>
              <a:rPr lang="zh-CN" altLang="en-US" sz="3600" b="1" dirty="0">
                <a:solidFill>
                  <a:schemeClr val="tx1"/>
                </a:solidFill>
                <a:latin typeface="微软雅黑" panose="020B0503020204020204" pitchFamily="34" charset="-122"/>
                <a:ea typeface="微软雅黑" panose="020B0503020204020204" pitchFamily="34" charset="-122"/>
              </a:rPr>
              <a:t>控制理论基础</a:t>
            </a:r>
          </a:p>
        </p:txBody>
      </p:sp>
      <p:sp>
        <p:nvSpPr>
          <p:cNvPr id="5" name="矩形 4"/>
          <p:cNvSpPr/>
          <p:nvPr/>
        </p:nvSpPr>
        <p:spPr>
          <a:xfrm>
            <a:off x="738697" y="1216222"/>
            <a:ext cx="7335040" cy="1200329"/>
          </a:xfrm>
          <a:prstGeom prst="rect">
            <a:avLst/>
          </a:prstGeom>
        </p:spPr>
        <p:txBody>
          <a:bodyPr wrap="square">
            <a:spAutoFit/>
          </a:bodyPr>
          <a:lstStyle/>
          <a:p>
            <a:pPr marL="337185" marR="1036955" indent="-635">
              <a:lnSpc>
                <a:spcPct val="150000"/>
              </a:lnSpc>
              <a:spcBef>
                <a:spcPts val="15"/>
              </a:spcBef>
              <a:spcAft>
                <a:spcPts val="0"/>
              </a:spcAft>
            </a:pPr>
            <a:r>
              <a:rPr lang="zh-CN" altLang="zh-CN" sz="2400" dirty="0">
                <a:latin typeface="宋体" panose="02010600030101010101" pitchFamily="2" charset="-122"/>
                <a:cs typeface="宋体" panose="02010600030101010101" pitchFamily="2" charset="-122"/>
              </a:rPr>
              <a:t>如忽略定子上的内阻压降，则有</a:t>
            </a:r>
            <a:endParaRPr lang="en-US" altLang="zh-CN" sz="2400" dirty="0">
              <a:latin typeface="宋体" panose="02010600030101010101" pitchFamily="2" charset="-122"/>
              <a:cs typeface="宋体" panose="02010600030101010101" pitchFamily="2" charset="-122"/>
            </a:endParaRPr>
          </a:p>
          <a:p>
            <a:pPr marL="337185" marR="1036955" indent="-635">
              <a:lnSpc>
                <a:spcPct val="150000"/>
              </a:lnSpc>
              <a:spcBef>
                <a:spcPts val="15"/>
              </a:spcBef>
              <a:spcAft>
                <a:spcPts val="0"/>
              </a:spcAft>
            </a:pPr>
            <a:r>
              <a:rPr lang="en-US" altLang="zh-CN" sz="2400" i="1" dirty="0">
                <a:latin typeface="宋体" panose="02010600030101010101" pitchFamily="2" charset="-122"/>
                <a:cs typeface="宋体" panose="02010600030101010101" pitchFamily="2" charset="-122"/>
              </a:rPr>
              <a:t>         </a:t>
            </a:r>
            <a:r>
              <a:rPr lang="en-US" altLang="zh-CN" sz="2400" i="1" dirty="0">
                <a:latin typeface="Times New Roman" panose="02020603050405020304" pitchFamily="18" charset="0"/>
                <a:cs typeface="宋体" panose="02010600030101010101" pitchFamily="2" charset="-122"/>
              </a:rPr>
              <a:t>U</a:t>
            </a:r>
            <a:r>
              <a:rPr lang="en-US" altLang="zh-CN" sz="2400" dirty="0">
                <a:latin typeface="Times New Roman" panose="02020603050405020304" pitchFamily="18" charset="0"/>
                <a:cs typeface="宋体" panose="02010600030101010101" pitchFamily="2" charset="-122"/>
              </a:rPr>
              <a:t>1 </a:t>
            </a:r>
            <a:r>
              <a:rPr lang="en-US" altLang="zh-CN" sz="2400" dirty="0">
                <a:latin typeface="Lucida Handwriting" panose="03010101010101010101" pitchFamily="66" charset="0"/>
                <a:cs typeface="宋体" panose="02010600030101010101" pitchFamily="2" charset="-122"/>
              </a:rPr>
              <a:t>» </a:t>
            </a:r>
            <a:r>
              <a:rPr lang="en-US" altLang="zh-CN" sz="2400" i="1" spc="-15" dirty="0">
                <a:latin typeface="Times New Roman" panose="02020603050405020304" pitchFamily="18" charset="0"/>
                <a:cs typeface="宋体" panose="02010600030101010101" pitchFamily="2" charset="-122"/>
              </a:rPr>
              <a:t>E</a:t>
            </a:r>
            <a:r>
              <a:rPr lang="en-US" altLang="zh-CN" sz="2400" spc="-15" dirty="0">
                <a:latin typeface="Times New Roman" panose="02020603050405020304" pitchFamily="18" charset="0"/>
                <a:cs typeface="宋体" panose="02010600030101010101" pitchFamily="2" charset="-122"/>
              </a:rPr>
              <a:t>g</a:t>
            </a:r>
            <a:r>
              <a:rPr lang="en-US" altLang="zh-CN" sz="2400" spc="-15" dirty="0">
                <a:latin typeface="宋体" panose="02010600030101010101" pitchFamily="2" charset="-122"/>
                <a:cs typeface="宋体" panose="02010600030101010101" pitchFamily="2" charset="-122"/>
              </a:rPr>
              <a:t>＝</a:t>
            </a:r>
            <a:r>
              <a:rPr lang="en-US" altLang="zh-CN" sz="2400" spc="-15" dirty="0" smtClean="0">
                <a:latin typeface="Times New Roman" panose="02020603050405020304" pitchFamily="18" charset="0"/>
                <a:cs typeface="宋体" panose="02010600030101010101" pitchFamily="2" charset="-122"/>
              </a:rPr>
              <a:t>4.44 </a:t>
            </a:r>
            <a:r>
              <a:rPr lang="en-US" altLang="zh-CN" sz="2400" i="1" dirty="0" smtClean="0">
                <a:latin typeface="Times New Roman" panose="02020603050405020304" pitchFamily="18" charset="0"/>
                <a:cs typeface="宋体" panose="02010600030101010101" pitchFamily="2" charset="-122"/>
              </a:rPr>
              <a:t>f</a:t>
            </a:r>
            <a:r>
              <a:rPr lang="en-US" altLang="zh-CN" sz="2400" dirty="0" smtClean="0">
                <a:latin typeface="Times New Roman" panose="02020603050405020304" pitchFamily="18" charset="0"/>
                <a:cs typeface="宋体" panose="02010600030101010101" pitchFamily="2" charset="-122"/>
              </a:rPr>
              <a:t>1</a:t>
            </a:r>
            <a:r>
              <a:rPr lang="en-US" altLang="zh-CN" sz="2400" i="1" dirty="0" smtClean="0">
                <a:latin typeface="Times New Roman" panose="02020603050405020304" pitchFamily="18" charset="0"/>
                <a:cs typeface="宋体" panose="02010600030101010101" pitchFamily="2" charset="-122"/>
              </a:rPr>
              <a:t>N</a:t>
            </a:r>
            <a:r>
              <a:rPr lang="en-US" altLang="zh-CN" sz="2400" dirty="0" smtClean="0">
                <a:latin typeface="Times New Roman" panose="02020603050405020304" pitchFamily="18" charset="0"/>
                <a:cs typeface="宋体" panose="02010600030101010101" pitchFamily="2" charset="-122"/>
              </a:rPr>
              <a:t>1</a:t>
            </a:r>
            <a:r>
              <a:rPr lang="en-US" altLang="zh-CN" sz="2400" i="1" dirty="0" smtClean="0">
                <a:latin typeface="Times New Roman" panose="02020603050405020304" pitchFamily="18" charset="0"/>
                <a:cs typeface="宋体" panose="02010600030101010101" pitchFamily="2" charset="-122"/>
              </a:rPr>
              <a:t>K</a:t>
            </a:r>
            <a:r>
              <a:rPr lang="en-US" altLang="zh-CN" sz="2400" dirty="0" smtClean="0">
                <a:latin typeface="Times New Roman" panose="02020603050405020304" pitchFamily="18" charset="0"/>
                <a:cs typeface="宋体" panose="02010600030101010101" pitchFamily="2" charset="-122"/>
              </a:rPr>
              <a:t>n1</a:t>
            </a:r>
            <a:r>
              <a:rPr lang="en-US" altLang="zh-CN" sz="2400" i="1" dirty="0" smtClean="0">
                <a:latin typeface="Symbol" panose="05050102010706020507" pitchFamily="18" charset="2"/>
                <a:cs typeface="宋体" panose="02010600030101010101" pitchFamily="2" charset="-122"/>
              </a:rPr>
              <a:t>F</a:t>
            </a:r>
            <a:r>
              <a:rPr lang="en-US" altLang="zh-CN" sz="2400" dirty="0" smtClean="0">
                <a:latin typeface="Times New Roman" panose="02020603050405020304" pitchFamily="18" charset="0"/>
                <a:cs typeface="宋体" panose="02010600030101010101" pitchFamily="2" charset="-122"/>
              </a:rPr>
              <a:t>m</a:t>
            </a:r>
            <a:endParaRPr lang="zh-CN" altLang="zh-CN" sz="2400" dirty="0">
              <a:latin typeface="宋体" panose="02010600030101010101" pitchFamily="2" charset="-122"/>
              <a:cs typeface="宋体" panose="02010600030101010101" pitchFamily="2" charset="-122"/>
            </a:endParaRPr>
          </a:p>
        </p:txBody>
      </p:sp>
      <p:sp>
        <p:nvSpPr>
          <p:cNvPr id="6" name="Rectangle 2"/>
          <p:cNvSpPr>
            <a:spLocks noChangeArrowheads="1"/>
          </p:cNvSpPr>
          <p:nvPr/>
        </p:nvSpPr>
        <p:spPr bwMode="auto">
          <a:xfrm>
            <a:off x="1066325" y="2738872"/>
            <a:ext cx="573972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2667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266700" algn="l" defTabSz="914400" rtl="0" eaLnBrk="0" fontAlgn="base" latinLnBrk="0" hangingPunct="0">
              <a:lnSpc>
                <a:spcPct val="100000"/>
              </a:lnSpc>
              <a:spcBef>
                <a:spcPct val="0"/>
              </a:spcBef>
              <a:spcAft>
                <a:spcPct val="0"/>
              </a:spcAft>
              <a:buClrTx/>
              <a:buSzTx/>
              <a:buFontTx/>
              <a:buNone/>
            </a:pPr>
            <a:r>
              <a:rPr kumimoji="0" lang="zh-CN" altLang="zh-CN" sz="2000" b="0" i="0" u="none" strike="noStrike" cap="none" normalizeH="0" baseline="0" dirty="0">
                <a:ln>
                  <a:noFill/>
                </a:ln>
                <a:solidFill>
                  <a:schemeClr val="tx1"/>
                </a:solidFill>
                <a:effectLst/>
                <a:latin typeface="Arial" panose="020B0604020202020204" pitchFamily="34" charset="0"/>
                <a:cs typeface="宋体" panose="02010600030101010101" pitchFamily="2" charset="-122"/>
              </a:rPr>
              <a:t>式中，</a:t>
            </a:r>
            <a:r>
              <a:rPr kumimoji="0" lang="en-US" altLang="zh-CN" sz="20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宋体" panose="02010600030101010101" pitchFamily="2" charset="-122"/>
              </a:rPr>
              <a:t>U</a:t>
            </a:r>
            <a:r>
              <a:rPr kumimoji="0" lang="en-US" altLang="zh-CN"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宋体" panose="02010600030101010101" pitchFamily="2" charset="-122"/>
              </a:rPr>
              <a:t>1</a:t>
            </a:r>
            <a:r>
              <a:rPr kumimoji="0" lang="en-US" altLang="zh-CN" sz="2000" b="0" i="0" u="none" strike="noStrike" cap="none" normalizeH="0" baseline="0" dirty="0">
                <a:ln>
                  <a:noFill/>
                </a:ln>
                <a:solidFill>
                  <a:schemeClr val="tx1"/>
                </a:solidFill>
                <a:effectLst/>
                <a:latin typeface="Arial" panose="020B0604020202020204" pitchFamily="34" charset="0"/>
                <a:cs typeface="宋体" panose="02010600030101010101" pitchFamily="2" charset="-122"/>
              </a:rPr>
              <a:t>—</a:t>
            </a:r>
            <a:r>
              <a:rPr kumimoji="0" lang="zh-CN" altLang="en-US" sz="2000" b="0" i="0" u="none" strike="noStrike" cap="none" normalizeH="0" baseline="0" dirty="0">
                <a:ln>
                  <a:noFill/>
                </a:ln>
                <a:solidFill>
                  <a:schemeClr val="tx1"/>
                </a:solidFill>
                <a:effectLst/>
                <a:latin typeface="Arial" panose="020B0604020202020204" pitchFamily="34" charset="0"/>
                <a:cs typeface="宋体" panose="02010600030101010101" pitchFamily="2" charset="-122"/>
              </a:rPr>
              <a:t>定子相电压。于是，主磁通为</a:t>
            </a:r>
            <a:endParaRPr kumimoji="0" lang="zh-CN" altLang="en-US" sz="2000" b="0" i="0" u="none" strike="noStrike" cap="none" normalizeH="0" baseline="0" dirty="0">
              <a:ln>
                <a:noFill/>
              </a:ln>
              <a:solidFill>
                <a:schemeClr val="tx1"/>
              </a:solidFill>
              <a:effectLst/>
              <a:latin typeface="Arial" panose="020B0604020202020204" pitchFamily="34" charset="0"/>
            </a:endParaRPr>
          </a:p>
        </p:txBody>
      </p:sp>
      <p:pic>
        <p:nvPicPr>
          <p:cNvPr id="1025" name="图片 3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9648" y="3625640"/>
            <a:ext cx="4796264" cy="103987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p:cNvSpPr>
            <a:spLocks noChangeArrowheads="1"/>
          </p:cNvSpPr>
          <p:nvPr/>
        </p:nvSpPr>
        <p:spPr bwMode="auto">
          <a:xfrm>
            <a:off x="936124" y="2993186"/>
            <a:ext cx="489925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5"/>
                                        </p:tgtEl>
                                        <p:attrNameLst>
                                          <p:attrName>style.visibility</p:attrName>
                                        </p:attrNameLst>
                                      </p:cBhvr>
                                      <p:to>
                                        <p:strVal val="visible"/>
                                      </p:to>
                                    </p:set>
                                    <p:anim calcmode="lin" valueType="num">
                                      <p:cBhvr additive="base">
                                        <p:cTn id="7" dur="500" fill="hold"/>
                                        <p:tgtEl>
                                          <p:spTgt spid="1025"/>
                                        </p:tgtEl>
                                        <p:attrNameLst>
                                          <p:attrName>ppt_x</p:attrName>
                                        </p:attrNameLst>
                                      </p:cBhvr>
                                      <p:tavLst>
                                        <p:tav tm="0">
                                          <p:val>
                                            <p:strVal val="#ppt_x"/>
                                          </p:val>
                                        </p:tav>
                                        <p:tav tm="100000">
                                          <p:val>
                                            <p:strVal val="#ppt_x"/>
                                          </p:val>
                                        </p:tav>
                                      </p:tavLst>
                                    </p:anim>
                                    <p:anim calcmode="lin" valueType="num">
                                      <p:cBhvr additive="base">
                                        <p:cTn id="8" dur="500" fill="hold"/>
                                        <p:tgtEl>
                                          <p:spTgt spid="102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KSO_WM_DOC_GUID" val="{251acaf3-5223-4c86-9adc-60726bdb7d90}"/>
</p:tagLst>
</file>

<file path=ppt/tags/tag10.xml><?xml version="1.0" encoding="utf-8"?>
<p:tagLst xmlns:a="http://schemas.openxmlformats.org/drawingml/2006/main" xmlns:r="http://schemas.openxmlformats.org/officeDocument/2006/relationships" xmlns:p="http://schemas.openxmlformats.org/presentationml/2006/main">
  <p:tag name="RAINPROBLEM" val="ProblemBullet"/>
  <p:tag name="RAINPROBLEMTYPE" val="MultipleChoiceMA"/>
  <p:tag name="RAINBULLET" val="Correct"/>
</p:tagLst>
</file>

<file path=ppt/tags/tag11.xml><?xml version="1.0" encoding="utf-8"?>
<p:tagLst xmlns:a="http://schemas.openxmlformats.org/drawingml/2006/main" xmlns:r="http://schemas.openxmlformats.org/officeDocument/2006/relationships" xmlns:p="http://schemas.openxmlformats.org/presentationml/2006/main">
  <p:tag name="RAINPROBLEM" val="ProblemBullet"/>
  <p:tag name="RAINPROBLEMTYPE" val="MultipleChoiceMA"/>
  <p:tag name="RAINBULLET" val="Correct"/>
</p:tagLst>
</file>

<file path=ppt/tags/tag12.xml><?xml version="1.0" encoding="utf-8"?>
<p:tagLst xmlns:a="http://schemas.openxmlformats.org/drawingml/2006/main" xmlns:r="http://schemas.openxmlformats.org/officeDocument/2006/relationships" xmlns:p="http://schemas.openxmlformats.org/presentationml/2006/main">
  <p:tag name="RAINPROBLEM" val="ProblemSubmit"/>
  <p:tag name="RAINPROBLEMTYPE" val="MultipleChoiceMA"/>
</p:tagLst>
</file>

<file path=ppt/tags/tag13.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14.xml><?xml version="1.0" encoding="utf-8"?>
<p:tagLst xmlns:a="http://schemas.openxmlformats.org/drawingml/2006/main" xmlns:r="http://schemas.openxmlformats.org/officeDocument/2006/relationships" xmlns:p="http://schemas.openxmlformats.org/presentationml/2006/main">
  <p:tag name="RAINPROBLEM" val="ProblemSetting"/>
  <p:tag name="RAINPROBLEMTYPE" val="MultipleChoiceMA"/>
</p:tagLst>
</file>

<file path=ppt/tags/tag15.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16.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17.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18.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19.xml><?xml version="1.0" encoding="utf-8"?>
<p:tagLst xmlns:a="http://schemas.openxmlformats.org/drawingml/2006/main" xmlns:r="http://schemas.openxmlformats.org/officeDocument/2006/relationships" xmlns:p="http://schemas.openxmlformats.org/presentationml/2006/main">
  <p:tag name="RAINPROBLEM" val="MultipleChoice"/>
  <p:tag name="PROBLEMSCORE" val="2.0"/>
</p:tagLst>
</file>

<file path=ppt/tags/tag2.xml><?xml version="1.0" encoding="utf-8"?>
<p:tagLst xmlns:a="http://schemas.openxmlformats.org/drawingml/2006/main" xmlns:r="http://schemas.openxmlformats.org/officeDocument/2006/relationships" xmlns:p="http://schemas.openxmlformats.org/presentationml/2006/main">
  <p:tag name="RAINPROBLEM" val="MultipleChoiceMA"/>
  <p:tag name="PROBLEMSCORE_HALF" val="0.5"/>
  <p:tag name="PROBLEMSCORE" val="2.0"/>
</p:tagLst>
</file>

<file path=ppt/tags/tag20.xml><?xml version="1.0" encoding="utf-8"?>
<p:tagLst xmlns:a="http://schemas.openxmlformats.org/drawingml/2006/main" xmlns:r="http://schemas.openxmlformats.org/officeDocument/2006/relationships" xmlns:p="http://schemas.openxmlformats.org/presentationml/2006/main">
  <p:tag name="RAINPROBLEM" val="ProblemBody"/>
</p:tagLst>
</file>

<file path=ppt/tags/tag21.xml><?xml version="1.0" encoding="utf-8"?>
<p:tagLst xmlns:a="http://schemas.openxmlformats.org/drawingml/2006/main" xmlns:r="http://schemas.openxmlformats.org/officeDocument/2006/relationships" xmlns:p="http://schemas.openxmlformats.org/presentationml/2006/main">
  <p:tag name="RAINPROBLEM" val="ProblemItem"/>
</p:tagLst>
</file>

<file path=ppt/tags/tag22.xml><?xml version="1.0" encoding="utf-8"?>
<p:tagLst xmlns:a="http://schemas.openxmlformats.org/drawingml/2006/main" xmlns:r="http://schemas.openxmlformats.org/officeDocument/2006/relationships" xmlns:p="http://schemas.openxmlformats.org/presentationml/2006/main">
  <p:tag name="RAINPROBLEM" val="ProblemItem"/>
</p:tagLst>
</file>

<file path=ppt/tags/tag23.xml><?xml version="1.0" encoding="utf-8"?>
<p:tagLst xmlns:a="http://schemas.openxmlformats.org/drawingml/2006/main" xmlns:r="http://schemas.openxmlformats.org/officeDocument/2006/relationships" xmlns:p="http://schemas.openxmlformats.org/presentationml/2006/main">
  <p:tag name="RAINPROBLEM" val="ProblemItem"/>
</p:tagLst>
</file>

<file path=ppt/tags/tag24.xml><?xml version="1.0" encoding="utf-8"?>
<p:tagLst xmlns:a="http://schemas.openxmlformats.org/drawingml/2006/main" xmlns:r="http://schemas.openxmlformats.org/officeDocument/2006/relationships" xmlns:p="http://schemas.openxmlformats.org/presentationml/2006/main">
  <p:tag name="RAINPROBLEM" val="ProblemItem"/>
</p:tagLst>
</file>

<file path=ppt/tags/tag25.xml><?xml version="1.0" encoding="utf-8"?>
<p:tagLst xmlns:a="http://schemas.openxmlformats.org/drawingml/2006/main" xmlns:r="http://schemas.openxmlformats.org/officeDocument/2006/relationships" xmlns:p="http://schemas.openxmlformats.org/presentationml/2006/main">
  <p:tag name="RAINPROBLEM" val="ProblemBullet"/>
  <p:tag name="RAINPROBLEMTYPE" val="MultipleChoice"/>
  <p:tag name="RAINBULLET" val="Wrong"/>
</p:tagLst>
</file>

<file path=ppt/tags/tag26.xml><?xml version="1.0" encoding="utf-8"?>
<p:tagLst xmlns:a="http://schemas.openxmlformats.org/drawingml/2006/main" xmlns:r="http://schemas.openxmlformats.org/officeDocument/2006/relationships" xmlns:p="http://schemas.openxmlformats.org/presentationml/2006/main">
  <p:tag name="RAINPROBLEM" val="ProblemBullet"/>
  <p:tag name="RAINPROBLEMTYPE" val="MultipleChoice"/>
  <p:tag name="RAINBULLET" val="Wrong"/>
</p:tagLst>
</file>

<file path=ppt/tags/tag27.xml><?xml version="1.0" encoding="utf-8"?>
<p:tagLst xmlns:a="http://schemas.openxmlformats.org/drawingml/2006/main" xmlns:r="http://schemas.openxmlformats.org/officeDocument/2006/relationships" xmlns:p="http://schemas.openxmlformats.org/presentationml/2006/main">
  <p:tag name="RAINPROBLEM" val="ProblemBullet"/>
  <p:tag name="RAINPROBLEMTYPE" val="MultipleChoice"/>
  <p:tag name="RAINBULLET" val="Correct"/>
</p:tagLst>
</file>

<file path=ppt/tags/tag28.xml><?xml version="1.0" encoding="utf-8"?>
<p:tagLst xmlns:a="http://schemas.openxmlformats.org/drawingml/2006/main" xmlns:r="http://schemas.openxmlformats.org/officeDocument/2006/relationships" xmlns:p="http://schemas.openxmlformats.org/presentationml/2006/main">
  <p:tag name="RAINPROBLEM" val="ProblemBullet"/>
  <p:tag name="RAINPROBLEMTYPE" val="MultipleChoice"/>
  <p:tag name="RAINBULLET" val="Wrong"/>
</p:tagLst>
</file>

<file path=ppt/tags/tag29.xml><?xml version="1.0" encoding="utf-8"?>
<p:tagLst xmlns:a="http://schemas.openxmlformats.org/drawingml/2006/main" xmlns:r="http://schemas.openxmlformats.org/officeDocument/2006/relationships" xmlns:p="http://schemas.openxmlformats.org/presentationml/2006/main">
  <p:tag name="RAINPROBLEM" val="ProblemSubmit"/>
  <p:tag name="RAINPROBLEMTYPE" val="MultipleChoice"/>
</p:tagLst>
</file>

<file path=ppt/tags/tag3.xml><?xml version="1.0" encoding="utf-8"?>
<p:tagLst xmlns:a="http://schemas.openxmlformats.org/drawingml/2006/main" xmlns:r="http://schemas.openxmlformats.org/officeDocument/2006/relationships" xmlns:p="http://schemas.openxmlformats.org/presentationml/2006/main">
  <p:tag name="RAINPROBLEM" val="ProblemBody"/>
</p:tagLst>
</file>

<file path=ppt/tags/tag30.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31.xml><?xml version="1.0" encoding="utf-8"?>
<p:tagLst xmlns:a="http://schemas.openxmlformats.org/drawingml/2006/main" xmlns:r="http://schemas.openxmlformats.org/officeDocument/2006/relationships" xmlns:p="http://schemas.openxmlformats.org/presentationml/2006/main">
  <p:tag name="RAINPROBLEM" val="ProblemSetting"/>
  <p:tag name="RAINPROBLEMTYPE" val="MultipleChoice"/>
</p:tagLst>
</file>

<file path=ppt/tags/tag32.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33.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34.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35.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36.xml><?xml version="1.0" encoding="utf-8"?>
<p:tagLst xmlns:a="http://schemas.openxmlformats.org/drawingml/2006/main" xmlns:r="http://schemas.openxmlformats.org/officeDocument/2006/relationships" xmlns:p="http://schemas.openxmlformats.org/presentationml/2006/main">
  <p:tag name="RAINPROBLEM" val="MultipleChoice"/>
  <p:tag name="PROBLEMSCORE" val="2.0"/>
</p:tagLst>
</file>

<file path=ppt/tags/tag37.xml><?xml version="1.0" encoding="utf-8"?>
<p:tagLst xmlns:a="http://schemas.openxmlformats.org/drawingml/2006/main" xmlns:r="http://schemas.openxmlformats.org/officeDocument/2006/relationships" xmlns:p="http://schemas.openxmlformats.org/presentationml/2006/main">
  <p:tag name="RAINPROBLEM" val="ProblemBody"/>
</p:tagLst>
</file>

<file path=ppt/tags/tag38.xml><?xml version="1.0" encoding="utf-8"?>
<p:tagLst xmlns:a="http://schemas.openxmlformats.org/drawingml/2006/main" xmlns:r="http://schemas.openxmlformats.org/officeDocument/2006/relationships" xmlns:p="http://schemas.openxmlformats.org/presentationml/2006/main">
  <p:tag name="RAINPROBLEM" val="ProblemItem"/>
</p:tagLst>
</file>

<file path=ppt/tags/tag39.xml><?xml version="1.0" encoding="utf-8"?>
<p:tagLst xmlns:a="http://schemas.openxmlformats.org/drawingml/2006/main" xmlns:r="http://schemas.openxmlformats.org/officeDocument/2006/relationships" xmlns:p="http://schemas.openxmlformats.org/presentationml/2006/main">
  <p:tag name="RAINPROBLEM" val="ProblemItem"/>
</p:tagLst>
</file>

<file path=ppt/tags/tag4.xml><?xml version="1.0" encoding="utf-8"?>
<p:tagLst xmlns:a="http://schemas.openxmlformats.org/drawingml/2006/main" xmlns:r="http://schemas.openxmlformats.org/officeDocument/2006/relationships" xmlns:p="http://schemas.openxmlformats.org/presentationml/2006/main">
  <p:tag name="RAINPROBLEM" val="ProblemItem"/>
</p:tagLst>
</file>

<file path=ppt/tags/tag40.xml><?xml version="1.0" encoding="utf-8"?>
<p:tagLst xmlns:a="http://schemas.openxmlformats.org/drawingml/2006/main" xmlns:r="http://schemas.openxmlformats.org/officeDocument/2006/relationships" xmlns:p="http://schemas.openxmlformats.org/presentationml/2006/main">
  <p:tag name="RAINPROBLEM" val="ProblemItem"/>
</p:tagLst>
</file>

<file path=ppt/tags/tag41.xml><?xml version="1.0" encoding="utf-8"?>
<p:tagLst xmlns:a="http://schemas.openxmlformats.org/drawingml/2006/main" xmlns:r="http://schemas.openxmlformats.org/officeDocument/2006/relationships" xmlns:p="http://schemas.openxmlformats.org/presentationml/2006/main">
  <p:tag name="RAINPROBLEM" val="ProblemItem"/>
</p:tagLst>
</file>

<file path=ppt/tags/tag42.xml><?xml version="1.0" encoding="utf-8"?>
<p:tagLst xmlns:a="http://schemas.openxmlformats.org/drawingml/2006/main" xmlns:r="http://schemas.openxmlformats.org/officeDocument/2006/relationships" xmlns:p="http://schemas.openxmlformats.org/presentationml/2006/main">
  <p:tag name="RAINPROBLEM" val="ProblemBullet"/>
  <p:tag name="RAINPROBLEMTYPE" val="MultipleChoice"/>
  <p:tag name="RAINBULLET" val="Wrong"/>
</p:tagLst>
</file>

<file path=ppt/tags/tag43.xml><?xml version="1.0" encoding="utf-8"?>
<p:tagLst xmlns:a="http://schemas.openxmlformats.org/drawingml/2006/main" xmlns:r="http://schemas.openxmlformats.org/officeDocument/2006/relationships" xmlns:p="http://schemas.openxmlformats.org/presentationml/2006/main">
  <p:tag name="RAINPROBLEM" val="ProblemBullet"/>
  <p:tag name="RAINPROBLEMTYPE" val="MultipleChoice"/>
  <p:tag name="RAINBULLET" val="Wrong"/>
</p:tagLst>
</file>

<file path=ppt/tags/tag44.xml><?xml version="1.0" encoding="utf-8"?>
<p:tagLst xmlns:a="http://schemas.openxmlformats.org/drawingml/2006/main" xmlns:r="http://schemas.openxmlformats.org/officeDocument/2006/relationships" xmlns:p="http://schemas.openxmlformats.org/presentationml/2006/main">
  <p:tag name="RAINPROBLEM" val="ProblemBullet"/>
  <p:tag name="RAINPROBLEMTYPE" val="MultipleChoice"/>
  <p:tag name="RAINBULLET" val="Wrong"/>
</p:tagLst>
</file>

<file path=ppt/tags/tag45.xml><?xml version="1.0" encoding="utf-8"?>
<p:tagLst xmlns:a="http://schemas.openxmlformats.org/drawingml/2006/main" xmlns:r="http://schemas.openxmlformats.org/officeDocument/2006/relationships" xmlns:p="http://schemas.openxmlformats.org/presentationml/2006/main">
  <p:tag name="RAINPROBLEM" val="ProblemBullet"/>
  <p:tag name="RAINPROBLEMTYPE" val="MultipleChoice"/>
  <p:tag name="RAINBULLET" val="Correct"/>
</p:tagLst>
</file>

<file path=ppt/tags/tag46.xml><?xml version="1.0" encoding="utf-8"?>
<p:tagLst xmlns:a="http://schemas.openxmlformats.org/drawingml/2006/main" xmlns:r="http://schemas.openxmlformats.org/officeDocument/2006/relationships" xmlns:p="http://schemas.openxmlformats.org/presentationml/2006/main">
  <p:tag name="RAINPROBLEM" val="ProblemSubmit"/>
  <p:tag name="RAINPROBLEMTYPE" val="MultipleChoice"/>
</p:tagLst>
</file>

<file path=ppt/tags/tag47.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48.xml><?xml version="1.0" encoding="utf-8"?>
<p:tagLst xmlns:a="http://schemas.openxmlformats.org/drawingml/2006/main" xmlns:r="http://schemas.openxmlformats.org/officeDocument/2006/relationships" xmlns:p="http://schemas.openxmlformats.org/presentationml/2006/main">
  <p:tag name="RAINPROBLEM" val="ProblemSetting"/>
  <p:tag name="RAINPROBLEMTYPE" val="MultipleChoice"/>
</p:tagLst>
</file>

<file path=ppt/tags/tag49.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5.xml><?xml version="1.0" encoding="utf-8"?>
<p:tagLst xmlns:a="http://schemas.openxmlformats.org/drawingml/2006/main" xmlns:r="http://schemas.openxmlformats.org/officeDocument/2006/relationships" xmlns:p="http://schemas.openxmlformats.org/presentationml/2006/main">
  <p:tag name="RAINPROBLEM" val="ProblemItem"/>
</p:tagLst>
</file>

<file path=ppt/tags/tag50.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51.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52.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6.xml><?xml version="1.0" encoding="utf-8"?>
<p:tagLst xmlns:a="http://schemas.openxmlformats.org/drawingml/2006/main" xmlns:r="http://schemas.openxmlformats.org/officeDocument/2006/relationships" xmlns:p="http://schemas.openxmlformats.org/presentationml/2006/main">
  <p:tag name="RAINPROBLEM" val="ProblemItem"/>
</p:tagLst>
</file>

<file path=ppt/tags/tag7.xml><?xml version="1.0" encoding="utf-8"?>
<p:tagLst xmlns:a="http://schemas.openxmlformats.org/drawingml/2006/main" xmlns:r="http://schemas.openxmlformats.org/officeDocument/2006/relationships" xmlns:p="http://schemas.openxmlformats.org/presentationml/2006/main">
  <p:tag name="RAINPROBLEM" val="ProblemItem"/>
</p:tagLst>
</file>

<file path=ppt/tags/tag8.xml><?xml version="1.0" encoding="utf-8"?>
<p:tagLst xmlns:a="http://schemas.openxmlformats.org/drawingml/2006/main" xmlns:r="http://schemas.openxmlformats.org/officeDocument/2006/relationships" xmlns:p="http://schemas.openxmlformats.org/presentationml/2006/main">
  <p:tag name="RAINPROBLEM" val="ProblemBullet"/>
  <p:tag name="RAINPROBLEMTYPE" val="MultipleChoiceMA"/>
  <p:tag name="RAINBULLET" val="Correct"/>
</p:tagLst>
</file>

<file path=ppt/tags/tag9.xml><?xml version="1.0" encoding="utf-8"?>
<p:tagLst xmlns:a="http://schemas.openxmlformats.org/drawingml/2006/main" xmlns:r="http://schemas.openxmlformats.org/officeDocument/2006/relationships" xmlns:p="http://schemas.openxmlformats.org/presentationml/2006/main">
  <p:tag name="RAINPROBLEM" val="ProblemBullet"/>
  <p:tag name="RAINPROBLEMTYPE" val="MultipleChoiceMA"/>
  <p:tag name="RAINBULLET" val="Correc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主题">
  <a:themeElements>
    <a:clrScheme name="自定义 3">
      <a:dk1>
        <a:sysClr val="windowText" lastClr="000000"/>
      </a:dk1>
      <a:lt1>
        <a:sysClr val="window" lastClr="FFFFFF"/>
      </a:lt1>
      <a:dk2>
        <a:srgbClr val="242852"/>
      </a:dk2>
      <a:lt2>
        <a:srgbClr val="ACCBF9"/>
      </a:lt2>
      <a:accent1>
        <a:srgbClr val="0070C0"/>
      </a:accent1>
      <a:accent2>
        <a:srgbClr val="00B0F0"/>
      </a:accent2>
      <a:accent3>
        <a:srgbClr val="297FD5"/>
      </a:accent3>
      <a:accent4>
        <a:srgbClr val="00B050"/>
      </a:accent4>
      <a:accent5>
        <a:srgbClr val="92D050"/>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5</TotalTime>
  <Words>728</Words>
  <Application>Microsoft Office PowerPoint</Application>
  <PresentationFormat>全屏显示(16:9)</PresentationFormat>
  <Paragraphs>119</Paragraphs>
  <Slides>16</Slides>
  <Notes>2</Notes>
  <HiddenSlides>0</HiddenSlides>
  <MMClips>0</MMClips>
  <ScaleCrop>false</ScaleCrop>
  <HeadingPairs>
    <vt:vector size="8" baseType="variant">
      <vt:variant>
        <vt:lpstr>已用的字体</vt:lpstr>
      </vt:variant>
      <vt:variant>
        <vt:i4>13</vt:i4>
      </vt:variant>
      <vt:variant>
        <vt:lpstr>主题</vt:lpstr>
      </vt:variant>
      <vt:variant>
        <vt:i4>2</vt:i4>
      </vt:variant>
      <vt:variant>
        <vt:lpstr>嵌入 OLE 服务器</vt:lpstr>
      </vt:variant>
      <vt:variant>
        <vt:i4>1</vt:i4>
      </vt:variant>
      <vt:variant>
        <vt:lpstr>幻灯片标题</vt:lpstr>
      </vt:variant>
      <vt:variant>
        <vt:i4>16</vt:i4>
      </vt:variant>
    </vt:vector>
  </HeadingPairs>
  <TitlesOfParts>
    <vt:vector size="32" baseType="lpstr">
      <vt:lpstr>Arial Unicode MS</vt:lpstr>
      <vt:lpstr>黑体</vt:lpstr>
      <vt:lpstr>隶书</vt:lpstr>
      <vt:lpstr>宋体</vt:lpstr>
      <vt:lpstr>微软雅黑</vt:lpstr>
      <vt:lpstr>Arial</vt:lpstr>
      <vt:lpstr>Calibri</vt:lpstr>
      <vt:lpstr>Constantia</vt:lpstr>
      <vt:lpstr>Lucida Handwriting</vt:lpstr>
      <vt:lpstr>Symbol</vt:lpstr>
      <vt:lpstr>Times New Roman</vt:lpstr>
      <vt:lpstr>Wingdings</vt:lpstr>
      <vt:lpstr>Wingdings 2</vt:lpstr>
      <vt:lpstr>1_Office 主题</vt:lpstr>
      <vt:lpstr>流畅</vt:lpstr>
      <vt:lpstr>Equation</vt:lpstr>
      <vt:lpstr>PowerPoint 演示文稿</vt:lpstr>
      <vt:lpstr>PowerPoint 演示文稿</vt:lpstr>
      <vt:lpstr>交流调速系统分类</vt:lpstr>
      <vt:lpstr>PowerPoint 演示文稿</vt:lpstr>
      <vt:lpstr>U/f控制理论基础</vt:lpstr>
      <vt:lpstr>U/f控制理论基础</vt:lpstr>
      <vt:lpstr>U/f控制理论基础</vt:lpstr>
      <vt:lpstr>U/f控制理论基础</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guojl</dc:creator>
  <cp:lastModifiedBy>acer</cp:lastModifiedBy>
  <cp:revision>112</cp:revision>
  <dcterms:created xsi:type="dcterms:W3CDTF">2015-10-15T01:42:00Z</dcterms:created>
  <dcterms:modified xsi:type="dcterms:W3CDTF">2019-07-08T08:50:03Z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2052-11.1.0.8806</vt:lpwstr>
  </property>
</Properties>
</file>