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sldIdLst>
    <p:sldId id="257" r:id="rId4"/>
    <p:sldId id="296" r:id="rId6"/>
    <p:sldId id="301" r:id="rId7"/>
    <p:sldId id="303" r:id="rId8"/>
    <p:sldId id="304" r:id="rId9"/>
    <p:sldId id="312" r:id="rId10"/>
    <p:sldId id="305" r:id="rId11"/>
    <p:sldId id="306" r:id="rId12"/>
    <p:sldId id="314" r:id="rId13"/>
    <p:sldId id="321" r:id="rId14"/>
    <p:sldId id="320" r:id="rId15"/>
    <p:sldId id="307" r:id="rId16"/>
    <p:sldId id="313" r:id="rId17"/>
    <p:sldId id="318" r:id="rId18"/>
    <p:sldId id="311" r:id="rId19"/>
    <p:sldId id="310" r:id="rId20"/>
    <p:sldId id="316" r:id="rId21"/>
    <p:sldId id="292" r:id="rId22"/>
  </p:sldIdLst>
  <p:sldSz cx="9144000" cy="5143500" type="screen16x9"/>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768"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5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CD234-1A59-463F-8B12-F9DAA98A294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BB733-DF6B-4801-AFF9-46967ACB994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grpSp>
        <p:nvGrpSpPr>
          <p:cNvPr id="15" name="Group 106"/>
          <p:cNvGrpSpPr>
            <a:grpSpLocks noChangeAspect="1"/>
          </p:cNvGrpSpPr>
          <p:nvPr userDrawn="1"/>
        </p:nvGrpSpPr>
        <p:grpSpPr bwMode="auto">
          <a:xfrm>
            <a:off x="0" y="-206"/>
            <a:ext cx="9144000" cy="3697701"/>
            <a:chOff x="1602" y="283"/>
            <a:chExt cx="5028" cy="2711"/>
          </a:xfrm>
        </p:grpSpPr>
        <p:sp>
          <p:nvSpPr>
            <p:cNvPr id="17" name="Freeform 107"/>
            <p:cNvSpPr/>
            <p:nvPr/>
          </p:nvSpPr>
          <p:spPr bwMode="auto">
            <a:xfrm>
              <a:off x="1602" y="426"/>
              <a:ext cx="5028" cy="2568"/>
            </a:xfrm>
            <a:custGeom>
              <a:avLst/>
              <a:gdLst/>
              <a:ahLst/>
              <a:cxnLst>
                <a:cxn ang="0">
                  <a:pos x="2129" y="670"/>
                </a:cxn>
                <a:cxn ang="0">
                  <a:pos x="2129" y="640"/>
                </a:cxn>
                <a:cxn ang="0">
                  <a:pos x="0" y="0"/>
                </a:cxn>
                <a:cxn ang="0">
                  <a:pos x="0" y="688"/>
                </a:cxn>
                <a:cxn ang="0">
                  <a:pos x="1053" y="1054"/>
                </a:cxn>
                <a:cxn ang="0">
                  <a:pos x="2129" y="670"/>
                </a:cxn>
              </a:cxnLst>
              <a:rect l="0" t="0" r="r" b="b"/>
              <a:pathLst>
                <a:path w="2129" h="1054">
                  <a:moveTo>
                    <a:pt x="2129" y="670"/>
                  </a:moveTo>
                  <a:cubicBezTo>
                    <a:pt x="2129" y="640"/>
                    <a:pt x="2129" y="640"/>
                    <a:pt x="2129" y="640"/>
                  </a:cubicBezTo>
                  <a:cubicBezTo>
                    <a:pt x="1070" y="830"/>
                    <a:pt x="360" y="617"/>
                    <a:pt x="0" y="0"/>
                  </a:cubicBezTo>
                  <a:cubicBezTo>
                    <a:pt x="0" y="688"/>
                    <a:pt x="0" y="688"/>
                    <a:pt x="0" y="688"/>
                  </a:cubicBezTo>
                  <a:cubicBezTo>
                    <a:pt x="310" y="932"/>
                    <a:pt x="661" y="1054"/>
                    <a:pt x="1053" y="1054"/>
                  </a:cubicBezTo>
                  <a:cubicBezTo>
                    <a:pt x="1454" y="1054"/>
                    <a:pt x="1813" y="926"/>
                    <a:pt x="2129" y="670"/>
                  </a:cubicBezTo>
                  <a:close/>
                </a:path>
              </a:pathLst>
            </a:custGeom>
            <a:gradFill flip="none" rotWithShape="1">
              <a:gsLst>
                <a:gs pos="0">
                  <a:srgbClr val="2B9BD3"/>
                </a:gs>
                <a:gs pos="31000">
                  <a:srgbClr val="21D6E0"/>
                </a:gs>
                <a:gs pos="77000">
                  <a:srgbClr val="0087E6"/>
                </a:gs>
              </a:gsLst>
              <a:path path="circle">
                <a:fillToRect l="100000" t="100000"/>
              </a:path>
              <a:tileRect r="-100000" b="-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8" name="Freeform 108"/>
            <p:cNvSpPr/>
            <p:nvPr/>
          </p:nvSpPr>
          <p:spPr bwMode="auto">
            <a:xfrm>
              <a:off x="1602" y="283"/>
              <a:ext cx="5028" cy="2200"/>
            </a:xfrm>
            <a:custGeom>
              <a:avLst/>
              <a:gdLst/>
              <a:ahLst/>
              <a:cxnLst>
                <a:cxn ang="0">
                  <a:pos x="2129" y="697"/>
                </a:cxn>
                <a:cxn ang="0">
                  <a:pos x="2129" y="623"/>
                </a:cxn>
                <a:cxn ang="0">
                  <a:pos x="1181" y="0"/>
                </a:cxn>
                <a:cxn ang="0">
                  <a:pos x="0" y="0"/>
                </a:cxn>
                <a:cxn ang="0">
                  <a:pos x="0" y="57"/>
                </a:cxn>
                <a:cxn ang="0">
                  <a:pos x="2129" y="697"/>
                </a:cxn>
              </a:cxnLst>
              <a:rect l="0" t="0" r="r" b="b"/>
              <a:pathLst>
                <a:path w="2129" h="887">
                  <a:moveTo>
                    <a:pt x="2129" y="697"/>
                  </a:moveTo>
                  <a:cubicBezTo>
                    <a:pt x="2129" y="623"/>
                    <a:pt x="2129" y="623"/>
                    <a:pt x="2129" y="623"/>
                  </a:cubicBezTo>
                  <a:cubicBezTo>
                    <a:pt x="1448" y="642"/>
                    <a:pt x="1132" y="434"/>
                    <a:pt x="1181" y="0"/>
                  </a:cubicBezTo>
                  <a:cubicBezTo>
                    <a:pt x="0" y="0"/>
                    <a:pt x="0" y="0"/>
                    <a:pt x="0" y="0"/>
                  </a:cubicBezTo>
                  <a:cubicBezTo>
                    <a:pt x="0" y="57"/>
                    <a:pt x="0" y="57"/>
                    <a:pt x="0" y="57"/>
                  </a:cubicBezTo>
                  <a:cubicBezTo>
                    <a:pt x="360" y="674"/>
                    <a:pt x="1070" y="887"/>
                    <a:pt x="2129" y="697"/>
                  </a:cubicBezTo>
                  <a:close/>
                </a:path>
              </a:pathLst>
            </a:custGeom>
            <a:gradFill flip="none" rotWithShape="1">
              <a:gsLst>
                <a:gs pos="27000">
                  <a:srgbClr val="0D7AB9"/>
                </a:gs>
                <a:gs pos="17000">
                  <a:srgbClr val="21D6E0"/>
                </a:gs>
                <a:gs pos="75000">
                  <a:srgbClr val="0087E6"/>
                </a:gs>
              </a:gsLst>
              <a:lin ang="7200000" scaled="0"/>
              <a:tileRect/>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9" name="Freeform 109"/>
            <p:cNvSpPr/>
            <p:nvPr/>
          </p:nvSpPr>
          <p:spPr bwMode="auto">
            <a:xfrm>
              <a:off x="4255" y="283"/>
              <a:ext cx="2375" cy="1650"/>
            </a:xfrm>
            <a:custGeom>
              <a:avLst/>
              <a:gdLst/>
              <a:ahLst/>
              <a:cxnLst>
                <a:cxn ang="0">
                  <a:pos x="997" y="623"/>
                </a:cxn>
                <a:cxn ang="0">
                  <a:pos x="997" y="0"/>
                </a:cxn>
                <a:cxn ang="0">
                  <a:pos x="49" y="0"/>
                </a:cxn>
                <a:cxn ang="0">
                  <a:pos x="997" y="623"/>
                </a:cxn>
              </a:cxnLst>
              <a:rect l="0" t="0" r="r" b="b"/>
              <a:pathLst>
                <a:path w="997" h="642">
                  <a:moveTo>
                    <a:pt x="997" y="623"/>
                  </a:moveTo>
                  <a:cubicBezTo>
                    <a:pt x="997" y="0"/>
                    <a:pt x="997" y="0"/>
                    <a:pt x="997" y="0"/>
                  </a:cubicBezTo>
                  <a:cubicBezTo>
                    <a:pt x="49" y="0"/>
                    <a:pt x="49" y="0"/>
                    <a:pt x="49" y="0"/>
                  </a:cubicBezTo>
                  <a:cubicBezTo>
                    <a:pt x="0" y="434"/>
                    <a:pt x="316" y="642"/>
                    <a:pt x="997" y="623"/>
                  </a:cubicBezTo>
                  <a:close/>
                </a:path>
              </a:pathLst>
            </a:custGeom>
            <a:gradFill flip="none" rotWithShape="1">
              <a:gsLst>
                <a:gs pos="18000">
                  <a:srgbClr val="4ABEEE"/>
                </a:gs>
                <a:gs pos="75000">
                  <a:srgbClr val="0D7AB9"/>
                </a:gs>
              </a:gsLst>
              <a:path path="circle">
                <a:fillToRect l="100000" b="100000"/>
              </a:path>
              <a:tileRect t="-100000" r="-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grpSp>
      <p:sp>
        <p:nvSpPr>
          <p:cNvPr id="22" name="Freeform 26"/>
          <p:cNvSpPr/>
          <p:nvPr userDrawn="1"/>
        </p:nvSpPr>
        <p:spPr bwMode="auto">
          <a:xfrm>
            <a:off x="0" y="2976555"/>
            <a:ext cx="9144000" cy="2166946"/>
          </a:xfrm>
          <a:custGeom>
            <a:avLst/>
            <a:gdLst/>
            <a:ahLst/>
            <a:cxnLst>
              <a:cxn ang="0">
                <a:pos x="2861" y="904"/>
              </a:cxn>
              <a:cxn ang="0">
                <a:pos x="2861" y="0"/>
              </a:cxn>
              <a:cxn ang="0">
                <a:pos x="1382" y="332"/>
              </a:cxn>
              <a:cxn ang="0">
                <a:pos x="0" y="46"/>
              </a:cxn>
              <a:cxn ang="0">
                <a:pos x="0" y="904"/>
              </a:cxn>
              <a:cxn ang="0">
                <a:pos x="2861" y="904"/>
              </a:cxn>
            </a:cxnLst>
            <a:rect l="0" t="0" r="r" b="b"/>
            <a:pathLst>
              <a:path w="2861" h="904">
                <a:moveTo>
                  <a:pt x="2861" y="904"/>
                </a:moveTo>
                <a:cubicBezTo>
                  <a:pt x="2861" y="0"/>
                  <a:pt x="2861" y="0"/>
                  <a:pt x="2861" y="0"/>
                </a:cubicBezTo>
                <a:cubicBezTo>
                  <a:pt x="2414" y="221"/>
                  <a:pt x="1921" y="332"/>
                  <a:pt x="1382" y="332"/>
                </a:cubicBezTo>
                <a:cubicBezTo>
                  <a:pt x="882" y="332"/>
                  <a:pt x="421" y="237"/>
                  <a:pt x="0" y="46"/>
                </a:cubicBezTo>
                <a:cubicBezTo>
                  <a:pt x="0" y="904"/>
                  <a:pt x="0" y="904"/>
                  <a:pt x="0" y="904"/>
                </a:cubicBezTo>
                <a:cubicBezTo>
                  <a:pt x="2861" y="904"/>
                  <a:pt x="2861" y="904"/>
                  <a:pt x="2861" y="904"/>
                </a:cubicBezTo>
                <a:close/>
              </a:path>
            </a:pathLst>
          </a:custGeom>
          <a:gradFill flip="none" rotWithShape="1">
            <a:gsLst>
              <a:gs pos="0">
                <a:schemeClr val="bg1">
                  <a:lumMod val="75000"/>
                </a:schemeClr>
              </a:gs>
              <a:gs pos="59000">
                <a:schemeClr val="bg1">
                  <a:lumMod val="95000"/>
                </a:schemeClr>
              </a:gs>
              <a:gs pos="100000">
                <a:schemeClr val="bg1">
                  <a:lumMod val="75000"/>
                </a:schemeClr>
              </a:gs>
            </a:gsLst>
            <a:path path="circle">
              <a:fillToRect l="100000" t="100000"/>
            </a:path>
            <a:tileRect r="-100000" b="-100000"/>
          </a:gra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3" name="Freeform 27"/>
          <p:cNvSpPr/>
          <p:nvPr/>
        </p:nvSpPr>
        <p:spPr bwMode="auto">
          <a:xfrm>
            <a:off x="0" y="2361736"/>
            <a:ext cx="9144000" cy="1335164"/>
          </a:xfrm>
          <a:custGeom>
            <a:avLst/>
            <a:gdLst/>
            <a:ahLst/>
            <a:cxnLst>
              <a:cxn ang="0">
                <a:pos x="2861" y="225"/>
              </a:cxn>
              <a:cxn ang="0">
                <a:pos x="2861" y="0"/>
              </a:cxn>
              <a:cxn ang="0">
                <a:pos x="1415" y="516"/>
              </a:cxn>
              <a:cxn ang="0">
                <a:pos x="0" y="25"/>
              </a:cxn>
              <a:cxn ang="0">
                <a:pos x="0" y="271"/>
              </a:cxn>
              <a:cxn ang="0">
                <a:pos x="1382" y="557"/>
              </a:cxn>
              <a:cxn ang="0">
                <a:pos x="2861" y="225"/>
              </a:cxn>
            </a:cxnLst>
            <a:rect l="0" t="0" r="r" b="b"/>
            <a:pathLst>
              <a:path w="2861" h="557">
                <a:moveTo>
                  <a:pt x="2861" y="225"/>
                </a:moveTo>
                <a:cubicBezTo>
                  <a:pt x="2861" y="0"/>
                  <a:pt x="2861" y="0"/>
                  <a:pt x="2861" y="0"/>
                </a:cubicBezTo>
                <a:cubicBezTo>
                  <a:pt x="2436" y="344"/>
                  <a:pt x="1954" y="516"/>
                  <a:pt x="1415" y="516"/>
                </a:cubicBezTo>
                <a:cubicBezTo>
                  <a:pt x="889" y="516"/>
                  <a:pt x="417" y="352"/>
                  <a:pt x="0" y="25"/>
                </a:cubicBezTo>
                <a:cubicBezTo>
                  <a:pt x="0" y="271"/>
                  <a:pt x="0" y="271"/>
                  <a:pt x="0" y="271"/>
                </a:cubicBezTo>
                <a:cubicBezTo>
                  <a:pt x="421" y="462"/>
                  <a:pt x="882" y="557"/>
                  <a:pt x="1382" y="557"/>
                </a:cubicBezTo>
                <a:cubicBezTo>
                  <a:pt x="1921" y="557"/>
                  <a:pt x="2414" y="446"/>
                  <a:pt x="2861" y="225"/>
                </a:cubicBezTo>
                <a:close/>
              </a:path>
            </a:pathLst>
          </a:custGeom>
          <a:solidFill>
            <a:srgbClr val="000000"/>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4" name="Freeform 28"/>
          <p:cNvSpPr/>
          <p:nvPr/>
        </p:nvSpPr>
        <p:spPr bwMode="auto">
          <a:xfrm>
            <a:off x="0" y="2880672"/>
            <a:ext cx="9144000" cy="891708"/>
          </a:xfrm>
          <a:custGeom>
            <a:avLst/>
            <a:gdLst/>
            <a:ahLst/>
            <a:cxnLst>
              <a:cxn ang="0">
                <a:pos x="2861" y="40"/>
              </a:cxn>
              <a:cxn ang="0">
                <a:pos x="2861" y="0"/>
              </a:cxn>
              <a:cxn ang="0">
                <a:pos x="1382" y="332"/>
              </a:cxn>
              <a:cxn ang="0">
                <a:pos x="0" y="46"/>
              </a:cxn>
              <a:cxn ang="0">
                <a:pos x="0" y="86"/>
              </a:cxn>
              <a:cxn ang="0">
                <a:pos x="1382" y="372"/>
              </a:cxn>
              <a:cxn ang="0">
                <a:pos x="2861" y="40"/>
              </a:cxn>
            </a:cxnLst>
            <a:rect l="0" t="0" r="r" b="b"/>
            <a:pathLst>
              <a:path w="2861" h="372">
                <a:moveTo>
                  <a:pt x="2861" y="40"/>
                </a:moveTo>
                <a:cubicBezTo>
                  <a:pt x="2861" y="0"/>
                  <a:pt x="2861" y="0"/>
                  <a:pt x="2861" y="0"/>
                </a:cubicBezTo>
                <a:cubicBezTo>
                  <a:pt x="2414" y="221"/>
                  <a:pt x="1921" y="332"/>
                  <a:pt x="1382" y="332"/>
                </a:cubicBezTo>
                <a:cubicBezTo>
                  <a:pt x="882" y="332"/>
                  <a:pt x="421" y="237"/>
                  <a:pt x="0" y="46"/>
                </a:cubicBezTo>
                <a:cubicBezTo>
                  <a:pt x="0" y="86"/>
                  <a:pt x="0" y="86"/>
                  <a:pt x="0" y="86"/>
                </a:cubicBezTo>
                <a:cubicBezTo>
                  <a:pt x="421" y="277"/>
                  <a:pt x="882" y="372"/>
                  <a:pt x="1382" y="372"/>
                </a:cubicBezTo>
                <a:cubicBezTo>
                  <a:pt x="1921" y="372"/>
                  <a:pt x="2414" y="261"/>
                  <a:pt x="2861" y="40"/>
                </a:cubicBezTo>
                <a:close/>
              </a:path>
            </a:pathLst>
          </a:custGeom>
          <a:solidFill>
            <a:srgbClr val="97BD4F"/>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
        <p:nvSpPr>
          <p:cNvPr id="9" name="标题 8"/>
          <p:cNvSpPr>
            <a:spLocks noGrp="1"/>
          </p:cNvSpPr>
          <p:nvPr>
            <p:ph type="ctrTitle"/>
          </p:nvPr>
        </p:nvSpPr>
        <p:spPr>
          <a:xfrm>
            <a:off x="533400" y="1028701"/>
            <a:ext cx="7851648" cy="1371600"/>
          </a:xfrm>
          <a:ln>
            <a:noFill/>
          </a:ln>
        </p:spPr>
        <p:txBody>
          <a:bodyPr tIns="0" rIns="15585">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17" name="副标题 16"/>
          <p:cNvSpPr>
            <a:spLocks noGrp="1"/>
          </p:cNvSpPr>
          <p:nvPr>
            <p:ph type="subTitle" idx="1"/>
          </p:nvPr>
        </p:nvSpPr>
        <p:spPr>
          <a:xfrm>
            <a:off x="533400" y="2421403"/>
            <a:ext cx="7854696" cy="1314450"/>
          </a:xfrm>
        </p:spPr>
        <p:txBody>
          <a:bodyPr lIns="0" rIns="15585"/>
          <a:lstStyle>
            <a:lvl1pPr marL="0" marR="38735" indent="0" algn="r">
              <a:buNone/>
              <a:defRPr>
                <a:solidFill>
                  <a:schemeClr val="tx1"/>
                </a:solidFill>
              </a:defRPr>
            </a:lvl1pPr>
            <a:lvl2pPr marL="389890" indent="0" algn="ctr">
              <a:buNone/>
            </a:lvl2pPr>
            <a:lvl3pPr marL="779145" indent="0" algn="ctr">
              <a:buNone/>
            </a:lvl3pPr>
            <a:lvl4pPr marL="1169035" indent="0" algn="ctr">
              <a:buNone/>
            </a:lvl4pPr>
            <a:lvl5pPr marL="1558290" indent="0" algn="ctr">
              <a:buNone/>
            </a:lvl5pPr>
            <a:lvl6pPr marL="1948180" indent="0" algn="ctr">
              <a:buNone/>
            </a:lvl6pPr>
            <a:lvl7pPr marL="2337435" indent="0" algn="ctr">
              <a:buNone/>
            </a:lvl7pPr>
            <a:lvl8pPr marL="2727325" indent="0" algn="ctr">
              <a:buNone/>
            </a:lvl8pPr>
            <a:lvl9pPr marL="3117215" indent="0" algn="ctr">
              <a:buNone/>
            </a:lvl9pPr>
          </a:lstStyle>
          <a:p>
            <a:r>
              <a:rPr lang="zh-CN" altLang="en-US"/>
              <a:t>单击此处编辑母版副标题样式</a:t>
            </a:r>
            <a:endParaRPr lang="en-US"/>
          </a:p>
        </p:txBody>
      </p:sp>
      <p:sp>
        <p:nvSpPr>
          <p:cNvPr id="5" name="日期占位符 29"/>
          <p:cNvSpPr>
            <a:spLocks noGrp="1"/>
          </p:cNvSpPr>
          <p:nvPr>
            <p:ph type="dt" sz="half" idx="10"/>
          </p:nvPr>
        </p:nvSpPr>
        <p:spPr/>
        <p:txBody>
          <a:bodyPr/>
          <a:lstStyle>
            <a:lvl1pPr>
              <a:defRPr/>
            </a:lvl1pPr>
          </a:lstStyle>
          <a:p>
            <a:pPr>
              <a:defRPr/>
            </a:pPr>
            <a:fld id="{2D26580B-2481-41E5-B47E-B7E27A1FC18D}" type="datetimeFigureOut">
              <a:rPr lang="en-US">
                <a:solidFill>
                  <a:srgbClr val="DBF5F9">
                    <a:shade val="90000"/>
                  </a:srgbClr>
                </a:solidFill>
              </a:rPr>
            </a:fld>
            <a:endParaRPr lang="en-US">
              <a:solidFill>
                <a:srgbClr val="DBF5F9">
                  <a:shade val="90000"/>
                </a:srgbClr>
              </a:solidFill>
            </a:endParaRPr>
          </a:p>
        </p:txBody>
      </p:sp>
      <p:sp>
        <p:nvSpPr>
          <p:cNvPr id="6" name="页脚占位符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7" name="灯片编号占位符 26"/>
          <p:cNvSpPr>
            <a:spLocks noGrp="1"/>
          </p:cNvSpPr>
          <p:nvPr>
            <p:ph type="sldNum" sz="quarter" idx="12"/>
          </p:nvPr>
        </p:nvSpPr>
        <p:spPr/>
        <p:txBody>
          <a:bodyPr/>
          <a:lstStyle>
            <a:lvl1pPr>
              <a:defRPr/>
            </a:lvl1pPr>
          </a:lstStyle>
          <a:p>
            <a:pPr>
              <a:defRPr/>
            </a:pPr>
            <a:fld id="{3C87F2CC-D35B-41E5-A764-0A2557584678}"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AD8632A0-C4B0-4127-A58F-D378483353F1}"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D591D8-E6AA-41A6-BAFA-2226DC449505}"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3" name="文本占位符 2"/>
          <p:cNvSpPr>
            <a:spLocks noGrp="1"/>
          </p:cNvSpPr>
          <p:nvPr>
            <p:ph type="body" idx="1"/>
          </p:nvPr>
        </p:nvSpPr>
        <p:spPr>
          <a:xfrm>
            <a:off x="530352" y="2028499"/>
            <a:ext cx="7772400" cy="1132284"/>
          </a:xfrm>
        </p:spPr>
        <p:txBody>
          <a:bodyPr lIns="38962" rIns="38962"/>
          <a:lstStyle>
            <a:lvl1pPr marL="0" indent="0">
              <a:buNone/>
              <a:defRPr sz="1900">
                <a:solidFill>
                  <a:schemeClr val="tx1"/>
                </a:solidFill>
              </a:defRPr>
            </a:lvl1pPr>
            <a:lvl2pPr>
              <a:buNone/>
              <a:defRPr sz="16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60B2F7F-677A-441A-B1F0-515827764BEB}" type="datetimeFigureOut">
              <a:rPr lang="en-US">
                <a:solidFill>
                  <a:srgbClr val="DBF5F9">
                    <a:shade val="90000"/>
                  </a:srgbClr>
                </a:solidFill>
              </a:rPr>
            </a:fld>
            <a:endParaRPr lang="en-US">
              <a:solidFill>
                <a:srgbClr val="DBF5F9">
                  <a:shade val="90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灯片编号占位符 5"/>
          <p:cNvSpPr>
            <a:spLocks noGrp="1"/>
          </p:cNvSpPr>
          <p:nvPr>
            <p:ph type="sldNum" sz="quarter" idx="12"/>
          </p:nvPr>
        </p:nvSpPr>
        <p:spPr/>
        <p:txBody>
          <a:bodyPr/>
          <a:lstStyle>
            <a:lvl1pPr>
              <a:defRPr/>
            </a:lvl1pPr>
          </a:lstStyle>
          <a:p>
            <a:pPr>
              <a:defRPr/>
            </a:pPr>
            <a:fld id="{0CB9076D-57A5-49F9-BA23-183867509175}"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457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内容占位符 3"/>
          <p:cNvSpPr>
            <a:spLocks noGrp="1"/>
          </p:cNvSpPr>
          <p:nvPr>
            <p:ph sz="half" idx="2"/>
          </p:nvPr>
        </p:nvSpPr>
        <p:spPr>
          <a:xfrm>
            <a:off x="4648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日期占位符 9"/>
          <p:cNvSpPr>
            <a:spLocks noGrp="1"/>
          </p:cNvSpPr>
          <p:nvPr>
            <p:ph type="dt" sz="half" idx="10"/>
          </p:nvPr>
        </p:nvSpPr>
        <p:spPr/>
        <p:txBody>
          <a:bodyPr/>
          <a:lstStyle>
            <a:lvl1pPr>
              <a:defRPr/>
            </a:lvl1pPr>
          </a:lstStyle>
          <a:p>
            <a:pPr>
              <a:defRPr/>
            </a:pPr>
            <a:fld id="{8FF87BE5-3395-48AA-A0D0-FEE0D0506C24}" type="datetimeFigureOut">
              <a:rPr lang="en-US">
                <a:solidFill>
                  <a:srgbClr val="04617B">
                    <a:shade val="90000"/>
                  </a:srgbClr>
                </a:solidFill>
              </a:rPr>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643B5DF4-E487-4B67-9FBF-55259FEE5682}"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391436"/>
            <a:ext cx="4040188" cy="494514"/>
          </a:xfrm>
        </p:spPr>
        <p:txBody>
          <a:bodyPr lIns="38962" tIns="0" rIns="38962" bIns="0" anchor="ctr">
            <a:noAutofit/>
          </a:bodyP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a:t>单击此处编辑母版文本样式</a:t>
            </a:r>
            <a:endParaRPr lang="zh-CN" altLang="en-US"/>
          </a:p>
        </p:txBody>
      </p:sp>
      <p:sp>
        <p:nvSpPr>
          <p:cNvPr id="4" name="文本占位符 3"/>
          <p:cNvSpPr>
            <a:spLocks noGrp="1"/>
          </p:cNvSpPr>
          <p:nvPr>
            <p:ph type="body" sz="half" idx="3"/>
          </p:nvPr>
        </p:nvSpPr>
        <p:spPr>
          <a:xfrm>
            <a:off x="4645025" y="1394819"/>
            <a:ext cx="4041776" cy="491132"/>
          </a:xfrm>
        </p:spPr>
        <p:txBody>
          <a:bodyPr lIns="38962" tIns="0" rIns="38962" bIns="0" anchor="ct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a:t>单击此处编辑母版文本样式</a:t>
            </a:r>
            <a:endParaRPr lang="zh-CN" altLang="en-US"/>
          </a:p>
        </p:txBody>
      </p:sp>
      <p:sp>
        <p:nvSpPr>
          <p:cNvPr id="5" name="内容占位符 4"/>
          <p:cNvSpPr>
            <a:spLocks noGrp="1"/>
          </p:cNvSpPr>
          <p:nvPr>
            <p:ph sz="quarter" idx="2"/>
          </p:nvPr>
        </p:nvSpPr>
        <p:spPr>
          <a:xfrm>
            <a:off x="457200" y="1885950"/>
            <a:ext cx="4040188" cy="2884290"/>
          </a:xfrm>
        </p:spPr>
        <p:txBody>
          <a:bodyPr tIns="0"/>
          <a:lstStyle>
            <a:lvl1pPr>
              <a:defRPr sz="1900"/>
            </a:lvl1pPr>
            <a:lvl2pPr>
              <a:defRPr sz="1700"/>
            </a:lvl2pPr>
            <a:lvl3pPr>
              <a:defRPr sz="1600"/>
            </a:lvl3pPr>
            <a:lvl4pPr>
              <a:defRPr sz="1300"/>
            </a:lvl4pPr>
            <a:lvl5pPr>
              <a:defRPr sz="1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6" name="内容占位符 5"/>
          <p:cNvSpPr>
            <a:spLocks noGrp="1"/>
          </p:cNvSpPr>
          <p:nvPr>
            <p:ph sz="quarter" idx="4"/>
          </p:nvPr>
        </p:nvSpPr>
        <p:spPr>
          <a:xfrm>
            <a:off x="4645025" y="1885950"/>
            <a:ext cx="4041776" cy="2884290"/>
          </a:xfrm>
        </p:spPr>
        <p:txBody>
          <a:bodyPr tIns="0"/>
          <a:lstStyle>
            <a:lvl1pPr>
              <a:defRPr sz="1900"/>
            </a:lvl1pPr>
            <a:lvl2pPr>
              <a:defRPr sz="1700"/>
            </a:lvl2pPr>
            <a:lvl3pPr>
              <a:defRPr sz="1600"/>
            </a:lvl3pPr>
            <a:lvl4pPr>
              <a:defRPr sz="1300"/>
            </a:lvl4pPr>
            <a:lvl5pPr>
              <a:defRPr sz="1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日期占位符 9"/>
          <p:cNvSpPr>
            <a:spLocks noGrp="1"/>
          </p:cNvSpPr>
          <p:nvPr>
            <p:ph type="dt" sz="half" idx="10"/>
          </p:nvPr>
        </p:nvSpPr>
        <p:spPr/>
        <p:txBody>
          <a:bodyPr/>
          <a:lstStyle>
            <a:lvl1pPr>
              <a:defRPr/>
            </a:lvl1pPr>
          </a:lstStyle>
          <a:p>
            <a:pPr>
              <a:defRPr/>
            </a:pPr>
            <a:fld id="{E3269EC3-FC5B-4B5E-91DC-D60870C8D91C}" type="datetimeFigureOut">
              <a:rPr lang="en-US">
                <a:solidFill>
                  <a:srgbClr val="04617B">
                    <a:shade val="90000"/>
                  </a:srgbClr>
                </a:solidFill>
              </a:rPr>
            </a:fld>
            <a:endParaRPr lang="en-US" dirty="0">
              <a:solidFill>
                <a:srgbClr val="04617B">
                  <a:shade val="90000"/>
                </a:srgbClr>
              </a:solidFill>
            </a:endParaRPr>
          </a:p>
        </p:txBody>
      </p:sp>
      <p:sp>
        <p:nvSpPr>
          <p:cNvPr id="8"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灯片编号占位符 17"/>
          <p:cNvSpPr>
            <a:spLocks noGrp="1"/>
          </p:cNvSpPr>
          <p:nvPr>
            <p:ph type="sldNum" sz="quarter" idx="12"/>
          </p:nvPr>
        </p:nvSpPr>
        <p:spPr/>
        <p:txBody>
          <a:bodyPr/>
          <a:lstStyle>
            <a:lvl1pPr>
              <a:defRPr/>
            </a:lvl1pPr>
          </a:lstStyle>
          <a:p>
            <a:pPr>
              <a:defRPr/>
            </a:pPr>
            <a:fld id="{A22334BD-7906-49C5-AA12-1D5B8388BAA0}"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zh-CN" altLang="en-US"/>
              <a:t>单击此处编辑母版标题样式</a:t>
            </a:r>
            <a:endParaRPr lang="en-US"/>
          </a:p>
        </p:txBody>
      </p:sp>
      <p:sp>
        <p:nvSpPr>
          <p:cNvPr id="3" name="日期占位符 9"/>
          <p:cNvSpPr>
            <a:spLocks noGrp="1"/>
          </p:cNvSpPr>
          <p:nvPr>
            <p:ph type="dt" sz="half" idx="10"/>
          </p:nvPr>
        </p:nvSpPr>
        <p:spPr/>
        <p:txBody>
          <a:bodyPr/>
          <a:lstStyle>
            <a:lvl1pPr>
              <a:defRPr/>
            </a:lvl1pPr>
          </a:lstStyle>
          <a:p>
            <a:pPr>
              <a:defRPr/>
            </a:pPr>
            <a:fld id="{E01154A4-7D55-4521-AE89-D2935E2035D4}" type="datetimeFigureOut">
              <a:rPr lang="en-US">
                <a:solidFill>
                  <a:srgbClr val="04617B">
                    <a:shade val="90000"/>
                  </a:srgbClr>
                </a:solidFill>
              </a:rPr>
            </a:fld>
            <a:endParaRPr lang="en-US" dirty="0">
              <a:solidFill>
                <a:srgbClr val="04617B">
                  <a:shade val="90000"/>
                </a:srgbClr>
              </a:solidFill>
            </a:endParaRPr>
          </a:p>
        </p:txBody>
      </p:sp>
      <p:sp>
        <p:nvSpPr>
          <p:cNvPr id="4"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灯片编号占位符 17"/>
          <p:cNvSpPr>
            <a:spLocks noGrp="1"/>
          </p:cNvSpPr>
          <p:nvPr>
            <p:ph type="sldNum" sz="quarter" idx="12"/>
          </p:nvPr>
        </p:nvSpPr>
        <p:spPr/>
        <p:txBody>
          <a:bodyPr/>
          <a:lstStyle>
            <a:lvl1pPr>
              <a:defRPr/>
            </a:lvl1pPr>
          </a:lstStyle>
          <a:p>
            <a:pPr>
              <a:defRPr/>
            </a:pPr>
            <a:fld id="{ED6834FE-6E70-4768-B108-AC833B3004BA}"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F481374C-F9CC-44F9-AAC6-898DF052E5EA}" type="datetimeFigureOut">
              <a:rPr lang="en-US">
                <a:solidFill>
                  <a:srgbClr val="04617B">
                    <a:shade val="90000"/>
                  </a:srgbClr>
                </a:solidFill>
              </a:rPr>
            </a:fld>
            <a:endParaRPr lang="en-US" dirty="0">
              <a:solidFill>
                <a:srgbClr val="04617B">
                  <a:shade val="90000"/>
                </a:srgbClr>
              </a:solidFill>
            </a:endParaRPr>
          </a:p>
        </p:txBody>
      </p:sp>
      <p:sp>
        <p:nvSpPr>
          <p:cNvPr id="3"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灯片编号占位符 17"/>
          <p:cNvSpPr>
            <a:spLocks noGrp="1"/>
          </p:cNvSpPr>
          <p:nvPr>
            <p:ph type="sldNum" sz="quarter" idx="12"/>
          </p:nvPr>
        </p:nvSpPr>
        <p:spPr/>
        <p:txBody>
          <a:bodyPr/>
          <a:lstStyle>
            <a:lvl1pPr>
              <a:defRPr/>
            </a:lvl1pPr>
          </a:lstStyle>
          <a:p>
            <a:pPr>
              <a:defRPr/>
            </a:pPr>
            <a:fld id="{9338F2AE-FC74-42FE-A45E-EBF300AF8CD4}"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4"/>
            <a:ext cx="2743200" cy="871537"/>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zh-CN" altLang="en-US"/>
              <a:t>单击此处编辑母版标题样式</a:t>
            </a:r>
            <a:endParaRPr lang="en-US"/>
          </a:p>
        </p:txBody>
      </p:sp>
      <p:sp>
        <p:nvSpPr>
          <p:cNvPr id="3" name="文本占位符 2"/>
          <p:cNvSpPr>
            <a:spLocks noGrp="1"/>
          </p:cNvSpPr>
          <p:nvPr>
            <p:ph type="body" idx="2"/>
          </p:nvPr>
        </p:nvSpPr>
        <p:spPr>
          <a:xfrm>
            <a:off x="685800" y="1257300"/>
            <a:ext cx="2743200" cy="3429000"/>
          </a:xfrm>
        </p:spPr>
        <p:txBody>
          <a:bodyPr lIns="15585" rIns="15585"/>
          <a:lstStyle>
            <a:lvl1pPr marL="0" indent="0" algn="l">
              <a:buNone/>
              <a:defRPr sz="1200"/>
            </a:lvl1pPr>
            <a:lvl2pPr indent="0" algn="l">
              <a:buNone/>
              <a:defRPr sz="1000"/>
            </a:lvl2pPr>
            <a:lvl3pPr indent="0" algn="l">
              <a:buNone/>
              <a:defRPr sz="900"/>
            </a:lvl3pPr>
            <a:lvl4pPr indent="0" algn="l">
              <a:buNone/>
              <a:defRPr sz="800"/>
            </a:lvl4pPr>
            <a:lvl5pPr indent="0" algn="l">
              <a:buNone/>
              <a:defRPr sz="800"/>
            </a:lvl5pPr>
          </a:lstStyle>
          <a:p>
            <a:pPr lvl="0"/>
            <a:r>
              <a:rPr lang="zh-CN" altLang="en-US"/>
              <a:t>单击此处编辑母版文本样式</a:t>
            </a:r>
            <a:endParaRPr lang="zh-CN" altLang="en-US"/>
          </a:p>
        </p:txBody>
      </p:sp>
      <p:sp>
        <p:nvSpPr>
          <p:cNvPr id="4" name="内容占位符 3"/>
          <p:cNvSpPr>
            <a:spLocks noGrp="1"/>
          </p:cNvSpPr>
          <p:nvPr>
            <p:ph sz="half" idx="1"/>
          </p:nvPr>
        </p:nvSpPr>
        <p:spPr>
          <a:xfrm>
            <a:off x="3575051" y="1257300"/>
            <a:ext cx="5111749" cy="3429000"/>
          </a:xfrm>
        </p:spPr>
        <p:txBody>
          <a:bodyPr tIns="0"/>
          <a:lstStyle>
            <a:lvl1pPr>
              <a:defRPr sz="2300"/>
            </a:lvl1pPr>
            <a:lvl2pPr>
              <a:defRPr sz="2200"/>
            </a:lvl2pPr>
            <a:lvl3pPr>
              <a:defRPr sz="2000"/>
            </a:lvl3pPr>
            <a:lvl4pPr>
              <a:defRPr sz="1700"/>
            </a:lvl4pPr>
            <a:lvl5pPr>
              <a:defRPr sz="16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日期占位符 9"/>
          <p:cNvSpPr>
            <a:spLocks noGrp="1"/>
          </p:cNvSpPr>
          <p:nvPr>
            <p:ph type="dt" sz="half" idx="10"/>
          </p:nvPr>
        </p:nvSpPr>
        <p:spPr/>
        <p:txBody>
          <a:bodyPr/>
          <a:lstStyle>
            <a:lvl1pPr>
              <a:defRPr/>
            </a:lvl1pPr>
          </a:lstStyle>
          <a:p>
            <a:pPr>
              <a:defRPr/>
            </a:pPr>
            <a:fld id="{0DA90901-4EDD-494C-955D-E3871928F1B0}" type="datetimeFigureOut">
              <a:rPr lang="en-US">
                <a:solidFill>
                  <a:srgbClr val="04617B">
                    <a:shade val="90000"/>
                  </a:srgbClr>
                </a:solidFill>
              </a:rPr>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E7E75C68-C1CD-4739-A91F-1AE8C53A5EEF}"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单圆角矩形 4"/>
          <p:cNvSpPr/>
          <p:nvPr/>
        </p:nvSpPr>
        <p:spPr>
          <a:xfrm rot="420000" flipV="1">
            <a:off x="3165648" y="831513"/>
            <a:ext cx="5257529" cy="3085236"/>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6" name="直角三角形 5"/>
          <p:cNvSpPr/>
          <p:nvPr/>
        </p:nvSpPr>
        <p:spPr>
          <a:xfrm rot="420000" flipV="1">
            <a:off x="8003715" y="4019338"/>
            <a:ext cx="156111" cy="11662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7" name="任意多边形 6"/>
          <p:cNvSpPr/>
          <p:nvPr/>
        </p:nvSpPr>
        <p:spPr bwMode="auto">
          <a:xfrm flipV="1">
            <a:off x="-9503" y="4362742"/>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flipV="1">
            <a:off x="4381952" y="4665110"/>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2" name="标题 1"/>
          <p:cNvSpPr>
            <a:spLocks noGrp="1"/>
          </p:cNvSpPr>
          <p:nvPr>
            <p:ph type="title"/>
          </p:nvPr>
        </p:nvSpPr>
        <p:spPr>
          <a:xfrm>
            <a:off x="609600" y="882748"/>
            <a:ext cx="2212848" cy="1186966"/>
          </a:xfrm>
        </p:spPr>
        <p:txBody>
          <a:bodyPr lIns="38962" rIns="38962" bIns="38962"/>
          <a:lstStyle>
            <a:lvl1pPr algn="l">
              <a:buNone/>
              <a:defRPr sz="1700" b="1">
                <a:solidFill>
                  <a:schemeClr val="tx2"/>
                </a:solidFill>
              </a:defRPr>
            </a:lvl1pPr>
          </a:lstStyle>
          <a:p>
            <a:r>
              <a:rPr lang="zh-CN" altLang="en-US"/>
              <a:t>单击此处编辑母版标题样式</a:t>
            </a:r>
            <a:endParaRPr lang="en-US"/>
          </a:p>
        </p:txBody>
      </p:sp>
      <p:sp>
        <p:nvSpPr>
          <p:cNvPr id="4" name="文本占位符 3"/>
          <p:cNvSpPr>
            <a:spLocks noGrp="1"/>
          </p:cNvSpPr>
          <p:nvPr>
            <p:ph type="body" sz="half" idx="2"/>
          </p:nvPr>
        </p:nvSpPr>
        <p:spPr>
          <a:xfrm>
            <a:off x="609600" y="2121589"/>
            <a:ext cx="2209800" cy="1634490"/>
          </a:xfrm>
        </p:spPr>
        <p:txBody>
          <a:bodyPr lIns="54546" rIns="38962"/>
          <a:lstStyle>
            <a:lvl1pPr marL="0" indent="0" algn="l">
              <a:spcBef>
                <a:spcPts val="215"/>
              </a:spcBef>
              <a:buFontTx/>
              <a:buNone/>
              <a:defRPr sz="1100"/>
            </a:lvl1pPr>
            <a:lvl2pPr>
              <a:defRPr sz="1000"/>
            </a:lvl2pPr>
            <a:lvl3pPr>
              <a:defRPr sz="900"/>
            </a:lvl3pPr>
            <a:lvl4pPr>
              <a:defRPr sz="800"/>
            </a:lvl4pPr>
            <a:lvl5pPr>
              <a:defRPr sz="800"/>
            </a:lvl5pPr>
          </a:lstStyle>
          <a:p>
            <a:pPr lvl="0"/>
            <a:r>
              <a:rPr lang="zh-CN" altLang="en-US"/>
              <a:t>单击此处编辑母版文本样式</a:t>
            </a:r>
            <a:endParaRPr lang="zh-CN" altLang="en-US"/>
          </a:p>
        </p:txBody>
      </p:sp>
      <p:sp>
        <p:nvSpPr>
          <p:cNvPr id="3" name="图片占位符 2"/>
          <p:cNvSpPr>
            <a:spLocks noGrp="1"/>
          </p:cNvSpPr>
          <p:nvPr>
            <p:ph type="pic" idx="1"/>
          </p:nvPr>
        </p:nvSpPr>
        <p:spPr>
          <a:xfrm rot="420000">
            <a:off x="3485794"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zh-CN" altLang="en-US" noProof="0"/>
              <a:t>单击图标添加图片</a:t>
            </a:r>
            <a:endParaRPr lang="en-US" noProof="0" dirty="0"/>
          </a:p>
        </p:txBody>
      </p:sp>
      <p:sp>
        <p:nvSpPr>
          <p:cNvPr id="9" name="日期占位符 4"/>
          <p:cNvSpPr>
            <a:spLocks noGrp="1"/>
          </p:cNvSpPr>
          <p:nvPr>
            <p:ph type="dt" sz="half" idx="10"/>
          </p:nvPr>
        </p:nvSpPr>
        <p:spPr/>
        <p:txBody>
          <a:bodyPr/>
          <a:lstStyle>
            <a:lvl1pPr>
              <a:defRPr/>
            </a:lvl1pPr>
          </a:lstStyle>
          <a:p>
            <a:pPr>
              <a:defRPr/>
            </a:pPr>
            <a:fld id="{527E503E-803A-404E-8487-8C4C3D148AA4}" type="datetimeFigureOut">
              <a:rPr lang="en-US">
                <a:solidFill>
                  <a:srgbClr val="04617B">
                    <a:shade val="90000"/>
                  </a:srgbClr>
                </a:solidFill>
              </a:rPr>
            </a:fld>
            <a:endParaRPr lang="en-US">
              <a:solidFill>
                <a:srgbClr val="04617B">
                  <a:shade val="90000"/>
                </a:srgbClr>
              </a:solidFill>
            </a:endParaRPr>
          </a:p>
        </p:txBody>
      </p:sp>
      <p:sp>
        <p:nvSpPr>
          <p:cNvPr id="10" name="页脚占位符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灯片编号占位符 6"/>
          <p:cNvSpPr>
            <a:spLocks noGrp="1"/>
          </p:cNvSpPr>
          <p:nvPr>
            <p:ph type="sldNum" sz="quarter" idx="12"/>
          </p:nvPr>
        </p:nvSpPr>
        <p:spPr>
          <a:xfrm>
            <a:off x="8077019" y="4767700"/>
            <a:ext cx="609510" cy="273211"/>
          </a:xfrm>
        </p:spPr>
        <p:txBody>
          <a:bodyPr/>
          <a:lstStyle>
            <a:lvl1pPr>
              <a:defRPr/>
            </a:lvl1pPr>
          </a:lstStyle>
          <a:p>
            <a:pPr>
              <a:defRPr/>
            </a:pPr>
            <a:fld id="{FAE73107-4BAF-4456-BB0F-10D9D810272A}"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目录页</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CONTENTS</a:t>
            </a:r>
            <a:endParaRPr lang="en-US" altLang="zh-CN" sz="1200" dirty="0">
              <a:solidFill>
                <a:prstClr val="white"/>
              </a:solidFill>
              <a:ea typeface="微软雅黑" panose="020B0503020204020204" pitchFamily="34" charset="-122"/>
              <a:cs typeface="Arial Unicode MS" panose="020B0604020202020204" pitchFamily="34" charset="-122"/>
            </a:endParaRPr>
          </a:p>
          <a:p>
            <a:pPr algn="ctr"/>
            <a:r>
              <a:rPr lang="en-US" altLang="zh-CN" sz="1200" dirty="0">
                <a:solidFill>
                  <a:prstClr val="white"/>
                </a:solidFill>
                <a:ea typeface="微软雅黑" panose="020B0503020204020204" pitchFamily="34" charset="-122"/>
                <a:cs typeface="Arial Unicode MS" panose="020B0604020202020204" pitchFamily="34" charset="-122"/>
              </a:rPr>
              <a:t> PAGE</a:t>
            </a:r>
            <a:endParaRPr lang="en-US" altLang="zh-CN" sz="120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8A3D079F-5CCA-48A9-81D0-C3992E3CD87C}"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2A6ED8A1-CF47-4FDB-8F21-12F408257FCC}"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2"/>
            <a:ext cx="2057400" cy="3908822"/>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685802"/>
            <a:ext cx="6019800" cy="3908822"/>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54B3ECD0-5008-447B-87B8-A3638856C12D}"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53D217-2D90-497C-8978-1DC7F3E61E14}"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过渡页</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TRANSITION PAGE</a:t>
            </a:r>
            <a:endParaRPr lang="en-US" altLang="zh-CN" sz="120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过渡页1">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第一章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过渡页1">
    <p:spTree>
      <p:nvGrpSpPr>
        <p:cNvPr id="1" name=""/>
        <p:cNvGrpSpPr/>
        <p:nvPr/>
      </p:nvGrpSpPr>
      <p:grpSpPr>
        <a:xfrm>
          <a:off x="0" y="0"/>
          <a:ext cx="0" cy="0"/>
          <a:chOff x="0" y="0"/>
          <a:chExt cx="0" cy="0"/>
        </a:xfrm>
      </p:grpSpPr>
      <p:sp>
        <p:nvSpPr>
          <p:cNvPr id="3"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6" name="TextBox 3"/>
          <p:cNvSpPr txBox="1"/>
          <p:nvPr userDrawn="1"/>
        </p:nvSpPr>
        <p:spPr>
          <a:xfrm>
            <a:off x="1710427" y="519191"/>
            <a:ext cx="2375645"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人事管理与人力资源管理</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 name="矩形 24"/>
          <p:cNvSpPr>
            <a:spLocks noChangeArrowheads="1"/>
          </p:cNvSpPr>
          <p:nvPr userDrawn="1"/>
        </p:nvSpPr>
        <p:spPr bwMode="auto">
          <a:xfrm>
            <a:off x="792565" y="424358"/>
            <a:ext cx="809879" cy="395429"/>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第二章</a:t>
            </a:r>
            <a:endParaRPr lang="en-US" altLang="zh-CN" sz="1015" b="1" dirty="0">
              <a:solidFill>
                <a:prstClr val="white"/>
              </a:solidFill>
              <a:ea typeface="微软雅黑" panose="020B0503020204020204" pitchFamily="34" charset="-122"/>
              <a:cs typeface="Arial Unicode MS" panose="020B0604020202020204" pitchFamily="34" charset="-122"/>
            </a:endParaRPr>
          </a:p>
          <a:p>
            <a:pPr algn="ctr"/>
            <a:r>
              <a:rPr lang="zh-CN" altLang="en-US" sz="1050" dirty="0">
                <a:solidFill>
                  <a:prstClr val="white"/>
                </a:solidFill>
                <a:ea typeface="微软雅黑" panose="020B0503020204020204" pitchFamily="34" charset="-122"/>
                <a:cs typeface="Arial Unicode MS" panose="020B0604020202020204" pitchFamily="34" charset="-122"/>
              </a:rPr>
              <a:t>正文</a:t>
            </a:r>
            <a:endParaRPr lang="en-US" altLang="zh-CN" sz="105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两栏内容">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第三章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第四章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第五章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五边形 18"/>
          <p:cNvSpPr/>
          <p:nvPr/>
        </p:nvSpPr>
        <p:spPr>
          <a:xfrm rot="5400000">
            <a:off x="919526" y="376666"/>
            <a:ext cx="555954" cy="809879"/>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0" name="矩形 19"/>
          <p:cNvSpPr/>
          <p:nvPr/>
        </p:nvSpPr>
        <p:spPr>
          <a:xfrm>
            <a:off x="792565" y="0"/>
            <a:ext cx="809879" cy="50362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cxnSp>
        <p:nvCxnSpPr>
          <p:cNvPr id="22" name="直接连接符 21"/>
          <p:cNvCxnSpPr/>
          <p:nvPr/>
        </p:nvCxnSpPr>
        <p:spPr>
          <a:xfrm>
            <a:off x="1698605" y="519522"/>
            <a:ext cx="0" cy="27003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0" y="4699261"/>
            <a:ext cx="8548114"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8" name="矩形 27"/>
          <p:cNvSpPr/>
          <p:nvPr/>
        </p:nvSpPr>
        <p:spPr>
          <a:xfrm>
            <a:off x="8638784" y="4699261"/>
            <a:ext cx="505217"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6" name="TextBox 15"/>
          <p:cNvSpPr txBox="1"/>
          <p:nvPr/>
        </p:nvSpPr>
        <p:spPr>
          <a:xfrm>
            <a:off x="8734577" y="4734304"/>
            <a:ext cx="367408" cy="276999"/>
          </a:xfrm>
          <a:prstGeom prst="rect">
            <a:avLst/>
          </a:prstGeom>
          <a:noFill/>
        </p:spPr>
        <p:txBody>
          <a:bodyPr wrap="none" rtlCol="0">
            <a:spAutoFit/>
          </a:bodyPr>
          <a:lstStyle/>
          <a:p>
            <a:fld id="{2EEF1883-7A0E-4F66-9932-E581691AD397}" type="slidenum">
              <a:rPr lang="zh-CN" altLang="en-US" sz="1200">
                <a:solidFill>
                  <a:prstClr val="white"/>
                </a:solidFill>
              </a:rPr>
            </a:fld>
            <a:endParaRPr lang="zh-CN" altLang="en-US" sz="1200" dirty="0">
              <a:solidFill>
                <a:prstClr val="white"/>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7" name="任意多边形 6"/>
          <p:cNvSpPr/>
          <p:nvPr/>
        </p:nvSpPr>
        <p:spPr bwMode="auto">
          <a:xfrm>
            <a:off x="-9503" y="-5399"/>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a:off x="4381952" y="-5399"/>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1028" name="标题占位符 8"/>
          <p:cNvSpPr>
            <a:spLocks noGrp="1"/>
          </p:cNvSpPr>
          <p:nvPr>
            <p:ph type="title"/>
          </p:nvPr>
        </p:nvSpPr>
        <p:spPr bwMode="auto">
          <a:xfrm>
            <a:off x="457472" y="528065"/>
            <a:ext cx="8229057" cy="857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p>
            <a:pPr lvl="0"/>
            <a:r>
              <a:rPr lang="zh-CN" altLang="en-US"/>
              <a:t>单击此处编辑母版标题样式</a:t>
            </a:r>
            <a:endParaRPr lang="en-US" altLang="zh-CN"/>
          </a:p>
        </p:txBody>
      </p:sp>
      <p:sp>
        <p:nvSpPr>
          <p:cNvPr id="1029" name="文本占位符 29"/>
          <p:cNvSpPr>
            <a:spLocks noGrp="1"/>
          </p:cNvSpPr>
          <p:nvPr>
            <p:ph type="body" idx="1"/>
          </p:nvPr>
        </p:nvSpPr>
        <p:spPr bwMode="auto">
          <a:xfrm>
            <a:off x="457472" y="1451368"/>
            <a:ext cx="8229057" cy="329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3" tIns="38962" rIns="77923" bIns="38962"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ltLang="zh-CN"/>
          </a:p>
        </p:txBody>
      </p:sp>
      <p:sp>
        <p:nvSpPr>
          <p:cNvPr id="10" name="日期占位符 9"/>
          <p:cNvSpPr>
            <a:spLocks noGrp="1"/>
          </p:cNvSpPr>
          <p:nvPr>
            <p:ph type="dt" sz="half" idx="2"/>
          </p:nvPr>
        </p:nvSpPr>
        <p:spPr>
          <a:xfrm>
            <a:off x="457472" y="4767700"/>
            <a:ext cx="2133962"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4C5DC4F2-2875-453D-AA3C-8D78F93D6269}" type="datetimeFigureOut">
              <a:rPr lang="en-US">
                <a:solidFill>
                  <a:srgbClr val="04617B">
                    <a:shade val="90000"/>
                  </a:srgbClr>
                </a:solidFill>
                <a:latin typeface="宋体" panose="02010600030101010101" pitchFamily="2" charset="-122"/>
                <a:ea typeface="宋体" panose="02010600030101010101" pitchFamily="2" charset="-122"/>
              </a:rPr>
            </a:fld>
            <a:endParaRPr lang="en-US" dirty="0">
              <a:solidFill>
                <a:srgbClr val="04617B">
                  <a:shade val="90000"/>
                </a:srgbClr>
              </a:solidFill>
              <a:latin typeface="宋体" panose="02010600030101010101" pitchFamily="2" charset="-122"/>
              <a:ea typeface="宋体" panose="02010600030101010101" pitchFamily="2" charset="-122"/>
            </a:endParaRPr>
          </a:p>
        </p:txBody>
      </p:sp>
      <p:sp>
        <p:nvSpPr>
          <p:cNvPr id="22" name="页脚占位符 21"/>
          <p:cNvSpPr>
            <a:spLocks noGrp="1"/>
          </p:cNvSpPr>
          <p:nvPr>
            <p:ph type="ftr" sz="quarter" idx="3"/>
          </p:nvPr>
        </p:nvSpPr>
        <p:spPr>
          <a:xfrm>
            <a:off x="2667453" y="4767700"/>
            <a:ext cx="3352981"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endParaRPr lang="en-US">
              <a:solidFill>
                <a:srgbClr val="04617B">
                  <a:shade val="90000"/>
                </a:srgbClr>
              </a:solidFill>
              <a:latin typeface="宋体" panose="02010600030101010101" pitchFamily="2" charset="-122"/>
              <a:ea typeface="宋体" panose="02010600030101010101" pitchFamily="2" charset="-122"/>
            </a:endParaRPr>
          </a:p>
        </p:txBody>
      </p:sp>
      <p:sp>
        <p:nvSpPr>
          <p:cNvPr id="18" name="灯片编号占位符 17"/>
          <p:cNvSpPr>
            <a:spLocks noGrp="1"/>
          </p:cNvSpPr>
          <p:nvPr>
            <p:ph type="sldNum" sz="quarter" idx="4"/>
          </p:nvPr>
        </p:nvSpPr>
        <p:spPr>
          <a:xfrm>
            <a:off x="7924981" y="4767700"/>
            <a:ext cx="761548" cy="273211"/>
          </a:xfrm>
          <a:prstGeom prst="rect">
            <a:avLst/>
          </a:prstGeom>
        </p:spPr>
        <p:txBody>
          <a:bodyPr vert="horz" lIns="0" tIns="0" rIns="0" bIns="0" anchor="b"/>
          <a:lstStyle>
            <a:lvl1pPr algn="r"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0FB8BE22-2AD9-4F51-B63E-EB7563CE579A}" type="slidenum">
              <a:rPr lang="en-US">
                <a:solidFill>
                  <a:srgbClr val="04617B">
                    <a:shade val="90000"/>
                  </a:srgbClr>
                </a:solidFill>
                <a:latin typeface="宋体" panose="02010600030101010101" pitchFamily="2" charset="-122"/>
                <a:ea typeface="宋体" panose="02010600030101010101" pitchFamily="2" charset="-122"/>
              </a:rPr>
            </a:fld>
            <a:endParaRPr lang="en-US" dirty="0">
              <a:solidFill>
                <a:srgbClr val="04617B">
                  <a:shade val="90000"/>
                </a:srgbClr>
              </a:solidFill>
              <a:latin typeface="宋体" panose="02010600030101010101" pitchFamily="2" charset="-122"/>
              <a:ea typeface="宋体" panose="02010600030101010101" pitchFamily="2" charset="-122"/>
            </a:endParaRPr>
          </a:p>
        </p:txBody>
      </p:sp>
      <p:grpSp>
        <p:nvGrpSpPr>
          <p:cNvPr id="1033" name="组合 1"/>
          <p:cNvGrpSpPr/>
          <p:nvPr/>
        </p:nvGrpSpPr>
        <p:grpSpPr bwMode="auto">
          <a:xfrm>
            <a:off x="-19004" y="152265"/>
            <a:ext cx="9180652" cy="485949"/>
            <a:chOff x="-19045" y="216550"/>
            <a:chExt cx="9180548" cy="649224"/>
          </a:xfrm>
        </p:grpSpPr>
        <p:sp>
          <p:nvSpPr>
            <p:cNvPr id="12" name="任意多边形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sp>
          <p:nvSpPr>
            <p:cNvPr id="13" name="任意多边形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grpSp>
      <p:sp>
        <p:nvSpPr>
          <p:cNvPr id="14" name="Rectangle 7"/>
          <p:cNvSpPr>
            <a:spLocks noChangeArrowheads="1"/>
          </p:cNvSpPr>
          <p:nvPr/>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p:titleStyle>
    <p:bodyStyle>
      <a:lvl1pPr marL="233680" indent="-233680" algn="l" rtl="0" eaLnBrk="0" fontAlgn="base" hangingPunct="0">
        <a:spcBef>
          <a:spcPct val="20000"/>
        </a:spcBef>
        <a:spcAft>
          <a:spcPct val="0"/>
        </a:spcAft>
        <a:buClr>
          <a:srgbClr val="0BD0D9"/>
        </a:buClr>
        <a:buSzPct val="95000"/>
        <a:buFont typeface="Wingdings 2" panose="05020102010507070707" pitchFamily="18" charset="2"/>
        <a:buChar char=""/>
        <a:defRPr sz="2200" kern="1200">
          <a:solidFill>
            <a:schemeClr val="tx1"/>
          </a:solidFill>
          <a:latin typeface="+mn-lt"/>
          <a:ea typeface="+mn-ea"/>
          <a:cs typeface="+mn-cs"/>
        </a:defRPr>
      </a:lvl1pPr>
      <a:lvl2pPr marL="545465" indent="-210185" algn="l" rtl="0" eaLnBrk="0" fontAlgn="base" hangingPunct="0">
        <a:spcBef>
          <a:spcPct val="20000"/>
        </a:spcBef>
        <a:spcAft>
          <a:spcPct val="0"/>
        </a:spcAft>
        <a:buClr>
          <a:schemeClr val="accent1"/>
        </a:buClr>
        <a:buSzPct val="85000"/>
        <a:buFont typeface="Wingdings 2" panose="05020102010507070707" pitchFamily="18" charset="2"/>
        <a:buChar char=""/>
        <a:defRPr sz="2000" kern="1200">
          <a:solidFill>
            <a:schemeClr val="tx1"/>
          </a:solidFill>
          <a:latin typeface="+mn-lt"/>
          <a:ea typeface="+mn-ea"/>
          <a:cs typeface="+mn-cs"/>
        </a:defRPr>
      </a:lvl2pPr>
      <a:lvl3pPr marL="779145" indent="-210185" algn="l" rtl="0" eaLnBrk="0" fontAlgn="base" hangingPunct="0">
        <a:spcBef>
          <a:spcPct val="20000"/>
        </a:spcBef>
        <a:spcAft>
          <a:spcPct val="0"/>
        </a:spcAft>
        <a:buClr>
          <a:schemeClr val="accent2"/>
        </a:buClr>
        <a:buSzPct val="70000"/>
        <a:buFont typeface="Wingdings 2" panose="05020102010507070707" pitchFamily="18" charset="2"/>
        <a:buChar char=""/>
        <a:defRPr sz="1800" kern="1200">
          <a:solidFill>
            <a:schemeClr val="tx1"/>
          </a:solidFill>
          <a:latin typeface="+mn-lt"/>
          <a:ea typeface="+mn-ea"/>
          <a:cs typeface="+mn-cs"/>
        </a:defRPr>
      </a:lvl3pPr>
      <a:lvl4pPr marL="1012825" indent="-179070" algn="l" rtl="0" eaLnBrk="0" fontAlgn="base" hangingPunct="0">
        <a:spcBef>
          <a:spcPct val="20000"/>
        </a:spcBef>
        <a:spcAft>
          <a:spcPct val="0"/>
        </a:spcAft>
        <a:buClr>
          <a:srgbClr val="0BD0D9"/>
        </a:buClr>
        <a:buSzPct val="65000"/>
        <a:buFont typeface="Wingdings 2" panose="05020102010507070707" pitchFamily="18" charset="2"/>
        <a:buChar char=""/>
        <a:defRPr sz="1700" kern="1200">
          <a:solidFill>
            <a:schemeClr val="tx1"/>
          </a:solidFill>
          <a:latin typeface="+mn-lt"/>
          <a:ea typeface="+mn-ea"/>
          <a:cs typeface="+mn-cs"/>
        </a:defRPr>
      </a:lvl4pPr>
      <a:lvl5pPr marL="1245870" indent="-179070" algn="l" rtl="0" eaLnBrk="0" fontAlgn="base" hangingPunct="0">
        <a:spcBef>
          <a:spcPct val="20000"/>
        </a:spcBef>
        <a:spcAft>
          <a:spcPct val="0"/>
        </a:spcAft>
        <a:buClr>
          <a:srgbClr val="10CF9B"/>
        </a:buClr>
        <a:buSzPct val="65000"/>
        <a:buFont typeface="Wingdings 2" panose="05020102010507070707" pitchFamily="18" charset="2"/>
        <a:buChar char=""/>
        <a:defRPr sz="1700" kern="1200">
          <a:solidFill>
            <a:schemeClr val="tx1"/>
          </a:solidFill>
          <a:latin typeface="+mn-lt"/>
          <a:ea typeface="+mn-ea"/>
          <a:cs typeface="+mn-cs"/>
        </a:defRPr>
      </a:lvl5pPr>
      <a:lvl6pPr marL="1480820" indent="-179070" algn="l" rtl="0" eaLnBrk="1" latinLnBrk="0" hangingPunct="1">
        <a:spcBef>
          <a:spcPct val="20000"/>
        </a:spcBef>
        <a:buClr>
          <a:schemeClr val="accent5"/>
        </a:buClr>
        <a:buSzPct val="80000"/>
        <a:buFont typeface="Wingdings 2" panose="05020102010507070707"/>
        <a:buChar char=""/>
        <a:defRPr kumimoji="0" sz="1600" kern="1200">
          <a:solidFill>
            <a:schemeClr val="tx1"/>
          </a:solidFill>
          <a:latin typeface="+mn-lt"/>
          <a:ea typeface="+mn-ea"/>
          <a:cs typeface="+mn-cs"/>
        </a:defRPr>
      </a:lvl6pPr>
      <a:lvl7pPr marL="1636395" indent="-155575" algn="l" rtl="0" eaLnBrk="1" latinLnBrk="0" hangingPunct="1">
        <a:spcBef>
          <a:spcPct val="20000"/>
        </a:spcBef>
        <a:buClr>
          <a:schemeClr val="accent6"/>
        </a:buClr>
        <a:buSzPct val="80000"/>
        <a:buFont typeface="Wingdings 2" panose="05020102010507070707"/>
        <a:buChar char=""/>
        <a:defRPr kumimoji="0" sz="1300" kern="1200" baseline="0">
          <a:solidFill>
            <a:schemeClr val="tx1"/>
          </a:solidFill>
          <a:latin typeface="+mn-lt"/>
          <a:ea typeface="+mn-ea"/>
          <a:cs typeface="+mn-cs"/>
        </a:defRPr>
      </a:lvl7pPr>
      <a:lvl8pPr marL="1870075" indent="-15557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103755" indent="-15557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9890" algn="l" rtl="0" eaLnBrk="1" latinLnBrk="0" hangingPunct="1">
        <a:defRPr kumimoji="0" kern="1200">
          <a:solidFill>
            <a:schemeClr val="tx1"/>
          </a:solidFill>
          <a:latin typeface="+mn-lt"/>
          <a:ea typeface="+mn-ea"/>
          <a:cs typeface="+mn-cs"/>
        </a:defRPr>
      </a:lvl2pPr>
      <a:lvl3pPr marL="779145" algn="l" rtl="0" eaLnBrk="1" latinLnBrk="0" hangingPunct="1">
        <a:defRPr kumimoji="0" kern="1200">
          <a:solidFill>
            <a:schemeClr val="tx1"/>
          </a:solidFill>
          <a:latin typeface="+mn-lt"/>
          <a:ea typeface="+mn-ea"/>
          <a:cs typeface="+mn-cs"/>
        </a:defRPr>
      </a:lvl3pPr>
      <a:lvl4pPr marL="1169035" algn="l" rtl="0" eaLnBrk="1" latinLnBrk="0" hangingPunct="1">
        <a:defRPr kumimoji="0" kern="1200">
          <a:solidFill>
            <a:schemeClr val="tx1"/>
          </a:solidFill>
          <a:latin typeface="+mn-lt"/>
          <a:ea typeface="+mn-ea"/>
          <a:cs typeface="+mn-cs"/>
        </a:defRPr>
      </a:lvl4pPr>
      <a:lvl5pPr marL="1558290" algn="l" rtl="0" eaLnBrk="1" latinLnBrk="0" hangingPunct="1">
        <a:defRPr kumimoji="0" kern="1200">
          <a:solidFill>
            <a:schemeClr val="tx1"/>
          </a:solidFill>
          <a:latin typeface="+mn-lt"/>
          <a:ea typeface="+mn-ea"/>
          <a:cs typeface="+mn-cs"/>
        </a:defRPr>
      </a:lvl5pPr>
      <a:lvl6pPr marL="1948180" algn="l" rtl="0" eaLnBrk="1" latinLnBrk="0" hangingPunct="1">
        <a:defRPr kumimoji="0" kern="1200">
          <a:solidFill>
            <a:schemeClr val="tx1"/>
          </a:solidFill>
          <a:latin typeface="+mn-lt"/>
          <a:ea typeface="+mn-ea"/>
          <a:cs typeface="+mn-cs"/>
        </a:defRPr>
      </a:lvl6pPr>
      <a:lvl7pPr marL="2337435" algn="l" rtl="0" eaLnBrk="1" latinLnBrk="0" hangingPunct="1">
        <a:defRPr kumimoji="0" kern="1200">
          <a:solidFill>
            <a:schemeClr val="tx1"/>
          </a:solidFill>
          <a:latin typeface="+mn-lt"/>
          <a:ea typeface="+mn-ea"/>
          <a:cs typeface="+mn-cs"/>
        </a:defRPr>
      </a:lvl7pPr>
      <a:lvl8pPr marL="2727325" algn="l" rtl="0" eaLnBrk="1" latinLnBrk="0" hangingPunct="1">
        <a:defRPr kumimoji="0" kern="1200">
          <a:solidFill>
            <a:schemeClr val="tx1"/>
          </a:solidFill>
          <a:latin typeface="+mn-lt"/>
          <a:ea typeface="+mn-ea"/>
          <a:cs typeface="+mn-cs"/>
        </a:defRPr>
      </a:lvl8pPr>
      <a:lvl9pPr marL="311721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9" Type="http://schemas.openxmlformats.org/officeDocument/2006/relationships/slideLayout" Target="../slideLayouts/slideLayout17.xml"/><Relationship Id="rId18" Type="http://schemas.openxmlformats.org/officeDocument/2006/relationships/tags" Target="../tags/tag17.xml"/><Relationship Id="rId17" Type="http://schemas.openxmlformats.org/officeDocument/2006/relationships/image" Target="../media/image12.png"/><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9" Type="http://schemas.openxmlformats.org/officeDocument/2006/relationships/slideLayout" Target="../slideLayouts/slideLayout17.xml"/><Relationship Id="rId18" Type="http://schemas.openxmlformats.org/officeDocument/2006/relationships/tags" Target="../tags/tag34.xml"/><Relationship Id="rId17" Type="http://schemas.openxmlformats.org/officeDocument/2006/relationships/image" Target="../media/image12.png"/><Relationship Id="rId16" Type="http://schemas.openxmlformats.org/officeDocument/2006/relationships/tags" Target="../tags/tag33.xml"/><Relationship Id="rId15" Type="http://schemas.openxmlformats.org/officeDocument/2006/relationships/tags" Target="../tags/tag32.xml"/><Relationship Id="rId14" Type="http://schemas.openxmlformats.org/officeDocument/2006/relationships/tags" Target="../tags/tag31.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tags" Target="../tags/tag28.xml"/><Relationship Id="rId10" Type="http://schemas.openxmlformats.org/officeDocument/2006/relationships/tags" Target="../tags/tag27.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9" Type="http://schemas.openxmlformats.org/officeDocument/2006/relationships/slideLayout" Target="../slideLayouts/slideLayout17.xml"/><Relationship Id="rId18" Type="http://schemas.openxmlformats.org/officeDocument/2006/relationships/tags" Target="../tags/tag51.xml"/><Relationship Id="rId17" Type="http://schemas.openxmlformats.org/officeDocument/2006/relationships/image" Target="../media/image12.png"/><Relationship Id="rId16" Type="http://schemas.openxmlformats.org/officeDocument/2006/relationships/tags" Target="../tags/tag50.xml"/><Relationship Id="rId15" Type="http://schemas.openxmlformats.org/officeDocument/2006/relationships/tags" Target="../tags/tag49.xml"/><Relationship Id="rId14" Type="http://schemas.openxmlformats.org/officeDocument/2006/relationships/tags" Target="../tags/tag48.xml"/><Relationship Id="rId13" Type="http://schemas.openxmlformats.org/officeDocument/2006/relationships/tags" Target="../tags/tag47.xml"/><Relationship Id="rId12" Type="http://schemas.openxmlformats.org/officeDocument/2006/relationships/tags" Target="../tags/tag46.xml"/><Relationship Id="rId11" Type="http://schemas.openxmlformats.org/officeDocument/2006/relationships/tags" Target="../tags/tag45.xml"/><Relationship Id="rId10" Type="http://schemas.openxmlformats.org/officeDocument/2006/relationships/tags" Target="../tags/tag44.xml"/><Relationship Id="rId1" Type="http://schemas.openxmlformats.org/officeDocument/2006/relationships/tags" Target="../tags/tag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1"/>
          <p:cNvSpPr txBox="1">
            <a:spLocks noChangeArrowheads="1"/>
          </p:cNvSpPr>
          <p:nvPr/>
        </p:nvSpPr>
        <p:spPr bwMode="auto">
          <a:xfrm>
            <a:off x="521549" y="359186"/>
            <a:ext cx="2997827" cy="368300"/>
          </a:xfrm>
          <a:prstGeom prst="rect">
            <a:avLst/>
          </a:prstGeom>
          <a:noFill/>
          <a:ln w="9525">
            <a:noFill/>
            <a:miter lim="800000"/>
          </a:ln>
        </p:spPr>
        <p:txBody>
          <a:bodyPr wrap="square">
            <a:spAutoFit/>
          </a:bodyPr>
          <a:lstStyle/>
          <a:p>
            <a:pPr>
              <a:defRPr/>
            </a:pPr>
            <a:r>
              <a:rPr lang="zh-CN" altLang="en-US" sz="1800" dirty="0">
                <a:solidFill>
                  <a:prstClr val="white"/>
                </a:solidFill>
                <a:latin typeface="微软雅黑" panose="020B0503020204020204" pitchFamily="34" charset="-122"/>
                <a:ea typeface="微软雅黑" panose="020B0503020204020204" pitchFamily="34" charset="-122"/>
              </a:rPr>
              <a:t>精品资源共享课程</a:t>
            </a:r>
            <a:endParaRPr lang="zh-CN" altLang="en-US" sz="1800" dirty="0">
              <a:solidFill>
                <a:prstClr val="white"/>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21550" y="851584"/>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21550" y="1853342"/>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0" y="3763926"/>
            <a:ext cx="9144000" cy="1379573"/>
            <a:chOff x="0" y="3763926"/>
            <a:chExt cx="9144000" cy="1379573"/>
          </a:xfrm>
        </p:grpSpPr>
        <p:sp>
          <p:nvSpPr>
            <p:cNvPr id="15" name="圆角矩形 14"/>
            <p:cNvSpPr/>
            <p:nvPr/>
          </p:nvSpPr>
          <p:spPr>
            <a:xfrm>
              <a:off x="0" y="3763926"/>
              <a:ext cx="9144000" cy="1379573"/>
            </a:xfrm>
            <a:prstGeom prst="roundRect">
              <a:avLst/>
            </a:prstGeom>
            <a:solidFill>
              <a:schemeClr val="bg1">
                <a:alpha val="91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814070" fontAlgn="base">
                <a:spcBef>
                  <a:spcPct val="0"/>
                </a:spcBef>
                <a:spcAft>
                  <a:spcPct val="0"/>
                </a:spcAft>
              </a:pPr>
              <a:endParaRPr lang="zh-CN" altLang="en-US" sz="1700">
                <a:solidFill>
                  <a:prstClr val="white"/>
                </a:solidFill>
              </a:endParaRPr>
            </a:p>
          </p:txBody>
        </p:sp>
        <p:pic>
          <p:nvPicPr>
            <p:cNvPr id="1027"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3622" y="3796561"/>
              <a:ext cx="856852" cy="1323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926" y="3807194"/>
              <a:ext cx="1310850" cy="1304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902" y="3830484"/>
              <a:ext cx="1276350"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2032" y="3796560"/>
              <a:ext cx="1756380" cy="132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6280" y="3826379"/>
              <a:ext cx="1216290" cy="1282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4269" y="3817777"/>
              <a:ext cx="1347763" cy="1315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8967" y="3848980"/>
              <a:ext cx="782563" cy="1144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4" name="TextBox 33"/>
          <p:cNvSpPr txBox="1"/>
          <p:nvPr/>
        </p:nvSpPr>
        <p:spPr>
          <a:xfrm>
            <a:off x="2852766" y="2218838"/>
            <a:ext cx="3344683" cy="1323439"/>
          </a:xfrm>
          <a:prstGeom prst="rect">
            <a:avLst/>
          </a:prstGeom>
          <a:noFill/>
        </p:spPr>
        <p:txBody>
          <a:bodyPr wrap="square" rtlCol="0">
            <a:spAutoFit/>
          </a:bodyPr>
          <a:lstStyle/>
          <a:p>
            <a:pPr algn="ctr"/>
            <a:r>
              <a:rPr lang="zh-CN" altLang="en-US" sz="4000" b="1" dirty="0" smtClean="0">
                <a:solidFill>
                  <a:schemeClr val="bg1"/>
                </a:solidFill>
                <a:latin typeface="微软雅黑" panose="020B0503020204020204" pitchFamily="34" charset="-122"/>
                <a:ea typeface="微软雅黑" panose="020B0503020204020204" pitchFamily="34" charset="-122"/>
              </a:rPr>
              <a:t>滤波电路</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4000" b="1" dirty="0" smtClean="0">
                <a:solidFill>
                  <a:schemeClr val="bg1"/>
                </a:solidFill>
                <a:latin typeface="微软雅黑" panose="020B0503020204020204" pitchFamily="34" charset="-122"/>
                <a:ea typeface="微软雅黑" panose="020B0503020204020204" pitchFamily="34" charset="-122"/>
              </a:rPr>
              <a:t>制动电路</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 name="TextBox 10"/>
          <p:cNvSpPr txBox="1">
            <a:spLocks noChangeArrowheads="1"/>
          </p:cNvSpPr>
          <p:nvPr/>
        </p:nvSpPr>
        <p:spPr bwMode="auto">
          <a:xfrm>
            <a:off x="529774" y="968304"/>
            <a:ext cx="8272780" cy="768350"/>
          </a:xfrm>
          <a:prstGeom prst="rect">
            <a:avLst/>
          </a:prstGeom>
          <a:noFill/>
          <a:ln w="9525">
            <a:noFill/>
            <a:miter lim="800000"/>
          </a:ln>
        </p:spPr>
        <p:txBody>
          <a:bodyPr wrap="none">
            <a:spAutoFit/>
          </a:bodyPr>
          <a:p>
            <a:pPr>
              <a:defRPr/>
            </a:pPr>
            <a:r>
              <a:rPr lang="zh-CN" altLang="en-US" sz="4400" b="1" spc="150" dirty="0" smtClean="0">
                <a:solidFill>
                  <a:prstClr val="white"/>
                </a:solidFill>
                <a:latin typeface="微软雅黑" panose="020B0503020204020204" pitchFamily="34" charset="-122"/>
                <a:ea typeface="微软雅黑" panose="020B0503020204020204" pitchFamily="34" charset="-122"/>
              </a:rPr>
              <a:t>变频、伺服、步进应用实践教程</a:t>
            </a:r>
            <a:endParaRPr lang="zh-CN" altLang="en-US" sz="4400" b="1" spc="150" dirty="0" smtClean="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50" fill="hold"/>
                                        <p:tgtEl>
                                          <p:spTgt spid="4"/>
                                        </p:tgtEl>
                                        <p:attrNameLst>
                                          <p:attrName>ppt_x</p:attrName>
                                        </p:attrNameLst>
                                      </p:cBhvr>
                                      <p:tavLst>
                                        <p:tav tm="0">
                                          <p:val>
                                            <p:strVal val="0-#ppt_w/2"/>
                                          </p:val>
                                        </p:tav>
                                        <p:tav tm="100000">
                                          <p:val>
                                            <p:strVal val="#ppt_x"/>
                                          </p:val>
                                        </p:tav>
                                      </p:tavLst>
                                    </p:anim>
                                    <p:anim calcmode="lin" valueType="num">
                                      <p:cBhvr additive="base">
                                        <p:cTn id="14" dur="25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1+#ppt_w/2"/>
                                          </p:val>
                                        </p:tav>
                                        <p:tav tm="100000">
                                          <p:val>
                                            <p:strVal val="#ppt_x"/>
                                          </p:val>
                                        </p:tav>
                                      </p:tavLst>
                                    </p:anim>
                                    <p:anim calcmode="lin" valueType="num">
                                      <p:cBhvr additive="base">
                                        <p:cTn id="18" dur="2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35" presetClass="entr" presetSubtype="0" fill="hold" grpId="1"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anim calcmode="lin" valueType="num">
                                      <p:cBhvr>
                                        <p:cTn id="31" dur="500" fill="hold"/>
                                        <p:tgtEl>
                                          <p:spTgt spid="6"/>
                                        </p:tgtEl>
                                        <p:attrNameLst>
                                          <p:attrName>style.rotation</p:attrName>
                                        </p:attrNameLst>
                                      </p:cBhvr>
                                      <p:tavLst>
                                        <p:tav tm="0">
                                          <p:val>
                                            <p:fltVal val="720"/>
                                          </p:val>
                                        </p:tav>
                                        <p:tav tm="100000">
                                          <p:val>
                                            <p:fltVal val="0"/>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ppt_w</p:attrName>
                                        </p:attrNameLst>
                                      </p:cBhvr>
                                      <p:tavLst>
                                        <p:tav tm="0">
                                          <p:val>
                                            <p:fltVal val="0"/>
                                          </p:val>
                                        </p:tav>
                                        <p:tav tm="100000">
                                          <p:val>
                                            <p:strVal val="#ppt_w"/>
                                          </p:val>
                                        </p:tav>
                                      </p:tavLst>
                                    </p:anim>
                                  </p:childTnLst>
                                </p:cTn>
                              </p:par>
                              <p:par>
                                <p:cTn id="34" presetID="53" presetClass="entr" presetSubtype="16" fill="hold" grpId="2"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4" grpId="0"/>
      <p:bldP spid="6" grpId="0"/>
      <p:bldP spid="6" grpId="1"/>
      <p:bldP spid="6"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914400" y="321469"/>
            <a:ext cx="7315200" cy="1607344"/>
          </a:xfrm>
          <a:prstGeom prst="rect">
            <a:avLst/>
          </a:prstGeom>
          <a:noFill/>
        </p:spPr>
        <p:txBody>
          <a:bodyPr vert="horz" wrap="square" rtlCol="0" anchor="ctr" anchorCtr="0">
            <a:noAutofit/>
          </a:bodyPr>
          <a:lstStyle/>
          <a:p>
            <a:r>
              <a:rPr lang="en-US" altLang="zh-CN" sz="2800" dirty="0"/>
              <a:t>9</a:t>
            </a:r>
            <a:r>
              <a:rPr lang="zh-CN" altLang="zh-CN" sz="2800" dirty="0"/>
              <a:t>．变频器种类很多，其中按滤波方式可分为电压型和（</a:t>
            </a:r>
            <a:r>
              <a:rPr lang="en-US" altLang="zh-CN" sz="2800" dirty="0"/>
              <a:t>   </a:t>
            </a:r>
            <a:r>
              <a:rPr lang="zh-CN" altLang="zh-CN" sz="2800" dirty="0"/>
              <a:t>）</a:t>
            </a:r>
            <a:r>
              <a:rPr lang="zh-CN" altLang="zh-CN" sz="2800"/>
              <a:t>型</a:t>
            </a:r>
            <a:r>
              <a:rPr lang="zh-CN" altLang="zh-CN" sz="2800" smtClean="0"/>
              <a:t>。</a:t>
            </a:r>
            <a:endParaRPr lang="zh-CN" altLang="zh-CN" sz="2800" dirty="0"/>
          </a:p>
        </p:txBody>
      </p:sp>
      <p:sp>
        <p:nvSpPr>
          <p:cNvPr id="4" name="TextBox 3"/>
          <p:cNvSpPr txBox="1"/>
          <p:nvPr>
            <p:custDataLst>
              <p:tags r:id="rId2"/>
            </p:custDataLst>
          </p:nvPr>
        </p:nvSpPr>
        <p:spPr>
          <a:xfrm>
            <a:off x="1828800" y="2089547"/>
            <a:ext cx="6400800" cy="482203"/>
          </a:xfrm>
          <a:prstGeom prst="rect">
            <a:avLst/>
          </a:prstGeom>
          <a:noFill/>
        </p:spPr>
        <p:txBody>
          <a:bodyPr vert="horz" rtlCol="0" anchor="ctr" anchorCtr="0">
            <a:noAutofit/>
          </a:bodyPr>
          <a:lstStyle/>
          <a:p>
            <a:r>
              <a:rPr lang="zh-CN" altLang="zh-CN" sz="2800" dirty="0"/>
              <a:t>电容</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TextBox 4"/>
          <p:cNvSpPr txBox="1"/>
          <p:nvPr>
            <p:custDataLst>
              <p:tags r:id="rId3"/>
            </p:custDataLst>
          </p:nvPr>
        </p:nvSpPr>
        <p:spPr>
          <a:xfrm>
            <a:off x="1828800" y="2732484"/>
            <a:ext cx="6400800" cy="482203"/>
          </a:xfrm>
          <a:prstGeom prst="rect">
            <a:avLst/>
          </a:prstGeom>
          <a:noFill/>
        </p:spPr>
        <p:txBody>
          <a:bodyPr vert="horz" rtlCol="0" anchor="ctr" anchorCtr="0">
            <a:noAutofit/>
          </a:bodyPr>
          <a:lstStyle/>
          <a:p>
            <a:r>
              <a:rPr lang="zh-CN" altLang="zh-CN" sz="2400" dirty="0"/>
              <a:t>电阻</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TextBox 5"/>
          <p:cNvSpPr txBox="1"/>
          <p:nvPr>
            <p:custDataLst>
              <p:tags r:id="rId4"/>
            </p:custDataLst>
          </p:nvPr>
        </p:nvSpPr>
        <p:spPr>
          <a:xfrm>
            <a:off x="1828800" y="3375422"/>
            <a:ext cx="6400800" cy="482203"/>
          </a:xfrm>
          <a:prstGeom prst="rect">
            <a:avLst/>
          </a:prstGeom>
          <a:noFill/>
        </p:spPr>
        <p:txBody>
          <a:bodyPr vert="horz" rtlCol="0" anchor="ctr" anchorCtr="0">
            <a:noAutofit/>
          </a:bodyPr>
          <a:lstStyle/>
          <a:p>
            <a:r>
              <a:rPr lang="zh-CN" altLang="zh-CN" sz="2400" dirty="0"/>
              <a:t>电感</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custDataLst>
              <p:tags r:id="rId5"/>
            </p:custDataLst>
          </p:nvPr>
        </p:nvSpPr>
        <p:spPr>
          <a:xfrm>
            <a:off x="1828800" y="4018359"/>
            <a:ext cx="6400800" cy="482203"/>
          </a:xfrm>
          <a:prstGeom prst="rect">
            <a:avLst/>
          </a:prstGeom>
          <a:noFill/>
        </p:spPr>
        <p:txBody>
          <a:bodyPr vert="horz" rtlCol="0" anchor="ctr" anchorCtr="0">
            <a:noAutofit/>
          </a:bodyPr>
          <a:lstStyle/>
          <a:p>
            <a:endParaRPr lang="en-US" altLang="zh-CN" sz="2400" dirty="0" smtClean="0"/>
          </a:p>
          <a:p>
            <a:r>
              <a:rPr lang="zh-CN" altLang="zh-CN" sz="2400" dirty="0" smtClean="0"/>
              <a:t>电流</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zh-CN" sz="2400" dirty="0"/>
          </a:p>
        </p:txBody>
      </p:sp>
      <p:sp>
        <p:nvSpPr>
          <p:cNvPr id="8" name="椭圆 7"/>
          <p:cNvSpPr>
            <a:spLocks noChangeAspect="1"/>
          </p:cNvSpPr>
          <p:nvPr>
            <p:custDataLst>
              <p:tags r:id="rId6"/>
            </p:custDataLst>
          </p:nvPr>
        </p:nvSpPr>
        <p:spPr>
          <a:xfrm>
            <a:off x="1178719" y="2137767"/>
            <a:ext cx="385762" cy="385763"/>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椭圆 8"/>
          <p:cNvSpPr>
            <a:spLocks noChangeAspect="1"/>
          </p:cNvSpPr>
          <p:nvPr>
            <p:custDataLst>
              <p:tags r:id="rId7"/>
            </p:custDataLst>
          </p:nvPr>
        </p:nvSpPr>
        <p:spPr>
          <a:xfrm>
            <a:off x="1178719" y="2780705"/>
            <a:ext cx="385762" cy="385762"/>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椭圆 9"/>
          <p:cNvSpPr>
            <a:spLocks noChangeAspect="1"/>
          </p:cNvSpPr>
          <p:nvPr>
            <p:custDataLst>
              <p:tags r:id="rId8"/>
            </p:custDataLst>
          </p:nvPr>
        </p:nvSpPr>
        <p:spPr>
          <a:xfrm>
            <a:off x="1178719" y="3423642"/>
            <a:ext cx="385762" cy="385763"/>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椭圆 10"/>
          <p:cNvSpPr>
            <a:spLocks noChangeAspect="1"/>
          </p:cNvSpPr>
          <p:nvPr>
            <p:custDataLst>
              <p:tags r:id="rId9"/>
            </p:custDataLst>
          </p:nvPr>
        </p:nvSpPr>
        <p:spPr>
          <a:xfrm>
            <a:off x="1178719" y="4066580"/>
            <a:ext cx="385762" cy="385762"/>
          </a:xfrm>
          <a:prstGeom prst="ellipse">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custDataLst>
              <p:tags r:id="rId10"/>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7" name="组合 16"/>
          <p:cNvGrpSpPr/>
          <p:nvPr>
            <p:custDataLst>
              <p:tags r:id="rId11"/>
            </p:custDataLst>
          </p:nvPr>
        </p:nvGrpSpPr>
        <p:grpSpPr>
          <a:xfrm>
            <a:off x="0" y="0"/>
            <a:ext cx="9144000" cy="635000"/>
            <a:chOff x="0" y="0"/>
            <a:chExt cx="9144000" cy="635000"/>
          </a:xfrm>
        </p:grpSpPr>
        <p:sp>
          <p:nvSpPr>
            <p:cNvPr id="13" name="TitleBackground"/>
            <p:cNvSpPr/>
            <p:nvPr>
              <p:custDataLst>
                <p:tags r:id="rId12"/>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ColorBlock"/>
            <p:cNvSpPr/>
            <p:nvPr>
              <p:custDataLst>
                <p:tags r:id="rId13"/>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ypeText"/>
            <p:cNvSpPr txBox="1"/>
            <p:nvPr>
              <p:custDataLst>
                <p:tags r:id="rId14"/>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单选题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ipText"/>
            <p:cNvSpPr txBox="1"/>
            <p:nvPr>
              <p:custDataLst>
                <p:tags r:id="rId15"/>
              </p:custDataLst>
            </p:nvPr>
          </p:nvSpPr>
          <p:spPr>
            <a:xfrm>
              <a:off x="1427480"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2" name="图片 1"/>
          <p:cNvPicPr/>
          <p:nvPr>
            <p:custDataLst>
              <p:tags r:id="rId16"/>
            </p:custDataLst>
          </p:nvPr>
        </p:nvPicPr>
        <p:blipFill>
          <a:blip r:embed="rId17">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8"/>
    </p:custDataLst>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custDataLst>
              <p:tags r:id="rId1"/>
            </p:custDataLst>
          </p:nvPr>
        </p:nvSpPr>
        <p:spPr>
          <a:xfrm>
            <a:off x="914400" y="321469"/>
            <a:ext cx="7315200" cy="1607344"/>
          </a:xfrm>
          <a:prstGeom prst="rect">
            <a:avLst/>
          </a:prstGeom>
          <a:noFill/>
        </p:spPr>
        <p:txBody>
          <a:bodyPr vert="horz" wrap="square" rtlCol="0" anchor="ctr" anchorCtr="0">
            <a:noAutofit/>
          </a:bodyPr>
          <a:lstStyle/>
          <a:p>
            <a:r>
              <a:rPr lang="en-US" altLang="zh-CN" sz="2800" dirty="0"/>
              <a:t>8</a:t>
            </a:r>
            <a:r>
              <a:rPr lang="zh-CN" altLang="zh-CN" sz="2800" dirty="0"/>
              <a:t>．西门子</a:t>
            </a:r>
            <a:r>
              <a:rPr lang="en-US" altLang="zh-CN" sz="2800" dirty="0"/>
              <a:t> MM420 </a:t>
            </a:r>
            <a:r>
              <a:rPr lang="zh-CN" altLang="zh-CN" sz="2800" dirty="0"/>
              <a:t>变频器和三菱</a:t>
            </a:r>
            <a:r>
              <a:rPr lang="en-US" altLang="zh-CN" sz="2800" dirty="0"/>
              <a:t> FR-E700 </a:t>
            </a:r>
            <a:r>
              <a:rPr lang="zh-CN" altLang="zh-CN" sz="2800" dirty="0"/>
              <a:t>变频器的下列说法正确的是（</a:t>
            </a:r>
            <a:r>
              <a:rPr lang="en-US" altLang="zh-CN" sz="2800" dirty="0"/>
              <a:t>       </a:t>
            </a:r>
            <a:r>
              <a:rPr lang="zh-CN" altLang="zh-CN" sz="2800" dirty="0"/>
              <a:t>）</a:t>
            </a:r>
            <a:r>
              <a:rPr lang="zh-CN" altLang="zh-CN" sz="2800" dirty="0" smtClean="0"/>
              <a:t>。</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TextBox 5"/>
          <p:cNvSpPr txBox="1"/>
          <p:nvPr>
            <p:custDataLst>
              <p:tags r:id="rId2"/>
            </p:custDataLst>
          </p:nvPr>
        </p:nvSpPr>
        <p:spPr>
          <a:xfrm>
            <a:off x="1828800" y="2089547"/>
            <a:ext cx="6400800" cy="482203"/>
          </a:xfrm>
          <a:prstGeom prst="rect">
            <a:avLst/>
          </a:prstGeom>
          <a:noFill/>
        </p:spPr>
        <p:txBody>
          <a:bodyPr vert="horz" rtlCol="0" anchor="ctr" anchorCtr="0">
            <a:noAutofit/>
          </a:bodyPr>
          <a:lstStyle/>
          <a:p>
            <a:r>
              <a:rPr lang="zh-CN" altLang="zh-CN" sz="2400" dirty="0"/>
              <a:t>采用电感滤波</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custDataLst>
              <p:tags r:id="rId3"/>
            </p:custDataLst>
          </p:nvPr>
        </p:nvSpPr>
        <p:spPr>
          <a:xfrm>
            <a:off x="1828800" y="2732484"/>
            <a:ext cx="6400800" cy="482203"/>
          </a:xfrm>
          <a:prstGeom prst="rect">
            <a:avLst/>
          </a:prstGeom>
          <a:noFill/>
        </p:spPr>
        <p:txBody>
          <a:bodyPr vert="horz" rtlCol="0" anchor="ctr" anchorCtr="0">
            <a:noAutofit/>
          </a:bodyPr>
          <a:lstStyle/>
          <a:p>
            <a:r>
              <a:rPr lang="zh-CN" altLang="zh-CN" sz="2400" dirty="0"/>
              <a:t>采用电容滤波</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TextBox 7"/>
          <p:cNvSpPr txBox="1"/>
          <p:nvPr>
            <p:custDataLst>
              <p:tags r:id="rId4"/>
            </p:custDataLst>
          </p:nvPr>
        </p:nvSpPr>
        <p:spPr>
          <a:xfrm>
            <a:off x="1828800" y="3375422"/>
            <a:ext cx="6400800" cy="482203"/>
          </a:xfrm>
          <a:prstGeom prst="rect">
            <a:avLst/>
          </a:prstGeom>
          <a:noFill/>
        </p:spPr>
        <p:txBody>
          <a:bodyPr vert="horz" rtlCol="0" anchor="ctr" anchorCtr="0">
            <a:noAutofit/>
          </a:bodyPr>
          <a:lstStyle/>
          <a:p>
            <a:r>
              <a:rPr lang="zh-CN" altLang="zh-CN" sz="2400" dirty="0"/>
              <a:t>电压型变频器</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TextBox 8"/>
          <p:cNvSpPr txBox="1"/>
          <p:nvPr>
            <p:custDataLst>
              <p:tags r:id="rId5"/>
            </p:custDataLst>
          </p:nvPr>
        </p:nvSpPr>
        <p:spPr>
          <a:xfrm>
            <a:off x="1828800" y="4018359"/>
            <a:ext cx="6400800" cy="482203"/>
          </a:xfrm>
          <a:prstGeom prst="rect">
            <a:avLst/>
          </a:prstGeom>
          <a:noFill/>
        </p:spPr>
        <p:txBody>
          <a:bodyPr vert="horz" rtlCol="0" anchor="ctr" anchorCtr="0">
            <a:noAutofit/>
          </a:bodyPr>
          <a:lstStyle/>
          <a:p>
            <a:r>
              <a:rPr lang="zh-CN" altLang="zh-CN" sz="2400" dirty="0"/>
              <a:t>电流型变频器</a:t>
            </a:r>
            <a:endParaRPr lang="zh-CN" altLang="en-US" sz="24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a:spLocks noChangeAspect="1"/>
          </p:cNvSpPr>
          <p:nvPr>
            <p:custDataLst>
              <p:tags r:id="rId6"/>
            </p:custDataLst>
          </p:nvPr>
        </p:nvSpPr>
        <p:spPr>
          <a:xfrm>
            <a:off x="1178719" y="2137767"/>
            <a:ext cx="385762" cy="385763"/>
          </a:xfrm>
          <a:prstGeom prst="rect">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a:spLocks noChangeAspect="1"/>
          </p:cNvSpPr>
          <p:nvPr>
            <p:custDataLst>
              <p:tags r:id="rId7"/>
            </p:custDataLst>
          </p:nvPr>
        </p:nvSpPr>
        <p:spPr>
          <a:xfrm>
            <a:off x="1178719" y="2780705"/>
            <a:ext cx="385762" cy="385762"/>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11"/>
          <p:cNvSpPr>
            <a:spLocks noChangeAspect="1"/>
          </p:cNvSpPr>
          <p:nvPr>
            <p:custDataLst>
              <p:tags r:id="rId8"/>
            </p:custDataLst>
          </p:nvPr>
        </p:nvSpPr>
        <p:spPr>
          <a:xfrm>
            <a:off x="1178719" y="3423642"/>
            <a:ext cx="385762" cy="385763"/>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a:spLocks noChangeAspect="1"/>
          </p:cNvSpPr>
          <p:nvPr>
            <p:custDataLst>
              <p:tags r:id="rId9"/>
            </p:custDataLst>
          </p:nvPr>
        </p:nvSpPr>
        <p:spPr>
          <a:xfrm>
            <a:off x="1178719" y="4066580"/>
            <a:ext cx="385762" cy="385762"/>
          </a:xfrm>
          <a:prstGeom prst="rect">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圆角矩形 13"/>
          <p:cNvSpPr/>
          <p:nvPr>
            <p:custDataLst>
              <p:tags r:id="rId10"/>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9" name="组合 18"/>
          <p:cNvGrpSpPr/>
          <p:nvPr>
            <p:custDataLst>
              <p:tags r:id="rId11"/>
            </p:custDataLst>
          </p:nvPr>
        </p:nvGrpSpPr>
        <p:grpSpPr>
          <a:xfrm>
            <a:off x="0" y="0"/>
            <a:ext cx="9144000" cy="635000"/>
            <a:chOff x="0" y="0"/>
            <a:chExt cx="9144000" cy="635000"/>
          </a:xfrm>
        </p:grpSpPr>
        <p:sp>
          <p:nvSpPr>
            <p:cNvPr id="15" name="TitleBackground"/>
            <p:cNvSpPr/>
            <p:nvPr>
              <p:custDataLst>
                <p:tags r:id="rId12"/>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ColorBlock"/>
            <p:cNvSpPr/>
            <p:nvPr>
              <p:custDataLst>
                <p:tags r:id="rId13"/>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ypeText"/>
            <p:cNvSpPr txBox="1"/>
            <p:nvPr>
              <p:custDataLst>
                <p:tags r:id="rId14"/>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多选题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ipText"/>
            <p:cNvSpPr txBox="1"/>
            <p:nvPr>
              <p:custDataLst>
                <p:tags r:id="rId15"/>
              </p:custDataLst>
            </p:nvPr>
          </p:nvSpPr>
          <p:spPr>
            <a:xfrm>
              <a:off x="1525905"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4" name="图片 3"/>
          <p:cNvPicPr/>
          <p:nvPr>
            <p:custDataLst>
              <p:tags r:id="rId16"/>
            </p:custDataLst>
          </p:nvPr>
        </p:nvPicPr>
        <p:blipFill>
          <a:blip r:embed="rId17">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8"/>
    </p:custDataLst>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2.</a:t>
            </a:r>
            <a:r>
              <a:rPr lang="zh-CN" altLang="en-US" sz="3600" b="1" dirty="0">
                <a:solidFill>
                  <a:schemeClr val="tx1"/>
                </a:solidFill>
                <a:latin typeface="微软雅黑" panose="020B0503020204020204" pitchFamily="34" charset="-122"/>
                <a:ea typeface="微软雅黑" panose="020B0503020204020204" pitchFamily="34" charset="-122"/>
              </a:rPr>
              <a:t>制动电路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0" name="左大括号 9"/>
          <p:cNvSpPr/>
          <p:nvPr/>
        </p:nvSpPr>
        <p:spPr>
          <a:xfrm>
            <a:off x="3495328" y="1695460"/>
            <a:ext cx="467833" cy="1544528"/>
          </a:xfrm>
          <a:prstGeom prst="leftBrace">
            <a:avLst>
              <a:gd name="adj1" fmla="val 8333"/>
              <a:gd name="adj2" fmla="val 50337"/>
            </a:avLst>
          </a:prstGeom>
          <a:ln w="25400" cap="rnd"/>
          <a:effectLst>
            <a:outerShdw blurRad="50800" dist="38100" dir="2700000" algn="tl" rotWithShape="0">
              <a:prstClr val="black">
                <a:alpha val="40000"/>
              </a:prstClr>
            </a:outerShdw>
          </a:effectLst>
          <a:scene3d>
            <a:camera prst="orthographicFront"/>
            <a:lightRig rig="threePt" dir="t"/>
          </a:scene3d>
          <a:sp3d>
            <a:bevelT w="12700"/>
            <a:bevelB w="6350"/>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矩形 10"/>
          <p:cNvSpPr/>
          <p:nvPr/>
        </p:nvSpPr>
        <p:spPr>
          <a:xfrm>
            <a:off x="1376413" y="2040593"/>
            <a:ext cx="1977203" cy="954107"/>
          </a:xfrm>
          <a:prstGeom prst="rect">
            <a:avLst/>
          </a:prstGeom>
        </p:spPr>
        <p:txBody>
          <a:bodyPr wrap="square">
            <a:spAutoFit/>
          </a:bodyPr>
          <a:lstStyle/>
          <a:p>
            <a:r>
              <a:rPr lang="zh-CN" altLang="en-US" sz="2800" dirty="0">
                <a:latin typeface="微软雅黑" panose="020B0503020204020204" pitchFamily="34" charset="-122"/>
                <a:ea typeface="微软雅黑" panose="020B0503020204020204" pitchFamily="34" charset="-122"/>
              </a:rPr>
              <a:t>对再生能量的处理方式</a:t>
            </a:r>
            <a:endParaRPr lang="zh-CN" altLang="en-US" sz="2800" dirty="0">
              <a:latin typeface="微软雅黑" panose="020B0503020204020204" pitchFamily="34" charset="-122"/>
              <a:ea typeface="微软雅黑" panose="020B0503020204020204" pitchFamily="34" charset="-122"/>
            </a:endParaRPr>
          </a:p>
        </p:txBody>
      </p:sp>
      <p:sp>
        <p:nvSpPr>
          <p:cNvPr id="12" name="矩形 11"/>
          <p:cNvSpPr/>
          <p:nvPr/>
        </p:nvSpPr>
        <p:spPr>
          <a:xfrm>
            <a:off x="4191508" y="1428451"/>
            <a:ext cx="2632803" cy="523220"/>
          </a:xfrm>
          <a:prstGeom prst="rect">
            <a:avLst/>
          </a:prstGeom>
        </p:spPr>
        <p:txBody>
          <a:bodyPr wrap="square">
            <a:spAutoFit/>
          </a:bodyPr>
          <a:lstStyle/>
          <a:p>
            <a:r>
              <a:rPr lang="zh-CN" altLang="en-US" sz="2800" dirty="0">
                <a:solidFill>
                  <a:srgbClr val="FF0000"/>
                </a:solidFill>
                <a:latin typeface="微软雅黑" panose="020B0503020204020204" pitchFamily="34" charset="-122"/>
                <a:ea typeface="微软雅黑" panose="020B0503020204020204" pitchFamily="34" charset="-122"/>
              </a:rPr>
              <a:t>能耗制动</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4191508" y="2218803"/>
            <a:ext cx="1620957" cy="523220"/>
          </a:xfrm>
          <a:prstGeom prst="rect">
            <a:avLst/>
          </a:prstGeom>
        </p:spPr>
        <p:txBody>
          <a:bodyPr wrap="none">
            <a:spAutoFit/>
          </a:bodyPr>
          <a:lstStyle/>
          <a:p>
            <a:r>
              <a:rPr lang="zh-CN" altLang="en-US" sz="2800" dirty="0">
                <a:solidFill>
                  <a:srgbClr val="92D050"/>
                </a:solidFill>
                <a:latin typeface="微软雅黑" panose="020B0503020204020204" pitchFamily="34" charset="-122"/>
                <a:ea typeface="微软雅黑" panose="020B0503020204020204" pitchFamily="34" charset="-122"/>
              </a:rPr>
              <a:t>回馈制动</a:t>
            </a:r>
            <a:endParaRPr lang="zh-CN" altLang="en-US" sz="2800" dirty="0">
              <a:solidFill>
                <a:srgbClr val="92D050"/>
              </a:solidFill>
              <a:latin typeface="微软雅黑" panose="020B0503020204020204" pitchFamily="34" charset="-122"/>
              <a:ea typeface="微软雅黑" panose="020B0503020204020204" pitchFamily="34" charset="-122"/>
            </a:endParaRPr>
          </a:p>
        </p:txBody>
      </p:sp>
      <p:sp>
        <p:nvSpPr>
          <p:cNvPr id="14" name="矩形 13"/>
          <p:cNvSpPr/>
          <p:nvPr/>
        </p:nvSpPr>
        <p:spPr>
          <a:xfrm>
            <a:off x="4191508" y="3009155"/>
            <a:ext cx="1620957" cy="523220"/>
          </a:xfrm>
          <a:prstGeom prst="rect">
            <a:avLst/>
          </a:prstGeom>
        </p:spPr>
        <p:txBody>
          <a:bodyPr wrap="none">
            <a:spAutoFit/>
          </a:bodyPr>
          <a:lstStyle/>
          <a:p>
            <a:r>
              <a:rPr lang="zh-CN" altLang="en-US" sz="2800" dirty="0">
                <a:solidFill>
                  <a:srgbClr val="00CCFF"/>
                </a:solidFill>
                <a:latin typeface="微软雅黑" panose="020B0503020204020204" pitchFamily="34" charset="-122"/>
                <a:ea typeface="微软雅黑" panose="020B0503020204020204" pitchFamily="34" charset="-122"/>
              </a:rPr>
              <a:t>直流制动</a:t>
            </a:r>
            <a:endParaRPr lang="zh-CN" altLang="en-US" sz="2800" dirty="0">
              <a:solidFill>
                <a:srgbClr val="00CCF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5" name="矩形 4"/>
          <p:cNvSpPr/>
          <p:nvPr/>
        </p:nvSpPr>
        <p:spPr>
          <a:xfrm>
            <a:off x="3050438" y="4422608"/>
            <a:ext cx="3043123" cy="550279"/>
          </a:xfrm>
          <a:prstGeom prst="rect">
            <a:avLst/>
          </a:prstGeom>
        </p:spPr>
        <p:txBody>
          <a:bodyPr wrap="square">
            <a:spAutoFit/>
          </a:bodyPr>
          <a:lstStyle/>
          <a:p>
            <a:pPr lvl="0">
              <a:lnSpc>
                <a:spcPts val="4000"/>
              </a:lnSpc>
            </a:pPr>
            <a:r>
              <a:rPr lang="zh-CN" altLang="zh-CN" sz="2400" dirty="0">
                <a:latin typeface="微软雅黑" panose="020B0503020204020204" pitchFamily="34" charset="-122"/>
                <a:ea typeface="微软雅黑" panose="020B0503020204020204" pitchFamily="34" charset="-122"/>
              </a:rPr>
              <a:t>变频器主电路原理图</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pic>
        <p:nvPicPr>
          <p:cNvPr id="10" name="图片 9"/>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88080" y="727683"/>
            <a:ext cx="6967840" cy="3659893"/>
          </a:xfrm>
          <a:prstGeom prst="rect">
            <a:avLst/>
          </a:prstGeom>
          <a:noFill/>
        </p:spPr>
      </p:pic>
      <p:sp>
        <p:nvSpPr>
          <p:cNvPr id="2" name="矩形: 圆角 1"/>
          <p:cNvSpPr/>
          <p:nvPr/>
        </p:nvSpPr>
        <p:spPr>
          <a:xfrm>
            <a:off x="3459237" y="727683"/>
            <a:ext cx="1071678" cy="3659893"/>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对话气泡: 圆角矩形 2"/>
          <p:cNvSpPr/>
          <p:nvPr/>
        </p:nvSpPr>
        <p:spPr>
          <a:xfrm>
            <a:off x="1558063" y="4512001"/>
            <a:ext cx="1725464" cy="631499"/>
          </a:xfrm>
          <a:prstGeom prst="wedgeRoundRectCallout">
            <a:avLst>
              <a:gd name="adj1" fmla="val 57348"/>
              <a:gd name="adj2" fmla="val -1206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能耗制动</a:t>
            </a:r>
            <a:endParaRPr lang="zh-CN" altLang="en-US" sz="2400" b="1" dirty="0"/>
          </a:p>
        </p:txBody>
      </p:sp>
      <p:sp>
        <p:nvSpPr>
          <p:cNvPr id="12"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2.</a:t>
            </a:r>
            <a:r>
              <a:rPr lang="zh-CN" altLang="en-US" sz="3600" b="1" dirty="0">
                <a:solidFill>
                  <a:schemeClr val="tx1"/>
                </a:solidFill>
                <a:latin typeface="微软雅黑" panose="020B0503020204020204" pitchFamily="34" charset="-122"/>
                <a:ea typeface="微软雅黑" panose="020B0503020204020204" pitchFamily="34" charset="-122"/>
              </a:rPr>
              <a:t>制动电路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13" name="矩形 12"/>
          <p:cNvSpPr/>
          <p:nvPr/>
        </p:nvSpPr>
        <p:spPr>
          <a:xfrm>
            <a:off x="163109" y="435295"/>
            <a:ext cx="2887329" cy="584775"/>
          </a:xfrm>
          <a:prstGeom prst="rect">
            <a:avLst/>
          </a:prstGeom>
        </p:spPr>
        <p:txBody>
          <a:bodyPr wrap="none">
            <a:spAutoFit/>
          </a:bodyPr>
          <a:lstStyle/>
          <a:p>
            <a:r>
              <a:rPr lang="zh-CN" altLang="en-US" sz="3200" dirty="0" smtClean="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1</a:t>
            </a:r>
            <a:r>
              <a:rPr lang="zh-CN" altLang="en-US"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能耗</a:t>
            </a:r>
            <a:r>
              <a:rPr lang="zh-CN" altLang="en-US" sz="3200" dirty="0" smtClean="0">
                <a:latin typeface="微软雅黑" panose="020B0503020204020204" pitchFamily="34" charset="-122"/>
                <a:ea typeface="微软雅黑" panose="020B0503020204020204" pitchFamily="34" charset="-122"/>
              </a:rPr>
              <a:t>制动</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2"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2.</a:t>
            </a:r>
            <a:r>
              <a:rPr lang="zh-CN" altLang="en-US" sz="3600" b="1" dirty="0">
                <a:solidFill>
                  <a:schemeClr val="tx1"/>
                </a:solidFill>
                <a:latin typeface="微软雅黑" panose="020B0503020204020204" pitchFamily="34" charset="-122"/>
                <a:ea typeface="微软雅黑" panose="020B0503020204020204" pitchFamily="34" charset="-122"/>
              </a:rPr>
              <a:t>制动电路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13" name="矩形 12"/>
          <p:cNvSpPr/>
          <p:nvPr/>
        </p:nvSpPr>
        <p:spPr>
          <a:xfrm>
            <a:off x="163109" y="435295"/>
            <a:ext cx="2887329" cy="584775"/>
          </a:xfrm>
          <a:prstGeom prst="rect">
            <a:avLst/>
          </a:prstGeom>
        </p:spPr>
        <p:txBody>
          <a:bodyPr wrap="none">
            <a:spAutoFit/>
          </a:bodyPr>
          <a:lstStyle/>
          <a:p>
            <a:r>
              <a:rPr lang="zh-CN" altLang="en-US" sz="3200" dirty="0" smtClean="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1</a:t>
            </a:r>
            <a:r>
              <a:rPr lang="zh-CN" altLang="en-US"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能耗</a:t>
            </a:r>
            <a:r>
              <a:rPr lang="zh-CN" altLang="en-US" sz="3200" dirty="0" smtClean="0">
                <a:latin typeface="微软雅黑" panose="020B0503020204020204" pitchFamily="34" charset="-122"/>
                <a:ea typeface="微软雅黑" panose="020B0503020204020204" pitchFamily="34" charset="-122"/>
              </a:rPr>
              <a:t>制动</a:t>
            </a:r>
            <a:endParaRPr lang="zh-CN" altLang="en-US" sz="3200" dirty="0">
              <a:latin typeface="微软雅黑" panose="020B0503020204020204" pitchFamily="34" charset="-122"/>
              <a:ea typeface="微软雅黑" panose="020B0503020204020204" pitchFamily="34" charset="-122"/>
            </a:endParaRPr>
          </a:p>
        </p:txBody>
      </p:sp>
      <p:sp>
        <p:nvSpPr>
          <p:cNvPr id="11" name="矩形 10"/>
          <p:cNvSpPr/>
          <p:nvPr/>
        </p:nvSpPr>
        <p:spPr>
          <a:xfrm>
            <a:off x="768927" y="1756794"/>
            <a:ext cx="7865918" cy="2246769"/>
          </a:xfrm>
          <a:prstGeom prst="rect">
            <a:avLst/>
          </a:prstGeom>
        </p:spPr>
        <p:txBody>
          <a:bodyPr wrap="square">
            <a:spAutoFit/>
          </a:bodyPr>
          <a:lstStyle/>
          <a:p>
            <a:r>
              <a:rPr lang="en-US" altLang="zh-CN" sz="2800" dirty="0" smtClean="0"/>
              <a:t>         </a:t>
            </a:r>
            <a:r>
              <a:rPr lang="zh-CN" altLang="zh-CN" sz="2800" dirty="0" smtClean="0"/>
              <a:t>电压</a:t>
            </a:r>
            <a:r>
              <a:rPr lang="zh-CN" altLang="zh-CN" sz="2800" dirty="0"/>
              <a:t>检测装置用于检测电容器两端的电压（直流母线电压） 。当检测到该电压高于某一值时（有些变频器，如施耐德 </a:t>
            </a:r>
            <a:r>
              <a:rPr lang="en-US" altLang="zh-CN" sz="2800" dirty="0"/>
              <a:t>ATV71 </a:t>
            </a:r>
            <a:r>
              <a:rPr lang="zh-CN" altLang="zh-CN" sz="2800" dirty="0"/>
              <a:t>可以设定这一电压），制动功率管 </a:t>
            </a:r>
            <a:r>
              <a:rPr lang="en-US" altLang="zh-CN" sz="2800" dirty="0"/>
              <a:t>VT </a:t>
            </a:r>
            <a:r>
              <a:rPr lang="zh-CN" altLang="zh-CN" sz="2800" dirty="0"/>
              <a:t>饱和导通，直流电压通过制动电阻放电，使直流母线电压下降。</a:t>
            </a:r>
            <a:endParaRPr lang="zh-CN" altLang="zh-CN" sz="2800" dirty="0"/>
          </a:p>
        </p:txBody>
      </p:sp>
    </p:spTree>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2.</a:t>
            </a:r>
            <a:r>
              <a:rPr lang="zh-CN" altLang="en-US" sz="3600" b="1" dirty="0">
                <a:solidFill>
                  <a:schemeClr val="tx1"/>
                </a:solidFill>
                <a:latin typeface="微软雅黑" panose="020B0503020204020204" pitchFamily="34" charset="-122"/>
                <a:ea typeface="微软雅黑" panose="020B0503020204020204" pitchFamily="34" charset="-122"/>
              </a:rPr>
              <a:t>制动电路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1048652" y="1445851"/>
            <a:ext cx="7257103" cy="1118255"/>
          </a:xfrm>
          <a:prstGeom prst="rect">
            <a:avLst/>
          </a:prstGeom>
        </p:spPr>
        <p:txBody>
          <a:bodyPr wrap="square">
            <a:spAutoFit/>
          </a:bodyPr>
          <a:lstStyle/>
          <a:p>
            <a:pPr marL="285750" lvl="0" indent="-285750">
              <a:lnSpc>
                <a:spcPts val="4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通过回馈单元把回馈到中间直流回路的制动能量送到电网。</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621328" y="833082"/>
            <a:ext cx="2887329" cy="584775"/>
          </a:xfrm>
          <a:prstGeom prst="rect">
            <a:avLst/>
          </a:prstGeom>
        </p:spPr>
        <p:txBody>
          <a:bodyPr wrap="none">
            <a:spAutoFit/>
          </a:bodyPr>
          <a:lstStyle/>
          <a:p>
            <a:r>
              <a:rPr lang="zh-CN" altLang="en-US"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）回馈制动</a:t>
            </a:r>
            <a:endParaRPr lang="zh-CN" altLang="en-US" sz="3200" dirty="0">
              <a:latin typeface="微软雅黑" panose="020B0503020204020204" pitchFamily="34" charset="-122"/>
              <a:ea typeface="微软雅黑" panose="020B0503020204020204" pitchFamily="34" charset="-122"/>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1048652" y="2680394"/>
            <a:ext cx="6569574" cy="2308324"/>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回馈制动的最大优点是节能效果好，能连续长时间制动，但控制复杂，成本高。只有电网稳定、不易发生故障的场合才采用。在高性能的变频器中已经得到广泛应用。</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2.</a:t>
            </a:r>
            <a:r>
              <a:rPr lang="zh-CN" altLang="en-US" sz="3600" b="1" dirty="0">
                <a:solidFill>
                  <a:schemeClr val="tx1"/>
                </a:solidFill>
                <a:latin typeface="微软雅黑" panose="020B0503020204020204" pitchFamily="34" charset="-122"/>
                <a:ea typeface="微软雅黑" panose="020B0503020204020204" pitchFamily="34" charset="-122"/>
              </a:rPr>
              <a:t>制动电路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865817" y="1373885"/>
            <a:ext cx="7557472" cy="1438855"/>
          </a:xfrm>
          <a:prstGeom prst="rect">
            <a:avLst/>
          </a:prstGeom>
        </p:spPr>
        <p:txBody>
          <a:bodyPr wrap="square">
            <a:spAutoFit/>
          </a:bodyPr>
          <a:lstStyle/>
          <a:p>
            <a:pPr marL="342900" lvl="0" indent="-342900">
              <a:lnSpc>
                <a:spcPts val="3500"/>
              </a:lnSpc>
              <a:buFont typeface="Wingdings" panose="05000000000000000000" pitchFamily="2" charset="2"/>
              <a:buChar char="l"/>
            </a:pPr>
            <a:r>
              <a:rPr lang="zh-CN" altLang="en-US" sz="2400" dirty="0">
                <a:latin typeface="微软雅黑" panose="020B0503020204020204" pitchFamily="34" charset="-122"/>
                <a:ea typeface="微软雅黑" panose="020B0503020204020204" pitchFamily="34" charset="-122"/>
              </a:rPr>
              <a:t>在</a:t>
            </a:r>
            <a:r>
              <a:rPr lang="zh-CN" altLang="zh-CN" sz="2400" dirty="0">
                <a:latin typeface="微软雅黑" panose="020B0503020204020204" pitchFamily="34" charset="-122"/>
                <a:ea typeface="微软雅黑" panose="020B0503020204020204" pitchFamily="34" charset="-122"/>
              </a:rPr>
              <a:t>异步电动机定子通直流电，制动时，转子切割固定磁场产生与转速方向相反的力矩，即制动力矩，实现电动机的制动。</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621328" y="833082"/>
            <a:ext cx="2887329" cy="584775"/>
          </a:xfrm>
          <a:prstGeom prst="rect">
            <a:avLst/>
          </a:prstGeom>
        </p:spPr>
        <p:txBody>
          <a:bodyPr wrap="none">
            <a:spAutoFit/>
          </a:bodyPr>
          <a:lstStyle/>
          <a:p>
            <a:r>
              <a:rPr lang="zh-CN" altLang="en-US"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3</a:t>
            </a:r>
            <a:r>
              <a:rPr lang="zh-CN" altLang="en-US" sz="3200" dirty="0">
                <a:latin typeface="微软雅黑" panose="020B0503020204020204" pitchFamily="34" charset="-122"/>
                <a:ea typeface="微软雅黑" panose="020B0503020204020204" pitchFamily="34" charset="-122"/>
              </a:rPr>
              <a:t>）直流制动</a:t>
            </a:r>
            <a:endParaRPr lang="zh-CN" altLang="en-US" sz="3200" dirty="0">
              <a:latin typeface="微软雅黑" panose="020B0503020204020204" pitchFamily="34" charset="-122"/>
              <a:ea typeface="微软雅黑" panose="020B0503020204020204" pitchFamily="34" charset="-122"/>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3" name="矩形 2"/>
          <p:cNvSpPr/>
          <p:nvPr/>
        </p:nvSpPr>
        <p:spPr>
          <a:xfrm>
            <a:off x="856420" y="2996898"/>
            <a:ext cx="7431160" cy="1438855"/>
          </a:xfrm>
          <a:prstGeom prst="rect">
            <a:avLst/>
          </a:prstGeom>
        </p:spPr>
        <p:txBody>
          <a:bodyPr wrap="square">
            <a:spAutoFit/>
          </a:bodyPr>
          <a:lstStyle/>
          <a:p>
            <a:pPr marL="342900" indent="-342900">
              <a:lnSpc>
                <a:spcPts val="35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这种制动可以用于要求准确停车的情况或启动前制止电动机由外界因素引起的不规则旋转（如引风风机负载叶片的旋转），此制动方式不能频繁使用。</a:t>
            </a:r>
            <a:endParaRPr lang="zh-CN" altLang="zh-CN"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914400" y="321469"/>
            <a:ext cx="7315200" cy="1607344"/>
          </a:xfrm>
          <a:prstGeom prst="rect">
            <a:avLst/>
          </a:prstGeom>
          <a:noFill/>
        </p:spPr>
        <p:txBody>
          <a:bodyPr vert="horz" wrap="square" rtlCol="0" anchor="ctr" anchorCtr="0">
            <a:noAutofit/>
          </a:bodyPr>
          <a:lstStyle/>
          <a:p>
            <a:r>
              <a:rPr lang="zh-CN" altLang="zh-CN" sz="2800" dirty="0"/>
              <a:t>在工业变频器中</a:t>
            </a:r>
            <a:r>
              <a:rPr lang="zh-CN" altLang="zh-CN" sz="2800" dirty="0" smtClean="0"/>
              <a:t>，</a:t>
            </a:r>
            <a:r>
              <a:rPr lang="zh-CN" altLang="en-US" sz="2800" dirty="0" smtClean="0"/>
              <a:t>制动电路</a:t>
            </a:r>
            <a:r>
              <a:rPr lang="zh-CN" altLang="zh-CN" sz="2800" dirty="0" smtClean="0"/>
              <a:t>对</a:t>
            </a:r>
            <a:r>
              <a:rPr lang="zh-CN" altLang="zh-CN" sz="2800" dirty="0"/>
              <a:t>再生能量的处理方式有三</a:t>
            </a:r>
            <a:r>
              <a:rPr lang="zh-CN" altLang="zh-CN" sz="2800" dirty="0" smtClean="0"/>
              <a:t>种</a:t>
            </a:r>
            <a:r>
              <a:rPr lang="zh-CN" altLang="en-US" sz="2800" dirty="0" smtClean="0"/>
              <a:t>（    ）。</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TextBox 3"/>
          <p:cNvSpPr txBox="1"/>
          <p:nvPr>
            <p:custDataLst>
              <p:tags r:id="rId2"/>
            </p:custDataLst>
          </p:nvPr>
        </p:nvSpPr>
        <p:spPr>
          <a:xfrm>
            <a:off x="1828800" y="2089547"/>
            <a:ext cx="6400800" cy="482203"/>
          </a:xfrm>
          <a:prstGeom prst="rect">
            <a:avLst/>
          </a:prstGeom>
          <a:noFill/>
        </p:spPr>
        <p:txBody>
          <a:bodyPr vert="horz" rtlCol="0" anchor="ctr" anchorCtr="0">
            <a:noAutofit/>
          </a:bodyPr>
          <a:lstStyle/>
          <a:p>
            <a:r>
              <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能耗制动</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TextBox 4"/>
          <p:cNvSpPr txBox="1"/>
          <p:nvPr>
            <p:custDataLst>
              <p:tags r:id="rId3"/>
            </p:custDataLst>
          </p:nvPr>
        </p:nvSpPr>
        <p:spPr>
          <a:xfrm>
            <a:off x="1828800" y="2732484"/>
            <a:ext cx="6400800" cy="482203"/>
          </a:xfrm>
          <a:prstGeom prst="rect">
            <a:avLst/>
          </a:prstGeom>
          <a:noFill/>
        </p:spPr>
        <p:txBody>
          <a:bodyPr vert="horz" rtlCol="0" anchor="ctr" anchorCtr="0">
            <a:noAutofit/>
          </a:bodyPr>
          <a:lstStyle/>
          <a:p>
            <a:r>
              <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回馈制动</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TextBox 5"/>
          <p:cNvSpPr txBox="1"/>
          <p:nvPr>
            <p:custDataLst>
              <p:tags r:id="rId4"/>
            </p:custDataLst>
          </p:nvPr>
        </p:nvSpPr>
        <p:spPr>
          <a:xfrm>
            <a:off x="1828800" y="3375422"/>
            <a:ext cx="6400800" cy="482203"/>
          </a:xfrm>
          <a:prstGeom prst="rect">
            <a:avLst/>
          </a:prstGeom>
          <a:noFill/>
        </p:spPr>
        <p:txBody>
          <a:bodyPr vert="horz" rtlCol="0" anchor="ctr" anchorCtr="0">
            <a:noAutofit/>
          </a:bodyPr>
          <a:lstStyle/>
          <a:p>
            <a:r>
              <a:rPr lang="zh-CN" altLang="en-US" sz="2600" dirty="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直流制动</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custDataLst>
              <p:tags r:id="rId5"/>
            </p:custDataLst>
          </p:nvPr>
        </p:nvSpPr>
        <p:spPr>
          <a:xfrm>
            <a:off x="1828800" y="4018359"/>
            <a:ext cx="6400800" cy="482203"/>
          </a:xfrm>
          <a:prstGeom prst="rect">
            <a:avLst/>
          </a:prstGeom>
          <a:noFill/>
        </p:spPr>
        <p:txBody>
          <a:bodyPr vert="horz" rtlCol="0" anchor="ctr" anchorCtr="0">
            <a:noAutofit/>
          </a:bodyPr>
          <a:lstStyle/>
          <a:p>
            <a:r>
              <a:rPr lang="zh-CN" altLang="en-US" sz="2600" dirty="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反接制动</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矩形 7"/>
          <p:cNvSpPr>
            <a:spLocks noChangeAspect="1"/>
          </p:cNvSpPr>
          <p:nvPr>
            <p:custDataLst>
              <p:tags r:id="rId6"/>
            </p:custDataLst>
          </p:nvPr>
        </p:nvSpPr>
        <p:spPr>
          <a:xfrm>
            <a:off x="1178719" y="2137767"/>
            <a:ext cx="385762" cy="385763"/>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a:spLocks noChangeAspect="1"/>
          </p:cNvSpPr>
          <p:nvPr>
            <p:custDataLst>
              <p:tags r:id="rId7"/>
            </p:custDataLst>
          </p:nvPr>
        </p:nvSpPr>
        <p:spPr>
          <a:xfrm>
            <a:off x="1178719" y="2780705"/>
            <a:ext cx="385762" cy="385762"/>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a:spLocks noChangeAspect="1"/>
          </p:cNvSpPr>
          <p:nvPr>
            <p:custDataLst>
              <p:tags r:id="rId8"/>
            </p:custDataLst>
          </p:nvPr>
        </p:nvSpPr>
        <p:spPr>
          <a:xfrm>
            <a:off x="1178719" y="3423642"/>
            <a:ext cx="385762" cy="385763"/>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a:spLocks noChangeAspect="1"/>
          </p:cNvSpPr>
          <p:nvPr>
            <p:custDataLst>
              <p:tags r:id="rId9"/>
            </p:custDataLst>
          </p:nvPr>
        </p:nvSpPr>
        <p:spPr>
          <a:xfrm>
            <a:off x="1178719" y="4066580"/>
            <a:ext cx="385762" cy="385762"/>
          </a:xfrm>
          <a:prstGeom prst="rect">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custDataLst>
              <p:tags r:id="rId10"/>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4" name="组合 23"/>
          <p:cNvGrpSpPr/>
          <p:nvPr>
            <p:custDataLst>
              <p:tags r:id="rId11"/>
            </p:custDataLst>
          </p:nvPr>
        </p:nvGrpSpPr>
        <p:grpSpPr>
          <a:xfrm>
            <a:off x="0" y="0"/>
            <a:ext cx="9144000" cy="635000"/>
            <a:chOff x="0" y="0"/>
            <a:chExt cx="9144000" cy="635000"/>
          </a:xfrm>
        </p:grpSpPr>
        <p:sp>
          <p:nvSpPr>
            <p:cNvPr id="21" name="TitleBackground"/>
            <p:cNvSpPr/>
            <p:nvPr>
              <p:custDataLst>
                <p:tags r:id="rId12"/>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ColorBlock"/>
            <p:cNvSpPr/>
            <p:nvPr>
              <p:custDataLst>
                <p:tags r:id="rId13"/>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ypeText"/>
            <p:cNvSpPr txBox="1"/>
            <p:nvPr>
              <p:custDataLst>
                <p:tags r:id="rId14"/>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多选题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TipText"/>
            <p:cNvSpPr txBox="1"/>
            <p:nvPr>
              <p:custDataLst>
                <p:tags r:id="rId15"/>
              </p:custDataLst>
            </p:nvPr>
          </p:nvSpPr>
          <p:spPr>
            <a:xfrm>
              <a:off x="1525905"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2" name="图片 1"/>
          <p:cNvPicPr/>
          <p:nvPr>
            <p:custDataLst>
              <p:tags r:id="rId16"/>
            </p:custDataLst>
          </p:nvPr>
        </p:nvPicPr>
        <p:blipFill>
          <a:blip r:embed="rId17">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8"/>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094234" y="1867499"/>
            <a:ext cx="5338321" cy="1323439"/>
          </a:xfrm>
          <a:prstGeom prst="rect">
            <a:avLst/>
          </a:prstGeom>
        </p:spPr>
        <p:txBody>
          <a:bodyPr wrap="none">
            <a:spAutoFit/>
          </a:bodyPr>
          <a:lstStyle/>
          <a:p>
            <a:r>
              <a:rPr lang="zh-CN" altLang="en-US" sz="8000" b="1" dirty="0">
                <a:solidFill>
                  <a:prstClr val="white"/>
                </a:solidFill>
                <a:latin typeface="Arial" panose="020B0604020202020204"/>
                <a:ea typeface="黑体" panose="02010609060101010101" charset="-122"/>
                <a:cs typeface="+mj-cs"/>
              </a:rPr>
              <a:t>谢谢大家！</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999" advClick="0" advTm="0"/>
    </mc:Choice>
    <mc:Fallback>
      <p:transition spd="slow" advClick="0"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sz="1200">
                <a:solidFill>
                  <a:srgbClr val="04617B">
                    <a:shade val="90000"/>
                  </a:srgbClr>
                </a:solidFill>
              </a:rPr>
            </a:fld>
            <a:endParaRPr lang="zh-CN" altLang="en-US" sz="1200" dirty="0">
              <a:solidFill>
                <a:srgbClr val="04617B">
                  <a:shade val="90000"/>
                </a:srgbClr>
              </a:solidFill>
            </a:endParaRPr>
          </a:p>
        </p:txBody>
      </p:sp>
      <p:sp>
        <p:nvSpPr>
          <p:cNvPr id="6149" name="标题 1"/>
          <p:cNvSpPr>
            <a:spLocks noGrp="1"/>
          </p:cNvSpPr>
          <p:nvPr>
            <p:ph type="title"/>
          </p:nvPr>
        </p:nvSpPr>
        <p:spPr>
          <a:xfrm>
            <a:off x="435754" y="-198699"/>
            <a:ext cx="8229057" cy="856350"/>
          </a:xfrm>
        </p:spPr>
        <p:txBody>
          <a:bodyPr/>
          <a:lstStyle/>
          <a:p>
            <a:pPr algn="ctr" eaLnBrk="1" hangingPunct="1"/>
            <a:r>
              <a:rPr lang="zh-CN" altLang="en-US" b="1" dirty="0" smtClean="0">
                <a:solidFill>
                  <a:schemeClr val="tx1"/>
                </a:solidFill>
                <a:latin typeface="微软雅黑" panose="020B0503020204020204" pitchFamily="34" charset="-122"/>
                <a:ea typeface="微软雅黑" panose="020B0503020204020204" pitchFamily="34" charset="-122"/>
              </a:rPr>
              <a:t>滤波电路和制动电路</a:t>
            </a: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2" name="矩形 1"/>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9" name="矩形 2"/>
          <p:cNvSpPr/>
          <p:nvPr/>
        </p:nvSpPr>
        <p:spPr>
          <a:xfrm>
            <a:off x="630308" y="1934462"/>
            <a:ext cx="1688808" cy="14451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solidFill>
                <a:latin typeface="微软雅黑" panose="020B0503020204020204" pitchFamily="34" charset="-122"/>
                <a:ea typeface="微软雅黑" panose="020B0503020204020204" pitchFamily="34" charset="-122"/>
              </a:rPr>
              <a:t>内容</a:t>
            </a:r>
            <a:endParaRPr lang="zh-CN" altLang="en-US" sz="2800" b="1" dirty="0">
              <a:solidFill>
                <a:schemeClr val="tx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V="1">
            <a:off x="2271491" y="1724912"/>
            <a:ext cx="552947" cy="46391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矩形 2"/>
          <p:cNvSpPr/>
          <p:nvPr/>
        </p:nvSpPr>
        <p:spPr>
          <a:xfrm>
            <a:off x="3109962" y="1378074"/>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1</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2319116" y="3030279"/>
            <a:ext cx="788697" cy="4368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矩形 2"/>
          <p:cNvSpPr/>
          <p:nvPr/>
        </p:nvSpPr>
        <p:spPr>
          <a:xfrm>
            <a:off x="3137864" y="3389100"/>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2</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3" name="矩形 2"/>
          <p:cNvSpPr/>
          <p:nvPr/>
        </p:nvSpPr>
        <p:spPr>
          <a:xfrm>
            <a:off x="3916245" y="1271744"/>
            <a:ext cx="1620957" cy="523220"/>
          </a:xfrm>
          <a:prstGeom prst="rect">
            <a:avLst/>
          </a:prstGeom>
        </p:spPr>
        <p:txBody>
          <a:bodyPr wrap="none">
            <a:spAutoFit/>
          </a:bodyPr>
          <a:lstStyle/>
          <a:p>
            <a:pPr lvl="0"/>
            <a:r>
              <a:rPr lang="zh-CN" altLang="en-US" sz="2800" dirty="0">
                <a:latin typeface="微软雅黑" panose="020B0503020204020204" pitchFamily="34" charset="-122"/>
                <a:ea typeface="微软雅黑" panose="020B0503020204020204" pitchFamily="34" charset="-122"/>
              </a:rPr>
              <a:t>滤波电路</a:t>
            </a:r>
            <a:endParaRPr lang="zh-CN" altLang="zh-CN" sz="2800" dirty="0">
              <a:latin typeface="微软雅黑" panose="020B0503020204020204" pitchFamily="34" charset="-122"/>
              <a:ea typeface="微软雅黑" panose="020B0503020204020204" pitchFamily="34" charset="-122"/>
            </a:endParaRPr>
          </a:p>
        </p:txBody>
      </p:sp>
      <p:sp>
        <p:nvSpPr>
          <p:cNvPr id="17" name="矩形 16"/>
          <p:cNvSpPr/>
          <p:nvPr/>
        </p:nvSpPr>
        <p:spPr>
          <a:xfrm>
            <a:off x="3939689" y="3389100"/>
            <a:ext cx="1620957" cy="523220"/>
          </a:xfrm>
          <a:prstGeom prst="rect">
            <a:avLst/>
          </a:prstGeom>
        </p:spPr>
        <p:txBody>
          <a:bodyPr wrap="none">
            <a:spAutoFit/>
          </a:bodyPr>
          <a:lstStyle/>
          <a:p>
            <a:pPr lvl="0"/>
            <a:r>
              <a:rPr lang="zh-CN" altLang="en-US" sz="2800" dirty="0">
                <a:latin typeface="微软雅黑" panose="020B0503020204020204" pitchFamily="34" charset="-122"/>
                <a:ea typeface="微软雅黑" panose="020B0503020204020204" pitchFamily="34" charset="-122"/>
              </a:rPr>
              <a:t>制动电路</a:t>
            </a:r>
            <a:endParaRPr lang="zh-CN" altLang="zh-CN" sz="28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1034768" y="859927"/>
            <a:ext cx="6929262" cy="3170099"/>
          </a:xfrm>
          <a:prstGeom prst="rect">
            <a:avLst/>
          </a:prstGeom>
        </p:spPr>
        <p:txBody>
          <a:bodyPr wrap="square">
            <a:spAutoFit/>
          </a:bodyPr>
          <a:lstStyle/>
          <a:p>
            <a:pPr marL="342900" lvl="0" indent="-342900">
              <a:lnSpc>
                <a:spcPts val="4000"/>
              </a:lnSpc>
              <a:buFont typeface="Wingdings" panose="05000000000000000000" pitchFamily="2" charset="2"/>
              <a:buChar char="l"/>
            </a:pPr>
            <a:r>
              <a:rPr lang="zh-CN" altLang="zh-CN" sz="2800" dirty="0">
                <a:latin typeface="微软雅黑" panose="020B0503020204020204" pitchFamily="34" charset="-122"/>
                <a:ea typeface="微软雅黑" panose="020B0503020204020204" pitchFamily="34" charset="-122"/>
              </a:rPr>
              <a:t>利用整流电路从电网的交流电源得到直流电压或直流电流</a:t>
            </a:r>
            <a:r>
              <a:rPr lang="zh-CN" altLang="en-US" sz="2800" dirty="0">
                <a:latin typeface="微软雅黑" panose="020B0503020204020204" pitchFamily="34" charset="-122"/>
                <a:ea typeface="微软雅黑" panose="020B0503020204020204" pitchFamily="34" charset="-122"/>
              </a:rPr>
              <a:t>时</a:t>
            </a:r>
            <a:r>
              <a:rPr lang="zh-CN" altLang="zh-CN" sz="2800" dirty="0">
                <a:latin typeface="微软雅黑" panose="020B0503020204020204" pitchFamily="34" charset="-122"/>
                <a:ea typeface="微软雅黑" panose="020B0503020204020204" pitchFamily="34" charset="-122"/>
              </a:rPr>
              <a:t>含有频率为电源频率 </a:t>
            </a:r>
            <a:r>
              <a:rPr lang="en-US" altLang="zh-CN" sz="2800" dirty="0">
                <a:latin typeface="微软雅黑" panose="020B0503020204020204" pitchFamily="34" charset="-122"/>
                <a:ea typeface="微软雅黑" panose="020B0503020204020204" pitchFamily="34" charset="-122"/>
              </a:rPr>
              <a:t>6 </a:t>
            </a:r>
            <a:r>
              <a:rPr lang="zh-CN" altLang="zh-CN" sz="2800" dirty="0">
                <a:latin typeface="微软雅黑" panose="020B0503020204020204" pitchFamily="34" charset="-122"/>
                <a:ea typeface="微软雅黑" panose="020B0503020204020204" pitchFamily="34" charset="-122"/>
              </a:rPr>
              <a:t>倍的</a:t>
            </a:r>
            <a:r>
              <a:rPr lang="zh-CN" altLang="zh-CN" sz="2800" b="1" dirty="0">
                <a:solidFill>
                  <a:srgbClr val="FF0000"/>
                </a:solidFill>
                <a:latin typeface="微软雅黑" panose="020B0503020204020204" pitchFamily="34" charset="-122"/>
                <a:ea typeface="微软雅黑" panose="020B0503020204020204" pitchFamily="34" charset="-122"/>
              </a:rPr>
              <a:t>纹波</a:t>
            </a:r>
            <a:r>
              <a:rPr lang="zh-CN" altLang="zh-CN" sz="2800" dirty="0">
                <a:latin typeface="微软雅黑" panose="020B0503020204020204" pitchFamily="34" charset="-122"/>
                <a:ea typeface="微软雅黑" panose="020B0503020204020204" pitchFamily="34" charset="-122"/>
              </a:rPr>
              <a:t>，则逆变后的交流电压、电流也产生</a:t>
            </a:r>
            <a:r>
              <a:rPr lang="zh-CN" altLang="zh-CN" sz="2800" b="1" dirty="0">
                <a:solidFill>
                  <a:srgbClr val="FF0000"/>
                </a:solidFill>
                <a:latin typeface="微软雅黑" panose="020B0503020204020204" pitchFamily="34" charset="-122"/>
                <a:ea typeface="微软雅黑" panose="020B0503020204020204" pitchFamily="34" charset="-122"/>
              </a:rPr>
              <a:t>纹波</a:t>
            </a:r>
            <a:r>
              <a:rPr lang="zh-CN" altLang="zh-CN" sz="2800" dirty="0">
                <a:latin typeface="微软雅黑" panose="020B0503020204020204" pitchFamily="34" charset="-122"/>
                <a:ea typeface="微软雅黑" panose="020B0503020204020204" pitchFamily="34" charset="-122"/>
              </a:rPr>
              <a:t>。因此，必须对整流电路的输出进行滤波，以减少电压或电流的波动。这种电路称为</a:t>
            </a:r>
            <a:r>
              <a:rPr lang="zh-CN" altLang="zh-CN" sz="2800" b="1" dirty="0">
                <a:solidFill>
                  <a:srgbClr val="FF0000"/>
                </a:solidFill>
                <a:latin typeface="微软雅黑" panose="020B0503020204020204" pitchFamily="34" charset="-122"/>
                <a:ea typeface="微软雅黑" panose="020B0503020204020204" pitchFamily="34" charset="-122"/>
              </a:rPr>
              <a:t>滤波电路</a:t>
            </a:r>
            <a:r>
              <a:rPr lang="zh-CN" altLang="zh-CN"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1329214" y="1433519"/>
            <a:ext cx="6062826" cy="2657138"/>
          </a:xfrm>
          <a:prstGeom prst="rect">
            <a:avLst/>
          </a:prstGeom>
        </p:spPr>
        <p:txBody>
          <a:bodyPr wrap="square">
            <a:spAutoFit/>
          </a:bodyPr>
          <a:lstStyle/>
          <a:p>
            <a:pPr lvl="0">
              <a:lnSpc>
                <a:spcPts val="4000"/>
              </a:lnSpc>
            </a:pPr>
            <a:r>
              <a:rPr lang="zh-CN" altLang="en-US" sz="2800" dirty="0">
                <a:latin typeface="微软雅黑" panose="020B0503020204020204" pitchFamily="34" charset="-122"/>
                <a:ea typeface="微软雅黑" panose="020B0503020204020204" pitchFamily="34" charset="-122"/>
              </a:rPr>
              <a:t>滤波电路常用于滤去整流输出电压中的纹波，一般由</a:t>
            </a:r>
            <a:r>
              <a:rPr lang="zh-CN" altLang="en-US" sz="2800" b="1" dirty="0">
                <a:solidFill>
                  <a:srgbClr val="FF0000"/>
                </a:solidFill>
                <a:latin typeface="微软雅黑" panose="020B0503020204020204" pitchFamily="34" charset="-122"/>
                <a:ea typeface="微软雅黑" panose="020B0503020204020204" pitchFamily="34" charset="-122"/>
              </a:rPr>
              <a:t>电抗元件</a:t>
            </a:r>
            <a:r>
              <a:rPr lang="zh-CN" altLang="en-US" sz="2800" dirty="0">
                <a:latin typeface="微软雅黑" panose="020B0503020204020204" pitchFamily="34" charset="-122"/>
                <a:ea typeface="微软雅黑" panose="020B0503020204020204" pitchFamily="34" charset="-122"/>
              </a:rPr>
              <a:t>组成，如在负载电阻两端</a:t>
            </a:r>
            <a:r>
              <a:rPr lang="zh-CN" altLang="en-US" sz="2800" b="1" dirty="0">
                <a:solidFill>
                  <a:srgbClr val="FF0000"/>
                </a:solidFill>
                <a:latin typeface="微软雅黑" panose="020B0503020204020204" pitchFamily="34" charset="-122"/>
                <a:ea typeface="微软雅黑" panose="020B0503020204020204" pitchFamily="34" charset="-122"/>
              </a:rPr>
              <a:t>并联电容器</a:t>
            </a:r>
            <a:r>
              <a:rPr lang="en-US" altLang="zh-CN" sz="2800" b="1" dirty="0">
                <a:solidFill>
                  <a:srgbClr val="FF0000"/>
                </a:solidFill>
                <a:latin typeface="微软雅黑" panose="020B0503020204020204" pitchFamily="34" charset="-122"/>
                <a:ea typeface="微软雅黑" panose="020B0503020204020204" pitchFamily="34" charset="-122"/>
              </a:rPr>
              <a:t>C</a:t>
            </a:r>
            <a:r>
              <a:rPr lang="zh-CN" altLang="en-US" sz="2800" dirty="0">
                <a:latin typeface="微软雅黑" panose="020B0503020204020204" pitchFamily="34" charset="-122"/>
                <a:ea typeface="微软雅黑" panose="020B0503020204020204" pitchFamily="34" charset="-122"/>
              </a:rPr>
              <a:t>，或与负载</a:t>
            </a:r>
            <a:r>
              <a:rPr lang="zh-CN" altLang="en-US" sz="2800" b="1" dirty="0">
                <a:solidFill>
                  <a:srgbClr val="FF0000"/>
                </a:solidFill>
                <a:latin typeface="微软雅黑" panose="020B0503020204020204" pitchFamily="34" charset="-122"/>
                <a:ea typeface="微软雅黑" panose="020B0503020204020204" pitchFamily="34" charset="-122"/>
              </a:rPr>
              <a:t>串联电感器</a:t>
            </a:r>
            <a:r>
              <a:rPr lang="en-US" altLang="zh-CN" sz="2800" b="1" dirty="0">
                <a:solidFill>
                  <a:srgbClr val="FF0000"/>
                </a:solidFill>
                <a:latin typeface="微软雅黑" panose="020B0503020204020204" pitchFamily="34" charset="-122"/>
                <a:ea typeface="微软雅黑" panose="020B0503020204020204" pitchFamily="34" charset="-122"/>
              </a:rPr>
              <a:t>L</a:t>
            </a:r>
            <a:r>
              <a:rPr lang="zh-CN" altLang="en-US" sz="2800" dirty="0">
                <a:latin typeface="微软雅黑" panose="020B0503020204020204" pitchFamily="34" charset="-122"/>
                <a:ea typeface="微软雅黑" panose="020B0503020204020204" pitchFamily="34" charset="-122"/>
              </a:rPr>
              <a:t>，以及由电容</a:t>
            </a:r>
            <a:r>
              <a:rPr lang="en-US" altLang="zh-CN" sz="2800" dirty="0">
                <a:latin typeface="微软雅黑" panose="020B0503020204020204" pitchFamily="34" charset="-122"/>
                <a:ea typeface="微软雅黑" panose="020B0503020204020204" pitchFamily="34" charset="-122"/>
              </a:rPr>
              <a:t>C</a:t>
            </a:r>
            <a:r>
              <a:rPr lang="zh-CN" altLang="en-US" sz="2800" dirty="0">
                <a:latin typeface="微软雅黑" panose="020B0503020204020204" pitchFamily="34" charset="-122"/>
                <a:ea typeface="微软雅黑" panose="020B0503020204020204" pitchFamily="34" charset="-122"/>
              </a:rPr>
              <a:t>，电感</a:t>
            </a:r>
            <a:r>
              <a:rPr lang="en-US" altLang="zh-CN" sz="2800" dirty="0">
                <a:latin typeface="微软雅黑" panose="020B0503020204020204" pitchFamily="34" charset="-122"/>
                <a:ea typeface="微软雅黑" panose="020B0503020204020204" pitchFamily="34" charset="-122"/>
              </a:rPr>
              <a:t>L</a:t>
            </a:r>
            <a:r>
              <a:rPr lang="zh-CN" altLang="en-US" sz="2800" dirty="0">
                <a:latin typeface="微软雅黑" panose="020B0503020204020204" pitchFamily="34" charset="-122"/>
                <a:ea typeface="微软雅黑" panose="020B0503020204020204" pitchFamily="34" charset="-122"/>
              </a:rPr>
              <a:t>组成的各种复式滤波电路。</a:t>
            </a:r>
            <a:endParaRPr lang="en-US" altLang="zh-CN" sz="28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6" name="左大括号 5"/>
          <p:cNvSpPr/>
          <p:nvPr/>
        </p:nvSpPr>
        <p:spPr>
          <a:xfrm>
            <a:off x="3517626" y="1910941"/>
            <a:ext cx="467833" cy="1078139"/>
          </a:xfrm>
          <a:prstGeom prst="leftBrace">
            <a:avLst>
              <a:gd name="adj1" fmla="val 8333"/>
              <a:gd name="adj2" fmla="val 50337"/>
            </a:avLst>
          </a:prstGeom>
          <a:ln w="25400" cap="rnd"/>
          <a:effectLst>
            <a:outerShdw blurRad="50800" dist="38100" dir="2700000" algn="tl" rotWithShape="0">
              <a:prstClr val="black">
                <a:alpha val="40000"/>
              </a:prstClr>
            </a:outerShdw>
          </a:effectLst>
          <a:scene3d>
            <a:camera prst="orthographicFront"/>
            <a:lightRig rig="threePt" dir="t"/>
          </a:scene3d>
          <a:sp3d>
            <a:bevelT w="12700"/>
            <a:bevelB w="6350"/>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矩形 6"/>
          <p:cNvSpPr/>
          <p:nvPr/>
        </p:nvSpPr>
        <p:spPr>
          <a:xfrm>
            <a:off x="1937844" y="2040593"/>
            <a:ext cx="1620957" cy="954107"/>
          </a:xfrm>
          <a:prstGeom prst="rect">
            <a:avLst/>
          </a:prstGeom>
        </p:spPr>
        <p:txBody>
          <a:bodyPr wrap="none">
            <a:spAutoFit/>
          </a:bodyPr>
          <a:lstStyle/>
          <a:p>
            <a:r>
              <a:rPr lang="zh-CN" altLang="zh-CN" sz="2800" dirty="0">
                <a:latin typeface="微软雅黑" panose="020B0503020204020204" pitchFamily="34" charset="-122"/>
                <a:ea typeface="微软雅黑" panose="020B0503020204020204" pitchFamily="34" charset="-122"/>
              </a:rPr>
              <a:t>按使用的</a:t>
            </a:r>
            <a:endParaRPr lang="en-US" altLang="zh-CN" sz="2800" dirty="0">
              <a:latin typeface="微软雅黑" panose="020B0503020204020204" pitchFamily="34" charset="-122"/>
              <a:ea typeface="微软雅黑" panose="020B0503020204020204" pitchFamily="34" charset="-122"/>
            </a:endParaRPr>
          </a:p>
          <a:p>
            <a:r>
              <a:rPr lang="zh-CN" altLang="zh-CN" sz="2800" dirty="0">
                <a:latin typeface="微软雅黑" panose="020B0503020204020204" pitchFamily="34" charset="-122"/>
                <a:ea typeface="微软雅黑" panose="020B0503020204020204" pitchFamily="34" charset="-122"/>
              </a:rPr>
              <a:t>器件不同</a:t>
            </a:r>
            <a:endParaRPr lang="zh-CN" altLang="en-US" sz="2800" dirty="0">
              <a:latin typeface="微软雅黑" panose="020B0503020204020204" pitchFamily="34" charset="-122"/>
              <a:ea typeface="微软雅黑" panose="020B0503020204020204" pitchFamily="34" charset="-122"/>
            </a:endParaRPr>
          </a:p>
        </p:txBody>
      </p:sp>
      <p:sp>
        <p:nvSpPr>
          <p:cNvPr id="8" name="矩形 7"/>
          <p:cNvSpPr/>
          <p:nvPr/>
        </p:nvSpPr>
        <p:spPr>
          <a:xfrm>
            <a:off x="4196245" y="1695460"/>
            <a:ext cx="1620957" cy="523220"/>
          </a:xfrm>
          <a:prstGeom prst="rect">
            <a:avLst/>
          </a:prstGeom>
        </p:spPr>
        <p:txBody>
          <a:bodyPr wrap="none">
            <a:spAutoFit/>
          </a:bodyPr>
          <a:lstStyle/>
          <a:p>
            <a:r>
              <a:rPr lang="zh-CN" altLang="en-US" sz="2800" dirty="0">
                <a:solidFill>
                  <a:srgbClr val="FF0000"/>
                </a:solidFill>
                <a:latin typeface="微软雅黑" panose="020B0503020204020204" pitchFamily="34" charset="-122"/>
                <a:ea typeface="微软雅黑" panose="020B0503020204020204" pitchFamily="34" charset="-122"/>
              </a:rPr>
              <a:t>电容滤波</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矩形 9"/>
          <p:cNvSpPr/>
          <p:nvPr/>
        </p:nvSpPr>
        <p:spPr>
          <a:xfrm>
            <a:off x="4150559" y="2745980"/>
            <a:ext cx="1726755" cy="523220"/>
          </a:xfrm>
          <a:prstGeom prst="rect">
            <a:avLst/>
          </a:prstGeom>
        </p:spPr>
        <p:txBody>
          <a:bodyPr wrap="none">
            <a:spAutoFit/>
          </a:bodyPr>
          <a:lstStyle/>
          <a:p>
            <a:r>
              <a:rPr lang="en-US" altLang="zh-CN" sz="2800" dirty="0">
                <a:solidFill>
                  <a:srgbClr val="92D050"/>
                </a:solidFill>
                <a:latin typeface="微软雅黑" panose="020B0503020204020204" pitchFamily="34" charset="-122"/>
                <a:ea typeface="微软雅黑" panose="020B0503020204020204" pitchFamily="34" charset="-122"/>
              </a:rPr>
              <a:t> </a:t>
            </a:r>
            <a:r>
              <a:rPr lang="zh-CN" altLang="en-US" sz="2800" dirty="0">
                <a:solidFill>
                  <a:srgbClr val="92D050"/>
                </a:solidFill>
                <a:latin typeface="微软雅黑" panose="020B0503020204020204" pitchFamily="34" charset="-122"/>
                <a:ea typeface="微软雅黑" panose="020B0503020204020204" pitchFamily="34" charset="-122"/>
              </a:rPr>
              <a:t>电感滤波</a:t>
            </a:r>
            <a:endParaRPr lang="zh-CN" altLang="en-US" sz="2800" dirty="0">
              <a:solidFill>
                <a:srgbClr val="92D05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5" name="矩形 4"/>
          <p:cNvSpPr/>
          <p:nvPr/>
        </p:nvSpPr>
        <p:spPr>
          <a:xfrm>
            <a:off x="3050438" y="4422608"/>
            <a:ext cx="3043123" cy="550279"/>
          </a:xfrm>
          <a:prstGeom prst="rect">
            <a:avLst/>
          </a:prstGeom>
        </p:spPr>
        <p:txBody>
          <a:bodyPr wrap="square">
            <a:spAutoFit/>
          </a:bodyPr>
          <a:lstStyle/>
          <a:p>
            <a:pPr lvl="0">
              <a:lnSpc>
                <a:spcPts val="4000"/>
              </a:lnSpc>
            </a:pPr>
            <a:r>
              <a:rPr lang="zh-CN" altLang="zh-CN" sz="2400" dirty="0">
                <a:latin typeface="微软雅黑" panose="020B0503020204020204" pitchFamily="34" charset="-122"/>
                <a:ea typeface="微软雅黑" panose="020B0503020204020204" pitchFamily="34" charset="-122"/>
              </a:rPr>
              <a:t>变频器主电路原理图</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pic>
        <p:nvPicPr>
          <p:cNvPr id="10" name="图片 9"/>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88080" y="727683"/>
            <a:ext cx="6967840" cy="3659893"/>
          </a:xfrm>
          <a:prstGeom prst="rect">
            <a:avLst/>
          </a:prstGeom>
          <a:noFill/>
        </p:spPr>
      </p:pic>
      <p:sp>
        <p:nvSpPr>
          <p:cNvPr id="2" name="矩形: 圆角 1"/>
          <p:cNvSpPr/>
          <p:nvPr/>
        </p:nvSpPr>
        <p:spPr>
          <a:xfrm>
            <a:off x="2358737" y="935183"/>
            <a:ext cx="1071678" cy="348742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对话气泡: 圆角矩形 2"/>
          <p:cNvSpPr/>
          <p:nvPr/>
        </p:nvSpPr>
        <p:spPr>
          <a:xfrm>
            <a:off x="539754" y="4501107"/>
            <a:ext cx="1725464" cy="631499"/>
          </a:xfrm>
          <a:prstGeom prst="wedgeRoundRectCallout">
            <a:avLst>
              <a:gd name="adj1" fmla="val 57348"/>
              <a:gd name="adj2" fmla="val -1206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滤波电路</a:t>
            </a:r>
            <a:endParaRPr lang="zh-CN" altLang="en-US" sz="2400" b="1" dirty="0"/>
          </a:p>
        </p:txBody>
      </p:sp>
      <p:sp>
        <p:nvSpPr>
          <p:cNvPr id="11"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smtClean="0">
                <a:solidFill>
                  <a:schemeClr val="tx1"/>
                </a:solidFill>
                <a:latin typeface="微软雅黑" panose="020B0503020204020204" pitchFamily="34" charset="-122"/>
                <a:ea typeface="微软雅黑" panose="020B0503020204020204" pitchFamily="34" charset="-122"/>
              </a:rPr>
              <a:t>1.</a:t>
            </a:r>
            <a:r>
              <a:rPr lang="zh-CN" altLang="en-US" sz="3600" b="1" smtClean="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圆角 7"/>
          <p:cNvSpPr/>
          <p:nvPr/>
        </p:nvSpPr>
        <p:spPr>
          <a:xfrm>
            <a:off x="621327" y="705921"/>
            <a:ext cx="1826141" cy="5847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a:xfrm>
            <a:off x="7903263" y="4760080"/>
            <a:ext cx="761548" cy="273211"/>
          </a:xfrm>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865817" y="1176395"/>
            <a:ext cx="7557472" cy="1754326"/>
          </a:xfrm>
          <a:prstGeom prst="rect">
            <a:avLst/>
          </a:prstGeom>
        </p:spPr>
        <p:txBody>
          <a:bodyPr wrap="square">
            <a:spAutoFit/>
          </a:bodyPr>
          <a:lstStyle/>
          <a:p>
            <a:pPr marL="342900" lvl="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一般采用电解电容。二极管整流器在电源接通时，电容中将流过较大的充电电流（亦称浪涌电流），有可能烧坏二极管，必须采取相应抑制浪涌电流的措施。</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621328" y="705921"/>
            <a:ext cx="1826141" cy="584775"/>
          </a:xfrm>
          <a:prstGeom prst="rect">
            <a:avLst/>
          </a:prstGeom>
        </p:spPr>
        <p:txBody>
          <a:bodyPr wrap="none">
            <a:spAutoFit/>
          </a:bodyPr>
          <a:lstStyle/>
          <a:p>
            <a:r>
              <a:rPr lang="zh-CN" altLang="zh-CN" sz="3200" dirty="0">
                <a:latin typeface="微软雅黑" panose="020B0503020204020204" pitchFamily="34" charset="-122"/>
                <a:ea typeface="微软雅黑" panose="020B0503020204020204" pitchFamily="34" charset="-122"/>
              </a:rPr>
              <a:t>电容滤波</a:t>
            </a:r>
            <a:endParaRPr lang="zh-CN" altLang="en-US" sz="3200" dirty="0">
              <a:latin typeface="微软雅黑" panose="020B0503020204020204" pitchFamily="34" charset="-122"/>
              <a:ea typeface="微软雅黑" panose="020B0503020204020204" pitchFamily="34" charset="-122"/>
            </a:endParaRPr>
          </a:p>
        </p:txBody>
      </p:sp>
      <p:sp>
        <p:nvSpPr>
          <p:cNvPr id="3" name="矩形 2"/>
          <p:cNvSpPr/>
          <p:nvPr/>
        </p:nvSpPr>
        <p:spPr>
          <a:xfrm>
            <a:off x="855426" y="2735153"/>
            <a:ext cx="7557472" cy="1754326"/>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采用大电容滤波后再送给逆变器，这样可使加于负载上的电压值不受负载变动的影响， 基本保持恒定。该变频电源类似于电压源，因而称为</a:t>
            </a:r>
            <a:r>
              <a:rPr lang="zh-CN" altLang="zh-CN" sz="2400" dirty="0">
                <a:solidFill>
                  <a:srgbClr val="FF0000"/>
                </a:solidFill>
                <a:latin typeface="微软雅黑" panose="020B0503020204020204" pitchFamily="34" charset="-122"/>
                <a:ea typeface="微软雅黑" panose="020B0503020204020204" pitchFamily="34" charset="-122"/>
              </a:rPr>
              <a:t>电压型变频器</a:t>
            </a:r>
            <a:r>
              <a:rPr lang="zh-CN" altLang="en-US"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6" name="矩形 5"/>
          <p:cNvSpPr/>
          <p:nvPr/>
        </p:nvSpPr>
        <p:spPr>
          <a:xfrm>
            <a:off x="865817" y="4312976"/>
            <a:ext cx="7557472" cy="830997"/>
          </a:xfrm>
          <a:prstGeom prst="rect">
            <a:avLst/>
          </a:prstGeom>
        </p:spPr>
        <p:txBody>
          <a:bodyPr wrap="square">
            <a:spAutoFit/>
          </a:bodyPr>
          <a:lstStyle/>
          <a:p>
            <a:pPr marL="342900" indent="-342900">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西门子 </a:t>
            </a:r>
            <a:r>
              <a:rPr lang="en-US" altLang="zh-CN" sz="2400" dirty="0">
                <a:latin typeface="微软雅黑" panose="020B0503020204020204" pitchFamily="34" charset="-122"/>
                <a:ea typeface="微软雅黑" panose="020B0503020204020204" pitchFamily="34" charset="-122"/>
              </a:rPr>
              <a:t>MM420 </a:t>
            </a:r>
            <a:r>
              <a:rPr lang="zh-CN" altLang="zh-CN" sz="2400" dirty="0">
                <a:latin typeface="微软雅黑" panose="020B0503020204020204" pitchFamily="34" charset="-122"/>
                <a:ea typeface="微软雅黑" panose="020B0503020204020204" pitchFamily="34" charset="-122"/>
              </a:rPr>
              <a:t>变频器和三菱 </a:t>
            </a:r>
            <a:r>
              <a:rPr lang="en-US" altLang="zh-CN" sz="2400" dirty="0">
                <a:latin typeface="微软雅黑" panose="020B0503020204020204" pitchFamily="34" charset="-122"/>
                <a:ea typeface="微软雅黑" panose="020B0503020204020204" pitchFamily="34" charset="-122"/>
              </a:rPr>
              <a:t>FR-E700 </a:t>
            </a:r>
            <a:r>
              <a:rPr lang="zh-CN" altLang="zh-CN" sz="2400" dirty="0">
                <a:latin typeface="微软雅黑" panose="020B0503020204020204" pitchFamily="34" charset="-122"/>
                <a:ea typeface="微软雅黑" panose="020B0503020204020204" pitchFamily="34" charset="-122"/>
              </a:rPr>
              <a:t>变频器均采用电容滤波。</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圆角 9"/>
          <p:cNvSpPr/>
          <p:nvPr/>
        </p:nvSpPr>
        <p:spPr>
          <a:xfrm>
            <a:off x="621327" y="633411"/>
            <a:ext cx="1826141" cy="57415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5" name="矩形 4"/>
          <p:cNvSpPr/>
          <p:nvPr/>
        </p:nvSpPr>
        <p:spPr>
          <a:xfrm>
            <a:off x="865817" y="1072485"/>
            <a:ext cx="7557472" cy="1200329"/>
          </a:xfrm>
          <a:prstGeom prst="rect">
            <a:avLst/>
          </a:prstGeom>
        </p:spPr>
        <p:txBody>
          <a:bodyPr wrap="square">
            <a:spAutoFit/>
          </a:bodyPr>
          <a:lstStyle/>
          <a:p>
            <a:pPr marL="342900" lvl="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采用串联大容量电感对整流电路输出电流进行滤波，无功功率将由该电感来缓冲，称为</a:t>
            </a:r>
            <a:r>
              <a:rPr lang="zh-CN" altLang="zh-CN" sz="2400" dirty="0">
                <a:solidFill>
                  <a:srgbClr val="FF0000"/>
                </a:solidFill>
                <a:latin typeface="微软雅黑" panose="020B0503020204020204" pitchFamily="34" charset="-122"/>
                <a:ea typeface="微软雅黑" panose="020B0503020204020204" pitchFamily="34" charset="-122"/>
              </a:rPr>
              <a:t>电感滤波</a:t>
            </a:r>
            <a:r>
              <a:rPr lang="zh-CN"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621328" y="591847"/>
            <a:ext cx="1826141" cy="584775"/>
          </a:xfrm>
          <a:prstGeom prst="rect">
            <a:avLst/>
          </a:prstGeom>
        </p:spPr>
        <p:txBody>
          <a:bodyPr wrap="none">
            <a:spAutoFit/>
          </a:bodyPr>
          <a:lstStyle/>
          <a:p>
            <a:r>
              <a:rPr lang="zh-CN" altLang="zh-CN" sz="3200" dirty="0">
                <a:latin typeface="微软雅黑" panose="020B0503020204020204" pitchFamily="34" charset="-122"/>
                <a:ea typeface="微软雅黑" panose="020B0503020204020204" pitchFamily="34" charset="-122"/>
              </a:rPr>
              <a:t>电</a:t>
            </a:r>
            <a:r>
              <a:rPr lang="zh-CN" altLang="en-US" sz="3200" dirty="0">
                <a:latin typeface="微软雅黑" panose="020B0503020204020204" pitchFamily="34" charset="-122"/>
                <a:ea typeface="微软雅黑" panose="020B0503020204020204" pitchFamily="34" charset="-122"/>
              </a:rPr>
              <a:t>感</a:t>
            </a:r>
            <a:r>
              <a:rPr lang="zh-CN" altLang="zh-CN" sz="3200" dirty="0">
                <a:latin typeface="微软雅黑" panose="020B0503020204020204" pitchFamily="34" charset="-122"/>
                <a:ea typeface="微软雅黑" panose="020B0503020204020204" pitchFamily="34" charset="-122"/>
              </a:rPr>
              <a:t>滤波</a:t>
            </a:r>
            <a:endParaRPr lang="zh-CN" altLang="en-US" sz="3200" dirty="0">
              <a:latin typeface="微软雅黑" panose="020B0503020204020204" pitchFamily="34" charset="-122"/>
              <a:ea typeface="微软雅黑" panose="020B0503020204020204" pitchFamily="34" charset="-122"/>
            </a:endParaRPr>
          </a:p>
        </p:txBody>
      </p:sp>
      <p:sp>
        <p:nvSpPr>
          <p:cNvPr id="3" name="矩形 2"/>
          <p:cNvSpPr/>
          <p:nvPr/>
        </p:nvSpPr>
        <p:spPr>
          <a:xfrm>
            <a:off x="865817" y="2043596"/>
            <a:ext cx="7557472" cy="1754326"/>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由于经电感滤波后加于逆变器的电流值稳定不变，所以输出电流基本不受负载的影响，电源外特性类似电流源，因而称为</a:t>
            </a:r>
            <a:r>
              <a:rPr lang="zh-CN" altLang="zh-CN" sz="2400" dirty="0">
                <a:solidFill>
                  <a:srgbClr val="FF0000"/>
                </a:solidFill>
                <a:latin typeface="微软雅黑" panose="020B0503020204020204" pitchFamily="34" charset="-122"/>
                <a:ea typeface="微软雅黑" panose="020B0503020204020204" pitchFamily="34" charset="-122"/>
              </a:rPr>
              <a:t>电流型变频器</a:t>
            </a:r>
            <a:r>
              <a:rPr lang="zh-CN" altLang="zh-CN"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11" name="灯片编号占位符 3"/>
          <p:cNvSpPr>
            <a:spLocks noGrp="1"/>
          </p:cNvSpPr>
          <p:nvPr>
            <p:ph type="sldNum" sz="quarter" idx="12"/>
          </p:nvPr>
        </p:nvSpPr>
        <p:spPr>
          <a:xfrm>
            <a:off x="7903263" y="4760080"/>
            <a:ext cx="761548" cy="273211"/>
          </a:xfrm>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圆角 9"/>
          <p:cNvSpPr/>
          <p:nvPr/>
        </p:nvSpPr>
        <p:spPr>
          <a:xfrm>
            <a:off x="621327" y="633411"/>
            <a:ext cx="1826141" cy="57415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1.</a:t>
            </a:r>
            <a:r>
              <a:rPr lang="zh-CN" altLang="en-US" sz="3600" b="1" dirty="0">
                <a:solidFill>
                  <a:schemeClr val="tx1"/>
                </a:solidFill>
                <a:latin typeface="微软雅黑" panose="020B0503020204020204" pitchFamily="34" charset="-122"/>
                <a:ea typeface="微软雅黑" panose="020B0503020204020204" pitchFamily="34" charset="-122"/>
              </a:rPr>
              <a:t>滤波电路</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9" name="矩形 8"/>
          <p:cNvSpPr/>
          <p:nvPr/>
        </p:nvSpPr>
        <p:spPr>
          <a:xfrm>
            <a:off x="7702579" y="0"/>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621328" y="591847"/>
            <a:ext cx="1826141" cy="584775"/>
          </a:xfrm>
          <a:prstGeom prst="rect">
            <a:avLst/>
          </a:prstGeom>
        </p:spPr>
        <p:txBody>
          <a:bodyPr wrap="none">
            <a:spAutoFit/>
          </a:bodyPr>
          <a:lstStyle/>
          <a:p>
            <a:r>
              <a:rPr lang="zh-CN" altLang="zh-CN" sz="3200" dirty="0">
                <a:latin typeface="微软雅黑" panose="020B0503020204020204" pitchFamily="34" charset="-122"/>
                <a:ea typeface="微软雅黑" panose="020B0503020204020204" pitchFamily="34" charset="-122"/>
              </a:rPr>
              <a:t>电</a:t>
            </a:r>
            <a:r>
              <a:rPr lang="zh-CN" altLang="en-US" sz="3200" dirty="0">
                <a:latin typeface="微软雅黑" panose="020B0503020204020204" pitchFamily="34" charset="-122"/>
                <a:ea typeface="微软雅黑" panose="020B0503020204020204" pitchFamily="34" charset="-122"/>
              </a:rPr>
              <a:t>感</a:t>
            </a:r>
            <a:r>
              <a:rPr lang="zh-CN" altLang="zh-CN" sz="3200" dirty="0">
                <a:latin typeface="微软雅黑" panose="020B0503020204020204" pitchFamily="34" charset="-122"/>
                <a:ea typeface="微软雅黑" panose="020B0503020204020204" pitchFamily="34" charset="-122"/>
              </a:rPr>
              <a:t>滤波</a:t>
            </a:r>
            <a:endParaRPr lang="zh-CN" altLang="en-US" sz="3200" dirty="0">
              <a:latin typeface="微软雅黑" panose="020B0503020204020204" pitchFamily="34" charset="-122"/>
              <a:ea typeface="微软雅黑" panose="020B0503020204020204" pitchFamily="34" charset="-122"/>
            </a:endParaRPr>
          </a:p>
        </p:txBody>
      </p:sp>
      <p:sp>
        <p:nvSpPr>
          <p:cNvPr id="7" name="矩形 6"/>
          <p:cNvSpPr/>
          <p:nvPr/>
        </p:nvSpPr>
        <p:spPr>
          <a:xfrm>
            <a:off x="794084" y="1796382"/>
            <a:ext cx="7629205" cy="2308324"/>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当电动机处于再生发电状态时，回馈到直流侧的再生电能可以回馈到交流电网。电流型变频器常用于频繁急加减速的大容量电动机的传动，在大容量风机、泵类节能调速中也有应用。</a:t>
            </a:r>
            <a:endParaRPr lang="zh-CN" altLang="en-US" sz="2400" dirty="0">
              <a:latin typeface="微软雅黑" panose="020B0503020204020204" pitchFamily="34" charset="-122"/>
              <a:ea typeface="微软雅黑" panose="020B0503020204020204" pitchFamily="34" charset="-122"/>
            </a:endParaRPr>
          </a:p>
        </p:txBody>
      </p:sp>
      <p:sp>
        <p:nvSpPr>
          <p:cNvPr id="11" name="灯片编号占位符 3"/>
          <p:cNvSpPr>
            <a:spLocks noGrp="1"/>
          </p:cNvSpPr>
          <p:nvPr>
            <p:ph type="sldNum" sz="quarter" idx="12"/>
          </p:nvPr>
        </p:nvSpPr>
        <p:spPr>
          <a:xfrm>
            <a:off x="7903263" y="4760080"/>
            <a:ext cx="761548" cy="273211"/>
          </a:xfrm>
        </p:spPr>
        <p:txBody>
          <a:bodyPr/>
          <a:lstStyle/>
          <a:p>
            <a:pPr>
              <a:defRPr/>
            </a:pPr>
            <a:fld id="{3AF0AF5C-DE98-4004-B168-2E6E0D7089E0}" type="slidenum">
              <a:rPr lang="zh-CN" altLang="en-US">
                <a:solidFill>
                  <a:srgbClr val="04617B">
                    <a:shade val="90000"/>
                  </a:srgbClr>
                </a:solidFill>
              </a:rPr>
            </a:fld>
            <a:endParaRPr lang="zh-CN" altLang="en-US" dirty="0">
              <a:solidFill>
                <a:srgbClr val="04617B">
                  <a:shade val="90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p="http://schemas.openxmlformats.org/presentationml/2006/main">
  <p:tag name="RAINPROBLEM" val="ProblemBody"/>
</p:tagLst>
</file>

<file path=ppt/tags/tag10.xml><?xml version="1.0" encoding="utf-8"?>
<p:tagLst xmlns:p="http://schemas.openxmlformats.org/presentationml/2006/main">
  <p:tag name="RAINPROBLEM" val="ProblemSubmit"/>
  <p:tag name="RAINPROBLEMTYPE" val="MultipleChoice"/>
</p:tagLst>
</file>

<file path=ppt/tags/tag11.xml><?xml version="1.0" encoding="utf-8"?>
<p:tagLst xmlns:p="http://schemas.openxmlformats.org/presentationml/2006/main">
  <p:tag name="RAINPROBLEMTYPE" val="ProblemTypeMarker"/>
</p:tagLst>
</file>

<file path=ppt/tags/tag12.xml><?xml version="1.0" encoding="utf-8"?>
<p:tagLst xmlns:p="http://schemas.openxmlformats.org/presentationml/2006/main">
  <p:tag name="RAINPROBLEMTYPE" val="ProblemTypeMarker"/>
</p:tagLst>
</file>

<file path=ppt/tags/tag13.xml><?xml version="1.0" encoding="utf-8"?>
<p:tagLst xmlns:p="http://schemas.openxmlformats.org/presentationml/2006/main">
  <p:tag name="RAINPROBLEMTYPE" val="ProblemTypeMarker"/>
</p:tagLst>
</file>

<file path=ppt/tags/tag14.xml><?xml version="1.0" encoding="utf-8"?>
<p:tagLst xmlns:p="http://schemas.openxmlformats.org/presentationml/2006/main">
  <p:tag name="RAINPROBLEMTYPE" val="ProblemTypeMarker"/>
</p:tagLst>
</file>

<file path=ppt/tags/tag15.xml><?xml version="1.0" encoding="utf-8"?>
<p:tagLst xmlns:p="http://schemas.openxmlformats.org/presentationml/2006/main">
  <p:tag name="RAINPROBLEMTYPE" val="ProblemTypeMarker"/>
</p:tagLst>
</file>

<file path=ppt/tags/tag16.xml><?xml version="1.0" encoding="utf-8"?>
<p:tagLst xmlns:p="http://schemas.openxmlformats.org/presentationml/2006/main">
  <p:tag name="RAINPROBLEM" val="ProblemSetting"/>
  <p:tag name="RAINPROBLEMTYPE" val="MultipleChoice"/>
</p:tagLst>
</file>

<file path=ppt/tags/tag17.xml><?xml version="1.0" encoding="utf-8"?>
<p:tagLst xmlns:p="http://schemas.openxmlformats.org/presentationml/2006/main">
  <p:tag name="RAINPROBLEM" val="MultipleChoice"/>
  <p:tag name="PROBLEMSCORE" val="2.0"/>
</p:tagLst>
</file>

<file path=ppt/tags/tag18.xml><?xml version="1.0" encoding="utf-8"?>
<p:tagLst xmlns:p="http://schemas.openxmlformats.org/presentationml/2006/main">
  <p:tag name="RAINPROBLEM" val="ProblemBody"/>
</p:tagLst>
</file>

<file path=ppt/tags/tag19.xml><?xml version="1.0" encoding="utf-8"?>
<p:tagLst xmlns:p="http://schemas.openxmlformats.org/presentationml/2006/main">
  <p:tag name="RAINPROBLEM" val="ProblemItem"/>
</p:tagLst>
</file>

<file path=ppt/tags/tag2.xml><?xml version="1.0" encoding="utf-8"?>
<p:tagLst xmlns:p="http://schemas.openxmlformats.org/presentationml/2006/main">
  <p:tag name="RAINPROBLEM" val="ProblemItem"/>
</p:tagLst>
</file>

<file path=ppt/tags/tag20.xml><?xml version="1.0" encoding="utf-8"?>
<p:tagLst xmlns:p="http://schemas.openxmlformats.org/presentationml/2006/main">
  <p:tag name="RAINPROBLEM" val="ProblemItem"/>
</p:tagLst>
</file>

<file path=ppt/tags/tag21.xml><?xml version="1.0" encoding="utf-8"?>
<p:tagLst xmlns:p="http://schemas.openxmlformats.org/presentationml/2006/main">
  <p:tag name="RAINPROBLEM" val="ProblemItem"/>
</p:tagLst>
</file>

<file path=ppt/tags/tag22.xml><?xml version="1.0" encoding="utf-8"?>
<p:tagLst xmlns:p="http://schemas.openxmlformats.org/presentationml/2006/main">
  <p:tag name="RAINPROBLEM" val="ProblemItem"/>
</p:tagLst>
</file>

<file path=ppt/tags/tag23.xml><?xml version="1.0" encoding="utf-8"?>
<p:tagLst xmlns:p="http://schemas.openxmlformats.org/presentationml/2006/main">
  <p:tag name="RAINPROBLEM" val="ProblemBullet"/>
  <p:tag name="RAINPROBLEMTYPE" val="MultipleChoiceMA"/>
  <p:tag name="RAINBULLET" val="Wrong"/>
</p:tagLst>
</file>

<file path=ppt/tags/tag24.xml><?xml version="1.0" encoding="utf-8"?>
<p:tagLst xmlns:p="http://schemas.openxmlformats.org/presentationml/2006/main">
  <p:tag name="RAINPROBLEM" val="ProblemBullet"/>
  <p:tag name="RAINPROBLEMTYPE" val="MultipleChoiceMA"/>
  <p:tag name="RAINBULLET" val="Correct"/>
</p:tagLst>
</file>

<file path=ppt/tags/tag25.xml><?xml version="1.0" encoding="utf-8"?>
<p:tagLst xmlns:p="http://schemas.openxmlformats.org/presentationml/2006/main">
  <p:tag name="RAINPROBLEM" val="ProblemBullet"/>
  <p:tag name="RAINPROBLEMTYPE" val="MultipleChoiceMA"/>
  <p:tag name="RAINBULLET" val="Correct"/>
</p:tagLst>
</file>

<file path=ppt/tags/tag26.xml><?xml version="1.0" encoding="utf-8"?>
<p:tagLst xmlns:p="http://schemas.openxmlformats.org/presentationml/2006/main">
  <p:tag name="RAINPROBLEM" val="ProblemBullet"/>
  <p:tag name="RAINPROBLEMTYPE" val="MultipleChoiceMA"/>
  <p:tag name="RAINBULLET" val="Wrong"/>
</p:tagLst>
</file>

<file path=ppt/tags/tag27.xml><?xml version="1.0" encoding="utf-8"?>
<p:tagLst xmlns:p="http://schemas.openxmlformats.org/presentationml/2006/main">
  <p:tag name="RAINPROBLEM" val="ProblemSubmit"/>
  <p:tag name="RAINPROBLEMTYPE" val="MultipleChoiceMA"/>
</p:tagLst>
</file>

<file path=ppt/tags/tag28.xml><?xml version="1.0" encoding="utf-8"?>
<p:tagLst xmlns:p="http://schemas.openxmlformats.org/presentationml/2006/main">
  <p:tag name="RAINPROBLEMTYPE" val="ProblemTypeMarker"/>
</p:tagLst>
</file>

<file path=ppt/tags/tag29.xml><?xml version="1.0" encoding="utf-8"?>
<p:tagLst xmlns:p="http://schemas.openxmlformats.org/presentationml/2006/main">
  <p:tag name="RAINPROBLEMTYPE" val="ProblemTypeMarker"/>
</p:tagLst>
</file>

<file path=ppt/tags/tag3.xml><?xml version="1.0" encoding="utf-8"?>
<p:tagLst xmlns:p="http://schemas.openxmlformats.org/presentationml/2006/main">
  <p:tag name="RAINPROBLEM" val="ProblemItem"/>
</p:tagLst>
</file>

<file path=ppt/tags/tag30.xml><?xml version="1.0" encoding="utf-8"?>
<p:tagLst xmlns:p="http://schemas.openxmlformats.org/presentationml/2006/main">
  <p:tag name="RAINPROBLEMTYPE" val="ProblemTypeMarker"/>
</p:tagLst>
</file>

<file path=ppt/tags/tag31.xml><?xml version="1.0" encoding="utf-8"?>
<p:tagLst xmlns:p="http://schemas.openxmlformats.org/presentationml/2006/main">
  <p:tag name="RAINPROBLEMTYPE" val="ProblemTypeMarker"/>
</p:tagLst>
</file>

<file path=ppt/tags/tag32.xml><?xml version="1.0" encoding="utf-8"?>
<p:tagLst xmlns:p="http://schemas.openxmlformats.org/presentationml/2006/main">
  <p:tag name="RAINPROBLEMTYPE" val="ProblemTypeMarker"/>
</p:tagLst>
</file>

<file path=ppt/tags/tag33.xml><?xml version="1.0" encoding="utf-8"?>
<p:tagLst xmlns:p="http://schemas.openxmlformats.org/presentationml/2006/main">
  <p:tag name="RAINPROBLEM" val="ProblemSetting"/>
  <p:tag name="RAINPROBLEMTYPE" val="MultipleChoiceMA"/>
</p:tagLst>
</file>

<file path=ppt/tags/tag34.xml><?xml version="1.0" encoding="utf-8"?>
<p:tagLst xmlns:p="http://schemas.openxmlformats.org/presentationml/2006/main">
  <p:tag name="RAINPROBLEM" val="MultipleChoiceMA"/>
  <p:tag name="PROBLEMSCORE_HALF" val="0.5"/>
  <p:tag name="PROBLEMSCORE" val="2.0"/>
</p:tagLst>
</file>

<file path=ppt/tags/tag35.xml><?xml version="1.0" encoding="utf-8"?>
<p:tagLst xmlns:p="http://schemas.openxmlformats.org/presentationml/2006/main">
  <p:tag name="RAINPROBLEM" val="ProblemBody"/>
</p:tagLst>
</file>

<file path=ppt/tags/tag36.xml><?xml version="1.0" encoding="utf-8"?>
<p:tagLst xmlns:p="http://schemas.openxmlformats.org/presentationml/2006/main">
  <p:tag name="RAINPROBLEM" val="ProblemItem"/>
</p:tagLst>
</file>

<file path=ppt/tags/tag37.xml><?xml version="1.0" encoding="utf-8"?>
<p:tagLst xmlns:p="http://schemas.openxmlformats.org/presentationml/2006/main">
  <p:tag name="RAINPROBLEM" val="ProblemItem"/>
</p:tagLst>
</file>

<file path=ppt/tags/tag38.xml><?xml version="1.0" encoding="utf-8"?>
<p:tagLst xmlns:p="http://schemas.openxmlformats.org/presentationml/2006/main">
  <p:tag name="RAINPROBLEM" val="ProblemItem"/>
</p:tagLst>
</file>

<file path=ppt/tags/tag39.xml><?xml version="1.0" encoding="utf-8"?>
<p:tagLst xmlns:p="http://schemas.openxmlformats.org/presentationml/2006/main">
  <p:tag name="RAINPROBLEM" val="ProblemItem"/>
</p:tagLst>
</file>

<file path=ppt/tags/tag4.xml><?xml version="1.0" encoding="utf-8"?>
<p:tagLst xmlns:p="http://schemas.openxmlformats.org/presentationml/2006/main">
  <p:tag name="RAINPROBLEM" val="ProblemItem"/>
</p:tagLst>
</file>

<file path=ppt/tags/tag40.xml><?xml version="1.0" encoding="utf-8"?>
<p:tagLst xmlns:p="http://schemas.openxmlformats.org/presentationml/2006/main">
  <p:tag name="RAINPROBLEM" val="ProblemBullet"/>
  <p:tag name="RAINPROBLEMTYPE" val="MultipleChoiceMA"/>
  <p:tag name="RAINBULLET" val="Correct"/>
</p:tagLst>
</file>

<file path=ppt/tags/tag41.xml><?xml version="1.0" encoding="utf-8"?>
<p:tagLst xmlns:p="http://schemas.openxmlformats.org/presentationml/2006/main">
  <p:tag name="RAINPROBLEM" val="ProblemBullet"/>
  <p:tag name="RAINPROBLEMTYPE" val="MultipleChoiceMA"/>
  <p:tag name="RAINBULLET" val="Correct"/>
</p:tagLst>
</file>

<file path=ppt/tags/tag42.xml><?xml version="1.0" encoding="utf-8"?>
<p:tagLst xmlns:p="http://schemas.openxmlformats.org/presentationml/2006/main">
  <p:tag name="RAINPROBLEM" val="ProblemBullet"/>
  <p:tag name="RAINPROBLEMTYPE" val="MultipleChoiceMA"/>
  <p:tag name="RAINBULLET" val="Correct"/>
</p:tagLst>
</file>

<file path=ppt/tags/tag43.xml><?xml version="1.0" encoding="utf-8"?>
<p:tagLst xmlns:p="http://schemas.openxmlformats.org/presentationml/2006/main">
  <p:tag name="RAINPROBLEM" val="ProblemBullet"/>
  <p:tag name="RAINBULLET" val="Wrong"/>
  <p:tag name="RAINPROBLEMTYPE" val="MultipleChoiceMA"/>
</p:tagLst>
</file>

<file path=ppt/tags/tag44.xml><?xml version="1.0" encoding="utf-8"?>
<p:tagLst xmlns:p="http://schemas.openxmlformats.org/presentationml/2006/main">
  <p:tag name="RAINPROBLEM" val="ProblemSubmit"/>
  <p:tag name="RAINPROBLEMTYPE" val="MultipleChoiceMA"/>
</p:tagLst>
</file>

<file path=ppt/tags/tag45.xml><?xml version="1.0" encoding="utf-8"?>
<p:tagLst xmlns:p="http://schemas.openxmlformats.org/presentationml/2006/main">
  <p:tag name="RAINPROBLEMTYPE" val="ProblemTypeMarker"/>
</p:tagLst>
</file>

<file path=ppt/tags/tag46.xml><?xml version="1.0" encoding="utf-8"?>
<p:tagLst xmlns:p="http://schemas.openxmlformats.org/presentationml/2006/main">
  <p:tag name="RAINPROBLEMTYPE" val="ProblemTypeMarker"/>
</p:tagLst>
</file>

<file path=ppt/tags/tag47.xml><?xml version="1.0" encoding="utf-8"?>
<p:tagLst xmlns:p="http://schemas.openxmlformats.org/presentationml/2006/main">
  <p:tag name="RAINPROBLEMTYPE" val="ProblemTypeMarker"/>
</p:tagLst>
</file>

<file path=ppt/tags/tag48.xml><?xml version="1.0" encoding="utf-8"?>
<p:tagLst xmlns:p="http://schemas.openxmlformats.org/presentationml/2006/main">
  <p:tag name="RAINPROBLEMTYPE" val="ProblemTypeMarker"/>
</p:tagLst>
</file>

<file path=ppt/tags/tag49.xml><?xml version="1.0" encoding="utf-8"?>
<p:tagLst xmlns:p="http://schemas.openxmlformats.org/presentationml/2006/main">
  <p:tag name="RAINPROBLEMTYPE" val="ProblemTypeMarker"/>
</p:tagLst>
</file>

<file path=ppt/tags/tag5.xml><?xml version="1.0" encoding="utf-8"?>
<p:tagLst xmlns:p="http://schemas.openxmlformats.org/presentationml/2006/main">
  <p:tag name="RAINPROBLEM" val="ProblemItem"/>
</p:tagLst>
</file>

<file path=ppt/tags/tag50.xml><?xml version="1.0" encoding="utf-8"?>
<p:tagLst xmlns:p="http://schemas.openxmlformats.org/presentationml/2006/main">
  <p:tag name="RAINPROBLEM" val="ProblemSetting"/>
  <p:tag name="RAINPROBLEMTYPE" val="MultipleChoiceMA"/>
</p:tagLst>
</file>

<file path=ppt/tags/tag51.xml><?xml version="1.0" encoding="utf-8"?>
<p:tagLst xmlns:p="http://schemas.openxmlformats.org/presentationml/2006/main">
  <p:tag name="PROBLEMSCORE" val="1.0"/>
  <p:tag name="RAINPROBLEMTYPE" val="MultipleChoiceMA"/>
  <p:tag name="RAINPROBLEM" val="MultipleChoiceMA"/>
  <p:tag name="PROBLEMSCORE_HALF" val="0.0"/>
</p:tagLst>
</file>

<file path=ppt/tags/tag52.xml><?xml version="1.0" encoding="utf-8"?>
<p:tagLst xmlns:p="http://schemas.openxmlformats.org/presentationml/2006/main">
  <p:tag name="KSO_WM_DOC_GUID" val="{e311e20f-4140-4ac6-9b55-c4d71c0f4193}"/>
</p:tagLst>
</file>

<file path=ppt/tags/tag6.xml><?xml version="1.0" encoding="utf-8"?>
<p:tagLst xmlns:p="http://schemas.openxmlformats.org/presentationml/2006/main">
  <p:tag name="RAINPROBLEM" val="ProblemBullet"/>
  <p:tag name="RAINPROBLEMTYPE" val="MultipleChoice"/>
  <p:tag name="RAINBULLET" val="Wrong"/>
</p:tagLst>
</file>

<file path=ppt/tags/tag7.xml><?xml version="1.0" encoding="utf-8"?>
<p:tagLst xmlns:p="http://schemas.openxmlformats.org/presentationml/2006/main">
  <p:tag name="RAINPROBLEM" val="ProblemBullet"/>
  <p:tag name="RAINPROBLEMTYPE" val="MultipleChoice"/>
  <p:tag name="RAINBULLET" val="Wrong"/>
</p:tagLst>
</file>

<file path=ppt/tags/tag8.xml><?xml version="1.0" encoding="utf-8"?>
<p:tagLst xmlns:p="http://schemas.openxmlformats.org/presentationml/2006/main">
  <p:tag name="RAINPROBLEM" val="ProblemBullet"/>
  <p:tag name="RAINPROBLEMTYPE" val="MultipleChoice"/>
  <p:tag name="RAINBULLET" val="Wrong"/>
</p:tagLst>
</file>

<file path=ppt/tags/tag9.xml><?xml version="1.0" encoding="utf-8"?>
<p:tagLst xmlns:p="http://schemas.openxmlformats.org/presentationml/2006/main">
  <p:tag name="RAINPROBLEM" val="ProblemBullet"/>
  <p:tag name="RAINPROBLEMTYPE" val="MultipleChoice"/>
  <p:tag name="RAINBULLET" val="Correct"/>
</p:tagLst>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主题">
  <a:themeElements>
    <a:clrScheme name="自定义 3">
      <a:dk1>
        <a:sysClr val="windowText" lastClr="000000"/>
      </a:dk1>
      <a:lt1>
        <a:sysClr val="window" lastClr="FFFFFF"/>
      </a:lt1>
      <a:dk2>
        <a:srgbClr val="242852"/>
      </a:dk2>
      <a:lt2>
        <a:srgbClr val="ACCBF9"/>
      </a:lt2>
      <a:accent1>
        <a:srgbClr val="0070C0"/>
      </a:accent1>
      <a:accent2>
        <a:srgbClr val="00B0F0"/>
      </a:accent2>
      <a:accent3>
        <a:srgbClr val="297FD5"/>
      </a:accent3>
      <a:accent4>
        <a:srgbClr val="00B050"/>
      </a:accent4>
      <a:accent5>
        <a:srgbClr val="92D050"/>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1400</Words>
  <Application>WPS 演示</Application>
  <PresentationFormat>全屏显示(16:9)</PresentationFormat>
  <Paragraphs>231</Paragraphs>
  <Slides>18</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18</vt:i4>
      </vt:variant>
    </vt:vector>
  </HeadingPairs>
  <TitlesOfParts>
    <vt:vector size="32" baseType="lpstr">
      <vt:lpstr>Arial</vt:lpstr>
      <vt:lpstr>宋体</vt:lpstr>
      <vt:lpstr>Wingdings</vt:lpstr>
      <vt:lpstr>微软雅黑</vt:lpstr>
      <vt:lpstr>Arial Unicode MS</vt:lpstr>
      <vt:lpstr>Calibri</vt:lpstr>
      <vt:lpstr>隶书</vt:lpstr>
      <vt:lpstr>Wingdings 2</vt:lpstr>
      <vt:lpstr>Wingdings 2</vt:lpstr>
      <vt:lpstr>Arial</vt:lpstr>
      <vt:lpstr>黑体</vt:lpstr>
      <vt:lpstr>Constantia</vt:lpstr>
      <vt:lpstr>1_Office 主题</vt:lpstr>
      <vt:lpstr>流畅</vt:lpstr>
      <vt:lpstr>PowerPoint 演示文稿</vt:lpstr>
      <vt:lpstr>滤波电路和制动电路</vt:lpstr>
      <vt:lpstr>1.滤波电路</vt:lpstr>
      <vt:lpstr>1.滤波电路</vt:lpstr>
      <vt:lpstr>1.滤波电路</vt:lpstr>
      <vt:lpstr>PowerPoint 演示文稿</vt:lpstr>
      <vt:lpstr>1.滤波电路</vt:lpstr>
      <vt:lpstr>1.滤波电路</vt:lpstr>
      <vt:lpstr>1.滤波电路</vt:lpstr>
      <vt:lpstr>PowerPoint 演示文稿</vt:lpstr>
      <vt:lpstr>PowerPoint 演示文稿</vt:lpstr>
      <vt:lpstr>2.制动电路</vt:lpstr>
      <vt:lpstr>2.制动电路</vt:lpstr>
      <vt:lpstr>2.制动电路</vt:lpstr>
      <vt:lpstr>2.制动电路</vt:lpstr>
      <vt:lpstr>2.制动电路</vt:lpstr>
      <vt:lpstr>PowerPoint 演示文稿</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guojl</dc:creator>
  <cp:lastModifiedBy>哈哈</cp:lastModifiedBy>
  <cp:revision>106</cp:revision>
  <dcterms:created xsi:type="dcterms:W3CDTF">2015-10-15T01:42:00Z</dcterms:created>
  <dcterms:modified xsi:type="dcterms:W3CDTF">2019-07-08T08:32:27Z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