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96" r:id="rId6"/>
    <p:sldId id="300" r:id="rId7"/>
    <p:sldId id="301" r:id="rId8"/>
    <p:sldId id="303" r:id="rId9"/>
    <p:sldId id="304" r:id="rId10"/>
    <p:sldId id="305" r:id="rId11"/>
    <p:sldId id="306" r:id="rId12"/>
    <p:sldId id="307" r:id="rId13"/>
    <p:sldId id="308" r:id="rId14"/>
    <p:sldId id="292" r:id="rId15"/>
  </p:sldIdLst>
  <p:sldSz cx="9144000" cy="5143500" type="screen16x9"/>
  <p:notesSz cx="6858000" cy="9144000"/>
  <p:custDataLst>
    <p:tags r:id="rId20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jl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>
      <p:cViewPr>
        <p:scale>
          <a:sx n="100" d="100"/>
          <a:sy n="100" d="100"/>
        </p:scale>
        <p:origin x="168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gs" Target="tags/tag69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负载侧是逆变器，输入侧是整流器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68.xml"/><Relationship Id="rId17" Type="http://schemas.openxmlformats.org/officeDocument/2006/relationships/image" Target="../media/image13.png"/><Relationship Id="rId16" Type="http://schemas.openxmlformats.org/officeDocument/2006/relationships/tags" Target="../tags/tag67.xml"/><Relationship Id="rId15" Type="http://schemas.openxmlformats.org/officeDocument/2006/relationships/tags" Target="../tags/tag66.xml"/><Relationship Id="rId14" Type="http://schemas.openxmlformats.org/officeDocument/2006/relationships/tags" Target="../tags/tag65.xml"/><Relationship Id="rId13" Type="http://schemas.openxmlformats.org/officeDocument/2006/relationships/tags" Target="../tags/tag64.xml"/><Relationship Id="rId12" Type="http://schemas.openxmlformats.org/officeDocument/2006/relationships/tags" Target="../tags/tag63.xml"/><Relationship Id="rId11" Type="http://schemas.openxmlformats.org/officeDocument/2006/relationships/tags" Target="../tags/tag62.xml"/><Relationship Id="rId10" Type="http://schemas.openxmlformats.org/officeDocument/2006/relationships/tags" Target="../tags/tag61.xml"/><Relationship Id="rId1" Type="http://schemas.openxmlformats.org/officeDocument/2006/relationships/tags" Target="../tags/tag5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17.xml"/><Relationship Id="rId17" Type="http://schemas.openxmlformats.org/officeDocument/2006/relationships/image" Target="../media/image13.png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34.xml"/><Relationship Id="rId17" Type="http://schemas.openxmlformats.org/officeDocument/2006/relationships/image" Target="../media/image13.png"/><Relationship Id="rId16" Type="http://schemas.openxmlformats.org/officeDocument/2006/relationships/tags" Target="../tags/tag33.xml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51.xml"/><Relationship Id="rId17" Type="http://schemas.openxmlformats.org/officeDocument/2006/relationships/image" Target="../media/image13.png"/><Relationship Id="rId16" Type="http://schemas.openxmlformats.org/officeDocument/2006/relationships/tags" Target="../tags/tag50.xml"/><Relationship Id="rId15" Type="http://schemas.openxmlformats.org/officeDocument/2006/relationships/tags" Target="../tags/tag49.xml"/><Relationship Id="rId14" Type="http://schemas.openxmlformats.org/officeDocument/2006/relationships/tags" Target="../tags/tag48.xml"/><Relationship Id="rId13" Type="http://schemas.openxmlformats.org/officeDocument/2006/relationships/tags" Target="../tags/tag47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2852767" y="2598917"/>
            <a:ext cx="3344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逆变电路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13</a:t>
            </a:r>
            <a:r>
              <a:rPr lang="zh-CN" altLang="zh-CN" sz="2800" dirty="0"/>
              <a:t>．变频器主电路由</a:t>
            </a:r>
            <a:r>
              <a:rPr lang="zh-CN" altLang="zh-CN" sz="2800" dirty="0" smtClean="0"/>
              <a:t>整流</a:t>
            </a:r>
            <a:r>
              <a:rPr lang="zh-CN" altLang="en-US" sz="2800" dirty="0" smtClean="0"/>
              <a:t>、</a:t>
            </a:r>
            <a:r>
              <a:rPr lang="zh-CN" altLang="zh-CN" sz="2800" dirty="0" smtClean="0"/>
              <a:t>滤波电路（  </a:t>
            </a:r>
            <a:r>
              <a:rPr lang="en-US" altLang="zh-CN" sz="2800" dirty="0" smtClean="0"/>
              <a:t>  </a:t>
            </a:r>
            <a:r>
              <a:rPr lang="zh-CN" altLang="zh-CN" sz="2800" dirty="0"/>
              <a:t>）和制动单元组成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8954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稳压电路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逆变电路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控制电路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放大电路</a:t>
            </a:r>
            <a:endParaRPr lang="zh-CN" altLang="zh-CN" sz="2400" dirty="0"/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-198699"/>
            <a:ext cx="8229057" cy="856350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逆变电路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02579" y="0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724912"/>
            <a:ext cx="552947" cy="4639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37807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788697" cy="4368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52494" y="338910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16245" y="127174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作用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83579" y="338910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原理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en-US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逆变电路作用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02579" y="0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84086" y="793008"/>
            <a:ext cx="7421669" cy="2243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直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交变频器实际上是整流电路和逆变电路的组合。整流电路将工频交流电源整流，经不同方式的储能元件滤波后得到稳定的直流电源，逆变电路根据不同的控制方式逆变产生频率和电压可变的交流电源。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13165" y="3840855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交流电</a:t>
            </a:r>
            <a:endParaRPr lang="zh-CN" altLang="en-US" sz="2400" b="1" dirty="0"/>
          </a:p>
        </p:txBody>
      </p:sp>
      <p:sp>
        <p:nvSpPr>
          <p:cNvPr id="3" name="矩形 2"/>
          <p:cNvSpPr/>
          <p:nvPr/>
        </p:nvSpPr>
        <p:spPr>
          <a:xfrm>
            <a:off x="5373486" y="381122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直流电</a:t>
            </a:r>
            <a:endParaRPr lang="zh-CN" altLang="en-US" sz="2400" b="1" dirty="0"/>
          </a:p>
        </p:txBody>
      </p:sp>
      <p:sp>
        <p:nvSpPr>
          <p:cNvPr id="5" name="箭头: 右 4"/>
          <p:cNvSpPr/>
          <p:nvPr/>
        </p:nvSpPr>
        <p:spPr>
          <a:xfrm>
            <a:off x="4206246" y="3848170"/>
            <a:ext cx="885139" cy="160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箭头: 右 9"/>
          <p:cNvSpPr/>
          <p:nvPr/>
        </p:nvSpPr>
        <p:spPr>
          <a:xfrm rot="10800000">
            <a:off x="4184301" y="4104742"/>
            <a:ext cx="885139" cy="160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262939" y="344957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整流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74677" y="431767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逆变</a:t>
            </a:r>
            <a:endParaRPr lang="zh-CN" altLang="en-US" sz="1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5" grpId="0" animBg="1"/>
      <p:bldP spid="10" grpId="0" animBg="1"/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en-US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逆变电路原理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02579" y="0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2" name="Group 9"/>
          <p:cNvGrpSpPr/>
          <p:nvPr/>
        </p:nvGrpSpPr>
        <p:grpSpPr bwMode="auto">
          <a:xfrm>
            <a:off x="5091765" y="1097793"/>
            <a:ext cx="3729518" cy="2536399"/>
            <a:chOff x="0" y="0"/>
            <a:chExt cx="3962" cy="1448"/>
          </a:xfrm>
        </p:grpSpPr>
        <p:pic>
          <p:nvPicPr>
            <p:cNvPr id="43553" name="Picture 7" descr="3-6"/>
            <p:cNvPicPr>
              <a:picLocks noChangeAspect="1" noChangeArrowheads="1"/>
            </p:cNvPicPr>
            <p:nvPr/>
          </p:nvPicPr>
          <p:blipFill>
            <a:blip r:embed="rId1">
              <a:grayscl/>
              <a:lum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5"/>
              <a:ext cx="1920" cy="1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554" name="Picture 8" descr="3-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2" y="0"/>
              <a:ext cx="1920" cy="1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矩形 2"/>
          <p:cNvSpPr/>
          <p:nvPr/>
        </p:nvSpPr>
        <p:spPr>
          <a:xfrm>
            <a:off x="618135" y="720692"/>
            <a:ext cx="41443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电路中输入直流电压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 逆变器负载是电阻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。当将开关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S1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S4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闭合，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S2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S3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断开时，电阻上得到左正右负的电压； 间隔一段时间后将开关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S1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S4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打开，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S2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S3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闭合，电阻上得到右正左负的电压。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04704" y="3520065"/>
            <a:ext cx="41887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以频率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交替切换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S1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S4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S2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S3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，在电阻上就可以得到所需的电压波形。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en-US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逆变电路作用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02579" y="0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09250" y="1170548"/>
            <a:ext cx="7525499" cy="1689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逆变电路也简称为逆变器，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负载侧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的变流器为逆变器，最常见的结构形式是利用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个半导体主开关器件组成的三相桥式逆变电路。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en-US" altLang="zh-CN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逆变电路原理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02579" y="0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8135" y="949292"/>
            <a:ext cx="7947964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实际应用中最常见的逆变电路的结构形式是利用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个功率开关器件（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GTR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IGBT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GTO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等，现在多用绝缘栅双极型晶体管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IGBT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）组成的三相桥式逆变电路，有规律地控制逆变器中功率开关器件的导通与关断，可以得到任意频率的三相交流输出。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3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9085" y="3778022"/>
            <a:ext cx="77285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为使逆变器输出电压波形趋于正弦波，常采用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SPWM（Sinusoidal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Pulse Width Modulation） </a:t>
            </a:r>
            <a:r>
              <a:rPr lang="en-US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方式，变频器中常用全数字控制方式实现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SPWM。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10</a:t>
            </a:r>
            <a:r>
              <a:rPr lang="zh-CN" altLang="zh-CN" sz="2800" dirty="0"/>
              <a:t>．</a:t>
            </a:r>
            <a:r>
              <a:rPr lang="en-US" altLang="zh-CN" sz="2800" dirty="0"/>
              <a:t>IGBT</a:t>
            </a:r>
            <a:r>
              <a:rPr lang="zh-CN" altLang="zh-CN" sz="2800" dirty="0"/>
              <a:t>是指</a:t>
            </a:r>
            <a:r>
              <a:rPr lang="en-US" altLang="zh-CN" sz="2800" dirty="0"/>
              <a:t>(  )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1828800" y="208954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绝缘栅双极型晶体管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晶闸管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双极型晶体管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门极关断晶闸管</a:t>
            </a:r>
            <a:endParaRPr lang="zh-CN" altLang="zh-CN" sz="2400" dirty="0"/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椭圆 11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5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4" name="图片 3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11. </a:t>
            </a:r>
            <a:r>
              <a:rPr lang="zh-CN" altLang="zh-CN" sz="2800" dirty="0"/>
              <a:t>目前，在中小型变频器中普遍采用的电力电子器件是（</a:t>
            </a:r>
            <a:r>
              <a:rPr lang="en-US" altLang="zh-CN" sz="2800" dirty="0"/>
              <a:t>    </a:t>
            </a:r>
            <a:r>
              <a:rPr lang="zh-CN" altLang="zh-CN" sz="2800" dirty="0"/>
              <a:t>）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8954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/>
              <a:t>SCR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/>
              <a:t>GTO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/>
              <a:t>MOSFET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/>
              <a:t>IGBT</a:t>
            </a:r>
            <a:endParaRPr lang="zh-CN" altLang="zh-CN" sz="2400" dirty="0"/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12. </a:t>
            </a:r>
            <a:r>
              <a:rPr lang="zh-CN" altLang="zh-CN" sz="2800" dirty="0"/>
              <a:t>正弦波脉冲宽度调制英文缩写是（</a:t>
            </a:r>
            <a:r>
              <a:rPr lang="en-US" altLang="zh-CN" sz="2800" dirty="0"/>
              <a:t>   </a:t>
            </a:r>
            <a:r>
              <a:rPr lang="zh-CN" altLang="zh-CN" sz="2800" dirty="0"/>
              <a:t>）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8954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/>
              <a:t>PWM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/>
              <a:t>PAM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/>
              <a:t>SPWM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/>
              <a:t>SPAM</a:t>
            </a:r>
            <a:endParaRPr lang="zh-CN" altLang="zh-CN" sz="2400" dirty="0"/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RAINPROBLEM" val="ProblemBody"/>
</p:tagLst>
</file>

<file path=ppt/tags/tag10.xml><?xml version="1.0" encoding="utf-8"?>
<p:tagLst xmlns:p="http://schemas.openxmlformats.org/presentationml/2006/main">
  <p:tag name="RAINPROBLEM" val="ProblemSubmit"/>
  <p:tag name="RAINPROBLEMTYPE" val="MultipleChoice"/>
</p:tagLst>
</file>

<file path=ppt/tags/tag11.xml><?xml version="1.0" encoding="utf-8"?>
<p:tagLst xmlns:p="http://schemas.openxmlformats.org/presentationml/2006/main">
  <p:tag name="RAINPROBLEMTYPE" val="ProblemTypeMarker"/>
</p:tagLst>
</file>

<file path=ppt/tags/tag12.xml><?xml version="1.0" encoding="utf-8"?>
<p:tagLst xmlns:p="http://schemas.openxmlformats.org/presentationml/2006/main">
  <p:tag name="RAINPROBLEMTYPE" val="ProblemTypeMarker"/>
</p:tagLst>
</file>

<file path=ppt/tags/tag13.xml><?xml version="1.0" encoding="utf-8"?>
<p:tagLst xmlns:p="http://schemas.openxmlformats.org/presentationml/2006/main">
  <p:tag name="RAINPROBLEMTYPE" val="ProblemTypeMarker"/>
</p:tagLst>
</file>

<file path=ppt/tags/tag14.xml><?xml version="1.0" encoding="utf-8"?>
<p:tagLst xmlns:p="http://schemas.openxmlformats.org/presentationml/2006/main">
  <p:tag name="RAINPROBLEMTYPE" val="ProblemTypeMarker"/>
</p:tagLst>
</file>

<file path=ppt/tags/tag15.xml><?xml version="1.0" encoding="utf-8"?>
<p:tagLst xmlns:p="http://schemas.openxmlformats.org/presentationml/2006/main">
  <p:tag name="RAINPROBLEMTYPE" val="ProblemTypeMarker"/>
</p:tagLst>
</file>

<file path=ppt/tags/tag16.xml><?xml version="1.0" encoding="utf-8"?>
<p:tagLst xmlns:p="http://schemas.openxmlformats.org/presentationml/2006/main">
  <p:tag name="RAINPROBLEM" val="ProblemSetting"/>
  <p:tag name="RAINPROBLEMTYPE" val="MultipleChoice"/>
</p:tagLst>
</file>

<file path=ppt/tags/tag17.xml><?xml version="1.0" encoding="utf-8"?>
<p:tagLst xmlns:p="http://schemas.openxmlformats.org/presentationml/2006/main">
  <p:tag name="RAINPROBLEM" val="MultipleChoice"/>
  <p:tag name="PROBLEMSCORE" val="2.0"/>
</p:tagLst>
</file>

<file path=ppt/tags/tag18.xml><?xml version="1.0" encoding="utf-8"?>
<p:tagLst xmlns:p="http://schemas.openxmlformats.org/presentationml/2006/main">
  <p:tag name="RAINPROBLEM" val="ProblemBody"/>
</p:tagLst>
</file>

<file path=ppt/tags/tag19.xml><?xml version="1.0" encoding="utf-8"?>
<p:tagLst xmlns:p="http://schemas.openxmlformats.org/presentationml/2006/main">
  <p:tag name="RAINPROBLEM" val="ProblemItem"/>
</p:tagLst>
</file>

<file path=ppt/tags/tag2.xml><?xml version="1.0" encoding="utf-8"?>
<p:tagLst xmlns:p="http://schemas.openxmlformats.org/presentationml/2006/main">
  <p:tag name="RAINPROBLEM" val="ProblemItem"/>
</p:tagLst>
</file>

<file path=ppt/tags/tag20.xml><?xml version="1.0" encoding="utf-8"?>
<p:tagLst xmlns:p="http://schemas.openxmlformats.org/presentationml/2006/main">
  <p:tag name="RAINPROBLEM" val="ProblemItem"/>
</p:tagLst>
</file>

<file path=ppt/tags/tag21.xml><?xml version="1.0" encoding="utf-8"?>
<p:tagLst xmlns:p="http://schemas.openxmlformats.org/presentationml/2006/main">
  <p:tag name="RAINPROBLEM" val="ProblemItem"/>
</p:tagLst>
</file>

<file path=ppt/tags/tag22.xml><?xml version="1.0" encoding="utf-8"?>
<p:tagLst xmlns:p="http://schemas.openxmlformats.org/presentationml/2006/main">
  <p:tag name="RAINPROBLEM" val="ProblemItem"/>
</p:tagLst>
</file>

<file path=ppt/tags/tag2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6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27.xml><?xml version="1.0" encoding="utf-8"?>
<p:tagLst xmlns:p="http://schemas.openxmlformats.org/presentationml/2006/main">
  <p:tag name="RAINPROBLEM" val="ProblemSubmit"/>
  <p:tag name="RAINPROBLEMTYPE" val="MultipleChoice"/>
</p:tagLst>
</file>

<file path=ppt/tags/tag28.xml><?xml version="1.0" encoding="utf-8"?>
<p:tagLst xmlns:p="http://schemas.openxmlformats.org/presentationml/2006/main">
  <p:tag name="RAINPROBLEMTYPE" val="ProblemTypeMarker"/>
</p:tagLst>
</file>

<file path=ppt/tags/tag29.xml><?xml version="1.0" encoding="utf-8"?>
<p:tagLst xmlns:p="http://schemas.openxmlformats.org/presentationml/2006/main">
  <p:tag name="RAINPROBLEMTYPE" val="ProblemTypeMarker"/>
</p:tagLst>
</file>

<file path=ppt/tags/tag3.xml><?xml version="1.0" encoding="utf-8"?>
<p:tagLst xmlns:p="http://schemas.openxmlformats.org/presentationml/2006/main">
  <p:tag name="RAINPROBLEM" val="ProblemItem"/>
</p:tagLst>
</file>

<file path=ppt/tags/tag30.xml><?xml version="1.0" encoding="utf-8"?>
<p:tagLst xmlns:p="http://schemas.openxmlformats.org/presentationml/2006/main">
  <p:tag name="RAINPROBLEMTYPE" val="ProblemTypeMarker"/>
</p:tagLst>
</file>

<file path=ppt/tags/tag31.xml><?xml version="1.0" encoding="utf-8"?>
<p:tagLst xmlns:p="http://schemas.openxmlformats.org/presentationml/2006/main">
  <p:tag name="RAINPROBLEMTYPE" val="ProblemTypeMarker"/>
</p:tagLst>
</file>

<file path=ppt/tags/tag32.xml><?xml version="1.0" encoding="utf-8"?>
<p:tagLst xmlns:p="http://schemas.openxmlformats.org/presentationml/2006/main">
  <p:tag name="RAINPROBLEMTYPE" val="ProblemTypeMarker"/>
</p:tagLst>
</file>

<file path=ppt/tags/tag33.xml><?xml version="1.0" encoding="utf-8"?>
<p:tagLst xmlns:p="http://schemas.openxmlformats.org/presentationml/2006/main">
  <p:tag name="RAINPROBLEM" val="ProblemSetting"/>
  <p:tag name="RAINPROBLEMTYPE" val="MultipleChoice"/>
</p:tagLst>
</file>

<file path=ppt/tags/tag34.xml><?xml version="1.0" encoding="utf-8"?>
<p:tagLst xmlns:p="http://schemas.openxmlformats.org/presentationml/2006/main">
  <p:tag name="RAINPROBLEM" val="MultipleChoice"/>
  <p:tag name="PROBLEMSCORE" val="2.0"/>
</p:tagLst>
</file>

<file path=ppt/tags/tag35.xml><?xml version="1.0" encoding="utf-8"?>
<p:tagLst xmlns:p="http://schemas.openxmlformats.org/presentationml/2006/main">
  <p:tag name="RAINPROBLEM" val="ProblemBody"/>
</p:tagLst>
</file>

<file path=ppt/tags/tag36.xml><?xml version="1.0" encoding="utf-8"?>
<p:tagLst xmlns:p="http://schemas.openxmlformats.org/presentationml/2006/main">
  <p:tag name="RAINPROBLEM" val="ProblemItem"/>
</p:tagLst>
</file>

<file path=ppt/tags/tag37.xml><?xml version="1.0" encoding="utf-8"?>
<p:tagLst xmlns:p="http://schemas.openxmlformats.org/presentationml/2006/main">
  <p:tag name="RAINPROBLEM" val="ProblemItem"/>
</p:tagLst>
</file>

<file path=ppt/tags/tag38.xml><?xml version="1.0" encoding="utf-8"?>
<p:tagLst xmlns:p="http://schemas.openxmlformats.org/presentationml/2006/main">
  <p:tag name="RAINPROBLEM" val="ProblemItem"/>
</p:tagLst>
</file>

<file path=ppt/tags/tag39.xml><?xml version="1.0" encoding="utf-8"?>
<p:tagLst xmlns:p="http://schemas.openxmlformats.org/presentationml/2006/main">
  <p:tag name="RAINPROBLEM" val="ProblemItem"/>
</p:tagLst>
</file>

<file path=ppt/tags/tag4.xml><?xml version="1.0" encoding="utf-8"?>
<p:tagLst xmlns:p="http://schemas.openxmlformats.org/presentationml/2006/main">
  <p:tag name="RAINPROBLEM" val="ProblemItem"/>
</p:tagLst>
</file>

<file path=ppt/tags/tag40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2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4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4.xml><?xml version="1.0" encoding="utf-8"?>
<p:tagLst xmlns:p="http://schemas.openxmlformats.org/presentationml/2006/main">
  <p:tag name="RAINPROBLEM" val="ProblemSubmit"/>
  <p:tag name="RAINPROBLEMTYPE" val="MultipleChoice"/>
</p:tagLst>
</file>

<file path=ppt/tags/tag45.xml><?xml version="1.0" encoding="utf-8"?>
<p:tagLst xmlns:p="http://schemas.openxmlformats.org/presentationml/2006/main">
  <p:tag name="RAINPROBLEMTYPE" val="ProblemTypeMarker"/>
</p:tagLst>
</file>

<file path=ppt/tags/tag46.xml><?xml version="1.0" encoding="utf-8"?>
<p:tagLst xmlns:p="http://schemas.openxmlformats.org/presentationml/2006/main">
  <p:tag name="RAINPROBLEMTYPE" val="ProblemTypeMarker"/>
</p:tagLst>
</file>

<file path=ppt/tags/tag47.xml><?xml version="1.0" encoding="utf-8"?>
<p:tagLst xmlns:p="http://schemas.openxmlformats.org/presentationml/2006/main">
  <p:tag name="RAINPROBLEMTYPE" val="ProblemTypeMarker"/>
</p:tagLst>
</file>

<file path=ppt/tags/tag48.xml><?xml version="1.0" encoding="utf-8"?>
<p:tagLst xmlns:p="http://schemas.openxmlformats.org/presentationml/2006/main">
  <p:tag name="RAINPROBLEMTYPE" val="ProblemTypeMarker"/>
</p:tagLst>
</file>

<file path=ppt/tags/tag49.xml><?xml version="1.0" encoding="utf-8"?>
<p:tagLst xmlns:p="http://schemas.openxmlformats.org/presentationml/2006/main">
  <p:tag name="RAINPROBLEMTYPE" val="ProblemTypeMarker"/>
</p:tagLst>
</file>

<file path=ppt/tags/tag5.xml><?xml version="1.0" encoding="utf-8"?>
<p:tagLst xmlns:p="http://schemas.openxmlformats.org/presentationml/2006/main">
  <p:tag name="RAINPROBLEM" val="ProblemItem"/>
</p:tagLst>
</file>

<file path=ppt/tags/tag50.xml><?xml version="1.0" encoding="utf-8"?>
<p:tagLst xmlns:p="http://schemas.openxmlformats.org/presentationml/2006/main">
  <p:tag name="RAINPROBLEM" val="ProblemSetting"/>
  <p:tag name="RAINPROBLEMTYPE" val="MultipleChoice"/>
</p:tagLst>
</file>

<file path=ppt/tags/tag51.xml><?xml version="1.0" encoding="utf-8"?>
<p:tagLst xmlns:p="http://schemas.openxmlformats.org/presentationml/2006/main">
  <p:tag name="RAINPROBLEM" val="MultipleChoice"/>
  <p:tag name="PROBLEMSCORE" val="2.0"/>
</p:tagLst>
</file>

<file path=ppt/tags/tag52.xml><?xml version="1.0" encoding="utf-8"?>
<p:tagLst xmlns:p="http://schemas.openxmlformats.org/presentationml/2006/main">
  <p:tag name="RAINPROBLEM" val="ProblemBody"/>
</p:tagLst>
</file>

<file path=ppt/tags/tag53.xml><?xml version="1.0" encoding="utf-8"?>
<p:tagLst xmlns:p="http://schemas.openxmlformats.org/presentationml/2006/main">
  <p:tag name="RAINPROBLEM" val="ProblemItem"/>
</p:tagLst>
</file>

<file path=ppt/tags/tag54.xml><?xml version="1.0" encoding="utf-8"?>
<p:tagLst xmlns:p="http://schemas.openxmlformats.org/presentationml/2006/main">
  <p:tag name="RAINPROBLEM" val="ProblemItem"/>
</p:tagLst>
</file>

<file path=ppt/tags/tag55.xml><?xml version="1.0" encoding="utf-8"?>
<p:tagLst xmlns:p="http://schemas.openxmlformats.org/presentationml/2006/main">
  <p:tag name="RAINPROBLEM" val="ProblemItem"/>
</p:tagLst>
</file>

<file path=ppt/tags/tag56.xml><?xml version="1.0" encoding="utf-8"?>
<p:tagLst xmlns:p="http://schemas.openxmlformats.org/presentationml/2006/main">
  <p:tag name="RAINPROBLEM" val="ProblemItem"/>
</p:tagLst>
</file>

<file path=ppt/tags/tag5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8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5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6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60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61.xml><?xml version="1.0" encoding="utf-8"?>
<p:tagLst xmlns:p="http://schemas.openxmlformats.org/presentationml/2006/main">
  <p:tag name="RAINPROBLEM" val="ProblemSubmit"/>
  <p:tag name="RAINPROBLEMTYPE" val="MultipleChoice"/>
</p:tagLst>
</file>

<file path=ppt/tags/tag62.xml><?xml version="1.0" encoding="utf-8"?>
<p:tagLst xmlns:p="http://schemas.openxmlformats.org/presentationml/2006/main">
  <p:tag name="RAINPROBLEMTYPE" val="ProblemTypeMarker"/>
</p:tagLst>
</file>

<file path=ppt/tags/tag63.xml><?xml version="1.0" encoding="utf-8"?>
<p:tagLst xmlns:p="http://schemas.openxmlformats.org/presentationml/2006/main">
  <p:tag name="RAINPROBLEMTYPE" val="ProblemTypeMarker"/>
</p:tagLst>
</file>

<file path=ppt/tags/tag64.xml><?xml version="1.0" encoding="utf-8"?>
<p:tagLst xmlns:p="http://schemas.openxmlformats.org/presentationml/2006/main">
  <p:tag name="RAINPROBLEMTYPE" val="ProblemTypeMarker"/>
</p:tagLst>
</file>

<file path=ppt/tags/tag65.xml><?xml version="1.0" encoding="utf-8"?>
<p:tagLst xmlns:p="http://schemas.openxmlformats.org/presentationml/2006/main">
  <p:tag name="RAINPROBLEMTYPE" val="ProblemTypeMarker"/>
</p:tagLst>
</file>

<file path=ppt/tags/tag66.xml><?xml version="1.0" encoding="utf-8"?>
<p:tagLst xmlns:p="http://schemas.openxmlformats.org/presentationml/2006/main">
  <p:tag name="RAINPROBLEMTYPE" val="ProblemTypeMarker"/>
</p:tagLst>
</file>

<file path=ppt/tags/tag67.xml><?xml version="1.0" encoding="utf-8"?>
<p:tagLst xmlns:p="http://schemas.openxmlformats.org/presentationml/2006/main">
  <p:tag name="RAINPROBLEM" val="ProblemSetting"/>
  <p:tag name="RAINPROBLEMTYPE" val="MultipleChoice"/>
</p:tagLst>
</file>

<file path=ppt/tags/tag68.xml><?xml version="1.0" encoding="utf-8"?>
<p:tagLst xmlns:p="http://schemas.openxmlformats.org/presentationml/2006/main">
  <p:tag name="RAINPROBLEM" val="MultipleChoice"/>
  <p:tag name="PROBLEMSCORE" val="2.0"/>
</p:tagLst>
</file>

<file path=ppt/tags/tag69.xml><?xml version="1.0" encoding="utf-8"?>
<p:tagLst xmlns:p="http://schemas.openxmlformats.org/presentationml/2006/main">
  <p:tag name="KSO_WM_DOC_GUID" val="{81457f27-0602-43f0-bf76-8c2592184f1a}"/>
</p:tagLst>
</file>

<file path=ppt/tags/tag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8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842</Words>
  <Application>WPS 演示</Application>
  <PresentationFormat>全屏显示(16:9)</PresentationFormat>
  <Paragraphs>165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Arial</vt:lpstr>
      <vt:lpstr>黑体</vt:lpstr>
      <vt:lpstr>Constantia</vt:lpstr>
      <vt:lpstr>1_Office 主题</vt:lpstr>
      <vt:lpstr>流畅</vt:lpstr>
      <vt:lpstr>PowerPoint 演示文稿</vt:lpstr>
      <vt:lpstr>逆变电路</vt:lpstr>
      <vt:lpstr>1.逆变电路作用</vt:lpstr>
      <vt:lpstr>2.逆变电路原理</vt:lpstr>
      <vt:lpstr>1.逆变电路作用</vt:lpstr>
      <vt:lpstr>2.逆变电路原理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哈哈</cp:lastModifiedBy>
  <cp:revision>92</cp:revision>
  <dcterms:created xsi:type="dcterms:W3CDTF">2015-10-15T01:42:00Z</dcterms:created>
  <dcterms:modified xsi:type="dcterms:W3CDTF">2019-09-10T03:59:46Z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