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300" r:id="rId7"/>
    <p:sldId id="301" r:id="rId8"/>
    <p:sldId id="302" r:id="rId9"/>
    <p:sldId id="303" r:id="rId10"/>
    <p:sldId id="304" r:id="rId11"/>
    <p:sldId id="305" r:id="rId12"/>
    <p:sldId id="292" r:id="rId13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5" d="100"/>
          <a:sy n="95" d="100"/>
        </p:scale>
        <p:origin x="-63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52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17.xml"/><Relationship Id="rId17" Type="http://schemas.openxmlformats.org/officeDocument/2006/relationships/image" Target="../media/image12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34.xml"/><Relationship Id="rId17" Type="http://schemas.openxmlformats.org/officeDocument/2006/relationships/image" Target="../media/image12.png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51.xml"/><Relationship Id="rId17" Type="http://schemas.openxmlformats.org/officeDocument/2006/relationships/image" Target="../media/image12.png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852767" y="2598917"/>
            <a:ext cx="334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整流电路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整流电路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6245" y="127174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作用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38910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分类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整流电路作用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50438" y="4422608"/>
            <a:ext cx="3043123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变频器主电路原理图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0" name="图片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80" y="727683"/>
            <a:ext cx="6967840" cy="3659893"/>
          </a:xfrm>
          <a:prstGeom prst="rect">
            <a:avLst/>
          </a:prstGeom>
          <a:noFill/>
        </p:spPr>
      </p:pic>
      <p:sp>
        <p:nvSpPr>
          <p:cNvPr id="2" name="矩形: 圆角 1"/>
          <p:cNvSpPr/>
          <p:nvPr/>
        </p:nvSpPr>
        <p:spPr>
          <a:xfrm>
            <a:off x="1470355" y="1419149"/>
            <a:ext cx="943661" cy="2968427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对话气泡: 圆角矩形 2"/>
          <p:cNvSpPr/>
          <p:nvPr/>
        </p:nvSpPr>
        <p:spPr>
          <a:xfrm>
            <a:off x="394281" y="4226922"/>
            <a:ext cx="943661" cy="631499"/>
          </a:xfrm>
          <a:prstGeom prst="wedgeRoundRectCallout">
            <a:avLst>
              <a:gd name="adj1" fmla="val 57348"/>
              <a:gd name="adj2" fmla="val -1206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/>
              <a:t>整流</a:t>
            </a:r>
            <a:endParaRPr lang="zh-CN" altLang="en-US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整流电路作用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1705" y="1316129"/>
            <a:ext cx="6062826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变频器电网侧整流器的作用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1128" y="301006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三相（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单相）</a:t>
            </a:r>
            <a:r>
              <a:rPr lang="zh-CN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交流电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31146" y="3010060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直流电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8860" y="260995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整流</a:t>
            </a:r>
            <a:endParaRPr lang="zh-CN" altLang="en-US" sz="2000" b="1" dirty="0"/>
          </a:p>
        </p:txBody>
      </p:sp>
      <p:sp>
        <p:nvSpPr>
          <p:cNvPr id="7" name="箭头: 右 6"/>
          <p:cNvSpPr/>
          <p:nvPr/>
        </p:nvSpPr>
        <p:spPr>
          <a:xfrm>
            <a:off x="4220279" y="3066767"/>
            <a:ext cx="1294791" cy="286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整流电路分类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2019026" y="1910941"/>
            <a:ext cx="467833" cy="1078139"/>
          </a:xfrm>
          <a:prstGeom prst="leftBrace">
            <a:avLst>
              <a:gd name="adj1" fmla="val 8333"/>
              <a:gd name="adj2" fmla="val 50337"/>
            </a:avLst>
          </a:prstGeom>
          <a:ln w="25400"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"/>
            <a:bevelB w="63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39244" y="1926293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按使用的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器件不同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3592" y="168010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不可控整流电路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63592" y="2758247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可控整流电路</a:t>
            </a:r>
            <a:endParaRPr lang="zh-CN" altLang="en-US" sz="2400" dirty="0">
              <a:solidFill>
                <a:srgbClr val="92D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42324" y="1572350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使用的元件为功率二极管，</a:t>
            </a:r>
            <a:endParaRPr lang="en-US" altLang="zh-CN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控制简单，成本也较低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42324" y="2838589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可采用晶闸管整流器等</a:t>
            </a:r>
            <a:endParaRPr lang="zh-CN" altLang="en-US" sz="2000" dirty="0">
              <a:solidFill>
                <a:srgbClr val="92D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5</a:t>
            </a:r>
            <a:r>
              <a:rPr lang="zh-CN" altLang="zh-CN" sz="2800" dirty="0"/>
              <a:t>．变频器内部整流电路的作用是（</a:t>
            </a:r>
            <a:r>
              <a:rPr lang="en-US" altLang="zh-CN" sz="2800" dirty="0"/>
              <a:t>  </a:t>
            </a:r>
            <a:r>
              <a:rPr lang="zh-CN" altLang="zh-CN" sz="2800" dirty="0"/>
              <a:t>）。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800" dirty="0"/>
              <a:t>三相交流电整流为直流电 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800" dirty="0"/>
              <a:t>单</a:t>
            </a:r>
            <a:r>
              <a:rPr lang="zh-CN" altLang="zh-CN" sz="2800" dirty="0" smtClean="0"/>
              <a:t>相</a:t>
            </a:r>
            <a:r>
              <a:rPr lang="zh-CN" altLang="zh-CN" sz="2800" dirty="0"/>
              <a:t>交流电整流为直流电 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800" dirty="0"/>
              <a:t>直流电逆变为三相交流电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800" dirty="0"/>
              <a:t>直流电逆变</a:t>
            </a:r>
            <a:r>
              <a:rPr lang="zh-CN" altLang="zh-CN" sz="2800" dirty="0" smtClean="0"/>
              <a:t>为</a:t>
            </a:r>
            <a:r>
              <a:rPr lang="zh-CN" altLang="en-US" sz="2800" dirty="0" smtClean="0"/>
              <a:t>单</a:t>
            </a:r>
            <a:r>
              <a:rPr lang="zh-CN" altLang="zh-CN" sz="2800" dirty="0" smtClean="0"/>
              <a:t>相</a:t>
            </a:r>
            <a:r>
              <a:rPr lang="zh-CN" altLang="zh-CN" sz="2800" dirty="0"/>
              <a:t>交流电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rect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rect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5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4" name="图片 3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6</a:t>
            </a:r>
            <a:r>
              <a:rPr lang="zh-CN" altLang="zh-CN" sz="2800" dirty="0"/>
              <a:t>．为了产生可变的电压和频率，变频器首先要把电源的交流电（</a:t>
            </a:r>
            <a:r>
              <a:rPr lang="en-US" altLang="zh-CN" sz="2800" dirty="0"/>
              <a:t>AC</a:t>
            </a:r>
            <a:r>
              <a:rPr lang="zh-CN" altLang="zh-CN" sz="2800" dirty="0"/>
              <a:t>）变换为直流电（</a:t>
            </a:r>
            <a:r>
              <a:rPr lang="en-US" altLang="zh-CN" sz="2800" dirty="0"/>
              <a:t>DC</a:t>
            </a:r>
            <a:r>
              <a:rPr lang="zh-CN" altLang="zh-CN" sz="2800" dirty="0"/>
              <a:t>），这个过程叫（ </a:t>
            </a:r>
            <a:r>
              <a:rPr lang="en-US" altLang="zh-CN" sz="2800" dirty="0"/>
              <a:t>   </a:t>
            </a:r>
            <a:r>
              <a:rPr lang="zh-CN" altLang="zh-CN" sz="2800" dirty="0"/>
              <a:t>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变压</a:t>
            </a:r>
            <a:endParaRPr lang="zh-CN" altLang="zh-CN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变频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逆变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800" dirty="0"/>
              <a:t>整流</a:t>
            </a:r>
            <a:endParaRPr lang="zh-CN" altLang="en-US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7</a:t>
            </a:r>
            <a:r>
              <a:rPr lang="zh-CN" altLang="zh-CN" sz="2800" dirty="0"/>
              <a:t>．变频器内部整流电路一般采用的元件为（</a:t>
            </a:r>
            <a:r>
              <a:rPr lang="en-US" altLang="zh-CN" sz="2800" dirty="0"/>
              <a:t>       </a:t>
            </a:r>
            <a:r>
              <a:rPr lang="zh-CN" altLang="zh-CN" sz="2800" dirty="0"/>
              <a:t>）</a:t>
            </a:r>
            <a:r>
              <a:rPr lang="zh-CN" altLang="zh-CN" sz="2800" dirty="0" smtClean="0"/>
              <a:t>。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功率二极管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晶闸管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可控硅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IGBT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rect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AINPROBLEM" val="ProblemBody"/>
</p:tagLst>
</file>

<file path=ppt/tags/tag10.xml><?xml version="1.0" encoding="utf-8"?>
<p:tagLst xmlns:p="http://schemas.openxmlformats.org/presentationml/2006/main">
  <p:tag name="RAINPROBLEM" val="ProblemSubmit"/>
  <p:tag name="RAINPROBLEMTYPE" val="MultipleChoiceMA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TYPE" val="ProblemTypeMarker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" val="ProblemSetting"/>
  <p:tag name="RAINPROBLEMTYPE" val="MultipleChoiceMA"/>
</p:tagLst>
</file>

<file path=ppt/tags/tag17.xml><?xml version="1.0" encoding="utf-8"?>
<p:tagLst xmlns:p="http://schemas.openxmlformats.org/presentationml/2006/main">
  <p:tag name="RAINPROBLEM" val="MultipleChoiceMA"/>
  <p:tag name="PROBLEMSCORE_HALF" val="0.5"/>
  <p:tag name="PROBLEMSCORE" val="2.0"/>
</p:tagLst>
</file>

<file path=ppt/tags/tag18.xml><?xml version="1.0" encoding="utf-8"?>
<p:tagLst xmlns:p="http://schemas.openxmlformats.org/presentationml/2006/main">
  <p:tag name="RAINPROBLEM" val="ProblemBody"/>
</p:tagLst>
</file>

<file path=ppt/tags/tag19.xml><?xml version="1.0" encoding="utf-8"?>
<p:tagLst xmlns:p="http://schemas.openxmlformats.org/presentationml/2006/main">
  <p:tag name="RAINPROBLEM" val="ProblemItem"/>
</p:tagLst>
</file>

<file path=ppt/tags/tag2.xml><?xml version="1.0" encoding="utf-8"?>
<p:tagLst xmlns:p="http://schemas.openxmlformats.org/presentationml/2006/main">
  <p:tag name="RAINPROBLEM" val="ProblemItem"/>
</p:tagLst>
</file>

<file path=ppt/tags/tag20.xml><?xml version="1.0" encoding="utf-8"?>
<p:tagLst xmlns:p="http://schemas.openxmlformats.org/presentationml/2006/main">
  <p:tag name="RAINPROBLEM" val="ProblemItem"/>
</p:tagLst>
</file>

<file path=ppt/tags/tag21.xml><?xml version="1.0" encoding="utf-8"?>
<p:tagLst xmlns:p="http://schemas.openxmlformats.org/presentationml/2006/main">
  <p:tag name="RAINPROBLEM" val="ProblemItem"/>
</p:tagLst>
</file>

<file path=ppt/tags/tag22.xml><?xml version="1.0" encoding="utf-8"?>
<p:tagLst xmlns:p="http://schemas.openxmlformats.org/presentationml/2006/main">
  <p:tag name="RAINPROBLEM" val="ProblemItem"/>
</p:tagLst>
</file>

<file path=ppt/tags/tag2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7.xml><?xml version="1.0" encoding="utf-8"?>
<p:tagLst xmlns:p="http://schemas.openxmlformats.org/presentationml/2006/main">
  <p:tag name="RAINPROBLEM" val="ProblemSubmit"/>
  <p:tag name="RAINPROBLEMTYPE" val="MultipleChoice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RAINPROBLEM" val="ProblemItem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" val="ProblemSetting"/>
  <p:tag name="RAINPROBLEMTYPE" val="MultipleChoice"/>
</p:tagLst>
</file>

<file path=ppt/tags/tag34.xml><?xml version="1.0" encoding="utf-8"?>
<p:tagLst xmlns:p="http://schemas.openxmlformats.org/presentationml/2006/main">
  <p:tag name="RAINPROBLEM" val="MultipleChoice"/>
  <p:tag name="PROBLEMSCORE" val="2.0"/>
</p:tagLst>
</file>

<file path=ppt/tags/tag35.xml><?xml version="1.0" encoding="utf-8"?>
<p:tagLst xmlns:p="http://schemas.openxmlformats.org/presentationml/2006/main">
  <p:tag name="RAINPROBLEM" val="ProblemBody"/>
</p:tagLst>
</file>

<file path=ppt/tags/tag36.xml><?xml version="1.0" encoding="utf-8"?>
<p:tagLst xmlns:p="http://schemas.openxmlformats.org/presentationml/2006/main">
  <p:tag name="RAINPROBLEM" val="ProblemItem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Item"/>
</p:tagLst>
</file>

<file path=ppt/tags/tag40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4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4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43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44.xml><?xml version="1.0" encoding="utf-8"?>
<p:tagLst xmlns:p="http://schemas.openxmlformats.org/presentationml/2006/main">
  <p:tag name="RAINPROBLEM" val="ProblemSubmit"/>
  <p:tag name="RAINPROBLEMTYPE" val="MultipleChoiceMA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RAINPROBLEM" val="ProblemItem"/>
</p:tagLst>
</file>

<file path=ppt/tags/tag50.xml><?xml version="1.0" encoding="utf-8"?>
<p:tagLst xmlns:p="http://schemas.openxmlformats.org/presentationml/2006/main">
  <p:tag name="RAINPROBLEM" val="ProblemSetting"/>
  <p:tag name="RAINPROBLEMTYPE" val="MultipleChoiceMA"/>
</p:tagLst>
</file>

<file path=ppt/tags/tag51.xml><?xml version="1.0" encoding="utf-8"?>
<p:tagLst xmlns:p="http://schemas.openxmlformats.org/presentationml/2006/main">
  <p:tag name="RAINPROBLEM" val="MultipleChoiceMA"/>
  <p:tag name="PROBLEMSCORE" val="1.0"/>
  <p:tag name="PROBLEMSCORE_HALF" val="0.5"/>
</p:tagLst>
</file>

<file path=ppt/tags/tag52.xml><?xml version="1.0" encoding="utf-8"?>
<p:tagLst xmlns:p="http://schemas.openxmlformats.org/presentationml/2006/main">
  <p:tag name="KSO_WM_DOC_GUID" val="{a94b9ab6-ca76-40d0-ac6f-feaeceff25b7}"/>
</p:tagLst>
</file>

<file path=ppt/tags/tag6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7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9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WPS 演示</Application>
  <PresentationFormat>全屏显示(16:9)</PresentationFormat>
  <Paragraphs>138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Arial</vt:lpstr>
      <vt:lpstr>黑体</vt:lpstr>
      <vt:lpstr>Constantia</vt:lpstr>
      <vt:lpstr>1_Office 主题</vt:lpstr>
      <vt:lpstr>流畅</vt:lpstr>
      <vt:lpstr>PowerPoint 演示文稿</vt:lpstr>
      <vt:lpstr>整流电路</vt:lpstr>
      <vt:lpstr>1.整流电路作用</vt:lpstr>
      <vt:lpstr>1.整流电路作用</vt:lpstr>
      <vt:lpstr>2.整流电路分类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84</cp:revision>
  <dcterms:created xsi:type="dcterms:W3CDTF">2015-10-15T01:42:00Z</dcterms:created>
  <dcterms:modified xsi:type="dcterms:W3CDTF">2019-06-28T13:33:45Z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