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notesMasterIdLst>
    <p:notesMasterId r:id="rId9"/>
  </p:notesMasterIdLst>
  <p:sldIdLst>
    <p:sldId id="257" r:id="rId3"/>
    <p:sldId id="296" r:id="rId4"/>
    <p:sldId id="303" r:id="rId5"/>
    <p:sldId id="312" r:id="rId6"/>
    <p:sldId id="314" r:id="rId7"/>
    <p:sldId id="292" r:id="rId8"/>
  </p:sldIdLst>
  <p:sldSz cx="9144000" cy="5143500" type="screen16x9"/>
  <p:notesSz cx="6858000" cy="9144000"/>
  <p:custDataLst>
    <p:tags r:id="rId10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1">
          <p15:clr>
            <a:srgbClr val="A4A3A4"/>
          </p15:clr>
        </p15:guide>
        <p15:guide id="2" pos="28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8" d="100"/>
          <a:sy n="98" d="100"/>
        </p:scale>
        <p:origin x="558" y="84"/>
      </p:cViewPr>
      <p:guideLst>
        <p:guide orient="horz" pos="1611"/>
        <p:guide pos="28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D234-1A59-463F-8B12-F9DAA98A294F}" type="datetimeFigureOut">
              <a:rPr lang="zh-CN" altLang="en-US" smtClean="0"/>
              <a:t>2019/7/7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B733-DF6B-4801-AFF9-46967ACB99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284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313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345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6"/>
          <p:cNvGrpSpPr>
            <a:grpSpLocks noChangeAspect="1"/>
          </p:cNvGrpSpPr>
          <p:nvPr userDrawn="1"/>
        </p:nvGrpSpPr>
        <p:grpSpPr bwMode="auto">
          <a:xfrm>
            <a:off x="0" y="-206"/>
            <a:ext cx="9144000" cy="3697701"/>
            <a:chOff x="1602" y="283"/>
            <a:chExt cx="5028" cy="2711"/>
          </a:xfrm>
        </p:grpSpPr>
        <p:sp>
          <p:nvSpPr>
            <p:cNvPr id="17" name="Freeform 107"/>
            <p:cNvSpPr/>
            <p:nvPr/>
          </p:nvSpPr>
          <p:spPr bwMode="auto">
            <a:xfrm>
              <a:off x="1602" y="426"/>
              <a:ext cx="5028" cy="2568"/>
            </a:xfrm>
            <a:custGeom>
              <a:avLst/>
              <a:gdLst/>
              <a:ahLst/>
              <a:cxnLst>
                <a:cxn ang="0">
                  <a:pos x="2129" y="670"/>
                </a:cxn>
                <a:cxn ang="0">
                  <a:pos x="2129" y="640"/>
                </a:cxn>
                <a:cxn ang="0">
                  <a:pos x="0" y="0"/>
                </a:cxn>
                <a:cxn ang="0">
                  <a:pos x="0" y="688"/>
                </a:cxn>
                <a:cxn ang="0">
                  <a:pos x="1053" y="1054"/>
                </a:cxn>
                <a:cxn ang="0">
                  <a:pos x="2129" y="670"/>
                </a:cxn>
              </a:cxnLst>
              <a:rect l="0" t="0" r="r" b="b"/>
              <a:pathLst>
                <a:path w="2129" h="1054">
                  <a:moveTo>
                    <a:pt x="2129" y="670"/>
                  </a:moveTo>
                  <a:cubicBezTo>
                    <a:pt x="2129" y="640"/>
                    <a:pt x="2129" y="640"/>
                    <a:pt x="2129" y="640"/>
                  </a:cubicBezTo>
                  <a:cubicBezTo>
                    <a:pt x="1070" y="830"/>
                    <a:pt x="360" y="617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10" y="932"/>
                    <a:pt x="661" y="1054"/>
                    <a:pt x="1053" y="1054"/>
                  </a:cubicBezTo>
                  <a:cubicBezTo>
                    <a:pt x="1454" y="1054"/>
                    <a:pt x="1813" y="926"/>
                    <a:pt x="2129" y="6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9BD3"/>
                </a:gs>
                <a:gs pos="31000">
                  <a:srgbClr val="21D6E0"/>
                </a:gs>
                <a:gs pos="77000">
                  <a:srgbClr val="0087E6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8" name="Freeform 108"/>
            <p:cNvSpPr/>
            <p:nvPr/>
          </p:nvSpPr>
          <p:spPr bwMode="auto">
            <a:xfrm>
              <a:off x="1602" y="283"/>
              <a:ext cx="5028" cy="2200"/>
            </a:xfrm>
            <a:custGeom>
              <a:avLst/>
              <a:gdLst/>
              <a:ahLst/>
              <a:cxnLst>
                <a:cxn ang="0">
                  <a:pos x="2129" y="697"/>
                </a:cxn>
                <a:cxn ang="0">
                  <a:pos x="2129" y="623"/>
                </a:cxn>
                <a:cxn ang="0">
                  <a:pos x="1181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2129" y="697"/>
                </a:cxn>
              </a:cxnLst>
              <a:rect l="0" t="0" r="r" b="b"/>
              <a:pathLst>
                <a:path w="2129" h="887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0D7AB9"/>
                </a:gs>
                <a:gs pos="17000">
                  <a:srgbClr val="21D6E0"/>
                </a:gs>
                <a:gs pos="75000">
                  <a:srgbClr val="0087E6"/>
                </a:gs>
              </a:gsLst>
              <a:lin ang="7200000" scaled="0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9" name="Freeform 109"/>
            <p:cNvSpPr/>
            <p:nvPr/>
          </p:nvSpPr>
          <p:spPr bwMode="auto">
            <a:xfrm>
              <a:off x="4255" y="283"/>
              <a:ext cx="2375" cy="1650"/>
            </a:xfrm>
            <a:custGeom>
              <a:avLst/>
              <a:gdLst/>
              <a:ahLst/>
              <a:cxnLst>
                <a:cxn ang="0">
                  <a:pos x="997" y="623"/>
                </a:cxn>
                <a:cxn ang="0">
                  <a:pos x="997" y="0"/>
                </a:cxn>
                <a:cxn ang="0">
                  <a:pos x="49" y="0"/>
                </a:cxn>
                <a:cxn ang="0">
                  <a:pos x="997" y="623"/>
                </a:cxn>
              </a:cxnLst>
              <a:rect l="0" t="0" r="r" b="b"/>
              <a:pathLst>
                <a:path w="997" h="642">
                  <a:moveTo>
                    <a:pt x="997" y="623"/>
                  </a:moveTo>
                  <a:cubicBezTo>
                    <a:pt x="997" y="0"/>
                    <a:pt x="997" y="0"/>
                    <a:pt x="99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34"/>
                    <a:pt x="316" y="642"/>
                    <a:pt x="997" y="62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4ABEEE"/>
                </a:gs>
                <a:gs pos="75000">
                  <a:srgbClr val="0D7AB9"/>
                </a:gs>
              </a:gsLst>
              <a:path path="circle">
                <a:fillToRect l="100000" b="100000"/>
              </a:path>
              <a:tileRect t="-100000" r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26"/>
          <p:cNvSpPr/>
          <p:nvPr userDrawn="1"/>
        </p:nvSpPr>
        <p:spPr bwMode="auto">
          <a:xfrm>
            <a:off x="0" y="2976555"/>
            <a:ext cx="9144000" cy="2166946"/>
          </a:xfrm>
          <a:custGeom>
            <a:avLst/>
            <a:gdLst/>
            <a:ahLst/>
            <a:cxnLst>
              <a:cxn ang="0">
                <a:pos x="2861" y="904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904"/>
              </a:cxn>
              <a:cxn ang="0">
                <a:pos x="2861" y="904"/>
              </a:cxn>
            </a:cxnLst>
            <a:rect l="0" t="0" r="r" b="b"/>
            <a:pathLst>
              <a:path w="2861" h="904">
                <a:moveTo>
                  <a:pt x="2861" y="904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904"/>
                  <a:pt x="0" y="904"/>
                  <a:pt x="0" y="904"/>
                </a:cubicBezTo>
                <a:cubicBezTo>
                  <a:pt x="2861" y="904"/>
                  <a:pt x="2861" y="904"/>
                  <a:pt x="2861" y="90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9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3" name="Freeform 27"/>
          <p:cNvSpPr/>
          <p:nvPr/>
        </p:nvSpPr>
        <p:spPr bwMode="auto">
          <a:xfrm>
            <a:off x="0" y="2361736"/>
            <a:ext cx="9144000" cy="1335164"/>
          </a:xfrm>
          <a:custGeom>
            <a:avLst/>
            <a:gdLst/>
            <a:ahLst/>
            <a:cxnLst>
              <a:cxn ang="0">
                <a:pos x="2861" y="225"/>
              </a:cxn>
              <a:cxn ang="0">
                <a:pos x="2861" y="0"/>
              </a:cxn>
              <a:cxn ang="0">
                <a:pos x="1415" y="516"/>
              </a:cxn>
              <a:cxn ang="0">
                <a:pos x="0" y="25"/>
              </a:cxn>
              <a:cxn ang="0">
                <a:pos x="0" y="271"/>
              </a:cxn>
              <a:cxn ang="0">
                <a:pos x="1382" y="557"/>
              </a:cxn>
              <a:cxn ang="0">
                <a:pos x="2861" y="225"/>
              </a:cxn>
            </a:cxnLst>
            <a:rect l="0" t="0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4" name="Freeform 28"/>
          <p:cNvSpPr/>
          <p:nvPr/>
        </p:nvSpPr>
        <p:spPr bwMode="auto">
          <a:xfrm>
            <a:off x="0" y="2880672"/>
            <a:ext cx="9144000" cy="891708"/>
          </a:xfrm>
          <a:custGeom>
            <a:avLst/>
            <a:gdLst/>
            <a:ahLst/>
            <a:cxnLst>
              <a:cxn ang="0">
                <a:pos x="2861" y="40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86"/>
              </a:cxn>
              <a:cxn ang="0">
                <a:pos x="1382" y="372"/>
              </a:cxn>
              <a:cxn ang="0">
                <a:pos x="2861" y="40"/>
              </a:cxn>
            </a:cxnLst>
            <a:rect l="0" t="0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028701"/>
            <a:ext cx="7851648" cy="1371600"/>
          </a:xfrm>
          <a:ln>
            <a:noFill/>
          </a:ln>
        </p:spPr>
        <p:txBody>
          <a:bodyPr tIns="0" rIns="15585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2421403"/>
            <a:ext cx="7854696" cy="1314450"/>
          </a:xfrm>
        </p:spPr>
        <p:txBody>
          <a:bodyPr lIns="0" rIns="15585"/>
          <a:lstStyle>
            <a:lvl1pPr marL="0" marR="38735" indent="0" algn="r">
              <a:buNone/>
              <a:defRPr>
                <a:solidFill>
                  <a:schemeClr val="tx1"/>
                </a:solidFill>
              </a:defRPr>
            </a:lvl1pPr>
            <a:lvl2pPr marL="389890" indent="0" algn="ctr">
              <a:buNone/>
            </a:lvl2pPr>
            <a:lvl3pPr marL="779145" indent="0" algn="ctr">
              <a:buNone/>
            </a:lvl3pPr>
            <a:lvl4pPr marL="1169035" indent="0" algn="ctr">
              <a:buNone/>
            </a:lvl4pPr>
            <a:lvl5pPr marL="1558290" indent="0" algn="ctr">
              <a:buNone/>
            </a:lvl5pPr>
            <a:lvl6pPr marL="1948180" indent="0" algn="ctr">
              <a:buNone/>
            </a:lvl6pPr>
            <a:lvl7pPr marL="2337435" indent="0" algn="ctr">
              <a:buNone/>
            </a:lvl7pPr>
            <a:lvl8pPr marL="2727325" indent="0" algn="ctr">
              <a:buNone/>
            </a:lvl8pPr>
            <a:lvl9pPr marL="3117215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5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580B-2481-41E5-B47E-B7E27A1FC18D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t>7/7/2019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F2CC-D35B-41E5-A764-0A2557584678}" type="slidenum">
              <a:rPr lang="en-US">
                <a:solidFill>
                  <a:srgbClr val="DBF5F9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2A0-C4B0-4127-A58F-D378483353F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7/7/2019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1D8-E6AA-41A6-BAFA-2226DC449505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028499"/>
            <a:ext cx="7772400" cy="1132284"/>
          </a:xfrm>
        </p:spPr>
        <p:txBody>
          <a:bodyPr lIns="38962" rIns="38962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2F7F-677A-441A-B1F0-515827764BEB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t>7/7/2019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076D-57A5-49F9-BA23-183867509175}" type="slidenum">
              <a:rPr lang="en-US">
                <a:solidFill>
                  <a:srgbClr val="DBF5F9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7BE5-3395-48AA-A0D0-FEE0D0506C2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7/7/2019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5DF4-E487-4B67-9FBF-55259FEE5682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38962" tIns="0" rIns="38962" bIns="0"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394819"/>
            <a:ext cx="4041776" cy="491132"/>
          </a:xfrm>
        </p:spPr>
        <p:txBody>
          <a:bodyPr lIns="38962" tIns="0" rIns="38962" bIns="0" anchor="ctr"/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85950"/>
            <a:ext cx="4041776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9EC3-FC5B-4B5E-91DC-D60870C8D91C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7/7/2019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4BD-7906-49C5-AA12-1D5B8388BAA0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54A4-7D55-4521-AE89-D2935E2035D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7/7/2019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4FE-6E70-4768-B108-AC833B3004BA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374C-F9CC-44F9-AAC6-898DF052E5E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7/7/2019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F2AE-FC74-42FE-A45E-EBF300AF8CD4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5585" rIns="15585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1" y="1257300"/>
            <a:ext cx="5111749" cy="3429000"/>
          </a:xfrm>
        </p:spPr>
        <p:txBody>
          <a:bodyPr tIns="0"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01-4EDD-494C-955D-E3871928F1B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7/7/2019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5C68-C1CD-4739-A91F-1AE8C53A5EEF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165648" y="831513"/>
            <a:ext cx="5257529" cy="3085236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3715" y="4019338"/>
            <a:ext cx="156111" cy="11662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9503" y="4362742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4381952" y="4665110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82748"/>
            <a:ext cx="2212848" cy="1186966"/>
          </a:xfrm>
        </p:spPr>
        <p:txBody>
          <a:bodyPr lIns="38962" rIns="38962" bIns="38962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54546" rIns="38962"/>
          <a:lstStyle>
            <a:lvl1pPr marL="0" indent="0" algn="l">
              <a:spcBef>
                <a:spcPts val="215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4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503E-803A-404E-8487-8C4C3D148AA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019" y="4767700"/>
            <a:ext cx="609510" cy="2732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3107-4BAF-4456-BB0F-10D9D810272A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CONTENTS</a:t>
            </a:r>
          </a:p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 PAGE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079F-5CCA-48A9-81D0-C3992E3CD87C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7/7/2019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D8A1-CF47-4FDB-8F21-12F408257FCC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85802"/>
            <a:ext cx="2057400" cy="390882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85802"/>
            <a:ext cx="6019800" cy="390882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ECD0-5008-447B-87B8-A3638856C12D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7/7/2019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D217-2D90-497C-8978-1DC7F3E61E14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TRANSITION PAGE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第一章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 userDrawn="1"/>
        </p:nvSpPr>
        <p:spPr>
          <a:xfrm>
            <a:off x="1710427" y="519191"/>
            <a:ext cx="2375645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人事管理与人力资源管理</a:t>
            </a:r>
          </a:p>
        </p:txBody>
      </p:sp>
      <p:sp>
        <p:nvSpPr>
          <p:cNvPr id="7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3954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zh-CN" altLang="en-US" sz="105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正文</a:t>
            </a:r>
            <a:endParaRPr lang="en-US" altLang="zh-CN" sz="105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第三章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第四章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第五章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 userDrawn="1"/>
        </p:nvSpPr>
        <p:spPr>
          <a:xfrm rot="5400000">
            <a:off x="919526" y="376666"/>
            <a:ext cx="555954" cy="80987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792565" y="0"/>
            <a:ext cx="809879" cy="5036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698605" y="519522"/>
            <a:ext cx="0" cy="27003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 userDrawn="1"/>
        </p:nvSpPr>
        <p:spPr>
          <a:xfrm>
            <a:off x="0" y="4699261"/>
            <a:ext cx="8548114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8638784" y="4699261"/>
            <a:ext cx="505217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TextBox 15"/>
          <p:cNvSpPr txBox="1"/>
          <p:nvPr userDrawn="1"/>
        </p:nvSpPr>
        <p:spPr>
          <a:xfrm>
            <a:off x="8734577" y="47343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EEF1883-7A0E-4F66-9932-E581691AD397}" type="slidenum">
              <a:rPr lang="zh-CN" altLang="en-US" sz="1200">
                <a:solidFill>
                  <a:prstClr val="white"/>
                </a:solidFill>
              </a:rPr>
              <a:t>‹#›</a:t>
            </a:fld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03" y="-5399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952" y="-5399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472" y="528065"/>
            <a:ext cx="8229057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472" y="1451368"/>
            <a:ext cx="8229057" cy="32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C5DC4F2-2875-453D-AA3C-8D78F93D6269}" type="datetimeFigureOut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7/7/2019</a:t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453" y="4767700"/>
            <a:ext cx="3352981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981" y="4767700"/>
            <a:ext cx="761548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B8BE22-2AD9-4F51-B63E-EB7563CE579A}" type="slidenum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19004" y="152265"/>
            <a:ext cx="9180652" cy="485949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35750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71564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07315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43129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33680" indent="-23368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65" indent="-21018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indent="-2101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825" indent="-17907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870" indent="-17907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820" indent="-17907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395" indent="-1555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70075" indent="-15557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755" indent="-1555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9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21549" y="359186"/>
            <a:ext cx="299782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精品资源共享课程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521550" y="851584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21550" y="1853342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3763926"/>
            <a:ext cx="9144000" cy="1379573"/>
            <a:chOff x="0" y="3763926"/>
            <a:chExt cx="9144000" cy="1379573"/>
          </a:xfrm>
        </p:grpSpPr>
        <p:sp>
          <p:nvSpPr>
            <p:cNvPr id="15" name="圆角矩形 14"/>
            <p:cNvSpPr/>
            <p:nvPr/>
          </p:nvSpPr>
          <p:spPr>
            <a:xfrm>
              <a:off x="0" y="3763926"/>
              <a:ext cx="9144000" cy="1379573"/>
            </a:xfrm>
            <a:prstGeom prst="roundRect">
              <a:avLst/>
            </a:prstGeom>
            <a:solidFill>
              <a:schemeClr val="bg1">
                <a:alpha val="91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407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0">
                <a:solidFill>
                  <a:prstClr val="white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622" y="3796561"/>
              <a:ext cx="856852" cy="132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926" y="3807194"/>
              <a:ext cx="1310850" cy="130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902" y="3830484"/>
              <a:ext cx="12763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32" y="3796560"/>
              <a:ext cx="1756380" cy="132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280" y="3826379"/>
              <a:ext cx="1216290" cy="12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4269" y="3817777"/>
              <a:ext cx="1347763" cy="1315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967" y="3848980"/>
              <a:ext cx="782563" cy="114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2599270" y="2601145"/>
            <a:ext cx="3945459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变频器内部电路</a:t>
            </a: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529774" y="958144"/>
            <a:ext cx="827278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b="1" spc="15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变频、伺服、步进应用实践教程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6" grpId="0"/>
      <p:bldP spid="6" grpId="1"/>
      <p:bldP spid="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  <a:t>2</a:t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>
            <a:off x="630308" y="1934462"/>
            <a:ext cx="1688808" cy="1445102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2271491" y="1724912"/>
            <a:ext cx="552947" cy="46391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2"/>
          <p:cNvSpPr/>
          <p:nvPr/>
        </p:nvSpPr>
        <p:spPr>
          <a:xfrm>
            <a:off x="3109962" y="1378074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F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319116" y="3030279"/>
            <a:ext cx="788697" cy="43682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2"/>
          <p:cNvSpPr/>
          <p:nvPr/>
        </p:nvSpPr>
        <p:spPr>
          <a:xfrm>
            <a:off x="3152494" y="338910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5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132957" y="3468787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内部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电路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原理图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133581" y="126006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内部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电路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实物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标题 1"/>
          <p:cNvSpPr txBox="1">
            <a:spLocks/>
          </p:cNvSpPr>
          <p:nvPr/>
        </p:nvSpPr>
        <p:spPr bwMode="auto">
          <a:xfrm>
            <a:off x="387117" y="24888"/>
            <a:ext cx="8229057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sz="4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变频器内部电路</a:t>
            </a:r>
            <a:endParaRPr lang="zh-CN" altLang="en-US" sz="4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3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内部电路</a:t>
            </a:r>
            <a:r>
              <a:rPr lang="zh-CN" altLang="en-US" sz="3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实物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785254" y="4580398"/>
            <a:ext cx="29260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早期变频器内部电路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675" y="572135"/>
            <a:ext cx="2520950" cy="383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4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内部电路实物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35754" y="752618"/>
            <a:ext cx="6500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三菱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FR-E700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变频器内部主要由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块电路板构成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image14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81392" y="1490079"/>
            <a:ext cx="5242954" cy="3001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5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内部电路原理图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3" name="图片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080" y="727683"/>
            <a:ext cx="6967840" cy="3659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094234" y="1867499"/>
            <a:ext cx="5338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j-cs"/>
              </a:rPr>
              <a:t>谢谢大家！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ab3ef6ff-f9b5-4190-a4f2-c248d893d9f6}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主题">
  <a:themeElements>
    <a:clrScheme name="自定义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70C0"/>
      </a:accent1>
      <a:accent2>
        <a:srgbClr val="00B0F0"/>
      </a:accent2>
      <a:accent3>
        <a:srgbClr val="297FD5"/>
      </a:accent3>
      <a:accent4>
        <a:srgbClr val="00B050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70</Words>
  <Application>Microsoft Office PowerPoint</Application>
  <PresentationFormat>全屏显示(16:9)</PresentationFormat>
  <Paragraphs>25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 Unicode MS</vt:lpstr>
      <vt:lpstr>黑体</vt:lpstr>
      <vt:lpstr>隶书</vt:lpstr>
      <vt:lpstr>宋体</vt:lpstr>
      <vt:lpstr>微软雅黑</vt:lpstr>
      <vt:lpstr>Arial</vt:lpstr>
      <vt:lpstr>Calibri</vt:lpstr>
      <vt:lpstr>Constantia</vt:lpstr>
      <vt:lpstr>Wingdings 2</vt:lpstr>
      <vt:lpstr>1_Office 主题</vt:lpstr>
      <vt:lpstr>流畅</vt:lpstr>
      <vt:lpstr>PowerPoint 演示文稿</vt:lpstr>
      <vt:lpstr>PowerPoint 演示文稿</vt:lpstr>
      <vt:lpstr>内部电路实物</vt:lpstr>
      <vt:lpstr>内部电路实物</vt:lpstr>
      <vt:lpstr>内部电路原理图</vt:lpstr>
      <vt:lpstr>PowerPoint 演示文稿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guojl</dc:creator>
  <cp:lastModifiedBy>acer</cp:lastModifiedBy>
  <cp:revision>94</cp:revision>
  <dcterms:created xsi:type="dcterms:W3CDTF">2015-10-15T01:42:00Z</dcterms:created>
  <dcterms:modified xsi:type="dcterms:W3CDTF">2019-07-07T15:23:25Z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2052-11.1.0.8806</vt:lpwstr>
  </property>
</Properties>
</file>