
<file path=[Content_Types].xml><?xml version="1.0" encoding="utf-8"?>
<Types xmlns="http://schemas.openxmlformats.org/package/2006/content-types">
  <Default Extension="jpeg" ContentType="image/jpe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298" r:id="rId7"/>
    <p:sldId id="299" r:id="rId8"/>
    <p:sldId id="301" r:id="rId9"/>
    <p:sldId id="300" r:id="rId10"/>
    <p:sldId id="293" r:id="rId11"/>
    <p:sldId id="294" r:id="rId12"/>
    <p:sldId id="304" r:id="rId13"/>
    <p:sldId id="305" r:id="rId14"/>
    <p:sldId id="306" r:id="rId15"/>
    <p:sldId id="307" r:id="rId16"/>
    <p:sldId id="292" r:id="rId17"/>
  </p:sldIdLst>
  <p:sldSz cx="9144000" cy="5143500" type="screen16x9"/>
  <p:notesSz cx="6858000" cy="9144000"/>
  <p:custDataLst>
    <p:tags r:id="rId21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gs" Target="tags/tag69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34.xml"/><Relationship Id="rId17" Type="http://schemas.openxmlformats.org/officeDocument/2006/relationships/image" Target="../media/image16.png"/><Relationship Id="rId16" Type="http://schemas.openxmlformats.org/officeDocument/2006/relationships/tags" Target="../tags/tag33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51.xml"/><Relationship Id="rId17" Type="http://schemas.openxmlformats.org/officeDocument/2006/relationships/image" Target="../media/image16.png"/><Relationship Id="rId16" Type="http://schemas.openxmlformats.org/officeDocument/2006/relationships/tags" Target="../tags/tag50.xml"/><Relationship Id="rId15" Type="http://schemas.openxmlformats.org/officeDocument/2006/relationships/tags" Target="../tags/tag49.xml"/><Relationship Id="rId14" Type="http://schemas.openxmlformats.org/officeDocument/2006/relationships/tags" Target="../tags/tag48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tags" Target="../tags/tag35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68.xml"/><Relationship Id="rId17" Type="http://schemas.openxmlformats.org/officeDocument/2006/relationships/image" Target="../media/image16.png"/><Relationship Id="rId16" Type="http://schemas.openxmlformats.org/officeDocument/2006/relationships/tags" Target="../tags/tag67.xml"/><Relationship Id="rId15" Type="http://schemas.openxmlformats.org/officeDocument/2006/relationships/tags" Target="../tags/tag66.xml"/><Relationship Id="rId14" Type="http://schemas.openxmlformats.org/officeDocument/2006/relationships/tags" Target="../tags/tag65.xml"/><Relationship Id="rId13" Type="http://schemas.openxmlformats.org/officeDocument/2006/relationships/tags" Target="../tags/tag64.xml"/><Relationship Id="rId12" Type="http://schemas.openxmlformats.org/officeDocument/2006/relationships/tags" Target="../tags/tag63.xml"/><Relationship Id="rId11" Type="http://schemas.openxmlformats.org/officeDocument/2006/relationships/tags" Target="../tags/tag62.xml"/><Relationship Id="rId10" Type="http://schemas.openxmlformats.org/officeDocument/2006/relationships/tags" Target="../tags/tag61.xml"/><Relationship Id="rId1" Type="http://schemas.openxmlformats.org/officeDocument/2006/relationships/tags" Target="../tags/tag5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17.xml"/><Relationship Id="rId17" Type="http://schemas.openxmlformats.org/officeDocument/2006/relationships/image" Target="../media/image16.png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599270" y="2601145"/>
            <a:ext cx="3945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主电路接线端子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3782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2</a:t>
            </a:r>
            <a:r>
              <a:rPr lang="zh-CN" altLang="zh-CN" sz="2800" dirty="0"/>
              <a:t>．变频器主电路接线端子输出侧一般用符号（</a:t>
            </a:r>
            <a:r>
              <a:rPr lang="en-US" altLang="zh-CN" sz="2800" dirty="0"/>
              <a:t>   </a:t>
            </a:r>
            <a:r>
              <a:rPr lang="zh-CN" altLang="zh-CN" sz="2800" dirty="0"/>
              <a:t>）标注。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UVW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/>
              <a:t>L1L2L3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/>
              <a:t>RST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/>
              <a:t>ABC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3</a:t>
            </a:r>
            <a:r>
              <a:rPr lang="zh-CN" altLang="zh-CN" sz="2800" dirty="0"/>
              <a:t>．</a:t>
            </a:r>
            <a:r>
              <a:rPr lang="en-US" altLang="zh-CN" sz="2800" dirty="0"/>
              <a:t>MICROMASTER420</a:t>
            </a:r>
            <a:r>
              <a:rPr lang="zh-CN" altLang="zh-CN" sz="2800" dirty="0"/>
              <a:t>变频器输入电源规格单相或三相</a:t>
            </a:r>
            <a:r>
              <a:rPr lang="en-US" altLang="zh-CN" sz="2800" dirty="0"/>
              <a:t>200-240V</a:t>
            </a:r>
            <a:r>
              <a:rPr lang="zh-CN" altLang="zh-CN" sz="2800" dirty="0"/>
              <a:t>，如果接单相</a:t>
            </a:r>
            <a:r>
              <a:rPr lang="en-US" altLang="zh-CN" sz="2800" dirty="0"/>
              <a:t>220V</a:t>
            </a:r>
            <a:r>
              <a:rPr lang="zh-CN" altLang="zh-CN" sz="2800" dirty="0"/>
              <a:t>，相线应接在端子（</a:t>
            </a:r>
            <a:r>
              <a:rPr lang="en-US" altLang="zh-CN" sz="2800" dirty="0"/>
              <a:t>      </a:t>
            </a:r>
            <a:r>
              <a:rPr lang="zh-CN" altLang="zh-CN" sz="2800" dirty="0"/>
              <a:t>）上。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L1/L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L2/N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2720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L3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U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548164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3</a:t>
            </a:r>
            <a:r>
              <a:rPr lang="zh-CN" altLang="zh-CN" sz="2800" dirty="0"/>
              <a:t>．</a:t>
            </a:r>
            <a:r>
              <a:rPr lang="en-US" altLang="zh-CN" sz="2800" dirty="0"/>
              <a:t>MICROMASTER420</a:t>
            </a:r>
            <a:r>
              <a:rPr lang="zh-CN" altLang="zh-CN" sz="2800" dirty="0"/>
              <a:t>变频器输入电源规格单相或三相</a:t>
            </a:r>
            <a:r>
              <a:rPr lang="en-US" altLang="zh-CN" sz="2800" dirty="0"/>
              <a:t>200-240V</a:t>
            </a:r>
            <a:r>
              <a:rPr lang="zh-CN" altLang="zh-CN" sz="2800" dirty="0"/>
              <a:t>，如果接单相</a:t>
            </a:r>
            <a:r>
              <a:rPr lang="en-US" altLang="zh-CN" sz="2800" dirty="0"/>
              <a:t>220V</a:t>
            </a:r>
            <a:r>
              <a:rPr lang="zh-CN" altLang="zh-CN" sz="2800" dirty="0" smtClean="0"/>
              <a:t>，</a:t>
            </a:r>
            <a:r>
              <a:rPr lang="zh-CN" altLang="en-US" sz="2800" dirty="0" smtClean="0"/>
              <a:t>中</a:t>
            </a:r>
            <a:r>
              <a:rPr lang="zh-CN" altLang="zh-CN" sz="2800" dirty="0" smtClean="0"/>
              <a:t>线</a:t>
            </a:r>
            <a:r>
              <a:rPr lang="zh-CN" altLang="zh-CN" sz="2800" dirty="0"/>
              <a:t>应接在端子（</a:t>
            </a:r>
            <a:r>
              <a:rPr lang="en-US" altLang="zh-CN" sz="2800" dirty="0"/>
              <a:t>      </a:t>
            </a:r>
            <a:r>
              <a:rPr lang="zh-CN" altLang="zh-CN" sz="2800" dirty="0"/>
              <a:t>）上。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L1/L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L2/N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2720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L3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U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-198699"/>
            <a:ext cx="8229057" cy="856350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主电路接线端子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724912"/>
            <a:ext cx="552947" cy="4639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37807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788697" cy="4368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52494" y="338910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16245" y="1271744"/>
            <a:ext cx="43893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系列变频器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主电路接线端子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83579" y="3389100"/>
            <a:ext cx="43172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三菱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FR-E740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系列变频器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主电路接线端子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主电路接线端子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30858" y="236995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外部端口</a:t>
            </a:r>
            <a:endParaRPr lang="zh-CN" altLang="en-US" sz="2000" dirty="0"/>
          </a:p>
        </p:txBody>
      </p:sp>
      <p:sp>
        <p:nvSpPr>
          <p:cNvPr id="3" name="矩形 2"/>
          <p:cNvSpPr/>
          <p:nvPr/>
        </p:nvSpPr>
        <p:spPr>
          <a:xfrm>
            <a:off x="4515049" y="1308243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主电路端子</a:t>
            </a:r>
            <a:endParaRPr lang="zh-CN" altLang="en-US" sz="2000" dirty="0"/>
          </a:p>
        </p:txBody>
      </p:sp>
      <p:sp>
        <p:nvSpPr>
          <p:cNvPr id="5" name="矩形 4"/>
          <p:cNvSpPr/>
          <p:nvPr/>
        </p:nvSpPr>
        <p:spPr>
          <a:xfrm>
            <a:off x="4572000" y="2369950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控制电路端子</a:t>
            </a: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4572000" y="342699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通信接口</a:t>
            </a:r>
            <a:endParaRPr lang="zh-CN" altLang="en-US" sz="2000" dirty="0"/>
          </a:p>
        </p:txBody>
      </p:sp>
      <p:sp>
        <p:nvSpPr>
          <p:cNvPr id="7" name="左大括号 6"/>
          <p:cNvSpPr/>
          <p:nvPr/>
        </p:nvSpPr>
        <p:spPr>
          <a:xfrm>
            <a:off x="3346779" y="1512959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094720" y="1353766"/>
            <a:ext cx="316345" cy="318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094719" y="2410812"/>
            <a:ext cx="316345" cy="318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094718" y="3508720"/>
            <a:ext cx="316345" cy="318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8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主电路接线端子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3073" name="image11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033" y="2070202"/>
            <a:ext cx="3109742" cy="234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2793" y="1175411"/>
            <a:ext cx="67457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MM 420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系列变频器的主电路连接端子：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924981" y="4599453"/>
            <a:ext cx="761548" cy="273211"/>
          </a:xfrm>
        </p:spPr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主电路接线端子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4971" y="1319941"/>
            <a:ext cx="4624191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变频器的风扇为卡口安装，可以方便的拆装，用一字螺丝刀撬一下，把风扇从变频器侧面拆下来，可以看到内部电路板如图所示，由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块电路板构成。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image13.png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612167" y="1078540"/>
            <a:ext cx="2390662" cy="3396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主电路接线端子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90371" y="1030596"/>
            <a:ext cx="5396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三菱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FR-E700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变频器的主电路连接端子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image12.png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488385" y="1738164"/>
            <a:ext cx="3785633" cy="2592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9445" y="628651"/>
            <a:ext cx="6480572" cy="431006"/>
          </a:xfrm>
          <a:solidFill>
            <a:srgbClr val="FFFFFF"/>
          </a:solidFill>
          <a:ln>
            <a:solidFill>
              <a:schemeClr val="accent3"/>
            </a:solidFill>
            <a:miter lim="800000"/>
          </a:ln>
        </p:spPr>
        <p:txBody>
          <a:bodyPr vert="horz" wrap="square" lIns="68580" tIns="34290" rIns="68580" bIns="34290" numCol="1" anchor="t" anchorCtr="0" compatLnSpc="1"/>
          <a:lstStyle/>
          <a:p>
            <a:pPr eaLnBrk="1" hangingPunct="1">
              <a:defRPr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拓展：施耐德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ATV31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系列的主回路接线端子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1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066" y="1205961"/>
            <a:ext cx="4212431" cy="315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kx="-3284103" algn="br" rotWithShape="0">
                    <a:srgbClr val="999999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721426" y="4442422"/>
            <a:ext cx="3996929" cy="3231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</a:rPr>
              <a:t>施耐德</a:t>
            </a:r>
            <a:r>
              <a:rPr lang="en-US" altLang="zh-CN" sz="1500" b="1" dirty="0">
                <a:latin typeface="黑体" panose="02010609060101010101" pitchFamily="49" charset="-122"/>
                <a:ea typeface="黑体" panose="02010609060101010101" pitchFamily="49" charset="-122"/>
              </a:rPr>
              <a:t>ATV31</a:t>
            </a:r>
            <a:r>
              <a:rPr lang="zh-CN" altLang="en-US" sz="1500" b="1" dirty="0">
                <a:latin typeface="黑体" panose="02010609060101010101" pitchFamily="49" charset="-122"/>
                <a:ea typeface="黑体" panose="02010609060101010101" pitchFamily="49" charset="-122"/>
              </a:rPr>
              <a:t>系列的主电路接线端子</a:t>
            </a:r>
            <a:r>
              <a:rPr lang="en-US" altLang="zh-CN" sz="1500" b="1" dirty="0"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endParaRPr lang="zh-CN" altLang="en-US" sz="15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标题 1"/>
          <p:cNvSpPr txBox="1"/>
          <p:nvPr/>
        </p:nvSpPr>
        <p:spPr bwMode="auto">
          <a:xfrm>
            <a:off x="435754" y="9025"/>
            <a:ext cx="8229057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主电路接线端子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924981" y="4767700"/>
            <a:ext cx="761548" cy="273211"/>
          </a:xfrm>
        </p:spPr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44403" y="4389701"/>
            <a:ext cx="3918347" cy="269081"/>
          </a:xfrm>
          <a:solidFill>
            <a:srgbClr val="FFFFFF"/>
          </a:solidFill>
          <a:ln>
            <a:solidFill>
              <a:schemeClr val="accent3"/>
            </a:solidFill>
            <a:miter lim="800000"/>
          </a:ln>
        </p:spPr>
        <p:txBody>
          <a:bodyPr vert="horz" wrap="square" lIns="68580" tIns="34290" rIns="68580" bIns="34290" numCol="1" anchor="t" anchorCtr="0" compatLnSpc="1"/>
          <a:lstStyle/>
          <a:p>
            <a:pPr eaLnBrk="1" hangingPunct="1">
              <a:defRPr/>
            </a:pPr>
            <a:r>
              <a:rPr lang="zh-CN" altLang="en-US" sz="15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施耐德</a:t>
            </a:r>
            <a:r>
              <a:rPr lang="en-US" altLang="zh-CN" sz="15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ATV31</a:t>
            </a:r>
            <a:r>
              <a:rPr lang="zh-CN" altLang="en-US" sz="15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系列的主电路接线端子</a:t>
            </a:r>
            <a:r>
              <a:rPr lang="en-US" altLang="zh-CN" sz="15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-2</a:t>
            </a:r>
            <a:endParaRPr lang="zh-CN" altLang="en-US" sz="15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60" y="933316"/>
            <a:ext cx="6097190" cy="3312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kx="-3284103" algn="br" rotWithShape="0">
                    <a:srgbClr val="999999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" name="标题 1"/>
          <p:cNvSpPr txBox="1"/>
          <p:nvPr/>
        </p:nvSpPr>
        <p:spPr bwMode="auto">
          <a:xfrm>
            <a:off x="435754" y="9025"/>
            <a:ext cx="8229057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主电路接线端子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924981" y="4767700"/>
            <a:ext cx="761548" cy="273211"/>
          </a:xfrm>
        </p:spPr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</a:t>
            </a:r>
            <a:r>
              <a:rPr lang="zh-CN" altLang="zh-CN" sz="2800" dirty="0"/>
              <a:t>．变频器主电路接线端子输入侧一般用符号（</a:t>
            </a:r>
            <a:r>
              <a:rPr lang="en-US" altLang="zh-CN" sz="2800" dirty="0"/>
              <a:t>   </a:t>
            </a:r>
            <a:r>
              <a:rPr lang="zh-CN" altLang="zh-CN" sz="2800" dirty="0"/>
              <a:t>）标注。</a:t>
            </a:r>
            <a:endParaRPr lang="zh-CN" altLang="zh-CN" sz="2800" dirty="0"/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UVW 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L1L2L3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RST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800" dirty="0"/>
              <a:t>ABC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rect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矩形 11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矩形 12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rect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5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4" name="图片 3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RAINPROBLEM" val="ProblemBody"/>
</p:tagLst>
</file>

<file path=ppt/tags/tag10.xml><?xml version="1.0" encoding="utf-8"?>
<p:tagLst xmlns:p="http://schemas.openxmlformats.org/presentationml/2006/main">
  <p:tag name="RAINPROBLEM" val="ProblemSubmit"/>
  <p:tag name="RAINPROBLEMTYPE" val="MultipleChoiceMA"/>
</p:tagLst>
</file>

<file path=ppt/tags/tag11.xml><?xml version="1.0" encoding="utf-8"?>
<p:tagLst xmlns:p="http://schemas.openxmlformats.org/presentationml/2006/main">
  <p:tag name="RAINPROBLEMTYPE" val="ProblemTypeMarker"/>
</p:tagLst>
</file>

<file path=ppt/tags/tag12.xml><?xml version="1.0" encoding="utf-8"?>
<p:tagLst xmlns:p="http://schemas.openxmlformats.org/presentationml/2006/main">
  <p:tag name="RAINPROBLEMTYPE" val="ProblemTypeMarker"/>
</p:tagLst>
</file>

<file path=ppt/tags/tag13.xml><?xml version="1.0" encoding="utf-8"?>
<p:tagLst xmlns:p="http://schemas.openxmlformats.org/presentationml/2006/main">
  <p:tag name="RAINPROBLEMTYPE" val="ProblemTypeMarker"/>
</p:tagLst>
</file>

<file path=ppt/tags/tag14.xml><?xml version="1.0" encoding="utf-8"?>
<p:tagLst xmlns:p="http://schemas.openxmlformats.org/presentationml/2006/main">
  <p:tag name="RAINPROBLEMTYPE" val="ProblemTypeMarker"/>
</p:tagLst>
</file>

<file path=ppt/tags/tag15.xml><?xml version="1.0" encoding="utf-8"?>
<p:tagLst xmlns:p="http://schemas.openxmlformats.org/presentationml/2006/main">
  <p:tag name="RAINPROBLEMTYPE" val="ProblemTypeMarker"/>
</p:tagLst>
</file>

<file path=ppt/tags/tag16.xml><?xml version="1.0" encoding="utf-8"?>
<p:tagLst xmlns:p="http://schemas.openxmlformats.org/presentationml/2006/main">
  <p:tag name="RAINPROBLEM" val="ProblemSetting"/>
  <p:tag name="RAINPROBLEMTYPE" val="MultipleChoiceMA"/>
</p:tagLst>
</file>

<file path=ppt/tags/tag17.xml><?xml version="1.0" encoding="utf-8"?>
<p:tagLst xmlns:p="http://schemas.openxmlformats.org/presentationml/2006/main">
  <p:tag name="RAINPROBLEM" val="MultipleChoiceMA"/>
  <p:tag name="PROBLEMSCORE" val="2.0"/>
  <p:tag name="PROBLEMSCORE_HALF" val="1.0"/>
</p:tagLst>
</file>

<file path=ppt/tags/tag18.xml><?xml version="1.0" encoding="utf-8"?>
<p:tagLst xmlns:p="http://schemas.openxmlformats.org/presentationml/2006/main">
  <p:tag name="RAINPROBLEM" val="ProblemBody"/>
</p:tagLst>
</file>

<file path=ppt/tags/tag19.xml><?xml version="1.0" encoding="utf-8"?>
<p:tagLst xmlns:p="http://schemas.openxmlformats.org/presentationml/2006/main">
  <p:tag name="RAINPROBLEM" val="ProblemItem"/>
</p:tagLst>
</file>

<file path=ppt/tags/tag2.xml><?xml version="1.0" encoding="utf-8"?>
<p:tagLst xmlns:p="http://schemas.openxmlformats.org/presentationml/2006/main">
  <p:tag name="RAINPROBLEM" val="ProblemItem"/>
</p:tagLst>
</file>

<file path=ppt/tags/tag20.xml><?xml version="1.0" encoding="utf-8"?>
<p:tagLst xmlns:p="http://schemas.openxmlformats.org/presentationml/2006/main">
  <p:tag name="RAINPROBLEM" val="ProblemItem"/>
</p:tagLst>
</file>

<file path=ppt/tags/tag21.xml><?xml version="1.0" encoding="utf-8"?>
<p:tagLst xmlns:p="http://schemas.openxmlformats.org/presentationml/2006/main">
  <p:tag name="RAINPROBLEM" val="ProblemItem"/>
</p:tagLst>
</file>

<file path=ppt/tags/tag22.xml><?xml version="1.0" encoding="utf-8"?>
<p:tagLst xmlns:p="http://schemas.openxmlformats.org/presentationml/2006/main">
  <p:tag name="RAINPROBLEM" val="ProblemItem"/>
</p:tagLst>
</file>

<file path=ppt/tags/tag23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2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6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7.xml><?xml version="1.0" encoding="utf-8"?>
<p:tagLst xmlns:p="http://schemas.openxmlformats.org/presentationml/2006/main">
  <p:tag name="RAINPROBLEM" val="ProblemSubmit"/>
  <p:tag name="RAINPROBLEMTYPE" val="MultipleChoice"/>
</p:tagLst>
</file>

<file path=ppt/tags/tag28.xml><?xml version="1.0" encoding="utf-8"?>
<p:tagLst xmlns:p="http://schemas.openxmlformats.org/presentationml/2006/main">
  <p:tag name="RAINPROBLEMTYPE" val="ProblemTypeMarker"/>
</p:tagLst>
</file>

<file path=ppt/tags/tag29.xml><?xml version="1.0" encoding="utf-8"?>
<p:tagLst xmlns:p="http://schemas.openxmlformats.org/presentationml/2006/main">
  <p:tag name="RAINPROBLEMTYPE" val="ProblemTypeMarker"/>
</p:tagLst>
</file>

<file path=ppt/tags/tag3.xml><?xml version="1.0" encoding="utf-8"?>
<p:tagLst xmlns:p="http://schemas.openxmlformats.org/presentationml/2006/main">
  <p:tag name="RAINPROBLEM" val="ProblemItem"/>
</p:tagLst>
</file>

<file path=ppt/tags/tag30.xml><?xml version="1.0" encoding="utf-8"?>
<p:tagLst xmlns:p="http://schemas.openxmlformats.org/presentationml/2006/main">
  <p:tag name="RAINPROBLEMTYPE" val="ProblemTypeMarker"/>
</p:tagLst>
</file>

<file path=ppt/tags/tag31.xml><?xml version="1.0" encoding="utf-8"?>
<p:tagLst xmlns:p="http://schemas.openxmlformats.org/presentationml/2006/main">
  <p:tag name="RAINPROBLEMTYPE" val="ProblemTypeMarker"/>
</p:tagLst>
</file>

<file path=ppt/tags/tag32.xml><?xml version="1.0" encoding="utf-8"?>
<p:tagLst xmlns:p="http://schemas.openxmlformats.org/presentationml/2006/main">
  <p:tag name="RAINPROBLEMTYPE" val="ProblemTypeMarker"/>
</p:tagLst>
</file>

<file path=ppt/tags/tag33.xml><?xml version="1.0" encoding="utf-8"?>
<p:tagLst xmlns:p="http://schemas.openxmlformats.org/presentationml/2006/main">
  <p:tag name="RAINPROBLEM" val="ProblemSetting"/>
  <p:tag name="RAINPROBLEMTYPE" val="MultipleChoice"/>
</p:tagLst>
</file>

<file path=ppt/tags/tag34.xml><?xml version="1.0" encoding="utf-8"?>
<p:tagLst xmlns:p="http://schemas.openxmlformats.org/presentationml/2006/main">
  <p:tag name="RAINPROBLEM" val="MultipleChoice"/>
  <p:tag name="PROBLEMSCORE" val="2.0"/>
</p:tagLst>
</file>

<file path=ppt/tags/tag35.xml><?xml version="1.0" encoding="utf-8"?>
<p:tagLst xmlns:p="http://schemas.openxmlformats.org/presentationml/2006/main">
  <p:tag name="RAINPROBLEM" val="ProblemBody"/>
</p:tagLst>
</file>

<file path=ppt/tags/tag36.xml><?xml version="1.0" encoding="utf-8"?>
<p:tagLst xmlns:p="http://schemas.openxmlformats.org/presentationml/2006/main">
  <p:tag name="RAINPROBLEM" val="ProblemItem"/>
</p:tagLst>
</file>

<file path=ppt/tags/tag37.xml><?xml version="1.0" encoding="utf-8"?>
<p:tagLst xmlns:p="http://schemas.openxmlformats.org/presentationml/2006/main">
  <p:tag name="RAINPROBLEM" val="ProblemItem"/>
</p:tagLst>
</file>

<file path=ppt/tags/tag38.xml><?xml version="1.0" encoding="utf-8"?>
<p:tagLst xmlns:p="http://schemas.openxmlformats.org/presentationml/2006/main">
  <p:tag name="RAINPROBLEM" val="ProblemItem"/>
</p:tagLst>
</file>

<file path=ppt/tags/tag39.xml><?xml version="1.0" encoding="utf-8"?>
<p:tagLst xmlns:p="http://schemas.openxmlformats.org/presentationml/2006/main">
  <p:tag name="RAINPROBLEM" val="ProblemItem"/>
</p:tagLst>
</file>

<file path=ppt/tags/tag4.xml><?xml version="1.0" encoding="utf-8"?>
<p:tagLst xmlns:p="http://schemas.openxmlformats.org/presentationml/2006/main">
  <p:tag name="RAINPROBLEM" val="ProblemItem"/>
</p:tagLst>
</file>

<file path=ppt/tags/tag40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4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2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4.xml><?xml version="1.0" encoding="utf-8"?>
<p:tagLst xmlns:p="http://schemas.openxmlformats.org/presentationml/2006/main">
  <p:tag name="RAINPROBLEM" val="ProblemSubmit"/>
  <p:tag name="RAINPROBLEMTYPE" val="MultipleChoice"/>
</p:tagLst>
</file>

<file path=ppt/tags/tag45.xml><?xml version="1.0" encoding="utf-8"?>
<p:tagLst xmlns:p="http://schemas.openxmlformats.org/presentationml/2006/main">
  <p:tag name="RAINPROBLEMTYPE" val="ProblemTypeMarker"/>
</p:tagLst>
</file>

<file path=ppt/tags/tag46.xml><?xml version="1.0" encoding="utf-8"?>
<p:tagLst xmlns:p="http://schemas.openxmlformats.org/presentationml/2006/main">
  <p:tag name="RAINPROBLEMTYPE" val="ProblemTypeMarker"/>
</p:tagLst>
</file>

<file path=ppt/tags/tag47.xml><?xml version="1.0" encoding="utf-8"?>
<p:tagLst xmlns:p="http://schemas.openxmlformats.org/presentationml/2006/main">
  <p:tag name="RAINPROBLEMTYPE" val="ProblemTypeMarker"/>
</p:tagLst>
</file>

<file path=ppt/tags/tag48.xml><?xml version="1.0" encoding="utf-8"?>
<p:tagLst xmlns:p="http://schemas.openxmlformats.org/presentationml/2006/main">
  <p:tag name="RAINPROBLEMTYPE" val="ProblemTypeMarker"/>
</p:tagLst>
</file>

<file path=ppt/tags/tag49.xml><?xml version="1.0" encoding="utf-8"?>
<p:tagLst xmlns:p="http://schemas.openxmlformats.org/presentationml/2006/main">
  <p:tag name="RAINPROBLEMTYPE" val="ProblemTypeMarker"/>
</p:tagLst>
</file>

<file path=ppt/tags/tag5.xml><?xml version="1.0" encoding="utf-8"?>
<p:tagLst xmlns:p="http://schemas.openxmlformats.org/presentationml/2006/main">
  <p:tag name="RAINPROBLEM" val="ProblemItem"/>
</p:tagLst>
</file>

<file path=ppt/tags/tag50.xml><?xml version="1.0" encoding="utf-8"?>
<p:tagLst xmlns:p="http://schemas.openxmlformats.org/presentationml/2006/main">
  <p:tag name="RAINPROBLEM" val="ProblemSetting"/>
  <p:tag name="RAINPROBLEMTYPE" val="MultipleChoice"/>
</p:tagLst>
</file>

<file path=ppt/tags/tag51.xml><?xml version="1.0" encoding="utf-8"?>
<p:tagLst xmlns:p="http://schemas.openxmlformats.org/presentationml/2006/main">
  <p:tag name="RAINPROBLEM" val="MultipleChoice"/>
  <p:tag name="PROBLEMSCORE" val="2.0"/>
</p:tagLst>
</file>

<file path=ppt/tags/tag52.xml><?xml version="1.0" encoding="utf-8"?>
<p:tagLst xmlns:p="http://schemas.openxmlformats.org/presentationml/2006/main">
  <p:tag name="RAINPROBLEM" val="ProblemBody"/>
</p:tagLst>
</file>

<file path=ppt/tags/tag53.xml><?xml version="1.0" encoding="utf-8"?>
<p:tagLst xmlns:p="http://schemas.openxmlformats.org/presentationml/2006/main">
  <p:tag name="RAINPROBLEM" val="ProblemItem"/>
</p:tagLst>
</file>

<file path=ppt/tags/tag54.xml><?xml version="1.0" encoding="utf-8"?>
<p:tagLst xmlns:p="http://schemas.openxmlformats.org/presentationml/2006/main">
  <p:tag name="RAINPROBLEM" val="ProblemItem"/>
</p:tagLst>
</file>

<file path=ppt/tags/tag55.xml><?xml version="1.0" encoding="utf-8"?>
<p:tagLst xmlns:p="http://schemas.openxmlformats.org/presentationml/2006/main">
  <p:tag name="RAINPROBLEM" val="ProblemItem"/>
</p:tagLst>
</file>

<file path=ppt/tags/tag56.xml><?xml version="1.0" encoding="utf-8"?>
<p:tagLst xmlns:p="http://schemas.openxmlformats.org/presentationml/2006/main">
  <p:tag name="RAINPROBLEM" val="ProblemItem"/>
</p:tagLst>
</file>

<file path=ppt/tags/tag5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8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5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6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60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61.xml><?xml version="1.0" encoding="utf-8"?>
<p:tagLst xmlns:p="http://schemas.openxmlformats.org/presentationml/2006/main">
  <p:tag name="RAINPROBLEM" val="ProblemSubmit"/>
  <p:tag name="RAINPROBLEMTYPE" val="MultipleChoice"/>
</p:tagLst>
</file>

<file path=ppt/tags/tag62.xml><?xml version="1.0" encoding="utf-8"?>
<p:tagLst xmlns:p="http://schemas.openxmlformats.org/presentationml/2006/main">
  <p:tag name="RAINPROBLEMTYPE" val="ProblemTypeMarker"/>
</p:tagLst>
</file>

<file path=ppt/tags/tag63.xml><?xml version="1.0" encoding="utf-8"?>
<p:tagLst xmlns:p="http://schemas.openxmlformats.org/presentationml/2006/main">
  <p:tag name="RAINPROBLEMTYPE" val="ProblemTypeMarker"/>
</p:tagLst>
</file>

<file path=ppt/tags/tag64.xml><?xml version="1.0" encoding="utf-8"?>
<p:tagLst xmlns:p="http://schemas.openxmlformats.org/presentationml/2006/main">
  <p:tag name="RAINPROBLEMTYPE" val="ProblemTypeMarker"/>
</p:tagLst>
</file>

<file path=ppt/tags/tag65.xml><?xml version="1.0" encoding="utf-8"?>
<p:tagLst xmlns:p="http://schemas.openxmlformats.org/presentationml/2006/main">
  <p:tag name="RAINPROBLEMTYPE" val="ProblemTypeMarker"/>
</p:tagLst>
</file>

<file path=ppt/tags/tag66.xml><?xml version="1.0" encoding="utf-8"?>
<p:tagLst xmlns:p="http://schemas.openxmlformats.org/presentationml/2006/main">
  <p:tag name="RAINPROBLEMTYPE" val="ProblemTypeMarker"/>
</p:tagLst>
</file>

<file path=ppt/tags/tag67.xml><?xml version="1.0" encoding="utf-8"?>
<p:tagLst xmlns:p="http://schemas.openxmlformats.org/presentationml/2006/main">
  <p:tag name="RAINPROBLEM" val="ProblemSetting"/>
  <p:tag name="RAINPROBLEMTYPE" val="MultipleChoice"/>
</p:tagLst>
</file>

<file path=ppt/tags/tag68.xml><?xml version="1.0" encoding="utf-8"?>
<p:tagLst xmlns:p="http://schemas.openxmlformats.org/presentationml/2006/main">
  <p:tag name="RAINPROBLEM" val="MultipleChoice"/>
  <p:tag name="PROBLEMSCORE" val="2.0"/>
</p:tagLst>
</file>

<file path=ppt/tags/tag69.xml><?xml version="1.0" encoding="utf-8"?>
<p:tagLst xmlns:p="http://schemas.openxmlformats.org/presentationml/2006/main">
  <p:tag name="KSO_WM_DOC_GUID" val="{ab3ef6ff-f9b5-4190-a4f2-c248d893d9f6}"/>
</p:tagLst>
</file>

<file path=ppt/tags/tag7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8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9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WPS 演示</Application>
  <PresentationFormat>全屏显示(16:9)</PresentationFormat>
  <Paragraphs>184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黑体</vt:lpstr>
      <vt:lpstr>Arial</vt:lpstr>
      <vt:lpstr>Constantia</vt:lpstr>
      <vt:lpstr>1_Office 主题</vt:lpstr>
      <vt:lpstr>流畅</vt:lpstr>
      <vt:lpstr>PowerPoint 演示文稿</vt:lpstr>
      <vt:lpstr>主电路接线端子</vt:lpstr>
      <vt:lpstr>主电路接线端子</vt:lpstr>
      <vt:lpstr>主电路接线端子</vt:lpstr>
      <vt:lpstr>主电路接线端子</vt:lpstr>
      <vt:lpstr>主电路接线端子</vt:lpstr>
      <vt:lpstr>拓展：施耐德ATV31系列的主回路接线端子</vt:lpstr>
      <vt:lpstr>施耐德ATV31系列的主电路接线端子-2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哈哈</cp:lastModifiedBy>
  <cp:revision>93</cp:revision>
  <dcterms:created xsi:type="dcterms:W3CDTF">2015-10-15T01:42:00Z</dcterms:created>
  <dcterms:modified xsi:type="dcterms:W3CDTF">2019-07-07T15:19:00Z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