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sldIdLst>
    <p:sldId id="257" r:id="rId4"/>
    <p:sldId id="296" r:id="rId6"/>
    <p:sldId id="312" r:id="rId7"/>
    <p:sldId id="313" r:id="rId8"/>
    <p:sldId id="324" r:id="rId9"/>
    <p:sldId id="314" r:id="rId10"/>
    <p:sldId id="325" r:id="rId11"/>
    <p:sldId id="315" r:id="rId12"/>
    <p:sldId id="326" r:id="rId13"/>
    <p:sldId id="316" r:id="rId14"/>
    <p:sldId id="318" r:id="rId15"/>
    <p:sldId id="317" r:id="rId16"/>
    <p:sldId id="327" r:id="rId17"/>
    <p:sldId id="319" r:id="rId18"/>
    <p:sldId id="320" r:id="rId19"/>
    <p:sldId id="321" r:id="rId20"/>
    <p:sldId id="292" r:id="rId21"/>
  </p:sldIdLst>
  <p:sldSz cx="9144000" cy="5143500" type="screen16x9"/>
  <p:notesSz cx="6858000" cy="9144000"/>
  <p:custDataLst>
    <p:tags r:id="rId2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98" d="100"/>
          <a:sy n="98" d="100"/>
        </p:scale>
        <p:origin x="55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CD234-1A59-463F-8B12-F9DAA98A29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733-DF6B-4801-AFF9-46967ACB994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grpSp>
        <p:nvGrpSpPr>
          <p:cNvPr id="15" name="Group 106"/>
          <p:cNvGrpSpPr>
            <a:grpSpLocks noChangeAspect="1"/>
          </p:cNvGrpSpPr>
          <p:nvPr userDrawn="1"/>
        </p:nvGrpSpPr>
        <p:grpSpPr bwMode="auto">
          <a:xfrm>
            <a:off x="0" y="-206"/>
            <a:ext cx="9144000" cy="3697701"/>
            <a:chOff x="1602" y="283"/>
            <a:chExt cx="5028" cy="2711"/>
          </a:xfrm>
        </p:grpSpPr>
        <p:sp>
          <p:nvSpPr>
            <p:cNvPr id="17"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8"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sp>
          <p:nvSpPr>
            <p:cNvPr id="19"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sz="1015">
                <a:solidFill>
                  <a:prstClr val="black"/>
                </a:solidFill>
              </a:endParaRPr>
            </a:p>
          </p:txBody>
        </p:sp>
      </p:grpSp>
      <p:sp>
        <p:nvSpPr>
          <p:cNvPr id="22" name="Freeform 26"/>
          <p:cNvSpPr/>
          <p:nvPr userDrawn="1"/>
        </p:nvSpPr>
        <p:spPr bwMode="auto">
          <a:xfrm>
            <a:off x="0" y="2976555"/>
            <a:ext cx="9144000" cy="2166946"/>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27"/>
          <p:cNvSpPr/>
          <p:nvPr/>
        </p:nvSpPr>
        <p:spPr bwMode="auto">
          <a:xfrm>
            <a:off x="0" y="2361736"/>
            <a:ext cx="9144000" cy="1335164"/>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28"/>
          <p:cNvSpPr/>
          <p:nvPr/>
        </p:nvSpPr>
        <p:spPr bwMode="auto">
          <a:xfrm>
            <a:off x="0" y="2880672"/>
            <a:ext cx="9144000" cy="891708"/>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68580" tIns="34290" rIns="68580" bIns="34290" numCol="1" anchor="t" anchorCtr="0" compatLnSpc="1"/>
          <a:lstStyle/>
          <a:p>
            <a:endParaRPr lang="zh-CN" altLang="en-US" sz="1015">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158826" y="2270803"/>
            <a:ext cx="157433" cy="232573"/>
          </a:xfrm>
          <a:prstGeom prst="rect">
            <a:avLst/>
          </a:prstGeom>
          <a:noFill/>
          <a:ln w="9525">
            <a:noFill/>
            <a:miter lim="800000"/>
          </a:ln>
          <a:effectLst/>
        </p:spPr>
        <p:txBody>
          <a:bodyPr wrap="none" lIns="77923" tIns="38962" rIns="77923" bIns="38962" anchor="ctr">
            <a:spAutoFit/>
          </a:bodyPr>
          <a:lstStyle/>
          <a:p>
            <a:pPr defTabSz="914400" fontAlgn="base">
              <a:spcBef>
                <a:spcPct val="0"/>
              </a:spcBef>
              <a:spcAft>
                <a:spcPct val="0"/>
              </a:spcAft>
              <a:buFont typeface="Arial" panose="020B0604020202020204" pitchFamily="34" charset="0"/>
              <a:buNone/>
              <a:defRPr/>
            </a:pPr>
            <a:endParaRPr lang="zh-CN" altLang="en-US" sz="1000">
              <a:solidFill>
                <a:srgbClr val="000000"/>
              </a:solidFill>
              <a:latin typeface="宋体" panose="02010600030101010101" pitchFamily="2" charset="-122"/>
            </a:endParaRPr>
          </a:p>
        </p:txBody>
      </p:sp>
      <p:sp>
        <p:nvSpPr>
          <p:cNvPr id="9" name="标题 8"/>
          <p:cNvSpPr>
            <a:spLocks noGrp="1"/>
          </p:cNvSpPr>
          <p:nvPr>
            <p:ph type="ctrTitle"/>
          </p:nvPr>
        </p:nvSpPr>
        <p:spPr>
          <a:xfrm>
            <a:off x="533400" y="1028701"/>
            <a:ext cx="7851648" cy="1371600"/>
          </a:xfrm>
          <a:ln>
            <a:noFill/>
          </a:ln>
        </p:spPr>
        <p:txBody>
          <a:bodyPr tIns="0" rIns="15585">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2421403"/>
            <a:ext cx="7854696" cy="1314450"/>
          </a:xfrm>
        </p:spPr>
        <p:txBody>
          <a:bodyPr lIns="0" rIns="15585"/>
          <a:lstStyle>
            <a:lvl1pPr marL="0" marR="38735" indent="0" algn="r">
              <a:buNone/>
              <a:defRPr>
                <a:solidFill>
                  <a:schemeClr val="tx1"/>
                </a:solidFill>
              </a:defRPr>
            </a:lvl1pPr>
            <a:lvl2pPr marL="389890" indent="0" algn="ctr">
              <a:buNone/>
            </a:lvl2pPr>
            <a:lvl3pPr marL="779145" indent="0" algn="ctr">
              <a:buNone/>
            </a:lvl3pPr>
            <a:lvl4pPr marL="1169035" indent="0" algn="ctr">
              <a:buNone/>
            </a:lvl4pPr>
            <a:lvl5pPr marL="1558290" indent="0" algn="ctr">
              <a:buNone/>
            </a:lvl5pPr>
            <a:lvl6pPr marL="1948180" indent="0" algn="ctr">
              <a:buNone/>
            </a:lvl6pPr>
            <a:lvl7pPr marL="2337435" indent="0" algn="ctr">
              <a:buNone/>
            </a:lvl7pPr>
            <a:lvl8pPr marL="2727325" indent="0" algn="ctr">
              <a:buNone/>
            </a:lvl8pPr>
            <a:lvl9pPr marL="3117215" indent="0" algn="ctr">
              <a:buNone/>
            </a:lvl9pPr>
          </a:lstStyle>
          <a:p>
            <a:r>
              <a:rPr lang="zh-CN" altLang="en-US" smtClean="0"/>
              <a:t>单击此处编辑母版副标题样式</a:t>
            </a:r>
            <a:endParaRPr lang="en-US"/>
          </a:p>
        </p:txBody>
      </p:sp>
      <p:sp>
        <p:nvSpPr>
          <p:cNvPr id="5" name="日期占位符 29"/>
          <p:cNvSpPr>
            <a:spLocks noGrp="1"/>
          </p:cNvSpPr>
          <p:nvPr>
            <p:ph type="dt" sz="half" idx="10"/>
          </p:nvPr>
        </p:nvSpPr>
        <p:spPr/>
        <p:txBody>
          <a:bodyPr/>
          <a:lstStyle>
            <a:lvl1pPr>
              <a:defRPr/>
            </a:lvl1pPr>
          </a:lstStyle>
          <a:p>
            <a:pPr>
              <a:defRPr/>
            </a:pPr>
            <a:fld id="{2D26580B-2481-41E5-B47E-B7E27A1FC18D}" type="datetimeFigureOut">
              <a:rPr lang="en-US">
                <a:solidFill>
                  <a:srgbClr val="DBF5F9">
                    <a:shade val="90000"/>
                  </a:srgbClr>
                </a:solidFill>
              </a:rPr>
            </a:fld>
            <a:endParaRPr lang="en-US">
              <a:solidFill>
                <a:srgbClr val="DBF5F9">
                  <a:shade val="90000"/>
                </a:srgbClr>
              </a:solidFill>
            </a:endParaRPr>
          </a:p>
        </p:txBody>
      </p:sp>
      <p:sp>
        <p:nvSpPr>
          <p:cNvPr id="6" name="页脚占位符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7" name="灯片编号占位符 26"/>
          <p:cNvSpPr>
            <a:spLocks noGrp="1"/>
          </p:cNvSpPr>
          <p:nvPr>
            <p:ph type="sldNum" sz="quarter" idx="12"/>
          </p:nvPr>
        </p:nvSpPr>
        <p:spPr/>
        <p:txBody>
          <a:bodyPr/>
          <a:lstStyle>
            <a:lvl1pPr>
              <a:defRPr/>
            </a:lvl1pPr>
          </a:lstStyle>
          <a:p>
            <a:pPr>
              <a:defRPr/>
            </a:pPr>
            <a:fld id="{3C87F2CC-D35B-41E5-A764-0A2557584678}" type="slidenum">
              <a:rPr lang="en-US">
                <a:solidFill>
                  <a:srgbClr val="DBF5F9">
                    <a:shade val="90000"/>
                  </a:srgbClr>
                </a:solidFill>
              </a:rPr>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AD8632A0-C4B0-4127-A58F-D378483353F1}" type="datetimeFigureOut">
              <a:rPr lang="en-US">
                <a:solidFill>
                  <a:srgbClr val="04617B">
                    <a:shade val="90000"/>
                  </a:srgbClr>
                </a:solidFill>
              </a:rPr>
            </a:fld>
            <a:endParaRPr lang="en-US" dirty="0">
              <a:solidFill>
                <a:srgbClr val="04617B">
                  <a:shade val="90000"/>
                </a:srgbClr>
              </a:solidFill>
            </a:endParaRPr>
          </a:p>
        </p:txBody>
      </p:sp>
      <p:sp>
        <p:nvSpPr>
          <p:cNvPr id="5"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灯片编号占位符 17"/>
          <p:cNvSpPr>
            <a:spLocks noGrp="1"/>
          </p:cNvSpPr>
          <p:nvPr>
            <p:ph type="sldNum" sz="quarter" idx="12"/>
          </p:nvPr>
        </p:nvSpPr>
        <p:spPr/>
        <p:txBody>
          <a:bodyPr/>
          <a:lstStyle>
            <a:lvl1pPr>
              <a:defRPr/>
            </a:lvl1pPr>
          </a:lstStyle>
          <a:p>
            <a:pPr>
              <a:defRPr/>
            </a:pPr>
            <a:fld id="{A2D591D8-E6AA-41A6-BAFA-2226DC449505}"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028499"/>
            <a:ext cx="7772400" cy="1132284"/>
          </a:xfrm>
        </p:spPr>
        <p:txBody>
          <a:bodyPr lIns="38962" rIns="38962"/>
          <a:lstStyle>
            <a:lvl1pPr marL="0" indent="0">
              <a:buNone/>
              <a:defRPr sz="1900">
                <a:solidFill>
                  <a:schemeClr val="tx1"/>
                </a:solidFill>
              </a:defRPr>
            </a:lvl1pPr>
            <a:lvl2pPr>
              <a:buNone/>
              <a:defRPr sz="1600">
                <a:solidFill>
                  <a:schemeClr val="tx1">
                    <a:tint val="75000"/>
                  </a:schemeClr>
                </a:solidFill>
              </a:defRPr>
            </a:lvl2pPr>
            <a:lvl3pPr>
              <a:buNone/>
              <a:defRPr sz="1300">
                <a:solidFill>
                  <a:schemeClr val="tx1">
                    <a:tint val="75000"/>
                  </a:schemeClr>
                </a:solidFill>
              </a:defRPr>
            </a:lvl3pPr>
            <a:lvl4pPr>
              <a:buNone/>
              <a:defRPr sz="1200">
                <a:solidFill>
                  <a:schemeClr val="tx1">
                    <a:tint val="75000"/>
                  </a:schemeClr>
                </a:solidFill>
              </a:defRPr>
            </a:lvl4pPr>
            <a:lvl5pPr>
              <a:buNone/>
              <a:defRPr sz="1200">
                <a:solidFill>
                  <a:schemeClr val="tx1">
                    <a:tint val="75000"/>
                  </a:schemeClr>
                </a:solidFill>
              </a:defRPr>
            </a:lvl5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460B2F7F-677A-441A-B1F0-515827764BEB}" type="datetimeFigureOut">
              <a:rPr lang="en-US">
                <a:solidFill>
                  <a:srgbClr val="DBF5F9">
                    <a:shade val="90000"/>
                  </a:srgbClr>
                </a:solidFill>
              </a:rPr>
            </a:fld>
            <a:endParaRPr lang="en-US">
              <a:solidFill>
                <a:srgbClr val="DBF5F9">
                  <a:shade val="90000"/>
                </a:srgbClr>
              </a:solidFill>
            </a:endParaRPr>
          </a:p>
        </p:txBody>
      </p:sp>
      <p:sp>
        <p:nvSpPr>
          <p:cNvPr id="5" name="页脚占位符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灯片编号占位符 5"/>
          <p:cNvSpPr>
            <a:spLocks noGrp="1"/>
          </p:cNvSpPr>
          <p:nvPr>
            <p:ph type="sldNum" sz="quarter" idx="12"/>
          </p:nvPr>
        </p:nvSpPr>
        <p:spPr/>
        <p:txBody>
          <a:bodyPr/>
          <a:lstStyle>
            <a:lvl1pPr>
              <a:defRPr/>
            </a:lvl1pPr>
          </a:lstStyle>
          <a:p>
            <a:pPr>
              <a:defRPr/>
            </a:pPr>
            <a:fld id="{0CB9076D-57A5-49F9-BA23-183867509175}" type="slidenum">
              <a:rPr lang="en-US">
                <a:solidFill>
                  <a:srgbClr val="DBF5F9">
                    <a:shade val="90000"/>
                  </a:srgbClr>
                </a:solidFill>
              </a:rPr>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528066"/>
            <a:ext cx="8229600" cy="857250"/>
          </a:xfr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440064"/>
            <a:ext cx="4038600" cy="3326130"/>
          </a:xfrm>
        </p:spPr>
        <p:txBody>
          <a:bodyPr/>
          <a:lstStyle>
            <a:lvl1pPr>
              <a:defRPr sz="2200"/>
            </a:lvl1pPr>
            <a:lvl2pPr>
              <a:defRPr sz="2000"/>
            </a:lvl2pPr>
            <a:lvl3pPr>
              <a:defRPr sz="17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440064"/>
            <a:ext cx="4038600" cy="3326130"/>
          </a:xfrm>
        </p:spPr>
        <p:txBody>
          <a:bodyPr/>
          <a:lstStyle>
            <a:lvl1pPr>
              <a:defRPr sz="2200"/>
            </a:lvl1pPr>
            <a:lvl2pPr>
              <a:defRPr sz="2000"/>
            </a:lvl2pPr>
            <a:lvl3pPr>
              <a:defRPr sz="17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8FF87BE5-3395-48AA-A0D0-FEE0D0506C24}" type="datetimeFigureOut">
              <a:rPr lang="en-US">
                <a:solidFill>
                  <a:srgbClr val="04617B">
                    <a:shade val="90000"/>
                  </a:srgbClr>
                </a:solidFill>
              </a:rPr>
            </a:fld>
            <a:endParaRPr lang="en-US" dirty="0">
              <a:solidFill>
                <a:srgbClr val="04617B">
                  <a:shade val="90000"/>
                </a:srgbClr>
              </a:solidFill>
            </a:endParaRPr>
          </a:p>
        </p:txBody>
      </p:sp>
      <p:sp>
        <p:nvSpPr>
          <p:cNvPr id="6"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灯片编号占位符 17"/>
          <p:cNvSpPr>
            <a:spLocks noGrp="1"/>
          </p:cNvSpPr>
          <p:nvPr>
            <p:ph type="sldNum" sz="quarter" idx="12"/>
          </p:nvPr>
        </p:nvSpPr>
        <p:spPr/>
        <p:txBody>
          <a:bodyPr/>
          <a:lstStyle>
            <a:lvl1pPr>
              <a:defRPr/>
            </a:lvl1pPr>
          </a:lstStyle>
          <a:p>
            <a:pPr>
              <a:defRPr/>
            </a:pPr>
            <a:fld id="{643B5DF4-E487-4B67-9FBF-55259FEE5682}"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28066"/>
            <a:ext cx="8229600" cy="85725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391436"/>
            <a:ext cx="4040188" cy="494514"/>
          </a:xfrm>
        </p:spPr>
        <p:txBody>
          <a:bodyPr lIns="38962" tIns="0" rIns="38962" bIns="0" anchor="ctr">
            <a:noAutofit/>
          </a:bodyPr>
          <a:lstStyle>
            <a:lvl1pPr marL="0" indent="0">
              <a:buNone/>
              <a:defRPr sz="2000" b="1" cap="none" baseline="0">
                <a:solidFill>
                  <a:schemeClr val="tx2"/>
                </a:solidFill>
                <a:effectLst/>
              </a:defRPr>
            </a:lvl1pPr>
            <a:lvl2pPr>
              <a:buNone/>
              <a:defRPr sz="1700" b="1"/>
            </a:lvl2pPr>
            <a:lvl3pPr>
              <a:buNone/>
              <a:defRPr sz="1600" b="1"/>
            </a:lvl3pPr>
            <a:lvl4pPr>
              <a:buNone/>
              <a:defRPr sz="1300" b="1"/>
            </a:lvl4pPr>
            <a:lvl5pPr>
              <a:buNone/>
              <a:defRPr sz="1300" b="1"/>
            </a:lvl5pPr>
          </a:lstStyle>
          <a:p>
            <a:pPr lvl="0"/>
            <a:r>
              <a:rPr lang="zh-CN" altLang="en-US" smtClean="0"/>
              <a:t>单击此处编辑母版文本样式</a:t>
            </a:r>
            <a:endParaRPr lang="zh-CN" altLang="en-US" smtClean="0"/>
          </a:p>
        </p:txBody>
      </p:sp>
      <p:sp>
        <p:nvSpPr>
          <p:cNvPr id="4" name="文本占位符 3"/>
          <p:cNvSpPr>
            <a:spLocks noGrp="1"/>
          </p:cNvSpPr>
          <p:nvPr>
            <p:ph type="body" sz="half" idx="3"/>
          </p:nvPr>
        </p:nvSpPr>
        <p:spPr>
          <a:xfrm>
            <a:off x="4645025" y="1394819"/>
            <a:ext cx="4041776" cy="491132"/>
          </a:xfrm>
        </p:spPr>
        <p:txBody>
          <a:bodyPr lIns="38962" tIns="0" rIns="38962" bIns="0" anchor="ctr"/>
          <a:lstStyle>
            <a:lvl1pPr marL="0" indent="0">
              <a:buNone/>
              <a:defRPr sz="2000" b="1" cap="none" baseline="0">
                <a:solidFill>
                  <a:schemeClr val="tx2"/>
                </a:solidFill>
                <a:effectLst/>
              </a:defRPr>
            </a:lvl1pPr>
            <a:lvl2pPr>
              <a:buNone/>
              <a:defRPr sz="1700" b="1"/>
            </a:lvl2pPr>
            <a:lvl3pPr>
              <a:buNone/>
              <a:defRPr sz="1600" b="1"/>
            </a:lvl3pPr>
            <a:lvl4pPr>
              <a:buNone/>
              <a:defRPr sz="1300" b="1"/>
            </a:lvl4pPr>
            <a:lvl5pPr>
              <a:buNone/>
              <a:defRPr sz="1300" b="1"/>
            </a:lvl5pPr>
          </a:lstStyle>
          <a:p>
            <a:pPr lvl="0"/>
            <a:r>
              <a:rPr lang="zh-CN" altLang="en-US" smtClean="0"/>
              <a:t>单击此处编辑母版文本样式</a:t>
            </a:r>
            <a:endParaRPr lang="zh-CN" altLang="en-US" smtClean="0"/>
          </a:p>
        </p:txBody>
      </p:sp>
      <p:sp>
        <p:nvSpPr>
          <p:cNvPr id="5" name="内容占位符 4"/>
          <p:cNvSpPr>
            <a:spLocks noGrp="1"/>
          </p:cNvSpPr>
          <p:nvPr>
            <p:ph sz="quarter" idx="2"/>
          </p:nvPr>
        </p:nvSpPr>
        <p:spPr>
          <a:xfrm>
            <a:off x="457200" y="1885950"/>
            <a:ext cx="4040188" cy="2884290"/>
          </a:xfrm>
        </p:spPr>
        <p:txBody>
          <a:bodyPr tIns="0"/>
          <a:lstStyle>
            <a:lvl1pPr>
              <a:defRPr sz="1900"/>
            </a:lvl1pPr>
            <a:lvl2pPr>
              <a:defRPr sz="1700"/>
            </a:lvl2pPr>
            <a:lvl3pPr>
              <a:defRPr sz="1600"/>
            </a:lvl3pPr>
            <a:lvl4pPr>
              <a:defRPr sz="1300"/>
            </a:lvl4pPr>
            <a:lvl5pPr>
              <a:defRPr sz="13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内容占位符 5"/>
          <p:cNvSpPr>
            <a:spLocks noGrp="1"/>
          </p:cNvSpPr>
          <p:nvPr>
            <p:ph sz="quarter" idx="4"/>
          </p:nvPr>
        </p:nvSpPr>
        <p:spPr>
          <a:xfrm>
            <a:off x="4645025" y="1885950"/>
            <a:ext cx="4041776" cy="2884290"/>
          </a:xfrm>
        </p:spPr>
        <p:txBody>
          <a:bodyPr tIns="0"/>
          <a:lstStyle>
            <a:lvl1pPr>
              <a:defRPr sz="1900"/>
            </a:lvl1pPr>
            <a:lvl2pPr>
              <a:defRPr sz="1700"/>
            </a:lvl2pPr>
            <a:lvl3pPr>
              <a:defRPr sz="1600"/>
            </a:lvl3pPr>
            <a:lvl4pPr>
              <a:defRPr sz="1300"/>
            </a:lvl4pPr>
            <a:lvl5pPr>
              <a:defRPr sz="13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9"/>
          <p:cNvSpPr>
            <a:spLocks noGrp="1"/>
          </p:cNvSpPr>
          <p:nvPr>
            <p:ph type="dt" sz="half" idx="10"/>
          </p:nvPr>
        </p:nvSpPr>
        <p:spPr/>
        <p:txBody>
          <a:bodyPr/>
          <a:lstStyle>
            <a:lvl1pPr>
              <a:defRPr/>
            </a:lvl1pPr>
          </a:lstStyle>
          <a:p>
            <a:pPr>
              <a:defRPr/>
            </a:pPr>
            <a:fld id="{E3269EC3-FC5B-4B5E-91DC-D60870C8D91C}" type="datetimeFigureOut">
              <a:rPr lang="en-US">
                <a:solidFill>
                  <a:srgbClr val="04617B">
                    <a:shade val="90000"/>
                  </a:srgbClr>
                </a:solidFill>
              </a:rPr>
            </a:fld>
            <a:endParaRPr lang="en-US" dirty="0">
              <a:solidFill>
                <a:srgbClr val="04617B">
                  <a:shade val="90000"/>
                </a:srgbClr>
              </a:solidFill>
            </a:endParaRPr>
          </a:p>
        </p:txBody>
      </p:sp>
      <p:sp>
        <p:nvSpPr>
          <p:cNvPr id="8"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灯片编号占位符 17"/>
          <p:cNvSpPr>
            <a:spLocks noGrp="1"/>
          </p:cNvSpPr>
          <p:nvPr>
            <p:ph type="sldNum" sz="quarter" idx="12"/>
          </p:nvPr>
        </p:nvSpPr>
        <p:spPr/>
        <p:txBody>
          <a:bodyPr/>
          <a:lstStyle>
            <a:lvl1pPr>
              <a:defRPr/>
            </a:lvl1pPr>
          </a:lstStyle>
          <a:p>
            <a:pPr>
              <a:defRPr/>
            </a:pPr>
            <a:fld id="{A22334BD-7906-49C5-AA12-1D5B8388BAA0}"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2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p:txBody>
          <a:bodyPr/>
          <a:lstStyle>
            <a:lvl1pPr>
              <a:defRPr/>
            </a:lvl1pPr>
          </a:lstStyle>
          <a:p>
            <a:pPr>
              <a:defRPr/>
            </a:pPr>
            <a:fld id="{E01154A4-7D55-4521-AE89-D2935E2035D4}" type="datetimeFigureOut">
              <a:rPr lang="en-US">
                <a:solidFill>
                  <a:srgbClr val="04617B">
                    <a:shade val="90000"/>
                  </a:srgbClr>
                </a:solidFill>
              </a:rPr>
            </a:fld>
            <a:endParaRPr lang="en-US" dirty="0">
              <a:solidFill>
                <a:srgbClr val="04617B">
                  <a:shade val="90000"/>
                </a:srgbClr>
              </a:solidFill>
            </a:endParaRPr>
          </a:p>
        </p:txBody>
      </p:sp>
      <p:sp>
        <p:nvSpPr>
          <p:cNvPr id="4"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灯片编号占位符 17"/>
          <p:cNvSpPr>
            <a:spLocks noGrp="1"/>
          </p:cNvSpPr>
          <p:nvPr>
            <p:ph type="sldNum" sz="quarter" idx="12"/>
          </p:nvPr>
        </p:nvSpPr>
        <p:spPr/>
        <p:txBody>
          <a:bodyPr/>
          <a:lstStyle>
            <a:lvl1pPr>
              <a:defRPr/>
            </a:lvl1pPr>
          </a:lstStyle>
          <a:p>
            <a:pPr>
              <a:defRPr/>
            </a:pPr>
            <a:fld id="{ED6834FE-6E70-4768-B108-AC833B3004BA}"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fld id="{F481374C-F9CC-44F9-AAC6-898DF052E5EA}" type="datetimeFigureOut">
              <a:rPr lang="en-US">
                <a:solidFill>
                  <a:srgbClr val="04617B">
                    <a:shade val="90000"/>
                  </a:srgbClr>
                </a:solidFill>
              </a:rPr>
            </a:fld>
            <a:endParaRPr lang="en-US" dirty="0">
              <a:solidFill>
                <a:srgbClr val="04617B">
                  <a:shade val="90000"/>
                </a:srgbClr>
              </a:solidFill>
            </a:endParaRPr>
          </a:p>
        </p:txBody>
      </p:sp>
      <p:sp>
        <p:nvSpPr>
          <p:cNvPr id="3"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灯片编号占位符 17"/>
          <p:cNvSpPr>
            <a:spLocks noGrp="1"/>
          </p:cNvSpPr>
          <p:nvPr>
            <p:ph type="sldNum" sz="quarter" idx="12"/>
          </p:nvPr>
        </p:nvSpPr>
        <p:spPr/>
        <p:txBody>
          <a:bodyPr/>
          <a:lstStyle>
            <a:lvl1pPr>
              <a:defRPr/>
            </a:lvl1pPr>
          </a:lstStyle>
          <a:p>
            <a:pPr>
              <a:defRPr/>
            </a:pPr>
            <a:fld id="{9338F2AE-FC74-42FE-A45E-EBF300AF8CD4}"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385764"/>
            <a:ext cx="2743200" cy="871537"/>
          </a:xfrm>
        </p:spPr>
        <p:txBody>
          <a:bodyPr>
            <a:noAutofit/>
          </a:bodyPr>
          <a:lstStyle>
            <a:lvl1pPr algn="l" rtl="0">
              <a:spcBef>
                <a:spcPct val="0"/>
              </a:spcBef>
              <a:buNone/>
              <a:defRPr sz="22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257300"/>
            <a:ext cx="2743200" cy="3429000"/>
          </a:xfrm>
        </p:spPr>
        <p:txBody>
          <a:bodyPr lIns="15585" rIns="15585"/>
          <a:lstStyle>
            <a:lvl1pPr marL="0" indent="0" algn="l">
              <a:buNone/>
              <a:defRPr sz="1200"/>
            </a:lvl1pPr>
            <a:lvl2pPr indent="0" algn="l">
              <a:buNone/>
              <a:defRPr sz="1000"/>
            </a:lvl2pPr>
            <a:lvl3pPr indent="0" algn="l">
              <a:buNone/>
              <a:defRPr sz="900"/>
            </a:lvl3pPr>
            <a:lvl4pPr indent="0" algn="l">
              <a:buNone/>
              <a:defRPr sz="800"/>
            </a:lvl4pPr>
            <a:lvl5pPr indent="0" algn="l">
              <a:buNone/>
              <a:defRPr sz="800"/>
            </a:lvl5pPr>
          </a:lstStyle>
          <a:p>
            <a:pPr lvl="0"/>
            <a:r>
              <a:rPr lang="zh-CN" altLang="en-US" smtClean="0"/>
              <a:t>单击此处编辑母版文本样式</a:t>
            </a:r>
            <a:endParaRPr lang="zh-CN" altLang="en-US" smtClean="0"/>
          </a:p>
        </p:txBody>
      </p:sp>
      <p:sp>
        <p:nvSpPr>
          <p:cNvPr id="4" name="内容占位符 3"/>
          <p:cNvSpPr>
            <a:spLocks noGrp="1"/>
          </p:cNvSpPr>
          <p:nvPr>
            <p:ph sz="half" idx="1"/>
          </p:nvPr>
        </p:nvSpPr>
        <p:spPr>
          <a:xfrm>
            <a:off x="3575051" y="1257300"/>
            <a:ext cx="5111749" cy="3429000"/>
          </a:xfrm>
        </p:spPr>
        <p:txBody>
          <a:bodyPr tIns="0"/>
          <a:lstStyle>
            <a:lvl1pPr>
              <a:defRPr sz="2300"/>
            </a:lvl1pPr>
            <a:lvl2pPr>
              <a:defRPr sz="2200"/>
            </a:lvl2pPr>
            <a:lvl3pPr>
              <a:defRPr sz="2000"/>
            </a:lvl3pPr>
            <a:lvl4pPr>
              <a:defRPr sz="17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0DA90901-4EDD-494C-955D-E3871928F1B0}" type="datetimeFigureOut">
              <a:rPr lang="en-US">
                <a:solidFill>
                  <a:srgbClr val="04617B">
                    <a:shade val="90000"/>
                  </a:srgbClr>
                </a:solidFill>
              </a:rPr>
            </a:fld>
            <a:endParaRPr lang="en-US" dirty="0">
              <a:solidFill>
                <a:srgbClr val="04617B">
                  <a:shade val="90000"/>
                </a:srgbClr>
              </a:solidFill>
            </a:endParaRPr>
          </a:p>
        </p:txBody>
      </p:sp>
      <p:sp>
        <p:nvSpPr>
          <p:cNvPr id="6"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灯片编号占位符 17"/>
          <p:cNvSpPr>
            <a:spLocks noGrp="1"/>
          </p:cNvSpPr>
          <p:nvPr>
            <p:ph type="sldNum" sz="quarter" idx="12"/>
          </p:nvPr>
        </p:nvSpPr>
        <p:spPr/>
        <p:txBody>
          <a:bodyPr/>
          <a:lstStyle>
            <a:lvl1pPr>
              <a:defRPr/>
            </a:lvl1pPr>
          </a:lstStyle>
          <a:p>
            <a:pPr>
              <a:defRPr/>
            </a:pPr>
            <a:fld id="{E7E75C68-C1CD-4739-A91F-1AE8C53A5EEF}"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648" y="831513"/>
            <a:ext cx="5257529" cy="3085236"/>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77923" tIns="38962" rIns="77923" bIns="38962" anchor="ctr"/>
          <a:lstStyle/>
          <a:p>
            <a:pPr algn="ctr" defTabSz="914400" fontAlgn="base">
              <a:spcBef>
                <a:spcPct val="0"/>
              </a:spcBef>
              <a:spcAft>
                <a:spcPct val="0"/>
              </a:spcAft>
              <a:buFont typeface="Arial" panose="020B0604020202020204" pitchFamily="34" charset="0"/>
              <a:buNone/>
              <a:defRPr/>
            </a:pPr>
            <a:endParaRPr lang="en-US" sz="1000">
              <a:solidFill>
                <a:prstClr val="white"/>
              </a:solidFill>
            </a:endParaRPr>
          </a:p>
        </p:txBody>
      </p:sp>
      <p:sp>
        <p:nvSpPr>
          <p:cNvPr id="6" name="直角三角形 5"/>
          <p:cNvSpPr/>
          <p:nvPr/>
        </p:nvSpPr>
        <p:spPr>
          <a:xfrm rot="420000" flipV="1">
            <a:off x="8003715" y="4019338"/>
            <a:ext cx="156111" cy="11662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77923" tIns="38962" rIns="77923" bIns="38962" anchor="ctr"/>
          <a:lstStyle/>
          <a:p>
            <a:pPr algn="ctr" defTabSz="914400" fontAlgn="base">
              <a:spcBef>
                <a:spcPct val="0"/>
              </a:spcBef>
              <a:spcAft>
                <a:spcPct val="0"/>
              </a:spcAft>
              <a:buFont typeface="Arial" panose="020B0604020202020204" pitchFamily="34" charset="0"/>
              <a:buNone/>
              <a:defRPr/>
            </a:pPr>
            <a:endParaRPr lang="en-US" sz="1000">
              <a:solidFill>
                <a:prstClr val="white"/>
              </a:solidFill>
            </a:endParaRPr>
          </a:p>
        </p:txBody>
      </p:sp>
      <p:sp>
        <p:nvSpPr>
          <p:cNvPr id="7" name="任意多边形 6"/>
          <p:cNvSpPr/>
          <p:nvPr/>
        </p:nvSpPr>
        <p:spPr bwMode="auto">
          <a:xfrm flipV="1">
            <a:off x="-9503" y="4362742"/>
            <a:ext cx="9163006" cy="78075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77923" tIns="38962" rIns="77923" bIns="38962"/>
          <a:lstStyle/>
          <a:p>
            <a:pPr defTabSz="914400" fontAlgn="base">
              <a:spcBef>
                <a:spcPct val="0"/>
              </a:spcBef>
              <a:spcAft>
                <a:spcPct val="0"/>
              </a:spcAft>
              <a:buFont typeface="Arial" panose="020B0604020202020204" pitchFamily="34" charset="0"/>
              <a:buNone/>
              <a:defRPr/>
            </a:pPr>
            <a:endParaRPr lang="en-US" sz="1000" dirty="0">
              <a:solidFill>
                <a:prstClr val="black"/>
              </a:solidFill>
              <a:ea typeface="宋体" panose="02010600030101010101" pitchFamily="2" charset="-122"/>
            </a:endParaRPr>
          </a:p>
        </p:txBody>
      </p:sp>
      <p:sp>
        <p:nvSpPr>
          <p:cNvPr id="8" name="任意多边形 7"/>
          <p:cNvSpPr/>
          <p:nvPr/>
        </p:nvSpPr>
        <p:spPr bwMode="auto">
          <a:xfrm flipV="1">
            <a:off x="4381952" y="4665110"/>
            <a:ext cx="4762048" cy="47839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77923" tIns="38962" rIns="77923" bIns="38962"/>
          <a:lstStyle/>
          <a:p>
            <a:pPr defTabSz="914400" fontAlgn="base">
              <a:spcBef>
                <a:spcPct val="0"/>
              </a:spcBef>
              <a:spcAft>
                <a:spcPct val="0"/>
              </a:spcAft>
              <a:buFont typeface="Arial" panose="020B0604020202020204" pitchFamily="34" charset="0"/>
              <a:buNone/>
              <a:defRPr/>
            </a:pPr>
            <a:endParaRPr lang="en-US" sz="1000" dirty="0">
              <a:solidFill>
                <a:prstClr val="black"/>
              </a:solidFill>
              <a:ea typeface="宋体" panose="02010600030101010101" pitchFamily="2" charset="-122"/>
            </a:endParaRPr>
          </a:p>
        </p:txBody>
      </p:sp>
      <p:sp>
        <p:nvSpPr>
          <p:cNvPr id="2" name="标题 1"/>
          <p:cNvSpPr>
            <a:spLocks noGrp="1"/>
          </p:cNvSpPr>
          <p:nvPr>
            <p:ph type="title"/>
          </p:nvPr>
        </p:nvSpPr>
        <p:spPr>
          <a:xfrm>
            <a:off x="609600" y="882748"/>
            <a:ext cx="2212848" cy="1186966"/>
          </a:xfrm>
        </p:spPr>
        <p:txBody>
          <a:bodyPr lIns="38962" rIns="38962" bIns="38962"/>
          <a:lstStyle>
            <a:lvl1pPr algn="l">
              <a:buNone/>
              <a:defRPr sz="17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121589"/>
            <a:ext cx="2209800" cy="1634490"/>
          </a:xfrm>
        </p:spPr>
        <p:txBody>
          <a:bodyPr lIns="54546" rIns="38962"/>
          <a:lstStyle>
            <a:lvl1pPr marL="0" indent="0" algn="l">
              <a:spcBef>
                <a:spcPts val="215"/>
              </a:spcBef>
              <a:buFontTx/>
              <a:buNone/>
              <a:defRPr sz="1100"/>
            </a:lvl1pPr>
            <a:lvl2pPr>
              <a:defRPr sz="1000"/>
            </a:lvl2pPr>
            <a:lvl3pPr>
              <a:defRPr sz="900"/>
            </a:lvl3pPr>
            <a:lvl4pPr>
              <a:defRPr sz="800"/>
            </a:lvl4pPr>
            <a:lvl5pPr>
              <a:defRPr sz="800"/>
            </a:lvl5pPr>
          </a:lstStyle>
          <a:p>
            <a:pPr lvl="0"/>
            <a:r>
              <a:rPr lang="zh-CN" altLang="en-US" smtClean="0"/>
              <a:t>单击此处编辑母版文本样式</a:t>
            </a:r>
            <a:endParaRPr lang="zh-CN" altLang="en-US" smtClean="0"/>
          </a:p>
        </p:txBody>
      </p:sp>
      <p:sp>
        <p:nvSpPr>
          <p:cNvPr id="3" name="图片占位符 2"/>
          <p:cNvSpPr>
            <a:spLocks noGrp="1"/>
          </p:cNvSpPr>
          <p:nvPr>
            <p:ph type="pic" idx="1"/>
          </p:nvPr>
        </p:nvSpPr>
        <p:spPr>
          <a:xfrm rot="420000">
            <a:off x="3485794"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2700"/>
            </a:lvl1pPr>
          </a:lstStyle>
          <a:p>
            <a:pPr lvl="0"/>
            <a:r>
              <a:rPr lang="zh-CN" altLang="en-US" noProof="0" smtClean="0"/>
              <a:t>单击图标添加图片</a:t>
            </a:r>
            <a:endParaRPr lang="en-US" noProof="0" dirty="0"/>
          </a:p>
        </p:txBody>
      </p:sp>
      <p:sp>
        <p:nvSpPr>
          <p:cNvPr id="9" name="日期占位符 4"/>
          <p:cNvSpPr>
            <a:spLocks noGrp="1"/>
          </p:cNvSpPr>
          <p:nvPr>
            <p:ph type="dt" sz="half" idx="10"/>
          </p:nvPr>
        </p:nvSpPr>
        <p:spPr/>
        <p:txBody>
          <a:bodyPr/>
          <a:lstStyle>
            <a:lvl1pPr>
              <a:defRPr/>
            </a:lvl1pPr>
          </a:lstStyle>
          <a:p>
            <a:pPr>
              <a:defRPr/>
            </a:pPr>
            <a:fld id="{527E503E-803A-404E-8487-8C4C3D148AA4}" type="datetimeFigureOut">
              <a:rPr lang="en-US">
                <a:solidFill>
                  <a:srgbClr val="04617B">
                    <a:shade val="90000"/>
                  </a:srgbClr>
                </a:solidFill>
              </a:rPr>
            </a:fld>
            <a:endParaRPr lang="en-US">
              <a:solidFill>
                <a:srgbClr val="04617B">
                  <a:shade val="90000"/>
                </a:srgbClr>
              </a:solidFill>
            </a:endParaRPr>
          </a:p>
        </p:txBody>
      </p:sp>
      <p:sp>
        <p:nvSpPr>
          <p:cNvPr id="10" name="页脚占位符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灯片编号占位符 6"/>
          <p:cNvSpPr>
            <a:spLocks noGrp="1"/>
          </p:cNvSpPr>
          <p:nvPr>
            <p:ph type="sldNum" sz="quarter" idx="12"/>
          </p:nvPr>
        </p:nvSpPr>
        <p:spPr>
          <a:xfrm>
            <a:off x="8077019" y="4767700"/>
            <a:ext cx="609510" cy="273211"/>
          </a:xfrm>
        </p:spPr>
        <p:txBody>
          <a:bodyPr/>
          <a:lstStyle>
            <a:lvl1pPr>
              <a:defRPr/>
            </a:lvl1pPr>
          </a:lstStyle>
          <a:p>
            <a:pPr>
              <a:defRPr/>
            </a:pPr>
            <a:fld id="{FAE73107-4BAF-4456-BB0F-10D9D810272A}" type="slidenum">
              <a:rPr lang="en-US">
                <a:solidFill>
                  <a:srgbClr val="04617B">
                    <a:shade val="90000"/>
                  </a:srgbClr>
                </a:solidFill>
              </a:rPr>
            </a:fld>
            <a:endParaRPr lang="en-US">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0" name="TextBox 3"/>
          <p:cNvSpPr txBox="1"/>
          <p:nvPr userDrawn="1"/>
        </p:nvSpPr>
        <p:spPr>
          <a:xfrm>
            <a:off x="1710427" y="519191"/>
            <a:ext cx="108860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目录页</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矩形 24"/>
          <p:cNvSpPr>
            <a:spLocks noChangeArrowheads="1"/>
          </p:cNvSpPr>
          <p:nvPr userDrawn="1"/>
        </p:nvSpPr>
        <p:spPr bwMode="auto">
          <a:xfrm>
            <a:off x="792565" y="528232"/>
            <a:ext cx="809879" cy="369332"/>
          </a:xfrm>
          <a:prstGeom prst="rect">
            <a:avLst/>
          </a:prstGeom>
          <a:noFill/>
          <a:ln w="9525">
            <a:noFill/>
            <a:miter lim="800000"/>
          </a:ln>
        </p:spPr>
        <p:txBody>
          <a:bodyPr wrap="square" lIns="0" tIns="0" rIns="0" bIns="0">
            <a:spAutoFit/>
          </a:bodyPr>
          <a:lstStyle/>
          <a:p>
            <a:pPr algn="ctr"/>
            <a:r>
              <a:rPr lang="en-US" altLang="zh-CN" sz="1200" dirty="0">
                <a:solidFill>
                  <a:prstClr val="white"/>
                </a:solidFill>
                <a:ea typeface="微软雅黑" panose="020B0503020204020204" pitchFamily="34" charset="-122"/>
                <a:cs typeface="Arial Unicode MS" panose="020B0604020202020204" pitchFamily="34" charset="-122"/>
              </a:rPr>
              <a:t>CONTENTS</a:t>
            </a:r>
            <a:endParaRPr lang="en-US" altLang="zh-CN" sz="1200" dirty="0">
              <a:solidFill>
                <a:prstClr val="white"/>
              </a:solidFill>
              <a:ea typeface="微软雅黑" panose="020B0503020204020204" pitchFamily="34" charset="-122"/>
              <a:cs typeface="Arial Unicode MS" panose="020B0604020202020204" pitchFamily="34" charset="-122"/>
            </a:endParaRPr>
          </a:p>
          <a:p>
            <a:pPr algn="ctr"/>
            <a:r>
              <a:rPr lang="en-US" altLang="zh-CN" sz="1200" dirty="0">
                <a:solidFill>
                  <a:prstClr val="white"/>
                </a:solidFill>
                <a:ea typeface="微软雅黑" panose="020B0503020204020204" pitchFamily="34" charset="-122"/>
                <a:cs typeface="Arial Unicode MS" panose="020B0604020202020204" pitchFamily="34" charset="-122"/>
              </a:rPr>
              <a:t> PAGE</a:t>
            </a:r>
            <a:endParaRPr lang="en-US" altLang="zh-CN" sz="12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8A3D079F-5CCA-48A9-81D0-C3992E3CD87C}" type="datetimeFigureOut">
              <a:rPr lang="en-US">
                <a:solidFill>
                  <a:srgbClr val="04617B">
                    <a:shade val="90000"/>
                  </a:srgbClr>
                </a:solidFill>
              </a:rPr>
            </a:fld>
            <a:endParaRPr lang="en-US" dirty="0">
              <a:solidFill>
                <a:srgbClr val="04617B">
                  <a:shade val="90000"/>
                </a:srgbClr>
              </a:solidFill>
            </a:endParaRPr>
          </a:p>
        </p:txBody>
      </p:sp>
      <p:sp>
        <p:nvSpPr>
          <p:cNvPr id="5"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灯片编号占位符 17"/>
          <p:cNvSpPr>
            <a:spLocks noGrp="1"/>
          </p:cNvSpPr>
          <p:nvPr>
            <p:ph type="sldNum" sz="quarter" idx="12"/>
          </p:nvPr>
        </p:nvSpPr>
        <p:spPr/>
        <p:txBody>
          <a:bodyPr/>
          <a:lstStyle>
            <a:lvl1pPr>
              <a:defRPr/>
            </a:lvl1pPr>
          </a:lstStyle>
          <a:p>
            <a:pPr>
              <a:defRPr/>
            </a:pPr>
            <a:fld id="{2A6ED8A1-CF47-4FDB-8F21-12F408257FCC}"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85802"/>
            <a:ext cx="2057400" cy="390882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685802"/>
            <a:ext cx="6019800" cy="390882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54B3ECD0-5008-447B-87B8-A3638856C12D}" type="datetimeFigureOut">
              <a:rPr lang="en-US">
                <a:solidFill>
                  <a:srgbClr val="04617B">
                    <a:shade val="90000"/>
                  </a:srgbClr>
                </a:solidFill>
              </a:rPr>
            </a:fld>
            <a:endParaRPr lang="en-US" dirty="0">
              <a:solidFill>
                <a:srgbClr val="04617B">
                  <a:shade val="90000"/>
                </a:srgbClr>
              </a:solidFill>
            </a:endParaRPr>
          </a:p>
        </p:txBody>
      </p:sp>
      <p:sp>
        <p:nvSpPr>
          <p:cNvPr id="5" name="页脚占位符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灯片编号占位符 17"/>
          <p:cNvSpPr>
            <a:spLocks noGrp="1"/>
          </p:cNvSpPr>
          <p:nvPr>
            <p:ph type="sldNum" sz="quarter" idx="12"/>
          </p:nvPr>
        </p:nvSpPr>
        <p:spPr/>
        <p:txBody>
          <a:bodyPr/>
          <a:lstStyle>
            <a:lvl1pPr>
              <a:defRPr/>
            </a:lvl1pPr>
          </a:lstStyle>
          <a:p>
            <a:pPr>
              <a:defRPr/>
            </a:pPr>
            <a:fld id="{A253D217-2D90-497C-8978-1DC7F3E61E14}" type="slidenum">
              <a:rPr lang="en-US">
                <a:solidFill>
                  <a:srgbClr val="04617B">
                    <a:shade val="90000"/>
                  </a:srgbClr>
                </a:solidFill>
              </a:rPr>
            </a:fld>
            <a:endParaRPr lang="en-US" dirty="0">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
        <p:nvSpPr>
          <p:cNvPr id="10" name="TextBox 3"/>
          <p:cNvSpPr txBox="1"/>
          <p:nvPr userDrawn="1"/>
        </p:nvSpPr>
        <p:spPr>
          <a:xfrm>
            <a:off x="1710427" y="519191"/>
            <a:ext cx="1088606"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过渡页</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矩形 24"/>
          <p:cNvSpPr>
            <a:spLocks noChangeArrowheads="1"/>
          </p:cNvSpPr>
          <p:nvPr userDrawn="1"/>
        </p:nvSpPr>
        <p:spPr bwMode="auto">
          <a:xfrm>
            <a:off x="792565" y="528232"/>
            <a:ext cx="809879" cy="369332"/>
          </a:xfrm>
          <a:prstGeom prst="rect">
            <a:avLst/>
          </a:prstGeom>
          <a:noFill/>
          <a:ln w="9525">
            <a:noFill/>
            <a:miter lim="800000"/>
          </a:ln>
        </p:spPr>
        <p:txBody>
          <a:bodyPr wrap="square" lIns="0" tIns="0" rIns="0" bIns="0">
            <a:spAutoFit/>
          </a:bodyPr>
          <a:lstStyle/>
          <a:p>
            <a:pPr algn="ctr"/>
            <a:r>
              <a:rPr lang="en-US" altLang="zh-CN" sz="1200" dirty="0">
                <a:solidFill>
                  <a:prstClr val="white"/>
                </a:solidFill>
                <a:ea typeface="微软雅黑" panose="020B0503020204020204" pitchFamily="34" charset="-122"/>
                <a:cs typeface="Arial Unicode MS" panose="020B0604020202020204" pitchFamily="34" charset="-122"/>
              </a:rPr>
              <a:t>TRANSITION PAGE</a:t>
            </a:r>
            <a:endParaRPr lang="en-US" altLang="zh-CN" sz="12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第一</a:t>
            </a:r>
            <a:r>
              <a:rPr lang="zh-CN" altLang="en-US" sz="1015" b="1" dirty="0" smtClean="0">
                <a:solidFill>
                  <a:prstClr val="white"/>
                </a:solidFill>
                <a:ea typeface="微软雅黑" panose="020B0503020204020204" pitchFamily="34" charset="-122"/>
                <a:cs typeface="Arial Unicode MS" panose="020B0604020202020204" pitchFamily="34" charset="-122"/>
              </a:rPr>
              <a:t>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
        <p:nvSpPr>
          <p:cNvPr id="3"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第二</a:t>
            </a:r>
            <a:r>
              <a:rPr lang="zh-CN" altLang="en-US" sz="1015" b="1" dirty="0" smtClean="0">
                <a:solidFill>
                  <a:prstClr val="white"/>
                </a:solidFill>
                <a:ea typeface="微软雅黑" panose="020B0503020204020204" pitchFamily="34" charset="-122"/>
                <a:cs typeface="Arial Unicode MS" panose="020B0604020202020204" pitchFamily="34" charset="-122"/>
              </a:rPr>
              <a:t>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TextBox 3"/>
          <p:cNvSpPr txBox="1"/>
          <p:nvPr userDrawn="1"/>
        </p:nvSpPr>
        <p:spPr>
          <a:xfrm>
            <a:off x="1710427" y="519191"/>
            <a:ext cx="2375645" cy="248209"/>
          </a:xfrm>
          <a:prstGeom prst="rect">
            <a:avLst/>
          </a:prstGeom>
          <a:noFill/>
        </p:spPr>
        <p:txBody>
          <a:bodyPr wrap="square">
            <a:spAutoFit/>
          </a:bodyPr>
          <a:lstStyle/>
          <a:p>
            <a:pPr>
              <a:defRPr/>
            </a:pPr>
            <a:r>
              <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rPr>
              <a:t>人事管理与人力资源管理</a:t>
            </a:r>
            <a:endParaRPr lang="zh-CN" altLang="en-US" sz="1015"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 name="矩形 24"/>
          <p:cNvSpPr>
            <a:spLocks noChangeArrowheads="1"/>
          </p:cNvSpPr>
          <p:nvPr userDrawn="1"/>
        </p:nvSpPr>
        <p:spPr bwMode="auto">
          <a:xfrm>
            <a:off x="792565" y="424358"/>
            <a:ext cx="809879" cy="395429"/>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第二章</a:t>
            </a:r>
            <a:endParaRPr lang="en-US" altLang="zh-CN" sz="1015" b="1" dirty="0">
              <a:solidFill>
                <a:prstClr val="white"/>
              </a:solidFill>
              <a:ea typeface="微软雅黑" panose="020B0503020204020204" pitchFamily="34" charset="-122"/>
              <a:cs typeface="Arial Unicode MS" panose="020B0604020202020204" pitchFamily="34" charset="-122"/>
            </a:endParaRPr>
          </a:p>
          <a:p>
            <a:pPr algn="ctr"/>
            <a:r>
              <a:rPr lang="zh-CN" altLang="en-US" sz="1050" dirty="0">
                <a:solidFill>
                  <a:prstClr val="white"/>
                </a:solidFill>
                <a:ea typeface="微软雅黑" panose="020B0503020204020204" pitchFamily="34" charset="-122"/>
                <a:cs typeface="Arial Unicode MS" panose="020B0604020202020204" pitchFamily="34" charset="-122"/>
              </a:rPr>
              <a:t>正文</a:t>
            </a:r>
            <a:endParaRPr lang="en-US" altLang="zh-CN" sz="105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第三</a:t>
            </a:r>
            <a:r>
              <a:rPr lang="zh-CN" altLang="en-US" sz="1015" b="1" dirty="0" smtClean="0">
                <a:solidFill>
                  <a:prstClr val="white"/>
                </a:solidFill>
                <a:ea typeface="微软雅黑" panose="020B0503020204020204" pitchFamily="34" charset="-122"/>
                <a:cs typeface="Arial Unicode MS" panose="020B0604020202020204" pitchFamily="34" charset="-122"/>
              </a:rPr>
              <a:t>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a:solidFill>
                  <a:prstClr val="white"/>
                </a:solidFill>
                <a:ea typeface="微软雅黑" panose="020B0503020204020204" pitchFamily="34" charset="-122"/>
                <a:cs typeface="Arial Unicode MS" panose="020B0604020202020204" pitchFamily="34" charset="-122"/>
              </a:rPr>
              <a:t>第四</a:t>
            </a:r>
            <a:r>
              <a:rPr lang="zh-CN" altLang="en-US" sz="1015" b="1" dirty="0" smtClean="0">
                <a:solidFill>
                  <a:prstClr val="white"/>
                </a:solidFill>
                <a:ea typeface="微软雅黑" panose="020B0503020204020204" pitchFamily="34" charset="-122"/>
                <a:cs typeface="Arial Unicode MS" panose="020B0604020202020204" pitchFamily="34" charset="-122"/>
              </a:rPr>
              <a:t>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792565" y="424358"/>
            <a:ext cx="809879" cy="233847"/>
          </a:xfrm>
          <a:prstGeom prst="rect">
            <a:avLst/>
          </a:prstGeom>
          <a:noFill/>
          <a:ln w="9525">
            <a:noFill/>
            <a:miter lim="800000"/>
          </a:ln>
        </p:spPr>
        <p:txBody>
          <a:bodyPr wrap="square" lIns="0" tIns="0" rIns="0" bIns="0">
            <a:spAutoFit/>
          </a:bodyPr>
          <a:lstStyle/>
          <a:p>
            <a:pPr algn="ctr">
              <a:lnSpc>
                <a:spcPct val="150000"/>
              </a:lnSpc>
            </a:pPr>
            <a:r>
              <a:rPr lang="zh-CN" altLang="en-US" sz="1015" b="1" dirty="0" smtClean="0">
                <a:solidFill>
                  <a:prstClr val="white"/>
                </a:solidFill>
                <a:ea typeface="微软雅黑" panose="020B0503020204020204" pitchFamily="34" charset="-122"/>
                <a:cs typeface="Arial Unicode MS" panose="020B0604020202020204" pitchFamily="34" charset="-122"/>
              </a:rPr>
              <a:t>第五章</a:t>
            </a:r>
            <a:endParaRPr lang="en-US" altLang="zh-CN" sz="1015"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五边形 18"/>
          <p:cNvSpPr/>
          <p:nvPr userDrawn="1"/>
        </p:nvSpPr>
        <p:spPr>
          <a:xfrm rot="5400000">
            <a:off x="919526" y="376666"/>
            <a:ext cx="555954" cy="809879"/>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 name="矩形 19"/>
          <p:cNvSpPr/>
          <p:nvPr userDrawn="1"/>
        </p:nvSpPr>
        <p:spPr>
          <a:xfrm>
            <a:off x="792565" y="0"/>
            <a:ext cx="809879" cy="5036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22" name="直接连接符 21"/>
          <p:cNvCxnSpPr/>
          <p:nvPr userDrawn="1"/>
        </p:nvCxnSpPr>
        <p:spPr>
          <a:xfrm>
            <a:off x="1698605" y="519522"/>
            <a:ext cx="0" cy="27003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userDrawn="1"/>
        </p:nvSpPr>
        <p:spPr>
          <a:xfrm>
            <a:off x="0" y="4699261"/>
            <a:ext cx="8548114"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矩形 27"/>
          <p:cNvSpPr/>
          <p:nvPr userDrawn="1"/>
        </p:nvSpPr>
        <p:spPr>
          <a:xfrm>
            <a:off x="8638784" y="4699261"/>
            <a:ext cx="505217" cy="32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TextBox 15"/>
          <p:cNvSpPr txBox="1"/>
          <p:nvPr userDrawn="1"/>
        </p:nvSpPr>
        <p:spPr>
          <a:xfrm>
            <a:off x="8734577" y="4734304"/>
            <a:ext cx="367408" cy="276999"/>
          </a:xfrm>
          <a:prstGeom prst="rect">
            <a:avLst/>
          </a:prstGeom>
          <a:noFill/>
        </p:spPr>
        <p:txBody>
          <a:bodyPr wrap="none" rtlCol="0">
            <a:spAutoFit/>
          </a:bodyPr>
          <a:lstStyle/>
          <a:p>
            <a:fld id="{2EEF1883-7A0E-4F66-9932-E581691AD397}" type="slidenum">
              <a:rPr lang="zh-CN" altLang="en-US" sz="1200">
                <a:solidFill>
                  <a:prstClr val="white"/>
                </a:solidFill>
              </a:rPr>
            </a:fld>
            <a:endParaRPr lang="zh-CN" altLang="en-US" sz="1200" dirty="0">
              <a:solidFill>
                <a:prstClr val="white"/>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7" name="任意多边形 6"/>
          <p:cNvSpPr/>
          <p:nvPr/>
        </p:nvSpPr>
        <p:spPr bwMode="auto">
          <a:xfrm>
            <a:off x="-9503" y="-5399"/>
            <a:ext cx="9163006" cy="78075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77923" tIns="38962" rIns="77923" bIns="38962"/>
          <a:lstStyle/>
          <a:p>
            <a:pPr defTabSz="914400" fontAlgn="base">
              <a:spcBef>
                <a:spcPct val="0"/>
              </a:spcBef>
              <a:spcAft>
                <a:spcPct val="0"/>
              </a:spcAft>
              <a:buFont typeface="Arial" panose="020B0604020202020204" pitchFamily="34" charset="0"/>
              <a:buNone/>
              <a:defRPr/>
            </a:pPr>
            <a:endParaRPr lang="en-US" sz="1000" dirty="0">
              <a:solidFill>
                <a:prstClr val="black"/>
              </a:solidFill>
              <a:ea typeface="宋体" panose="02010600030101010101" pitchFamily="2" charset="-122"/>
            </a:endParaRPr>
          </a:p>
        </p:txBody>
      </p:sp>
      <p:sp>
        <p:nvSpPr>
          <p:cNvPr id="8" name="任意多边形 7"/>
          <p:cNvSpPr/>
          <p:nvPr/>
        </p:nvSpPr>
        <p:spPr bwMode="auto">
          <a:xfrm>
            <a:off x="4381952" y="-5399"/>
            <a:ext cx="4762048" cy="47839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77923" tIns="38962" rIns="77923" bIns="38962"/>
          <a:lstStyle/>
          <a:p>
            <a:pPr defTabSz="914400" fontAlgn="base">
              <a:spcBef>
                <a:spcPct val="0"/>
              </a:spcBef>
              <a:spcAft>
                <a:spcPct val="0"/>
              </a:spcAft>
              <a:buFont typeface="Arial" panose="020B0604020202020204" pitchFamily="34" charset="0"/>
              <a:buNone/>
              <a:defRPr/>
            </a:pPr>
            <a:endParaRPr lang="en-US" sz="1000" dirty="0">
              <a:solidFill>
                <a:prstClr val="black"/>
              </a:solidFill>
              <a:ea typeface="宋体" panose="02010600030101010101" pitchFamily="2" charset="-122"/>
            </a:endParaRPr>
          </a:p>
        </p:txBody>
      </p:sp>
      <p:sp>
        <p:nvSpPr>
          <p:cNvPr id="1028" name="标题占位符 8"/>
          <p:cNvSpPr>
            <a:spLocks noGrp="1"/>
          </p:cNvSpPr>
          <p:nvPr>
            <p:ph type="title"/>
          </p:nvPr>
        </p:nvSpPr>
        <p:spPr bwMode="auto">
          <a:xfrm>
            <a:off x="457472" y="528065"/>
            <a:ext cx="8229057" cy="85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8962" rIns="0" bIns="0" numCol="1" anchor="b" anchorCtr="0" compatLnSpc="1"/>
          <a:lstStyle/>
          <a:p>
            <a:pPr lvl="0"/>
            <a:r>
              <a:rPr lang="zh-CN" altLang="en-US" smtClean="0"/>
              <a:t>单击此处编辑母版标题样式</a:t>
            </a:r>
            <a:endParaRPr lang="en-US" altLang="zh-CN" smtClean="0"/>
          </a:p>
        </p:txBody>
      </p:sp>
      <p:sp>
        <p:nvSpPr>
          <p:cNvPr id="1029" name="文本占位符 29"/>
          <p:cNvSpPr>
            <a:spLocks noGrp="1"/>
          </p:cNvSpPr>
          <p:nvPr>
            <p:ph type="body" idx="1"/>
          </p:nvPr>
        </p:nvSpPr>
        <p:spPr bwMode="auto">
          <a:xfrm>
            <a:off x="457472" y="1451368"/>
            <a:ext cx="8229057" cy="329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3" tIns="38962" rIns="77923" bIns="38962"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10" name="日期占位符 9"/>
          <p:cNvSpPr>
            <a:spLocks noGrp="1"/>
          </p:cNvSpPr>
          <p:nvPr>
            <p:ph type="dt" sz="half" idx="2"/>
          </p:nvPr>
        </p:nvSpPr>
        <p:spPr>
          <a:xfrm>
            <a:off x="457472" y="4767700"/>
            <a:ext cx="2133962" cy="273211"/>
          </a:xfrm>
          <a:prstGeom prst="rect">
            <a:avLst/>
          </a:prstGeom>
        </p:spPr>
        <p:txBody>
          <a:bodyPr vert="horz" lIns="0" tIns="0" rIns="0" bIns="0" anchor="b"/>
          <a:lstStyle>
            <a:lvl1pPr algn="l" eaLnBrk="1" latinLnBrk="0" hangingPunct="1">
              <a:buFont typeface="Arial" panose="020B0604020202020204" pitchFamily="34" charset="0"/>
              <a:buNone/>
              <a:defRPr kumimoji="0" sz="1000">
                <a:solidFill>
                  <a:schemeClr val="tx2">
                    <a:shade val="90000"/>
                  </a:schemeClr>
                </a:solidFill>
              </a:defRPr>
            </a:lvl1pPr>
          </a:lstStyle>
          <a:p>
            <a:pPr defTabSz="914400" fontAlgn="base">
              <a:spcBef>
                <a:spcPct val="0"/>
              </a:spcBef>
              <a:spcAft>
                <a:spcPct val="0"/>
              </a:spcAft>
              <a:defRPr/>
            </a:pPr>
            <a:fld id="{4C5DC4F2-2875-453D-AA3C-8D78F93D6269}" type="datetimeFigureOut">
              <a:rPr lang="en-US">
                <a:solidFill>
                  <a:srgbClr val="04617B">
                    <a:shade val="90000"/>
                  </a:srgbClr>
                </a:solidFill>
                <a:latin typeface="宋体" panose="02010600030101010101" pitchFamily="2" charset="-122"/>
                <a:ea typeface="宋体" panose="02010600030101010101" pitchFamily="2" charset="-122"/>
              </a:rPr>
            </a:fld>
            <a:endParaRPr lang="en-US" dirty="0">
              <a:solidFill>
                <a:srgbClr val="04617B">
                  <a:shade val="90000"/>
                </a:srgbClr>
              </a:solidFill>
              <a:latin typeface="宋体" panose="02010600030101010101" pitchFamily="2" charset="-122"/>
              <a:ea typeface="宋体" panose="02010600030101010101" pitchFamily="2" charset="-122"/>
            </a:endParaRPr>
          </a:p>
        </p:txBody>
      </p:sp>
      <p:sp>
        <p:nvSpPr>
          <p:cNvPr id="22" name="页脚占位符 21"/>
          <p:cNvSpPr>
            <a:spLocks noGrp="1"/>
          </p:cNvSpPr>
          <p:nvPr>
            <p:ph type="ftr" sz="quarter" idx="3"/>
          </p:nvPr>
        </p:nvSpPr>
        <p:spPr>
          <a:xfrm>
            <a:off x="2667453" y="4767700"/>
            <a:ext cx="3352981" cy="273211"/>
          </a:xfrm>
          <a:prstGeom prst="rect">
            <a:avLst/>
          </a:prstGeom>
        </p:spPr>
        <p:txBody>
          <a:bodyPr vert="horz" lIns="0" tIns="0" rIns="0" bIns="0" anchor="b"/>
          <a:lstStyle>
            <a:lvl1pPr algn="l" eaLnBrk="1" latinLnBrk="0" hangingPunct="1">
              <a:buFont typeface="Arial" panose="020B0604020202020204" pitchFamily="34" charset="0"/>
              <a:buNone/>
              <a:defRPr kumimoji="0" sz="1000">
                <a:solidFill>
                  <a:schemeClr val="tx2">
                    <a:shade val="90000"/>
                  </a:schemeClr>
                </a:solidFill>
              </a:defRPr>
            </a:lvl1pPr>
          </a:lstStyle>
          <a:p>
            <a:pPr defTabSz="914400" fontAlgn="base">
              <a:spcBef>
                <a:spcPct val="0"/>
              </a:spcBef>
              <a:spcAft>
                <a:spcPct val="0"/>
              </a:spcAft>
              <a:defRPr/>
            </a:pPr>
            <a:endParaRPr lang="en-US">
              <a:solidFill>
                <a:srgbClr val="04617B">
                  <a:shade val="90000"/>
                </a:srgbClr>
              </a:solidFill>
              <a:latin typeface="宋体" panose="02010600030101010101" pitchFamily="2" charset="-122"/>
              <a:ea typeface="宋体" panose="02010600030101010101" pitchFamily="2" charset="-122"/>
            </a:endParaRPr>
          </a:p>
        </p:txBody>
      </p:sp>
      <p:sp>
        <p:nvSpPr>
          <p:cNvPr id="18" name="灯片编号占位符 17"/>
          <p:cNvSpPr>
            <a:spLocks noGrp="1"/>
          </p:cNvSpPr>
          <p:nvPr>
            <p:ph type="sldNum" sz="quarter" idx="4"/>
          </p:nvPr>
        </p:nvSpPr>
        <p:spPr>
          <a:xfrm>
            <a:off x="7924981" y="4767700"/>
            <a:ext cx="761548" cy="273211"/>
          </a:xfrm>
          <a:prstGeom prst="rect">
            <a:avLst/>
          </a:prstGeom>
        </p:spPr>
        <p:txBody>
          <a:bodyPr vert="horz" lIns="0" tIns="0" rIns="0" bIns="0" anchor="b"/>
          <a:lstStyle>
            <a:lvl1pPr algn="r" eaLnBrk="1" latinLnBrk="0" hangingPunct="1">
              <a:buFont typeface="Arial" panose="020B0604020202020204" pitchFamily="34" charset="0"/>
              <a:buNone/>
              <a:defRPr kumimoji="0" sz="1000">
                <a:solidFill>
                  <a:schemeClr val="tx2">
                    <a:shade val="90000"/>
                  </a:schemeClr>
                </a:solidFill>
              </a:defRPr>
            </a:lvl1pPr>
          </a:lstStyle>
          <a:p>
            <a:pPr defTabSz="914400" fontAlgn="base">
              <a:spcBef>
                <a:spcPct val="0"/>
              </a:spcBef>
              <a:spcAft>
                <a:spcPct val="0"/>
              </a:spcAft>
              <a:defRPr/>
            </a:pPr>
            <a:fld id="{0FB8BE22-2AD9-4F51-B63E-EB7563CE579A}" type="slidenum">
              <a:rPr lang="en-US">
                <a:solidFill>
                  <a:srgbClr val="04617B">
                    <a:shade val="90000"/>
                  </a:srgbClr>
                </a:solidFill>
                <a:latin typeface="宋体" panose="02010600030101010101" pitchFamily="2" charset="-122"/>
                <a:ea typeface="宋体" panose="02010600030101010101" pitchFamily="2" charset="-122"/>
              </a:rPr>
            </a:fld>
            <a:endParaRPr lang="en-US" dirty="0">
              <a:solidFill>
                <a:srgbClr val="04617B">
                  <a:shade val="90000"/>
                </a:srgbClr>
              </a:solidFill>
              <a:latin typeface="宋体" panose="02010600030101010101" pitchFamily="2" charset="-122"/>
              <a:ea typeface="宋体" panose="02010600030101010101" pitchFamily="2" charset="-122"/>
            </a:endParaRPr>
          </a:p>
        </p:txBody>
      </p:sp>
      <p:grpSp>
        <p:nvGrpSpPr>
          <p:cNvPr id="1033" name="组合 1"/>
          <p:cNvGrpSpPr/>
          <p:nvPr/>
        </p:nvGrpSpPr>
        <p:grpSpPr bwMode="auto">
          <a:xfrm>
            <a:off x="-19004" y="152265"/>
            <a:ext cx="9180652" cy="485949"/>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buFont typeface="Arial" panose="020B0604020202020204" pitchFamily="34" charset="0"/>
                <a:buNone/>
                <a:defRPr/>
              </a:pPr>
              <a:endParaRPr lang="en-US" sz="1000">
                <a:solidFill>
                  <a:srgbClr val="000000"/>
                </a:solidFill>
                <a:latin typeface="宋体" panose="02010600030101010101" pitchFamily="2" charset="-122"/>
                <a:ea typeface="宋体" panose="02010600030101010101" pitchFamily="2" charset="-122"/>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fontAlgn="base">
                <a:spcBef>
                  <a:spcPct val="0"/>
                </a:spcBef>
                <a:spcAft>
                  <a:spcPct val="0"/>
                </a:spcAft>
                <a:buFont typeface="Arial" panose="020B0604020202020204" pitchFamily="34" charset="0"/>
                <a:buNone/>
                <a:defRPr/>
              </a:pPr>
              <a:endParaRPr lang="en-US" sz="1000">
                <a:solidFill>
                  <a:srgbClr val="000000"/>
                </a:solidFill>
                <a:latin typeface="宋体" panose="02010600030101010101" pitchFamily="2" charset="-122"/>
                <a:ea typeface="宋体" panose="02010600030101010101" pitchFamily="2" charset="-122"/>
              </a:endParaRPr>
            </a:p>
          </p:txBody>
        </p:sp>
      </p:grpSp>
      <p:sp>
        <p:nvSpPr>
          <p:cNvPr id="14" name="Rectangle 7"/>
          <p:cNvSpPr>
            <a:spLocks noChangeArrowheads="1"/>
          </p:cNvSpPr>
          <p:nvPr userDrawn="1"/>
        </p:nvSpPr>
        <p:spPr bwMode="auto">
          <a:xfrm>
            <a:off x="158826" y="2270803"/>
            <a:ext cx="157433" cy="232573"/>
          </a:xfrm>
          <a:prstGeom prst="rect">
            <a:avLst/>
          </a:prstGeom>
          <a:noFill/>
          <a:ln w="9525">
            <a:noFill/>
            <a:miter lim="800000"/>
          </a:ln>
          <a:effectLst/>
        </p:spPr>
        <p:txBody>
          <a:bodyPr wrap="none" lIns="77923" tIns="38962" rIns="77923" bIns="38962" anchor="ctr">
            <a:spAutoFit/>
          </a:bodyPr>
          <a:lstStyle/>
          <a:p>
            <a:pPr defTabSz="914400" fontAlgn="base">
              <a:spcBef>
                <a:spcPct val="0"/>
              </a:spcBef>
              <a:spcAft>
                <a:spcPct val="0"/>
              </a:spcAft>
              <a:buFont typeface="Arial" panose="020B0604020202020204" pitchFamily="34" charset="0"/>
              <a:buNone/>
              <a:defRPr/>
            </a:pPr>
            <a:endParaRPr lang="zh-CN" altLang="en-US" sz="1000">
              <a:solidFill>
                <a:srgbClr val="000000"/>
              </a:solidFill>
              <a:latin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Calibri" panose="020F0502020204030204" pitchFamily="34" charset="0"/>
          <a:ea typeface="隶书" panose="02010509060101010101" pitchFamily="49" charset="-122"/>
        </a:defRPr>
      </a:lvl2pPr>
      <a:lvl3pPr algn="l" rtl="0" eaLnBrk="0" fontAlgn="base" hangingPunct="0">
        <a:spcBef>
          <a:spcPct val="0"/>
        </a:spcBef>
        <a:spcAft>
          <a:spcPct val="0"/>
        </a:spcAft>
        <a:defRPr sz="4200">
          <a:solidFill>
            <a:schemeClr val="tx2"/>
          </a:solidFill>
          <a:latin typeface="Calibri" panose="020F0502020204030204" pitchFamily="34" charset="0"/>
          <a:ea typeface="隶书" panose="02010509060101010101" pitchFamily="49" charset="-122"/>
        </a:defRPr>
      </a:lvl3pPr>
      <a:lvl4pPr algn="l" rtl="0" eaLnBrk="0" fontAlgn="base" hangingPunct="0">
        <a:spcBef>
          <a:spcPct val="0"/>
        </a:spcBef>
        <a:spcAft>
          <a:spcPct val="0"/>
        </a:spcAft>
        <a:defRPr sz="4200">
          <a:solidFill>
            <a:schemeClr val="tx2"/>
          </a:solidFill>
          <a:latin typeface="Calibri" panose="020F0502020204030204" pitchFamily="34" charset="0"/>
          <a:ea typeface="隶书" panose="02010509060101010101" pitchFamily="49" charset="-122"/>
        </a:defRPr>
      </a:lvl4pPr>
      <a:lvl5pPr algn="l" rtl="0" eaLnBrk="0" fontAlgn="base" hangingPunct="0">
        <a:spcBef>
          <a:spcPct val="0"/>
        </a:spcBef>
        <a:spcAft>
          <a:spcPct val="0"/>
        </a:spcAft>
        <a:defRPr sz="4200">
          <a:solidFill>
            <a:schemeClr val="tx2"/>
          </a:solidFill>
          <a:latin typeface="Calibri" panose="020F0502020204030204" pitchFamily="34" charset="0"/>
          <a:ea typeface="隶书" panose="02010509060101010101" pitchFamily="49" charset="-122"/>
        </a:defRPr>
      </a:lvl5pPr>
      <a:lvl6pPr marL="357505" algn="l" rtl="0" fontAlgn="base">
        <a:spcBef>
          <a:spcPct val="0"/>
        </a:spcBef>
        <a:spcAft>
          <a:spcPct val="0"/>
        </a:spcAft>
        <a:defRPr sz="4200">
          <a:solidFill>
            <a:schemeClr val="tx2"/>
          </a:solidFill>
          <a:latin typeface="Calibri" panose="020F0502020204030204" pitchFamily="34" charset="0"/>
          <a:ea typeface="隶书" panose="02010509060101010101" pitchFamily="49" charset="-122"/>
        </a:defRPr>
      </a:lvl6pPr>
      <a:lvl7pPr marL="715645" algn="l" rtl="0" fontAlgn="base">
        <a:spcBef>
          <a:spcPct val="0"/>
        </a:spcBef>
        <a:spcAft>
          <a:spcPct val="0"/>
        </a:spcAft>
        <a:defRPr sz="4200">
          <a:solidFill>
            <a:schemeClr val="tx2"/>
          </a:solidFill>
          <a:latin typeface="Calibri" panose="020F0502020204030204" pitchFamily="34" charset="0"/>
          <a:ea typeface="隶书" panose="02010509060101010101" pitchFamily="49" charset="-122"/>
        </a:defRPr>
      </a:lvl7pPr>
      <a:lvl8pPr marL="1073150" algn="l" rtl="0" fontAlgn="base">
        <a:spcBef>
          <a:spcPct val="0"/>
        </a:spcBef>
        <a:spcAft>
          <a:spcPct val="0"/>
        </a:spcAft>
        <a:defRPr sz="4200">
          <a:solidFill>
            <a:schemeClr val="tx2"/>
          </a:solidFill>
          <a:latin typeface="Calibri" panose="020F0502020204030204" pitchFamily="34" charset="0"/>
          <a:ea typeface="隶书" panose="02010509060101010101" pitchFamily="49" charset="-122"/>
        </a:defRPr>
      </a:lvl8pPr>
      <a:lvl9pPr marL="1431290" algn="l" rtl="0" fontAlgn="base">
        <a:spcBef>
          <a:spcPct val="0"/>
        </a:spcBef>
        <a:spcAft>
          <a:spcPct val="0"/>
        </a:spcAft>
        <a:defRPr sz="4200">
          <a:solidFill>
            <a:schemeClr val="tx2"/>
          </a:solidFill>
          <a:latin typeface="Calibri" panose="020F0502020204030204" pitchFamily="34" charset="0"/>
          <a:ea typeface="隶书" panose="02010509060101010101" pitchFamily="49" charset="-122"/>
        </a:defRPr>
      </a:lvl9pPr>
    </p:titleStyle>
    <p:bodyStyle>
      <a:lvl1pPr marL="233680" indent="-233680" algn="l" rtl="0" eaLnBrk="0" fontAlgn="base" hangingPunct="0">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545465" indent="-210185" algn="l" rtl="0" eaLnBrk="0" fontAlgn="base" hangingPunct="0">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779145" indent="-210185" algn="l" rtl="0" eaLnBrk="0" fontAlgn="base" hangingPunct="0">
        <a:spcBef>
          <a:spcPct val="20000"/>
        </a:spcBef>
        <a:spcAft>
          <a:spcPct val="0"/>
        </a:spcAft>
        <a:buClr>
          <a:schemeClr val="accent2"/>
        </a:buClr>
        <a:buSzPct val="70000"/>
        <a:buFont typeface="Wingdings 2" panose="05020102010507070707" pitchFamily="18" charset="2"/>
        <a:buChar char=""/>
        <a:defRPr sz="1800" kern="1200">
          <a:solidFill>
            <a:schemeClr val="tx1"/>
          </a:solidFill>
          <a:latin typeface="+mn-lt"/>
          <a:ea typeface="+mn-ea"/>
          <a:cs typeface="+mn-cs"/>
        </a:defRPr>
      </a:lvl3pPr>
      <a:lvl4pPr marL="1012825" indent="-179070" algn="l" rtl="0" eaLnBrk="0" fontAlgn="base" hangingPunct="0">
        <a:spcBef>
          <a:spcPct val="20000"/>
        </a:spcBef>
        <a:spcAft>
          <a:spcPct val="0"/>
        </a:spcAft>
        <a:buClr>
          <a:srgbClr val="0BD0D9"/>
        </a:buClr>
        <a:buSzPct val="65000"/>
        <a:buFont typeface="Wingdings 2" panose="05020102010507070707" pitchFamily="18" charset="2"/>
        <a:buChar char=""/>
        <a:defRPr sz="1700" kern="1200">
          <a:solidFill>
            <a:schemeClr val="tx1"/>
          </a:solidFill>
          <a:latin typeface="+mn-lt"/>
          <a:ea typeface="+mn-ea"/>
          <a:cs typeface="+mn-cs"/>
        </a:defRPr>
      </a:lvl4pPr>
      <a:lvl5pPr marL="1245870" indent="-179070" algn="l" rtl="0" eaLnBrk="0" fontAlgn="base" hangingPunct="0">
        <a:spcBef>
          <a:spcPct val="20000"/>
        </a:spcBef>
        <a:spcAft>
          <a:spcPct val="0"/>
        </a:spcAft>
        <a:buClr>
          <a:srgbClr val="10CF9B"/>
        </a:buClr>
        <a:buSzPct val="65000"/>
        <a:buFont typeface="Wingdings 2" panose="05020102010507070707" pitchFamily="18" charset="2"/>
        <a:buChar char=""/>
        <a:defRPr sz="1700" kern="1200">
          <a:solidFill>
            <a:schemeClr val="tx1"/>
          </a:solidFill>
          <a:latin typeface="+mn-lt"/>
          <a:ea typeface="+mn-ea"/>
          <a:cs typeface="+mn-cs"/>
        </a:defRPr>
      </a:lvl5pPr>
      <a:lvl6pPr marL="1480820" indent="-179070" algn="l" rtl="0" eaLnBrk="1" latinLnBrk="0" hangingPunct="1">
        <a:spcBef>
          <a:spcPct val="20000"/>
        </a:spcBef>
        <a:buClr>
          <a:schemeClr val="accent5"/>
        </a:buClr>
        <a:buSzPct val="80000"/>
        <a:buFont typeface="Wingdings 2" panose="05020102010507070707"/>
        <a:buChar char=""/>
        <a:defRPr kumimoji="0" sz="1600" kern="1200">
          <a:solidFill>
            <a:schemeClr val="tx1"/>
          </a:solidFill>
          <a:latin typeface="+mn-lt"/>
          <a:ea typeface="+mn-ea"/>
          <a:cs typeface="+mn-cs"/>
        </a:defRPr>
      </a:lvl6pPr>
      <a:lvl7pPr marL="1636395" indent="-155575" algn="l" rtl="0" eaLnBrk="1" latinLnBrk="0" hangingPunct="1">
        <a:spcBef>
          <a:spcPct val="20000"/>
        </a:spcBef>
        <a:buClr>
          <a:schemeClr val="accent6"/>
        </a:buClr>
        <a:buSzPct val="80000"/>
        <a:buFont typeface="Wingdings 2" panose="05020102010507070707"/>
        <a:buChar char=""/>
        <a:defRPr kumimoji="0" sz="1300" kern="1200" baseline="0">
          <a:solidFill>
            <a:schemeClr val="tx1"/>
          </a:solidFill>
          <a:latin typeface="+mn-lt"/>
          <a:ea typeface="+mn-ea"/>
          <a:cs typeface="+mn-cs"/>
        </a:defRPr>
      </a:lvl7pPr>
      <a:lvl8pPr marL="1870075" indent="-155575" algn="l" rtl="0" eaLnBrk="1" latinLnBrk="0" hangingPunct="1">
        <a:spcBef>
          <a:spcPct val="20000"/>
        </a:spcBef>
        <a:buClr>
          <a:schemeClr val="tx2"/>
        </a:buClr>
        <a:buChar char="•"/>
        <a:defRPr kumimoji="0" sz="1300" kern="1200">
          <a:solidFill>
            <a:schemeClr val="tx1"/>
          </a:solidFill>
          <a:latin typeface="+mn-lt"/>
          <a:ea typeface="+mn-ea"/>
          <a:cs typeface="+mn-cs"/>
        </a:defRPr>
      </a:lvl8pPr>
      <a:lvl9pPr marL="2103755" indent="-155575" algn="l" rtl="0" eaLnBrk="1" latinLnBrk="0" hangingPunct="1">
        <a:spcBef>
          <a:spcPct val="20000"/>
        </a:spcBef>
        <a:buClr>
          <a:schemeClr val="tx2"/>
        </a:buClr>
        <a:buFontTx/>
        <a:buChar char="•"/>
        <a:defRPr kumimoji="0" sz="1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89890" algn="l" rtl="0" eaLnBrk="1" latinLnBrk="0" hangingPunct="1">
        <a:defRPr kumimoji="0" kern="1200">
          <a:solidFill>
            <a:schemeClr val="tx1"/>
          </a:solidFill>
          <a:latin typeface="+mn-lt"/>
          <a:ea typeface="+mn-ea"/>
          <a:cs typeface="+mn-cs"/>
        </a:defRPr>
      </a:lvl2pPr>
      <a:lvl3pPr marL="779145" algn="l" rtl="0" eaLnBrk="1" latinLnBrk="0" hangingPunct="1">
        <a:defRPr kumimoji="0" kern="1200">
          <a:solidFill>
            <a:schemeClr val="tx1"/>
          </a:solidFill>
          <a:latin typeface="+mn-lt"/>
          <a:ea typeface="+mn-ea"/>
          <a:cs typeface="+mn-cs"/>
        </a:defRPr>
      </a:lvl3pPr>
      <a:lvl4pPr marL="1169035" algn="l" rtl="0" eaLnBrk="1" latinLnBrk="0" hangingPunct="1">
        <a:defRPr kumimoji="0" kern="1200">
          <a:solidFill>
            <a:schemeClr val="tx1"/>
          </a:solidFill>
          <a:latin typeface="+mn-lt"/>
          <a:ea typeface="+mn-ea"/>
          <a:cs typeface="+mn-cs"/>
        </a:defRPr>
      </a:lvl4pPr>
      <a:lvl5pPr marL="1558290" algn="l" rtl="0" eaLnBrk="1" latinLnBrk="0" hangingPunct="1">
        <a:defRPr kumimoji="0" kern="1200">
          <a:solidFill>
            <a:schemeClr val="tx1"/>
          </a:solidFill>
          <a:latin typeface="+mn-lt"/>
          <a:ea typeface="+mn-ea"/>
          <a:cs typeface="+mn-cs"/>
        </a:defRPr>
      </a:lvl5pPr>
      <a:lvl6pPr marL="1948180" algn="l" rtl="0" eaLnBrk="1" latinLnBrk="0" hangingPunct="1">
        <a:defRPr kumimoji="0" kern="1200">
          <a:solidFill>
            <a:schemeClr val="tx1"/>
          </a:solidFill>
          <a:latin typeface="+mn-lt"/>
          <a:ea typeface="+mn-ea"/>
          <a:cs typeface="+mn-cs"/>
        </a:defRPr>
      </a:lvl6pPr>
      <a:lvl7pPr marL="2337435" algn="l" rtl="0" eaLnBrk="1" latinLnBrk="0" hangingPunct="1">
        <a:defRPr kumimoji="0" kern="1200">
          <a:solidFill>
            <a:schemeClr val="tx1"/>
          </a:solidFill>
          <a:latin typeface="+mn-lt"/>
          <a:ea typeface="+mn-ea"/>
          <a:cs typeface="+mn-cs"/>
        </a:defRPr>
      </a:lvl7pPr>
      <a:lvl8pPr marL="2727325" algn="l" rtl="0" eaLnBrk="1" latinLnBrk="0" hangingPunct="1">
        <a:defRPr kumimoji="0" kern="1200">
          <a:solidFill>
            <a:schemeClr val="tx1"/>
          </a:solidFill>
          <a:latin typeface="+mn-lt"/>
          <a:ea typeface="+mn-ea"/>
          <a:cs typeface="+mn-cs"/>
        </a:defRPr>
      </a:lvl8pPr>
      <a:lvl9pPr marL="311721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w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1"/>
          <p:cNvSpPr txBox="1">
            <a:spLocks noChangeArrowheads="1"/>
          </p:cNvSpPr>
          <p:nvPr/>
        </p:nvSpPr>
        <p:spPr bwMode="auto">
          <a:xfrm>
            <a:off x="521549" y="359186"/>
            <a:ext cx="2997827" cy="368300"/>
          </a:xfrm>
          <a:prstGeom prst="rect">
            <a:avLst/>
          </a:prstGeom>
          <a:noFill/>
          <a:ln w="9525">
            <a:noFill/>
            <a:miter lim="800000"/>
          </a:ln>
        </p:spPr>
        <p:txBody>
          <a:bodyPr wrap="square">
            <a:spAutoFit/>
          </a:bodyPr>
          <a:lstStyle/>
          <a:p>
            <a:pPr>
              <a:defRPr/>
            </a:pPr>
            <a:r>
              <a:rPr lang="zh-CN" altLang="en-US" sz="1800" dirty="0" smtClean="0">
                <a:solidFill>
                  <a:prstClr val="white"/>
                </a:solidFill>
                <a:latin typeface="微软雅黑" panose="020B0503020204020204" pitchFamily="34" charset="-122"/>
                <a:ea typeface="微软雅黑" panose="020B0503020204020204" pitchFamily="34" charset="-122"/>
              </a:rPr>
              <a:t>精品资源共享课程</a:t>
            </a:r>
            <a:endParaRPr lang="zh-CN" altLang="en-US" sz="1800"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21550" y="851584"/>
            <a:ext cx="825031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21550" y="1853342"/>
            <a:ext cx="825031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0" y="3763926"/>
            <a:ext cx="9144000" cy="1379573"/>
            <a:chOff x="0" y="3763926"/>
            <a:chExt cx="9144000" cy="1379573"/>
          </a:xfrm>
        </p:grpSpPr>
        <p:sp>
          <p:nvSpPr>
            <p:cNvPr id="15" name="圆角矩形 14"/>
            <p:cNvSpPr/>
            <p:nvPr/>
          </p:nvSpPr>
          <p:spPr>
            <a:xfrm>
              <a:off x="0" y="3763926"/>
              <a:ext cx="9144000" cy="1379573"/>
            </a:xfrm>
            <a:prstGeom prst="roundRect">
              <a:avLst/>
            </a:prstGeom>
            <a:solidFill>
              <a:schemeClr val="bg1">
                <a:alpha val="91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14070" fontAlgn="base">
                <a:spcBef>
                  <a:spcPct val="0"/>
                </a:spcBef>
                <a:spcAft>
                  <a:spcPct val="0"/>
                </a:spcAft>
              </a:pPr>
              <a:endParaRPr lang="zh-CN" altLang="en-US" sz="1700">
                <a:solidFill>
                  <a:prstClr val="white"/>
                </a:solidFill>
              </a:endParaRPr>
            </a:p>
          </p:txBody>
        </p:sp>
        <p:pic>
          <p:nvPicPr>
            <p:cNvPr id="1027"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3622" y="3796561"/>
              <a:ext cx="856852" cy="132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926" y="3807194"/>
              <a:ext cx="1310850" cy="1304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4902" y="3830484"/>
              <a:ext cx="127635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2032" y="3796560"/>
              <a:ext cx="1756380" cy="132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6280" y="3826379"/>
              <a:ext cx="1216290" cy="1282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4269" y="3817777"/>
              <a:ext cx="1347763" cy="131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18967" y="3848980"/>
              <a:ext cx="782563" cy="114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4" name="TextBox 33"/>
          <p:cNvSpPr txBox="1"/>
          <p:nvPr/>
        </p:nvSpPr>
        <p:spPr>
          <a:xfrm>
            <a:off x="1151467" y="2598917"/>
            <a:ext cx="6891866" cy="707886"/>
          </a:xfrm>
          <a:prstGeom prst="rect">
            <a:avLst/>
          </a:prstGeom>
          <a:noFill/>
        </p:spPr>
        <p:txBody>
          <a:bodyPr wrap="square" rtlCol="0">
            <a:spAutoFit/>
          </a:bodyPr>
          <a:lstStyle/>
          <a:p>
            <a:pPr algn="ctr"/>
            <a:r>
              <a:rPr lang="zh-CN" altLang="zh-CN" sz="4000" b="1" dirty="0" smtClean="0">
                <a:solidFill>
                  <a:schemeClr val="bg1"/>
                </a:solidFill>
                <a:latin typeface="微软雅黑" panose="020B0503020204020204" pitchFamily="34" charset="-122"/>
                <a:ea typeface="微软雅黑" panose="020B0503020204020204" pitchFamily="34" charset="-122"/>
              </a:rPr>
              <a:t>变频器</a:t>
            </a:r>
            <a:r>
              <a:rPr lang="zh-CN" altLang="en-US" sz="4000" b="1" dirty="0" smtClean="0">
                <a:solidFill>
                  <a:schemeClr val="bg1"/>
                </a:solidFill>
                <a:latin typeface="微软雅黑" panose="020B0503020204020204" pitchFamily="34" charset="-122"/>
                <a:ea typeface="微软雅黑" panose="020B0503020204020204" pitchFamily="34" charset="-122"/>
              </a:rPr>
              <a:t>选型</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TextBox 10"/>
          <p:cNvSpPr txBox="1">
            <a:spLocks noChangeArrowheads="1"/>
          </p:cNvSpPr>
          <p:nvPr/>
        </p:nvSpPr>
        <p:spPr bwMode="auto">
          <a:xfrm>
            <a:off x="529774" y="937824"/>
            <a:ext cx="8272780" cy="768350"/>
          </a:xfrm>
          <a:prstGeom prst="rect">
            <a:avLst/>
          </a:prstGeom>
          <a:noFill/>
          <a:ln w="9525">
            <a:noFill/>
            <a:miter lim="800000"/>
          </a:ln>
        </p:spPr>
        <p:txBody>
          <a:bodyPr wrap="none">
            <a:spAutoFit/>
          </a:bodyPr>
          <a:lstStyle/>
          <a:p>
            <a:pPr>
              <a:defRPr/>
            </a:pPr>
            <a:r>
              <a:rPr lang="zh-CN" altLang="en-US" sz="4400" b="1" spc="150" dirty="0" smtClean="0">
                <a:solidFill>
                  <a:prstClr val="white"/>
                </a:solidFill>
                <a:latin typeface="微软雅黑" panose="020B0503020204020204" pitchFamily="34" charset="-122"/>
                <a:ea typeface="微软雅黑" panose="020B0503020204020204" pitchFamily="34" charset="-122"/>
              </a:rPr>
              <a:t>变频、伺服、步进应用实践教程</a:t>
            </a:r>
            <a:endParaRPr lang="zh-CN" altLang="en-US" sz="4400" b="1" spc="150" dirty="0" smtClean="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50" fill="hold"/>
                                        <p:tgtEl>
                                          <p:spTgt spid="4"/>
                                        </p:tgtEl>
                                        <p:attrNameLst>
                                          <p:attrName>ppt_x</p:attrName>
                                        </p:attrNameLst>
                                      </p:cBhvr>
                                      <p:tavLst>
                                        <p:tav tm="0">
                                          <p:val>
                                            <p:strVal val="0-#ppt_w/2"/>
                                          </p:val>
                                        </p:tav>
                                        <p:tav tm="100000">
                                          <p:val>
                                            <p:strVal val="#ppt_x"/>
                                          </p:val>
                                        </p:tav>
                                      </p:tavLst>
                                    </p:anim>
                                    <p:anim calcmode="lin" valueType="num">
                                      <p:cBhvr additive="base">
                                        <p:cTn id="14" dur="25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1+#ppt_w/2"/>
                                          </p:val>
                                        </p:tav>
                                        <p:tav tm="100000">
                                          <p:val>
                                            <p:strVal val="#ppt_x"/>
                                          </p:val>
                                        </p:tav>
                                      </p:tavLst>
                                    </p:anim>
                                    <p:anim calcmode="lin" valueType="num">
                                      <p:cBhvr additive="base">
                                        <p:cTn id="18" dur="2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35" presetClass="entr" presetSubtype="0" fill="hold" grpId="1"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style.rotation</p:attrName>
                                        </p:attrNameLst>
                                      </p:cBhvr>
                                      <p:tavLst>
                                        <p:tav tm="0">
                                          <p:val>
                                            <p:fltVal val="720"/>
                                          </p:val>
                                        </p:tav>
                                        <p:tav tm="100000">
                                          <p:val>
                                            <p:fltVal val="0"/>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 calcmode="lin" valueType="num">
                                      <p:cBhvr>
                                        <p:cTn id="33" dur="500" fill="hold"/>
                                        <p:tgtEl>
                                          <p:spTgt spid="6"/>
                                        </p:tgtEl>
                                        <p:attrNameLst>
                                          <p:attrName>ppt_w</p:attrName>
                                        </p:attrNameLst>
                                      </p:cBhvr>
                                      <p:tavLst>
                                        <p:tav tm="0">
                                          <p:val>
                                            <p:fltVal val="0"/>
                                          </p:val>
                                        </p:tav>
                                        <p:tav tm="100000">
                                          <p:val>
                                            <p:strVal val="#ppt_w"/>
                                          </p:val>
                                        </p:tav>
                                      </p:tavLst>
                                    </p:anim>
                                  </p:childTnLst>
                                </p:cTn>
                              </p:par>
                              <p:par>
                                <p:cTn id="34" presetID="53" presetClass="entr" presetSubtype="16" fill="hold" grpId="2"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6" grpId="0"/>
      <p:bldP spid="6" grpId="1"/>
      <p:bldP spid="6"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472" y="1451368"/>
            <a:ext cx="8229057" cy="2758682"/>
          </a:xfrm>
        </p:spPr>
        <p:txBody>
          <a:bodyPr/>
          <a:lstStyle/>
          <a:p>
            <a:r>
              <a:rPr lang="zh-CN" altLang="zh-CN" sz="2800" dirty="0">
                <a:latin typeface="微软雅黑" panose="020B0503020204020204" pitchFamily="34" charset="-122"/>
                <a:ea typeface="微软雅黑" panose="020B0503020204020204" pitchFamily="34" charset="-122"/>
              </a:rPr>
              <a:t>品牌选择依据：产品的平均无故障时间、经验和口碑。</a:t>
            </a:r>
            <a:endParaRPr lang="zh-CN" altLang="zh-CN" sz="2800" dirty="0">
              <a:latin typeface="微软雅黑" panose="020B0503020204020204" pitchFamily="34" charset="-122"/>
              <a:ea typeface="微软雅黑" panose="020B0503020204020204" pitchFamily="34" charset="-122"/>
            </a:endParaRPr>
          </a:p>
          <a:p>
            <a:r>
              <a:rPr lang="zh-CN" altLang="zh-CN" sz="2800" dirty="0">
                <a:latin typeface="微软雅黑" panose="020B0503020204020204" pitchFamily="34" charset="-122"/>
                <a:ea typeface="微软雅黑" panose="020B0503020204020204" pitchFamily="34" charset="-122"/>
              </a:rPr>
              <a:t>型号选择依据：由已经确定的变频调通方案、负载类型以及应用所需要的一些附加功能决定</a:t>
            </a:r>
            <a:r>
              <a:rPr lang="zh-CN" altLang="zh-CN" sz="2800" dirty="0" smtClean="0">
                <a:latin typeface="微软雅黑" panose="020B0503020204020204" pitchFamily="34" charset="-122"/>
                <a:ea typeface="微软雅黑" panose="020B0503020204020204" pitchFamily="34" charset="-122"/>
              </a:rPr>
              <a:t>。</a:t>
            </a:r>
            <a:endParaRPr lang="zh-CN" altLang="zh-CN" sz="2800" dirty="0">
              <a:latin typeface="微软雅黑" panose="020B0503020204020204" pitchFamily="34" charset="-122"/>
              <a:ea typeface="微软雅黑" panose="020B0503020204020204" pitchFamily="34" charset="-122"/>
            </a:endParaRPr>
          </a:p>
        </p:txBody>
      </p:sp>
      <p:sp>
        <p:nvSpPr>
          <p:cNvPr id="4" name="矩形 3"/>
          <p:cNvSpPr/>
          <p:nvPr/>
        </p:nvSpPr>
        <p:spPr>
          <a:xfrm>
            <a:off x="2780025" y="-465"/>
            <a:ext cx="3775393" cy="707886"/>
          </a:xfrm>
          <a:prstGeom prst="rect">
            <a:avLst/>
          </a:prstGeom>
        </p:spPr>
        <p:txBody>
          <a:bodyPr wrap="none">
            <a:spAutoFit/>
          </a:bodyPr>
          <a:lstStyle/>
          <a:p>
            <a:pPr lvl="0" algn="ctr"/>
            <a:r>
              <a:rPr lang="zh-CN" altLang="en-US" sz="4000" dirty="0" smtClean="0">
                <a:latin typeface="微软雅黑" panose="020B0503020204020204" pitchFamily="34" charset="-122"/>
                <a:ea typeface="微软雅黑" panose="020B0503020204020204" pitchFamily="34" charset="-122"/>
              </a:rPr>
              <a:t>品牌型号的</a:t>
            </a:r>
            <a:r>
              <a:rPr lang="zh-CN" altLang="en-US" sz="4000" dirty="0">
                <a:latin typeface="微软雅黑" panose="020B0503020204020204" pitchFamily="34" charset="-122"/>
                <a:ea typeface="微软雅黑" panose="020B0503020204020204" pitchFamily="34" charset="-122"/>
              </a:rPr>
              <a:t>选择</a:t>
            </a:r>
            <a:endParaRPr lang="zh-CN" altLang="zh-CN" sz="4000" dirty="0">
              <a:latin typeface="微软雅黑" panose="020B0503020204020204" pitchFamily="34" charset="-122"/>
              <a:ea typeface="微软雅黑" panose="020B0503020204020204" pitchFamily="34" charset="-122"/>
            </a:endParaRPr>
          </a:p>
        </p:txBody>
      </p:sp>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472" y="1451368"/>
            <a:ext cx="8229057" cy="2006207"/>
          </a:xfrm>
        </p:spPr>
        <p:txBody>
          <a:bodyPr/>
          <a:lstStyle/>
          <a:p>
            <a:r>
              <a:rPr lang="zh-CN" altLang="zh-CN" sz="2800" dirty="0" smtClean="0">
                <a:latin typeface="微软雅黑" panose="020B0503020204020204" pitchFamily="34" charset="-122"/>
                <a:ea typeface="微软雅黑" panose="020B0503020204020204" pitchFamily="34" charset="-122"/>
              </a:rPr>
              <a:t>两者</a:t>
            </a:r>
            <a:r>
              <a:rPr lang="zh-CN" altLang="zh-CN" sz="2800" dirty="0">
                <a:latin typeface="微软雅黑" panose="020B0503020204020204" pitchFamily="34" charset="-122"/>
                <a:ea typeface="微软雅黑" panose="020B0503020204020204" pitchFamily="34" charset="-122"/>
              </a:rPr>
              <a:t>关系：确定型号时的选择原则有时候也会影响品牌的选择，如果应用所需要的功能或者控制方式在某品牌的各型号变频器上都不具备时，则应该考虑更换品牌。</a:t>
            </a:r>
            <a:endParaRPr lang="zh-CN" altLang="zh-CN" sz="2800" dirty="0">
              <a:latin typeface="微软雅黑" panose="020B0503020204020204" pitchFamily="34" charset="-122"/>
              <a:ea typeface="微软雅黑" panose="020B0503020204020204" pitchFamily="34" charset="-122"/>
            </a:endParaRPr>
          </a:p>
          <a:p>
            <a:endParaRPr lang="zh-CN" altLang="en-US" sz="2800" dirty="0">
              <a:latin typeface="微软雅黑" panose="020B0503020204020204" pitchFamily="34" charset="-122"/>
              <a:ea typeface="微软雅黑" panose="020B0503020204020204" pitchFamily="34" charset="-122"/>
            </a:endParaRPr>
          </a:p>
        </p:txBody>
      </p:sp>
      <p:sp>
        <p:nvSpPr>
          <p:cNvPr id="4" name="矩形 3"/>
          <p:cNvSpPr/>
          <p:nvPr/>
        </p:nvSpPr>
        <p:spPr>
          <a:xfrm>
            <a:off x="2780025" y="-465"/>
            <a:ext cx="3775393" cy="707886"/>
          </a:xfrm>
          <a:prstGeom prst="rect">
            <a:avLst/>
          </a:prstGeom>
        </p:spPr>
        <p:txBody>
          <a:bodyPr wrap="none">
            <a:spAutoFit/>
          </a:bodyPr>
          <a:lstStyle/>
          <a:p>
            <a:pPr lvl="0" algn="ctr"/>
            <a:r>
              <a:rPr lang="zh-CN" altLang="en-US" sz="4000" dirty="0" smtClean="0">
                <a:latin typeface="微软雅黑" panose="020B0503020204020204" pitchFamily="34" charset="-122"/>
                <a:ea typeface="微软雅黑" panose="020B0503020204020204" pitchFamily="34" charset="-122"/>
              </a:rPr>
              <a:t>品牌型号的</a:t>
            </a:r>
            <a:r>
              <a:rPr lang="zh-CN" altLang="en-US" sz="4000" dirty="0">
                <a:latin typeface="微软雅黑" panose="020B0503020204020204" pitchFamily="34" charset="-122"/>
                <a:ea typeface="微软雅黑" panose="020B0503020204020204" pitchFamily="34" charset="-122"/>
              </a:rPr>
              <a:t>选择</a:t>
            </a:r>
            <a:endParaRPr lang="zh-CN" altLang="zh-CN" sz="4000" dirty="0">
              <a:latin typeface="微软雅黑" panose="020B0503020204020204" pitchFamily="34" charset="-122"/>
              <a:ea typeface="微软雅黑" panose="020B0503020204020204" pitchFamily="34" charset="-122"/>
            </a:endParaRPr>
          </a:p>
        </p:txBody>
      </p:sp>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3769" y="809950"/>
            <a:ext cx="8229057" cy="2769829"/>
          </a:xfrm>
        </p:spPr>
        <p:txBody>
          <a:bodyPr/>
          <a:lstStyle/>
          <a:p>
            <a:r>
              <a:rPr lang="en-US" altLang="zh-CN" sz="2800" dirty="0">
                <a:latin typeface="微软雅黑" panose="020B0503020204020204" pitchFamily="34" charset="-122"/>
                <a:ea typeface="微软雅黑" panose="020B0503020204020204" pitchFamily="34" charset="-122"/>
              </a:rPr>
              <a:t>（1）按照标称功率选择</a:t>
            </a:r>
            <a:endParaRPr lang="zh-CN" altLang="zh-CN" sz="2800" dirty="0">
              <a:latin typeface="微软雅黑" panose="020B0503020204020204" pitchFamily="34" charset="-122"/>
              <a:ea typeface="微软雅黑" panose="020B0503020204020204" pitchFamily="34" charset="-122"/>
            </a:endParaRPr>
          </a:p>
          <a:p>
            <a:r>
              <a:rPr lang="zh-CN" altLang="zh-CN" sz="2800" dirty="0">
                <a:latin typeface="微软雅黑" panose="020B0503020204020204" pitchFamily="34" charset="-122"/>
                <a:ea typeface="微软雅黑" panose="020B0503020204020204" pitchFamily="34" charset="-122"/>
              </a:rPr>
              <a:t>一般而言，按照标称功率选择只适合作为初步投资估算依据，在不清楚电动机额定电流时使用。</a:t>
            </a:r>
            <a:endParaRPr lang="zh-CN" altLang="zh-CN" sz="2800" dirty="0">
              <a:latin typeface="微软雅黑" panose="020B0503020204020204" pitchFamily="34" charset="-122"/>
              <a:ea typeface="微软雅黑" panose="020B0503020204020204" pitchFamily="34" charset="-122"/>
            </a:endParaRPr>
          </a:p>
          <a:p>
            <a:r>
              <a:rPr lang="zh-CN" altLang="zh-CN" sz="2800" dirty="0">
                <a:latin typeface="微软雅黑" panose="020B0503020204020204" pitchFamily="34" charset="-122"/>
                <a:ea typeface="微软雅黑" panose="020B0503020204020204" pitchFamily="34" charset="-122"/>
              </a:rPr>
              <a:t>对恒转矩负载应用时，可以放大一级估算。例如，</a:t>
            </a:r>
            <a:r>
              <a:rPr lang="en-US" altLang="zh-CN" sz="2800" dirty="0">
                <a:latin typeface="微软雅黑" panose="020B0503020204020204" pitchFamily="34" charset="-122"/>
                <a:ea typeface="微软雅黑" panose="020B0503020204020204" pitchFamily="34" charset="-122"/>
              </a:rPr>
              <a:t>90kW </a:t>
            </a:r>
            <a:r>
              <a:rPr lang="zh-CN" altLang="zh-CN" sz="2800" dirty="0">
                <a:latin typeface="微软雅黑" panose="020B0503020204020204" pitchFamily="34" charset="-122"/>
                <a:ea typeface="微软雅黑" panose="020B0503020204020204" pitchFamily="34" charset="-122"/>
              </a:rPr>
              <a:t>电动机可以选择 </a:t>
            </a:r>
            <a:r>
              <a:rPr lang="en-US" altLang="zh-CN" sz="2800" dirty="0">
                <a:latin typeface="微软雅黑" panose="020B0503020204020204" pitchFamily="34" charset="-122"/>
                <a:ea typeface="微软雅黑" panose="020B0503020204020204" pitchFamily="34" charset="-122"/>
              </a:rPr>
              <a:t>110kW </a:t>
            </a:r>
            <a:r>
              <a:rPr lang="zh-CN" altLang="zh-CN" sz="2800" dirty="0">
                <a:latin typeface="微软雅黑" panose="020B0503020204020204" pitchFamily="34" charset="-122"/>
                <a:ea typeface="微软雅黑" panose="020B0503020204020204" pitchFamily="34" charset="-122"/>
              </a:rPr>
              <a:t>变频器。</a:t>
            </a:r>
            <a:endParaRPr lang="zh-CN" altLang="zh-CN" sz="2800" dirty="0">
              <a:latin typeface="微软雅黑" panose="020B0503020204020204" pitchFamily="34" charset="-122"/>
              <a:ea typeface="微软雅黑" panose="020B0503020204020204" pitchFamily="34" charset="-122"/>
            </a:endParaRPr>
          </a:p>
          <a:p>
            <a:pPr marL="0" indent="0">
              <a:buNone/>
            </a:pPr>
            <a:endParaRPr lang="zh-CN" altLang="en-US" sz="2800" dirty="0">
              <a:latin typeface="微软雅黑" panose="020B0503020204020204" pitchFamily="34" charset="-122"/>
              <a:ea typeface="微软雅黑" panose="020B0503020204020204" pitchFamily="34" charset="-122"/>
            </a:endParaRPr>
          </a:p>
        </p:txBody>
      </p:sp>
      <p:sp>
        <p:nvSpPr>
          <p:cNvPr id="4" name="矩形 3"/>
          <p:cNvSpPr/>
          <p:nvPr/>
        </p:nvSpPr>
        <p:spPr>
          <a:xfrm>
            <a:off x="3292984" y="-465"/>
            <a:ext cx="2749472" cy="707886"/>
          </a:xfrm>
          <a:prstGeom prst="rect">
            <a:avLst/>
          </a:prstGeom>
        </p:spPr>
        <p:txBody>
          <a:bodyPr wrap="none">
            <a:spAutoFit/>
          </a:bodyPr>
          <a:lstStyle/>
          <a:p>
            <a:pPr lvl="0" algn="ctr"/>
            <a:r>
              <a:rPr lang="zh-CN" altLang="en-US" sz="4000" dirty="0">
                <a:latin typeface="微软雅黑" panose="020B0503020204020204" pitchFamily="34" charset="-122"/>
                <a:ea typeface="微软雅黑" panose="020B0503020204020204" pitchFamily="34" charset="-122"/>
              </a:rPr>
              <a:t>规格</a:t>
            </a:r>
            <a:r>
              <a:rPr lang="zh-CN" altLang="en-US" sz="4000" dirty="0" smtClean="0">
                <a:latin typeface="微软雅黑" panose="020B0503020204020204" pitchFamily="34" charset="-122"/>
                <a:ea typeface="微软雅黑" panose="020B0503020204020204" pitchFamily="34" charset="-122"/>
              </a:rPr>
              <a:t>的</a:t>
            </a:r>
            <a:r>
              <a:rPr lang="zh-CN" altLang="en-US" sz="4000" dirty="0">
                <a:latin typeface="微软雅黑" panose="020B0503020204020204" pitchFamily="34" charset="-122"/>
                <a:ea typeface="微软雅黑" panose="020B0503020204020204" pitchFamily="34" charset="-122"/>
              </a:rPr>
              <a:t>选择</a:t>
            </a:r>
            <a:endParaRPr lang="zh-CN" altLang="zh-CN" sz="4000" dirty="0">
              <a:latin typeface="微软雅黑" panose="020B0503020204020204" pitchFamily="34" charset="-122"/>
              <a:ea typeface="微软雅黑" panose="020B0503020204020204" pitchFamily="34" charset="-122"/>
            </a:endParaRPr>
          </a:p>
        </p:txBody>
      </p:sp>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3769" y="809950"/>
            <a:ext cx="8229057" cy="4333550"/>
          </a:xfrm>
        </p:spPr>
        <p:txBody>
          <a:bodyPr/>
          <a:lstStyle/>
          <a:p>
            <a:r>
              <a:rPr lang="en-US" altLang="zh-CN" sz="2800" dirty="0">
                <a:latin typeface="微软雅黑" panose="020B0503020204020204" pitchFamily="34" charset="-122"/>
                <a:ea typeface="微软雅黑" panose="020B0503020204020204" pitchFamily="34" charset="-122"/>
              </a:rPr>
              <a:t>（1）按照标称功率选择</a:t>
            </a:r>
            <a:endParaRPr lang="zh-CN" altLang="zh-CN" sz="2800" dirty="0">
              <a:latin typeface="微软雅黑" panose="020B0503020204020204" pitchFamily="34" charset="-122"/>
              <a:ea typeface="微软雅黑" panose="020B0503020204020204" pitchFamily="34" charset="-122"/>
            </a:endParaRPr>
          </a:p>
          <a:p>
            <a:r>
              <a:rPr lang="zh-CN" altLang="zh-CN" sz="2800" dirty="0" smtClean="0">
                <a:latin typeface="微软雅黑" panose="020B0503020204020204" pitchFamily="34" charset="-122"/>
                <a:ea typeface="微软雅黑" panose="020B0503020204020204" pitchFamily="34" charset="-122"/>
              </a:rPr>
              <a:t>在</a:t>
            </a:r>
            <a:r>
              <a:rPr lang="zh-CN" altLang="zh-CN" sz="2800" dirty="0">
                <a:latin typeface="微软雅黑" panose="020B0503020204020204" pitchFamily="34" charset="-122"/>
                <a:ea typeface="微软雅黑" panose="020B0503020204020204" pitchFamily="34" charset="-122"/>
              </a:rPr>
              <a:t>按照过载能力选择时，可以放大一倍来估算。例如，</a:t>
            </a:r>
            <a:r>
              <a:rPr lang="en-US" altLang="zh-CN" sz="2800" dirty="0">
                <a:latin typeface="微软雅黑" panose="020B0503020204020204" pitchFamily="34" charset="-122"/>
                <a:ea typeface="微软雅黑" panose="020B0503020204020204" pitchFamily="34" charset="-122"/>
              </a:rPr>
              <a:t>90kW </a:t>
            </a:r>
            <a:r>
              <a:rPr lang="zh-CN" altLang="zh-CN" sz="2800" dirty="0">
                <a:latin typeface="微软雅黑" panose="020B0503020204020204" pitchFamily="34" charset="-122"/>
                <a:ea typeface="微软雅黑" panose="020B0503020204020204" pitchFamily="34" charset="-122"/>
              </a:rPr>
              <a:t>电动机可选择 </a:t>
            </a:r>
            <a:r>
              <a:rPr lang="en-US" altLang="zh-CN" sz="2800" dirty="0">
                <a:latin typeface="微软雅黑" panose="020B0503020204020204" pitchFamily="34" charset="-122"/>
                <a:ea typeface="微软雅黑" panose="020B0503020204020204" pitchFamily="34" charset="-122"/>
              </a:rPr>
              <a:t>185kW </a:t>
            </a:r>
            <a:r>
              <a:rPr lang="zh-CN" altLang="zh-CN" sz="2800" dirty="0">
                <a:latin typeface="微软雅黑" panose="020B0503020204020204" pitchFamily="34" charset="-122"/>
                <a:ea typeface="微软雅黑" panose="020B0503020204020204" pitchFamily="34" charset="-122"/>
              </a:rPr>
              <a:t>变频器。对流体类负载应用时，一般可以直接按照标称功率作为最终选择依据，并且不必放大。</a:t>
            </a:r>
            <a:endParaRPr lang="zh-CN" altLang="zh-CN" sz="2800" dirty="0">
              <a:latin typeface="微软雅黑" panose="020B0503020204020204" pitchFamily="34" charset="-122"/>
              <a:ea typeface="微软雅黑" panose="020B0503020204020204" pitchFamily="34" charset="-122"/>
            </a:endParaRPr>
          </a:p>
          <a:p>
            <a:r>
              <a:rPr lang="zh-CN" altLang="zh-CN" sz="2800" dirty="0">
                <a:latin typeface="微软雅黑" panose="020B0503020204020204" pitchFamily="34" charset="-122"/>
                <a:ea typeface="微软雅黑" panose="020B0503020204020204" pitchFamily="34" charset="-122"/>
              </a:rPr>
              <a:t>例如，</a:t>
            </a:r>
            <a:r>
              <a:rPr lang="en-US" altLang="zh-CN" sz="2800" dirty="0">
                <a:latin typeface="微软雅黑" panose="020B0503020204020204" pitchFamily="34" charset="-122"/>
                <a:ea typeface="微软雅黑" panose="020B0503020204020204" pitchFamily="34" charset="-122"/>
              </a:rPr>
              <a:t>75kW </a:t>
            </a:r>
            <a:r>
              <a:rPr lang="zh-CN" altLang="zh-CN" sz="2800" dirty="0">
                <a:latin typeface="微软雅黑" panose="020B0503020204020204" pitchFamily="34" charset="-122"/>
                <a:ea typeface="微软雅黑" panose="020B0503020204020204" pitchFamily="34" charset="-122"/>
              </a:rPr>
              <a:t>风机电动机可以选择 </a:t>
            </a:r>
            <a:r>
              <a:rPr lang="en-US" altLang="zh-CN" sz="2800" dirty="0">
                <a:latin typeface="微软雅黑" panose="020B0503020204020204" pitchFamily="34" charset="-122"/>
                <a:ea typeface="微软雅黑" panose="020B0503020204020204" pitchFamily="34" charset="-122"/>
              </a:rPr>
              <a:t>75kW </a:t>
            </a:r>
            <a:r>
              <a:rPr lang="zh-CN" altLang="zh-CN" sz="2800" dirty="0">
                <a:latin typeface="微软雅黑" panose="020B0503020204020204" pitchFamily="34" charset="-122"/>
                <a:ea typeface="微软雅黑" panose="020B0503020204020204" pitchFamily="34" charset="-122"/>
              </a:rPr>
              <a:t>的变频器。</a:t>
            </a:r>
            <a:endParaRPr lang="zh-CN" altLang="zh-CN" sz="2800" dirty="0">
              <a:latin typeface="微软雅黑" panose="020B0503020204020204" pitchFamily="34" charset="-122"/>
              <a:ea typeface="微软雅黑" panose="020B0503020204020204" pitchFamily="34" charset="-122"/>
            </a:endParaRPr>
          </a:p>
          <a:p>
            <a:pPr marL="0" indent="0">
              <a:buNone/>
            </a:pPr>
            <a:endParaRPr lang="zh-CN" altLang="en-US" sz="2800" dirty="0">
              <a:latin typeface="微软雅黑" panose="020B0503020204020204" pitchFamily="34" charset="-122"/>
              <a:ea typeface="微软雅黑" panose="020B0503020204020204" pitchFamily="34" charset="-122"/>
            </a:endParaRPr>
          </a:p>
        </p:txBody>
      </p:sp>
      <p:sp>
        <p:nvSpPr>
          <p:cNvPr id="4" name="矩形 3"/>
          <p:cNvSpPr/>
          <p:nvPr/>
        </p:nvSpPr>
        <p:spPr>
          <a:xfrm>
            <a:off x="3292984" y="-465"/>
            <a:ext cx="2749472" cy="707886"/>
          </a:xfrm>
          <a:prstGeom prst="rect">
            <a:avLst/>
          </a:prstGeom>
        </p:spPr>
        <p:txBody>
          <a:bodyPr wrap="none">
            <a:spAutoFit/>
          </a:bodyPr>
          <a:lstStyle/>
          <a:p>
            <a:pPr lvl="0" algn="ctr"/>
            <a:r>
              <a:rPr lang="zh-CN" altLang="en-US" sz="4000" dirty="0">
                <a:latin typeface="微软雅黑" panose="020B0503020204020204" pitchFamily="34" charset="-122"/>
                <a:ea typeface="微软雅黑" panose="020B0503020204020204" pitchFamily="34" charset="-122"/>
              </a:rPr>
              <a:t>规格</a:t>
            </a:r>
            <a:r>
              <a:rPr lang="zh-CN" altLang="en-US" sz="4000" dirty="0" smtClean="0">
                <a:latin typeface="微软雅黑" panose="020B0503020204020204" pitchFamily="34" charset="-122"/>
                <a:ea typeface="微软雅黑" panose="020B0503020204020204" pitchFamily="34" charset="-122"/>
              </a:rPr>
              <a:t>的</a:t>
            </a:r>
            <a:r>
              <a:rPr lang="zh-CN" altLang="en-US" sz="4000" dirty="0">
                <a:latin typeface="微软雅黑" panose="020B0503020204020204" pitchFamily="34" charset="-122"/>
                <a:ea typeface="微软雅黑" panose="020B0503020204020204" pitchFamily="34" charset="-122"/>
              </a:rPr>
              <a:t>选择</a:t>
            </a:r>
            <a:endParaRPr lang="zh-CN" altLang="zh-CN" sz="4000" dirty="0">
              <a:latin typeface="微软雅黑" panose="020B0503020204020204" pitchFamily="34" charset="-122"/>
              <a:ea typeface="微软雅黑" panose="020B0503020204020204" pitchFamily="34" charset="-122"/>
            </a:endParaRPr>
          </a:p>
        </p:txBody>
      </p:sp>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92984" y="-465"/>
            <a:ext cx="2749472" cy="707886"/>
          </a:xfrm>
          <a:prstGeom prst="rect">
            <a:avLst/>
          </a:prstGeom>
        </p:spPr>
        <p:txBody>
          <a:bodyPr wrap="none">
            <a:spAutoFit/>
          </a:bodyPr>
          <a:lstStyle/>
          <a:p>
            <a:pPr lvl="0" algn="ctr"/>
            <a:r>
              <a:rPr lang="zh-CN" altLang="en-US" sz="4000" dirty="0">
                <a:latin typeface="微软雅黑" panose="020B0503020204020204" pitchFamily="34" charset="-122"/>
                <a:ea typeface="微软雅黑" panose="020B0503020204020204" pitchFamily="34" charset="-122"/>
              </a:rPr>
              <a:t>规格</a:t>
            </a:r>
            <a:r>
              <a:rPr lang="zh-CN" altLang="en-US" sz="4000" dirty="0" smtClean="0">
                <a:latin typeface="微软雅黑" panose="020B0503020204020204" pitchFamily="34" charset="-122"/>
                <a:ea typeface="微软雅黑" panose="020B0503020204020204" pitchFamily="34" charset="-122"/>
              </a:rPr>
              <a:t>的</a:t>
            </a:r>
            <a:r>
              <a:rPr lang="zh-CN" altLang="en-US" sz="4000" dirty="0">
                <a:latin typeface="微软雅黑" panose="020B0503020204020204" pitchFamily="34" charset="-122"/>
                <a:ea typeface="微软雅黑" panose="020B0503020204020204" pitchFamily="34" charset="-122"/>
              </a:rPr>
              <a:t>选择</a:t>
            </a:r>
            <a:endParaRPr lang="zh-CN" altLang="zh-CN" sz="4000" dirty="0">
              <a:latin typeface="微软雅黑" panose="020B0503020204020204" pitchFamily="34" charset="-122"/>
              <a:ea typeface="微软雅黑" panose="020B0503020204020204" pitchFamily="34" charset="-122"/>
            </a:endParaRPr>
          </a:p>
        </p:txBody>
      </p:sp>
      <p:sp>
        <p:nvSpPr>
          <p:cNvPr id="2" name="内容占位符 1"/>
          <p:cNvSpPr>
            <a:spLocks noGrp="1"/>
          </p:cNvSpPr>
          <p:nvPr>
            <p:ph idx="1"/>
          </p:nvPr>
        </p:nvSpPr>
        <p:spPr>
          <a:xfrm>
            <a:off x="373769" y="1022743"/>
            <a:ext cx="8229057" cy="3292574"/>
          </a:xfrm>
        </p:spPr>
        <p:txBody>
          <a:bodyPr/>
          <a:lstStyle/>
          <a:p>
            <a:r>
              <a:rPr lang="zh-CN" altLang="zh-CN"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2</a:t>
            </a:r>
            <a:r>
              <a:rPr lang="zh-CN" altLang="zh-CN" sz="2800" dirty="0">
                <a:latin typeface="微软雅黑" panose="020B0503020204020204" pitchFamily="34" charset="-122"/>
                <a:ea typeface="微软雅黑" panose="020B0503020204020204" pitchFamily="34" charset="-122"/>
              </a:rPr>
              <a:t>）按照电动机额定电流选择</a:t>
            </a:r>
            <a:endParaRPr lang="zh-CN" altLang="zh-CN" sz="2800" dirty="0">
              <a:latin typeface="微软雅黑" panose="020B0503020204020204" pitchFamily="34" charset="-122"/>
              <a:ea typeface="微软雅黑" panose="020B0503020204020204" pitchFamily="34" charset="-122"/>
            </a:endParaRPr>
          </a:p>
          <a:p>
            <a:r>
              <a:rPr lang="zh-CN" altLang="zh-CN" sz="2800" dirty="0">
                <a:latin typeface="微软雅黑" panose="020B0503020204020204" pitchFamily="34" charset="-122"/>
                <a:ea typeface="微软雅黑" panose="020B0503020204020204" pitchFamily="34" charset="-122"/>
              </a:rPr>
              <a:t>对于多数的恒转矩负载新设计的项目，可以按照公式 </a:t>
            </a:r>
            <a:r>
              <a:rPr lang="en-US" altLang="zh-CN" sz="2800" i="1" dirty="0">
                <a:latin typeface="微软雅黑" panose="020B0503020204020204" pitchFamily="34" charset="-122"/>
                <a:ea typeface="微软雅黑" panose="020B0503020204020204" pitchFamily="34" charset="-122"/>
              </a:rPr>
              <a:t>I</a:t>
            </a:r>
            <a:r>
              <a:rPr lang="en-US" altLang="zh-CN" sz="2800" dirty="0">
                <a:latin typeface="微软雅黑" panose="020B0503020204020204" pitchFamily="34" charset="-122"/>
                <a:ea typeface="微软雅黑" panose="020B0503020204020204" pitchFamily="34" charset="-122"/>
              </a:rPr>
              <a:t>evf≥</a:t>
            </a:r>
            <a:r>
              <a:rPr lang="en-US" altLang="zh-CN" sz="2800" i="1" dirty="0">
                <a:latin typeface="微软雅黑" panose="020B0503020204020204" pitchFamily="34" charset="-122"/>
                <a:ea typeface="微软雅黑" panose="020B0503020204020204" pitchFamily="34" charset="-122"/>
              </a:rPr>
              <a:t>K</a:t>
            </a:r>
            <a:r>
              <a:rPr lang="en-US" altLang="zh-CN" sz="2800" dirty="0">
                <a:latin typeface="微软雅黑" panose="020B0503020204020204" pitchFamily="34" charset="-122"/>
                <a:ea typeface="微软雅黑" panose="020B0503020204020204" pitchFamily="34" charset="-122"/>
              </a:rPr>
              <a:t>1</a:t>
            </a:r>
            <a:r>
              <a:rPr lang="en-US" altLang="zh-CN" sz="2800" i="1" dirty="0">
                <a:latin typeface="微软雅黑" panose="020B0503020204020204" pitchFamily="34" charset="-122"/>
                <a:ea typeface="微软雅黑" panose="020B0503020204020204" pitchFamily="34" charset="-122"/>
              </a:rPr>
              <a:t>I</a:t>
            </a:r>
            <a:r>
              <a:rPr lang="en-US" altLang="zh-CN" sz="2800" dirty="0">
                <a:latin typeface="微软雅黑" panose="020B0503020204020204" pitchFamily="34" charset="-122"/>
                <a:ea typeface="微软雅黑" panose="020B0503020204020204" pitchFamily="34" charset="-122"/>
              </a:rPr>
              <a:t>ed </a:t>
            </a:r>
            <a:r>
              <a:rPr lang="zh-CN" altLang="zh-CN" sz="2800" dirty="0">
                <a:latin typeface="微软雅黑" panose="020B0503020204020204" pitchFamily="34" charset="-122"/>
                <a:ea typeface="微软雅黑" panose="020B0503020204020204" pitchFamily="34" charset="-122"/>
              </a:rPr>
              <a:t>选择变频器规格。式中，</a:t>
            </a:r>
            <a:endParaRPr lang="zh-CN" altLang="zh-CN" sz="2800" dirty="0">
              <a:latin typeface="微软雅黑" panose="020B0503020204020204" pitchFamily="34" charset="-122"/>
              <a:ea typeface="微软雅黑" panose="020B0503020204020204" pitchFamily="34" charset="-122"/>
            </a:endParaRPr>
          </a:p>
          <a:p>
            <a:r>
              <a:rPr lang="en-US" altLang="zh-CN" sz="2800" i="1" dirty="0" err="1">
                <a:latin typeface="微软雅黑" panose="020B0503020204020204" pitchFamily="34" charset="-122"/>
                <a:ea typeface="微软雅黑" panose="020B0503020204020204" pitchFamily="34" charset="-122"/>
              </a:rPr>
              <a:t>I</a:t>
            </a:r>
            <a:r>
              <a:rPr lang="en-US" altLang="zh-CN" sz="2800" dirty="0" err="1">
                <a:latin typeface="微软雅黑" panose="020B0503020204020204" pitchFamily="34" charset="-122"/>
                <a:ea typeface="微软雅黑" panose="020B0503020204020204" pitchFamily="34" charset="-122"/>
              </a:rPr>
              <a:t>evf</a:t>
            </a:r>
            <a:r>
              <a:rPr lang="en-US" altLang="zh-CN" sz="2800" dirty="0">
                <a:latin typeface="微软雅黑" panose="020B0503020204020204" pitchFamily="34" charset="-122"/>
                <a:ea typeface="微软雅黑" panose="020B0503020204020204" pitchFamily="34" charset="-122"/>
              </a:rPr>
              <a:t> </a:t>
            </a:r>
            <a:r>
              <a:rPr lang="zh-CN" altLang="zh-CN" sz="2800" dirty="0">
                <a:latin typeface="微软雅黑" panose="020B0503020204020204" pitchFamily="34" charset="-122"/>
                <a:ea typeface="微软雅黑" panose="020B0503020204020204" pitchFamily="34" charset="-122"/>
              </a:rPr>
              <a:t>为变频器额定电流；</a:t>
            </a:r>
            <a:r>
              <a:rPr lang="en-US" altLang="zh-CN" sz="2800" i="1" dirty="0" err="1">
                <a:latin typeface="微软雅黑" panose="020B0503020204020204" pitchFamily="34" charset="-122"/>
                <a:ea typeface="微软雅黑" panose="020B0503020204020204" pitchFamily="34" charset="-122"/>
              </a:rPr>
              <a:t>I</a:t>
            </a:r>
            <a:r>
              <a:rPr lang="en-US" altLang="zh-CN" sz="2800" dirty="0" err="1">
                <a:latin typeface="微软雅黑" panose="020B0503020204020204" pitchFamily="34" charset="-122"/>
                <a:ea typeface="微软雅黑" panose="020B0503020204020204" pitchFamily="34" charset="-122"/>
              </a:rPr>
              <a:t>ed</a:t>
            </a:r>
            <a:r>
              <a:rPr lang="en-US" altLang="zh-CN" sz="2800" dirty="0">
                <a:latin typeface="微软雅黑" panose="020B0503020204020204" pitchFamily="34" charset="-122"/>
                <a:ea typeface="微软雅黑" panose="020B0503020204020204" pitchFamily="34" charset="-122"/>
              </a:rPr>
              <a:t> </a:t>
            </a:r>
            <a:r>
              <a:rPr lang="zh-CN" altLang="zh-CN" sz="2800" dirty="0">
                <a:latin typeface="微软雅黑" panose="020B0503020204020204" pitchFamily="34" charset="-122"/>
                <a:ea typeface="微软雅黑" panose="020B0503020204020204" pitchFamily="34" charset="-122"/>
              </a:rPr>
              <a:t>为电动机额定电流；</a:t>
            </a:r>
            <a:r>
              <a:rPr lang="en-US" altLang="zh-CN" sz="2800" i="1" dirty="0">
                <a:latin typeface="微软雅黑" panose="020B0503020204020204" pitchFamily="34" charset="-122"/>
                <a:ea typeface="微软雅黑" panose="020B0503020204020204" pitchFamily="34" charset="-122"/>
              </a:rPr>
              <a:t>K</a:t>
            </a:r>
            <a:r>
              <a:rPr lang="en-US" altLang="zh-CN" sz="2800" dirty="0">
                <a:latin typeface="微软雅黑" panose="020B0503020204020204" pitchFamily="34" charset="-122"/>
                <a:ea typeface="微软雅黑" panose="020B0503020204020204" pitchFamily="34" charset="-122"/>
              </a:rPr>
              <a:t>1 </a:t>
            </a:r>
            <a:r>
              <a:rPr lang="zh-CN" altLang="zh-CN" sz="2800" dirty="0">
                <a:latin typeface="微软雅黑" panose="020B0503020204020204" pitchFamily="34" charset="-122"/>
                <a:ea typeface="微软雅黑" panose="020B0503020204020204" pitchFamily="34" charset="-122"/>
              </a:rPr>
              <a:t>为电流裕量系数</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可取 </a:t>
            </a:r>
            <a:r>
              <a:rPr lang="en-US" altLang="zh-CN" sz="2800" dirty="0">
                <a:latin typeface="微软雅黑" panose="020B0503020204020204" pitchFamily="34" charset="-122"/>
                <a:ea typeface="微软雅黑" panose="020B0503020204020204" pitchFamily="34" charset="-122"/>
              </a:rPr>
              <a:t>1.05</a:t>
            </a:r>
            <a:r>
              <a:rPr lang="zh-CN" altLang="zh-CN"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1.15</a:t>
            </a:r>
            <a:r>
              <a:rPr lang="zh-CN" altLang="zh-CN" sz="2800" dirty="0">
                <a:latin typeface="微软雅黑" panose="020B0503020204020204" pitchFamily="34" charset="-122"/>
                <a:ea typeface="微软雅黑" panose="020B0503020204020204" pitchFamily="34" charset="-122"/>
              </a:rPr>
              <a:t>，一般情况下可取最小值，以电动机持续负载率不超过 </a:t>
            </a:r>
            <a:r>
              <a:rPr lang="en-US" altLang="zh-CN" sz="2800" dirty="0">
                <a:latin typeface="微软雅黑" panose="020B0503020204020204" pitchFamily="34" charset="-122"/>
                <a:ea typeface="微软雅黑" panose="020B0503020204020204" pitchFamily="34" charset="-122"/>
              </a:rPr>
              <a:t>80</a:t>
            </a:r>
            <a:r>
              <a:rPr lang="zh-CN" altLang="zh-CN" sz="2800" dirty="0">
                <a:latin typeface="微软雅黑" panose="020B0503020204020204" pitchFamily="34" charset="-122"/>
                <a:ea typeface="微软雅黑" panose="020B0503020204020204" pitchFamily="34" charset="-122"/>
              </a:rPr>
              <a:t>％来确定的。启动、停止频繁的系统应该考虑取最大值。</a:t>
            </a:r>
            <a:endParaRPr lang="zh-CN" altLang="zh-CN" sz="2800" dirty="0">
              <a:latin typeface="微软雅黑" panose="020B0503020204020204" pitchFamily="34" charset="-122"/>
              <a:ea typeface="微软雅黑" panose="020B0503020204020204" pitchFamily="34" charset="-122"/>
            </a:endParaRPr>
          </a:p>
          <a:p>
            <a:endParaRPr lang="zh-CN" altLang="en-US" sz="2800" dirty="0">
              <a:latin typeface="微软雅黑" panose="020B0503020204020204" pitchFamily="34" charset="-122"/>
              <a:ea typeface="微软雅黑" panose="020B0503020204020204" pitchFamily="34" charset="-122"/>
            </a:endParaRPr>
          </a:p>
        </p:txBody>
      </p:sp>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92984" y="-465"/>
            <a:ext cx="2749472" cy="707886"/>
          </a:xfrm>
          <a:prstGeom prst="rect">
            <a:avLst/>
          </a:prstGeom>
        </p:spPr>
        <p:txBody>
          <a:bodyPr wrap="none">
            <a:spAutoFit/>
          </a:bodyPr>
          <a:lstStyle/>
          <a:p>
            <a:pPr lvl="0" algn="ctr"/>
            <a:r>
              <a:rPr lang="zh-CN" altLang="en-US" sz="4000" dirty="0">
                <a:latin typeface="微软雅黑" panose="020B0503020204020204" pitchFamily="34" charset="-122"/>
                <a:ea typeface="微软雅黑" panose="020B0503020204020204" pitchFamily="34" charset="-122"/>
              </a:rPr>
              <a:t>规格</a:t>
            </a:r>
            <a:r>
              <a:rPr lang="zh-CN" altLang="en-US" sz="4000" dirty="0" smtClean="0">
                <a:latin typeface="微软雅黑" panose="020B0503020204020204" pitchFamily="34" charset="-122"/>
                <a:ea typeface="微软雅黑" panose="020B0503020204020204" pitchFamily="34" charset="-122"/>
              </a:rPr>
              <a:t>的</a:t>
            </a:r>
            <a:r>
              <a:rPr lang="zh-CN" altLang="en-US" sz="4000" dirty="0">
                <a:latin typeface="微软雅黑" panose="020B0503020204020204" pitchFamily="34" charset="-122"/>
                <a:ea typeface="微软雅黑" panose="020B0503020204020204" pitchFamily="34" charset="-122"/>
              </a:rPr>
              <a:t>选择</a:t>
            </a:r>
            <a:endParaRPr lang="zh-CN" altLang="zh-CN" sz="40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33735" y="707421"/>
            <a:ext cx="8229057" cy="3292574"/>
          </a:xfrm>
        </p:spPr>
        <p:txBody>
          <a:bodyPr/>
          <a:lstStyle/>
          <a:p>
            <a:r>
              <a:rPr lang="zh-CN" altLang="zh-CN"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3</a:t>
            </a:r>
            <a:r>
              <a:rPr lang="zh-CN" altLang="zh-CN" sz="2800" dirty="0">
                <a:latin typeface="微软雅黑" panose="020B0503020204020204" pitchFamily="34" charset="-122"/>
                <a:ea typeface="微软雅黑" panose="020B0503020204020204" pitchFamily="34" charset="-122"/>
              </a:rPr>
              <a:t>）按照电动机实际运行电流选择</a:t>
            </a:r>
            <a:endParaRPr lang="zh-CN" altLang="zh-CN" sz="2800" dirty="0">
              <a:latin typeface="微软雅黑" panose="020B0503020204020204" pitchFamily="34" charset="-122"/>
              <a:ea typeface="微软雅黑" panose="020B0503020204020204" pitchFamily="34" charset="-122"/>
            </a:endParaRPr>
          </a:p>
          <a:p>
            <a:r>
              <a:rPr lang="zh-CN" altLang="zh-CN" sz="2800" dirty="0">
                <a:latin typeface="微软雅黑" panose="020B0503020204020204" pitchFamily="34" charset="-122"/>
                <a:ea typeface="微软雅黑" panose="020B0503020204020204" pitchFamily="34" charset="-122"/>
              </a:rPr>
              <a:t>这种方式适用于改造工程，对于原来电动机已经处于</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大马拉小车</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的情况，可以选择功率比较合适的变频器以节省投资。可以按照 </a:t>
            </a:r>
            <a:r>
              <a:rPr lang="en-US" altLang="zh-CN" sz="2800" i="1" dirty="0">
                <a:latin typeface="微软雅黑" panose="020B0503020204020204" pitchFamily="34" charset="-122"/>
                <a:ea typeface="微软雅黑" panose="020B0503020204020204" pitchFamily="34" charset="-122"/>
              </a:rPr>
              <a:t>I</a:t>
            </a:r>
            <a:r>
              <a:rPr lang="en-US" altLang="zh-CN" sz="2800" dirty="0">
                <a:latin typeface="微软雅黑" panose="020B0503020204020204" pitchFamily="34" charset="-122"/>
                <a:ea typeface="微软雅黑" panose="020B0503020204020204" pitchFamily="34" charset="-122"/>
              </a:rPr>
              <a:t>evf≥</a:t>
            </a:r>
            <a:r>
              <a:rPr lang="en-US" altLang="zh-CN" sz="2800" i="1" dirty="0">
                <a:latin typeface="微软雅黑" panose="020B0503020204020204" pitchFamily="34" charset="-122"/>
                <a:ea typeface="微软雅黑" panose="020B0503020204020204" pitchFamily="34" charset="-122"/>
              </a:rPr>
              <a:t>K</a:t>
            </a:r>
            <a:r>
              <a:rPr lang="en-US" altLang="zh-CN" sz="2800" dirty="0">
                <a:latin typeface="微软雅黑" panose="020B0503020204020204" pitchFamily="34" charset="-122"/>
                <a:ea typeface="微软雅黑" panose="020B0503020204020204" pitchFamily="34" charset="-122"/>
              </a:rPr>
              <a:t>2</a:t>
            </a:r>
            <a:r>
              <a:rPr lang="en-US" altLang="zh-CN" sz="2800" i="1" dirty="0">
                <a:latin typeface="微软雅黑" panose="020B0503020204020204" pitchFamily="34" charset="-122"/>
                <a:ea typeface="微软雅黑" panose="020B0503020204020204" pitchFamily="34" charset="-122"/>
              </a:rPr>
              <a:t>I</a:t>
            </a:r>
            <a:r>
              <a:rPr lang="en-US" altLang="zh-CN" sz="2800" dirty="0">
                <a:latin typeface="微软雅黑" panose="020B0503020204020204" pitchFamily="34" charset="-122"/>
                <a:ea typeface="微软雅黑" panose="020B0503020204020204" pitchFamily="34" charset="-122"/>
              </a:rPr>
              <a:t>d </a:t>
            </a:r>
            <a:r>
              <a:rPr lang="zh-CN" altLang="zh-CN" sz="2800" dirty="0">
                <a:latin typeface="微软雅黑" panose="020B0503020204020204" pitchFamily="34" charset="-122"/>
                <a:ea typeface="微软雅黑" panose="020B0503020204020204" pitchFamily="34" charset="-122"/>
              </a:rPr>
              <a:t>选择变频器规格。式中，</a:t>
            </a:r>
            <a:r>
              <a:rPr lang="en-US" altLang="zh-CN" sz="2800" i="1" dirty="0">
                <a:latin typeface="微软雅黑" panose="020B0503020204020204" pitchFamily="34" charset="-122"/>
                <a:ea typeface="微软雅黑" panose="020B0503020204020204" pitchFamily="34" charset="-122"/>
              </a:rPr>
              <a:t>K</a:t>
            </a:r>
            <a:r>
              <a:rPr lang="en-US" altLang="zh-CN" sz="2800" dirty="0">
                <a:latin typeface="微软雅黑" panose="020B0503020204020204" pitchFamily="34" charset="-122"/>
                <a:ea typeface="微软雅黑" panose="020B0503020204020204" pitchFamily="34" charset="-122"/>
              </a:rPr>
              <a:t>2 </a:t>
            </a:r>
            <a:r>
              <a:rPr lang="zh-CN" altLang="zh-CN" sz="2800" dirty="0">
                <a:latin typeface="微软雅黑" panose="020B0503020204020204" pitchFamily="34" charset="-122"/>
                <a:ea typeface="微软雅黑" panose="020B0503020204020204" pitchFamily="34" charset="-122"/>
              </a:rPr>
              <a:t>为电流裕量系数</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可取 </a:t>
            </a:r>
            <a:r>
              <a:rPr lang="en-US" altLang="zh-CN" sz="2800" dirty="0">
                <a:latin typeface="微软雅黑" panose="020B0503020204020204" pitchFamily="34" charset="-122"/>
                <a:ea typeface="微软雅黑" panose="020B0503020204020204" pitchFamily="34" charset="-122"/>
              </a:rPr>
              <a:t>1.1</a:t>
            </a:r>
            <a:r>
              <a:rPr lang="zh-CN" altLang="zh-CN"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1.2</a:t>
            </a:r>
            <a:r>
              <a:rPr lang="zh-CN" altLang="zh-CN" sz="2800" dirty="0">
                <a:latin typeface="微软雅黑" panose="020B0503020204020204" pitchFamily="34" charset="-122"/>
                <a:ea typeface="微软雅黑" panose="020B0503020204020204" pitchFamily="34" charset="-122"/>
              </a:rPr>
              <a:t>，在频繁启停时应该取最大值；</a:t>
            </a:r>
            <a:r>
              <a:rPr lang="en-US" altLang="zh-CN" sz="2800" i="1" dirty="0">
                <a:latin typeface="微软雅黑" panose="020B0503020204020204" pitchFamily="34" charset="-122"/>
                <a:ea typeface="微软雅黑" panose="020B0503020204020204" pitchFamily="34" charset="-122"/>
              </a:rPr>
              <a:t>I</a:t>
            </a:r>
            <a:r>
              <a:rPr lang="en-US" altLang="zh-CN" sz="2800" dirty="0">
                <a:latin typeface="微软雅黑" panose="020B0503020204020204" pitchFamily="34" charset="-122"/>
                <a:ea typeface="微软雅黑" panose="020B0503020204020204" pitchFamily="34" charset="-122"/>
              </a:rPr>
              <a:t>d </a:t>
            </a:r>
            <a:r>
              <a:rPr lang="zh-CN" altLang="zh-CN" sz="2800" dirty="0">
                <a:latin typeface="微软雅黑" panose="020B0503020204020204" pitchFamily="34" charset="-122"/>
                <a:ea typeface="微软雅黑" panose="020B0503020204020204" pitchFamily="34" charset="-122"/>
              </a:rPr>
              <a:t>为电动机实测运行电流，指的是稳态运行电流，实测时应该针对不同工况做多次测量，取其中最大值。</a:t>
            </a:r>
            <a:endParaRPr lang="zh-CN" altLang="zh-CN" sz="2800" dirty="0">
              <a:latin typeface="微软雅黑" panose="020B0503020204020204" pitchFamily="34" charset="-122"/>
              <a:ea typeface="微软雅黑" panose="020B0503020204020204" pitchFamily="34" charset="-122"/>
            </a:endParaRPr>
          </a:p>
          <a:p>
            <a:endParaRPr lang="zh-CN" altLang="en-US" sz="2800" dirty="0">
              <a:latin typeface="微软雅黑" panose="020B0503020204020204" pitchFamily="34" charset="-122"/>
              <a:ea typeface="微软雅黑" panose="020B0503020204020204" pitchFamily="34" charset="-122"/>
            </a:endParaRPr>
          </a:p>
        </p:txBody>
      </p:sp>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92984" y="-465"/>
            <a:ext cx="2749472" cy="707886"/>
          </a:xfrm>
          <a:prstGeom prst="rect">
            <a:avLst/>
          </a:prstGeom>
        </p:spPr>
        <p:txBody>
          <a:bodyPr wrap="none">
            <a:spAutoFit/>
          </a:bodyPr>
          <a:lstStyle/>
          <a:p>
            <a:pPr lvl="0" algn="ctr"/>
            <a:r>
              <a:rPr lang="zh-CN" altLang="en-US" sz="4000" dirty="0">
                <a:latin typeface="微软雅黑" panose="020B0503020204020204" pitchFamily="34" charset="-122"/>
                <a:ea typeface="微软雅黑" panose="020B0503020204020204" pitchFamily="34" charset="-122"/>
              </a:rPr>
              <a:t>规格</a:t>
            </a:r>
            <a:r>
              <a:rPr lang="zh-CN" altLang="en-US" sz="4000" dirty="0" smtClean="0">
                <a:latin typeface="微软雅黑" panose="020B0503020204020204" pitchFamily="34" charset="-122"/>
                <a:ea typeface="微软雅黑" panose="020B0503020204020204" pitchFamily="34" charset="-122"/>
              </a:rPr>
              <a:t>的</a:t>
            </a:r>
            <a:r>
              <a:rPr lang="zh-CN" altLang="en-US" sz="4000" dirty="0">
                <a:latin typeface="微软雅黑" panose="020B0503020204020204" pitchFamily="34" charset="-122"/>
                <a:ea typeface="微软雅黑" panose="020B0503020204020204" pitchFamily="34" charset="-122"/>
              </a:rPr>
              <a:t>选择</a:t>
            </a:r>
            <a:endParaRPr lang="zh-CN" altLang="zh-CN" sz="4000" dirty="0">
              <a:latin typeface="微软雅黑" panose="020B0503020204020204" pitchFamily="34" charset="-122"/>
              <a:ea typeface="微软雅黑" panose="020B0503020204020204" pitchFamily="34" charset="-122"/>
            </a:endParaRPr>
          </a:p>
        </p:txBody>
      </p:sp>
      <p:sp>
        <p:nvSpPr>
          <p:cNvPr id="2" name="内容占位符 1"/>
          <p:cNvSpPr>
            <a:spLocks noGrp="1"/>
          </p:cNvSpPr>
          <p:nvPr>
            <p:ph idx="1"/>
          </p:nvPr>
        </p:nvSpPr>
        <p:spPr>
          <a:xfrm>
            <a:off x="553191" y="937018"/>
            <a:ext cx="8229057" cy="3292574"/>
          </a:xfrm>
        </p:spPr>
        <p:txBody>
          <a:bodyPr/>
          <a:lstStyle/>
          <a:p>
            <a:r>
              <a:rPr lang="zh-CN" altLang="zh-CN"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4</a:t>
            </a:r>
            <a:r>
              <a:rPr lang="zh-CN" altLang="zh-CN" sz="2800" dirty="0">
                <a:latin typeface="微软雅黑" panose="020B0503020204020204" pitchFamily="34" charset="-122"/>
                <a:ea typeface="微软雅黑" panose="020B0503020204020204" pitchFamily="34" charset="-122"/>
              </a:rPr>
              <a:t>）按照转矩过载能力选择</a:t>
            </a:r>
            <a:endParaRPr lang="zh-CN" altLang="zh-CN" sz="2800" dirty="0">
              <a:latin typeface="微软雅黑" panose="020B0503020204020204" pitchFamily="34" charset="-122"/>
              <a:ea typeface="微软雅黑" panose="020B0503020204020204" pitchFamily="34" charset="-122"/>
            </a:endParaRPr>
          </a:p>
          <a:p>
            <a:r>
              <a:rPr lang="zh-CN" altLang="zh-CN" sz="2800" dirty="0">
                <a:latin typeface="微软雅黑" panose="020B0503020204020204" pitchFamily="34" charset="-122"/>
                <a:ea typeface="微软雅黑" panose="020B0503020204020204" pitchFamily="34" charset="-122"/>
              </a:rPr>
              <a:t>变频器的电流过载能力通常比电动机转矩过载能力低，因此，按照常规配备变频器时电动机转矩过载能力不能充分发挥作用。</a:t>
            </a:r>
            <a:endParaRPr lang="zh-CN" altLang="zh-CN" sz="2800" dirty="0">
              <a:latin typeface="微软雅黑" panose="020B0503020204020204" pitchFamily="34" charset="-122"/>
              <a:ea typeface="微软雅黑" panose="020B0503020204020204" pitchFamily="34" charset="-122"/>
            </a:endParaRPr>
          </a:p>
          <a:p>
            <a:r>
              <a:rPr lang="zh-CN" altLang="zh-CN" sz="2800" dirty="0">
                <a:latin typeface="微软雅黑" panose="020B0503020204020204" pitchFamily="34" charset="-122"/>
                <a:ea typeface="微软雅黑" panose="020B0503020204020204" pitchFamily="34" charset="-122"/>
              </a:rPr>
              <a:t>采用变频器对异步电动机进行调速时，在异步电动机确定后，通常根据异步电动机的额定电流来选择变频器，或者根据异步电动机实际运行中的电流值（最大值）来选择变频器。</a:t>
            </a:r>
            <a:endParaRPr lang="zh-CN" altLang="zh-CN" sz="2800" dirty="0">
              <a:latin typeface="微软雅黑" panose="020B0503020204020204" pitchFamily="34" charset="-122"/>
              <a:ea typeface="微软雅黑" panose="020B0503020204020204" pitchFamily="34" charset="-122"/>
            </a:endParaRPr>
          </a:p>
          <a:p>
            <a:endParaRPr lang="zh-CN" altLang="en-US" sz="2800" dirty="0">
              <a:latin typeface="微软雅黑" panose="020B0503020204020204" pitchFamily="34" charset="-122"/>
              <a:ea typeface="微软雅黑" panose="020B0503020204020204" pitchFamily="34" charset="-122"/>
            </a:endParaRPr>
          </a:p>
        </p:txBody>
      </p:sp>
      <p:sp>
        <p:nvSpPr>
          <p:cNvPr id="21" name="矩形 20"/>
          <p:cNvSpPr/>
          <p:nvPr/>
        </p:nvSpPr>
        <p:spPr>
          <a:xfrm>
            <a:off x="7880831"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094234" y="1867499"/>
            <a:ext cx="5338321" cy="1323439"/>
          </a:xfrm>
          <a:prstGeom prst="rect">
            <a:avLst/>
          </a:prstGeom>
        </p:spPr>
        <p:txBody>
          <a:bodyPr wrap="none">
            <a:spAutoFit/>
          </a:bodyPr>
          <a:lstStyle/>
          <a:p>
            <a:r>
              <a:rPr lang="zh-CN" altLang="en-US" sz="8000" b="1" dirty="0">
                <a:solidFill>
                  <a:prstClr val="white"/>
                </a:solidFill>
                <a:latin typeface="Arial" panose="020B0604020202020204"/>
                <a:ea typeface="黑体" panose="02010609060101010101" charset="-122"/>
                <a:cs typeface="+mj-cs"/>
              </a:rPr>
              <a:t>谢谢大家！</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AF0AF5C-DE98-4004-B168-2E6E0D7089E0}" type="slidenum">
              <a:rPr lang="zh-CN" altLang="en-US" sz="1200">
                <a:solidFill>
                  <a:srgbClr val="04617B">
                    <a:shade val="90000"/>
                  </a:srgbClr>
                </a:solidFill>
              </a:rPr>
            </a:fld>
            <a:endParaRPr lang="zh-CN" altLang="en-US" sz="1200" dirty="0">
              <a:solidFill>
                <a:srgbClr val="04617B">
                  <a:shade val="90000"/>
                </a:srgbClr>
              </a:solidFill>
            </a:endParaRPr>
          </a:p>
        </p:txBody>
      </p:sp>
      <p:sp>
        <p:nvSpPr>
          <p:cNvPr id="9" name="矩形 2"/>
          <p:cNvSpPr/>
          <p:nvPr/>
        </p:nvSpPr>
        <p:spPr>
          <a:xfrm>
            <a:off x="630308" y="1934462"/>
            <a:ext cx="1688808" cy="1445102"/>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微软雅黑" panose="020B0503020204020204" pitchFamily="34" charset="-122"/>
                <a:ea typeface="微软雅黑" panose="020B0503020204020204" pitchFamily="34" charset="-122"/>
              </a:rPr>
              <a:t>内容</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flipV="1">
            <a:off x="2271491" y="1593962"/>
            <a:ext cx="734102" cy="5948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矩形 2"/>
          <p:cNvSpPr/>
          <p:nvPr/>
        </p:nvSpPr>
        <p:spPr>
          <a:xfrm>
            <a:off x="3189472" y="1378074"/>
            <a:ext cx="504593" cy="43177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F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rPr>
              <a:t>1</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2319116" y="3030279"/>
            <a:ext cx="788697" cy="4368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矩形 2"/>
          <p:cNvSpPr/>
          <p:nvPr/>
        </p:nvSpPr>
        <p:spPr>
          <a:xfrm>
            <a:off x="3181011" y="2355431"/>
            <a:ext cx="504593" cy="43177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00B05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rPr>
              <a:t>2</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916245" y="1271744"/>
            <a:ext cx="1980029" cy="523220"/>
          </a:xfrm>
          <a:prstGeom prst="rect">
            <a:avLst/>
          </a:prstGeom>
        </p:spPr>
        <p:txBody>
          <a:bodyPr wrap="none">
            <a:spAutoFit/>
          </a:bodyPr>
          <a:lstStyle/>
          <a:p>
            <a:pPr lvl="0"/>
            <a:r>
              <a:rPr lang="zh-CN" altLang="en-US" sz="2800" dirty="0">
                <a:latin typeface="微软雅黑" panose="020B0503020204020204" pitchFamily="34" charset="-122"/>
                <a:ea typeface="微软雅黑" panose="020B0503020204020204" pitchFamily="34" charset="-122"/>
              </a:rPr>
              <a:t>类型的选择</a:t>
            </a:r>
            <a:endParaRPr lang="zh-CN" altLang="zh-CN" sz="2800" dirty="0">
              <a:latin typeface="微软雅黑" panose="020B0503020204020204" pitchFamily="34" charset="-122"/>
              <a:ea typeface="微软雅黑" panose="020B0503020204020204" pitchFamily="34" charset="-122"/>
            </a:endParaRPr>
          </a:p>
        </p:txBody>
      </p:sp>
      <p:sp>
        <p:nvSpPr>
          <p:cNvPr id="17" name="矩形 16"/>
          <p:cNvSpPr/>
          <p:nvPr/>
        </p:nvSpPr>
        <p:spPr>
          <a:xfrm>
            <a:off x="3983579" y="3389100"/>
            <a:ext cx="1980029" cy="523220"/>
          </a:xfrm>
          <a:prstGeom prst="rect">
            <a:avLst/>
          </a:prstGeom>
        </p:spPr>
        <p:txBody>
          <a:bodyPr wrap="none">
            <a:spAutoFit/>
          </a:bodyPr>
          <a:lstStyle/>
          <a:p>
            <a:pPr lvl="0"/>
            <a:r>
              <a:rPr lang="zh-CN" altLang="en-US" sz="2800" dirty="0">
                <a:latin typeface="微软雅黑" panose="020B0503020204020204" pitchFamily="34" charset="-122"/>
                <a:ea typeface="微软雅黑" panose="020B0503020204020204" pitchFamily="34" charset="-122"/>
              </a:rPr>
              <a:t>规格的选择</a:t>
            </a:r>
            <a:endParaRPr lang="zh-CN" altLang="zh-CN" sz="2800" dirty="0">
              <a:latin typeface="微软雅黑" panose="020B0503020204020204" pitchFamily="34" charset="-122"/>
              <a:ea typeface="微软雅黑" panose="020B0503020204020204" pitchFamily="34" charset="-122"/>
            </a:endParaRPr>
          </a:p>
        </p:txBody>
      </p:sp>
      <p:sp>
        <p:nvSpPr>
          <p:cNvPr id="2" name="矩形 1"/>
          <p:cNvSpPr/>
          <p:nvPr/>
        </p:nvSpPr>
        <p:spPr>
          <a:xfrm>
            <a:off x="3082683" y="670"/>
            <a:ext cx="2749472" cy="707886"/>
          </a:xfrm>
          <a:prstGeom prst="rect">
            <a:avLst/>
          </a:prstGeom>
        </p:spPr>
        <p:txBody>
          <a:bodyPr wrap="none">
            <a:spAutoFit/>
          </a:bodyPr>
          <a:lstStyle/>
          <a:p>
            <a:pPr algn="ctr"/>
            <a:r>
              <a:rPr lang="zh-CN" altLang="zh-CN" sz="4000" b="1" dirty="0">
                <a:latin typeface="微软雅黑" panose="020B0503020204020204" pitchFamily="34" charset="-122"/>
                <a:ea typeface="微软雅黑" panose="020B0503020204020204" pitchFamily="34" charset="-122"/>
              </a:rPr>
              <a:t>变频器</a:t>
            </a:r>
            <a:r>
              <a:rPr lang="zh-CN" altLang="en-US" sz="4000" b="1" dirty="0">
                <a:latin typeface="微软雅黑" panose="020B0503020204020204" pitchFamily="34" charset="-122"/>
                <a:ea typeface="微软雅黑" panose="020B0503020204020204" pitchFamily="34" charset="-122"/>
              </a:rPr>
              <a:t>选型</a:t>
            </a:r>
            <a:endParaRPr lang="zh-CN" altLang="en-US" sz="4000" b="1" dirty="0">
              <a:latin typeface="微软雅黑" panose="020B0503020204020204" pitchFamily="34" charset="-122"/>
              <a:ea typeface="微软雅黑" panose="020B0503020204020204" pitchFamily="34" charset="-122"/>
            </a:endParaRPr>
          </a:p>
        </p:txBody>
      </p:sp>
      <p:sp>
        <p:nvSpPr>
          <p:cNvPr id="7" name="矩形 6"/>
          <p:cNvSpPr/>
          <p:nvPr/>
        </p:nvSpPr>
        <p:spPr>
          <a:xfrm>
            <a:off x="3916245" y="2309709"/>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品牌型号的选择</a:t>
            </a:r>
            <a:endParaRPr lang="zh-CN" altLang="en-US" sz="2800" dirty="0">
              <a:latin typeface="微软雅黑" panose="020B0503020204020204" pitchFamily="34" charset="-122"/>
              <a:ea typeface="微软雅黑" panose="020B0503020204020204" pitchFamily="34" charset="-122"/>
            </a:endParaRPr>
          </a:p>
        </p:txBody>
      </p:sp>
      <p:sp>
        <p:nvSpPr>
          <p:cNvPr id="16" name="矩形 2"/>
          <p:cNvSpPr/>
          <p:nvPr/>
        </p:nvSpPr>
        <p:spPr>
          <a:xfrm>
            <a:off x="3220439" y="3258907"/>
            <a:ext cx="504593" cy="431777"/>
          </a:xfrm>
          <a:custGeom>
            <a:avLst/>
            <a:gdLst/>
            <a:ahLst/>
            <a:cxnLst/>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rgbClr val="FF0000"/>
          </a:soli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rPr>
              <a:t>3</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2431742" y="2632031"/>
            <a:ext cx="67822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847725" y="726440"/>
            <a:ext cx="7250430" cy="4347845"/>
          </a:xfrm>
          <a:prstGeom prst="rect">
            <a:avLst/>
          </a:prstGeom>
          <a:noFill/>
          <a:ln w="9525">
            <a:noFill/>
            <a:miter lim="800000"/>
          </a:ln>
          <a:effectLst/>
        </p:spPr>
        <p:txBody>
          <a:bodyPr vert="horz" wrap="square" lIns="0" tIns="0" rIns="0" bIns="0" numCol="1" anchor="t" anchorCtr="0" compatLnSpc="1"/>
          <a:lstStyle/>
          <a:p>
            <a:pPr marL="285750" marR="0" lvl="0" indent="-285750" algn="l" defTabSz="774700" rtl="0" eaLnBrk="0" fontAlgn="base" latinLnBrk="0" hangingPunct="0">
              <a:lnSpc>
                <a:spcPct val="140000"/>
              </a:lnSpc>
              <a:spcBef>
                <a:spcPct val="20000"/>
              </a:spcBef>
              <a:spcAft>
                <a:spcPct val="0"/>
              </a:spcAft>
              <a:buClr>
                <a:srgbClr val="008000"/>
              </a:buClr>
              <a:buSzTx/>
              <a:buFont typeface="Wingdings" panose="05000000000000000000" pitchFamily="2" charset="2"/>
              <a:buChar char="n"/>
              <a:defRPr/>
            </a:pPr>
            <a:r>
              <a:rPr kumimoji="0" lang="zh-CN" altLang="en-US" sz="24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变频器的正确选择对于控制系统的正常运行是非常关键的</a:t>
            </a:r>
            <a:endParaRPr kumimoji="0" lang="zh-CN" altLang="en-US" sz="24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algn="l" defTabSz="774700" rtl="0" eaLnBrk="0" fontAlgn="base" latinLnBrk="0" hangingPunct="0">
              <a:lnSpc>
                <a:spcPct val="140000"/>
              </a:lnSpc>
              <a:spcBef>
                <a:spcPct val="20000"/>
              </a:spcBef>
              <a:spcAft>
                <a:spcPct val="0"/>
              </a:spcAft>
              <a:buClr>
                <a:srgbClr val="008000"/>
              </a:buClr>
              <a:buSzTx/>
              <a:buFont typeface="Wingdings" panose="05000000000000000000" pitchFamily="2" charset="2"/>
              <a:buChar char="n"/>
              <a:defRPr/>
            </a:pPr>
            <a:r>
              <a:rPr kumimoji="0" lang="zh-CN" altLang="en-US" sz="24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选择变频器时必须要充分了解变频器所驱动的负载特性</a:t>
            </a:r>
            <a:endParaRPr kumimoji="0" lang="zh-CN" altLang="en-US" sz="24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algn="l" defTabSz="774700" rtl="0" eaLnBrk="0" fontAlgn="base" latinLnBrk="0" hangingPunct="0">
              <a:lnSpc>
                <a:spcPct val="140000"/>
              </a:lnSpc>
              <a:spcBef>
                <a:spcPct val="20000"/>
              </a:spcBef>
              <a:spcAft>
                <a:spcPct val="0"/>
              </a:spcAft>
              <a:buClr>
                <a:srgbClr val="008000"/>
              </a:buClr>
              <a:buSzTx/>
              <a:buFont typeface="Wingdings" panose="05000000000000000000" pitchFamily="2" charset="2"/>
              <a:buChar char="n"/>
              <a:defRPr/>
            </a:pPr>
            <a:r>
              <a:rPr kumimoji="0" lang="zh-CN" altLang="en-US" sz="24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人们在实践中常将生产机械分为三种类型: </a:t>
            </a:r>
            <a:endParaRPr kumimoji="0" lang="zh-CN" altLang="en-US" sz="24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762000" lvl="1" indent="-285750" defTabSz="774700" eaLnBrk="0" fontAlgn="base" hangingPunct="0">
              <a:lnSpc>
                <a:spcPct val="140000"/>
              </a:lnSpc>
              <a:spcBef>
                <a:spcPct val="20000"/>
              </a:spcBef>
              <a:spcAft>
                <a:spcPct val="0"/>
              </a:spcAft>
              <a:buClr>
                <a:srgbClr val="008000"/>
              </a:buClr>
              <a:buSzPct val="78000"/>
              <a:buFont typeface="Wingdings" panose="05000000000000000000" pitchFamily="2" charset="2"/>
              <a:buChar char="o"/>
              <a:defRPr/>
            </a:pPr>
            <a:r>
              <a:rPr lang="zh-CN" altLang="en-US" sz="2400" kern="0" dirty="0">
                <a:solidFill>
                  <a:srgbClr val="000000"/>
                </a:solidFill>
                <a:latin typeface="微软雅黑" panose="020B0503020204020204" pitchFamily="34" charset="-122"/>
                <a:ea typeface="微软雅黑" panose="020B0503020204020204" pitchFamily="34" charset="-122"/>
              </a:rPr>
              <a:t>风机、水泵</a:t>
            </a:r>
            <a:r>
              <a:rPr lang="zh-CN" altLang="en-US" sz="2400" kern="0" dirty="0" smtClean="0">
                <a:solidFill>
                  <a:srgbClr val="000000"/>
                </a:solidFill>
                <a:latin typeface="微软雅黑" panose="020B0503020204020204" pitchFamily="34" charset="-122"/>
                <a:ea typeface="微软雅黑" panose="020B0503020204020204" pitchFamily="34" charset="-122"/>
              </a:rPr>
              <a:t>负载恒</a:t>
            </a:r>
            <a:r>
              <a:rPr kumimoji="0" lang="zh-CN" altLang="en-US" sz="24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转矩负载</a:t>
            </a:r>
            <a:endParaRPr kumimoji="0" lang="zh-CN" altLang="en-US" sz="24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762000" lvl="1" indent="-285750" defTabSz="774700" eaLnBrk="0" fontAlgn="base" hangingPunct="0">
              <a:lnSpc>
                <a:spcPct val="140000"/>
              </a:lnSpc>
              <a:spcBef>
                <a:spcPct val="20000"/>
              </a:spcBef>
              <a:spcAft>
                <a:spcPct val="0"/>
              </a:spcAft>
              <a:buClr>
                <a:srgbClr val="008000"/>
              </a:buClr>
              <a:buSzPct val="78000"/>
              <a:buFont typeface="Wingdings" panose="05000000000000000000" pitchFamily="2" charset="2"/>
              <a:buChar char="o"/>
              <a:defRPr/>
            </a:pPr>
            <a:r>
              <a:rPr lang="zh-CN" altLang="en-US" sz="2400" kern="0" dirty="0">
                <a:solidFill>
                  <a:srgbClr val="000000"/>
                </a:solidFill>
                <a:latin typeface="微软雅黑" panose="020B0503020204020204" pitchFamily="34" charset="-122"/>
                <a:ea typeface="微软雅黑" panose="020B0503020204020204" pitchFamily="34" charset="-122"/>
              </a:rPr>
              <a:t>转矩</a:t>
            </a:r>
            <a:r>
              <a:rPr lang="zh-CN" altLang="en-US" sz="2400" kern="0" dirty="0" smtClean="0">
                <a:solidFill>
                  <a:srgbClr val="000000"/>
                </a:solidFill>
                <a:latin typeface="微软雅黑" panose="020B0503020204020204" pitchFamily="34" charset="-122"/>
                <a:ea typeface="微软雅黑" panose="020B0503020204020204" pitchFamily="34" charset="-122"/>
              </a:rPr>
              <a:t>负载</a:t>
            </a:r>
            <a:endParaRPr kumimoji="0" lang="zh-CN" altLang="en-US" sz="24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p>
            <a:pPr marL="762000" lvl="1" indent="-285750" defTabSz="774700" eaLnBrk="0" fontAlgn="base" hangingPunct="0">
              <a:lnSpc>
                <a:spcPct val="140000"/>
              </a:lnSpc>
              <a:spcBef>
                <a:spcPct val="20000"/>
              </a:spcBef>
              <a:spcAft>
                <a:spcPct val="0"/>
              </a:spcAft>
              <a:buClr>
                <a:srgbClr val="008000"/>
              </a:buClr>
              <a:buSzPct val="78000"/>
              <a:buFont typeface="Wingdings" panose="05000000000000000000" pitchFamily="2" charset="2"/>
              <a:buChar char="o"/>
              <a:defRPr/>
            </a:pPr>
            <a:r>
              <a:rPr lang="zh-CN" altLang="en-US" sz="2400" kern="0" dirty="0">
                <a:solidFill>
                  <a:srgbClr val="000000"/>
                </a:solidFill>
                <a:latin typeface="微软雅黑" panose="020B0503020204020204" pitchFamily="34" charset="-122"/>
                <a:ea typeface="微软雅黑" panose="020B0503020204020204" pitchFamily="34" charset="-122"/>
              </a:rPr>
              <a:t>恒功率</a:t>
            </a:r>
            <a:r>
              <a:rPr lang="zh-CN" altLang="en-US" sz="2400" kern="0" dirty="0" smtClean="0">
                <a:solidFill>
                  <a:srgbClr val="000000"/>
                </a:solidFill>
                <a:latin typeface="微软雅黑" panose="020B0503020204020204" pitchFamily="34" charset="-122"/>
                <a:ea typeface="微软雅黑" panose="020B0503020204020204" pitchFamily="34" charset="-122"/>
              </a:rPr>
              <a:t>负载</a:t>
            </a:r>
            <a:r>
              <a:rPr kumimoji="0" lang="zh-CN" altLang="en-US" sz="24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a:t>
            </a:r>
            <a:endParaRPr kumimoji="0" lang="en-US" sz="24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graphicFrame>
        <p:nvGraphicFramePr>
          <p:cNvPr id="10" name="Object 1025"/>
          <p:cNvGraphicFramePr>
            <a:graphicFrameLocks noChangeAspect="1"/>
          </p:cNvGraphicFramePr>
          <p:nvPr/>
        </p:nvGraphicFramePr>
        <p:xfrm>
          <a:off x="7262810" y="2346308"/>
          <a:ext cx="1524000" cy="1563688"/>
        </p:xfrm>
        <a:graphic>
          <a:graphicData uri="http://schemas.openxmlformats.org/presentationml/2006/ole">
            <mc:AlternateContent xmlns:mc="http://schemas.openxmlformats.org/markup-compatibility/2006">
              <mc:Choice xmlns:v="urn:schemas-microsoft-com:vml" Requires="v">
                <p:oleObj spid="_x0000_s1050" name="Image Photo Editor" r:id="rId1" imgW="733425" imgH="752475" progId="">
                  <p:embed/>
                </p:oleObj>
              </mc:Choice>
              <mc:Fallback>
                <p:oleObj name="Image Photo Editor" r:id="rId1" imgW="733425" imgH="752475" progId="">
                  <p:embed/>
                  <p:pic>
                    <p:nvPicPr>
                      <p:cNvPr id="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810" y="2346308"/>
                        <a:ext cx="1524000"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8"/>
          <p:cNvPicPr>
            <a:picLocks noChangeAspect="1" noChangeArrowheads="1"/>
          </p:cNvPicPr>
          <p:nvPr/>
        </p:nvPicPr>
        <p:blipFill>
          <a:blip r:embed="rId3" cstate="print"/>
          <a:srcRect/>
          <a:stretch>
            <a:fillRect/>
          </a:stretch>
        </p:blipFill>
        <p:spPr bwMode="auto">
          <a:xfrm>
            <a:off x="7262292" y="3731930"/>
            <a:ext cx="1600200" cy="1411288"/>
          </a:xfrm>
          <a:prstGeom prst="rect">
            <a:avLst/>
          </a:prstGeom>
          <a:noFill/>
          <a:ln w="12700">
            <a:noFill/>
            <a:miter lim="800000"/>
            <a:headEnd type="none" w="sm" len="sm"/>
            <a:tailEnd type="none" w="sm" len="sm"/>
          </a:ln>
          <a:effectLst/>
        </p:spPr>
      </p:pic>
      <p:sp>
        <p:nvSpPr>
          <p:cNvPr id="16" name="Rectangle 4"/>
          <p:cNvSpPr>
            <a:spLocks noGrp="1" noChangeArrowheads="1"/>
          </p:cNvSpPr>
          <p:nvPr>
            <p:ph type="title"/>
          </p:nvPr>
        </p:nvSpPr>
        <p:spPr>
          <a:xfrm>
            <a:off x="563880" y="422275"/>
            <a:ext cx="7351395" cy="508000"/>
          </a:xfrm>
        </p:spPr>
        <p:txBody>
          <a:bodyPr/>
          <a:lstStyle/>
          <a:p>
            <a:r>
              <a:rPr lang="zh-CN" altLang="en-US" sz="3000" dirty="0">
                <a:solidFill>
                  <a:srgbClr val="FF0000"/>
                </a:solidFill>
                <a:latin typeface="隶书" panose="02010509060101010101" pitchFamily="49" charset="-122"/>
                <a:ea typeface="隶书" panose="02010509060101010101" pitchFamily="49" charset="-122"/>
              </a:rPr>
              <a:t>负载分类</a:t>
            </a:r>
            <a:endParaRPr lang="en-US" sz="3000" dirty="0">
              <a:solidFill>
                <a:srgbClr val="FF0000"/>
              </a:solidFill>
              <a:latin typeface="隶书" panose="02010509060101010101" pitchFamily="49" charset="-122"/>
              <a:ea typeface="隶书" panose="02010509060101010101" pitchFamily="49" charset="-122"/>
            </a:endParaRPr>
          </a:p>
        </p:txBody>
      </p:sp>
      <p:sp>
        <p:nvSpPr>
          <p:cNvPr id="12" name="矩形 11"/>
          <p:cNvSpPr/>
          <p:nvPr/>
        </p:nvSpPr>
        <p:spPr>
          <a:xfrm>
            <a:off x="3292985" y="-465"/>
            <a:ext cx="2749471" cy="707886"/>
          </a:xfrm>
          <a:prstGeom prst="rect">
            <a:avLst/>
          </a:prstGeom>
        </p:spPr>
        <p:txBody>
          <a:bodyPr wrap="none">
            <a:spAutoFit/>
          </a:bodyPr>
          <a:lstStyle/>
          <a:p>
            <a:pPr lvl="0" algn="ctr"/>
            <a:r>
              <a:rPr lang="zh-CN" altLang="en-US" sz="4000" dirty="0">
                <a:latin typeface="微软雅黑" panose="020B0503020204020204" pitchFamily="34" charset="-122"/>
                <a:ea typeface="微软雅黑" panose="020B0503020204020204" pitchFamily="34" charset="-122"/>
              </a:rPr>
              <a:t>类型的选择</a:t>
            </a:r>
            <a:endParaRPr lang="zh-CN" altLang="zh-CN" sz="4000" dirty="0">
              <a:latin typeface="微软雅黑" panose="020B0503020204020204" pitchFamily="34" charset="-122"/>
              <a:ea typeface="微软雅黑" panose="020B0503020204020204" pitchFamily="34" charset="-122"/>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702" y="3458127"/>
            <a:ext cx="1921754" cy="1615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751330" y="707390"/>
            <a:ext cx="7250430" cy="4105275"/>
          </a:xfrm>
          <a:prstGeom prst="rect">
            <a:avLst/>
          </a:prstGeom>
          <a:noFill/>
          <a:ln w="9525">
            <a:noFill/>
            <a:miter lim="800000"/>
          </a:ln>
          <a:effectLst/>
        </p:spPr>
        <p:txBody>
          <a:bodyPr vert="horz" wrap="square" lIns="0" tIns="0" rIns="0" bIns="0" numCol="1" anchor="t" anchorCtr="0" compatLnSpc="1"/>
          <a:lstStyle>
            <a:defPPr>
              <a:defRPr lang="zh-CN"/>
            </a:defPPr>
            <a:lvl1pPr marL="285750" marR="0" lvl="0" indent="-285750" defTabSz="774700" eaLnBrk="0" fontAlgn="base" hangingPunct="0">
              <a:lnSpc>
                <a:spcPct val="140000"/>
              </a:lnSpc>
              <a:spcBef>
                <a:spcPct val="20000"/>
              </a:spcBef>
              <a:spcAft>
                <a:spcPct val="0"/>
              </a:spcAft>
              <a:buClr>
                <a:srgbClr val="008000"/>
              </a:buClr>
              <a:buSzTx/>
              <a:buFont typeface="Wingdings" panose="05000000000000000000" pitchFamily="2" charset="2"/>
              <a:buChar char="n"/>
              <a:defRPr kumimoji="0" sz="2400" b="0" i="0" u="none" strike="noStrike" kern="0" cap="none" spc="0" normalizeH="0" baseline="0">
                <a:ln>
                  <a:noFill/>
                </a:ln>
                <a:solidFill>
                  <a:srgbClr val="000000"/>
                </a:solidFill>
                <a:effectLst/>
                <a:uLnTx/>
                <a:uFillTx/>
                <a:latin typeface="微软雅黑" panose="020B0503020204020204" pitchFamily="34" charset="-122"/>
                <a:ea typeface="微软雅黑" panose="020B0503020204020204" pitchFamily="34" charset="-122"/>
              </a:defRPr>
            </a:lvl1pPr>
            <a:lvl2pPr marL="762000" lvl="1" indent="-285750" defTabSz="774700" eaLnBrk="0" fontAlgn="base" hangingPunct="0">
              <a:lnSpc>
                <a:spcPct val="140000"/>
              </a:lnSpc>
              <a:spcBef>
                <a:spcPct val="20000"/>
              </a:spcBef>
              <a:spcAft>
                <a:spcPct val="0"/>
              </a:spcAft>
              <a:buClr>
                <a:srgbClr val="008000"/>
              </a:buClr>
              <a:buSzPct val="78000"/>
              <a:buFont typeface="Wingdings" panose="05000000000000000000" pitchFamily="2" charset="2"/>
              <a:buChar char="o"/>
              <a:defRPr sz="2400" kern="0">
                <a:solidFill>
                  <a:srgbClr val="000000"/>
                </a:solidFill>
                <a:latin typeface="微软雅黑" panose="020B0503020204020204" pitchFamily="34" charset="-122"/>
                <a:ea typeface="微软雅黑" panose="020B0503020204020204" pitchFamily="34" charset="-122"/>
              </a:defRPr>
            </a:lvl2pPr>
          </a:lstStyle>
          <a:p>
            <a:r>
              <a:rPr lang="zh-CN" altLang="en-US" dirty="0"/>
              <a:t>在各种风机、水泵、油泵中，随叶轮的转动，空气或液体在一定的速度范围内所产生的阻力大致与速度</a:t>
            </a:r>
            <a:r>
              <a:rPr lang="en-US" altLang="zh-CN" dirty="0"/>
              <a:t>n</a:t>
            </a:r>
            <a:r>
              <a:rPr lang="zh-CN" altLang="en-US" dirty="0"/>
              <a:t>的2次方成正比。</a:t>
            </a:r>
            <a:endParaRPr lang="zh-CN" altLang="en-US" dirty="0"/>
          </a:p>
          <a:p>
            <a:r>
              <a:rPr lang="zh-CN" altLang="en-US" dirty="0"/>
              <a:t>随着转速的减小，转矩按转速的2 次方减小。这种负载所需的功率与速度的3 次方成正比。</a:t>
            </a:r>
            <a:endParaRPr lang="zh-CN" altLang="en-US" dirty="0"/>
          </a:p>
          <a:p>
            <a:r>
              <a:rPr lang="zh-CN" altLang="en-US" dirty="0"/>
              <a:t>当所需风量、流量减小时，利用变频器通过调速的方式来调节风量、流量，可以大幅度地节约电能。</a:t>
            </a:r>
            <a:endParaRPr lang="zh-CN" altLang="en-US" dirty="0"/>
          </a:p>
          <a:p>
            <a:endParaRPr lang="zh-CN" altLang="en-US" dirty="0"/>
          </a:p>
          <a:p>
            <a:endParaRPr lang="zh-CN" altLang="en-US" dirty="0"/>
          </a:p>
        </p:txBody>
      </p:sp>
      <p:sp>
        <p:nvSpPr>
          <p:cNvPr id="8" name="Rectangle 3"/>
          <p:cNvSpPr>
            <a:spLocks noGrp="1" noChangeArrowheads="1"/>
          </p:cNvSpPr>
          <p:nvPr>
            <p:ph type="title"/>
          </p:nvPr>
        </p:nvSpPr>
        <p:spPr bwMode="auto">
          <a:xfrm>
            <a:off x="101600" y="609601"/>
            <a:ext cx="5429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000" b="0" i="0" u="none" strike="noStrike" kern="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rPr>
              <a:t>风机</a:t>
            </a:r>
            <a:r>
              <a:rPr kumimoji="0" lang="zh-CN" altLang="en-US" sz="1800" b="0" i="0" u="none" strike="noStrike" kern="0" cap="none" spc="0" normalizeH="0" baseline="0" noProof="0" dirty="0" smtClean="0">
                <a:ln>
                  <a:noFill/>
                </a:ln>
                <a:solidFill>
                  <a:srgbClr val="000000"/>
                </a:solidFill>
                <a:effectLst/>
                <a:uLnTx/>
                <a:uFillTx/>
                <a:latin typeface="仿宋_GB2312" panose="02010609030101010101" pitchFamily="49" charset="-122"/>
                <a:ea typeface="仿宋_GB2312" panose="02010609030101010101" pitchFamily="49" charset="-122"/>
              </a:rPr>
              <a:t>、</a:t>
            </a:r>
            <a:r>
              <a:rPr kumimoji="0" lang="zh-CN" altLang="en-US" sz="3000" b="0" i="0" u="none" strike="noStrike" kern="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rPr>
              <a:t>泵类负载</a:t>
            </a:r>
            <a:endParaRPr kumimoji="0" lang="en-US" sz="3000" b="0" i="0" u="none" strike="noStrike" kern="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endParaRPr>
          </a:p>
        </p:txBody>
      </p:sp>
      <p:pic>
        <p:nvPicPr>
          <p:cNvPr id="9" name="Picture 4" descr="C:\Mes Documents\Atv38\Photos\Photos_argu\102537.jpg"/>
          <p:cNvPicPr>
            <a:picLocks noChangeAspect="1" noChangeArrowheads="1"/>
          </p:cNvPicPr>
          <p:nvPr/>
        </p:nvPicPr>
        <p:blipFill>
          <a:blip r:embed="rId1" cstate="print"/>
          <a:srcRect/>
          <a:stretch>
            <a:fillRect/>
          </a:stretch>
        </p:blipFill>
        <p:spPr bwMode="auto">
          <a:xfrm>
            <a:off x="34925" y="3347243"/>
            <a:ext cx="1716088" cy="1716088"/>
          </a:xfrm>
          <a:prstGeom prst="rect">
            <a:avLst/>
          </a:prstGeom>
          <a:noFill/>
        </p:spPr>
      </p:pic>
      <p:sp>
        <p:nvSpPr>
          <p:cNvPr id="5" name="矩形 4"/>
          <p:cNvSpPr/>
          <p:nvPr/>
        </p:nvSpPr>
        <p:spPr>
          <a:xfrm>
            <a:off x="3292985" y="-465"/>
            <a:ext cx="2749471" cy="707886"/>
          </a:xfrm>
          <a:prstGeom prst="rect">
            <a:avLst/>
          </a:prstGeom>
        </p:spPr>
        <p:txBody>
          <a:bodyPr wrap="none">
            <a:spAutoFit/>
          </a:bodyPr>
          <a:lstStyle/>
          <a:p>
            <a:pPr lvl="0" algn="ctr"/>
            <a:r>
              <a:rPr lang="zh-CN" altLang="en-US" sz="4000" dirty="0">
                <a:latin typeface="微软雅黑" panose="020B0503020204020204" pitchFamily="34" charset="-122"/>
                <a:ea typeface="微软雅黑" panose="020B0503020204020204" pitchFamily="34" charset="-122"/>
              </a:rPr>
              <a:t>类型的选择</a:t>
            </a:r>
            <a:endParaRPr lang="zh-CN" altLang="zh-CN" sz="4000" dirty="0">
              <a:latin typeface="微软雅黑" panose="020B0503020204020204" pitchFamily="34" charset="-122"/>
              <a:ea typeface="微软雅黑" panose="020B0503020204020204" pitchFamily="34" charset="-122"/>
            </a:endParaRPr>
          </a:p>
        </p:txBody>
      </p:sp>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793875" y="486410"/>
            <a:ext cx="7250430" cy="4734560"/>
          </a:xfrm>
          <a:prstGeom prst="rect">
            <a:avLst/>
          </a:prstGeom>
          <a:noFill/>
          <a:ln w="9525">
            <a:noFill/>
            <a:miter lim="800000"/>
          </a:ln>
          <a:effectLst/>
        </p:spPr>
        <p:txBody>
          <a:bodyPr vert="horz" wrap="square" lIns="0" tIns="0" rIns="0" bIns="0" numCol="1" anchor="t" anchorCtr="0" compatLnSpc="1"/>
          <a:lstStyle>
            <a:defPPr>
              <a:defRPr lang="zh-CN"/>
            </a:defPPr>
            <a:lvl1pPr marL="285750" marR="0" lvl="0" indent="-285750" defTabSz="774700" eaLnBrk="0" fontAlgn="base" hangingPunct="0">
              <a:lnSpc>
                <a:spcPct val="140000"/>
              </a:lnSpc>
              <a:spcBef>
                <a:spcPct val="20000"/>
              </a:spcBef>
              <a:spcAft>
                <a:spcPct val="0"/>
              </a:spcAft>
              <a:buClr>
                <a:srgbClr val="008000"/>
              </a:buClr>
              <a:buSzTx/>
              <a:buFont typeface="Wingdings" panose="05000000000000000000" pitchFamily="2" charset="2"/>
              <a:buChar char="n"/>
              <a:defRPr kumimoji="0" sz="2400" b="0" i="0" u="none" strike="noStrike" kern="0" cap="none" spc="0" normalizeH="0" baseline="0">
                <a:ln>
                  <a:noFill/>
                </a:ln>
                <a:solidFill>
                  <a:srgbClr val="000000"/>
                </a:solidFill>
                <a:effectLst/>
                <a:uLnTx/>
                <a:uFillTx/>
                <a:latin typeface="微软雅黑" panose="020B0503020204020204" pitchFamily="34" charset="-122"/>
                <a:ea typeface="微软雅黑" panose="020B0503020204020204" pitchFamily="34" charset="-122"/>
              </a:defRPr>
            </a:lvl1pPr>
            <a:lvl2pPr marL="762000" lvl="1" indent="-285750" defTabSz="774700" eaLnBrk="0" fontAlgn="base" hangingPunct="0">
              <a:lnSpc>
                <a:spcPct val="140000"/>
              </a:lnSpc>
              <a:spcBef>
                <a:spcPct val="20000"/>
              </a:spcBef>
              <a:spcAft>
                <a:spcPct val="0"/>
              </a:spcAft>
              <a:buClr>
                <a:srgbClr val="008000"/>
              </a:buClr>
              <a:buSzPct val="78000"/>
              <a:buFont typeface="Wingdings" panose="05000000000000000000" pitchFamily="2" charset="2"/>
              <a:buChar char="o"/>
              <a:defRPr sz="2400" kern="0">
                <a:solidFill>
                  <a:srgbClr val="000000"/>
                </a:solidFill>
                <a:latin typeface="微软雅黑" panose="020B0503020204020204" pitchFamily="34" charset="-122"/>
                <a:ea typeface="微软雅黑" panose="020B0503020204020204" pitchFamily="34" charset="-122"/>
              </a:defRPr>
            </a:lvl2pPr>
          </a:lstStyle>
          <a:p>
            <a:r>
              <a:rPr lang="zh-CN" altLang="en-US" dirty="0"/>
              <a:t>当所需风量、流量减小时，利用变频器通过调速的方式来调节风量、流量，可以大幅度地节约电能。</a:t>
            </a:r>
            <a:endParaRPr lang="zh-CN" altLang="en-US" dirty="0"/>
          </a:p>
          <a:p>
            <a:r>
              <a:rPr lang="zh-CN" altLang="en-US" dirty="0"/>
              <a:t>由于高速时所需功率随转速增长过快，与速度的三次方成正比，所以通常不应使风机、泵类负载超工频运行。</a:t>
            </a:r>
            <a:endParaRPr lang="zh-CN" altLang="en-US" dirty="0"/>
          </a:p>
          <a:p>
            <a:r>
              <a:rPr lang="zh-CN" altLang="en-US" dirty="0"/>
              <a:t>一般的风机泵类专用和声称为</a:t>
            </a:r>
            <a:r>
              <a:rPr lang="en-US" altLang="en-US" dirty="0"/>
              <a:t>HVAC</a:t>
            </a:r>
            <a:r>
              <a:rPr lang="zh-CN" altLang="en-US" dirty="0"/>
              <a:t>专用型变频器的低速性能都很差，所以不适于恒转矩应用，即使功率放大也不够用。</a:t>
            </a:r>
            <a:endParaRPr lang="zh-CN" altLang="en-US" dirty="0"/>
          </a:p>
          <a:p>
            <a:endParaRPr lang="en-US" dirty="0"/>
          </a:p>
        </p:txBody>
      </p:sp>
      <p:sp>
        <p:nvSpPr>
          <p:cNvPr id="8" name="Rectangle 3"/>
          <p:cNvSpPr>
            <a:spLocks noGrp="1" noChangeArrowheads="1"/>
          </p:cNvSpPr>
          <p:nvPr>
            <p:ph type="title"/>
          </p:nvPr>
        </p:nvSpPr>
        <p:spPr bwMode="auto">
          <a:xfrm>
            <a:off x="101600" y="609601"/>
            <a:ext cx="5429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000" b="0" i="0" u="none" strike="noStrike" kern="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rPr>
              <a:t>风机</a:t>
            </a:r>
            <a:r>
              <a:rPr kumimoji="0" lang="zh-CN" altLang="en-US" sz="1800" b="0" i="0" u="none" strike="noStrike" kern="0" cap="none" spc="0" normalizeH="0" baseline="0" noProof="0" dirty="0" smtClean="0">
                <a:ln>
                  <a:noFill/>
                </a:ln>
                <a:solidFill>
                  <a:srgbClr val="000000"/>
                </a:solidFill>
                <a:effectLst/>
                <a:uLnTx/>
                <a:uFillTx/>
                <a:latin typeface="仿宋_GB2312" panose="02010609030101010101" pitchFamily="49" charset="-122"/>
                <a:ea typeface="仿宋_GB2312" panose="02010609030101010101" pitchFamily="49" charset="-122"/>
              </a:rPr>
              <a:t>、</a:t>
            </a:r>
            <a:r>
              <a:rPr kumimoji="0" lang="zh-CN" altLang="en-US" sz="3000" b="0" i="0" u="none" strike="noStrike" kern="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rPr>
              <a:t>泵类负载</a:t>
            </a:r>
            <a:endParaRPr kumimoji="0" lang="en-US" sz="3000" b="0" i="0" u="none" strike="noStrike" kern="0" cap="none" spc="0" normalizeH="0" baseline="0" noProof="0" dirty="0" smtClean="0">
              <a:ln>
                <a:noFill/>
              </a:ln>
              <a:solidFill>
                <a:srgbClr val="FF0000"/>
              </a:solidFill>
              <a:effectLst/>
              <a:uLnTx/>
              <a:uFillTx/>
              <a:latin typeface="隶书" panose="02010509060101010101" pitchFamily="49" charset="-122"/>
              <a:ea typeface="隶书" panose="02010509060101010101" pitchFamily="49" charset="-122"/>
            </a:endParaRPr>
          </a:p>
        </p:txBody>
      </p:sp>
      <p:pic>
        <p:nvPicPr>
          <p:cNvPr id="9" name="Picture 4" descr="C:\Mes Documents\Atv38\Photos\Photos_argu\102537.jpg"/>
          <p:cNvPicPr>
            <a:picLocks noChangeAspect="1" noChangeArrowheads="1"/>
          </p:cNvPicPr>
          <p:nvPr/>
        </p:nvPicPr>
        <p:blipFill>
          <a:blip r:embed="rId1" cstate="print"/>
          <a:srcRect/>
          <a:stretch>
            <a:fillRect/>
          </a:stretch>
        </p:blipFill>
        <p:spPr bwMode="auto">
          <a:xfrm>
            <a:off x="34925" y="3347243"/>
            <a:ext cx="1716088" cy="1716088"/>
          </a:xfrm>
          <a:prstGeom prst="rect">
            <a:avLst/>
          </a:prstGeom>
          <a:noFill/>
        </p:spPr>
      </p:pic>
      <p:sp>
        <p:nvSpPr>
          <p:cNvPr id="5" name="矩形 4"/>
          <p:cNvSpPr/>
          <p:nvPr/>
        </p:nvSpPr>
        <p:spPr>
          <a:xfrm>
            <a:off x="3292985" y="-465"/>
            <a:ext cx="2749471" cy="707886"/>
          </a:xfrm>
          <a:prstGeom prst="rect">
            <a:avLst/>
          </a:prstGeom>
        </p:spPr>
        <p:txBody>
          <a:bodyPr wrap="none">
            <a:spAutoFit/>
          </a:bodyPr>
          <a:lstStyle/>
          <a:p>
            <a:pPr lvl="0" algn="ctr"/>
            <a:r>
              <a:rPr lang="zh-CN" altLang="en-US" sz="4000" dirty="0">
                <a:latin typeface="微软雅黑" panose="020B0503020204020204" pitchFamily="34" charset="-122"/>
                <a:ea typeface="微软雅黑" panose="020B0503020204020204" pitchFamily="34" charset="-122"/>
              </a:rPr>
              <a:t>类型的选择</a:t>
            </a:r>
            <a:endParaRPr lang="zh-CN" altLang="zh-CN" sz="4000" dirty="0">
              <a:latin typeface="微软雅黑" panose="020B0503020204020204" pitchFamily="34" charset="-122"/>
              <a:ea typeface="微软雅黑" panose="020B0503020204020204" pitchFamily="34" charset="-122"/>
            </a:endParaRPr>
          </a:p>
        </p:txBody>
      </p:sp>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rrowheads="1"/>
          </p:cNvPicPr>
          <p:nvPr/>
        </p:nvPicPr>
        <p:blipFill>
          <a:blip r:embed="rId1" cstate="print"/>
          <a:srcRect/>
          <a:stretch>
            <a:fillRect/>
          </a:stretch>
        </p:blipFill>
        <p:spPr bwMode="auto">
          <a:xfrm>
            <a:off x="5270500" y="2201862"/>
            <a:ext cx="3873500" cy="2941638"/>
          </a:xfrm>
          <a:prstGeom prst="rect">
            <a:avLst/>
          </a:prstGeom>
          <a:noFill/>
          <a:ln w="12700">
            <a:noFill/>
            <a:miter lim="800000"/>
            <a:headEnd/>
            <a:tailEnd/>
          </a:ln>
          <a:effectLst/>
        </p:spPr>
      </p:pic>
      <p:sp>
        <p:nvSpPr>
          <p:cNvPr id="7" name="Rectangle 7"/>
          <p:cNvSpPr txBox="1">
            <a:spLocks noChangeArrowheads="1"/>
          </p:cNvSpPr>
          <p:nvPr/>
        </p:nvSpPr>
        <p:spPr bwMode="auto">
          <a:xfrm>
            <a:off x="622300" y="530225"/>
            <a:ext cx="7250113" cy="4613275"/>
          </a:xfrm>
          <a:prstGeom prst="rect">
            <a:avLst/>
          </a:prstGeom>
          <a:noFill/>
          <a:ln w="9525">
            <a:noFill/>
            <a:miter lim="800000"/>
          </a:ln>
          <a:effectLst/>
        </p:spPr>
        <p:txBody>
          <a:bodyPr vert="horz" wrap="square" lIns="0" tIns="0" rIns="0" bIns="0" numCol="1" anchor="t" anchorCtr="0" compatLnSpc="1"/>
          <a:lstStyle>
            <a:defPPr>
              <a:defRPr lang="zh-CN"/>
            </a:defPPr>
            <a:lvl1pPr marL="285750" marR="0" lvl="0" indent="-285750" defTabSz="774700" eaLnBrk="0" fontAlgn="base" hangingPunct="0">
              <a:lnSpc>
                <a:spcPct val="140000"/>
              </a:lnSpc>
              <a:spcBef>
                <a:spcPct val="20000"/>
              </a:spcBef>
              <a:spcAft>
                <a:spcPct val="0"/>
              </a:spcAft>
              <a:buClr>
                <a:srgbClr val="008000"/>
              </a:buClr>
              <a:buSzTx/>
              <a:buFont typeface="Wingdings" panose="05000000000000000000" pitchFamily="2" charset="2"/>
              <a:buChar char="n"/>
              <a:defRPr kumimoji="0" sz="2400" b="0" i="0" u="none" strike="noStrike" kern="0" cap="none" spc="0" normalizeH="0" baseline="0">
                <a:ln>
                  <a:noFill/>
                </a:ln>
                <a:solidFill>
                  <a:srgbClr val="000000"/>
                </a:solidFill>
                <a:effectLst/>
                <a:uLnTx/>
                <a:uFillTx/>
                <a:latin typeface="微软雅黑" panose="020B0503020204020204" pitchFamily="34" charset="-122"/>
                <a:ea typeface="微软雅黑" panose="020B0503020204020204" pitchFamily="34" charset="-122"/>
              </a:defRPr>
            </a:lvl1pPr>
            <a:lvl2pPr marL="762000" lvl="1" indent="-285750" defTabSz="774700" eaLnBrk="0" fontAlgn="base" hangingPunct="0">
              <a:lnSpc>
                <a:spcPct val="140000"/>
              </a:lnSpc>
              <a:spcBef>
                <a:spcPct val="20000"/>
              </a:spcBef>
              <a:spcAft>
                <a:spcPct val="0"/>
              </a:spcAft>
              <a:buClr>
                <a:srgbClr val="008000"/>
              </a:buClr>
              <a:buSzPct val="78000"/>
              <a:buFont typeface="Wingdings" panose="05000000000000000000" pitchFamily="2" charset="2"/>
              <a:buChar char="o"/>
              <a:defRPr sz="2400" kern="0">
                <a:solidFill>
                  <a:srgbClr val="000000"/>
                </a:solidFill>
                <a:latin typeface="微软雅黑" panose="020B0503020204020204" pitchFamily="34" charset="-122"/>
                <a:ea typeface="微软雅黑" panose="020B0503020204020204" pitchFamily="34" charset="-122"/>
              </a:defRPr>
            </a:lvl2pPr>
          </a:lstStyle>
          <a:p>
            <a:r>
              <a:rPr lang="zh-CN" altLang="en-US" dirty="0"/>
              <a:t>负载转矩与转速无关，任何转速下总保持恒定或基本恒定</a:t>
            </a:r>
            <a:endParaRPr lang="zh-CN" altLang="en-US" dirty="0"/>
          </a:p>
          <a:p>
            <a:r>
              <a:rPr lang="zh-CN" altLang="en-US" dirty="0"/>
              <a:t>例如：传送带、搅拌机、挤压机等摩擦类负载；</a:t>
            </a:r>
            <a:endParaRPr lang="zh-CN" altLang="en-US" dirty="0"/>
          </a:p>
          <a:p>
            <a:r>
              <a:rPr lang="zh-CN" altLang="en-US" dirty="0"/>
              <a:t>例如：吊车、提升机等位能负载</a:t>
            </a:r>
            <a:r>
              <a:rPr lang="zh-CN" altLang="en-US" dirty="0" smtClean="0"/>
              <a:t>。</a:t>
            </a:r>
            <a:endParaRPr lang="zh-CN" altLang="en-US" dirty="0"/>
          </a:p>
        </p:txBody>
      </p:sp>
      <p:sp>
        <p:nvSpPr>
          <p:cNvPr id="8" name="Rectangle 8"/>
          <p:cNvSpPr>
            <a:spLocks noGrp="1" noChangeArrowheads="1"/>
          </p:cNvSpPr>
          <p:nvPr>
            <p:ph type="title"/>
          </p:nvPr>
        </p:nvSpPr>
        <p:spPr>
          <a:xfrm>
            <a:off x="47625" y="1876425"/>
            <a:ext cx="542925" cy="2208212"/>
          </a:xfrm>
        </p:spPr>
        <p:txBody>
          <a:bodyPr/>
          <a:lstStyle/>
          <a:p>
            <a:r>
              <a:rPr lang="zh-CN" altLang="en-US" sz="3000" dirty="0">
                <a:solidFill>
                  <a:srgbClr val="FF0000"/>
                </a:solidFill>
                <a:latin typeface="隶书" panose="02010509060101010101" pitchFamily="49" charset="-122"/>
                <a:ea typeface="隶书" panose="02010509060101010101" pitchFamily="49" charset="-122"/>
              </a:rPr>
              <a:t>恒转矩负载</a:t>
            </a:r>
            <a:endParaRPr lang="en-US" sz="3000" dirty="0">
              <a:solidFill>
                <a:srgbClr val="FF0000"/>
              </a:solidFill>
              <a:latin typeface="隶书" panose="02010509060101010101" pitchFamily="49" charset="-122"/>
              <a:ea typeface="隶书" panose="02010509060101010101" pitchFamily="49" charset="-122"/>
            </a:endParaRPr>
          </a:p>
        </p:txBody>
      </p:sp>
      <p:sp>
        <p:nvSpPr>
          <p:cNvPr id="5" name="矩形 4"/>
          <p:cNvSpPr/>
          <p:nvPr/>
        </p:nvSpPr>
        <p:spPr>
          <a:xfrm>
            <a:off x="3292985" y="-465"/>
            <a:ext cx="2749471" cy="707886"/>
          </a:xfrm>
          <a:prstGeom prst="rect">
            <a:avLst/>
          </a:prstGeom>
        </p:spPr>
        <p:txBody>
          <a:bodyPr wrap="none">
            <a:spAutoFit/>
          </a:bodyPr>
          <a:lstStyle/>
          <a:p>
            <a:pPr lvl="0" algn="ctr"/>
            <a:r>
              <a:rPr lang="zh-CN" altLang="en-US" sz="4000" dirty="0">
                <a:latin typeface="微软雅黑" panose="020B0503020204020204" pitchFamily="34" charset="-122"/>
                <a:ea typeface="微软雅黑" panose="020B0503020204020204" pitchFamily="34" charset="-122"/>
              </a:rPr>
              <a:t>类型的选择</a:t>
            </a:r>
            <a:endParaRPr lang="zh-CN" altLang="zh-CN" sz="4000" dirty="0">
              <a:latin typeface="微软雅黑" panose="020B0503020204020204" pitchFamily="34" charset="-122"/>
              <a:ea typeface="微软雅黑" panose="020B0503020204020204" pitchFamily="34" charset="-122"/>
            </a:endParaRPr>
          </a:p>
        </p:txBody>
      </p:sp>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ChangeArrowheads="1"/>
          </p:cNvPicPr>
          <p:nvPr/>
        </p:nvPicPr>
        <p:blipFill>
          <a:blip r:embed="rId1" cstate="print"/>
          <a:srcRect/>
          <a:stretch>
            <a:fillRect/>
          </a:stretch>
        </p:blipFill>
        <p:spPr bwMode="auto">
          <a:xfrm>
            <a:off x="5270500" y="2201862"/>
            <a:ext cx="3873500" cy="2941638"/>
          </a:xfrm>
          <a:prstGeom prst="rect">
            <a:avLst/>
          </a:prstGeom>
          <a:noFill/>
          <a:ln w="12700">
            <a:noFill/>
            <a:miter lim="800000"/>
            <a:headEnd/>
            <a:tailEnd/>
          </a:ln>
          <a:effectLst/>
        </p:spPr>
      </p:pic>
      <p:sp>
        <p:nvSpPr>
          <p:cNvPr id="7" name="Rectangle 7"/>
          <p:cNvSpPr txBox="1">
            <a:spLocks noChangeArrowheads="1"/>
          </p:cNvSpPr>
          <p:nvPr/>
        </p:nvSpPr>
        <p:spPr bwMode="auto">
          <a:xfrm>
            <a:off x="622300" y="530225"/>
            <a:ext cx="7250113" cy="4613275"/>
          </a:xfrm>
          <a:prstGeom prst="rect">
            <a:avLst/>
          </a:prstGeom>
          <a:noFill/>
          <a:ln w="9525">
            <a:noFill/>
            <a:miter lim="800000"/>
          </a:ln>
          <a:effectLst/>
        </p:spPr>
        <p:txBody>
          <a:bodyPr vert="horz" wrap="square" lIns="0" tIns="0" rIns="0" bIns="0" numCol="1" anchor="t" anchorCtr="0" compatLnSpc="1"/>
          <a:lstStyle>
            <a:defPPr>
              <a:defRPr lang="zh-CN"/>
            </a:defPPr>
            <a:lvl1pPr marL="285750" marR="0" lvl="0" indent="-285750" defTabSz="774700" eaLnBrk="0" fontAlgn="base" hangingPunct="0">
              <a:lnSpc>
                <a:spcPct val="140000"/>
              </a:lnSpc>
              <a:spcBef>
                <a:spcPct val="20000"/>
              </a:spcBef>
              <a:spcAft>
                <a:spcPct val="0"/>
              </a:spcAft>
              <a:buClr>
                <a:srgbClr val="008000"/>
              </a:buClr>
              <a:buSzTx/>
              <a:buFont typeface="Wingdings" panose="05000000000000000000" pitchFamily="2" charset="2"/>
              <a:buChar char="n"/>
              <a:defRPr kumimoji="0" sz="2400" b="0" i="0" u="none" strike="noStrike" kern="0" cap="none" spc="0" normalizeH="0" baseline="0">
                <a:ln>
                  <a:noFill/>
                </a:ln>
                <a:solidFill>
                  <a:srgbClr val="000000"/>
                </a:solidFill>
                <a:effectLst/>
                <a:uLnTx/>
                <a:uFillTx/>
                <a:latin typeface="微软雅黑" panose="020B0503020204020204" pitchFamily="34" charset="-122"/>
                <a:ea typeface="微软雅黑" panose="020B0503020204020204" pitchFamily="34" charset="-122"/>
              </a:defRPr>
            </a:lvl1pPr>
            <a:lvl2pPr marL="762000" lvl="1" indent="-285750" defTabSz="774700" eaLnBrk="0" fontAlgn="base" hangingPunct="0">
              <a:lnSpc>
                <a:spcPct val="140000"/>
              </a:lnSpc>
              <a:spcBef>
                <a:spcPct val="20000"/>
              </a:spcBef>
              <a:spcAft>
                <a:spcPct val="0"/>
              </a:spcAft>
              <a:buClr>
                <a:srgbClr val="008000"/>
              </a:buClr>
              <a:buSzPct val="78000"/>
              <a:buFont typeface="Wingdings" panose="05000000000000000000" pitchFamily="2" charset="2"/>
              <a:buChar char="o"/>
              <a:defRPr sz="2400" kern="0">
                <a:solidFill>
                  <a:srgbClr val="000000"/>
                </a:solidFill>
                <a:latin typeface="微软雅黑" panose="020B0503020204020204" pitchFamily="34" charset="-122"/>
                <a:ea typeface="微软雅黑" panose="020B0503020204020204" pitchFamily="34" charset="-122"/>
              </a:defRPr>
            </a:lvl2pPr>
          </a:lstStyle>
          <a:p>
            <a:r>
              <a:rPr lang="zh-CN" altLang="en-US" dirty="0" smtClean="0"/>
              <a:t>变频器</a:t>
            </a:r>
            <a:r>
              <a:rPr lang="zh-CN" altLang="en-US" dirty="0"/>
              <a:t>拖动恒转矩性质的负载时，低速下的转矩要足够大，并且要有足够的过载能力。</a:t>
            </a:r>
            <a:endParaRPr lang="zh-CN" altLang="en-US" dirty="0"/>
          </a:p>
          <a:p>
            <a:r>
              <a:rPr lang="zh-CN" altLang="en-US" dirty="0"/>
              <a:t>如果需要在低速下稳速运行，应该考虑标准异步电动机的散热能力，避免电动机的温升过高。</a:t>
            </a:r>
            <a:endParaRPr lang="zh-CN" altLang="en-US" dirty="0"/>
          </a:p>
          <a:p>
            <a:r>
              <a:rPr lang="zh-CN" altLang="en-US" dirty="0"/>
              <a:t>对长期需要在低速下满负荷运行的情况，需要安装独立强冷风扇对电机进行冷却。</a:t>
            </a:r>
            <a:endParaRPr lang="zh-CN" altLang="en-US" dirty="0"/>
          </a:p>
          <a:p>
            <a:r>
              <a:rPr lang="zh-CN" altLang="en-US" dirty="0"/>
              <a:t>对</a:t>
            </a:r>
            <a:r>
              <a:rPr lang="zh-CN" altLang="en-US" dirty="0"/>
              <a:t>位能性应用应配置制动单元和制动电阻，以及设置安全制动逻辑。</a:t>
            </a:r>
            <a:endParaRPr lang="zh-CN" altLang="en-US" dirty="0"/>
          </a:p>
          <a:p>
            <a:endParaRPr lang="en-US" dirty="0"/>
          </a:p>
        </p:txBody>
      </p:sp>
      <p:sp>
        <p:nvSpPr>
          <p:cNvPr id="8" name="Rectangle 8"/>
          <p:cNvSpPr>
            <a:spLocks noGrp="1" noChangeArrowheads="1"/>
          </p:cNvSpPr>
          <p:nvPr>
            <p:ph type="title"/>
          </p:nvPr>
        </p:nvSpPr>
        <p:spPr>
          <a:xfrm>
            <a:off x="47625" y="1876425"/>
            <a:ext cx="542925" cy="2208212"/>
          </a:xfrm>
        </p:spPr>
        <p:txBody>
          <a:bodyPr/>
          <a:lstStyle/>
          <a:p>
            <a:r>
              <a:rPr lang="zh-CN" altLang="en-US" sz="3000" dirty="0">
                <a:solidFill>
                  <a:srgbClr val="FF0000"/>
                </a:solidFill>
                <a:latin typeface="隶书" panose="02010509060101010101" pitchFamily="49" charset="-122"/>
                <a:ea typeface="隶书" panose="02010509060101010101" pitchFamily="49" charset="-122"/>
              </a:rPr>
              <a:t>恒转矩负载</a:t>
            </a:r>
            <a:endParaRPr lang="en-US" sz="3000" dirty="0">
              <a:solidFill>
                <a:srgbClr val="FF0000"/>
              </a:solidFill>
              <a:latin typeface="隶书" panose="02010509060101010101" pitchFamily="49" charset="-122"/>
              <a:ea typeface="隶书" panose="02010509060101010101" pitchFamily="49" charset="-122"/>
            </a:endParaRPr>
          </a:p>
        </p:txBody>
      </p:sp>
      <p:sp>
        <p:nvSpPr>
          <p:cNvPr id="5" name="矩形 4"/>
          <p:cNvSpPr/>
          <p:nvPr/>
        </p:nvSpPr>
        <p:spPr>
          <a:xfrm>
            <a:off x="3292985" y="-465"/>
            <a:ext cx="2749471" cy="707886"/>
          </a:xfrm>
          <a:prstGeom prst="rect">
            <a:avLst/>
          </a:prstGeom>
        </p:spPr>
        <p:txBody>
          <a:bodyPr wrap="none">
            <a:spAutoFit/>
          </a:bodyPr>
          <a:lstStyle/>
          <a:p>
            <a:pPr lvl="0" algn="ctr"/>
            <a:r>
              <a:rPr lang="zh-CN" altLang="en-US" sz="4000" dirty="0">
                <a:latin typeface="微软雅黑" panose="020B0503020204020204" pitchFamily="34" charset="-122"/>
                <a:ea typeface="微软雅黑" panose="020B0503020204020204" pitchFamily="34" charset="-122"/>
              </a:rPr>
              <a:t>类型的选择</a:t>
            </a:r>
            <a:endParaRPr lang="zh-CN" altLang="zh-CN" sz="4000" dirty="0">
              <a:latin typeface="微软雅黑" panose="020B0503020204020204" pitchFamily="34" charset="-122"/>
              <a:ea typeface="微软雅黑" panose="020B0503020204020204" pitchFamily="34" charset="-122"/>
            </a:endParaRPr>
          </a:p>
        </p:txBody>
      </p:sp>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56742" y="707421"/>
            <a:ext cx="7250113" cy="414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3" tIns="38962" rIns="77923" bIns="38962" numCol="1" anchor="t" anchorCtr="0" compatLnSpc="1"/>
          <a:lstStyle/>
          <a:p>
            <a:pPr marL="233680" marR="0" lvl="0" indent="-233680" algn="l" defTabSz="914400" rtl="0" eaLnBrk="0" fontAlgn="base" latinLnBrk="0" hangingPunct="0">
              <a:lnSpc>
                <a:spcPct val="110000"/>
              </a:lnSpc>
              <a:spcBef>
                <a:spcPct val="20000"/>
              </a:spcBef>
              <a:spcAft>
                <a:spcPct val="0"/>
              </a:spcAft>
              <a:buClr>
                <a:srgbClr val="0BD0D9"/>
              </a:buClr>
              <a:buSzPct val="95000"/>
              <a:buFont typeface="Wingdings 2" panose="05020102010507070707" pitchFamily="18" charset="2"/>
              <a:buChar char=""/>
              <a:defRPr/>
            </a:pP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有些应用在高速下要求的转矩，大体与转速成反比，就是所谓的恒功率负载。</a:t>
            </a:r>
            <a:endPar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233680" marR="0" lvl="0" indent="-233680" algn="l" defTabSz="914400" rtl="0" eaLnBrk="0" fontAlgn="base" latinLnBrk="0" hangingPunct="0">
              <a:lnSpc>
                <a:spcPct val="110000"/>
              </a:lnSpc>
              <a:spcBef>
                <a:spcPct val="20000"/>
              </a:spcBef>
              <a:spcAft>
                <a:spcPct val="0"/>
              </a:spcAft>
              <a:buClr>
                <a:srgbClr val="0BD0D9"/>
              </a:buClr>
              <a:buSzPct val="95000"/>
              <a:buFont typeface="Wingdings 2" panose="05020102010507070707" pitchFamily="18" charset="2"/>
              <a:buChar char=""/>
              <a:defRPr/>
            </a:pP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机床主轴和轧机、造纸机、塑料薄膜生产线中的卷取机、开卷等</a:t>
            </a:r>
            <a:endPar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233680" marR="0" lvl="0" indent="-233680" algn="l" defTabSz="914400" rtl="0" eaLnBrk="0" fontAlgn="base" latinLnBrk="0" hangingPunct="0">
              <a:lnSpc>
                <a:spcPct val="110000"/>
              </a:lnSpc>
              <a:spcBef>
                <a:spcPct val="20000"/>
              </a:spcBef>
              <a:spcAft>
                <a:spcPct val="0"/>
              </a:spcAft>
              <a:buClr>
                <a:srgbClr val="0BD0D9"/>
              </a:buClr>
              <a:buSzPct val="95000"/>
              <a:buFont typeface="Wingdings 2" panose="05020102010507070707" pitchFamily="18" charset="2"/>
              <a:buChar char=""/>
              <a:defRPr/>
            </a:pP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负载的恒功率性质应该是就一定的速度变化范围而言的。</a:t>
            </a:r>
            <a:endParaRPr kumimoji="0" lang="en-US" altLang="zh-CN"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233680" marR="0" lvl="0" indent="-233680" algn="l" defTabSz="914400" rtl="0" eaLnBrk="0" fontAlgn="base" latinLnBrk="0" hangingPunct="0">
              <a:lnSpc>
                <a:spcPct val="110000"/>
              </a:lnSpc>
              <a:spcBef>
                <a:spcPct val="20000"/>
              </a:spcBef>
              <a:spcAft>
                <a:spcPct val="0"/>
              </a:spcAft>
              <a:buClr>
                <a:srgbClr val="0BD0D9"/>
              </a:buClr>
              <a:buSzPct val="95000"/>
              <a:buFont typeface="Wingdings 2" panose="05020102010507070707" pitchFamily="18" charset="2"/>
              <a:buChar char=""/>
              <a:defRPr/>
            </a:pP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当速度很低时，受机械强度的限制，不可能无限增大，在低速下转变为恒转矩性质</a:t>
            </a: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a:t>
            </a:r>
            <a:endPar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5" name="Rectangle 3"/>
          <p:cNvSpPr>
            <a:spLocks noGrp="1" noChangeArrowheads="1"/>
          </p:cNvSpPr>
          <p:nvPr>
            <p:ph type="title"/>
          </p:nvPr>
        </p:nvSpPr>
        <p:spPr>
          <a:xfrm>
            <a:off x="57150" y="1362076"/>
            <a:ext cx="616267" cy="2951162"/>
          </a:xfrm>
        </p:spPr>
        <p:txBody>
          <a:bodyPr/>
          <a:lstStyle/>
          <a:p>
            <a:r>
              <a:rPr lang="zh-CN" altLang="en-US" sz="3000" dirty="0">
                <a:solidFill>
                  <a:srgbClr val="FF0000"/>
                </a:solidFill>
                <a:latin typeface="隶书" panose="02010509060101010101" pitchFamily="49" charset="-122"/>
                <a:ea typeface="隶书" panose="02010509060101010101" pitchFamily="49" charset="-122"/>
              </a:rPr>
              <a:t>恒功率负载</a:t>
            </a:r>
            <a:br>
              <a:rPr lang="zh-CN" altLang="en-US" dirty="0">
                <a:solidFill>
                  <a:schemeClr val="tx1"/>
                </a:solidFill>
                <a:latin typeface="仿宋_GB2312" panose="02010609030101010101" pitchFamily="49" charset="-122"/>
                <a:ea typeface="仿宋_GB2312" panose="02010609030101010101" pitchFamily="49" charset="-122"/>
              </a:rPr>
            </a:br>
            <a:endParaRPr lang="en-US" dirty="0">
              <a:solidFill>
                <a:schemeClr val="tx1"/>
              </a:solidFill>
              <a:latin typeface="仿宋_GB2312" panose="02010609030101010101" pitchFamily="49" charset="-122"/>
              <a:ea typeface="仿宋_GB2312" panose="02010609030101010101" pitchFamily="49" charset="-122"/>
            </a:endParaRPr>
          </a:p>
        </p:txBody>
      </p:sp>
      <p:sp>
        <p:nvSpPr>
          <p:cNvPr id="6" name="矩形 5"/>
          <p:cNvSpPr/>
          <p:nvPr/>
        </p:nvSpPr>
        <p:spPr>
          <a:xfrm>
            <a:off x="3292985" y="-465"/>
            <a:ext cx="2749471" cy="707886"/>
          </a:xfrm>
          <a:prstGeom prst="rect">
            <a:avLst/>
          </a:prstGeom>
        </p:spPr>
        <p:txBody>
          <a:bodyPr wrap="none">
            <a:spAutoFit/>
          </a:bodyPr>
          <a:lstStyle/>
          <a:p>
            <a:pPr lvl="0" algn="ctr"/>
            <a:r>
              <a:rPr lang="zh-CN" altLang="en-US" sz="4000" dirty="0">
                <a:latin typeface="微软雅黑" panose="020B0503020204020204" pitchFamily="34" charset="-122"/>
                <a:ea typeface="微软雅黑" panose="020B0503020204020204" pitchFamily="34" charset="-122"/>
              </a:rPr>
              <a:t>类型的选择</a:t>
            </a:r>
            <a:endParaRPr lang="zh-CN" altLang="zh-CN" sz="4000" dirty="0">
              <a:latin typeface="微软雅黑" panose="020B0503020204020204" pitchFamily="34" charset="-122"/>
              <a:ea typeface="微软雅黑" panose="020B0503020204020204" pitchFamily="34" charset="-122"/>
            </a:endParaRPr>
          </a:p>
        </p:txBody>
      </p:sp>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56742" y="707421"/>
            <a:ext cx="7250113" cy="399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3" tIns="38962" rIns="77923" bIns="38962" numCol="1" anchor="t" anchorCtr="0" compatLnSpc="1"/>
          <a:lstStyle/>
          <a:p>
            <a:pPr marL="233680" marR="0" lvl="0" indent="-233680" algn="l" defTabSz="914400" rtl="0" eaLnBrk="0" fontAlgn="base" latinLnBrk="0" hangingPunct="0">
              <a:lnSpc>
                <a:spcPct val="110000"/>
              </a:lnSpc>
              <a:spcBef>
                <a:spcPct val="20000"/>
              </a:spcBef>
              <a:spcAft>
                <a:spcPct val="0"/>
              </a:spcAft>
              <a:buClr>
                <a:srgbClr val="0BD0D9"/>
              </a:buClr>
              <a:buSzPct val="95000"/>
              <a:buFont typeface="Wingdings 2" panose="05020102010507070707" pitchFamily="18" charset="2"/>
              <a:buChar char=""/>
              <a:defRPr/>
            </a:pP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当</a:t>
            </a: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速度很低时，受机械强度的限制，不可能无限增大，在低速下转变为恒转矩性质。</a:t>
            </a:r>
            <a:endPar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233680" marR="0" lvl="0" indent="-233680" algn="l" defTabSz="914400" rtl="0" eaLnBrk="0" fontAlgn="base" latinLnBrk="0" hangingPunct="0">
              <a:lnSpc>
                <a:spcPct val="110000"/>
              </a:lnSpc>
              <a:spcBef>
                <a:spcPct val="20000"/>
              </a:spcBef>
              <a:spcAft>
                <a:spcPct val="0"/>
              </a:spcAft>
              <a:buClr>
                <a:srgbClr val="0BD0D9"/>
              </a:buClr>
              <a:buSzPct val="95000"/>
              <a:buFont typeface="Wingdings 2" panose="05020102010507070707" pitchFamily="18" charset="2"/>
              <a:buChar char=""/>
              <a:defRPr/>
            </a:pP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负载的恒功率区和恒转矩区对传动方案的选择有很大的影响。</a:t>
            </a:r>
            <a:endPar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233680" marR="0" lvl="0" indent="-233680" algn="l" defTabSz="914400" rtl="0" eaLnBrk="0" fontAlgn="base" latinLnBrk="0" hangingPunct="0">
              <a:lnSpc>
                <a:spcPct val="110000"/>
              </a:lnSpc>
              <a:spcBef>
                <a:spcPct val="20000"/>
              </a:spcBef>
              <a:spcAft>
                <a:spcPct val="0"/>
              </a:spcAft>
              <a:buClr>
                <a:srgbClr val="0BD0D9"/>
              </a:buClr>
              <a:buSzPct val="95000"/>
              <a:buFont typeface="Wingdings 2" panose="05020102010507070707" pitchFamily="18" charset="2"/>
              <a:buChar char=""/>
              <a:defRPr/>
            </a:pP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电动机在恒磁通调速时，最大允许输出转矩不变，属于恒转矩调速；</a:t>
            </a:r>
            <a:endPar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233680" marR="0" lvl="0" indent="-233680" algn="l" defTabSz="914400" rtl="0" eaLnBrk="0" fontAlgn="base" latinLnBrk="0" hangingPunct="0">
              <a:lnSpc>
                <a:spcPct val="110000"/>
              </a:lnSpc>
              <a:spcBef>
                <a:spcPct val="20000"/>
              </a:spcBef>
              <a:spcAft>
                <a:spcPct val="0"/>
              </a:spcAft>
              <a:buClr>
                <a:srgbClr val="0BD0D9"/>
              </a:buClr>
              <a:buSzPct val="95000"/>
              <a:buFont typeface="Wingdings 2" panose="05020102010507070707" pitchFamily="18" charset="2"/>
              <a:buChar char=""/>
              <a:defRPr/>
            </a:pPr>
            <a:r>
              <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rPr>
              <a:t>而在弱磁调速时，最大允许输出转矩与速度成反比，属于恒功率调速。</a:t>
            </a:r>
            <a:endParaRPr kumimoji="0" lang="zh-CN" altLang="en-US" sz="2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endParaRPr>
          </a:p>
          <a:p>
            <a:pPr marL="233680" marR="0" lvl="0" indent="-23368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en-US"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5" name="Rectangle 3"/>
          <p:cNvSpPr>
            <a:spLocks noGrp="1" noChangeArrowheads="1"/>
          </p:cNvSpPr>
          <p:nvPr>
            <p:ph type="title"/>
          </p:nvPr>
        </p:nvSpPr>
        <p:spPr>
          <a:xfrm>
            <a:off x="57150" y="1362076"/>
            <a:ext cx="616267" cy="2951162"/>
          </a:xfrm>
        </p:spPr>
        <p:txBody>
          <a:bodyPr/>
          <a:lstStyle/>
          <a:p>
            <a:r>
              <a:rPr lang="zh-CN" altLang="en-US" sz="3000" dirty="0">
                <a:solidFill>
                  <a:srgbClr val="FF0000"/>
                </a:solidFill>
                <a:latin typeface="隶书" panose="02010509060101010101" pitchFamily="49" charset="-122"/>
                <a:ea typeface="隶书" panose="02010509060101010101" pitchFamily="49" charset="-122"/>
              </a:rPr>
              <a:t>恒功率负载</a:t>
            </a:r>
            <a:br>
              <a:rPr lang="zh-CN" altLang="en-US" dirty="0">
                <a:solidFill>
                  <a:schemeClr val="tx1"/>
                </a:solidFill>
                <a:latin typeface="仿宋_GB2312" panose="02010609030101010101" pitchFamily="49" charset="-122"/>
                <a:ea typeface="仿宋_GB2312" panose="02010609030101010101" pitchFamily="49" charset="-122"/>
              </a:rPr>
            </a:br>
            <a:endParaRPr lang="en-US" dirty="0">
              <a:solidFill>
                <a:schemeClr val="tx1"/>
              </a:solidFill>
              <a:latin typeface="仿宋_GB2312" panose="02010609030101010101" pitchFamily="49" charset="-122"/>
              <a:ea typeface="仿宋_GB2312" panose="02010609030101010101" pitchFamily="49" charset="-122"/>
            </a:endParaRPr>
          </a:p>
        </p:txBody>
      </p:sp>
      <p:sp>
        <p:nvSpPr>
          <p:cNvPr id="6" name="矩形 5"/>
          <p:cNvSpPr/>
          <p:nvPr/>
        </p:nvSpPr>
        <p:spPr>
          <a:xfrm>
            <a:off x="3292985" y="-465"/>
            <a:ext cx="2749471" cy="707886"/>
          </a:xfrm>
          <a:prstGeom prst="rect">
            <a:avLst/>
          </a:prstGeom>
        </p:spPr>
        <p:txBody>
          <a:bodyPr wrap="none">
            <a:spAutoFit/>
          </a:bodyPr>
          <a:lstStyle/>
          <a:p>
            <a:pPr lvl="0" algn="ctr"/>
            <a:r>
              <a:rPr lang="zh-CN" altLang="en-US" sz="4000" dirty="0">
                <a:latin typeface="微软雅黑" panose="020B0503020204020204" pitchFamily="34" charset="-122"/>
                <a:ea typeface="微软雅黑" panose="020B0503020204020204" pitchFamily="34" charset="-122"/>
              </a:rPr>
              <a:t>类型的选择</a:t>
            </a:r>
            <a:endParaRPr lang="zh-CN" altLang="zh-CN" sz="4000" dirty="0">
              <a:latin typeface="微软雅黑" panose="020B0503020204020204" pitchFamily="34" charset="-122"/>
              <a:ea typeface="微软雅黑" panose="020B0503020204020204" pitchFamily="34" charset="-122"/>
            </a:endParaRPr>
          </a:p>
        </p:txBody>
      </p:sp>
      <p:sp>
        <p:nvSpPr>
          <p:cNvPr id="21" name="矩形 20"/>
          <p:cNvSpPr/>
          <p:nvPr/>
        </p:nvSpPr>
        <p:spPr>
          <a:xfrm>
            <a:off x="7977986" y="15696"/>
            <a:ext cx="1249680" cy="306705"/>
          </a:xfrm>
          <a:prstGeom prst="rect">
            <a:avLst/>
          </a:prstGeom>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r>
              <a:rPr lang="zh-CN" altLang="en-US" sz="1400" b="1" dirty="0">
                <a:solidFill>
                  <a:schemeClr val="bg1"/>
                </a:solidFill>
                <a:latin typeface="微软雅黑" panose="020B0503020204020204" pitchFamily="34" charset="-122"/>
                <a:ea typeface="微软雅黑" panose="020B0503020204020204" pitchFamily="34" charset="-122"/>
              </a:rPr>
              <a:t>变频器的</a:t>
            </a:r>
            <a:r>
              <a:rPr lang="zh-CN" altLang="zh-CN" sz="1400" b="1" dirty="0" smtClean="0">
                <a:solidFill>
                  <a:schemeClr val="bg1"/>
                </a:solidFill>
                <a:latin typeface="微软雅黑" panose="020B0503020204020204" pitchFamily="34" charset="-122"/>
                <a:ea typeface="微软雅黑" panose="020B0503020204020204" pitchFamily="34" charset="-122"/>
              </a:rPr>
              <a:t>认知</a:t>
            </a:r>
            <a:endParaRPr lang="en-US" altLang="zh-CN" sz="1400" b="1"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mNmYTM4ODEwNzg2MGMxMTA0YTU0OTU5NmI2MDViOWQifQ=="/>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242852"/>
      </a:dk2>
      <a:lt2>
        <a:srgbClr val="ACCBF9"/>
      </a:lt2>
      <a:accent1>
        <a:srgbClr val="0070C0"/>
      </a:accent1>
      <a:accent2>
        <a:srgbClr val="00B0F0"/>
      </a:accent2>
      <a:accent3>
        <a:srgbClr val="297FD5"/>
      </a:accent3>
      <a:accent4>
        <a:srgbClr val="00B050"/>
      </a:accent4>
      <a:accent5>
        <a:srgbClr val="92D050"/>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0</TotalTime>
  <Words>1941</Words>
  <Application>WPS 演示</Application>
  <PresentationFormat>全屏显示(16:9)</PresentationFormat>
  <Paragraphs>167</Paragraphs>
  <Slides>17</Slides>
  <Notes>2</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0</vt:i4>
      </vt:variant>
      <vt:variant>
        <vt:lpstr>幻灯片标题</vt:lpstr>
      </vt:variant>
      <vt:variant>
        <vt:i4>17</vt:i4>
      </vt:variant>
    </vt:vector>
  </HeadingPairs>
  <TitlesOfParts>
    <vt:vector size="33" baseType="lpstr">
      <vt:lpstr>Arial</vt:lpstr>
      <vt:lpstr>宋体</vt:lpstr>
      <vt:lpstr>Wingdings</vt:lpstr>
      <vt:lpstr>微软雅黑</vt:lpstr>
      <vt:lpstr>Arial Unicode MS</vt:lpstr>
      <vt:lpstr>Calibri</vt:lpstr>
      <vt:lpstr>隶书</vt:lpstr>
      <vt:lpstr>Wingdings 2</vt:lpstr>
      <vt:lpstr>Wingdings 2</vt:lpstr>
      <vt:lpstr>仿宋_GB2312</vt:lpstr>
      <vt:lpstr>Arial</vt:lpstr>
      <vt:lpstr>黑体</vt:lpstr>
      <vt:lpstr>Arial Unicode MS</vt:lpstr>
      <vt:lpstr>Constantia</vt:lpstr>
      <vt:lpstr>1_Office 主题</vt:lpstr>
      <vt:lpstr>流畅</vt:lpstr>
      <vt:lpstr>PowerPoint 演示文稿</vt:lpstr>
      <vt:lpstr>PowerPoint 演示文稿</vt:lpstr>
      <vt:lpstr>负载分类</vt:lpstr>
      <vt:lpstr>风机、泵类负载</vt:lpstr>
      <vt:lpstr>风机、泵类负载</vt:lpstr>
      <vt:lpstr>恒转矩负载</vt:lpstr>
      <vt:lpstr>恒转矩负载</vt:lpstr>
      <vt:lpstr>恒功率负载 </vt:lpstr>
      <vt:lpstr>恒功率负载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creator>哎呀小小草</dc:creator>
  <cp:keywords>https://800sucai.taobao.com</cp:keywords>
  <dc:description>https://800sucai.taobao.com</dc:description>
  <dc:subject>哎呀小小草</dc:subject>
  <cp:category>https://800sucai.taobao.com</cp:category>
  <cp:lastModifiedBy>一朵墨</cp:lastModifiedBy>
  <cp:revision>124</cp:revision>
  <dcterms:created xsi:type="dcterms:W3CDTF">2015-10-15T01:42:00Z</dcterms:created>
  <dcterms:modified xsi:type="dcterms:W3CDTF">2022-08-30T02:34:50Z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2052-11.1.0.12313</vt:lpwstr>
  </property>
  <property fmtid="{D5CDD505-2E9C-101B-9397-08002B2CF9AE}" pid="3" name="ICV">
    <vt:lpwstr>F6783185E81B4A20802A1667CB2E1D70</vt:lpwstr>
  </property>
</Properties>
</file>