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sldIdLst>
    <p:sldId id="257" r:id="rId4"/>
    <p:sldId id="296" r:id="rId6"/>
    <p:sldId id="321" r:id="rId7"/>
    <p:sldId id="319" r:id="rId8"/>
    <p:sldId id="339" r:id="rId9"/>
    <p:sldId id="323" r:id="rId10"/>
    <p:sldId id="326" r:id="rId11"/>
    <p:sldId id="327" r:id="rId12"/>
    <p:sldId id="338" r:id="rId13"/>
    <p:sldId id="332" r:id="rId14"/>
    <p:sldId id="292" r:id="rId1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>
        <p:scale>
          <a:sx n="87" d="100"/>
          <a:sy n="87" d="100"/>
        </p:scale>
        <p:origin x="-858" y="-162"/>
      </p:cViewPr>
      <p:guideLst>
        <p:guide orient="horz" pos="1609"/>
        <p:guide pos="2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CD234-1A59-463F-8B12-F9DAA98A29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BB733-DF6B-4801-AFF9-46967ACB99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6"/>
          <p:cNvGrpSpPr>
            <a:grpSpLocks noChangeAspect="1"/>
          </p:cNvGrpSpPr>
          <p:nvPr userDrawn="1"/>
        </p:nvGrpSpPr>
        <p:grpSpPr bwMode="auto">
          <a:xfrm>
            <a:off x="0" y="-206"/>
            <a:ext cx="9144000" cy="3697701"/>
            <a:chOff x="1602" y="283"/>
            <a:chExt cx="5028" cy="2711"/>
          </a:xfrm>
        </p:grpSpPr>
        <p:sp>
          <p:nvSpPr>
            <p:cNvPr id="17" name="Freeform 107"/>
            <p:cNvSpPr/>
            <p:nvPr/>
          </p:nvSpPr>
          <p:spPr bwMode="auto">
            <a:xfrm>
              <a:off x="1602" y="426"/>
              <a:ext cx="5028" cy="2568"/>
            </a:xfrm>
            <a:custGeom>
              <a:avLst/>
              <a:gdLst/>
              <a:ahLst/>
              <a:cxnLst>
                <a:cxn ang="0">
                  <a:pos x="2129" y="670"/>
                </a:cxn>
                <a:cxn ang="0">
                  <a:pos x="2129" y="640"/>
                </a:cxn>
                <a:cxn ang="0">
                  <a:pos x="0" y="0"/>
                </a:cxn>
                <a:cxn ang="0">
                  <a:pos x="0" y="688"/>
                </a:cxn>
                <a:cxn ang="0">
                  <a:pos x="1053" y="1054"/>
                </a:cxn>
                <a:cxn ang="0">
                  <a:pos x="2129" y="670"/>
                </a:cxn>
              </a:cxnLst>
              <a:rect l="0" t="0" r="r" b="b"/>
              <a:pathLst>
                <a:path w="2129" h="1054">
                  <a:moveTo>
                    <a:pt x="2129" y="670"/>
                  </a:moveTo>
                  <a:cubicBezTo>
                    <a:pt x="2129" y="640"/>
                    <a:pt x="2129" y="640"/>
                    <a:pt x="2129" y="640"/>
                  </a:cubicBezTo>
                  <a:cubicBezTo>
                    <a:pt x="1070" y="830"/>
                    <a:pt x="360" y="617"/>
                    <a:pt x="0" y="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10" y="932"/>
                    <a:pt x="661" y="1054"/>
                    <a:pt x="1053" y="1054"/>
                  </a:cubicBezTo>
                  <a:cubicBezTo>
                    <a:pt x="1454" y="1054"/>
                    <a:pt x="1813" y="926"/>
                    <a:pt x="2129" y="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B9BD3"/>
                </a:gs>
                <a:gs pos="31000">
                  <a:srgbClr val="21D6E0"/>
                </a:gs>
                <a:gs pos="77000">
                  <a:srgbClr val="0087E6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8" name="Freeform 108"/>
            <p:cNvSpPr/>
            <p:nvPr/>
          </p:nvSpPr>
          <p:spPr bwMode="auto">
            <a:xfrm>
              <a:off x="1602" y="283"/>
              <a:ext cx="5028" cy="2200"/>
            </a:xfrm>
            <a:custGeom>
              <a:avLst/>
              <a:gdLst/>
              <a:ahLst/>
              <a:cxnLst>
                <a:cxn ang="0">
                  <a:pos x="2129" y="697"/>
                </a:cxn>
                <a:cxn ang="0">
                  <a:pos x="2129" y="623"/>
                </a:cxn>
                <a:cxn ang="0">
                  <a:pos x="118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2129" y="697"/>
                </a:cxn>
              </a:cxnLst>
              <a:rect l="0" t="0" r="r" b="b"/>
              <a:pathLst>
                <a:path w="2129" h="887">
                  <a:moveTo>
                    <a:pt x="2129" y="697"/>
                  </a:moveTo>
                  <a:cubicBezTo>
                    <a:pt x="2129" y="623"/>
                    <a:pt x="2129" y="623"/>
                    <a:pt x="2129" y="623"/>
                  </a:cubicBezTo>
                  <a:cubicBezTo>
                    <a:pt x="1448" y="642"/>
                    <a:pt x="1132" y="434"/>
                    <a:pt x="1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60" y="674"/>
                    <a:pt x="1070" y="887"/>
                    <a:pt x="2129" y="697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0D7AB9"/>
                </a:gs>
                <a:gs pos="17000">
                  <a:srgbClr val="21D6E0"/>
                </a:gs>
                <a:gs pos="75000">
                  <a:srgbClr val="0087E6"/>
                </a:gs>
              </a:gsLst>
              <a:lin ang="7200000" scaled="0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9" name="Freeform 109"/>
            <p:cNvSpPr/>
            <p:nvPr/>
          </p:nvSpPr>
          <p:spPr bwMode="auto">
            <a:xfrm>
              <a:off x="4255" y="283"/>
              <a:ext cx="2375" cy="1650"/>
            </a:xfrm>
            <a:custGeom>
              <a:avLst/>
              <a:gdLst/>
              <a:ahLst/>
              <a:cxnLst>
                <a:cxn ang="0">
                  <a:pos x="997" y="623"/>
                </a:cxn>
                <a:cxn ang="0">
                  <a:pos x="997" y="0"/>
                </a:cxn>
                <a:cxn ang="0">
                  <a:pos x="49" y="0"/>
                </a:cxn>
                <a:cxn ang="0">
                  <a:pos x="997" y="623"/>
                </a:cxn>
              </a:cxnLst>
              <a:rect l="0" t="0" r="r" b="b"/>
              <a:pathLst>
                <a:path w="997" h="642">
                  <a:moveTo>
                    <a:pt x="997" y="623"/>
                  </a:moveTo>
                  <a:cubicBezTo>
                    <a:pt x="997" y="0"/>
                    <a:pt x="997" y="0"/>
                    <a:pt x="99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34"/>
                    <a:pt x="316" y="642"/>
                    <a:pt x="997" y="623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4ABEEE"/>
                </a:gs>
                <a:gs pos="75000">
                  <a:srgbClr val="0D7AB9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26"/>
          <p:cNvSpPr/>
          <p:nvPr userDrawn="1"/>
        </p:nvSpPr>
        <p:spPr bwMode="auto">
          <a:xfrm>
            <a:off x="0" y="2976555"/>
            <a:ext cx="9144000" cy="2166946"/>
          </a:xfrm>
          <a:custGeom>
            <a:avLst/>
            <a:gdLst/>
            <a:ahLst/>
            <a:cxnLst>
              <a:cxn ang="0">
                <a:pos x="2861" y="904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904"/>
              </a:cxn>
              <a:cxn ang="0">
                <a:pos x="2861" y="904"/>
              </a:cxn>
            </a:cxnLst>
            <a:rect l="0" t="0" r="r" b="b"/>
            <a:pathLst>
              <a:path w="2861" h="904">
                <a:moveTo>
                  <a:pt x="2861" y="904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904"/>
                  <a:pt x="0" y="904"/>
                  <a:pt x="0" y="904"/>
                </a:cubicBezTo>
                <a:cubicBezTo>
                  <a:pt x="2861" y="904"/>
                  <a:pt x="2861" y="904"/>
                  <a:pt x="2861" y="90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</a:endParaRPr>
          </a:p>
        </p:txBody>
      </p:sp>
      <p:sp>
        <p:nvSpPr>
          <p:cNvPr id="23" name="Freeform 27"/>
          <p:cNvSpPr/>
          <p:nvPr/>
        </p:nvSpPr>
        <p:spPr bwMode="auto">
          <a:xfrm>
            <a:off x="0" y="2361736"/>
            <a:ext cx="9144000" cy="1335164"/>
          </a:xfrm>
          <a:custGeom>
            <a:avLst/>
            <a:gdLst/>
            <a:ahLst/>
            <a:cxnLst>
              <a:cxn ang="0">
                <a:pos x="2861" y="225"/>
              </a:cxn>
              <a:cxn ang="0">
                <a:pos x="2861" y="0"/>
              </a:cxn>
              <a:cxn ang="0">
                <a:pos x="1415" y="516"/>
              </a:cxn>
              <a:cxn ang="0">
                <a:pos x="0" y="25"/>
              </a:cxn>
              <a:cxn ang="0">
                <a:pos x="0" y="271"/>
              </a:cxn>
              <a:cxn ang="0">
                <a:pos x="1382" y="557"/>
              </a:cxn>
              <a:cxn ang="0">
                <a:pos x="2861" y="225"/>
              </a:cxn>
            </a:cxnLst>
            <a:rect l="0" t="0" r="r" b="b"/>
            <a:pathLst>
              <a:path w="2861" h="557">
                <a:moveTo>
                  <a:pt x="2861" y="225"/>
                </a:moveTo>
                <a:cubicBezTo>
                  <a:pt x="2861" y="0"/>
                  <a:pt x="2861" y="0"/>
                  <a:pt x="2861" y="0"/>
                </a:cubicBezTo>
                <a:cubicBezTo>
                  <a:pt x="2436" y="344"/>
                  <a:pt x="1954" y="516"/>
                  <a:pt x="1415" y="516"/>
                </a:cubicBezTo>
                <a:cubicBezTo>
                  <a:pt x="889" y="516"/>
                  <a:pt x="417" y="352"/>
                  <a:pt x="0" y="25"/>
                </a:cubicBezTo>
                <a:cubicBezTo>
                  <a:pt x="0" y="271"/>
                  <a:pt x="0" y="271"/>
                  <a:pt x="0" y="271"/>
                </a:cubicBezTo>
                <a:cubicBezTo>
                  <a:pt x="421" y="462"/>
                  <a:pt x="882" y="557"/>
                  <a:pt x="1382" y="557"/>
                </a:cubicBezTo>
                <a:cubicBezTo>
                  <a:pt x="1921" y="557"/>
                  <a:pt x="2414" y="446"/>
                  <a:pt x="2861" y="22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</a:endParaRPr>
          </a:p>
        </p:txBody>
      </p:sp>
      <p:sp>
        <p:nvSpPr>
          <p:cNvPr id="24" name="Freeform 28"/>
          <p:cNvSpPr/>
          <p:nvPr/>
        </p:nvSpPr>
        <p:spPr bwMode="auto">
          <a:xfrm>
            <a:off x="0" y="2880672"/>
            <a:ext cx="9144000" cy="891708"/>
          </a:xfrm>
          <a:custGeom>
            <a:avLst/>
            <a:gdLst/>
            <a:ahLst/>
            <a:cxnLst>
              <a:cxn ang="0">
                <a:pos x="2861" y="40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86"/>
              </a:cxn>
              <a:cxn ang="0">
                <a:pos x="1382" y="372"/>
              </a:cxn>
              <a:cxn ang="0">
                <a:pos x="2861" y="40"/>
              </a:cxn>
            </a:cxnLst>
            <a:rect l="0" t="0" r="r" b="b"/>
            <a:pathLst>
              <a:path w="2861" h="372">
                <a:moveTo>
                  <a:pt x="2861" y="40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86"/>
                  <a:pt x="0" y="86"/>
                  <a:pt x="0" y="86"/>
                </a:cubicBezTo>
                <a:cubicBezTo>
                  <a:pt x="421" y="277"/>
                  <a:pt x="882" y="372"/>
                  <a:pt x="1382" y="372"/>
                </a:cubicBezTo>
                <a:cubicBezTo>
                  <a:pt x="1921" y="372"/>
                  <a:pt x="2414" y="261"/>
                  <a:pt x="2861" y="40"/>
                </a:cubicBezTo>
                <a:close/>
              </a:path>
            </a:pathLst>
          </a:custGeom>
          <a:solidFill>
            <a:srgbClr val="97BD4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58826" y="2270803"/>
            <a:ext cx="157433" cy="2325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7923" tIns="38962" rIns="77923" bIns="38962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0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028701"/>
            <a:ext cx="7851648" cy="1371600"/>
          </a:xfrm>
          <a:ln>
            <a:noFill/>
          </a:ln>
        </p:spPr>
        <p:txBody>
          <a:bodyPr tIns="0" rIns="15585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2421403"/>
            <a:ext cx="7854696" cy="1314450"/>
          </a:xfrm>
        </p:spPr>
        <p:txBody>
          <a:bodyPr lIns="0" rIns="15585"/>
          <a:lstStyle>
            <a:lvl1pPr marL="0" marR="38735" indent="0" algn="r">
              <a:buNone/>
              <a:defRPr>
                <a:solidFill>
                  <a:schemeClr val="tx1"/>
                </a:solidFill>
              </a:defRPr>
            </a:lvl1pPr>
            <a:lvl2pPr marL="389890" indent="0" algn="ctr">
              <a:buNone/>
            </a:lvl2pPr>
            <a:lvl3pPr marL="779145" indent="0" algn="ctr">
              <a:buNone/>
            </a:lvl3pPr>
            <a:lvl4pPr marL="1169035" indent="0" algn="ctr">
              <a:buNone/>
            </a:lvl4pPr>
            <a:lvl5pPr marL="1558290" indent="0" algn="ctr">
              <a:buNone/>
            </a:lvl5pPr>
            <a:lvl6pPr marL="1948180" indent="0" algn="ctr">
              <a:buNone/>
            </a:lvl6pPr>
            <a:lvl7pPr marL="2337435" indent="0" algn="ctr">
              <a:buNone/>
            </a:lvl7pPr>
            <a:lvl8pPr marL="2727325" indent="0" algn="ctr">
              <a:buNone/>
            </a:lvl8pPr>
            <a:lvl9pPr marL="3117215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5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580B-2481-41E5-B47E-B7E27A1FC18D}" type="datetimeFigureOut">
              <a:rPr lang="en-US">
                <a:solidFill>
                  <a:srgbClr val="DBF5F9">
                    <a:shade val="90000"/>
                  </a:srgbClr>
                </a:solidFill>
              </a:rPr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7F2CC-D35B-41E5-A764-0A2557584678}" type="slidenum">
              <a:rPr lang="en-US">
                <a:solidFill>
                  <a:srgbClr val="DBF5F9">
                    <a:shade val="90000"/>
                  </a:srgbClr>
                </a:solidFill>
              </a:rPr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32A0-C4B0-4127-A58F-D378483353F1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591D8-E6AA-41A6-BAFA-2226DC449505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028499"/>
            <a:ext cx="7772400" cy="1132284"/>
          </a:xfrm>
        </p:spPr>
        <p:txBody>
          <a:bodyPr lIns="38962" rIns="38962"/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2F7F-677A-441A-B1F0-515827764BEB}" type="datetimeFigureOut">
              <a:rPr lang="en-US">
                <a:solidFill>
                  <a:srgbClr val="DBF5F9">
                    <a:shade val="90000"/>
                  </a:srgbClr>
                </a:solidFill>
              </a:rPr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076D-57A5-49F9-BA23-183867509175}" type="slidenum">
              <a:rPr lang="en-US">
                <a:solidFill>
                  <a:srgbClr val="DBF5F9">
                    <a:shade val="90000"/>
                  </a:srgbClr>
                </a:solidFill>
              </a:rPr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7BE5-3395-48AA-A0D0-FEE0D0506C24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5DF4-E487-4B67-9FBF-55259FEE5682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38962" tIns="0" rIns="38962" bIns="0" anchor="ctr">
            <a:noAutofit/>
          </a:bodyPr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700" b="1"/>
            </a:lvl2pPr>
            <a:lvl3pPr>
              <a:buNone/>
              <a:defRPr sz="16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394819"/>
            <a:ext cx="4041776" cy="491132"/>
          </a:xfrm>
        </p:spPr>
        <p:txBody>
          <a:bodyPr lIns="38962" tIns="0" rIns="38962" bIns="0" anchor="ctr"/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700" b="1"/>
            </a:lvl2pPr>
            <a:lvl3pPr>
              <a:buNone/>
              <a:defRPr sz="16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9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85950"/>
            <a:ext cx="4041776" cy="2884290"/>
          </a:xfrm>
        </p:spPr>
        <p:txBody>
          <a:bodyPr tIns="0"/>
          <a:lstStyle>
            <a:lvl1pPr>
              <a:defRPr sz="19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9EC3-FC5B-4B5E-91DC-D60870C8D91C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334BD-7906-49C5-AA12-1D5B8388BAA0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154A4-7D55-4521-AE89-D2935E2035D4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34FE-6E70-4768-B108-AC833B3004BA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1374C-F9CC-44F9-AAC6-898DF052E5EA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F2AE-FC74-42FE-A45E-EBF300AF8CD4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7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5585" rIns="15585"/>
          <a:lstStyle>
            <a:lvl1pPr marL="0" indent="0" algn="l">
              <a:buNone/>
              <a:defRPr sz="1200"/>
            </a:lvl1pPr>
            <a:lvl2pPr indent="0" algn="l">
              <a:buNone/>
              <a:defRPr sz="1000"/>
            </a:lvl2pPr>
            <a:lvl3pPr indent="0" algn="l">
              <a:buNone/>
              <a:defRPr sz="900"/>
            </a:lvl3pPr>
            <a:lvl4pPr indent="0" algn="l">
              <a:buNone/>
              <a:defRPr sz="800"/>
            </a:lvl4pPr>
            <a:lvl5pPr indent="0" algn="l">
              <a:buNone/>
              <a:defRPr sz="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1" y="1257300"/>
            <a:ext cx="5111749" cy="3429000"/>
          </a:xfrm>
        </p:spPr>
        <p:txBody>
          <a:bodyPr tIns="0"/>
          <a:lstStyle>
            <a:lvl1pPr>
              <a:defRPr sz="23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90901-4EDD-494C-955D-E3871928F1B0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75C68-C1CD-4739-A91F-1AE8C53A5EEF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4"/>
          <p:cNvSpPr/>
          <p:nvPr/>
        </p:nvSpPr>
        <p:spPr>
          <a:xfrm rot="420000" flipV="1">
            <a:off x="3165648" y="831513"/>
            <a:ext cx="5257529" cy="3085236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3715" y="4019338"/>
            <a:ext cx="156111" cy="11662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V="1">
            <a:off x="-9503" y="4362742"/>
            <a:ext cx="9163006" cy="78075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" name="任意多边形 7"/>
          <p:cNvSpPr/>
          <p:nvPr/>
        </p:nvSpPr>
        <p:spPr bwMode="auto">
          <a:xfrm flipV="1">
            <a:off x="4381952" y="4665110"/>
            <a:ext cx="4762048" cy="4783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82748"/>
            <a:ext cx="2212848" cy="1186966"/>
          </a:xfrm>
        </p:spPr>
        <p:txBody>
          <a:bodyPr lIns="38962" rIns="38962" bIns="38962"/>
          <a:lstStyle>
            <a:lvl1pPr algn="l">
              <a:buNone/>
              <a:defRPr sz="1700" b="1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54546" rIns="38962"/>
          <a:lstStyle>
            <a:lvl1pPr marL="0" indent="0" algn="l">
              <a:spcBef>
                <a:spcPts val="215"/>
              </a:spcBef>
              <a:buFontTx/>
              <a:buNone/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4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503E-803A-404E-8487-8C4C3D148AA4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019" y="4767700"/>
            <a:ext cx="609510" cy="2732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73107-4BAF-4456-BB0F-10D9D810272A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519191"/>
            <a:ext cx="1088606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  <a:endParaRPr lang="zh-CN" altLang="en-US" sz="101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528232"/>
            <a:ext cx="80987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CONTENTS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 PAGE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079F-5CCA-48A9-81D0-C3992E3CD87C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D8A1-CF47-4FDB-8F21-12F408257FCC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5802"/>
            <a:ext cx="2057400" cy="390882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5802"/>
            <a:ext cx="6019800" cy="390882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ECD0-5008-447B-87B8-A3638856C12D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3D217-2D90-497C-8978-1DC7F3E61E14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519191"/>
            <a:ext cx="1088606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sz="101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528232"/>
            <a:ext cx="80987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TRANSITION PAGE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第一</a:t>
            </a:r>
            <a:r>
              <a:rPr lang="zh-CN" altLang="en-US" sz="1015" b="1" dirty="0" smtClean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第二</a:t>
            </a:r>
            <a:r>
              <a:rPr lang="zh-CN" altLang="en-US" sz="1015" b="1" dirty="0" smtClean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 userDrawn="1"/>
        </p:nvSpPr>
        <p:spPr>
          <a:xfrm>
            <a:off x="1710427" y="519191"/>
            <a:ext cx="2375645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人事管理与人力资源管理</a:t>
            </a:r>
            <a:endParaRPr lang="zh-CN" altLang="en-US" sz="101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3954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第二章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zh-CN" altLang="en-US" sz="105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正文</a:t>
            </a:r>
            <a:endParaRPr lang="en-US" altLang="zh-CN" sz="105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第三</a:t>
            </a:r>
            <a:r>
              <a:rPr lang="zh-CN" altLang="en-US" sz="1015" b="1" dirty="0" smtClean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第四</a:t>
            </a:r>
            <a:r>
              <a:rPr lang="zh-CN" altLang="en-US" sz="1015" b="1" dirty="0" smtClean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 smtClean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第五章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 userDrawn="1"/>
        </p:nvSpPr>
        <p:spPr>
          <a:xfrm rot="5400000">
            <a:off x="919526" y="376666"/>
            <a:ext cx="555954" cy="809879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792565" y="0"/>
            <a:ext cx="809879" cy="503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698605" y="519522"/>
            <a:ext cx="0" cy="2700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 userDrawn="1"/>
        </p:nvSpPr>
        <p:spPr>
          <a:xfrm>
            <a:off x="0" y="4699261"/>
            <a:ext cx="8548114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8638784" y="4699261"/>
            <a:ext cx="505217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6" name="TextBox 15"/>
          <p:cNvSpPr txBox="1"/>
          <p:nvPr userDrawn="1"/>
        </p:nvSpPr>
        <p:spPr>
          <a:xfrm>
            <a:off x="8734577" y="473430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EEF1883-7A0E-4F66-9932-E581691AD397}" type="slidenum">
              <a:rPr lang="zh-CN" altLang="en-US" sz="1200">
                <a:solidFill>
                  <a:prstClr val="white"/>
                </a:solidFill>
              </a:rPr>
            </a:fld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-9503" y="-5399"/>
            <a:ext cx="9163006" cy="78075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4381952" y="-5399"/>
            <a:ext cx="4762048" cy="4783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028" name="标题占位符 8"/>
          <p:cNvSpPr>
            <a:spLocks noGrp="1"/>
          </p:cNvSpPr>
          <p:nvPr>
            <p:ph type="title"/>
          </p:nvPr>
        </p:nvSpPr>
        <p:spPr bwMode="auto">
          <a:xfrm>
            <a:off x="457472" y="528065"/>
            <a:ext cx="8229057" cy="8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962" rIns="0" bIns="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9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472" y="1451368"/>
            <a:ext cx="8229057" cy="329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3" tIns="38962" rIns="77923" bIns="38962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472" y="4767700"/>
            <a:ext cx="2133962" cy="27321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C5DC4F2-2875-453D-AA3C-8D78F93D6269}" type="datetimeFigureOut">
              <a:rPr lang="en-US">
                <a:solidFill>
                  <a:srgbClr val="04617B">
                    <a:shade val="9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en-US" dirty="0">
              <a:solidFill>
                <a:srgbClr val="04617B">
                  <a:shade val="9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453" y="4767700"/>
            <a:ext cx="3352981" cy="27321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981" y="4767700"/>
            <a:ext cx="761548" cy="27321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FB8BE22-2AD9-4F51-B63E-EB7563CE579A}" type="slidenum">
              <a:rPr lang="en-US">
                <a:solidFill>
                  <a:srgbClr val="04617B">
                    <a:shade val="9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en-US" dirty="0">
              <a:solidFill>
                <a:srgbClr val="04617B">
                  <a:shade val="9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033" name="组合 1"/>
          <p:cNvGrpSpPr/>
          <p:nvPr/>
        </p:nvGrpSpPr>
        <p:grpSpPr bwMode="auto">
          <a:xfrm>
            <a:off x="-19004" y="152265"/>
            <a:ext cx="9180652" cy="485949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158826" y="2270803"/>
            <a:ext cx="157433" cy="2325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7923" tIns="38962" rIns="77923" bIns="38962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0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5pPr>
      <a:lvl6pPr marL="357505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6pPr>
      <a:lvl7pPr marL="715645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7pPr>
      <a:lvl8pPr marL="107315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8pPr>
      <a:lvl9pPr marL="143129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9pPr>
    </p:titleStyle>
    <p:bodyStyle>
      <a:lvl1pPr marL="233680" indent="-23368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5465" indent="-21018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45" indent="-2101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12825" indent="-17907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245870" indent="-17907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480820" indent="-17907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36395" indent="-15557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70075" indent="-155575" algn="l" rtl="0" eaLnBrk="1" latinLnBrk="0" hangingPunct="1">
        <a:spcBef>
          <a:spcPct val="20000"/>
        </a:spcBef>
        <a:buClr>
          <a:schemeClr val="tx2"/>
        </a:buClr>
        <a:buChar char="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755" indent="-15557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898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791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690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582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117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521549" y="359186"/>
            <a:ext cx="299782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精品资源共享课程</a:t>
            </a:r>
            <a:endParaRPr lang="zh-CN" altLang="en-US" sz="1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21550" y="851584"/>
            <a:ext cx="825031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21550" y="1853342"/>
            <a:ext cx="825031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0" y="3763926"/>
            <a:ext cx="9144000" cy="1379573"/>
            <a:chOff x="0" y="3763926"/>
            <a:chExt cx="9144000" cy="1379573"/>
          </a:xfrm>
        </p:grpSpPr>
        <p:sp>
          <p:nvSpPr>
            <p:cNvPr id="15" name="圆角矩形 14"/>
            <p:cNvSpPr/>
            <p:nvPr/>
          </p:nvSpPr>
          <p:spPr>
            <a:xfrm>
              <a:off x="0" y="3763926"/>
              <a:ext cx="9144000" cy="1379573"/>
            </a:xfrm>
            <a:prstGeom prst="roundRect">
              <a:avLst/>
            </a:prstGeom>
            <a:solidFill>
              <a:schemeClr val="bg1">
                <a:alpha val="91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140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>
                <a:solidFill>
                  <a:prstClr val="white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22" y="3796561"/>
              <a:ext cx="856852" cy="132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926" y="3807194"/>
              <a:ext cx="1310850" cy="1304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902" y="3830484"/>
              <a:ext cx="12763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032" y="3796560"/>
              <a:ext cx="1756380" cy="1321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280" y="3826379"/>
              <a:ext cx="1216290" cy="128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269" y="3817777"/>
              <a:ext cx="1347763" cy="131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967" y="3848980"/>
              <a:ext cx="782563" cy="1144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1151467" y="2435627"/>
            <a:ext cx="689186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三菱FR-E740变频器的铭牌</a:t>
            </a:r>
            <a:endParaRPr sz="4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0"/>
          <p:cNvSpPr txBox="1">
            <a:spLocks noChangeArrowheads="1"/>
          </p:cNvSpPr>
          <p:nvPr/>
        </p:nvSpPr>
        <p:spPr bwMode="auto">
          <a:xfrm>
            <a:off x="529774" y="937824"/>
            <a:ext cx="827278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>
              <a:defRPr/>
            </a:pPr>
            <a:r>
              <a:rPr lang="zh-CN" altLang="en-US" sz="4400" b="1" spc="15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变频、伺服、步进应用实践教程</a:t>
            </a:r>
            <a:endParaRPr lang="zh-CN" altLang="en-US" sz="4400" b="1" spc="15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178533" y="0"/>
            <a:ext cx="896546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962" rIns="0" bIns="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产地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7" name="图片 6" descr="C:\Users\张超\Desktop\图片1.png图片1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43230" y="705938"/>
            <a:ext cx="8436429" cy="418846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4356100" y="3348990"/>
            <a:ext cx="2263775" cy="2419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891626" y="15696"/>
            <a:ext cx="1249680" cy="30670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变频器的</a:t>
            </a:r>
            <a:r>
              <a:rPr lang="zh-CN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认知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094234" y="1867499"/>
            <a:ext cx="53383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prstClr val="white"/>
                </a:solidFill>
                <a:latin typeface="Arial" panose="020B0604020202020204"/>
                <a:ea typeface="黑体" panose="02010609060101010101" charset="-122"/>
                <a:cs typeface="+mj-cs"/>
              </a:rPr>
              <a:t>谢谢大家！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0AF5C-DE98-4004-B168-2E6E0D7089E0}" type="slidenum">
              <a:rPr lang="zh-CN" altLang="en-US" sz="120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 sz="1200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0040" y="29884"/>
            <a:ext cx="6891866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三菱FR-E740变频器的铭牌</a:t>
            </a:r>
            <a:endParaRPr lang="zh-CN" altLang="en-US" sz="4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 2"/>
          <p:cNvSpPr/>
          <p:nvPr/>
        </p:nvSpPr>
        <p:spPr>
          <a:xfrm>
            <a:off x="1751566" y="2090008"/>
            <a:ext cx="1688808" cy="1445102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gradFill flip="none" rotWithShape="1">
            <a:gsLst>
              <a:gs pos="0">
                <a:srgbClr val="C9CBC8"/>
              </a:gs>
              <a:gs pos="100000">
                <a:srgbClr val="FCFCFC"/>
              </a:gs>
            </a:gsLst>
            <a:lin ang="8100000" scaled="1"/>
            <a:tileRect/>
          </a:gra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3280410" y="1506855"/>
            <a:ext cx="817880" cy="73787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2"/>
          <p:cNvSpPr/>
          <p:nvPr/>
        </p:nvSpPr>
        <p:spPr>
          <a:xfrm>
            <a:off x="4231220" y="1160354"/>
            <a:ext cx="504593" cy="431777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solidFill>
            <a:srgbClr val="00B0F0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387090" y="3088005"/>
            <a:ext cx="843280" cy="48196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2"/>
          <p:cNvSpPr/>
          <p:nvPr/>
        </p:nvSpPr>
        <p:spPr>
          <a:xfrm>
            <a:off x="4230843" y="3336480"/>
            <a:ext cx="504593" cy="431777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solidFill>
            <a:srgbClr val="0070C0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37503" y="105402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型号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"/>
          <p:cNvSpPr/>
          <p:nvPr/>
        </p:nvSpPr>
        <p:spPr>
          <a:xfrm>
            <a:off x="4218683" y="1952976"/>
            <a:ext cx="504593" cy="431777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solidFill>
            <a:srgbClr val="00B050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"/>
          <p:cNvSpPr/>
          <p:nvPr/>
        </p:nvSpPr>
        <p:spPr>
          <a:xfrm>
            <a:off x="4218683" y="2570180"/>
            <a:ext cx="504593" cy="431777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solidFill>
            <a:srgbClr val="FF0000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37501" y="186197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037547" y="249319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输出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37677" y="333629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3458210" y="2181860"/>
            <a:ext cx="640080" cy="3111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543300" y="2776220"/>
            <a:ext cx="687705" cy="3619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C:\Users\张超\Desktop\untitled.pnguntitled"/>
          <p:cNvPicPr>
            <a:picLocks noGrp="1"/>
          </p:cNvPicPr>
          <p:nvPr>
            <p:ph idx="1"/>
          </p:nvPr>
        </p:nvPicPr>
        <p:blipFill>
          <a:blip r:embed="rId1"/>
          <a:srcRect l="20655" t="14527" r="17877"/>
          <a:stretch>
            <a:fillRect/>
          </a:stretch>
        </p:blipFill>
        <p:spPr bwMode="auto">
          <a:xfrm>
            <a:off x="43180" y="1620520"/>
            <a:ext cx="2265680" cy="2548890"/>
          </a:xfrm>
          <a:prstGeom prst="rect">
            <a:avLst/>
          </a:prstGeom>
          <a:noFill/>
        </p:spPr>
      </p:pic>
      <p:pic>
        <p:nvPicPr>
          <p:cNvPr id="6" name="图片 5" descr="C:\Users\张超\Desktop\微信图片_20190625143049.jpg微信图片_20190625143049"/>
          <p:cNvPicPr/>
          <p:nvPr/>
        </p:nvPicPr>
        <p:blipFill>
          <a:blip r:embed="rId2"/>
          <a:srcRect t="41218" r="46822" b="29516"/>
          <a:stretch>
            <a:fillRect/>
          </a:stretch>
        </p:blipFill>
        <p:spPr>
          <a:xfrm>
            <a:off x="3315335" y="1914525"/>
            <a:ext cx="5266055" cy="26136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0040" y="29884"/>
            <a:ext cx="6891866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三菱FR-E740变频器的铭牌</a:t>
            </a:r>
            <a:endParaRPr lang="zh-CN" altLang="en-US" sz="4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张超\Desktop\微信图片_20190625143049.jpg微信图片_20190625143049"/>
          <p:cNvPicPr/>
          <p:nvPr/>
        </p:nvPicPr>
        <p:blipFill>
          <a:blip r:embed="rId1"/>
          <a:srcRect t="41218" r="46822" b="29516"/>
          <a:stretch>
            <a:fillRect/>
          </a:stretch>
        </p:blipFill>
        <p:spPr>
          <a:xfrm>
            <a:off x="947420" y="1143635"/>
            <a:ext cx="7249795" cy="3471545"/>
          </a:xfrm>
          <a:prstGeom prst="rect">
            <a:avLst/>
          </a:prstGeom>
        </p:spPr>
      </p:pic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178533" y="77470"/>
            <a:ext cx="896546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962" rIns="0" bIns="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品牌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250950" y="1358265"/>
            <a:ext cx="1976755" cy="4057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891626" y="15696"/>
            <a:ext cx="1249680" cy="30670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变频器的</a:t>
            </a:r>
            <a:r>
              <a:rPr lang="zh-CN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认知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178533" y="53975"/>
            <a:ext cx="896546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962" rIns="0" bIns="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型号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7" name="图片 6" descr="C:\Users\张超\Desktop\图片1.png图片1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488523" y="1157740"/>
            <a:ext cx="6153248" cy="305498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2538730" y="1685290"/>
            <a:ext cx="2522855" cy="2095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891626" y="15696"/>
            <a:ext cx="1249680" cy="30670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变频器的</a:t>
            </a:r>
            <a:r>
              <a:rPr lang="zh-CN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认知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89633" y="88265"/>
            <a:ext cx="896546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962" rIns="0" bIns="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型号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96925" y="1270635"/>
            <a:ext cx="7550785" cy="318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5541645" y="1428115"/>
            <a:ext cx="850265" cy="523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541645" y="1367790"/>
            <a:ext cx="11830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仿宋" panose="02010609060101010101" charset="-122"/>
                <a:ea typeface="仿宋" panose="02010609060101010101" charset="-122"/>
              </a:rPr>
              <a:t>2.2</a:t>
            </a:r>
            <a:endParaRPr lang="en-US" altLang="zh-CN" sz="36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26580" y="1428115"/>
            <a:ext cx="658495" cy="5232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连接符 7"/>
          <p:cNvCxnSpPr>
            <a:stCxn id="7" idx="3"/>
          </p:cNvCxnSpPr>
          <p:nvPr/>
        </p:nvCxnSpPr>
        <p:spPr>
          <a:xfrm>
            <a:off x="7585075" y="1689735"/>
            <a:ext cx="681355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266430" y="1689735"/>
            <a:ext cx="0" cy="48196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12" idx="1"/>
          </p:cNvCxnSpPr>
          <p:nvPr/>
        </p:nvCxnSpPr>
        <p:spPr>
          <a:xfrm flipV="1">
            <a:off x="7869555" y="2355850"/>
            <a:ext cx="1216025" cy="381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869555" y="2554605"/>
            <a:ext cx="1226185" cy="37592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7" name="直接连接符 16"/>
          <p:cNvCxnSpPr>
            <a:stCxn id="15" idx="1"/>
            <a:endCxn id="15" idx="3"/>
          </p:cNvCxnSpPr>
          <p:nvPr/>
        </p:nvCxnSpPr>
        <p:spPr>
          <a:xfrm>
            <a:off x="7869555" y="2742565"/>
            <a:ext cx="1226185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15" idx="0"/>
            <a:endCxn id="15" idx="2"/>
          </p:cNvCxnSpPr>
          <p:nvPr/>
        </p:nvCxnSpPr>
        <p:spPr>
          <a:xfrm>
            <a:off x="8482965" y="2554605"/>
            <a:ext cx="0" cy="37592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919085" y="2141220"/>
            <a:ext cx="4927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/>
              <a:t>记号</a:t>
            </a:r>
            <a:endParaRPr lang="zh-CN" altLang="en-US" sz="1200" b="1"/>
          </a:p>
        </p:txBody>
      </p:sp>
      <p:sp>
        <p:nvSpPr>
          <p:cNvPr id="20" name="矩形 19"/>
          <p:cNvSpPr/>
          <p:nvPr/>
        </p:nvSpPr>
        <p:spPr>
          <a:xfrm>
            <a:off x="7869555" y="2178685"/>
            <a:ext cx="1226185" cy="37592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8110220" y="2742565"/>
            <a:ext cx="985520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8411845" y="2141220"/>
            <a:ext cx="79946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b="1"/>
              <a:t>INV</a:t>
            </a:r>
            <a:r>
              <a:rPr lang="zh-CN" altLang="en-US" sz="1000" b="1"/>
              <a:t>区域码</a:t>
            </a:r>
            <a:endParaRPr lang="zh-CN" altLang="en-US" sz="1000" b="1"/>
          </a:p>
        </p:txBody>
      </p:sp>
      <p:cxnSp>
        <p:nvCxnSpPr>
          <p:cNvPr id="26" name="直接连接符 25"/>
          <p:cNvCxnSpPr>
            <a:stCxn id="20" idx="0"/>
            <a:endCxn id="20" idx="2"/>
          </p:cNvCxnSpPr>
          <p:nvPr/>
        </p:nvCxnSpPr>
        <p:spPr>
          <a:xfrm>
            <a:off x="8482965" y="2178685"/>
            <a:ext cx="0" cy="37592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8000365" y="2336165"/>
            <a:ext cx="64516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</a:t>
            </a:r>
            <a:endParaRPr lang="zh-CN" altLang="en-US" b="1"/>
          </a:p>
        </p:txBody>
      </p:sp>
      <p:sp>
        <p:nvSpPr>
          <p:cNvPr id="28" name="文本框 27"/>
          <p:cNvSpPr txBox="1"/>
          <p:nvPr/>
        </p:nvSpPr>
        <p:spPr>
          <a:xfrm>
            <a:off x="8486140" y="2362835"/>
            <a:ext cx="5956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/>
              <a:t>日本版</a:t>
            </a:r>
            <a:endParaRPr lang="zh-CN" altLang="en-US" sz="1000" b="1"/>
          </a:p>
        </p:txBody>
      </p:sp>
      <p:sp>
        <p:nvSpPr>
          <p:cNvPr id="29" name="矩形 28"/>
          <p:cNvSpPr/>
          <p:nvPr/>
        </p:nvSpPr>
        <p:spPr>
          <a:xfrm>
            <a:off x="7869555" y="2930525"/>
            <a:ext cx="1226185" cy="37592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0" name="直接连接符 29"/>
          <p:cNvCxnSpPr>
            <a:stCxn id="29" idx="1"/>
            <a:endCxn id="29" idx="3"/>
          </p:cNvCxnSpPr>
          <p:nvPr/>
        </p:nvCxnSpPr>
        <p:spPr>
          <a:xfrm>
            <a:off x="7869555" y="3118485"/>
            <a:ext cx="1226185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29" idx="0"/>
            <a:endCxn id="29" idx="2"/>
          </p:cNvCxnSpPr>
          <p:nvPr/>
        </p:nvCxnSpPr>
        <p:spPr>
          <a:xfrm>
            <a:off x="8482965" y="2930525"/>
            <a:ext cx="0" cy="37592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7961630" y="2495550"/>
            <a:ext cx="60960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CH</a:t>
            </a:r>
            <a:endParaRPr lang="en-US" altLang="zh-CN"/>
          </a:p>
        </p:txBody>
      </p:sp>
      <p:sp>
        <p:nvSpPr>
          <p:cNvPr id="33" name="文本框 32"/>
          <p:cNvSpPr txBox="1"/>
          <p:nvPr/>
        </p:nvSpPr>
        <p:spPr>
          <a:xfrm>
            <a:off x="8000365" y="2687320"/>
            <a:ext cx="44704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EC</a:t>
            </a:r>
            <a:endParaRPr lang="en-US" altLang="zh-CN"/>
          </a:p>
        </p:txBody>
      </p:sp>
      <p:sp>
        <p:nvSpPr>
          <p:cNvPr id="34" name="文本框 33"/>
          <p:cNvSpPr txBox="1"/>
          <p:nvPr/>
        </p:nvSpPr>
        <p:spPr>
          <a:xfrm>
            <a:off x="8000365" y="2874010"/>
            <a:ext cx="48577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UL</a:t>
            </a:r>
            <a:endParaRPr lang="en-US" altLang="zh-CN"/>
          </a:p>
        </p:txBody>
      </p:sp>
      <p:sp>
        <p:nvSpPr>
          <p:cNvPr id="35" name="文本框 34"/>
          <p:cNvSpPr txBox="1"/>
          <p:nvPr/>
        </p:nvSpPr>
        <p:spPr>
          <a:xfrm>
            <a:off x="8486140" y="2554605"/>
            <a:ext cx="5956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/>
              <a:t>中国</a:t>
            </a:r>
            <a:r>
              <a:rPr lang="zh-CN" altLang="en-US" sz="1000" b="1"/>
              <a:t>版</a:t>
            </a:r>
            <a:endParaRPr lang="zh-CN" altLang="en-US" sz="1000" b="1"/>
          </a:p>
        </p:txBody>
      </p:sp>
      <p:sp>
        <p:nvSpPr>
          <p:cNvPr id="36" name="文本框 35"/>
          <p:cNvSpPr txBox="1"/>
          <p:nvPr/>
        </p:nvSpPr>
        <p:spPr>
          <a:xfrm>
            <a:off x="8489950" y="2741295"/>
            <a:ext cx="5956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/>
              <a:t>欧洲</a:t>
            </a:r>
            <a:r>
              <a:rPr lang="zh-CN" altLang="en-US" sz="1000" b="1"/>
              <a:t>版</a:t>
            </a:r>
            <a:endParaRPr lang="zh-CN" altLang="en-US" sz="1000" b="1"/>
          </a:p>
        </p:txBody>
      </p:sp>
      <p:sp>
        <p:nvSpPr>
          <p:cNvPr id="37" name="文本框 36"/>
          <p:cNvSpPr txBox="1"/>
          <p:nvPr/>
        </p:nvSpPr>
        <p:spPr>
          <a:xfrm>
            <a:off x="8489950" y="2930525"/>
            <a:ext cx="5956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/>
              <a:t>美国</a:t>
            </a:r>
            <a:r>
              <a:rPr lang="zh-CN" altLang="en-US" sz="1000" b="1"/>
              <a:t>版</a:t>
            </a:r>
            <a:endParaRPr lang="zh-CN" altLang="en-US" sz="1000" b="1"/>
          </a:p>
        </p:txBody>
      </p:sp>
      <p:sp>
        <p:nvSpPr>
          <p:cNvPr id="5" name="矩形 4"/>
          <p:cNvSpPr/>
          <p:nvPr/>
        </p:nvSpPr>
        <p:spPr>
          <a:xfrm>
            <a:off x="7891626" y="15696"/>
            <a:ext cx="1249680" cy="30670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变频器的</a:t>
            </a:r>
            <a:r>
              <a:rPr lang="zh-CN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认知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178533" y="0"/>
            <a:ext cx="896546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962" rIns="0" bIns="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输入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7" name="图片 6" descr="C:\Users\张超\Desktop\图片1.png图片1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57200" y="741498"/>
            <a:ext cx="8436429" cy="418846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828675" y="1744345"/>
            <a:ext cx="6244590" cy="2190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891626" y="15696"/>
            <a:ext cx="1249680" cy="30670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变频器的</a:t>
            </a:r>
            <a:r>
              <a:rPr lang="zh-CN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认知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178533" y="0"/>
            <a:ext cx="896546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962" rIns="0" bIns="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输出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7" name="图片 6" descr="C:\Users\张超\Desktop\图片1.png图片1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57200" y="741498"/>
            <a:ext cx="8436429" cy="418846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843280" y="1980565"/>
            <a:ext cx="7265670" cy="2190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891626" y="15696"/>
            <a:ext cx="1249680" cy="30670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变频器的</a:t>
            </a:r>
            <a:r>
              <a:rPr lang="zh-CN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认知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178533" y="0"/>
            <a:ext cx="896546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962" rIns="0" bIns="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输入输出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23744" y="1046432"/>
          <a:ext cx="7875043" cy="36344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75195"/>
                <a:gridCol w="1576127"/>
                <a:gridCol w="1573331"/>
                <a:gridCol w="1575195"/>
                <a:gridCol w="1575195"/>
              </a:tblGrid>
              <a:tr h="869454">
                <a:tc>
                  <a:txBody>
                    <a:bodyPr/>
                    <a:lstStyle/>
                    <a:p>
                      <a:pPr marL="231775" marR="23495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品牌及系列号</a:t>
                      </a:r>
                      <a:endParaRPr lang="zh-CN" sz="2400" dirty="0"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4191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型号</a:t>
                      </a:r>
                      <a:endParaRPr lang="zh-CN" sz="2400" dirty="0"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8930" marR="329565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容量</a:t>
                      </a:r>
                      <a:endParaRPr lang="zh-CN" sz="2400" dirty="0"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23495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输入电压</a:t>
                      </a:r>
                      <a:endParaRPr lang="zh-CN" sz="2400" dirty="0"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39090" algn="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输入频率</a:t>
                      </a:r>
                      <a:endParaRPr lang="zh-CN" sz="2400" dirty="0"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59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248">
                <a:tc>
                  <a:txBody>
                    <a:bodyPr/>
                    <a:lstStyle/>
                    <a:p>
                      <a:pPr marL="231775" marR="23495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输入电源相数</a:t>
                      </a:r>
                      <a:endParaRPr lang="zh-CN" sz="2400" dirty="0"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4191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输入电流</a:t>
                      </a:r>
                      <a:endParaRPr lang="zh-CN" sz="2400" dirty="0"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8930" marR="329565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输出电压</a:t>
                      </a:r>
                      <a:endParaRPr lang="zh-CN" sz="2400" dirty="0"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23495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输出频率范围</a:t>
                      </a:r>
                      <a:endParaRPr lang="zh-CN" sz="2400" dirty="0"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39090" algn="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输出电流</a:t>
                      </a:r>
                      <a:endParaRPr lang="zh-CN" sz="2400" dirty="0"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37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 dirty="0"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7891626" y="15696"/>
            <a:ext cx="1249680" cy="30670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变频器的</a:t>
            </a:r>
            <a:r>
              <a:rPr lang="zh-CN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认知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00B0F0"/>
      </a:accent2>
      <a:accent3>
        <a:srgbClr val="297FD5"/>
      </a:accent3>
      <a:accent4>
        <a:srgbClr val="00B050"/>
      </a:accent4>
      <a:accent5>
        <a:srgbClr val="92D050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A000120141114A06KPBG</Template>
  <TotalTime>0</TotalTime>
  <Words>227</Words>
  <Application>WPS 演示</Application>
  <PresentationFormat>全屏显示(16:9)</PresentationFormat>
  <Paragraphs>122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隶书</vt:lpstr>
      <vt:lpstr>Wingdings 2</vt:lpstr>
      <vt:lpstr>Wingdings 2</vt:lpstr>
      <vt:lpstr>仿宋</vt:lpstr>
      <vt:lpstr>Arial</vt:lpstr>
      <vt:lpstr>黑体</vt:lpstr>
      <vt:lpstr>Constantia</vt:lpstr>
      <vt:lpstr>1_Office 主题</vt:lpstr>
      <vt:lpstr>流畅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哎呀小小草</dc:title>
  <dc:creator>哎呀小小草</dc:creator>
  <cp:keywords>https://800sucai.taobao.com</cp:keywords>
  <dc:description>https://800sucai.taobao.com</dc:description>
  <dc:subject>哎呀小小草</dc:subject>
  <cp:category>https://800sucai.taobao.com</cp:category>
  <cp:lastModifiedBy>哈哈</cp:lastModifiedBy>
  <cp:revision>139</cp:revision>
  <dcterms:created xsi:type="dcterms:W3CDTF">2015-10-15T01:42:00Z</dcterms:created>
  <dcterms:modified xsi:type="dcterms:W3CDTF">2019-07-07T14:52:12Z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