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321" r:id="rId7"/>
    <p:sldId id="319" r:id="rId8"/>
    <p:sldId id="339" r:id="rId9"/>
    <p:sldId id="323" r:id="rId10"/>
    <p:sldId id="324" r:id="rId11"/>
    <p:sldId id="325" r:id="rId12"/>
    <p:sldId id="326" r:id="rId13"/>
    <p:sldId id="327" r:id="rId14"/>
    <p:sldId id="338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292" r:id="rId2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87" d="100"/>
          <a:sy n="87" d="100"/>
        </p:scale>
        <p:origin x="-858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</a:t>
            </a: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 smtClean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1151467" y="2435627"/>
            <a:ext cx="6891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的铭牌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529774" y="93782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97155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输出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1941688" y="3065448"/>
            <a:ext cx="5536797" cy="2188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97155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输入输出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23744" y="1046432"/>
          <a:ext cx="7875043" cy="36344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75195"/>
                <a:gridCol w="1576127"/>
                <a:gridCol w="1573331"/>
                <a:gridCol w="1575195"/>
                <a:gridCol w="1575195"/>
              </a:tblGrid>
              <a:tr h="869454">
                <a:tc>
                  <a:txBody>
                    <a:bodyPr/>
                    <a:lstStyle/>
                    <a:p>
                      <a:pPr marL="231775" marR="23495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品牌及系列号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4191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型号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8930" marR="32956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容量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23495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输入电压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39090" algn="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输入频率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599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48">
                <a:tc>
                  <a:txBody>
                    <a:bodyPr/>
                    <a:lstStyle/>
                    <a:p>
                      <a:pPr marL="231775" marR="23495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输入电源相数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4191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输入电流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8930" marR="329565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输出电压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23495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输出频率范围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39090" algn="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输出电流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7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2400" dirty="0">
                        <a:effectLst/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97155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电动机功率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1892867" y="3284282"/>
            <a:ext cx="2069533" cy="308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86360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防护等级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1892866" y="3592286"/>
            <a:ext cx="1884477" cy="308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86360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温度范围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3733175" y="3592286"/>
            <a:ext cx="2743825" cy="308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64770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负荷等级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6487886" y="3592286"/>
            <a:ext cx="1558861" cy="308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75565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产地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1931589" y="3810000"/>
            <a:ext cx="3228240" cy="3982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86360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电源变流装置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1822732" y="4093029"/>
            <a:ext cx="2838534" cy="3982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97155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使用环境污染等级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4555047" y="4093029"/>
            <a:ext cx="2509782" cy="3982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86360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网址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1844503" y="4408715"/>
            <a:ext cx="3456839" cy="3982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0040" y="29884"/>
            <a:ext cx="6891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的铭牌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2"/>
          <p:cNvSpPr/>
          <p:nvPr/>
        </p:nvSpPr>
        <p:spPr>
          <a:xfrm>
            <a:off x="1751566" y="2090008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3392749" y="1507193"/>
            <a:ext cx="705346" cy="86856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2"/>
          <p:cNvSpPr/>
          <p:nvPr/>
        </p:nvSpPr>
        <p:spPr>
          <a:xfrm>
            <a:off x="4231220" y="116035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3458060" y="3001957"/>
            <a:ext cx="771011" cy="24742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2"/>
          <p:cNvSpPr/>
          <p:nvPr/>
        </p:nvSpPr>
        <p:spPr>
          <a:xfrm>
            <a:off x="4230208" y="317138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70C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037503" y="105402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型号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37503" y="1854400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序列号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"/>
          <p:cNvSpPr/>
          <p:nvPr/>
        </p:nvSpPr>
        <p:spPr>
          <a:xfrm>
            <a:off x="4218683" y="1952976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"/>
          <p:cNvSpPr/>
          <p:nvPr/>
        </p:nvSpPr>
        <p:spPr>
          <a:xfrm>
            <a:off x="4218683" y="257018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FF000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113701" y="247474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99777" y="312565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输出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/>
          <p:nvPr/>
        </p:nvSpPr>
        <p:spPr>
          <a:xfrm>
            <a:off x="4229568" y="3746842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206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132431" y="3679348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电机功率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"/>
          <p:cNvSpPr/>
          <p:nvPr/>
        </p:nvSpPr>
        <p:spPr>
          <a:xfrm>
            <a:off x="4231220" y="428816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7030A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172932" y="424244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3545148" y="2181327"/>
            <a:ext cx="552947" cy="38885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3458060" y="2812559"/>
            <a:ext cx="75477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3392749" y="3171380"/>
            <a:ext cx="705346" cy="55369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3368034" y="3363773"/>
            <a:ext cx="754775" cy="92439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86360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参考手册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5366657" y="4408715"/>
            <a:ext cx="2231572" cy="3982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4" y="881743"/>
            <a:ext cx="1783250" cy="400322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70040" y="29884"/>
            <a:ext cx="6891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的铭牌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52" y="1299210"/>
            <a:ext cx="5274310" cy="2545080"/>
          </a:xfrm>
          <a:prstGeom prst="rect">
            <a:avLst/>
          </a:prstGeom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2939144" y="1132115"/>
            <a:ext cx="5649686" cy="2873828"/>
          </a:xfrm>
          <a:prstGeom prst="wedgeRoundRectCallout">
            <a:avLst>
              <a:gd name="adj1" fmla="val -63286"/>
              <a:gd name="adj2" fmla="val -18582"/>
              <a:gd name="adj3" fmla="val 16667"/>
            </a:avLst>
          </a:prstGeom>
          <a:noFill/>
          <a:ln w="57150" cmpd="thinThick">
            <a:solidFill>
              <a:srgbClr val="3399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75565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noProof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品牌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23" y="1092380"/>
            <a:ext cx="6153248" cy="318570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4136571" y="1651871"/>
            <a:ext cx="1948543" cy="3646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902421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64770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型号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23" y="1092380"/>
            <a:ext cx="6153248" cy="318570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2645229" y="1834219"/>
            <a:ext cx="3755571" cy="3646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86995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型号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160948" y="949325"/>
            <a:ext cx="8540750" cy="4194175"/>
          </a:xfrm>
          <a:prstGeom prst="rect">
            <a:avLst/>
          </a:prstGeom>
          <a:noFill/>
          <a:ln>
            <a:solidFill>
              <a:srgbClr val="FF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marL="233680" marR="0" lvl="0" indent="-23368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例如：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6 S E 6 4 </a:t>
            </a:r>
            <a:r>
              <a:rPr lang="en-US" altLang="zh-CN" sz="2800" b="1" dirty="0" err="1">
                <a:latin typeface="+mn-ea"/>
              </a:rPr>
              <a:t>2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 0-2 U D </a:t>
            </a:r>
            <a:r>
              <a:rPr kumimoji="0" lang="en-US" altLang="zh-CN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1  </a:t>
            </a:r>
            <a:r>
              <a:rPr lang="en-US" altLang="zh-CN" sz="2800" b="1" dirty="0" smtClean="0">
                <a:latin typeface="+mn-ea"/>
              </a:rPr>
              <a:t>7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- 5  </a:t>
            </a:r>
            <a:r>
              <a:rPr lang="en-US" altLang="zh-CN" sz="2800" b="1" dirty="0">
                <a:latin typeface="+mn-ea"/>
              </a:rPr>
              <a:t>A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  A  1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33680" marR="0" lvl="0" indent="-23368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      1 2 3 4 5 6 7 8 9 10 11 12 13 14 15 16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33680" marR="0" lvl="0" indent="-23368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6.7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两位代表产品类型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33680" marR="0" lvl="0" indent="-23368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8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位代表防护等级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33680" marR="0" lvl="0" indent="-23368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9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位代表滤波器种类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33680" marR="0" lvl="0" indent="-23368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10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位代表电压等级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33680" marR="0" lvl="0" indent="-23368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11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位代表功率倍数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33680" marR="0" lvl="0" indent="-23368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12-13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位代表功率数字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233680" marR="0" lvl="0" indent="-23368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16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位为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1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代表新版本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0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n-cs"/>
              </a:rPr>
              <a:t>为老版本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880831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75565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序列号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23" y="1092380"/>
            <a:ext cx="6153248" cy="318570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2616604" y="2320537"/>
            <a:ext cx="1948543" cy="3646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75565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noProof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序列号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387133" y="836312"/>
            <a:ext cx="8229057" cy="32925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3200" b="1" dirty="0" smtClean="0">
                <a:latin typeface="+mn-ea"/>
              </a:rPr>
              <a:t>每一台变频都有一个单独的序列号用来分辨每一台产品</a:t>
            </a:r>
            <a:endParaRPr lang="zh-CN" altLang="en-US" sz="3200" b="1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en-US" altLang="zh-CN" sz="3200" b="1" dirty="0" smtClean="0">
                <a:latin typeface="+mn-ea"/>
              </a:rPr>
              <a:t>XAE606-004111</a:t>
            </a:r>
            <a:endParaRPr lang="en-US" altLang="zh-CN" sz="3200" b="1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 smtClean="0">
                <a:latin typeface="+mn-ea"/>
              </a:rPr>
              <a:t>第</a:t>
            </a:r>
            <a:r>
              <a:rPr lang="en-US" altLang="zh-CN" sz="3200" b="1" dirty="0" smtClean="0">
                <a:latin typeface="+mn-ea"/>
              </a:rPr>
              <a:t>1-2</a:t>
            </a:r>
            <a:r>
              <a:rPr lang="zh-CN" altLang="en-US" sz="3200" b="1" dirty="0" smtClean="0">
                <a:latin typeface="+mn-ea"/>
              </a:rPr>
              <a:t>位表示产地</a:t>
            </a:r>
            <a:endParaRPr lang="zh-CN" altLang="en-US" sz="3200" b="1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 smtClean="0">
                <a:latin typeface="+mn-ea"/>
              </a:rPr>
              <a:t>第</a:t>
            </a:r>
            <a:r>
              <a:rPr lang="en-US" altLang="zh-CN" sz="3200" b="1" dirty="0" smtClean="0">
                <a:latin typeface="+mn-ea"/>
              </a:rPr>
              <a:t>3</a:t>
            </a:r>
            <a:r>
              <a:rPr lang="zh-CN" altLang="en-US" sz="3200" b="1" dirty="0" smtClean="0">
                <a:latin typeface="+mn-ea"/>
              </a:rPr>
              <a:t>位表示生产年份</a:t>
            </a:r>
            <a:endParaRPr lang="zh-CN" altLang="en-US" sz="3200" b="1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 smtClean="0">
                <a:latin typeface="+mn-ea"/>
              </a:rPr>
              <a:t>第</a:t>
            </a:r>
            <a:r>
              <a:rPr lang="en-US" altLang="zh-CN" sz="3200" b="1" dirty="0" smtClean="0">
                <a:latin typeface="+mn-ea"/>
              </a:rPr>
              <a:t>4</a:t>
            </a:r>
            <a:r>
              <a:rPr lang="zh-CN" altLang="en-US" sz="3200" b="1" dirty="0" smtClean="0">
                <a:latin typeface="+mn-ea"/>
              </a:rPr>
              <a:t>位表示生产月份</a:t>
            </a:r>
            <a:endParaRPr lang="zh-CN" altLang="en-US" sz="3200" b="1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 smtClean="0">
                <a:latin typeface="+mn-ea"/>
              </a:rPr>
              <a:t>第</a:t>
            </a:r>
            <a:r>
              <a:rPr lang="en-US" altLang="zh-CN" sz="3200" b="1" dirty="0" smtClean="0">
                <a:latin typeface="+mn-ea"/>
              </a:rPr>
              <a:t>5-6</a:t>
            </a:r>
            <a:r>
              <a:rPr lang="zh-CN" altLang="en-US" sz="3200" b="1" dirty="0" smtClean="0">
                <a:latin typeface="+mn-ea"/>
              </a:rPr>
              <a:t>位表示生产日期</a:t>
            </a:r>
            <a:endParaRPr lang="zh-CN" altLang="en-US" sz="3200" b="1" dirty="0" smtClean="0">
              <a:latin typeface="+mn-ea"/>
            </a:endParaRPr>
          </a:p>
          <a:p>
            <a:pPr>
              <a:lnSpc>
                <a:spcPct val="90000"/>
              </a:lnSpc>
            </a:pPr>
            <a:r>
              <a:rPr lang="zh-CN" altLang="en-US" sz="3200" b="1" dirty="0" smtClean="0">
                <a:latin typeface="+mn-ea"/>
              </a:rPr>
              <a:t>第</a:t>
            </a:r>
            <a:r>
              <a:rPr lang="en-US" altLang="zh-CN" sz="3200" b="1" dirty="0" smtClean="0">
                <a:latin typeface="+mn-ea"/>
              </a:rPr>
              <a:t>7-12</a:t>
            </a:r>
            <a:r>
              <a:rPr lang="zh-CN" altLang="en-US" sz="3200" b="1" dirty="0" smtClean="0">
                <a:latin typeface="+mn-ea"/>
              </a:rPr>
              <a:t>位一天内的一个单独标号</a:t>
            </a:r>
            <a:endParaRPr lang="zh-CN" altLang="en-US" sz="3200" b="1" dirty="0" smtClean="0">
              <a:latin typeface="+mn-ea"/>
            </a:endParaRPr>
          </a:p>
          <a:p>
            <a:endParaRPr lang="zh-CN" altLang="en-US" sz="3200" dirty="0"/>
          </a:p>
        </p:txBody>
      </p:sp>
      <p:sp>
        <p:nvSpPr>
          <p:cNvPr id="21" name="矩形 20"/>
          <p:cNvSpPr/>
          <p:nvPr/>
        </p:nvSpPr>
        <p:spPr>
          <a:xfrm>
            <a:off x="7866226" y="-179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178533" y="86360"/>
            <a:ext cx="896546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输入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7" name="图片 6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96686"/>
            <a:ext cx="8436429" cy="427808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1941689" y="2835728"/>
            <a:ext cx="5536797" cy="21883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891626" y="15696"/>
            <a:ext cx="1249680" cy="30670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变频器的</a:t>
            </a:r>
            <a:r>
              <a:rPr lang="zh-CN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A000120141114A06KPBG</Template>
  <TotalTime>0</TotalTime>
  <Words>568</Words>
  <Application>WPS 演示</Application>
  <PresentationFormat>全屏显示(16:9)</PresentationFormat>
  <Paragraphs>172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Arial</vt:lpstr>
      <vt:lpstr>黑体</vt:lpstr>
      <vt:lpstr>Constantia</vt:lpstr>
      <vt:lpstr>1_Office 主题</vt:lpstr>
      <vt:lpstr>流畅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哎呀小小草</dc:title>
  <dc:creator>哎呀小小草</dc:creator>
  <cp:keywords>https://800sucai.taobao.com</cp:keywords>
  <dc:description>https://800sucai.taobao.com</dc:description>
  <dc:subject>哎呀小小草</dc:subject>
  <cp:category>https://800sucai.taobao.com</cp:category>
  <cp:lastModifiedBy>哈哈</cp:lastModifiedBy>
  <cp:revision>135</cp:revision>
  <dcterms:created xsi:type="dcterms:W3CDTF">2015-10-15T01:42:00Z</dcterms:created>
  <dcterms:modified xsi:type="dcterms:W3CDTF">2019-07-07T14:49:24Z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