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321" r:id="rId7"/>
    <p:sldId id="322" r:id="rId8"/>
    <p:sldId id="325" r:id="rId9"/>
    <p:sldId id="327" r:id="rId10"/>
    <p:sldId id="328" r:id="rId11"/>
    <p:sldId id="329" r:id="rId12"/>
    <p:sldId id="292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87" d="100"/>
          <a:sy n="87" d="100"/>
        </p:scale>
        <p:origin x="-858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1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3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1151467" y="2278877"/>
            <a:ext cx="6891866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的结构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529774" y="93782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548240" y="0"/>
            <a:ext cx="8229057" cy="622575"/>
          </a:xfrm>
        </p:spPr>
        <p:txBody>
          <a:bodyPr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的结构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1751566" y="2090008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3392749" y="1507193"/>
            <a:ext cx="705346" cy="8685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4231220" y="116035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458060" y="3001957"/>
            <a:ext cx="771011" cy="24742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4230208" y="317138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70C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37503" y="105402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面板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037503" y="185440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下端盖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"/>
          <p:cNvSpPr/>
          <p:nvPr/>
        </p:nvSpPr>
        <p:spPr>
          <a:xfrm>
            <a:off x="4218683" y="1952976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2"/>
          <p:cNvSpPr/>
          <p:nvPr/>
        </p:nvSpPr>
        <p:spPr>
          <a:xfrm>
            <a:off x="4218683" y="257018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FF000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13701" y="2474747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固定安装孔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099777" y="312565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释放机构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2"/>
          <p:cNvSpPr/>
          <p:nvPr/>
        </p:nvSpPr>
        <p:spPr>
          <a:xfrm>
            <a:off x="4229568" y="3746842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206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132431" y="367934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上下闩销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"/>
          <p:cNvSpPr/>
          <p:nvPr/>
        </p:nvSpPr>
        <p:spPr>
          <a:xfrm>
            <a:off x="4231220" y="428816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7030A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172932" y="424244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风扇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3545148" y="2181327"/>
            <a:ext cx="552947" cy="38885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3458060" y="2812559"/>
            <a:ext cx="7547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392749" y="3171380"/>
            <a:ext cx="705346" cy="5536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3368034" y="3363773"/>
            <a:ext cx="754775" cy="9243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标题 1"/>
          <p:cNvSpPr txBox="1"/>
          <p:nvPr/>
        </p:nvSpPr>
        <p:spPr bwMode="auto">
          <a:xfrm>
            <a:off x="7308033" y="0"/>
            <a:ext cx="1835967" cy="20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/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的结构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580.png"/>
          <p:cNvPicPr/>
          <p:nvPr/>
        </p:nvPicPr>
        <p:blipFill rotWithShape="1">
          <a:blip r:embed="rId1" cstate="print"/>
          <a:srcRect l="68037" t="57041"/>
          <a:stretch>
            <a:fillRect/>
          </a:stretch>
        </p:blipFill>
        <p:spPr bwMode="auto">
          <a:xfrm>
            <a:off x="3242197" y="500743"/>
            <a:ext cx="2821145" cy="3777342"/>
          </a:xfrm>
          <a:prstGeom prst="rect">
            <a:avLst/>
          </a:prstGeom>
          <a:ln>
            <a:noFill/>
          </a:ln>
        </p:spPr>
      </p:pic>
      <p:sp>
        <p:nvSpPr>
          <p:cNvPr id="5" name="圆角矩形 4"/>
          <p:cNvSpPr/>
          <p:nvPr/>
        </p:nvSpPr>
        <p:spPr>
          <a:xfrm>
            <a:off x="4704140" y="1850571"/>
            <a:ext cx="967318" cy="109945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48240" y="0"/>
            <a:ext cx="8229057" cy="622575"/>
          </a:xfrm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772719" y="1337718"/>
            <a:ext cx="2658139" cy="512853"/>
          </a:xfrm>
          <a:prstGeom prst="wedgeRoundRectCallout">
            <a:avLst>
              <a:gd name="adj1" fmla="val -62174"/>
              <a:gd name="adj2" fmla="val 153709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操作面板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BOP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标题 1"/>
          <p:cNvSpPr txBox="1"/>
          <p:nvPr/>
        </p:nvSpPr>
        <p:spPr bwMode="auto">
          <a:xfrm>
            <a:off x="7308033" y="0"/>
            <a:ext cx="1835967" cy="20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/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的结构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580.png"/>
          <p:cNvPicPr/>
          <p:nvPr/>
        </p:nvPicPr>
        <p:blipFill rotWithShape="1">
          <a:blip r:embed="rId1" cstate="print"/>
          <a:srcRect l="68037" t="57041"/>
          <a:stretch>
            <a:fillRect/>
          </a:stretch>
        </p:blipFill>
        <p:spPr bwMode="auto">
          <a:xfrm>
            <a:off x="3242197" y="500743"/>
            <a:ext cx="2821145" cy="3777342"/>
          </a:xfrm>
          <a:prstGeom prst="rect">
            <a:avLst/>
          </a:prstGeom>
          <a:ln>
            <a:noFill/>
          </a:ln>
        </p:spPr>
      </p:pic>
      <p:sp>
        <p:nvSpPr>
          <p:cNvPr id="5" name="圆角矩形 4"/>
          <p:cNvSpPr/>
          <p:nvPr/>
        </p:nvSpPr>
        <p:spPr>
          <a:xfrm>
            <a:off x="4704140" y="2786767"/>
            <a:ext cx="967318" cy="12953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48240" y="0"/>
            <a:ext cx="8229057" cy="622575"/>
          </a:xfrm>
        </p:spPr>
        <p:txBody>
          <a:bodyPr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下端盖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772719" y="2035629"/>
            <a:ext cx="1553367" cy="751138"/>
          </a:xfrm>
          <a:prstGeom prst="wedgeRoundRectCallout">
            <a:avLst>
              <a:gd name="adj1" fmla="val -48250"/>
              <a:gd name="adj2" fmla="val 79419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下端盖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标题 1"/>
          <p:cNvSpPr txBox="1"/>
          <p:nvPr/>
        </p:nvSpPr>
        <p:spPr bwMode="auto">
          <a:xfrm>
            <a:off x="7308033" y="0"/>
            <a:ext cx="1835967" cy="20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/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的结构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14" y="1426029"/>
            <a:ext cx="29718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580.png"/>
          <p:cNvPicPr/>
          <p:nvPr/>
        </p:nvPicPr>
        <p:blipFill rotWithShape="1">
          <a:blip r:embed="rId2" cstate="print"/>
          <a:srcRect l="68037" t="57041"/>
          <a:stretch>
            <a:fillRect/>
          </a:stretch>
        </p:blipFill>
        <p:spPr bwMode="auto">
          <a:xfrm>
            <a:off x="5159830" y="707548"/>
            <a:ext cx="2821145" cy="3777342"/>
          </a:xfrm>
          <a:prstGeom prst="rect">
            <a:avLst/>
          </a:prstGeom>
          <a:ln>
            <a:noFill/>
          </a:ln>
        </p:spPr>
      </p:pic>
      <p:sp>
        <p:nvSpPr>
          <p:cNvPr id="5" name="圆角矩形 4"/>
          <p:cNvSpPr/>
          <p:nvPr/>
        </p:nvSpPr>
        <p:spPr>
          <a:xfrm>
            <a:off x="5617025" y="1050460"/>
            <a:ext cx="478972" cy="4408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48240" y="0"/>
            <a:ext cx="8229057" cy="622575"/>
          </a:xfrm>
        </p:spPr>
        <p:txBody>
          <a:bodyPr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固定安装孔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482920" y="674891"/>
            <a:ext cx="1829309" cy="596011"/>
          </a:xfrm>
          <a:prstGeom prst="wedgeRoundRectCallout">
            <a:avLst>
              <a:gd name="adj1" fmla="val -87494"/>
              <a:gd name="adj2" fmla="val 127244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固定安装孔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416628" y="1872343"/>
            <a:ext cx="478972" cy="5878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482920" y="674891"/>
            <a:ext cx="1829309" cy="596011"/>
          </a:xfrm>
          <a:prstGeom prst="wedgeRoundRectCallout">
            <a:avLst>
              <a:gd name="adj1" fmla="val 69606"/>
              <a:gd name="adj2" fmla="val 41402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645951" y="4382827"/>
            <a:ext cx="1829309" cy="596011"/>
          </a:xfrm>
          <a:prstGeom prst="wedgeRoundRectCallout">
            <a:avLst>
              <a:gd name="adj1" fmla="val 44017"/>
              <a:gd name="adj2" fmla="val -219777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固定安装孔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标题 1"/>
          <p:cNvSpPr txBox="1"/>
          <p:nvPr/>
        </p:nvSpPr>
        <p:spPr bwMode="auto">
          <a:xfrm>
            <a:off x="7308033" y="0"/>
            <a:ext cx="1835967" cy="20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/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的结构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14" y="1426029"/>
            <a:ext cx="29718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580.png"/>
          <p:cNvPicPr/>
          <p:nvPr/>
        </p:nvPicPr>
        <p:blipFill rotWithShape="1">
          <a:blip r:embed="rId2" cstate="print"/>
          <a:srcRect l="68037" t="57041"/>
          <a:stretch>
            <a:fillRect/>
          </a:stretch>
        </p:blipFill>
        <p:spPr bwMode="auto">
          <a:xfrm>
            <a:off x="5101600" y="718435"/>
            <a:ext cx="2821145" cy="3777342"/>
          </a:xfrm>
          <a:prstGeom prst="rect">
            <a:avLst/>
          </a:prstGeom>
          <a:ln>
            <a:noFill/>
          </a:ln>
        </p:spPr>
      </p:pic>
      <p:sp>
        <p:nvSpPr>
          <p:cNvPr id="5" name="圆角矩形 4"/>
          <p:cNvSpPr/>
          <p:nvPr/>
        </p:nvSpPr>
        <p:spPr>
          <a:xfrm>
            <a:off x="5823855" y="893284"/>
            <a:ext cx="478972" cy="5878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48240" y="0"/>
            <a:ext cx="8229057" cy="622575"/>
          </a:xfrm>
        </p:spPr>
        <p:txBody>
          <a:bodyPr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释放机构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482920" y="674891"/>
            <a:ext cx="1553367" cy="596011"/>
          </a:xfrm>
          <a:prstGeom prst="wedgeRoundRectCallout">
            <a:avLst>
              <a:gd name="adj1" fmla="val -98706"/>
              <a:gd name="adj2" fmla="val 159862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释放机构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177142" y="1719943"/>
            <a:ext cx="478972" cy="5878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482921" y="674891"/>
            <a:ext cx="1618680" cy="596011"/>
          </a:xfrm>
          <a:prstGeom prst="wedgeRoundRectCallout">
            <a:avLst>
              <a:gd name="adj1" fmla="val 83980"/>
              <a:gd name="adj2" fmla="val 26791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标题 1"/>
          <p:cNvSpPr txBox="1"/>
          <p:nvPr/>
        </p:nvSpPr>
        <p:spPr bwMode="auto">
          <a:xfrm>
            <a:off x="7308033" y="0"/>
            <a:ext cx="1835967" cy="20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/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的结构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14" y="1426029"/>
            <a:ext cx="29718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580.png"/>
          <p:cNvPicPr/>
          <p:nvPr/>
        </p:nvPicPr>
        <p:blipFill rotWithShape="1">
          <a:blip r:embed="rId2" cstate="print"/>
          <a:srcRect l="68037" t="57041"/>
          <a:stretch>
            <a:fillRect/>
          </a:stretch>
        </p:blipFill>
        <p:spPr bwMode="auto">
          <a:xfrm>
            <a:off x="5101600" y="718435"/>
            <a:ext cx="2821145" cy="3777342"/>
          </a:xfrm>
          <a:prstGeom prst="rect">
            <a:avLst/>
          </a:prstGeom>
          <a:ln>
            <a:noFill/>
          </a:ln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48240" y="0"/>
            <a:ext cx="8229057" cy="622575"/>
          </a:xfrm>
        </p:spPr>
        <p:txBody>
          <a:bodyPr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上下闩销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482920" y="674891"/>
            <a:ext cx="1553367" cy="596011"/>
          </a:xfrm>
          <a:prstGeom prst="wedgeRoundRectCallout">
            <a:avLst>
              <a:gd name="adj1" fmla="val -57360"/>
              <a:gd name="adj2" fmla="val 249357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上闩销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785257" y="2607105"/>
            <a:ext cx="1491343" cy="3646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482921" y="674891"/>
            <a:ext cx="1618680" cy="596011"/>
          </a:xfrm>
          <a:prstGeom prst="wedgeRoundRectCallout">
            <a:avLst>
              <a:gd name="adj1" fmla="val 59097"/>
              <a:gd name="adj2" fmla="val 176558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785257" y="3292905"/>
            <a:ext cx="1491343" cy="3646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951006" y="4289039"/>
            <a:ext cx="1553367" cy="596011"/>
          </a:xfrm>
          <a:prstGeom prst="wedgeRoundRectCallout">
            <a:avLst>
              <a:gd name="adj1" fmla="val -86793"/>
              <a:gd name="adj2" fmla="val -150631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闩销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918349" y="4310787"/>
            <a:ext cx="1618680" cy="596011"/>
          </a:xfrm>
          <a:prstGeom prst="wedgeRoundRectCallout">
            <a:avLst>
              <a:gd name="adj1" fmla="val 38249"/>
              <a:gd name="adj2" fmla="val -298313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标题 1"/>
          <p:cNvSpPr txBox="1"/>
          <p:nvPr/>
        </p:nvSpPr>
        <p:spPr bwMode="auto">
          <a:xfrm>
            <a:off x="7308033" y="0"/>
            <a:ext cx="1835967" cy="20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/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的结构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580.png"/>
          <p:cNvPicPr/>
          <p:nvPr/>
        </p:nvPicPr>
        <p:blipFill rotWithShape="1">
          <a:blip r:embed="rId1" cstate="print"/>
          <a:srcRect l="68037" t="57041"/>
          <a:stretch>
            <a:fillRect/>
          </a:stretch>
        </p:blipFill>
        <p:spPr bwMode="auto">
          <a:xfrm>
            <a:off x="5005683" y="500743"/>
            <a:ext cx="2821145" cy="3777342"/>
          </a:xfrm>
          <a:prstGeom prst="rect">
            <a:avLst/>
          </a:prstGeom>
          <a:ln>
            <a:noFill/>
          </a:ln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48240" y="0"/>
            <a:ext cx="8229057" cy="622575"/>
          </a:xfrm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风扇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867720" y="3706574"/>
            <a:ext cx="1553367" cy="751138"/>
          </a:xfrm>
          <a:prstGeom prst="wedgeRoundRectCallout">
            <a:avLst>
              <a:gd name="adj1" fmla="val 68080"/>
              <a:gd name="adj2" fmla="val -58258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风扇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56" y="1236889"/>
            <a:ext cx="31527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856830" y="3706570"/>
            <a:ext cx="1553367" cy="751138"/>
          </a:xfrm>
          <a:prstGeom prst="wedgeRoundRectCallout">
            <a:avLst>
              <a:gd name="adj1" fmla="val -119029"/>
              <a:gd name="adj2" fmla="val -82895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风扇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标题 1"/>
          <p:cNvSpPr txBox="1"/>
          <p:nvPr/>
        </p:nvSpPr>
        <p:spPr bwMode="auto">
          <a:xfrm>
            <a:off x="7308033" y="0"/>
            <a:ext cx="1835967" cy="20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/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12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的结构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A000120141114A06KPBG</Template>
  <TotalTime>0</TotalTime>
  <Words>216</Words>
  <Application>WPS 演示</Application>
  <PresentationFormat>全屏显示(16:9)</PresentationFormat>
  <Paragraphs>112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Arial</vt:lpstr>
      <vt:lpstr>黑体</vt:lpstr>
      <vt:lpstr>Constantia</vt:lpstr>
      <vt:lpstr>1_Office 主题</vt:lpstr>
      <vt:lpstr>流畅</vt:lpstr>
      <vt:lpstr>PowerPoint 演示文稿</vt:lpstr>
      <vt:lpstr>西门子MM420的结构</vt:lpstr>
      <vt:lpstr>面板</vt:lpstr>
      <vt:lpstr>下端盖</vt:lpstr>
      <vt:lpstr>固定安装孔</vt:lpstr>
      <vt:lpstr>释放机构</vt:lpstr>
      <vt:lpstr>上下闩销</vt:lpstr>
      <vt:lpstr>风扇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哎呀小小草</dc:title>
  <dc:creator>哎呀小小草</dc:creator>
  <cp:keywords>https://800sucai.taobao.com</cp:keywords>
  <dc:description>https://800sucai.taobao.com</dc:description>
  <dc:subject>哎呀小小草</dc:subject>
  <cp:category>https://800sucai.taobao.com</cp:category>
  <cp:lastModifiedBy>哈哈</cp:lastModifiedBy>
  <cp:revision>136</cp:revision>
  <dcterms:created xsi:type="dcterms:W3CDTF">2015-10-15T01:42:00Z</dcterms:created>
  <dcterms:modified xsi:type="dcterms:W3CDTF">2019-07-07T06:22:58Z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