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sldIdLst>
    <p:sldId id="257" r:id="rId4"/>
    <p:sldId id="296" r:id="rId6"/>
    <p:sldId id="312" r:id="rId7"/>
    <p:sldId id="318" r:id="rId8"/>
    <p:sldId id="313" r:id="rId9"/>
    <p:sldId id="308" r:id="rId10"/>
    <p:sldId id="316" r:id="rId11"/>
    <p:sldId id="315" r:id="rId12"/>
    <p:sldId id="306" r:id="rId13"/>
    <p:sldId id="307" r:id="rId14"/>
    <p:sldId id="311" r:id="rId15"/>
    <p:sldId id="317" r:id="rId16"/>
    <p:sldId id="292" r:id="rId17"/>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p:scale>
          <a:sx n="110" d="100"/>
          <a:sy n="110" d="100"/>
        </p:scale>
        <p:origin x="-198" y="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CD234-1A59-463F-8B12-F9DAA98A294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BB733-DF6B-4801-AFF9-46967ACB994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10D26C-B1E9-4F2F-850B-1C3529C9B2A5}" type="slidenum">
              <a:rPr kumimoji="1" lang="en-US" altLang="zh-CN" smtClean="0">
                <a:latin typeface="Times New Roman" panose="02020603050405020304" pitchFamily="18" charset="0"/>
              </a:rPr>
            </a:fld>
            <a:endParaRPr kumimoji="1" lang="en-US" altLang="zh-CN" smtClean="0">
              <a:latin typeface="Times New Roman" panose="02020603050405020304" pitchFamily="18" charset="0"/>
            </a:endParaRPr>
          </a:p>
        </p:txBody>
      </p:sp>
      <p:sp>
        <p:nvSpPr>
          <p:cNvPr id="17413" name="页脚占位符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kumimoji="1" lang="en-US" altLang="zh-CN"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10D26C-B1E9-4F2F-850B-1C3529C9B2A5}" type="slidenum">
              <a:rPr kumimoji="1" lang="en-US" altLang="zh-CN" smtClean="0">
                <a:latin typeface="Times New Roman" panose="02020603050405020304" pitchFamily="18" charset="0"/>
              </a:rPr>
            </a:fld>
            <a:endParaRPr kumimoji="1" lang="en-US" altLang="zh-CN" smtClean="0">
              <a:latin typeface="Times New Roman" panose="02020603050405020304" pitchFamily="18" charset="0"/>
            </a:endParaRPr>
          </a:p>
        </p:txBody>
      </p:sp>
      <p:sp>
        <p:nvSpPr>
          <p:cNvPr id="17413" name="页脚占位符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kumimoji="1" lang="en-US" altLang="zh-CN"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10D26C-B1E9-4F2F-850B-1C3529C9B2A5}" type="slidenum">
              <a:rPr kumimoji="1" lang="en-US" altLang="zh-CN" smtClean="0">
                <a:latin typeface="Times New Roman" panose="02020603050405020304" pitchFamily="18" charset="0"/>
              </a:rPr>
            </a:fld>
            <a:endParaRPr kumimoji="1" lang="en-US" altLang="zh-CN" smtClean="0">
              <a:latin typeface="Times New Roman" panose="02020603050405020304" pitchFamily="18" charset="0"/>
            </a:endParaRPr>
          </a:p>
        </p:txBody>
      </p:sp>
      <p:sp>
        <p:nvSpPr>
          <p:cNvPr id="17413" name="页脚占位符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kumimoji="1" lang="en-US" altLang="zh-CN" smtClean="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10D26C-B1E9-4F2F-850B-1C3529C9B2A5}" type="slidenum">
              <a:rPr kumimoji="1" lang="en-US" altLang="zh-CN" smtClean="0">
                <a:latin typeface="Times New Roman" panose="02020603050405020304" pitchFamily="18" charset="0"/>
              </a:rPr>
            </a:fld>
            <a:endParaRPr kumimoji="1" lang="en-US" altLang="zh-CN" smtClean="0">
              <a:latin typeface="Times New Roman" panose="02020603050405020304" pitchFamily="18" charset="0"/>
            </a:endParaRPr>
          </a:p>
        </p:txBody>
      </p:sp>
      <p:sp>
        <p:nvSpPr>
          <p:cNvPr id="17413" name="页脚占位符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kumimoji="1" lang="en-US" altLang="zh-CN"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10D26C-B1E9-4F2F-850B-1C3529C9B2A5}" type="slidenum">
              <a:rPr kumimoji="1" lang="en-US" altLang="zh-CN" smtClean="0">
                <a:latin typeface="Times New Roman" panose="02020603050405020304" pitchFamily="18" charset="0"/>
              </a:rPr>
            </a:fld>
            <a:endParaRPr kumimoji="1" lang="en-US" altLang="zh-CN" smtClean="0">
              <a:latin typeface="Times New Roman" panose="02020603050405020304" pitchFamily="18" charset="0"/>
            </a:endParaRPr>
          </a:p>
        </p:txBody>
      </p:sp>
      <p:sp>
        <p:nvSpPr>
          <p:cNvPr id="17413" name="页脚占位符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kumimoji="1" lang="en-US" altLang="zh-CN"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grpSp>
        <p:nvGrpSpPr>
          <p:cNvPr id="15" name="Group 106"/>
          <p:cNvGrpSpPr>
            <a:grpSpLocks noChangeAspect="1"/>
          </p:cNvGrpSpPr>
          <p:nvPr userDrawn="1"/>
        </p:nvGrpSpPr>
        <p:grpSpPr bwMode="auto">
          <a:xfrm>
            <a:off x="0" y="-206"/>
            <a:ext cx="9144000" cy="3697701"/>
            <a:chOff x="1602" y="283"/>
            <a:chExt cx="5028" cy="2711"/>
          </a:xfrm>
        </p:grpSpPr>
        <p:sp>
          <p:nvSpPr>
            <p:cNvPr id="17" name="Freeform 107"/>
            <p:cNvSpPr/>
            <p:nvPr/>
          </p:nvSpPr>
          <p:spPr bwMode="auto">
            <a:xfrm>
              <a:off x="1602" y="426"/>
              <a:ext cx="5028" cy="2568"/>
            </a:xfrm>
            <a:custGeom>
              <a:avLst/>
              <a:gdLst/>
              <a:ahLst/>
              <a:cxnLst>
                <a:cxn ang="0">
                  <a:pos x="2129" y="670"/>
                </a:cxn>
                <a:cxn ang="0">
                  <a:pos x="2129" y="640"/>
                </a:cxn>
                <a:cxn ang="0">
                  <a:pos x="0" y="0"/>
                </a:cxn>
                <a:cxn ang="0">
                  <a:pos x="0" y="688"/>
                </a:cxn>
                <a:cxn ang="0">
                  <a:pos x="1053" y="1054"/>
                </a:cxn>
                <a:cxn ang="0">
                  <a:pos x="2129" y="670"/>
                </a:cxn>
              </a:cxnLst>
              <a:rect l="0" t="0" r="r" b="b"/>
              <a:pathLst>
                <a:path w="2129" h="1054">
                  <a:moveTo>
                    <a:pt x="2129" y="670"/>
                  </a:moveTo>
                  <a:cubicBezTo>
                    <a:pt x="2129" y="640"/>
                    <a:pt x="2129" y="640"/>
                    <a:pt x="2129" y="640"/>
                  </a:cubicBezTo>
                  <a:cubicBezTo>
                    <a:pt x="1070" y="830"/>
                    <a:pt x="360" y="617"/>
                    <a:pt x="0" y="0"/>
                  </a:cubicBezTo>
                  <a:cubicBezTo>
                    <a:pt x="0" y="688"/>
                    <a:pt x="0" y="688"/>
                    <a:pt x="0" y="688"/>
                  </a:cubicBezTo>
                  <a:cubicBezTo>
                    <a:pt x="310" y="932"/>
                    <a:pt x="661" y="1054"/>
                    <a:pt x="1053" y="1054"/>
                  </a:cubicBezTo>
                  <a:cubicBezTo>
                    <a:pt x="1454" y="1054"/>
                    <a:pt x="1813" y="926"/>
                    <a:pt x="2129" y="670"/>
                  </a:cubicBezTo>
                  <a:close/>
                </a:path>
              </a:pathLst>
            </a:custGeom>
            <a:gradFill flip="none" rotWithShape="1">
              <a:gsLst>
                <a:gs pos="0">
                  <a:srgbClr val="2B9BD3"/>
                </a:gs>
                <a:gs pos="31000">
                  <a:srgbClr val="21D6E0"/>
                </a:gs>
                <a:gs pos="77000">
                  <a:srgbClr val="0087E6"/>
                </a:gs>
              </a:gsLst>
              <a:path path="circle">
                <a:fillToRect l="100000" t="100000"/>
              </a:path>
              <a:tileRect r="-100000" b="-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8" name="Freeform 108"/>
            <p:cNvSpPr/>
            <p:nvPr/>
          </p:nvSpPr>
          <p:spPr bwMode="auto">
            <a:xfrm>
              <a:off x="1602" y="283"/>
              <a:ext cx="5028" cy="2200"/>
            </a:xfrm>
            <a:custGeom>
              <a:avLst/>
              <a:gdLst/>
              <a:ahLst/>
              <a:cxnLst>
                <a:cxn ang="0">
                  <a:pos x="2129" y="697"/>
                </a:cxn>
                <a:cxn ang="0">
                  <a:pos x="2129" y="623"/>
                </a:cxn>
                <a:cxn ang="0">
                  <a:pos x="1181" y="0"/>
                </a:cxn>
                <a:cxn ang="0">
                  <a:pos x="0" y="0"/>
                </a:cxn>
                <a:cxn ang="0">
                  <a:pos x="0" y="57"/>
                </a:cxn>
                <a:cxn ang="0">
                  <a:pos x="2129" y="697"/>
                </a:cxn>
              </a:cxnLst>
              <a:rect l="0" t="0" r="r" b="b"/>
              <a:pathLst>
                <a:path w="2129" h="887">
                  <a:moveTo>
                    <a:pt x="2129" y="697"/>
                  </a:moveTo>
                  <a:cubicBezTo>
                    <a:pt x="2129" y="623"/>
                    <a:pt x="2129" y="623"/>
                    <a:pt x="2129" y="623"/>
                  </a:cubicBezTo>
                  <a:cubicBezTo>
                    <a:pt x="1448" y="642"/>
                    <a:pt x="1132" y="434"/>
                    <a:pt x="1181" y="0"/>
                  </a:cubicBezTo>
                  <a:cubicBezTo>
                    <a:pt x="0" y="0"/>
                    <a:pt x="0" y="0"/>
                    <a:pt x="0" y="0"/>
                  </a:cubicBezTo>
                  <a:cubicBezTo>
                    <a:pt x="0" y="57"/>
                    <a:pt x="0" y="57"/>
                    <a:pt x="0" y="57"/>
                  </a:cubicBezTo>
                  <a:cubicBezTo>
                    <a:pt x="360" y="674"/>
                    <a:pt x="1070" y="887"/>
                    <a:pt x="2129" y="697"/>
                  </a:cubicBezTo>
                  <a:close/>
                </a:path>
              </a:pathLst>
            </a:custGeom>
            <a:gradFill flip="none" rotWithShape="1">
              <a:gsLst>
                <a:gs pos="27000">
                  <a:srgbClr val="0D7AB9"/>
                </a:gs>
                <a:gs pos="17000">
                  <a:srgbClr val="21D6E0"/>
                </a:gs>
                <a:gs pos="75000">
                  <a:srgbClr val="0087E6"/>
                </a:gs>
              </a:gsLst>
              <a:lin ang="7200000" scaled="0"/>
              <a:tileRect/>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9" name="Freeform 109"/>
            <p:cNvSpPr/>
            <p:nvPr/>
          </p:nvSpPr>
          <p:spPr bwMode="auto">
            <a:xfrm>
              <a:off x="4255" y="283"/>
              <a:ext cx="2375" cy="1650"/>
            </a:xfrm>
            <a:custGeom>
              <a:avLst/>
              <a:gdLst/>
              <a:ahLst/>
              <a:cxnLst>
                <a:cxn ang="0">
                  <a:pos x="997" y="623"/>
                </a:cxn>
                <a:cxn ang="0">
                  <a:pos x="997" y="0"/>
                </a:cxn>
                <a:cxn ang="0">
                  <a:pos x="49" y="0"/>
                </a:cxn>
                <a:cxn ang="0">
                  <a:pos x="997" y="623"/>
                </a:cxn>
              </a:cxnLst>
              <a:rect l="0" t="0" r="r" b="b"/>
              <a:pathLst>
                <a:path w="997" h="642">
                  <a:moveTo>
                    <a:pt x="997" y="623"/>
                  </a:moveTo>
                  <a:cubicBezTo>
                    <a:pt x="997" y="0"/>
                    <a:pt x="997" y="0"/>
                    <a:pt x="997" y="0"/>
                  </a:cubicBezTo>
                  <a:cubicBezTo>
                    <a:pt x="49" y="0"/>
                    <a:pt x="49" y="0"/>
                    <a:pt x="49" y="0"/>
                  </a:cubicBezTo>
                  <a:cubicBezTo>
                    <a:pt x="0" y="434"/>
                    <a:pt x="316" y="642"/>
                    <a:pt x="997" y="623"/>
                  </a:cubicBezTo>
                  <a:close/>
                </a:path>
              </a:pathLst>
            </a:custGeom>
            <a:gradFill flip="none" rotWithShape="1">
              <a:gsLst>
                <a:gs pos="18000">
                  <a:srgbClr val="4ABEEE"/>
                </a:gs>
                <a:gs pos="75000">
                  <a:srgbClr val="0D7AB9"/>
                </a:gs>
              </a:gsLst>
              <a:path path="circle">
                <a:fillToRect l="100000" b="100000"/>
              </a:path>
              <a:tileRect t="-100000" r="-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grpSp>
      <p:sp>
        <p:nvSpPr>
          <p:cNvPr id="22" name="Freeform 26"/>
          <p:cNvSpPr/>
          <p:nvPr userDrawn="1"/>
        </p:nvSpPr>
        <p:spPr bwMode="auto">
          <a:xfrm>
            <a:off x="0" y="2976555"/>
            <a:ext cx="9144000" cy="2166946"/>
          </a:xfrm>
          <a:custGeom>
            <a:avLst/>
            <a:gdLst/>
            <a:ahLst/>
            <a:cxnLst>
              <a:cxn ang="0">
                <a:pos x="2861" y="904"/>
              </a:cxn>
              <a:cxn ang="0">
                <a:pos x="2861" y="0"/>
              </a:cxn>
              <a:cxn ang="0">
                <a:pos x="1382" y="332"/>
              </a:cxn>
              <a:cxn ang="0">
                <a:pos x="0" y="46"/>
              </a:cxn>
              <a:cxn ang="0">
                <a:pos x="0" y="904"/>
              </a:cxn>
              <a:cxn ang="0">
                <a:pos x="2861" y="904"/>
              </a:cxn>
            </a:cxnLst>
            <a:rect l="0" t="0" r="r" b="b"/>
            <a:pathLst>
              <a:path w="2861" h="904">
                <a:moveTo>
                  <a:pt x="2861" y="904"/>
                </a:moveTo>
                <a:cubicBezTo>
                  <a:pt x="2861" y="0"/>
                  <a:pt x="2861" y="0"/>
                  <a:pt x="2861" y="0"/>
                </a:cubicBezTo>
                <a:cubicBezTo>
                  <a:pt x="2414" y="221"/>
                  <a:pt x="1921" y="332"/>
                  <a:pt x="1382" y="332"/>
                </a:cubicBezTo>
                <a:cubicBezTo>
                  <a:pt x="882" y="332"/>
                  <a:pt x="421" y="237"/>
                  <a:pt x="0" y="46"/>
                </a:cubicBezTo>
                <a:cubicBezTo>
                  <a:pt x="0" y="904"/>
                  <a:pt x="0" y="904"/>
                  <a:pt x="0" y="904"/>
                </a:cubicBezTo>
                <a:cubicBezTo>
                  <a:pt x="2861" y="904"/>
                  <a:pt x="2861" y="904"/>
                  <a:pt x="2861" y="904"/>
                </a:cubicBezTo>
                <a:close/>
              </a:path>
            </a:pathLst>
          </a:custGeom>
          <a:gradFill flip="none" rotWithShape="1">
            <a:gsLst>
              <a:gs pos="0">
                <a:schemeClr val="bg1">
                  <a:lumMod val="75000"/>
                </a:schemeClr>
              </a:gs>
              <a:gs pos="59000">
                <a:schemeClr val="bg1">
                  <a:lumMod val="95000"/>
                </a:schemeClr>
              </a:gs>
              <a:gs pos="100000">
                <a:schemeClr val="bg1">
                  <a:lumMod val="75000"/>
                </a:schemeClr>
              </a:gs>
            </a:gsLst>
            <a:path path="circle">
              <a:fillToRect l="100000" t="100000"/>
            </a:path>
            <a:tileRect r="-100000" b="-100000"/>
          </a:gra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3" name="Freeform 27"/>
          <p:cNvSpPr/>
          <p:nvPr/>
        </p:nvSpPr>
        <p:spPr bwMode="auto">
          <a:xfrm>
            <a:off x="0" y="2361736"/>
            <a:ext cx="9144000" cy="1335164"/>
          </a:xfrm>
          <a:custGeom>
            <a:avLst/>
            <a:gdLst/>
            <a:ahLst/>
            <a:cxnLst>
              <a:cxn ang="0">
                <a:pos x="2861" y="225"/>
              </a:cxn>
              <a:cxn ang="0">
                <a:pos x="2861" y="0"/>
              </a:cxn>
              <a:cxn ang="0">
                <a:pos x="1415" y="516"/>
              </a:cxn>
              <a:cxn ang="0">
                <a:pos x="0" y="25"/>
              </a:cxn>
              <a:cxn ang="0">
                <a:pos x="0" y="271"/>
              </a:cxn>
              <a:cxn ang="0">
                <a:pos x="1382" y="557"/>
              </a:cxn>
              <a:cxn ang="0">
                <a:pos x="2861" y="225"/>
              </a:cxn>
            </a:cxnLst>
            <a:rect l="0" t="0" r="r" b="b"/>
            <a:pathLst>
              <a:path w="2861" h="557">
                <a:moveTo>
                  <a:pt x="2861" y="225"/>
                </a:moveTo>
                <a:cubicBezTo>
                  <a:pt x="2861" y="0"/>
                  <a:pt x="2861" y="0"/>
                  <a:pt x="2861" y="0"/>
                </a:cubicBezTo>
                <a:cubicBezTo>
                  <a:pt x="2436" y="344"/>
                  <a:pt x="1954" y="516"/>
                  <a:pt x="1415" y="516"/>
                </a:cubicBezTo>
                <a:cubicBezTo>
                  <a:pt x="889" y="516"/>
                  <a:pt x="417" y="352"/>
                  <a:pt x="0" y="25"/>
                </a:cubicBezTo>
                <a:cubicBezTo>
                  <a:pt x="0" y="271"/>
                  <a:pt x="0" y="271"/>
                  <a:pt x="0" y="271"/>
                </a:cubicBezTo>
                <a:cubicBezTo>
                  <a:pt x="421" y="462"/>
                  <a:pt x="882" y="557"/>
                  <a:pt x="1382" y="557"/>
                </a:cubicBezTo>
                <a:cubicBezTo>
                  <a:pt x="1921" y="557"/>
                  <a:pt x="2414" y="446"/>
                  <a:pt x="2861" y="225"/>
                </a:cubicBezTo>
                <a:close/>
              </a:path>
            </a:pathLst>
          </a:custGeom>
          <a:solidFill>
            <a:srgbClr val="000000"/>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4" name="Freeform 28"/>
          <p:cNvSpPr/>
          <p:nvPr/>
        </p:nvSpPr>
        <p:spPr bwMode="auto">
          <a:xfrm>
            <a:off x="0" y="2880672"/>
            <a:ext cx="9144000" cy="891708"/>
          </a:xfrm>
          <a:custGeom>
            <a:avLst/>
            <a:gdLst/>
            <a:ahLst/>
            <a:cxnLst>
              <a:cxn ang="0">
                <a:pos x="2861" y="40"/>
              </a:cxn>
              <a:cxn ang="0">
                <a:pos x="2861" y="0"/>
              </a:cxn>
              <a:cxn ang="0">
                <a:pos x="1382" y="332"/>
              </a:cxn>
              <a:cxn ang="0">
                <a:pos x="0" y="46"/>
              </a:cxn>
              <a:cxn ang="0">
                <a:pos x="0" y="86"/>
              </a:cxn>
              <a:cxn ang="0">
                <a:pos x="1382" y="372"/>
              </a:cxn>
              <a:cxn ang="0">
                <a:pos x="2861" y="40"/>
              </a:cxn>
            </a:cxnLst>
            <a:rect l="0" t="0" r="r" b="b"/>
            <a:pathLst>
              <a:path w="2861" h="372">
                <a:moveTo>
                  <a:pt x="2861" y="40"/>
                </a:moveTo>
                <a:cubicBezTo>
                  <a:pt x="2861" y="0"/>
                  <a:pt x="2861" y="0"/>
                  <a:pt x="2861" y="0"/>
                </a:cubicBezTo>
                <a:cubicBezTo>
                  <a:pt x="2414" y="221"/>
                  <a:pt x="1921" y="332"/>
                  <a:pt x="1382" y="332"/>
                </a:cubicBezTo>
                <a:cubicBezTo>
                  <a:pt x="882" y="332"/>
                  <a:pt x="421" y="237"/>
                  <a:pt x="0" y="46"/>
                </a:cubicBezTo>
                <a:cubicBezTo>
                  <a:pt x="0" y="86"/>
                  <a:pt x="0" y="86"/>
                  <a:pt x="0" y="86"/>
                </a:cubicBezTo>
                <a:cubicBezTo>
                  <a:pt x="421" y="277"/>
                  <a:pt x="882" y="372"/>
                  <a:pt x="1382" y="372"/>
                </a:cubicBezTo>
                <a:cubicBezTo>
                  <a:pt x="1921" y="372"/>
                  <a:pt x="2414" y="261"/>
                  <a:pt x="2861" y="40"/>
                </a:cubicBezTo>
                <a:close/>
              </a:path>
            </a:pathLst>
          </a:custGeom>
          <a:solidFill>
            <a:srgbClr val="97BD4F"/>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
        <p:nvSpPr>
          <p:cNvPr id="9" name="标题 8"/>
          <p:cNvSpPr>
            <a:spLocks noGrp="1"/>
          </p:cNvSpPr>
          <p:nvPr>
            <p:ph type="ctrTitle"/>
          </p:nvPr>
        </p:nvSpPr>
        <p:spPr>
          <a:xfrm>
            <a:off x="533400" y="1028701"/>
            <a:ext cx="7851648" cy="1371600"/>
          </a:xfrm>
          <a:ln>
            <a:noFill/>
          </a:ln>
        </p:spPr>
        <p:txBody>
          <a:bodyPr tIns="0" rIns="15585">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2421403"/>
            <a:ext cx="7854696" cy="1314450"/>
          </a:xfrm>
        </p:spPr>
        <p:txBody>
          <a:bodyPr lIns="0" rIns="15585"/>
          <a:lstStyle>
            <a:lvl1pPr marL="0" marR="38735" indent="0" algn="r">
              <a:buNone/>
              <a:defRPr>
                <a:solidFill>
                  <a:schemeClr val="tx1"/>
                </a:solidFill>
              </a:defRPr>
            </a:lvl1pPr>
            <a:lvl2pPr marL="389890" indent="0" algn="ctr">
              <a:buNone/>
            </a:lvl2pPr>
            <a:lvl3pPr marL="779145" indent="0" algn="ctr">
              <a:buNone/>
            </a:lvl3pPr>
            <a:lvl4pPr marL="1169035" indent="0" algn="ctr">
              <a:buNone/>
            </a:lvl4pPr>
            <a:lvl5pPr marL="1558290" indent="0" algn="ctr">
              <a:buNone/>
            </a:lvl5pPr>
            <a:lvl6pPr marL="1948180" indent="0" algn="ctr">
              <a:buNone/>
            </a:lvl6pPr>
            <a:lvl7pPr marL="2337435" indent="0" algn="ctr">
              <a:buNone/>
            </a:lvl7pPr>
            <a:lvl8pPr marL="2727325" indent="0" algn="ctr">
              <a:buNone/>
            </a:lvl8pPr>
            <a:lvl9pPr marL="3117215" indent="0" algn="ctr">
              <a:buNone/>
            </a:lvl9pPr>
          </a:lstStyle>
          <a:p>
            <a:r>
              <a:rPr lang="zh-CN" altLang="en-US" smtClean="0"/>
              <a:t>单击此处编辑母版副标题样式</a:t>
            </a:r>
            <a:endParaRPr lang="en-US"/>
          </a:p>
        </p:txBody>
      </p:sp>
      <p:sp>
        <p:nvSpPr>
          <p:cNvPr id="5" name="日期占位符 29"/>
          <p:cNvSpPr>
            <a:spLocks noGrp="1"/>
          </p:cNvSpPr>
          <p:nvPr>
            <p:ph type="dt" sz="half" idx="10"/>
          </p:nvPr>
        </p:nvSpPr>
        <p:spPr/>
        <p:txBody>
          <a:bodyPr/>
          <a:lstStyle>
            <a:lvl1pPr>
              <a:defRPr/>
            </a:lvl1pPr>
          </a:lstStyle>
          <a:p>
            <a:pPr>
              <a:defRPr/>
            </a:pPr>
            <a:fld id="{2D26580B-2481-41E5-B47E-B7E27A1FC18D}" type="datetimeFigureOut">
              <a:rPr lang="en-US">
                <a:solidFill>
                  <a:srgbClr val="DBF5F9">
                    <a:shade val="90000"/>
                  </a:srgbClr>
                </a:solidFill>
              </a:rPr>
            </a:fld>
            <a:endParaRPr lang="en-US">
              <a:solidFill>
                <a:srgbClr val="DBF5F9">
                  <a:shade val="90000"/>
                </a:srgbClr>
              </a:solidFill>
            </a:endParaRPr>
          </a:p>
        </p:txBody>
      </p:sp>
      <p:sp>
        <p:nvSpPr>
          <p:cNvPr id="6" name="页脚占位符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7" name="灯片编号占位符 26"/>
          <p:cNvSpPr>
            <a:spLocks noGrp="1"/>
          </p:cNvSpPr>
          <p:nvPr>
            <p:ph type="sldNum" sz="quarter" idx="12"/>
          </p:nvPr>
        </p:nvSpPr>
        <p:spPr/>
        <p:txBody>
          <a:bodyPr/>
          <a:lstStyle>
            <a:lvl1pPr>
              <a:defRPr/>
            </a:lvl1pPr>
          </a:lstStyle>
          <a:p>
            <a:pPr>
              <a:defRPr/>
            </a:pPr>
            <a:fld id="{3C87F2CC-D35B-41E5-A764-0A2557584678}"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AD8632A0-C4B0-4127-A58F-D378483353F1}"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D591D8-E6AA-41A6-BAFA-2226DC449505}"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028499"/>
            <a:ext cx="7772400" cy="1132284"/>
          </a:xfrm>
        </p:spPr>
        <p:txBody>
          <a:bodyPr lIns="38962" rIns="38962"/>
          <a:lstStyle>
            <a:lvl1pPr marL="0" indent="0">
              <a:buNone/>
              <a:defRPr sz="1900">
                <a:solidFill>
                  <a:schemeClr val="tx1"/>
                </a:solidFill>
              </a:defRPr>
            </a:lvl1pPr>
            <a:lvl2pPr>
              <a:buNone/>
              <a:defRPr sz="16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460B2F7F-677A-441A-B1F0-515827764BEB}" type="datetimeFigureOut">
              <a:rPr lang="en-US">
                <a:solidFill>
                  <a:srgbClr val="DBF5F9">
                    <a:shade val="90000"/>
                  </a:srgbClr>
                </a:solidFill>
              </a:rPr>
            </a:fld>
            <a:endParaRPr lang="en-US">
              <a:solidFill>
                <a:srgbClr val="DBF5F9">
                  <a:shade val="90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灯片编号占位符 5"/>
          <p:cNvSpPr>
            <a:spLocks noGrp="1"/>
          </p:cNvSpPr>
          <p:nvPr>
            <p:ph type="sldNum" sz="quarter" idx="12"/>
          </p:nvPr>
        </p:nvSpPr>
        <p:spPr/>
        <p:txBody>
          <a:bodyPr/>
          <a:lstStyle>
            <a:lvl1pPr>
              <a:defRPr/>
            </a:lvl1pPr>
          </a:lstStyle>
          <a:p>
            <a:pPr>
              <a:defRPr/>
            </a:pPr>
            <a:fld id="{0CB9076D-57A5-49F9-BA23-183867509175}"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内容占位符 3"/>
          <p:cNvSpPr>
            <a:spLocks noGrp="1"/>
          </p:cNvSpPr>
          <p:nvPr>
            <p:ph sz="half" idx="2"/>
          </p:nvPr>
        </p:nvSpPr>
        <p:spPr>
          <a:xfrm>
            <a:off x="4648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日期占位符 9"/>
          <p:cNvSpPr>
            <a:spLocks noGrp="1"/>
          </p:cNvSpPr>
          <p:nvPr>
            <p:ph type="dt" sz="half" idx="10"/>
          </p:nvPr>
        </p:nvSpPr>
        <p:spPr/>
        <p:txBody>
          <a:bodyPr/>
          <a:lstStyle>
            <a:lvl1pPr>
              <a:defRPr/>
            </a:lvl1pPr>
          </a:lstStyle>
          <a:p>
            <a:pPr>
              <a:defRPr/>
            </a:pPr>
            <a:fld id="{8FF87BE5-3395-48AA-A0D0-FEE0D0506C24}" type="datetimeFigureOut">
              <a:rPr lang="en-US">
                <a:solidFill>
                  <a:srgbClr val="04617B">
                    <a:shade val="90000"/>
                  </a:srgbClr>
                </a:solidFill>
              </a:rPr>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643B5DF4-E487-4B67-9FBF-55259FEE5682}"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391436"/>
            <a:ext cx="4040188" cy="494514"/>
          </a:xfrm>
        </p:spPr>
        <p:txBody>
          <a:bodyPr lIns="38962" tIns="0" rIns="38962" bIns="0" anchor="ctr">
            <a:noAutofit/>
          </a:bodyP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smtClean="0"/>
              <a:t>单击此处编辑母版文本样式</a:t>
            </a:r>
            <a:endParaRPr lang="zh-CN" altLang="en-US" smtClean="0"/>
          </a:p>
        </p:txBody>
      </p:sp>
      <p:sp>
        <p:nvSpPr>
          <p:cNvPr id="4" name="文本占位符 3"/>
          <p:cNvSpPr>
            <a:spLocks noGrp="1"/>
          </p:cNvSpPr>
          <p:nvPr>
            <p:ph type="body" sz="half" idx="3"/>
          </p:nvPr>
        </p:nvSpPr>
        <p:spPr>
          <a:xfrm>
            <a:off x="4645025" y="1394819"/>
            <a:ext cx="4041776" cy="491132"/>
          </a:xfrm>
        </p:spPr>
        <p:txBody>
          <a:bodyPr lIns="38962" tIns="0" rIns="38962" bIns="0" anchor="ct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smtClean="0"/>
              <a:t>单击此处编辑母版文本样式</a:t>
            </a:r>
            <a:endParaRPr lang="zh-CN" altLang="en-US" smtClean="0"/>
          </a:p>
        </p:txBody>
      </p:sp>
      <p:sp>
        <p:nvSpPr>
          <p:cNvPr id="5" name="内容占位符 4"/>
          <p:cNvSpPr>
            <a:spLocks noGrp="1"/>
          </p:cNvSpPr>
          <p:nvPr>
            <p:ph sz="quarter" idx="2"/>
          </p:nvPr>
        </p:nvSpPr>
        <p:spPr>
          <a:xfrm>
            <a:off x="457200" y="1885950"/>
            <a:ext cx="4040188" cy="2884290"/>
          </a:xfrm>
        </p:spPr>
        <p:txBody>
          <a:bodyPr tIns="0"/>
          <a:lstStyle>
            <a:lvl1pPr>
              <a:defRPr sz="1900"/>
            </a:lvl1pPr>
            <a:lvl2pPr>
              <a:defRPr sz="1700"/>
            </a:lvl2pPr>
            <a:lvl3pPr>
              <a:defRPr sz="1600"/>
            </a:lvl3pPr>
            <a:lvl4pPr>
              <a:defRPr sz="1300"/>
            </a:lvl4pPr>
            <a:lvl5pPr>
              <a:defRPr sz="13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6" name="内容占位符 5"/>
          <p:cNvSpPr>
            <a:spLocks noGrp="1"/>
          </p:cNvSpPr>
          <p:nvPr>
            <p:ph sz="quarter" idx="4"/>
          </p:nvPr>
        </p:nvSpPr>
        <p:spPr>
          <a:xfrm>
            <a:off x="4645025" y="1885950"/>
            <a:ext cx="4041776" cy="2884290"/>
          </a:xfrm>
        </p:spPr>
        <p:txBody>
          <a:bodyPr tIns="0"/>
          <a:lstStyle>
            <a:lvl1pPr>
              <a:defRPr sz="1900"/>
            </a:lvl1pPr>
            <a:lvl2pPr>
              <a:defRPr sz="1700"/>
            </a:lvl2pPr>
            <a:lvl3pPr>
              <a:defRPr sz="1600"/>
            </a:lvl3pPr>
            <a:lvl4pPr>
              <a:defRPr sz="1300"/>
            </a:lvl4pPr>
            <a:lvl5pPr>
              <a:defRPr sz="13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7" name="日期占位符 9"/>
          <p:cNvSpPr>
            <a:spLocks noGrp="1"/>
          </p:cNvSpPr>
          <p:nvPr>
            <p:ph type="dt" sz="half" idx="10"/>
          </p:nvPr>
        </p:nvSpPr>
        <p:spPr/>
        <p:txBody>
          <a:bodyPr/>
          <a:lstStyle>
            <a:lvl1pPr>
              <a:defRPr/>
            </a:lvl1pPr>
          </a:lstStyle>
          <a:p>
            <a:pPr>
              <a:defRPr/>
            </a:pPr>
            <a:fld id="{E3269EC3-FC5B-4B5E-91DC-D60870C8D91C}" type="datetimeFigureOut">
              <a:rPr lang="en-US">
                <a:solidFill>
                  <a:srgbClr val="04617B">
                    <a:shade val="90000"/>
                  </a:srgbClr>
                </a:solidFill>
              </a:rPr>
            </a:fld>
            <a:endParaRPr lang="en-US" dirty="0">
              <a:solidFill>
                <a:srgbClr val="04617B">
                  <a:shade val="90000"/>
                </a:srgbClr>
              </a:solidFill>
            </a:endParaRPr>
          </a:p>
        </p:txBody>
      </p:sp>
      <p:sp>
        <p:nvSpPr>
          <p:cNvPr id="8"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灯片编号占位符 17"/>
          <p:cNvSpPr>
            <a:spLocks noGrp="1"/>
          </p:cNvSpPr>
          <p:nvPr>
            <p:ph type="sldNum" sz="quarter" idx="12"/>
          </p:nvPr>
        </p:nvSpPr>
        <p:spPr/>
        <p:txBody>
          <a:bodyPr/>
          <a:lstStyle>
            <a:lvl1pPr>
              <a:defRPr/>
            </a:lvl1pPr>
          </a:lstStyle>
          <a:p>
            <a:pPr>
              <a:defRPr/>
            </a:pPr>
            <a:fld id="{A22334BD-7906-49C5-AA12-1D5B8388BAA0}"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zh-CN" altLang="en-US" smtClean="0"/>
              <a:t>单击此处编辑母版标题样式</a:t>
            </a:r>
            <a:endParaRPr lang="en-US"/>
          </a:p>
        </p:txBody>
      </p:sp>
      <p:sp>
        <p:nvSpPr>
          <p:cNvPr id="3" name="日期占位符 9"/>
          <p:cNvSpPr>
            <a:spLocks noGrp="1"/>
          </p:cNvSpPr>
          <p:nvPr>
            <p:ph type="dt" sz="half" idx="10"/>
          </p:nvPr>
        </p:nvSpPr>
        <p:spPr/>
        <p:txBody>
          <a:bodyPr/>
          <a:lstStyle>
            <a:lvl1pPr>
              <a:defRPr/>
            </a:lvl1pPr>
          </a:lstStyle>
          <a:p>
            <a:pPr>
              <a:defRPr/>
            </a:pPr>
            <a:fld id="{E01154A4-7D55-4521-AE89-D2935E2035D4}" type="datetimeFigureOut">
              <a:rPr lang="en-US">
                <a:solidFill>
                  <a:srgbClr val="04617B">
                    <a:shade val="90000"/>
                  </a:srgbClr>
                </a:solidFill>
              </a:rPr>
            </a:fld>
            <a:endParaRPr lang="en-US" dirty="0">
              <a:solidFill>
                <a:srgbClr val="04617B">
                  <a:shade val="90000"/>
                </a:srgbClr>
              </a:solidFill>
            </a:endParaRPr>
          </a:p>
        </p:txBody>
      </p:sp>
      <p:sp>
        <p:nvSpPr>
          <p:cNvPr id="4"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灯片编号占位符 17"/>
          <p:cNvSpPr>
            <a:spLocks noGrp="1"/>
          </p:cNvSpPr>
          <p:nvPr>
            <p:ph type="sldNum" sz="quarter" idx="12"/>
          </p:nvPr>
        </p:nvSpPr>
        <p:spPr/>
        <p:txBody>
          <a:bodyPr/>
          <a:lstStyle>
            <a:lvl1pPr>
              <a:defRPr/>
            </a:lvl1pPr>
          </a:lstStyle>
          <a:p>
            <a:pPr>
              <a:defRPr/>
            </a:pPr>
            <a:fld id="{ED6834FE-6E70-4768-B108-AC833B3004BA}"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F481374C-F9CC-44F9-AAC6-898DF052E5EA}" type="datetimeFigureOut">
              <a:rPr lang="en-US">
                <a:solidFill>
                  <a:srgbClr val="04617B">
                    <a:shade val="90000"/>
                  </a:srgbClr>
                </a:solidFill>
              </a:rPr>
            </a:fld>
            <a:endParaRPr lang="en-US" dirty="0">
              <a:solidFill>
                <a:srgbClr val="04617B">
                  <a:shade val="90000"/>
                </a:srgbClr>
              </a:solidFill>
            </a:endParaRPr>
          </a:p>
        </p:txBody>
      </p:sp>
      <p:sp>
        <p:nvSpPr>
          <p:cNvPr id="3"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灯片编号占位符 17"/>
          <p:cNvSpPr>
            <a:spLocks noGrp="1"/>
          </p:cNvSpPr>
          <p:nvPr>
            <p:ph type="sldNum" sz="quarter" idx="12"/>
          </p:nvPr>
        </p:nvSpPr>
        <p:spPr/>
        <p:txBody>
          <a:bodyPr/>
          <a:lstStyle>
            <a:lvl1pPr>
              <a:defRPr/>
            </a:lvl1pPr>
          </a:lstStyle>
          <a:p>
            <a:pPr>
              <a:defRPr/>
            </a:pPr>
            <a:fld id="{9338F2AE-FC74-42FE-A45E-EBF300AF8CD4}"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4"/>
            <a:ext cx="2743200" cy="871537"/>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85800" y="1257300"/>
            <a:ext cx="2743200" cy="3429000"/>
          </a:xfrm>
        </p:spPr>
        <p:txBody>
          <a:bodyPr lIns="15585" rIns="15585"/>
          <a:lstStyle>
            <a:lvl1pPr marL="0" indent="0" algn="l">
              <a:buNone/>
              <a:defRPr sz="1200"/>
            </a:lvl1pPr>
            <a:lvl2pPr indent="0" algn="l">
              <a:buNone/>
              <a:defRPr sz="1000"/>
            </a:lvl2pPr>
            <a:lvl3pPr indent="0" algn="l">
              <a:buNone/>
              <a:defRPr sz="900"/>
            </a:lvl3pPr>
            <a:lvl4pPr indent="0" algn="l">
              <a:buNone/>
              <a:defRPr sz="800"/>
            </a:lvl4pPr>
            <a:lvl5pPr indent="0" algn="l">
              <a:buNone/>
              <a:defRPr sz="800"/>
            </a:lvl5pPr>
          </a:lstStyle>
          <a:p>
            <a:pPr lvl="0"/>
            <a:r>
              <a:rPr lang="zh-CN" altLang="en-US" smtClean="0"/>
              <a:t>单击此处编辑母版文本样式</a:t>
            </a:r>
            <a:endParaRPr lang="zh-CN" altLang="en-US" smtClean="0"/>
          </a:p>
        </p:txBody>
      </p:sp>
      <p:sp>
        <p:nvSpPr>
          <p:cNvPr id="4" name="内容占位符 3"/>
          <p:cNvSpPr>
            <a:spLocks noGrp="1"/>
          </p:cNvSpPr>
          <p:nvPr>
            <p:ph sz="half" idx="1"/>
          </p:nvPr>
        </p:nvSpPr>
        <p:spPr>
          <a:xfrm>
            <a:off x="3575051" y="1257300"/>
            <a:ext cx="5111749" cy="3429000"/>
          </a:xfrm>
        </p:spPr>
        <p:txBody>
          <a:bodyPr tIns="0"/>
          <a:lstStyle>
            <a:lvl1pPr>
              <a:defRPr sz="2300"/>
            </a:lvl1pPr>
            <a:lvl2pPr>
              <a:defRPr sz="2200"/>
            </a:lvl2pPr>
            <a:lvl3pPr>
              <a:defRPr sz="2000"/>
            </a:lvl3pPr>
            <a:lvl4pPr>
              <a:defRPr sz="1700"/>
            </a:lvl4pPr>
            <a:lvl5pPr>
              <a:defRPr sz="1600"/>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日期占位符 9"/>
          <p:cNvSpPr>
            <a:spLocks noGrp="1"/>
          </p:cNvSpPr>
          <p:nvPr>
            <p:ph type="dt" sz="half" idx="10"/>
          </p:nvPr>
        </p:nvSpPr>
        <p:spPr/>
        <p:txBody>
          <a:bodyPr/>
          <a:lstStyle>
            <a:lvl1pPr>
              <a:defRPr/>
            </a:lvl1pPr>
          </a:lstStyle>
          <a:p>
            <a:pPr>
              <a:defRPr/>
            </a:pPr>
            <a:fld id="{0DA90901-4EDD-494C-955D-E3871928F1B0}" type="datetimeFigureOut">
              <a:rPr lang="en-US">
                <a:solidFill>
                  <a:srgbClr val="04617B">
                    <a:shade val="90000"/>
                  </a:srgbClr>
                </a:solidFill>
              </a:rPr>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E7E75C68-C1CD-4739-A91F-1AE8C53A5EEF}"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单圆角矩形 4"/>
          <p:cNvSpPr/>
          <p:nvPr/>
        </p:nvSpPr>
        <p:spPr>
          <a:xfrm rot="420000" flipV="1">
            <a:off x="3165648" y="831513"/>
            <a:ext cx="5257529" cy="3085236"/>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6" name="直角三角形 5"/>
          <p:cNvSpPr/>
          <p:nvPr/>
        </p:nvSpPr>
        <p:spPr>
          <a:xfrm rot="420000" flipV="1">
            <a:off x="8003715" y="4019338"/>
            <a:ext cx="156111" cy="11662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7" name="任意多边形 6"/>
          <p:cNvSpPr/>
          <p:nvPr/>
        </p:nvSpPr>
        <p:spPr bwMode="auto">
          <a:xfrm flipV="1">
            <a:off x="-9503" y="4362742"/>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flipV="1">
            <a:off x="4381952" y="4665110"/>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2" name="标题 1"/>
          <p:cNvSpPr>
            <a:spLocks noGrp="1"/>
          </p:cNvSpPr>
          <p:nvPr>
            <p:ph type="title"/>
          </p:nvPr>
        </p:nvSpPr>
        <p:spPr>
          <a:xfrm>
            <a:off x="609600" y="882748"/>
            <a:ext cx="2212848" cy="1186966"/>
          </a:xfrm>
        </p:spPr>
        <p:txBody>
          <a:bodyPr lIns="38962" rIns="38962" bIns="38962"/>
          <a:lstStyle>
            <a:lvl1pPr algn="l">
              <a:buNone/>
              <a:defRPr sz="1700" b="1">
                <a:solidFill>
                  <a:schemeClr val="tx2"/>
                </a:solidFill>
              </a:defRPr>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609600" y="2121589"/>
            <a:ext cx="2209800" cy="1634490"/>
          </a:xfrm>
        </p:spPr>
        <p:txBody>
          <a:bodyPr lIns="54546" rIns="38962"/>
          <a:lstStyle>
            <a:lvl1pPr marL="0" indent="0" algn="l">
              <a:spcBef>
                <a:spcPts val="215"/>
              </a:spcBef>
              <a:buFontTx/>
              <a:buNone/>
              <a:defRPr sz="1100"/>
            </a:lvl1pPr>
            <a:lvl2pPr>
              <a:defRPr sz="1000"/>
            </a:lvl2pPr>
            <a:lvl3pPr>
              <a:defRPr sz="900"/>
            </a:lvl3pPr>
            <a:lvl4pPr>
              <a:defRPr sz="800"/>
            </a:lvl4pPr>
            <a:lvl5pPr>
              <a:defRPr sz="800"/>
            </a:lvl5pPr>
          </a:lstStyle>
          <a:p>
            <a:pPr lvl="0"/>
            <a:r>
              <a:rPr lang="zh-CN" altLang="en-US" smtClean="0"/>
              <a:t>单击此处编辑母版文本样式</a:t>
            </a:r>
            <a:endParaRPr lang="zh-CN" altLang="en-US" smtClean="0"/>
          </a:p>
        </p:txBody>
      </p:sp>
      <p:sp>
        <p:nvSpPr>
          <p:cNvPr id="3" name="图片占位符 2"/>
          <p:cNvSpPr>
            <a:spLocks noGrp="1"/>
          </p:cNvSpPr>
          <p:nvPr>
            <p:ph type="pic" idx="1"/>
          </p:nvPr>
        </p:nvSpPr>
        <p:spPr>
          <a:xfrm rot="420000">
            <a:off x="3485794"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zh-CN" altLang="en-US" noProof="0" smtClean="0"/>
              <a:t>单击图标添加图片</a:t>
            </a:r>
            <a:endParaRPr lang="en-US" noProof="0" dirty="0"/>
          </a:p>
        </p:txBody>
      </p:sp>
      <p:sp>
        <p:nvSpPr>
          <p:cNvPr id="9" name="日期占位符 4"/>
          <p:cNvSpPr>
            <a:spLocks noGrp="1"/>
          </p:cNvSpPr>
          <p:nvPr>
            <p:ph type="dt" sz="half" idx="10"/>
          </p:nvPr>
        </p:nvSpPr>
        <p:spPr/>
        <p:txBody>
          <a:bodyPr/>
          <a:lstStyle>
            <a:lvl1pPr>
              <a:defRPr/>
            </a:lvl1pPr>
          </a:lstStyle>
          <a:p>
            <a:pPr>
              <a:defRPr/>
            </a:pPr>
            <a:fld id="{527E503E-803A-404E-8487-8C4C3D148AA4}" type="datetimeFigureOut">
              <a:rPr lang="en-US">
                <a:solidFill>
                  <a:srgbClr val="04617B">
                    <a:shade val="90000"/>
                  </a:srgbClr>
                </a:solidFill>
              </a:rPr>
            </a:fld>
            <a:endParaRPr lang="en-US">
              <a:solidFill>
                <a:srgbClr val="04617B">
                  <a:shade val="90000"/>
                </a:srgbClr>
              </a:solidFill>
            </a:endParaRPr>
          </a:p>
        </p:txBody>
      </p:sp>
      <p:sp>
        <p:nvSpPr>
          <p:cNvPr id="10" name="页脚占位符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灯片编号占位符 6"/>
          <p:cNvSpPr>
            <a:spLocks noGrp="1"/>
          </p:cNvSpPr>
          <p:nvPr>
            <p:ph type="sldNum" sz="quarter" idx="12"/>
          </p:nvPr>
        </p:nvSpPr>
        <p:spPr>
          <a:xfrm>
            <a:off x="8077019" y="4767700"/>
            <a:ext cx="609510" cy="273211"/>
          </a:xfrm>
        </p:spPr>
        <p:txBody>
          <a:bodyPr/>
          <a:lstStyle>
            <a:lvl1pPr>
              <a:defRPr/>
            </a:lvl1pPr>
          </a:lstStyle>
          <a:p>
            <a:pPr>
              <a:defRPr/>
            </a:pPr>
            <a:fld id="{FAE73107-4BAF-4456-BB0F-10D9D810272A}"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目录页</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CONTENTS</a:t>
            </a:r>
            <a:endParaRPr lang="en-US" altLang="zh-CN" sz="1200" dirty="0">
              <a:solidFill>
                <a:prstClr val="white"/>
              </a:solidFill>
              <a:ea typeface="微软雅黑" panose="020B0503020204020204" pitchFamily="34" charset="-122"/>
              <a:cs typeface="Arial Unicode MS" panose="020B0604020202020204" pitchFamily="34" charset="-122"/>
            </a:endParaRPr>
          </a:p>
          <a:p>
            <a:pPr algn="ctr"/>
            <a:r>
              <a:rPr lang="en-US" altLang="zh-CN" sz="1200" dirty="0">
                <a:solidFill>
                  <a:prstClr val="white"/>
                </a:solidFill>
                <a:ea typeface="微软雅黑" panose="020B0503020204020204" pitchFamily="34" charset="-122"/>
                <a:cs typeface="Arial Unicode MS" panose="020B0604020202020204" pitchFamily="34" charset="-122"/>
              </a:rPr>
              <a:t> PAGE</a:t>
            </a:r>
            <a:endParaRPr lang="en-US" altLang="zh-CN" sz="120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8A3D079F-5CCA-48A9-81D0-C3992E3CD87C}"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2A6ED8A1-CF47-4FDB-8F21-12F408257FCC}"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2"/>
            <a:ext cx="2057400" cy="390882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685802"/>
            <a:ext cx="6019800" cy="390882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54B3ECD0-5008-447B-87B8-A3638856C12D}" type="datetimeFigureOut">
              <a:rPr lang="en-US">
                <a:solidFill>
                  <a:srgbClr val="04617B">
                    <a:shade val="90000"/>
                  </a:srgbClr>
                </a:solidFill>
              </a:rPr>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53D217-2D90-497C-8978-1DC7F3E61E14}" type="slidenum">
              <a:rPr lang="en-US">
                <a:solidFill>
                  <a:srgbClr val="04617B">
                    <a:shade val="90000"/>
                  </a:srgbClr>
                </a:solidFill>
              </a:rPr>
            </a:fld>
            <a:endParaRPr lang="en-US"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过渡页</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TRANSITION PAGE</a:t>
            </a:r>
            <a:endParaRPr lang="en-US" altLang="zh-CN" sz="120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过渡页1">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第一</a:t>
            </a:r>
            <a:r>
              <a:rPr lang="zh-CN" altLang="en-US" sz="1015" b="1" dirty="0" smtClean="0">
                <a:solidFill>
                  <a:prstClr val="white"/>
                </a:solidFill>
                <a:ea typeface="微软雅黑" panose="020B0503020204020204" pitchFamily="34" charset="-122"/>
                <a:cs typeface="Arial Unicode MS" panose="020B0604020202020204" pitchFamily="34" charset="-122"/>
              </a:rPr>
              <a:t>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过渡页1">
    <p:spTree>
      <p:nvGrpSpPr>
        <p:cNvPr id="1" name=""/>
        <p:cNvGrpSpPr/>
        <p:nvPr/>
      </p:nvGrpSpPr>
      <p:grpSpPr>
        <a:xfrm>
          <a:off x="0" y="0"/>
          <a:ext cx="0" cy="0"/>
          <a:chOff x="0" y="0"/>
          <a:chExt cx="0" cy="0"/>
        </a:xfrm>
      </p:grpSpPr>
      <p:sp>
        <p:nvSpPr>
          <p:cNvPr id="3"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a:t>
            </a:r>
            <a:r>
              <a:rPr lang="zh-CN" altLang="en-US" sz="1015" b="1" dirty="0" smtClean="0">
                <a:solidFill>
                  <a:prstClr val="white"/>
                </a:solidFill>
                <a:ea typeface="微软雅黑" panose="020B0503020204020204" pitchFamily="34" charset="-122"/>
                <a:cs typeface="Arial Unicode MS" panose="020B0604020202020204" pitchFamily="34" charset="-122"/>
              </a:rPr>
              <a:t>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6" name="TextBox 3"/>
          <p:cNvSpPr txBox="1"/>
          <p:nvPr userDrawn="1"/>
        </p:nvSpPr>
        <p:spPr>
          <a:xfrm>
            <a:off x="1710427" y="519191"/>
            <a:ext cx="2375645"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人事管理与人力资源管理</a:t>
            </a:r>
            <a:endPar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 name="矩形 24"/>
          <p:cNvSpPr>
            <a:spLocks noChangeArrowheads="1"/>
          </p:cNvSpPr>
          <p:nvPr userDrawn="1"/>
        </p:nvSpPr>
        <p:spPr bwMode="auto">
          <a:xfrm>
            <a:off x="792565" y="424358"/>
            <a:ext cx="809879" cy="395429"/>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第二章</a:t>
            </a:r>
            <a:endParaRPr lang="en-US" altLang="zh-CN" sz="1015" b="1" dirty="0">
              <a:solidFill>
                <a:prstClr val="white"/>
              </a:solidFill>
              <a:ea typeface="微软雅黑" panose="020B0503020204020204" pitchFamily="34" charset="-122"/>
              <a:cs typeface="Arial Unicode MS" panose="020B0604020202020204" pitchFamily="34" charset="-122"/>
            </a:endParaRPr>
          </a:p>
          <a:p>
            <a:pPr algn="ctr"/>
            <a:r>
              <a:rPr lang="zh-CN" altLang="en-US" sz="1050" dirty="0">
                <a:solidFill>
                  <a:prstClr val="white"/>
                </a:solidFill>
                <a:ea typeface="微软雅黑" panose="020B0503020204020204" pitchFamily="34" charset="-122"/>
                <a:cs typeface="Arial Unicode MS" panose="020B0604020202020204" pitchFamily="34" charset="-122"/>
              </a:rPr>
              <a:t>正文</a:t>
            </a:r>
            <a:endParaRPr lang="en-US" altLang="zh-CN" sz="105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两栏内容">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第三</a:t>
            </a:r>
            <a:r>
              <a:rPr lang="zh-CN" altLang="en-US" sz="1015" b="1" dirty="0" smtClean="0">
                <a:solidFill>
                  <a:prstClr val="white"/>
                </a:solidFill>
                <a:ea typeface="微软雅黑" panose="020B0503020204020204" pitchFamily="34" charset="-122"/>
                <a:cs typeface="Arial Unicode MS" panose="020B0604020202020204" pitchFamily="34" charset="-122"/>
              </a:rPr>
              <a:t>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第四</a:t>
            </a:r>
            <a:r>
              <a:rPr lang="zh-CN" altLang="en-US" sz="1015" b="1" dirty="0" smtClean="0">
                <a:solidFill>
                  <a:prstClr val="white"/>
                </a:solidFill>
                <a:ea typeface="微软雅黑" panose="020B0503020204020204" pitchFamily="34" charset="-122"/>
                <a:cs typeface="Arial Unicode MS" panose="020B0604020202020204" pitchFamily="34" charset="-122"/>
              </a:rPr>
              <a:t>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smtClean="0">
                <a:solidFill>
                  <a:prstClr val="white"/>
                </a:solidFill>
                <a:ea typeface="微软雅黑" panose="020B0503020204020204" pitchFamily="34" charset="-122"/>
                <a:cs typeface="Arial Unicode MS" panose="020B0604020202020204" pitchFamily="34" charset="-122"/>
              </a:rPr>
              <a:t>第五章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五边形 18"/>
          <p:cNvSpPr/>
          <p:nvPr/>
        </p:nvSpPr>
        <p:spPr>
          <a:xfrm rot="5400000">
            <a:off x="919526" y="376666"/>
            <a:ext cx="555954" cy="809879"/>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0" name="矩形 19"/>
          <p:cNvSpPr/>
          <p:nvPr/>
        </p:nvSpPr>
        <p:spPr>
          <a:xfrm>
            <a:off x="792565" y="0"/>
            <a:ext cx="809879" cy="50362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cxnSp>
        <p:nvCxnSpPr>
          <p:cNvPr id="22" name="直接连接符 21"/>
          <p:cNvCxnSpPr/>
          <p:nvPr/>
        </p:nvCxnSpPr>
        <p:spPr>
          <a:xfrm>
            <a:off x="1698605" y="519522"/>
            <a:ext cx="0" cy="27003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0" y="4699261"/>
            <a:ext cx="8548114"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8" name="矩形 27"/>
          <p:cNvSpPr/>
          <p:nvPr/>
        </p:nvSpPr>
        <p:spPr>
          <a:xfrm>
            <a:off x="8638784" y="4699261"/>
            <a:ext cx="505217"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6" name="TextBox 15"/>
          <p:cNvSpPr txBox="1"/>
          <p:nvPr/>
        </p:nvSpPr>
        <p:spPr>
          <a:xfrm>
            <a:off x="8734577" y="4734304"/>
            <a:ext cx="367408" cy="276999"/>
          </a:xfrm>
          <a:prstGeom prst="rect">
            <a:avLst/>
          </a:prstGeom>
          <a:noFill/>
        </p:spPr>
        <p:txBody>
          <a:bodyPr wrap="none" rtlCol="0">
            <a:spAutoFit/>
          </a:bodyPr>
          <a:lstStyle/>
          <a:p>
            <a:fld id="{2EEF1883-7A0E-4F66-9932-E581691AD397}" type="slidenum">
              <a:rPr lang="zh-CN" altLang="en-US" sz="1200">
                <a:solidFill>
                  <a:prstClr val="white"/>
                </a:solidFill>
              </a:rPr>
            </a:fld>
            <a:endParaRPr lang="zh-CN" altLang="en-US" sz="1200" dirty="0">
              <a:solidFill>
                <a:prstClr val="white"/>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7" name="任意多边形 6"/>
          <p:cNvSpPr/>
          <p:nvPr/>
        </p:nvSpPr>
        <p:spPr bwMode="auto">
          <a:xfrm>
            <a:off x="-9503" y="-5399"/>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a:off x="4381952" y="-5399"/>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1028" name="标题占位符 8"/>
          <p:cNvSpPr>
            <a:spLocks noGrp="1"/>
          </p:cNvSpPr>
          <p:nvPr>
            <p:ph type="title"/>
          </p:nvPr>
        </p:nvSpPr>
        <p:spPr bwMode="auto">
          <a:xfrm>
            <a:off x="457472" y="528065"/>
            <a:ext cx="8229057" cy="857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p>
            <a:pPr lvl="0"/>
            <a:r>
              <a:rPr lang="zh-CN" altLang="en-US" smtClean="0"/>
              <a:t>单击此处编辑母版标题样式</a:t>
            </a:r>
            <a:endParaRPr lang="en-US" altLang="zh-CN" smtClean="0"/>
          </a:p>
        </p:txBody>
      </p:sp>
      <p:sp>
        <p:nvSpPr>
          <p:cNvPr id="1029" name="文本占位符 29"/>
          <p:cNvSpPr>
            <a:spLocks noGrp="1"/>
          </p:cNvSpPr>
          <p:nvPr>
            <p:ph type="body" idx="1"/>
          </p:nvPr>
        </p:nvSpPr>
        <p:spPr bwMode="auto">
          <a:xfrm>
            <a:off x="457472" y="1451368"/>
            <a:ext cx="8229057" cy="329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3" tIns="38962" rIns="77923" bIns="38962"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ltLang="zh-CN" smtClean="0"/>
          </a:p>
        </p:txBody>
      </p:sp>
      <p:sp>
        <p:nvSpPr>
          <p:cNvPr id="10" name="日期占位符 9"/>
          <p:cNvSpPr>
            <a:spLocks noGrp="1"/>
          </p:cNvSpPr>
          <p:nvPr>
            <p:ph type="dt" sz="half" idx="2"/>
          </p:nvPr>
        </p:nvSpPr>
        <p:spPr>
          <a:xfrm>
            <a:off x="457472" y="4767700"/>
            <a:ext cx="2133962"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4C5DC4F2-2875-453D-AA3C-8D78F93D6269}" type="datetimeFigureOut">
              <a:rPr lang="en-US">
                <a:solidFill>
                  <a:srgbClr val="04617B">
                    <a:shade val="90000"/>
                  </a:srgbClr>
                </a:solidFill>
                <a:latin typeface="宋体" panose="02010600030101010101" pitchFamily="2" charset="-122"/>
                <a:ea typeface="宋体" panose="02010600030101010101" pitchFamily="2" charset="-122"/>
              </a:rPr>
            </a:fld>
            <a:endParaRPr lang="en-US" dirty="0">
              <a:solidFill>
                <a:srgbClr val="04617B">
                  <a:shade val="90000"/>
                </a:srgbClr>
              </a:solidFill>
              <a:latin typeface="宋体" panose="02010600030101010101" pitchFamily="2" charset="-122"/>
              <a:ea typeface="宋体" panose="02010600030101010101" pitchFamily="2" charset="-122"/>
            </a:endParaRPr>
          </a:p>
        </p:txBody>
      </p:sp>
      <p:sp>
        <p:nvSpPr>
          <p:cNvPr id="22" name="页脚占位符 21"/>
          <p:cNvSpPr>
            <a:spLocks noGrp="1"/>
          </p:cNvSpPr>
          <p:nvPr>
            <p:ph type="ftr" sz="quarter" idx="3"/>
          </p:nvPr>
        </p:nvSpPr>
        <p:spPr>
          <a:xfrm>
            <a:off x="2667453" y="4767700"/>
            <a:ext cx="3352981"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endParaRPr lang="en-US">
              <a:solidFill>
                <a:srgbClr val="04617B">
                  <a:shade val="90000"/>
                </a:srgbClr>
              </a:solidFill>
              <a:latin typeface="宋体" panose="02010600030101010101" pitchFamily="2" charset="-122"/>
              <a:ea typeface="宋体" panose="02010600030101010101" pitchFamily="2" charset="-122"/>
            </a:endParaRPr>
          </a:p>
        </p:txBody>
      </p:sp>
      <p:sp>
        <p:nvSpPr>
          <p:cNvPr id="18" name="灯片编号占位符 17"/>
          <p:cNvSpPr>
            <a:spLocks noGrp="1"/>
          </p:cNvSpPr>
          <p:nvPr>
            <p:ph type="sldNum" sz="quarter" idx="4"/>
          </p:nvPr>
        </p:nvSpPr>
        <p:spPr>
          <a:xfrm>
            <a:off x="7924981" y="4767700"/>
            <a:ext cx="761548" cy="273211"/>
          </a:xfrm>
          <a:prstGeom prst="rect">
            <a:avLst/>
          </a:prstGeom>
        </p:spPr>
        <p:txBody>
          <a:bodyPr vert="horz" lIns="0" tIns="0" rIns="0" bIns="0" anchor="b"/>
          <a:lstStyle>
            <a:lvl1pPr algn="r"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0FB8BE22-2AD9-4F51-B63E-EB7563CE579A}" type="slidenum">
              <a:rPr lang="en-US">
                <a:solidFill>
                  <a:srgbClr val="04617B">
                    <a:shade val="90000"/>
                  </a:srgbClr>
                </a:solidFill>
                <a:latin typeface="宋体" panose="02010600030101010101" pitchFamily="2" charset="-122"/>
                <a:ea typeface="宋体" panose="02010600030101010101" pitchFamily="2" charset="-122"/>
              </a:rPr>
            </a:fld>
            <a:endParaRPr lang="en-US" dirty="0">
              <a:solidFill>
                <a:srgbClr val="04617B">
                  <a:shade val="90000"/>
                </a:srgbClr>
              </a:solidFill>
              <a:latin typeface="宋体" panose="02010600030101010101" pitchFamily="2" charset="-122"/>
              <a:ea typeface="宋体" panose="02010600030101010101" pitchFamily="2" charset="-122"/>
            </a:endParaRPr>
          </a:p>
        </p:txBody>
      </p:sp>
      <p:grpSp>
        <p:nvGrpSpPr>
          <p:cNvPr id="1033" name="组合 1"/>
          <p:cNvGrpSpPr/>
          <p:nvPr/>
        </p:nvGrpSpPr>
        <p:grpSpPr bwMode="auto">
          <a:xfrm>
            <a:off x="-19004" y="152265"/>
            <a:ext cx="9180652" cy="485949"/>
            <a:chOff x="-19045" y="216550"/>
            <a:chExt cx="9180548" cy="649224"/>
          </a:xfrm>
        </p:grpSpPr>
        <p:sp>
          <p:nvSpPr>
            <p:cNvPr id="12" name="任意多边形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sp>
          <p:nvSpPr>
            <p:cNvPr id="13" name="任意多边形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grpSp>
      <p:sp>
        <p:nvSpPr>
          <p:cNvPr id="14" name="Rectangle 7"/>
          <p:cNvSpPr>
            <a:spLocks noChangeArrowheads="1"/>
          </p:cNvSpPr>
          <p:nvPr/>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p:titleStyle>
    <p:bodyStyle>
      <a:lvl1pPr marL="233680" indent="-233680" algn="l" rtl="0" eaLnBrk="0" fontAlgn="base" hangingPunct="0">
        <a:spcBef>
          <a:spcPct val="20000"/>
        </a:spcBef>
        <a:spcAft>
          <a:spcPct val="0"/>
        </a:spcAft>
        <a:buClr>
          <a:srgbClr val="0BD0D9"/>
        </a:buClr>
        <a:buSzPct val="95000"/>
        <a:buFont typeface="Wingdings 2" panose="05020102010507070707" pitchFamily="18" charset="2"/>
        <a:buChar char=""/>
        <a:defRPr sz="2200" kern="1200">
          <a:solidFill>
            <a:schemeClr val="tx1"/>
          </a:solidFill>
          <a:latin typeface="+mn-lt"/>
          <a:ea typeface="+mn-ea"/>
          <a:cs typeface="+mn-cs"/>
        </a:defRPr>
      </a:lvl1pPr>
      <a:lvl2pPr marL="545465" indent="-210185" algn="l" rtl="0" eaLnBrk="0" fontAlgn="base" hangingPunct="0">
        <a:spcBef>
          <a:spcPct val="20000"/>
        </a:spcBef>
        <a:spcAft>
          <a:spcPct val="0"/>
        </a:spcAft>
        <a:buClr>
          <a:schemeClr val="accent1"/>
        </a:buClr>
        <a:buSzPct val="85000"/>
        <a:buFont typeface="Wingdings 2" panose="05020102010507070707" pitchFamily="18" charset="2"/>
        <a:buChar char=""/>
        <a:defRPr sz="2000" kern="1200">
          <a:solidFill>
            <a:schemeClr val="tx1"/>
          </a:solidFill>
          <a:latin typeface="+mn-lt"/>
          <a:ea typeface="+mn-ea"/>
          <a:cs typeface="+mn-cs"/>
        </a:defRPr>
      </a:lvl2pPr>
      <a:lvl3pPr marL="779145" indent="-210185" algn="l" rtl="0" eaLnBrk="0" fontAlgn="base" hangingPunct="0">
        <a:spcBef>
          <a:spcPct val="20000"/>
        </a:spcBef>
        <a:spcAft>
          <a:spcPct val="0"/>
        </a:spcAft>
        <a:buClr>
          <a:schemeClr val="accent2"/>
        </a:buClr>
        <a:buSzPct val="70000"/>
        <a:buFont typeface="Wingdings 2" panose="05020102010507070707" pitchFamily="18" charset="2"/>
        <a:buChar char=""/>
        <a:defRPr sz="1800" kern="1200">
          <a:solidFill>
            <a:schemeClr val="tx1"/>
          </a:solidFill>
          <a:latin typeface="+mn-lt"/>
          <a:ea typeface="+mn-ea"/>
          <a:cs typeface="+mn-cs"/>
        </a:defRPr>
      </a:lvl3pPr>
      <a:lvl4pPr marL="1012825" indent="-179070" algn="l" rtl="0" eaLnBrk="0" fontAlgn="base" hangingPunct="0">
        <a:spcBef>
          <a:spcPct val="20000"/>
        </a:spcBef>
        <a:spcAft>
          <a:spcPct val="0"/>
        </a:spcAft>
        <a:buClr>
          <a:srgbClr val="0BD0D9"/>
        </a:buClr>
        <a:buSzPct val="65000"/>
        <a:buFont typeface="Wingdings 2" panose="05020102010507070707" pitchFamily="18" charset="2"/>
        <a:buChar char=""/>
        <a:defRPr sz="1700" kern="1200">
          <a:solidFill>
            <a:schemeClr val="tx1"/>
          </a:solidFill>
          <a:latin typeface="+mn-lt"/>
          <a:ea typeface="+mn-ea"/>
          <a:cs typeface="+mn-cs"/>
        </a:defRPr>
      </a:lvl4pPr>
      <a:lvl5pPr marL="1245870" indent="-179070" algn="l" rtl="0" eaLnBrk="0" fontAlgn="base" hangingPunct="0">
        <a:spcBef>
          <a:spcPct val="20000"/>
        </a:spcBef>
        <a:spcAft>
          <a:spcPct val="0"/>
        </a:spcAft>
        <a:buClr>
          <a:srgbClr val="10CF9B"/>
        </a:buClr>
        <a:buSzPct val="65000"/>
        <a:buFont typeface="Wingdings 2" panose="05020102010507070707" pitchFamily="18" charset="2"/>
        <a:buChar char=""/>
        <a:defRPr sz="1700" kern="1200">
          <a:solidFill>
            <a:schemeClr val="tx1"/>
          </a:solidFill>
          <a:latin typeface="+mn-lt"/>
          <a:ea typeface="+mn-ea"/>
          <a:cs typeface="+mn-cs"/>
        </a:defRPr>
      </a:lvl5pPr>
      <a:lvl6pPr marL="1480820" indent="-179070" algn="l" rtl="0" eaLnBrk="1" latinLnBrk="0" hangingPunct="1">
        <a:spcBef>
          <a:spcPct val="20000"/>
        </a:spcBef>
        <a:buClr>
          <a:schemeClr val="accent5"/>
        </a:buClr>
        <a:buSzPct val="80000"/>
        <a:buFont typeface="Wingdings 2" panose="05020102010507070707"/>
        <a:buChar char=""/>
        <a:defRPr kumimoji="0" sz="1600" kern="1200">
          <a:solidFill>
            <a:schemeClr val="tx1"/>
          </a:solidFill>
          <a:latin typeface="+mn-lt"/>
          <a:ea typeface="+mn-ea"/>
          <a:cs typeface="+mn-cs"/>
        </a:defRPr>
      </a:lvl6pPr>
      <a:lvl7pPr marL="1636395" indent="-155575" algn="l" rtl="0" eaLnBrk="1" latinLnBrk="0" hangingPunct="1">
        <a:spcBef>
          <a:spcPct val="20000"/>
        </a:spcBef>
        <a:buClr>
          <a:schemeClr val="accent6"/>
        </a:buClr>
        <a:buSzPct val="80000"/>
        <a:buFont typeface="Wingdings 2" panose="05020102010507070707"/>
        <a:buChar char=""/>
        <a:defRPr kumimoji="0" sz="1300" kern="1200" baseline="0">
          <a:solidFill>
            <a:schemeClr val="tx1"/>
          </a:solidFill>
          <a:latin typeface="+mn-lt"/>
          <a:ea typeface="+mn-ea"/>
          <a:cs typeface="+mn-cs"/>
        </a:defRPr>
      </a:lvl7pPr>
      <a:lvl8pPr marL="1870075" indent="-15557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103755" indent="-15557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9890" algn="l" rtl="0" eaLnBrk="1" latinLnBrk="0" hangingPunct="1">
        <a:defRPr kumimoji="0" kern="1200">
          <a:solidFill>
            <a:schemeClr val="tx1"/>
          </a:solidFill>
          <a:latin typeface="+mn-lt"/>
          <a:ea typeface="+mn-ea"/>
          <a:cs typeface="+mn-cs"/>
        </a:defRPr>
      </a:lvl2pPr>
      <a:lvl3pPr marL="779145" algn="l" rtl="0" eaLnBrk="1" latinLnBrk="0" hangingPunct="1">
        <a:defRPr kumimoji="0" kern="1200">
          <a:solidFill>
            <a:schemeClr val="tx1"/>
          </a:solidFill>
          <a:latin typeface="+mn-lt"/>
          <a:ea typeface="+mn-ea"/>
          <a:cs typeface="+mn-cs"/>
        </a:defRPr>
      </a:lvl3pPr>
      <a:lvl4pPr marL="1169035" algn="l" rtl="0" eaLnBrk="1" latinLnBrk="0" hangingPunct="1">
        <a:defRPr kumimoji="0" kern="1200">
          <a:solidFill>
            <a:schemeClr val="tx1"/>
          </a:solidFill>
          <a:latin typeface="+mn-lt"/>
          <a:ea typeface="+mn-ea"/>
          <a:cs typeface="+mn-cs"/>
        </a:defRPr>
      </a:lvl4pPr>
      <a:lvl5pPr marL="1558290" algn="l" rtl="0" eaLnBrk="1" latinLnBrk="0" hangingPunct="1">
        <a:defRPr kumimoji="0" kern="1200">
          <a:solidFill>
            <a:schemeClr val="tx1"/>
          </a:solidFill>
          <a:latin typeface="+mn-lt"/>
          <a:ea typeface="+mn-ea"/>
          <a:cs typeface="+mn-cs"/>
        </a:defRPr>
      </a:lvl5pPr>
      <a:lvl6pPr marL="1948180" algn="l" rtl="0" eaLnBrk="1" latinLnBrk="0" hangingPunct="1">
        <a:defRPr kumimoji="0" kern="1200">
          <a:solidFill>
            <a:schemeClr val="tx1"/>
          </a:solidFill>
          <a:latin typeface="+mn-lt"/>
          <a:ea typeface="+mn-ea"/>
          <a:cs typeface="+mn-cs"/>
        </a:defRPr>
      </a:lvl6pPr>
      <a:lvl7pPr marL="2337435" algn="l" rtl="0" eaLnBrk="1" latinLnBrk="0" hangingPunct="1">
        <a:defRPr kumimoji="0" kern="1200">
          <a:solidFill>
            <a:schemeClr val="tx1"/>
          </a:solidFill>
          <a:latin typeface="+mn-lt"/>
          <a:ea typeface="+mn-ea"/>
          <a:cs typeface="+mn-cs"/>
        </a:defRPr>
      </a:lvl7pPr>
      <a:lvl8pPr marL="2727325" algn="l" rtl="0" eaLnBrk="1" latinLnBrk="0" hangingPunct="1">
        <a:defRPr kumimoji="0" kern="1200">
          <a:solidFill>
            <a:schemeClr val="tx1"/>
          </a:solidFill>
          <a:latin typeface="+mn-lt"/>
          <a:ea typeface="+mn-ea"/>
          <a:cs typeface="+mn-cs"/>
        </a:defRPr>
      </a:lvl8pPr>
      <a:lvl9pPr marL="311721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baike.baidu.com/view/30964.htm" TargetMode="External"/><Relationship Id="rId1" Type="http://schemas.openxmlformats.org/officeDocument/2006/relationships/hyperlink" Target="http://baike.baidu.com/view/1930.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1"/>
          <p:cNvSpPr txBox="1">
            <a:spLocks noChangeArrowheads="1"/>
          </p:cNvSpPr>
          <p:nvPr/>
        </p:nvSpPr>
        <p:spPr bwMode="auto">
          <a:xfrm>
            <a:off x="521549" y="359186"/>
            <a:ext cx="2997827" cy="368300"/>
          </a:xfrm>
          <a:prstGeom prst="rect">
            <a:avLst/>
          </a:prstGeom>
          <a:noFill/>
          <a:ln w="9525">
            <a:noFill/>
            <a:miter lim="800000"/>
          </a:ln>
        </p:spPr>
        <p:txBody>
          <a:bodyPr wrap="square">
            <a:spAutoFit/>
          </a:bodyPr>
          <a:lstStyle/>
          <a:p>
            <a:pPr>
              <a:defRPr/>
            </a:pPr>
            <a:r>
              <a:rPr lang="zh-CN" altLang="en-US" sz="1800" dirty="0" smtClean="0">
                <a:solidFill>
                  <a:prstClr val="white"/>
                </a:solidFill>
                <a:latin typeface="微软雅黑" panose="020B0503020204020204" pitchFamily="34" charset="-122"/>
                <a:ea typeface="微软雅黑" panose="020B0503020204020204" pitchFamily="34" charset="-122"/>
              </a:rPr>
              <a:t>精品资源共享课程</a:t>
            </a:r>
            <a:endParaRPr lang="zh-CN" altLang="en-US" sz="1800" dirty="0">
              <a:solidFill>
                <a:prstClr val="white"/>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21550" y="851584"/>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21550" y="1853342"/>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0" y="3763926"/>
            <a:ext cx="9144000" cy="1379573"/>
            <a:chOff x="0" y="3763926"/>
            <a:chExt cx="9144000" cy="1379573"/>
          </a:xfrm>
        </p:grpSpPr>
        <p:sp>
          <p:nvSpPr>
            <p:cNvPr id="15" name="圆角矩形 14"/>
            <p:cNvSpPr/>
            <p:nvPr/>
          </p:nvSpPr>
          <p:spPr>
            <a:xfrm>
              <a:off x="0" y="3763926"/>
              <a:ext cx="9144000" cy="1379573"/>
            </a:xfrm>
            <a:prstGeom prst="roundRect">
              <a:avLst/>
            </a:prstGeom>
            <a:solidFill>
              <a:schemeClr val="bg1">
                <a:alpha val="91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814070" fontAlgn="base">
                <a:spcBef>
                  <a:spcPct val="0"/>
                </a:spcBef>
                <a:spcAft>
                  <a:spcPct val="0"/>
                </a:spcAft>
              </a:pPr>
              <a:endParaRPr lang="zh-CN" altLang="en-US" sz="1700">
                <a:solidFill>
                  <a:prstClr val="white"/>
                </a:solidFill>
              </a:endParaRPr>
            </a:p>
          </p:txBody>
        </p:sp>
        <p:pic>
          <p:nvPicPr>
            <p:cNvPr id="1027"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63622" y="3796561"/>
              <a:ext cx="856852" cy="1323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926" y="3807194"/>
              <a:ext cx="1310850" cy="1304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902" y="3830484"/>
              <a:ext cx="1276350"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2032" y="3796560"/>
              <a:ext cx="1756380" cy="132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6280" y="3826379"/>
              <a:ext cx="1216290" cy="1282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74269" y="3817777"/>
              <a:ext cx="1347763" cy="1315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8967" y="3848980"/>
              <a:ext cx="782563" cy="1144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4" name="TextBox 33"/>
          <p:cNvSpPr txBox="1"/>
          <p:nvPr/>
        </p:nvSpPr>
        <p:spPr>
          <a:xfrm>
            <a:off x="1151467" y="2267447"/>
            <a:ext cx="6891866" cy="707886"/>
          </a:xfrm>
          <a:prstGeom prst="rect">
            <a:avLst/>
          </a:prstGeom>
          <a:noFill/>
        </p:spPr>
        <p:txBody>
          <a:bodyPr wrap="square" rtlCol="0">
            <a:spAutoFit/>
          </a:bodyPr>
          <a:lstStyle/>
          <a:p>
            <a:pPr algn="ctr"/>
            <a:r>
              <a:rPr lang="zh-CN" altLang="en-US" sz="4000" b="1" dirty="0" smtClean="0">
                <a:solidFill>
                  <a:schemeClr val="bg1"/>
                </a:solidFill>
                <a:latin typeface="微软雅黑" panose="020B0503020204020204" pitchFamily="34" charset="-122"/>
                <a:ea typeface="微软雅黑" panose="020B0503020204020204" pitchFamily="34" charset="-122"/>
              </a:rPr>
              <a:t>电气传动和</a:t>
            </a:r>
            <a:r>
              <a:rPr lang="zh-CN" altLang="zh-CN" sz="4000" b="1" dirty="0" smtClean="0">
                <a:solidFill>
                  <a:schemeClr val="bg1"/>
                </a:solidFill>
                <a:latin typeface="微软雅黑" panose="020B0503020204020204" pitchFamily="34" charset="-122"/>
                <a:ea typeface="微软雅黑" panose="020B0503020204020204" pitchFamily="34" charset="-122"/>
              </a:rPr>
              <a:t>变频器</a:t>
            </a:r>
            <a:r>
              <a:rPr lang="zh-CN" altLang="en-US" sz="4000" b="1" dirty="0" smtClean="0">
                <a:solidFill>
                  <a:schemeClr val="bg1"/>
                </a:solidFill>
                <a:latin typeface="微软雅黑" panose="020B0503020204020204" pitchFamily="34" charset="-122"/>
                <a:ea typeface="微软雅黑" panose="020B0503020204020204" pitchFamily="34" charset="-122"/>
              </a:rPr>
              <a:t>概述</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 name="TextBox 10"/>
          <p:cNvSpPr txBox="1">
            <a:spLocks noChangeArrowheads="1"/>
          </p:cNvSpPr>
          <p:nvPr/>
        </p:nvSpPr>
        <p:spPr bwMode="auto">
          <a:xfrm>
            <a:off x="529774" y="937824"/>
            <a:ext cx="8272780" cy="768350"/>
          </a:xfrm>
          <a:prstGeom prst="rect">
            <a:avLst/>
          </a:prstGeom>
          <a:noFill/>
          <a:ln w="9525">
            <a:noFill/>
            <a:miter lim="800000"/>
          </a:ln>
        </p:spPr>
        <p:txBody>
          <a:bodyPr wrap="none">
            <a:spAutoFit/>
          </a:bodyPr>
          <a:p>
            <a:pPr>
              <a:defRPr/>
            </a:pPr>
            <a:r>
              <a:rPr lang="zh-CN" altLang="en-US" sz="4400" b="1" spc="150" dirty="0" smtClean="0">
                <a:solidFill>
                  <a:prstClr val="white"/>
                </a:solidFill>
                <a:latin typeface="微软雅黑" panose="020B0503020204020204" pitchFamily="34" charset="-122"/>
                <a:ea typeface="微软雅黑" panose="020B0503020204020204" pitchFamily="34" charset="-122"/>
              </a:rPr>
              <a:t>变频、伺服、步进应用实践教程</a:t>
            </a:r>
            <a:endParaRPr lang="zh-CN" altLang="en-US" sz="4400" b="1" spc="150" dirty="0" smtClean="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50" fill="hold"/>
                                        <p:tgtEl>
                                          <p:spTgt spid="4"/>
                                        </p:tgtEl>
                                        <p:attrNameLst>
                                          <p:attrName>ppt_x</p:attrName>
                                        </p:attrNameLst>
                                      </p:cBhvr>
                                      <p:tavLst>
                                        <p:tav tm="0">
                                          <p:val>
                                            <p:strVal val="0-#ppt_w/2"/>
                                          </p:val>
                                        </p:tav>
                                        <p:tav tm="100000">
                                          <p:val>
                                            <p:strVal val="#ppt_x"/>
                                          </p:val>
                                        </p:tav>
                                      </p:tavLst>
                                    </p:anim>
                                    <p:anim calcmode="lin" valueType="num">
                                      <p:cBhvr additive="base">
                                        <p:cTn id="14" dur="25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1+#ppt_w/2"/>
                                          </p:val>
                                        </p:tav>
                                        <p:tav tm="100000">
                                          <p:val>
                                            <p:strVal val="#ppt_x"/>
                                          </p:val>
                                        </p:tav>
                                      </p:tavLst>
                                    </p:anim>
                                    <p:anim calcmode="lin" valueType="num">
                                      <p:cBhvr additive="base">
                                        <p:cTn id="18" dur="2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35" presetClass="entr" presetSubtype="0" fill="hold" grpId="1"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anim calcmode="lin" valueType="num">
                                      <p:cBhvr>
                                        <p:cTn id="31" dur="500" fill="hold"/>
                                        <p:tgtEl>
                                          <p:spTgt spid="6"/>
                                        </p:tgtEl>
                                        <p:attrNameLst>
                                          <p:attrName>style.rotation</p:attrName>
                                        </p:attrNameLst>
                                      </p:cBhvr>
                                      <p:tavLst>
                                        <p:tav tm="0">
                                          <p:val>
                                            <p:fltVal val="720"/>
                                          </p:val>
                                        </p:tav>
                                        <p:tav tm="100000">
                                          <p:val>
                                            <p:fltVal val="0"/>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ppt_w</p:attrName>
                                        </p:attrNameLst>
                                      </p:cBhvr>
                                      <p:tavLst>
                                        <p:tav tm="0">
                                          <p:val>
                                            <p:fltVal val="0"/>
                                          </p:val>
                                        </p:tav>
                                        <p:tav tm="100000">
                                          <p:val>
                                            <p:strVal val="#ppt_w"/>
                                          </p:val>
                                        </p:tav>
                                      </p:tavLst>
                                    </p:anim>
                                  </p:childTnLst>
                                </p:cTn>
                              </p:par>
                              <p:par>
                                <p:cTn id="34" presetID="53" presetClass="entr" presetSubtype="16" fill="hold" grpId="2"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4" grpId="0"/>
      <p:bldP spid="6" grpId="0"/>
      <p:bldP spid="6" grpId="1"/>
      <p:bldP spid="6"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8976" y="1282086"/>
            <a:ext cx="7737475" cy="3645694"/>
          </a:xfrm>
        </p:spPr>
        <p:txBody>
          <a:bodyPr/>
          <a:lstStyle/>
          <a:p>
            <a:pPr eaLnBrk="1" hangingPunct="1">
              <a:buNone/>
            </a:pPr>
            <a:r>
              <a:rPr lang="zh-CN" altLang="en-US" sz="3600" b="1" dirty="0" smtClean="0"/>
              <a:t>          </a:t>
            </a:r>
            <a:r>
              <a:rPr lang="en-US" altLang="zh-CN" sz="3600" b="1" dirty="0" smtClean="0"/>
              <a:t>     </a:t>
            </a:r>
            <a:r>
              <a:rPr lang="zh-CN" altLang="en-US" sz="3600" b="1" dirty="0" smtClean="0"/>
              <a:t>变频器（</a:t>
            </a:r>
            <a:r>
              <a:rPr lang="en-US" altLang="zh-CN" sz="3600" b="1" dirty="0" smtClean="0"/>
              <a:t>Variable-frequency Drive</a:t>
            </a:r>
            <a:r>
              <a:rPr lang="zh-CN" altLang="en-US" sz="3600" b="1" dirty="0" smtClean="0"/>
              <a:t>，</a:t>
            </a:r>
            <a:r>
              <a:rPr lang="en-US" altLang="zh-CN" sz="3600" b="1" dirty="0" smtClean="0"/>
              <a:t>VFD</a:t>
            </a:r>
            <a:r>
              <a:rPr lang="zh-CN" altLang="en-US" sz="3600" b="1" dirty="0" smtClean="0"/>
              <a:t>）是应用变频技术与微电子技术，通过改变</a:t>
            </a:r>
            <a:r>
              <a:rPr lang="zh-CN" altLang="en-US" sz="3600" b="1" dirty="0" smtClean="0">
                <a:hlinkClick r:id="rId1"/>
              </a:rPr>
              <a:t>电机</a:t>
            </a:r>
            <a:r>
              <a:rPr lang="zh-CN" altLang="en-US" sz="3600" b="1" dirty="0" smtClean="0"/>
              <a:t>工作电源</a:t>
            </a:r>
            <a:r>
              <a:rPr lang="zh-CN" altLang="en-US" sz="3600" b="1" dirty="0" smtClean="0">
                <a:hlinkClick r:id="rId2"/>
              </a:rPr>
              <a:t>频率</a:t>
            </a:r>
            <a:r>
              <a:rPr lang="zh-CN" altLang="en-US" sz="3600" b="1" dirty="0" smtClean="0"/>
              <a:t>方式来控制交流电动机的电力控制设备。</a:t>
            </a:r>
            <a:endParaRPr lang="zh-CN" altLang="en-US" sz="3600" b="1" dirty="0" smtClean="0"/>
          </a:p>
        </p:txBody>
      </p:sp>
      <p:sp>
        <p:nvSpPr>
          <p:cNvPr id="5" name="标题 4"/>
          <p:cNvSpPr>
            <a:spLocks noGrp="1"/>
          </p:cNvSpPr>
          <p:nvPr>
            <p:ph type="title"/>
          </p:nvPr>
        </p:nvSpPr>
        <p:spPr>
          <a:xfrm>
            <a:off x="672859" y="637057"/>
            <a:ext cx="2941075" cy="545581"/>
          </a:xfrm>
        </p:spPr>
        <p:txBody>
          <a:bodyPr/>
          <a:lstStyle/>
          <a:p>
            <a:pPr algn="ctr"/>
            <a:r>
              <a:rPr lang="en-US" altLang="zh-CN" sz="3200" b="1" dirty="0">
                <a:solidFill>
                  <a:srgbClr val="FF0000"/>
                </a:solidFill>
                <a:latin typeface="微软雅黑" panose="020B0503020204020204" pitchFamily="34" charset="-122"/>
                <a:ea typeface="微软雅黑" panose="020B0503020204020204" pitchFamily="34" charset="-122"/>
              </a:rPr>
              <a:t>2</a:t>
            </a:r>
            <a:r>
              <a:rPr lang="en-US" altLang="zh-CN" sz="3200" b="1" dirty="0" smtClean="0">
                <a:solidFill>
                  <a:srgbClr val="FF0000"/>
                </a:solidFill>
                <a:latin typeface="微软雅黑" panose="020B0503020204020204" pitchFamily="34" charset="-122"/>
                <a:ea typeface="微软雅黑" panose="020B0503020204020204" pitchFamily="34" charset="-122"/>
              </a:rPr>
              <a:t>.</a:t>
            </a:r>
            <a:r>
              <a:rPr lang="zh-CN" altLang="en-US" sz="3200" b="1" dirty="0" smtClean="0">
                <a:solidFill>
                  <a:srgbClr val="FF0000"/>
                </a:solidFill>
                <a:latin typeface="微软雅黑" panose="020B0503020204020204" pitchFamily="34" charset="-122"/>
                <a:ea typeface="微软雅黑" panose="020B0503020204020204" pitchFamily="34" charset="-122"/>
              </a:rPr>
              <a:t>概念</a:t>
            </a:r>
            <a:endParaRPr lang="zh-CN" altLang="en-US" sz="3200" b="1" dirty="0" smtClean="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8" name="矩形 77"/>
          <p:cNvSpPr/>
          <p:nvPr/>
        </p:nvSpPr>
        <p:spPr>
          <a:xfrm>
            <a:off x="3224702" y="11681"/>
            <a:ext cx="2468880" cy="645160"/>
          </a:xfrm>
          <a:prstGeom prst="rect">
            <a:avLst/>
          </a:prstGeom>
        </p:spPr>
        <p:txBody>
          <a:bodyPr wrap="none">
            <a:spAutoFit/>
          </a:bodyPr>
          <a:p>
            <a:pPr>
              <a:defRPr/>
            </a:pPr>
            <a:r>
              <a:rPr lang="zh-CN" altLang="en-US" sz="3600" dirty="0" smtClean="0">
                <a:latin typeface="微软雅黑" panose="020B0503020204020204" pitchFamily="34" charset="-122"/>
                <a:ea typeface="微软雅黑" panose="020B0503020204020204" pitchFamily="34" charset="-122"/>
              </a:rPr>
              <a:t>变频器概述</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0"/>
          <p:cNvGraphicFramePr/>
          <p:nvPr/>
        </p:nvGraphicFramePr>
        <p:xfrm>
          <a:off x="1045662" y="1555584"/>
          <a:ext cx="7039559" cy="1891575"/>
        </p:xfrm>
        <a:graphic>
          <a:graphicData uri="http://schemas.openxmlformats.org/drawingml/2006/table">
            <a:tbl>
              <a:tblPr/>
              <a:tblGrid>
                <a:gridCol w="554214"/>
                <a:gridCol w="1970972"/>
                <a:gridCol w="4514373"/>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序号</a:t>
                      </a:r>
                      <a:endParaRPr kumimoji="1"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意义</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有代表意义的行业或设备</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a:t>
                      </a:r>
                      <a:endPar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节能</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风机、水泵、注塑机</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a:t>
                      </a:r>
                      <a:endPar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提高产品质量</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机床、印刷、包装等生产线</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a:t>
                      </a:r>
                      <a:endParaRPr kumimoji="1"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改善工作环境</a:t>
                      </a:r>
                      <a:endParaRPr kumimoji="1"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电梯、中央空调</a:t>
                      </a:r>
                      <a:endParaRPr kumimoji="1"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标题 1"/>
          <p:cNvSpPr>
            <a:spLocks noGrp="1"/>
          </p:cNvSpPr>
          <p:nvPr>
            <p:ph type="title"/>
          </p:nvPr>
        </p:nvSpPr>
        <p:spPr>
          <a:xfrm>
            <a:off x="168716" y="469230"/>
            <a:ext cx="4463670" cy="711727"/>
          </a:xfrm>
        </p:spPr>
        <p:txBody>
          <a:bodyPr/>
          <a:lstStyle/>
          <a:p>
            <a:pPr algn="ctr"/>
            <a:r>
              <a:rPr lang="en-US" altLang="zh-CN" sz="3200" b="1" dirty="0">
                <a:solidFill>
                  <a:srgbClr val="FF0000"/>
                </a:solidFill>
                <a:latin typeface="微软雅黑" panose="020B0503020204020204" pitchFamily="34" charset="-122"/>
                <a:ea typeface="微软雅黑" panose="020B0503020204020204" pitchFamily="34" charset="-122"/>
              </a:rPr>
              <a:t>3</a:t>
            </a:r>
            <a:r>
              <a:rPr lang="en-US" altLang="zh-CN" sz="3200" b="1" dirty="0" smtClean="0">
                <a:solidFill>
                  <a:srgbClr val="FF0000"/>
                </a:solidFill>
                <a:latin typeface="微软雅黑" panose="020B0503020204020204" pitchFamily="34" charset="-122"/>
                <a:ea typeface="微软雅黑" panose="020B0503020204020204" pitchFamily="34" charset="-122"/>
              </a:rPr>
              <a:t>.</a:t>
            </a:r>
            <a:r>
              <a:rPr lang="zh-CN" altLang="en-US" sz="3200" b="1" dirty="0" smtClean="0">
                <a:solidFill>
                  <a:srgbClr val="FF0000"/>
                </a:solidFill>
                <a:latin typeface="微软雅黑" panose="020B0503020204020204" pitchFamily="34" charset="-122"/>
                <a:ea typeface="微软雅黑" panose="020B0503020204020204" pitchFamily="34" charset="-122"/>
              </a:rPr>
              <a:t>变频器的应用</a:t>
            </a:r>
            <a:endParaRPr lang="zh-CN" altLang="en-US" sz="3200" b="1" dirty="0" smtClean="0">
              <a:solidFill>
                <a:srgbClr val="FF0000"/>
              </a:solidFill>
              <a:latin typeface="微软雅黑" panose="020B0503020204020204" pitchFamily="34" charset="-122"/>
              <a:ea typeface="微软雅黑" panose="020B0503020204020204" pitchFamily="34" charset="-122"/>
            </a:endParaRPr>
          </a:p>
        </p:txBody>
      </p:sp>
      <p:sp>
        <p:nvSpPr>
          <p:cNvPr id="3" name="矩形 2"/>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8" name="矩形 77"/>
          <p:cNvSpPr/>
          <p:nvPr/>
        </p:nvSpPr>
        <p:spPr>
          <a:xfrm>
            <a:off x="3224702" y="11681"/>
            <a:ext cx="24688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变频器概述</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3"/>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2" name="Rectangle 25"/>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3" name="Rectangle 27"/>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516302" y="927175"/>
            <a:ext cx="80645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t>       </a:t>
            </a:r>
            <a:r>
              <a:rPr lang="zh-CN" altLang="zh-CN" sz="2800" dirty="0"/>
              <a:t>电气传动自动化技术广泛应用于国防、能源、交通、冶金、化工、港口和机床等各个领域。纵观各国近代工业发展史，放眼现代工业发展的新潮流，人们越来越认识到电气传动自动化技术是现代化国家的一个重要技术基础。可以这样说：大至一个国家，小至一个工厂，它所具有的电气传动自动化技术水平可以直接反映其现代化的水平。</a:t>
            </a:r>
            <a:endParaRPr lang="zh-CN" altLang="zh-CN" sz="2800" dirty="0"/>
          </a:p>
        </p:txBody>
      </p:sp>
      <p:sp>
        <p:nvSpPr>
          <p:cNvPr id="2" name="矩形 1"/>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8" name="矩形 77"/>
          <p:cNvSpPr/>
          <p:nvPr/>
        </p:nvSpPr>
        <p:spPr>
          <a:xfrm>
            <a:off x="3224702" y="11681"/>
            <a:ext cx="24688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变频器概述</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094234" y="1867499"/>
            <a:ext cx="5338321" cy="1323439"/>
          </a:xfrm>
          <a:prstGeom prst="rect">
            <a:avLst/>
          </a:prstGeom>
        </p:spPr>
        <p:txBody>
          <a:bodyPr wrap="none">
            <a:spAutoFit/>
          </a:bodyPr>
          <a:lstStyle/>
          <a:p>
            <a:r>
              <a:rPr lang="zh-CN" altLang="en-US" sz="8000" b="1" dirty="0">
                <a:solidFill>
                  <a:prstClr val="white"/>
                </a:solidFill>
                <a:latin typeface="Arial" panose="020B0604020202020204"/>
                <a:ea typeface="黑体" panose="02010609060101010101" pitchFamily="2" charset="-122"/>
                <a:cs typeface="+mj-cs"/>
              </a:rPr>
              <a:t>谢谢大家！</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sz="1200">
                <a:solidFill>
                  <a:srgbClr val="04617B">
                    <a:shade val="90000"/>
                  </a:srgbClr>
                </a:solidFill>
              </a:rPr>
            </a:fld>
            <a:endParaRPr lang="zh-CN" altLang="en-US" sz="1200" dirty="0">
              <a:solidFill>
                <a:srgbClr val="04617B">
                  <a:shade val="90000"/>
                </a:srgbClr>
              </a:solidFill>
            </a:endParaRPr>
          </a:p>
        </p:txBody>
      </p:sp>
      <p:sp>
        <p:nvSpPr>
          <p:cNvPr id="6149" name="标题 1"/>
          <p:cNvSpPr>
            <a:spLocks noGrp="1"/>
          </p:cNvSpPr>
          <p:nvPr>
            <p:ph type="title"/>
          </p:nvPr>
        </p:nvSpPr>
        <p:spPr>
          <a:xfrm>
            <a:off x="537210" y="2540"/>
            <a:ext cx="8228965" cy="682625"/>
          </a:xfrm>
        </p:spPr>
        <p:txBody>
          <a:bodyPr/>
          <a:lstStyle/>
          <a:p>
            <a:pPr algn="ctr"/>
            <a:r>
              <a:rPr lang="zh-CN" altLang="en-US" sz="3600" b="1" dirty="0" smtClean="0">
                <a:solidFill>
                  <a:schemeClr val="tx1"/>
                </a:solidFill>
                <a:latin typeface="微软雅黑" panose="020B0503020204020204" pitchFamily="34" charset="-122"/>
                <a:ea typeface="微软雅黑" panose="020B0503020204020204" pitchFamily="34" charset="-122"/>
              </a:rPr>
              <a:t>电气传动和</a:t>
            </a:r>
            <a:r>
              <a:rPr lang="zh-CN" altLang="zh-CN" sz="3600" b="1" dirty="0" smtClean="0">
                <a:solidFill>
                  <a:schemeClr val="tx1"/>
                </a:solidFill>
                <a:latin typeface="微软雅黑" panose="020B0503020204020204" pitchFamily="34" charset="-122"/>
                <a:ea typeface="微软雅黑" panose="020B0503020204020204" pitchFamily="34" charset="-122"/>
              </a:rPr>
              <a:t>变频器</a:t>
            </a:r>
            <a:r>
              <a:rPr lang="zh-CN" altLang="en-US" sz="3600" b="1" dirty="0" smtClean="0">
                <a:solidFill>
                  <a:schemeClr val="tx1"/>
                </a:solidFill>
                <a:latin typeface="微软雅黑" panose="020B0503020204020204" pitchFamily="34" charset="-122"/>
                <a:ea typeface="微软雅黑" panose="020B0503020204020204" pitchFamily="34" charset="-122"/>
              </a:rPr>
              <a:t>概述</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9" name="矩形 2"/>
          <p:cNvSpPr/>
          <p:nvPr/>
        </p:nvSpPr>
        <p:spPr>
          <a:xfrm>
            <a:off x="630308" y="1934462"/>
            <a:ext cx="1688808" cy="14451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latin typeface="微软雅黑" panose="020B0503020204020204" pitchFamily="34" charset="-122"/>
                <a:ea typeface="微软雅黑" panose="020B0503020204020204" pitchFamily="34" charset="-122"/>
              </a:rPr>
              <a:t>内容</a:t>
            </a:r>
            <a:endParaRPr lang="zh-CN" altLang="en-US" sz="2800" b="1" dirty="0">
              <a:solidFill>
                <a:schemeClr val="tx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V="1">
            <a:off x="2271491" y="1724912"/>
            <a:ext cx="552947" cy="46391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矩形 2"/>
          <p:cNvSpPr/>
          <p:nvPr/>
        </p:nvSpPr>
        <p:spPr>
          <a:xfrm>
            <a:off x="3109962" y="1378074"/>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1</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2319116" y="3030279"/>
            <a:ext cx="788697" cy="4368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矩形 2"/>
          <p:cNvSpPr/>
          <p:nvPr/>
        </p:nvSpPr>
        <p:spPr>
          <a:xfrm>
            <a:off x="3152494" y="3389100"/>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2</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3" name="矩形 2"/>
          <p:cNvSpPr/>
          <p:nvPr/>
        </p:nvSpPr>
        <p:spPr>
          <a:xfrm>
            <a:off x="3916245" y="1271744"/>
            <a:ext cx="2339102" cy="523220"/>
          </a:xfrm>
          <a:prstGeom prst="rect">
            <a:avLst/>
          </a:prstGeom>
        </p:spPr>
        <p:txBody>
          <a:bodyPr wrap="none">
            <a:spAutoFit/>
          </a:bodyPr>
          <a:lstStyle/>
          <a:p>
            <a:pPr lvl="0"/>
            <a:r>
              <a:rPr lang="zh-CN" altLang="en-US" sz="2800" dirty="0" smtClean="0">
                <a:latin typeface="微软雅黑" panose="020B0503020204020204" pitchFamily="34" charset="-122"/>
                <a:ea typeface="微软雅黑" panose="020B0503020204020204" pitchFamily="34" charset="-122"/>
              </a:rPr>
              <a:t>电气传动概念</a:t>
            </a:r>
            <a:endParaRPr lang="zh-CN" altLang="zh-CN" sz="2800" dirty="0">
              <a:latin typeface="微软雅黑" panose="020B0503020204020204" pitchFamily="34" charset="-122"/>
              <a:ea typeface="微软雅黑" panose="020B0503020204020204" pitchFamily="34" charset="-122"/>
            </a:endParaRPr>
          </a:p>
        </p:txBody>
      </p:sp>
      <p:sp>
        <p:nvSpPr>
          <p:cNvPr id="17" name="矩形 16"/>
          <p:cNvSpPr/>
          <p:nvPr/>
        </p:nvSpPr>
        <p:spPr>
          <a:xfrm>
            <a:off x="3937859" y="3389100"/>
            <a:ext cx="1980029" cy="523220"/>
          </a:xfrm>
          <a:prstGeom prst="rect">
            <a:avLst/>
          </a:prstGeom>
        </p:spPr>
        <p:txBody>
          <a:bodyPr wrap="none">
            <a:spAutoFit/>
          </a:bodyPr>
          <a:lstStyle/>
          <a:p>
            <a:pPr lvl="0"/>
            <a:r>
              <a:rPr lang="zh-CN" altLang="en-US" sz="2800" dirty="0" smtClean="0">
                <a:latin typeface="微软雅黑" panose="020B0503020204020204" pitchFamily="34" charset="-122"/>
                <a:ea typeface="微软雅黑" panose="020B0503020204020204" pitchFamily="34" charset="-122"/>
              </a:rPr>
              <a:t>变频器</a:t>
            </a:r>
            <a:r>
              <a:rPr lang="zh-CN" altLang="en-US" sz="2800" dirty="0">
                <a:latin typeface="微软雅黑" panose="020B0503020204020204" pitchFamily="34" charset="-122"/>
                <a:ea typeface="微软雅黑" panose="020B0503020204020204" pitchFamily="34" charset="-122"/>
              </a:rPr>
              <a:t>概述</a:t>
            </a:r>
            <a:endParaRPr lang="zh-CN"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854200" y="4800600"/>
            <a:ext cx="1600200" cy="327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50000"/>
              </a:spcBef>
              <a:buFont typeface="Arial" panose="020B0604020202020204" pitchFamily="34" charset="0"/>
              <a:buNone/>
            </a:pPr>
            <a:endParaRPr kumimoji="1" lang="zh-CN" altLang="zh-CN" sz="1700" b="1">
              <a:latin typeface="微软雅黑" panose="020B0503020204020204" pitchFamily="34" charset="-122"/>
              <a:ea typeface="微软雅黑" panose="020B0503020204020204" pitchFamily="34" charset="-122"/>
            </a:endParaRPr>
          </a:p>
        </p:txBody>
      </p:sp>
      <p:sp>
        <p:nvSpPr>
          <p:cNvPr id="7171" name="Rectangle 23"/>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2" name="Rectangle 25"/>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3" name="Rectangle 27"/>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2" name="矩形 1"/>
          <p:cNvSpPr/>
          <p:nvPr/>
        </p:nvSpPr>
        <p:spPr>
          <a:xfrm>
            <a:off x="2897309" y="7978"/>
            <a:ext cx="2926080" cy="645160"/>
          </a:xfrm>
          <a:prstGeom prst="rect">
            <a:avLst/>
          </a:prstGeom>
        </p:spPr>
        <p:txBody>
          <a:bodyPr wrap="none">
            <a:spAutoFit/>
          </a:bodyPr>
          <a:lstStyle/>
          <a:p>
            <a:pPr algn="ct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
        <p:nvSpPr>
          <p:cNvPr id="3" name="矩形 2"/>
          <p:cNvSpPr/>
          <p:nvPr/>
        </p:nvSpPr>
        <p:spPr>
          <a:xfrm>
            <a:off x="586597" y="1482445"/>
            <a:ext cx="7548112" cy="1754326"/>
          </a:xfrm>
          <a:prstGeom prst="rect">
            <a:avLst/>
          </a:prstGeom>
        </p:spPr>
        <p:txBody>
          <a:bodyPr wrap="square">
            <a:spAutoFit/>
          </a:bodyPr>
          <a:lstStyle/>
          <a:p>
            <a:r>
              <a:rPr lang="en-US" altLang="zh-CN" sz="3600" dirty="0" smtClean="0"/>
              <a:t>        </a:t>
            </a:r>
            <a:r>
              <a:rPr lang="zh-CN" altLang="zh-CN" sz="3600" dirty="0" smtClean="0"/>
              <a:t>一</a:t>
            </a:r>
            <a:r>
              <a:rPr lang="zh-CN" altLang="zh-CN" sz="3600" dirty="0"/>
              <a:t>个电气传动系统由电动机、电源装置和控制装置三部分组成，他们各自有多种设备或线路可供选用。</a:t>
            </a:r>
            <a:endParaRPr lang="zh-CN" altLang="en-US" sz="3600" dirty="0"/>
          </a:p>
        </p:txBody>
      </p:sp>
      <p:sp>
        <p:nvSpPr>
          <p:cNvPr id="5" name="矩形 4"/>
          <p:cNvSpPr/>
          <p:nvPr/>
        </p:nvSpPr>
        <p:spPr>
          <a:xfrm>
            <a:off x="7963764" y="9025"/>
            <a:ext cx="1082348" cy="307777"/>
          </a:xfrm>
          <a:prstGeom prst="rect">
            <a:avLst/>
          </a:prstGeom>
        </p:spPr>
        <p:txBody>
          <a:bodyPr wrap="none">
            <a:spAutoFit/>
          </a:bodyPr>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854200" y="4800600"/>
            <a:ext cx="1600200" cy="327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50000"/>
              </a:spcBef>
              <a:buFont typeface="Arial" panose="020B0604020202020204" pitchFamily="34" charset="0"/>
              <a:buNone/>
            </a:pPr>
            <a:endParaRPr kumimoji="1" lang="zh-CN" altLang="zh-CN" sz="1700" b="1">
              <a:latin typeface="微软雅黑" panose="020B0503020204020204" pitchFamily="34" charset="-122"/>
              <a:ea typeface="微软雅黑" panose="020B0503020204020204" pitchFamily="34" charset="-122"/>
            </a:endParaRPr>
          </a:p>
        </p:txBody>
      </p:sp>
      <p:sp>
        <p:nvSpPr>
          <p:cNvPr id="7171" name="Rectangle 23"/>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2" name="Rectangle 25"/>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3" name="Rectangle 27"/>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28" name="Text Box 13"/>
          <p:cNvSpPr txBox="1">
            <a:spLocks noChangeArrowheads="1"/>
          </p:cNvSpPr>
          <p:nvPr/>
        </p:nvSpPr>
        <p:spPr bwMode="auto">
          <a:xfrm>
            <a:off x="230188" y="781437"/>
            <a:ext cx="8801100" cy="415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buFont typeface="Arial" panose="020B0604020202020204" pitchFamily="34" charset="0"/>
              <a:buNone/>
            </a:pPr>
            <a:r>
              <a:rPr lang="en-US" altLang="zh-CN" sz="3200" dirty="0">
                <a:latin typeface="微软雅黑" panose="020B0503020204020204" pitchFamily="34" charset="-122"/>
                <a:ea typeface="微软雅黑" panose="020B0503020204020204" pitchFamily="34" charset="-122"/>
              </a:rPr>
              <a:t>    </a:t>
            </a:r>
            <a:r>
              <a:rPr lang="en-US" altLang="zh-CN" sz="3200" b="1" dirty="0">
                <a:solidFill>
                  <a:srgbClr val="FF0000"/>
                </a:solidFill>
                <a:latin typeface="微软雅黑" panose="020B0503020204020204" pitchFamily="34" charset="-122"/>
                <a:ea typeface="微软雅黑" panose="020B0503020204020204" pitchFamily="34" charset="-122"/>
              </a:rPr>
              <a:t>1.</a:t>
            </a:r>
            <a:r>
              <a:rPr lang="zh-CN" altLang="en-US" sz="3200" b="1" dirty="0">
                <a:solidFill>
                  <a:srgbClr val="FF0000"/>
                </a:solidFill>
                <a:latin typeface="微软雅黑" panose="020B0503020204020204" pitchFamily="34" charset="-122"/>
                <a:ea typeface="微软雅黑" panose="020B0503020204020204" pitchFamily="34" charset="-122"/>
              </a:rPr>
              <a:t>电气传动技术定义</a:t>
            </a:r>
            <a:endParaRPr lang="en-US" altLang="zh-CN" sz="3200" b="1" dirty="0">
              <a:solidFill>
                <a:srgbClr val="FF0000"/>
              </a:solidFill>
              <a:latin typeface="微软雅黑" panose="020B0503020204020204" pitchFamily="34" charset="-122"/>
              <a:ea typeface="微软雅黑" panose="020B0503020204020204" pitchFamily="34" charset="-122"/>
            </a:endParaRPr>
          </a:p>
          <a:p>
            <a:pPr eaLnBrk="1" hangingPunct="1">
              <a:lnSpc>
                <a:spcPct val="150000"/>
              </a:lnSpc>
              <a:buFont typeface="Arial" panose="020B0604020202020204" pitchFamily="34" charset="0"/>
              <a:buNone/>
            </a:pPr>
            <a:r>
              <a:rPr lang="zh-CN" altLang="en-US" sz="2400" dirty="0">
                <a:latin typeface="宋体" panose="02010600030101010101" pitchFamily="2" charset="-122"/>
                <a:ea typeface="楷体_GB2312" pitchFamily="49" charset="-122"/>
              </a:rPr>
              <a:t>    电气传动技术是指用电动机把电能转换成机械能，带动各种类型的生产机械、交通车辆以及生活中需要运动物品的技术；是通过合理使用电动机实现生产过程机械设备电气化及其自动控制的电气设备及系统的技术总称</a:t>
            </a:r>
            <a:r>
              <a:rPr lang="zh-CN" altLang="en-US" sz="2400" dirty="0" smtClean="0">
                <a:latin typeface="宋体" panose="02010600030101010101" pitchFamily="2" charset="-122"/>
                <a:ea typeface="楷体_GB2312" pitchFamily="49" charset="-122"/>
              </a:rPr>
              <a:t>。</a:t>
            </a:r>
            <a:endParaRPr lang="en-US" altLang="zh-CN" sz="2400" dirty="0" smtClean="0">
              <a:latin typeface="宋体" panose="02010600030101010101" pitchFamily="2" charset="-122"/>
              <a:ea typeface="楷体_GB2312" pitchFamily="49" charset="-122"/>
            </a:endParaRPr>
          </a:p>
          <a:p>
            <a:pPr eaLnBrk="1" hangingPunct="1">
              <a:lnSpc>
                <a:spcPct val="150000"/>
              </a:lnSpc>
              <a:buFont typeface="Arial" panose="020B0604020202020204" pitchFamily="34" charset="0"/>
              <a:buNone/>
            </a:pPr>
            <a:r>
              <a:rPr lang="en-US" altLang="zh-CN" sz="2400" dirty="0">
                <a:latin typeface="宋体" panose="02010600030101010101" pitchFamily="2" charset="-122"/>
                <a:ea typeface="楷体_GB2312" pitchFamily="49" charset="-122"/>
              </a:rPr>
              <a:t> </a:t>
            </a:r>
            <a:r>
              <a:rPr lang="en-US" altLang="zh-CN" sz="2400" dirty="0" smtClean="0">
                <a:latin typeface="宋体" panose="02010600030101010101" pitchFamily="2" charset="-122"/>
                <a:ea typeface="楷体_GB2312" pitchFamily="49" charset="-122"/>
              </a:rPr>
              <a:t>   </a:t>
            </a:r>
            <a:r>
              <a:rPr lang="zh-CN" altLang="en-US" sz="2400" dirty="0" smtClean="0">
                <a:latin typeface="宋体" panose="02010600030101010101" pitchFamily="2" charset="-122"/>
                <a:ea typeface="楷体_GB2312" pitchFamily="49" charset="-122"/>
              </a:rPr>
              <a:t>例如</a:t>
            </a:r>
            <a:r>
              <a:rPr lang="en-US" altLang="zh-CN" sz="2400" dirty="0" smtClean="0">
                <a:latin typeface="宋体" panose="02010600030101010101" pitchFamily="2" charset="-122"/>
                <a:ea typeface="楷体_GB2312" pitchFamily="49" charset="-122"/>
              </a:rPr>
              <a:t>:《</a:t>
            </a:r>
            <a:r>
              <a:rPr lang="zh-CN" altLang="en-US" sz="2400" dirty="0" smtClean="0">
                <a:latin typeface="宋体" panose="02010600030101010101" pitchFamily="2" charset="-122"/>
                <a:ea typeface="楷体_GB2312" pitchFamily="49" charset="-122"/>
              </a:rPr>
              <a:t>电机与控制</a:t>
            </a:r>
            <a:r>
              <a:rPr lang="en-US" altLang="zh-CN" sz="2400" dirty="0" smtClean="0">
                <a:latin typeface="宋体" panose="02010600030101010101" pitchFamily="2" charset="-122"/>
                <a:ea typeface="楷体_GB2312" pitchFamily="49" charset="-122"/>
              </a:rPr>
              <a:t>》</a:t>
            </a:r>
            <a:r>
              <a:rPr lang="zh-CN" altLang="zh-CN" sz="2400" dirty="0" smtClean="0">
                <a:latin typeface="宋体" panose="02010600030101010101" pitchFamily="2" charset="-122"/>
                <a:ea typeface="楷体_GB2312" pitchFamily="49" charset="-122"/>
              </a:rPr>
              <a:t>类课程中</a:t>
            </a:r>
            <a:r>
              <a:rPr lang="zh-CN" altLang="en-US" sz="2400" dirty="0" smtClean="0">
                <a:latin typeface="宋体" panose="02010600030101010101" pitchFamily="2" charset="-122"/>
                <a:ea typeface="楷体_GB2312" pitchFamily="49" charset="-122"/>
              </a:rPr>
              <a:t>电机分类？</a:t>
            </a:r>
            <a:endParaRPr lang="en-US" altLang="zh-CN" sz="2400" dirty="0">
              <a:latin typeface="宋体" panose="02010600030101010101" pitchFamily="2" charset="-122"/>
              <a:ea typeface="楷体_GB2312" pitchFamily="49" charset="-122"/>
            </a:endParaRPr>
          </a:p>
          <a:p>
            <a:pPr eaLnBrk="1" hangingPunct="1">
              <a:lnSpc>
                <a:spcPct val="150000"/>
              </a:lnSpc>
            </a:pPr>
            <a:r>
              <a:rPr lang="en-US" altLang="zh-CN" sz="2400" dirty="0">
                <a:latin typeface="宋体" panose="02010600030101010101" pitchFamily="2" charset="-122"/>
                <a:ea typeface="楷体_GB2312" pitchFamily="49" charset="-122"/>
              </a:rPr>
              <a:t>    </a:t>
            </a:r>
            <a:endParaRPr lang="zh-CN" altLang="en-US" sz="2400" dirty="0">
              <a:latin typeface="宋体" panose="02010600030101010101" pitchFamily="2" charset="-122"/>
              <a:ea typeface="楷体_GB2312" pitchFamily="49" charset="-122"/>
            </a:endParaRPr>
          </a:p>
        </p:txBody>
      </p:sp>
      <p:sp>
        <p:nvSpPr>
          <p:cNvPr id="2" name="矩形 1"/>
          <p:cNvSpPr/>
          <p:nvPr/>
        </p:nvSpPr>
        <p:spPr>
          <a:xfrm>
            <a:off x="3108764" y="8613"/>
            <a:ext cx="29260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
        <p:nvSpPr>
          <p:cNvPr id="3" name="矩形 2"/>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3"/>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2" name="Rectangle 25"/>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3" name="Rectangle 27"/>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47788" y="823913"/>
            <a:ext cx="6448425" cy="349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矩形 2"/>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4" name="矩形 3"/>
          <p:cNvSpPr/>
          <p:nvPr/>
        </p:nvSpPr>
        <p:spPr>
          <a:xfrm>
            <a:off x="3108764" y="8613"/>
            <a:ext cx="2926080" cy="645160"/>
          </a:xfrm>
          <a:prstGeom prst="rect">
            <a:avLst/>
          </a:prstGeom>
        </p:spPr>
        <p:txBody>
          <a:bodyPr wrap="none">
            <a:spAutoFit/>
          </a:bodyPr>
          <a:p>
            <a:pP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654592" y="3638550"/>
            <a:ext cx="768350" cy="760412"/>
          </a:xfrm>
          <a:prstGeom prst="ellipse">
            <a:avLst/>
          </a:prstGeom>
          <a:solidFill>
            <a:srgbClr val="FFFFFF"/>
          </a:solidFill>
          <a:ln w="38100" algn="ctr">
            <a:solidFill>
              <a:srgbClr val="000000"/>
            </a:solidFill>
            <a:round/>
          </a:ln>
          <a:effectLst/>
        </p:spPr>
        <p:txBody>
          <a:bodyPr wrap="none" anchor="ctr"/>
          <a:lstStyle/>
          <a:p>
            <a:endParaRPr lang="zh-CN" altLang="en-US"/>
          </a:p>
        </p:txBody>
      </p:sp>
      <p:sp>
        <p:nvSpPr>
          <p:cNvPr id="5" name="Rectangle 3"/>
          <p:cNvSpPr>
            <a:spLocks noChangeArrowheads="1"/>
          </p:cNvSpPr>
          <p:nvPr/>
        </p:nvSpPr>
        <p:spPr bwMode="auto">
          <a:xfrm>
            <a:off x="2011530" y="3414712"/>
            <a:ext cx="844550" cy="1296988"/>
          </a:xfrm>
          <a:prstGeom prst="rect">
            <a:avLst/>
          </a:prstGeom>
          <a:gradFill rotWithShape="1">
            <a:gsLst>
              <a:gs pos="0">
                <a:srgbClr val="FFFFFF"/>
              </a:gs>
              <a:gs pos="100000">
                <a:srgbClr val="FE9E32"/>
              </a:gs>
            </a:gsLst>
            <a:lin ang="2700000" scaled="1"/>
          </a:gradFill>
          <a:ln w="9525" algn="ctr">
            <a:solidFill>
              <a:srgbClr val="000000"/>
            </a:solidFill>
            <a:miter lim="800000"/>
          </a:ln>
          <a:effectLst/>
        </p:spPr>
        <p:txBody>
          <a:bodyPr wrap="none" anchor="ctr"/>
          <a:lstStyle/>
          <a:p>
            <a:endParaRPr lang="zh-CN" altLang="en-US"/>
          </a:p>
        </p:txBody>
      </p:sp>
      <p:sp>
        <p:nvSpPr>
          <p:cNvPr id="6" name="Rectangle 4"/>
          <p:cNvSpPr>
            <a:spLocks noChangeArrowheads="1"/>
          </p:cNvSpPr>
          <p:nvPr/>
        </p:nvSpPr>
        <p:spPr bwMode="auto">
          <a:xfrm>
            <a:off x="1990892" y="1758950"/>
            <a:ext cx="844550" cy="1296987"/>
          </a:xfrm>
          <a:prstGeom prst="rect">
            <a:avLst/>
          </a:prstGeom>
          <a:gradFill rotWithShape="1">
            <a:gsLst>
              <a:gs pos="0">
                <a:srgbClr val="FFFFFF"/>
              </a:gs>
              <a:gs pos="100000">
                <a:srgbClr val="FE9E32"/>
              </a:gs>
            </a:gsLst>
            <a:lin ang="2700000" scaled="1"/>
          </a:gradFill>
          <a:ln w="9525" algn="ctr">
            <a:solidFill>
              <a:srgbClr val="000000"/>
            </a:solidFill>
            <a:miter lim="800000"/>
          </a:ln>
          <a:effectLst/>
        </p:spPr>
        <p:txBody>
          <a:bodyPr wrap="none" anchor="ctr"/>
          <a:lstStyle/>
          <a:p>
            <a:endParaRPr lang="zh-CN" altLang="en-US"/>
          </a:p>
        </p:txBody>
      </p:sp>
      <p:sp>
        <p:nvSpPr>
          <p:cNvPr id="8" name="Oval 7"/>
          <p:cNvSpPr>
            <a:spLocks noChangeArrowheads="1"/>
          </p:cNvSpPr>
          <p:nvPr/>
        </p:nvSpPr>
        <p:spPr bwMode="auto">
          <a:xfrm>
            <a:off x="3654592" y="2054225"/>
            <a:ext cx="768350" cy="760412"/>
          </a:xfrm>
          <a:prstGeom prst="ellipse">
            <a:avLst/>
          </a:prstGeom>
          <a:solidFill>
            <a:srgbClr val="FFFFFF"/>
          </a:solidFill>
          <a:ln w="38100" algn="ctr">
            <a:solidFill>
              <a:srgbClr val="000000"/>
            </a:solidFill>
            <a:round/>
          </a:ln>
          <a:effectLst/>
        </p:spPr>
        <p:txBody>
          <a:bodyPr wrap="none" anchor="ctr"/>
          <a:lstStyle/>
          <a:p>
            <a:endParaRPr lang="zh-CN" altLang="en-US"/>
          </a:p>
        </p:txBody>
      </p:sp>
      <p:sp>
        <p:nvSpPr>
          <p:cNvPr id="9" name="Line 8"/>
          <p:cNvSpPr>
            <a:spLocks noChangeShapeType="1"/>
          </p:cNvSpPr>
          <p:nvPr/>
        </p:nvSpPr>
        <p:spPr bwMode="auto">
          <a:xfrm flipH="1">
            <a:off x="2856080" y="2436812"/>
            <a:ext cx="792162" cy="0"/>
          </a:xfrm>
          <a:prstGeom prst="line">
            <a:avLst/>
          </a:prstGeom>
          <a:noFill/>
          <a:ln w="38100">
            <a:solidFill>
              <a:schemeClr val="accent2"/>
            </a:solidFill>
            <a:round/>
          </a:ln>
          <a:effectLst/>
        </p:spPr>
        <p:txBody>
          <a:bodyPr/>
          <a:lstStyle/>
          <a:p>
            <a:endParaRPr lang="zh-CN" altLang="en-US"/>
          </a:p>
        </p:txBody>
      </p:sp>
      <p:sp>
        <p:nvSpPr>
          <p:cNvPr id="10" name="Line 9"/>
          <p:cNvSpPr>
            <a:spLocks noChangeShapeType="1"/>
          </p:cNvSpPr>
          <p:nvPr/>
        </p:nvSpPr>
        <p:spPr bwMode="auto">
          <a:xfrm>
            <a:off x="785980" y="2433637"/>
            <a:ext cx="1204912" cy="0"/>
          </a:xfrm>
          <a:prstGeom prst="line">
            <a:avLst/>
          </a:prstGeom>
          <a:noFill/>
          <a:ln w="38100">
            <a:solidFill>
              <a:schemeClr val="accent2"/>
            </a:solidFill>
            <a:round/>
          </a:ln>
          <a:effectLst/>
        </p:spPr>
        <p:txBody>
          <a:bodyPr/>
          <a:lstStyle/>
          <a:p>
            <a:endParaRPr lang="zh-CN" altLang="en-US"/>
          </a:p>
        </p:txBody>
      </p:sp>
      <p:sp>
        <p:nvSpPr>
          <p:cNvPr id="11" name="Line 10"/>
          <p:cNvSpPr>
            <a:spLocks noChangeShapeType="1"/>
          </p:cNvSpPr>
          <p:nvPr/>
        </p:nvSpPr>
        <p:spPr bwMode="auto">
          <a:xfrm>
            <a:off x="4422942" y="2433637"/>
            <a:ext cx="728663" cy="0"/>
          </a:xfrm>
          <a:prstGeom prst="line">
            <a:avLst/>
          </a:prstGeom>
          <a:noFill/>
          <a:ln w="28575">
            <a:solidFill>
              <a:srgbClr val="000000"/>
            </a:solidFill>
            <a:round/>
          </a:ln>
          <a:effectLst/>
        </p:spPr>
        <p:txBody>
          <a:bodyPr/>
          <a:lstStyle/>
          <a:p>
            <a:endParaRPr lang="zh-CN" altLang="en-US"/>
          </a:p>
        </p:txBody>
      </p:sp>
      <p:sp>
        <p:nvSpPr>
          <p:cNvPr id="12" name="Rectangle 11"/>
          <p:cNvSpPr>
            <a:spLocks noChangeArrowheads="1"/>
          </p:cNvSpPr>
          <p:nvPr/>
        </p:nvSpPr>
        <p:spPr bwMode="auto">
          <a:xfrm>
            <a:off x="5151605" y="2190750"/>
            <a:ext cx="1322387" cy="504825"/>
          </a:xfrm>
          <a:prstGeom prst="rect">
            <a:avLst/>
          </a:prstGeom>
          <a:gradFill rotWithShape="1">
            <a:gsLst>
              <a:gs pos="0">
                <a:srgbClr val="FFFFFF"/>
              </a:gs>
              <a:gs pos="100000">
                <a:srgbClr val="000000"/>
              </a:gs>
            </a:gsLst>
            <a:lin ang="2700000" scaled="1"/>
          </a:gradFill>
          <a:ln w="9525" algn="ctr">
            <a:solidFill>
              <a:srgbClr val="000000"/>
            </a:solidFill>
            <a:miter lim="800000"/>
          </a:ln>
          <a:effectLst/>
        </p:spPr>
        <p:txBody>
          <a:bodyPr wrap="none" anchor="ctr"/>
          <a:lstStyle/>
          <a:p>
            <a:endParaRPr lang="zh-CN" altLang="en-US"/>
          </a:p>
        </p:txBody>
      </p:sp>
      <p:sp>
        <p:nvSpPr>
          <p:cNvPr id="13" name="Line 12"/>
          <p:cNvSpPr>
            <a:spLocks noChangeShapeType="1"/>
          </p:cNvSpPr>
          <p:nvPr/>
        </p:nvSpPr>
        <p:spPr bwMode="auto">
          <a:xfrm>
            <a:off x="6473992" y="2433637"/>
            <a:ext cx="528638" cy="0"/>
          </a:xfrm>
          <a:prstGeom prst="line">
            <a:avLst/>
          </a:prstGeom>
          <a:noFill/>
          <a:ln w="28575">
            <a:solidFill>
              <a:srgbClr val="000000"/>
            </a:solidFill>
            <a:round/>
          </a:ln>
          <a:effectLst/>
        </p:spPr>
        <p:txBody>
          <a:bodyPr/>
          <a:lstStyle/>
          <a:p>
            <a:endParaRPr lang="zh-CN" altLang="en-US"/>
          </a:p>
        </p:txBody>
      </p:sp>
      <p:sp>
        <p:nvSpPr>
          <p:cNvPr id="14" name="Rectangle 13"/>
          <p:cNvSpPr>
            <a:spLocks noChangeArrowheads="1"/>
          </p:cNvSpPr>
          <p:nvPr/>
        </p:nvSpPr>
        <p:spPr bwMode="auto">
          <a:xfrm>
            <a:off x="7002630" y="2178050"/>
            <a:ext cx="1058862" cy="544512"/>
          </a:xfrm>
          <a:prstGeom prst="rect">
            <a:avLst/>
          </a:prstGeom>
          <a:gradFill rotWithShape="1">
            <a:gsLst>
              <a:gs pos="0">
                <a:srgbClr val="E6DCAC"/>
              </a:gs>
              <a:gs pos="12000">
                <a:srgbClr val="E6D78A"/>
              </a:gs>
              <a:gs pos="30000">
                <a:srgbClr val="C7AC4C"/>
              </a:gs>
              <a:gs pos="45000">
                <a:srgbClr val="E6D78A"/>
              </a:gs>
              <a:gs pos="77000">
                <a:srgbClr val="C7AC4C"/>
              </a:gs>
              <a:gs pos="100000">
                <a:srgbClr val="E6DCAC"/>
              </a:gs>
            </a:gsLst>
            <a:lin ang="2700000" scaled="1"/>
          </a:gradFill>
          <a:ln w="9525" algn="ctr">
            <a:solidFill>
              <a:srgbClr val="000000"/>
            </a:solidFill>
            <a:miter lim="800000"/>
          </a:ln>
          <a:effectLst/>
        </p:spPr>
        <p:txBody>
          <a:bodyPr wrap="none" anchor="ctr"/>
          <a:lstStyle/>
          <a:p>
            <a:endParaRPr lang="zh-CN" altLang="en-US"/>
          </a:p>
        </p:txBody>
      </p:sp>
      <p:sp>
        <p:nvSpPr>
          <p:cNvPr id="15" name="Line 14"/>
          <p:cNvSpPr>
            <a:spLocks noChangeShapeType="1"/>
          </p:cNvSpPr>
          <p:nvPr/>
        </p:nvSpPr>
        <p:spPr bwMode="auto">
          <a:xfrm>
            <a:off x="7002630" y="2178050"/>
            <a:ext cx="1057275" cy="514350"/>
          </a:xfrm>
          <a:prstGeom prst="line">
            <a:avLst/>
          </a:prstGeom>
          <a:noFill/>
          <a:ln w="9525">
            <a:solidFill>
              <a:srgbClr val="000000"/>
            </a:solidFill>
            <a:round/>
          </a:ln>
          <a:effectLst/>
        </p:spPr>
        <p:txBody>
          <a:bodyPr/>
          <a:lstStyle/>
          <a:p>
            <a:endParaRPr lang="zh-CN" altLang="en-US"/>
          </a:p>
        </p:txBody>
      </p:sp>
      <p:sp>
        <p:nvSpPr>
          <p:cNvPr id="16" name="Line 15"/>
          <p:cNvSpPr>
            <a:spLocks noChangeShapeType="1"/>
          </p:cNvSpPr>
          <p:nvPr/>
        </p:nvSpPr>
        <p:spPr bwMode="auto">
          <a:xfrm flipV="1">
            <a:off x="7069305" y="2178050"/>
            <a:ext cx="990600" cy="514350"/>
          </a:xfrm>
          <a:prstGeom prst="line">
            <a:avLst/>
          </a:prstGeom>
          <a:noFill/>
          <a:ln w="9525">
            <a:solidFill>
              <a:srgbClr val="000000"/>
            </a:solidFill>
            <a:round/>
          </a:ln>
          <a:effectLst/>
        </p:spPr>
        <p:txBody>
          <a:bodyPr/>
          <a:lstStyle/>
          <a:p>
            <a:endParaRPr lang="zh-CN" altLang="en-US"/>
          </a:p>
        </p:txBody>
      </p:sp>
      <p:sp>
        <p:nvSpPr>
          <p:cNvPr id="17" name="Text Box 16"/>
          <p:cNvSpPr txBox="1">
            <a:spLocks noChangeArrowheads="1"/>
          </p:cNvSpPr>
          <p:nvPr/>
        </p:nvSpPr>
        <p:spPr bwMode="auto">
          <a:xfrm>
            <a:off x="4943642" y="1700212"/>
            <a:ext cx="1555750" cy="490538"/>
          </a:xfrm>
          <a:prstGeom prst="rect">
            <a:avLst/>
          </a:prstGeom>
          <a:noFill/>
          <a:ln w="9525" algn="ctr">
            <a:noFill/>
            <a:miter lim="800000"/>
          </a:ln>
          <a:effectLst/>
        </p:spPr>
        <p:txBody>
          <a:bodyPr wrap="none">
            <a:spAutoFit/>
          </a:bodyPr>
          <a:lstStyle/>
          <a:p>
            <a:pPr marL="336550" indent="-336550"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中间传动机构</a:t>
            </a:r>
            <a:endParaRPr kumimoji="0" lang="zh-CN" altLang="en-US" sz="1800">
              <a:solidFill>
                <a:srgbClr val="000000"/>
              </a:solidFill>
              <a:latin typeface="宋体" panose="02010600030101010101" pitchFamily="2" charset="-122"/>
            </a:endParaRPr>
          </a:p>
        </p:txBody>
      </p:sp>
      <p:sp>
        <p:nvSpPr>
          <p:cNvPr id="18" name="AutoShape 17"/>
          <p:cNvSpPr>
            <a:spLocks noChangeArrowheads="1"/>
          </p:cNvSpPr>
          <p:nvPr/>
        </p:nvSpPr>
        <p:spPr bwMode="auto">
          <a:xfrm>
            <a:off x="6672430" y="1974850"/>
            <a:ext cx="211137" cy="955675"/>
          </a:xfrm>
          <a:prstGeom prst="curvedLeftArrow">
            <a:avLst>
              <a:gd name="adj1" fmla="val 90527"/>
              <a:gd name="adj2" fmla="val 181053"/>
              <a:gd name="adj3" fmla="val 33333"/>
            </a:avLst>
          </a:prstGeom>
          <a:solidFill>
            <a:srgbClr val="FFFFFF"/>
          </a:solidFill>
          <a:ln w="9525">
            <a:solidFill>
              <a:srgbClr val="000000"/>
            </a:solidFill>
            <a:miter lim="800000"/>
          </a:ln>
          <a:effectLst/>
        </p:spPr>
        <p:txBody>
          <a:bodyPr wrap="none" anchor="ctr"/>
          <a:lstStyle/>
          <a:p>
            <a:endParaRPr lang="zh-CN" altLang="en-US"/>
          </a:p>
        </p:txBody>
      </p:sp>
      <p:sp>
        <p:nvSpPr>
          <p:cNvPr id="19" name="Text Box 18"/>
          <p:cNvSpPr txBox="1">
            <a:spLocks noChangeArrowheads="1"/>
          </p:cNvSpPr>
          <p:nvPr/>
        </p:nvSpPr>
        <p:spPr bwMode="auto">
          <a:xfrm>
            <a:off x="624055" y="1614487"/>
            <a:ext cx="1098550" cy="806450"/>
          </a:xfrm>
          <a:prstGeom prst="rect">
            <a:avLst/>
          </a:prstGeom>
          <a:noFill/>
          <a:ln w="9525" algn="ctr">
            <a:noFill/>
            <a:miter lim="800000"/>
          </a:ln>
          <a:effectLst/>
        </p:spPr>
        <p:txBody>
          <a:bodyPr wrap="none">
            <a:spAutoFit/>
          </a:bodyPr>
          <a:lstStyle/>
          <a:p>
            <a:pPr marL="336550" indent="-336550" eaLnBrk="0" hangingPunct="0">
              <a:lnSpc>
                <a:spcPct val="12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交流电源</a:t>
            </a:r>
            <a:endParaRPr kumimoji="0" lang="zh-CN" altLang="en-US" sz="1800">
              <a:solidFill>
                <a:srgbClr val="000000"/>
              </a:solidFill>
              <a:latin typeface="宋体" panose="02010600030101010101" pitchFamily="2" charset="-122"/>
            </a:endParaRPr>
          </a:p>
          <a:p>
            <a:pPr marL="336550" indent="-336550" eaLnBrk="0" hangingPunct="0">
              <a:lnSpc>
                <a:spcPct val="12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输入</a:t>
            </a:r>
            <a:endParaRPr kumimoji="0" lang="zh-CN" altLang="en-US" sz="1800">
              <a:solidFill>
                <a:srgbClr val="000000"/>
              </a:solidFill>
              <a:latin typeface="宋体" panose="02010600030101010101" pitchFamily="2" charset="-122"/>
            </a:endParaRPr>
          </a:p>
        </p:txBody>
      </p:sp>
      <p:sp>
        <p:nvSpPr>
          <p:cNvPr id="20" name="Text Box 19"/>
          <p:cNvSpPr txBox="1">
            <a:spLocks noChangeArrowheads="1"/>
          </p:cNvSpPr>
          <p:nvPr/>
        </p:nvSpPr>
        <p:spPr bwMode="auto">
          <a:xfrm>
            <a:off x="6959767" y="1700212"/>
            <a:ext cx="1098550" cy="490538"/>
          </a:xfrm>
          <a:prstGeom prst="rect">
            <a:avLst/>
          </a:prstGeom>
          <a:noFill/>
          <a:ln w="9525" algn="ctr">
            <a:noFill/>
            <a:miter lim="800000"/>
          </a:ln>
          <a:effectLst/>
        </p:spPr>
        <p:txBody>
          <a:bodyPr wrap="none">
            <a:spAutoFit/>
          </a:bodyPr>
          <a:lstStyle/>
          <a:p>
            <a:pPr marL="336550" indent="-336550"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终端机械</a:t>
            </a:r>
            <a:endParaRPr kumimoji="0" lang="zh-CN" altLang="en-US" sz="1800">
              <a:solidFill>
                <a:srgbClr val="000000"/>
              </a:solidFill>
              <a:latin typeface="宋体" panose="02010600030101010101" pitchFamily="2" charset="-122"/>
            </a:endParaRPr>
          </a:p>
        </p:txBody>
      </p:sp>
      <p:sp>
        <p:nvSpPr>
          <p:cNvPr id="21" name="Text Box 20"/>
          <p:cNvSpPr txBox="1">
            <a:spLocks noChangeArrowheads="1"/>
          </p:cNvSpPr>
          <p:nvPr/>
        </p:nvSpPr>
        <p:spPr bwMode="auto">
          <a:xfrm>
            <a:off x="3719680" y="3703637"/>
            <a:ext cx="641350" cy="695325"/>
          </a:xfrm>
          <a:prstGeom prst="rect">
            <a:avLst/>
          </a:prstGeom>
          <a:noFill/>
          <a:ln w="9525" algn="ctr">
            <a:noFill/>
            <a:miter lim="800000"/>
          </a:ln>
          <a:effectLst/>
        </p:spPr>
        <p:txBody>
          <a:bodyPr wrap="none">
            <a:spAutoFit/>
          </a:bodyPr>
          <a:lstStyle/>
          <a:p>
            <a:pPr marL="336550" indent="-336550" eaLnBrk="0" hangingPunct="0">
              <a:lnSpc>
                <a:spcPct val="110000"/>
              </a:lnSpc>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交流</a:t>
            </a:r>
            <a:endParaRPr kumimoji="0" lang="zh-CN" altLang="en-US" sz="1800">
              <a:solidFill>
                <a:srgbClr val="000000"/>
              </a:solidFill>
              <a:latin typeface="宋体" panose="02010600030101010101" pitchFamily="2" charset="-122"/>
            </a:endParaRPr>
          </a:p>
          <a:p>
            <a:pPr marL="336550" indent="-336550" eaLnBrk="0" hangingPunct="0">
              <a:lnSpc>
                <a:spcPct val="110000"/>
              </a:lnSpc>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电机</a:t>
            </a:r>
            <a:endParaRPr kumimoji="0" lang="zh-CN" altLang="en-US" sz="1800">
              <a:solidFill>
                <a:srgbClr val="000000"/>
              </a:solidFill>
              <a:latin typeface="宋体" panose="02010600030101010101" pitchFamily="2" charset="-122"/>
            </a:endParaRPr>
          </a:p>
        </p:txBody>
      </p:sp>
      <p:sp>
        <p:nvSpPr>
          <p:cNvPr id="22" name="Text Box 21"/>
          <p:cNvSpPr txBox="1">
            <a:spLocks noChangeArrowheads="1"/>
          </p:cNvSpPr>
          <p:nvPr/>
        </p:nvSpPr>
        <p:spPr bwMode="auto">
          <a:xfrm>
            <a:off x="2063917" y="1878012"/>
            <a:ext cx="641350" cy="1104900"/>
          </a:xfrm>
          <a:prstGeom prst="rect">
            <a:avLst/>
          </a:prstGeom>
          <a:noFill/>
          <a:ln w="9525" algn="ctr">
            <a:noFill/>
            <a:miter lim="800000"/>
          </a:ln>
          <a:effectLst/>
        </p:spPr>
        <p:txBody>
          <a:bodyPr wrap="none">
            <a:spAutoFit/>
          </a:bodyPr>
          <a:lstStyle/>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dirty="0">
                <a:solidFill>
                  <a:srgbClr val="000000"/>
                </a:solidFill>
                <a:latin typeface="宋体" panose="02010600030101010101" pitchFamily="2" charset="-122"/>
              </a:rPr>
              <a:t>直流</a:t>
            </a:r>
            <a:endParaRPr kumimoji="0" lang="zh-CN" altLang="en-US" sz="1800" dirty="0">
              <a:solidFill>
                <a:srgbClr val="000000"/>
              </a:solidFill>
              <a:latin typeface="宋体" panose="02010600030101010101" pitchFamily="2" charset="-122"/>
            </a:endParaRPr>
          </a:p>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dirty="0">
                <a:solidFill>
                  <a:srgbClr val="000000"/>
                </a:solidFill>
                <a:latin typeface="宋体" panose="02010600030101010101" pitchFamily="2" charset="-122"/>
              </a:rPr>
              <a:t>调速</a:t>
            </a:r>
            <a:endParaRPr kumimoji="0" lang="zh-CN" altLang="en-US" sz="1800" dirty="0">
              <a:solidFill>
                <a:srgbClr val="000000"/>
              </a:solidFill>
              <a:latin typeface="宋体" panose="02010600030101010101" pitchFamily="2" charset="-122"/>
            </a:endParaRPr>
          </a:p>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dirty="0">
                <a:solidFill>
                  <a:srgbClr val="000000"/>
                </a:solidFill>
                <a:latin typeface="宋体" panose="02010600030101010101" pitchFamily="2" charset="-122"/>
              </a:rPr>
              <a:t>装置</a:t>
            </a:r>
            <a:endParaRPr kumimoji="0" lang="zh-CN" altLang="en-US" sz="1800" dirty="0">
              <a:solidFill>
                <a:srgbClr val="000000"/>
              </a:solidFill>
              <a:latin typeface="宋体" panose="02010600030101010101" pitchFamily="2" charset="-122"/>
            </a:endParaRPr>
          </a:p>
        </p:txBody>
      </p:sp>
      <p:sp>
        <p:nvSpPr>
          <p:cNvPr id="23" name="Freeform 22"/>
          <p:cNvSpPr/>
          <p:nvPr/>
        </p:nvSpPr>
        <p:spPr bwMode="auto">
          <a:xfrm>
            <a:off x="1127292" y="2551112"/>
            <a:ext cx="360363" cy="215900"/>
          </a:xfrm>
          <a:custGeom>
            <a:avLst/>
            <a:gdLst>
              <a:gd name="T0" fmla="*/ 0 w 545"/>
              <a:gd name="T1" fmla="*/ 2147483647 h 273"/>
              <a:gd name="T2" fmla="*/ 2147483647 w 545"/>
              <a:gd name="T3" fmla="*/ 0 h 273"/>
              <a:gd name="T4" fmla="*/ 2147483647 w 545"/>
              <a:gd name="T5" fmla="*/ 2147483647 h 273"/>
              <a:gd name="T6" fmla="*/ 2147483647 w 545"/>
              <a:gd name="T7" fmla="*/ 2147483647 h 273"/>
              <a:gd name="T8" fmla="*/ 2147483647 w 545"/>
              <a:gd name="T9" fmla="*/ 2147483647 h 2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5" h="273">
                <a:moveTo>
                  <a:pt x="0" y="137"/>
                </a:moveTo>
                <a:cubicBezTo>
                  <a:pt x="45" y="68"/>
                  <a:pt x="91" y="0"/>
                  <a:pt x="136" y="0"/>
                </a:cubicBezTo>
                <a:cubicBezTo>
                  <a:pt x="181" y="0"/>
                  <a:pt x="219" y="92"/>
                  <a:pt x="272" y="137"/>
                </a:cubicBezTo>
                <a:cubicBezTo>
                  <a:pt x="325" y="182"/>
                  <a:pt x="409" y="273"/>
                  <a:pt x="454" y="273"/>
                </a:cubicBezTo>
                <a:cubicBezTo>
                  <a:pt x="499" y="273"/>
                  <a:pt x="522" y="205"/>
                  <a:pt x="545" y="137"/>
                </a:cubicBezTo>
              </a:path>
            </a:pathLst>
          </a:custGeom>
          <a:noFill/>
          <a:ln w="38100" cap="flat" cmpd="sng">
            <a:solidFill>
              <a:srgbClr val="000000"/>
            </a:solidFill>
            <a:prstDash val="solid"/>
            <a:round/>
          </a:ln>
          <a:effectLst/>
        </p:spPr>
        <p:txBody>
          <a:bodyPr/>
          <a:lstStyle/>
          <a:p>
            <a:endParaRPr lang="zh-CN" altLang="en-US"/>
          </a:p>
        </p:txBody>
      </p:sp>
      <p:sp>
        <p:nvSpPr>
          <p:cNvPr id="24" name="Line 23"/>
          <p:cNvSpPr>
            <a:spLocks noChangeShapeType="1"/>
          </p:cNvSpPr>
          <p:nvPr/>
        </p:nvSpPr>
        <p:spPr bwMode="auto">
          <a:xfrm>
            <a:off x="3143417" y="2263775"/>
            <a:ext cx="360363" cy="1587"/>
          </a:xfrm>
          <a:prstGeom prst="line">
            <a:avLst/>
          </a:prstGeom>
          <a:noFill/>
          <a:ln w="38100">
            <a:solidFill>
              <a:schemeClr val="accent2"/>
            </a:solidFill>
            <a:round/>
          </a:ln>
          <a:effectLst/>
        </p:spPr>
        <p:txBody>
          <a:bodyPr/>
          <a:lstStyle/>
          <a:p>
            <a:endParaRPr lang="zh-CN" altLang="en-US"/>
          </a:p>
        </p:txBody>
      </p:sp>
      <p:sp>
        <p:nvSpPr>
          <p:cNvPr id="25" name="Freeform 24"/>
          <p:cNvSpPr/>
          <p:nvPr/>
        </p:nvSpPr>
        <p:spPr bwMode="auto">
          <a:xfrm>
            <a:off x="3071980" y="3703637"/>
            <a:ext cx="360362" cy="215900"/>
          </a:xfrm>
          <a:custGeom>
            <a:avLst/>
            <a:gdLst>
              <a:gd name="T0" fmla="*/ 0 w 545"/>
              <a:gd name="T1" fmla="*/ 2147483647 h 273"/>
              <a:gd name="T2" fmla="*/ 2147483647 w 545"/>
              <a:gd name="T3" fmla="*/ 0 h 273"/>
              <a:gd name="T4" fmla="*/ 2147483647 w 545"/>
              <a:gd name="T5" fmla="*/ 2147483647 h 273"/>
              <a:gd name="T6" fmla="*/ 2147483647 w 545"/>
              <a:gd name="T7" fmla="*/ 2147483647 h 273"/>
              <a:gd name="T8" fmla="*/ 2147483647 w 545"/>
              <a:gd name="T9" fmla="*/ 2147483647 h 2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5" h="273">
                <a:moveTo>
                  <a:pt x="0" y="137"/>
                </a:moveTo>
                <a:cubicBezTo>
                  <a:pt x="45" y="68"/>
                  <a:pt x="91" y="0"/>
                  <a:pt x="136" y="0"/>
                </a:cubicBezTo>
                <a:cubicBezTo>
                  <a:pt x="181" y="0"/>
                  <a:pt x="219" y="92"/>
                  <a:pt x="272" y="137"/>
                </a:cubicBezTo>
                <a:cubicBezTo>
                  <a:pt x="325" y="182"/>
                  <a:pt x="409" y="273"/>
                  <a:pt x="454" y="273"/>
                </a:cubicBezTo>
                <a:cubicBezTo>
                  <a:pt x="499" y="273"/>
                  <a:pt x="522" y="205"/>
                  <a:pt x="545" y="137"/>
                </a:cubicBezTo>
              </a:path>
            </a:pathLst>
          </a:custGeom>
          <a:noFill/>
          <a:ln w="38100" cap="flat" cmpd="sng">
            <a:solidFill>
              <a:srgbClr val="000000"/>
            </a:solidFill>
            <a:prstDash val="solid"/>
            <a:round/>
          </a:ln>
          <a:effectLst/>
        </p:spPr>
        <p:txBody>
          <a:bodyPr/>
          <a:lstStyle/>
          <a:p>
            <a:endParaRPr lang="zh-CN" altLang="en-US"/>
          </a:p>
        </p:txBody>
      </p:sp>
      <p:sp>
        <p:nvSpPr>
          <p:cNvPr id="26" name="Text Box 25"/>
          <p:cNvSpPr txBox="1">
            <a:spLocks noChangeArrowheads="1"/>
          </p:cNvSpPr>
          <p:nvPr/>
        </p:nvSpPr>
        <p:spPr bwMode="auto">
          <a:xfrm>
            <a:off x="2854492" y="1758950"/>
            <a:ext cx="1152525" cy="422275"/>
          </a:xfrm>
          <a:prstGeom prst="rect">
            <a:avLst/>
          </a:prstGeom>
          <a:noFill/>
          <a:ln w="9525" algn="ctr">
            <a:noFill/>
            <a:miter lim="800000"/>
          </a:ln>
          <a:effectLst/>
        </p:spPr>
        <p:txBody>
          <a:bodyPr>
            <a:spAutoFit/>
          </a:bodyPr>
          <a:lstStyle/>
          <a:p>
            <a:pPr marL="336550" indent="-336550" eaLnBrk="0" hangingPunct="0">
              <a:lnSpc>
                <a:spcPct val="12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直流输出</a:t>
            </a:r>
            <a:endParaRPr kumimoji="0" lang="zh-CN" altLang="en-US" sz="1800">
              <a:solidFill>
                <a:srgbClr val="000000"/>
              </a:solidFill>
              <a:latin typeface="宋体" panose="02010600030101010101" pitchFamily="2" charset="-122"/>
            </a:endParaRPr>
          </a:p>
        </p:txBody>
      </p:sp>
      <p:sp>
        <p:nvSpPr>
          <p:cNvPr id="27" name="Text Box 26"/>
          <p:cNvSpPr txBox="1">
            <a:spLocks noChangeArrowheads="1"/>
          </p:cNvSpPr>
          <p:nvPr/>
        </p:nvSpPr>
        <p:spPr bwMode="auto">
          <a:xfrm>
            <a:off x="4872205" y="3271837"/>
            <a:ext cx="2012950" cy="490538"/>
          </a:xfrm>
          <a:prstGeom prst="rect">
            <a:avLst/>
          </a:prstGeom>
          <a:noFill/>
          <a:ln w="9525" algn="ctr">
            <a:noFill/>
            <a:miter lim="800000"/>
          </a:ln>
          <a:effectLst/>
        </p:spPr>
        <p:txBody>
          <a:bodyPr>
            <a:spAutoFit/>
          </a:bodyPr>
          <a:lstStyle/>
          <a:p>
            <a:pPr marL="336550" indent="-336550"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皮带轮、齿轮箱等</a:t>
            </a:r>
            <a:endParaRPr kumimoji="0" lang="zh-CN" altLang="en-US" sz="1800">
              <a:solidFill>
                <a:srgbClr val="000000"/>
              </a:solidFill>
              <a:latin typeface="宋体" panose="02010600030101010101" pitchFamily="2" charset="-122"/>
            </a:endParaRPr>
          </a:p>
        </p:txBody>
      </p:sp>
      <p:sp>
        <p:nvSpPr>
          <p:cNvPr id="28" name="Text Box 27"/>
          <p:cNvSpPr txBox="1">
            <a:spLocks noChangeArrowheads="1"/>
          </p:cNvSpPr>
          <p:nvPr/>
        </p:nvSpPr>
        <p:spPr bwMode="auto">
          <a:xfrm>
            <a:off x="7104230" y="3271837"/>
            <a:ext cx="1327150" cy="490538"/>
          </a:xfrm>
          <a:prstGeom prst="rect">
            <a:avLst/>
          </a:prstGeom>
          <a:noFill/>
          <a:ln w="9525" algn="ctr">
            <a:noFill/>
            <a:miter lim="800000"/>
          </a:ln>
          <a:effectLst/>
        </p:spPr>
        <p:txBody>
          <a:bodyPr wrap="none">
            <a:spAutoFit/>
          </a:bodyPr>
          <a:lstStyle/>
          <a:p>
            <a:pPr marL="336550" indent="-336550"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风机、泵等</a:t>
            </a:r>
            <a:endParaRPr kumimoji="0" lang="zh-CN" altLang="en-US" sz="1800">
              <a:solidFill>
                <a:srgbClr val="000000"/>
              </a:solidFill>
              <a:latin typeface="宋体" panose="02010600030101010101" pitchFamily="2" charset="-122"/>
            </a:endParaRPr>
          </a:p>
        </p:txBody>
      </p:sp>
      <p:sp>
        <p:nvSpPr>
          <p:cNvPr id="29" name="Line 28"/>
          <p:cNvSpPr>
            <a:spLocks noChangeShapeType="1"/>
          </p:cNvSpPr>
          <p:nvPr/>
        </p:nvSpPr>
        <p:spPr bwMode="auto">
          <a:xfrm flipV="1">
            <a:off x="5735805" y="2840037"/>
            <a:ext cx="0" cy="574675"/>
          </a:xfrm>
          <a:prstGeom prst="line">
            <a:avLst/>
          </a:prstGeom>
          <a:noFill/>
          <a:ln w="38100">
            <a:solidFill>
              <a:srgbClr val="FF0000"/>
            </a:solidFill>
            <a:round/>
            <a:headEnd type="triangle" w="med" len="med"/>
          </a:ln>
          <a:effectLst/>
        </p:spPr>
        <p:txBody>
          <a:bodyPr/>
          <a:lstStyle/>
          <a:p>
            <a:endParaRPr lang="zh-CN" altLang="en-US"/>
          </a:p>
        </p:txBody>
      </p:sp>
      <p:sp>
        <p:nvSpPr>
          <p:cNvPr id="30" name="Line 29"/>
          <p:cNvSpPr>
            <a:spLocks noChangeShapeType="1"/>
          </p:cNvSpPr>
          <p:nvPr/>
        </p:nvSpPr>
        <p:spPr bwMode="auto">
          <a:xfrm flipV="1">
            <a:off x="7536030" y="2840037"/>
            <a:ext cx="0" cy="574675"/>
          </a:xfrm>
          <a:prstGeom prst="line">
            <a:avLst/>
          </a:prstGeom>
          <a:noFill/>
          <a:ln w="38100">
            <a:solidFill>
              <a:srgbClr val="FF0000"/>
            </a:solidFill>
            <a:round/>
            <a:headEnd type="triangle" w="med" len="med"/>
          </a:ln>
          <a:effectLst/>
        </p:spPr>
        <p:txBody>
          <a:bodyPr/>
          <a:lstStyle/>
          <a:p>
            <a:endParaRPr lang="zh-CN" altLang="en-US"/>
          </a:p>
        </p:txBody>
      </p:sp>
      <p:sp>
        <p:nvSpPr>
          <p:cNvPr id="31" name="Line 30"/>
          <p:cNvSpPr>
            <a:spLocks noChangeShapeType="1"/>
          </p:cNvSpPr>
          <p:nvPr/>
        </p:nvSpPr>
        <p:spPr bwMode="auto">
          <a:xfrm flipH="1">
            <a:off x="2856080" y="4021137"/>
            <a:ext cx="792162" cy="0"/>
          </a:xfrm>
          <a:prstGeom prst="line">
            <a:avLst/>
          </a:prstGeom>
          <a:noFill/>
          <a:ln w="38100">
            <a:solidFill>
              <a:schemeClr val="accent2"/>
            </a:solidFill>
            <a:prstDash val="dash"/>
            <a:round/>
          </a:ln>
          <a:effectLst/>
        </p:spPr>
        <p:txBody>
          <a:bodyPr/>
          <a:lstStyle/>
          <a:p>
            <a:endParaRPr lang="zh-CN" altLang="en-US"/>
          </a:p>
        </p:txBody>
      </p:sp>
      <p:sp>
        <p:nvSpPr>
          <p:cNvPr id="32" name="Text Box 31"/>
          <p:cNvSpPr txBox="1">
            <a:spLocks noChangeArrowheads="1"/>
          </p:cNvSpPr>
          <p:nvPr/>
        </p:nvSpPr>
        <p:spPr bwMode="auto">
          <a:xfrm>
            <a:off x="3719680" y="2073275"/>
            <a:ext cx="641350" cy="766762"/>
          </a:xfrm>
          <a:prstGeom prst="rect">
            <a:avLst/>
          </a:prstGeom>
          <a:noFill/>
          <a:ln w="9525" algn="ctr">
            <a:noFill/>
            <a:miter lim="800000"/>
          </a:ln>
          <a:effectLst/>
        </p:spPr>
        <p:txBody>
          <a:bodyPr wrap="none">
            <a:spAutoFit/>
          </a:bodyPr>
          <a:lstStyle/>
          <a:p>
            <a:pPr marL="336550" indent="-336550" eaLnBrk="0" hangingPunct="0">
              <a:lnSpc>
                <a:spcPct val="120000"/>
              </a:lnSpc>
              <a:spcAft>
                <a:spcPct val="5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直流</a:t>
            </a:r>
            <a:endParaRPr kumimoji="0" lang="zh-CN" altLang="en-US" sz="1800">
              <a:solidFill>
                <a:srgbClr val="000000"/>
              </a:solidFill>
              <a:latin typeface="宋体" panose="02010600030101010101" pitchFamily="2" charset="-122"/>
            </a:endParaRPr>
          </a:p>
          <a:p>
            <a:pPr marL="336550" indent="-336550" eaLnBrk="0" hangingPunct="0">
              <a:lnSpc>
                <a:spcPct val="120000"/>
              </a:lnSpc>
              <a:spcAft>
                <a:spcPct val="5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电机</a:t>
            </a:r>
            <a:endParaRPr kumimoji="0" lang="zh-CN" altLang="en-US" sz="1800">
              <a:solidFill>
                <a:srgbClr val="000000"/>
              </a:solidFill>
              <a:latin typeface="宋体" panose="02010600030101010101" pitchFamily="2" charset="-122"/>
            </a:endParaRPr>
          </a:p>
        </p:txBody>
      </p:sp>
      <p:sp>
        <p:nvSpPr>
          <p:cNvPr id="33" name="Text Box 32"/>
          <p:cNvSpPr txBox="1">
            <a:spLocks noChangeArrowheads="1"/>
          </p:cNvSpPr>
          <p:nvPr/>
        </p:nvSpPr>
        <p:spPr bwMode="auto">
          <a:xfrm>
            <a:off x="2063917" y="3462337"/>
            <a:ext cx="641350" cy="1104900"/>
          </a:xfrm>
          <a:prstGeom prst="rect">
            <a:avLst/>
          </a:prstGeom>
          <a:noFill/>
          <a:ln w="9525" algn="ctr">
            <a:noFill/>
            <a:miter lim="800000"/>
          </a:ln>
          <a:effectLst/>
        </p:spPr>
        <p:txBody>
          <a:bodyPr wrap="none">
            <a:spAutoFit/>
          </a:bodyPr>
          <a:lstStyle/>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交流</a:t>
            </a:r>
            <a:endParaRPr kumimoji="0" lang="zh-CN" altLang="en-US" sz="1800">
              <a:solidFill>
                <a:srgbClr val="000000"/>
              </a:solidFill>
              <a:latin typeface="宋体" panose="02010600030101010101" pitchFamily="2" charset="-122"/>
            </a:endParaRPr>
          </a:p>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调速</a:t>
            </a:r>
            <a:endParaRPr kumimoji="0" lang="zh-CN" altLang="en-US" sz="1800">
              <a:solidFill>
                <a:srgbClr val="000000"/>
              </a:solidFill>
              <a:latin typeface="宋体" panose="02010600030101010101" pitchFamily="2" charset="-122"/>
            </a:endParaRPr>
          </a:p>
          <a:p>
            <a:pPr marL="336550" indent="-336550" eaLnBrk="0" hangingPunct="0">
              <a:lnSpc>
                <a:spcPct val="11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装置</a:t>
            </a:r>
            <a:endParaRPr kumimoji="0" lang="zh-CN" altLang="en-US" sz="1800">
              <a:solidFill>
                <a:srgbClr val="000000"/>
              </a:solidFill>
              <a:latin typeface="宋体" panose="02010600030101010101" pitchFamily="2" charset="-122"/>
            </a:endParaRPr>
          </a:p>
        </p:txBody>
      </p:sp>
      <p:sp>
        <p:nvSpPr>
          <p:cNvPr id="34" name="Line 33"/>
          <p:cNvSpPr>
            <a:spLocks noChangeShapeType="1"/>
          </p:cNvSpPr>
          <p:nvPr/>
        </p:nvSpPr>
        <p:spPr bwMode="auto">
          <a:xfrm>
            <a:off x="1632117" y="2449512"/>
            <a:ext cx="0" cy="1584325"/>
          </a:xfrm>
          <a:prstGeom prst="line">
            <a:avLst/>
          </a:prstGeom>
          <a:noFill/>
          <a:ln w="38100">
            <a:solidFill>
              <a:schemeClr val="accent2"/>
            </a:solidFill>
            <a:prstDash val="dash"/>
            <a:round/>
          </a:ln>
          <a:effectLst/>
        </p:spPr>
        <p:txBody>
          <a:bodyPr/>
          <a:lstStyle/>
          <a:p>
            <a:endParaRPr lang="zh-CN" altLang="en-US"/>
          </a:p>
        </p:txBody>
      </p:sp>
      <p:sp>
        <p:nvSpPr>
          <p:cNvPr id="35" name="Line 34"/>
          <p:cNvSpPr>
            <a:spLocks noChangeShapeType="1"/>
          </p:cNvSpPr>
          <p:nvPr/>
        </p:nvSpPr>
        <p:spPr bwMode="auto">
          <a:xfrm>
            <a:off x="1632117" y="4049712"/>
            <a:ext cx="358775" cy="0"/>
          </a:xfrm>
          <a:prstGeom prst="line">
            <a:avLst/>
          </a:prstGeom>
          <a:noFill/>
          <a:ln w="38100">
            <a:solidFill>
              <a:schemeClr val="accent2"/>
            </a:solidFill>
            <a:prstDash val="dash"/>
            <a:round/>
          </a:ln>
          <a:effectLst/>
        </p:spPr>
        <p:txBody>
          <a:bodyPr/>
          <a:lstStyle/>
          <a:p>
            <a:endParaRPr lang="zh-CN" altLang="en-US"/>
          </a:p>
        </p:txBody>
      </p:sp>
      <p:sp>
        <p:nvSpPr>
          <p:cNvPr id="36" name="Text Box 35"/>
          <p:cNvSpPr txBox="1">
            <a:spLocks noChangeArrowheads="1"/>
          </p:cNvSpPr>
          <p:nvPr/>
        </p:nvSpPr>
        <p:spPr bwMode="auto">
          <a:xfrm>
            <a:off x="2927517" y="3271837"/>
            <a:ext cx="1152525" cy="422275"/>
          </a:xfrm>
          <a:prstGeom prst="rect">
            <a:avLst/>
          </a:prstGeom>
          <a:noFill/>
          <a:ln w="9525" algn="ctr">
            <a:noFill/>
            <a:miter lim="800000"/>
          </a:ln>
          <a:effectLst/>
        </p:spPr>
        <p:txBody>
          <a:bodyPr>
            <a:spAutoFit/>
          </a:bodyPr>
          <a:lstStyle/>
          <a:p>
            <a:pPr marL="336550" indent="-336550" eaLnBrk="0" hangingPunct="0">
              <a:lnSpc>
                <a:spcPct val="120000"/>
              </a:lnSpc>
              <a:spcBef>
                <a:spcPct val="10000"/>
              </a:spcBef>
              <a:spcAft>
                <a:spcPct val="1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交流输出</a:t>
            </a:r>
            <a:endParaRPr kumimoji="0" lang="zh-CN" altLang="en-US" sz="1800">
              <a:solidFill>
                <a:srgbClr val="000000"/>
              </a:solidFill>
              <a:latin typeface="宋体" panose="02010600030101010101" pitchFamily="2" charset="-122"/>
            </a:endParaRPr>
          </a:p>
        </p:txBody>
      </p:sp>
      <p:sp>
        <p:nvSpPr>
          <p:cNvPr id="37" name="Line 36"/>
          <p:cNvSpPr>
            <a:spLocks noChangeShapeType="1"/>
          </p:cNvSpPr>
          <p:nvPr/>
        </p:nvSpPr>
        <p:spPr bwMode="auto">
          <a:xfrm>
            <a:off x="4727742" y="2436812"/>
            <a:ext cx="0" cy="1554163"/>
          </a:xfrm>
          <a:prstGeom prst="line">
            <a:avLst/>
          </a:prstGeom>
          <a:noFill/>
          <a:ln w="38100">
            <a:solidFill>
              <a:srgbClr val="000000"/>
            </a:solidFill>
            <a:prstDash val="dash"/>
            <a:round/>
          </a:ln>
          <a:effectLst/>
        </p:spPr>
        <p:txBody>
          <a:bodyPr/>
          <a:lstStyle/>
          <a:p>
            <a:endParaRPr lang="zh-CN" altLang="en-US"/>
          </a:p>
        </p:txBody>
      </p:sp>
      <p:sp>
        <p:nvSpPr>
          <p:cNvPr id="38" name="Line 37"/>
          <p:cNvSpPr>
            <a:spLocks noChangeShapeType="1"/>
          </p:cNvSpPr>
          <p:nvPr/>
        </p:nvSpPr>
        <p:spPr bwMode="auto">
          <a:xfrm flipH="1">
            <a:off x="4440405" y="3990975"/>
            <a:ext cx="287337" cy="0"/>
          </a:xfrm>
          <a:prstGeom prst="line">
            <a:avLst/>
          </a:prstGeom>
          <a:noFill/>
          <a:ln w="38100">
            <a:solidFill>
              <a:srgbClr val="000000"/>
            </a:solidFill>
            <a:prstDash val="dash"/>
            <a:round/>
          </a:ln>
          <a:effectLst/>
        </p:spPr>
        <p:txBody>
          <a:bodyPr/>
          <a:lstStyle/>
          <a:p>
            <a:endParaRPr lang="zh-CN" altLang="en-US"/>
          </a:p>
        </p:txBody>
      </p:sp>
      <p:sp>
        <p:nvSpPr>
          <p:cNvPr id="39" name="Rectangle 38"/>
          <p:cNvSpPr>
            <a:spLocks noChangeArrowheads="1"/>
          </p:cNvSpPr>
          <p:nvPr/>
        </p:nvSpPr>
        <p:spPr bwMode="auto">
          <a:xfrm>
            <a:off x="1919455" y="1543050"/>
            <a:ext cx="1008062" cy="3384550"/>
          </a:xfrm>
          <a:prstGeom prst="rect">
            <a:avLst/>
          </a:prstGeom>
          <a:noFill/>
          <a:ln w="28575" algn="ctr">
            <a:solidFill>
              <a:srgbClr val="000000"/>
            </a:solidFill>
            <a:prstDash val="dash"/>
            <a:miter lim="800000"/>
          </a:ln>
          <a:effectLst/>
        </p:spPr>
        <p:txBody>
          <a:bodyPr wrap="none" anchor="ctr"/>
          <a:lstStyle/>
          <a:p>
            <a:endParaRPr lang="zh-CN" altLang="en-US"/>
          </a:p>
        </p:txBody>
      </p:sp>
      <p:sp>
        <p:nvSpPr>
          <p:cNvPr id="40" name="Line 39"/>
          <p:cNvSpPr>
            <a:spLocks noChangeShapeType="1"/>
          </p:cNvSpPr>
          <p:nvPr/>
        </p:nvSpPr>
        <p:spPr bwMode="auto">
          <a:xfrm>
            <a:off x="2927517" y="4711700"/>
            <a:ext cx="1296988" cy="0"/>
          </a:xfrm>
          <a:prstGeom prst="line">
            <a:avLst/>
          </a:prstGeom>
          <a:noFill/>
          <a:ln w="9525">
            <a:solidFill>
              <a:srgbClr val="000000"/>
            </a:solidFill>
            <a:round/>
            <a:tailEnd type="triangle" w="med" len="med"/>
          </a:ln>
          <a:effectLst/>
        </p:spPr>
        <p:txBody>
          <a:bodyPr/>
          <a:lstStyle/>
          <a:p>
            <a:endParaRPr lang="zh-CN" altLang="en-US"/>
          </a:p>
        </p:txBody>
      </p:sp>
      <p:sp>
        <p:nvSpPr>
          <p:cNvPr id="41" name="Text Box 40"/>
          <p:cNvSpPr txBox="1">
            <a:spLocks noChangeArrowheads="1"/>
          </p:cNvSpPr>
          <p:nvPr/>
        </p:nvSpPr>
        <p:spPr bwMode="auto">
          <a:xfrm>
            <a:off x="4111792" y="4394200"/>
            <a:ext cx="1098550" cy="490537"/>
          </a:xfrm>
          <a:prstGeom prst="rect">
            <a:avLst/>
          </a:prstGeom>
          <a:noFill/>
          <a:ln w="9525" algn="ctr">
            <a:noFill/>
            <a:miter lim="800000"/>
          </a:ln>
          <a:effectLst/>
        </p:spPr>
        <p:txBody>
          <a:bodyPr wrap="none">
            <a:spAutoFit/>
          </a:bodyPr>
          <a:lstStyle/>
          <a:p>
            <a:pPr marL="336550" indent="-336550" algn="ctr"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执行机构</a:t>
            </a:r>
            <a:endParaRPr kumimoji="0" lang="zh-CN" altLang="en-US" sz="1800">
              <a:solidFill>
                <a:srgbClr val="000000"/>
              </a:solidFill>
              <a:latin typeface="宋体" panose="02010600030101010101" pitchFamily="2" charset="-122"/>
            </a:endParaRPr>
          </a:p>
        </p:txBody>
      </p:sp>
      <p:sp>
        <p:nvSpPr>
          <p:cNvPr id="42" name="AutoShape 41"/>
          <p:cNvSpPr>
            <a:spLocks noChangeArrowheads="1"/>
          </p:cNvSpPr>
          <p:nvPr/>
        </p:nvSpPr>
        <p:spPr bwMode="auto">
          <a:xfrm>
            <a:off x="408155" y="4533900"/>
            <a:ext cx="1438275" cy="609600"/>
          </a:xfrm>
          <a:prstGeom prst="wedgeEllipseCallout">
            <a:avLst>
              <a:gd name="adj1" fmla="val 66495"/>
              <a:gd name="adj2" fmla="val -88801"/>
            </a:avLst>
          </a:prstGeom>
          <a:solidFill>
            <a:srgbClr val="FFFFFF"/>
          </a:solidFill>
          <a:ln w="9525" algn="ctr">
            <a:solidFill>
              <a:srgbClr val="000000"/>
            </a:solidFill>
            <a:miter lim="800000"/>
          </a:ln>
          <a:effectLst/>
        </p:spPr>
        <p:txBody>
          <a:bodyPr/>
          <a:lstStyle/>
          <a:p>
            <a:pPr marL="336550" indent="-336550" algn="ctr" eaLnBrk="0" hangingPunct="0">
              <a:lnSpc>
                <a:spcPct val="145000"/>
              </a:lnSpc>
              <a:spcBef>
                <a:spcPts val="600"/>
              </a:spcBef>
              <a:spcAft>
                <a:spcPct val="30000"/>
              </a:spcAft>
              <a:buClr>
                <a:schemeClr val="bg2"/>
              </a:buClr>
              <a:buSzPct val="60000"/>
              <a:buFont typeface="Wingdings" panose="05000000000000000000" pitchFamily="2" charset="2"/>
              <a:buNone/>
            </a:pPr>
            <a:r>
              <a:rPr kumimoji="0" lang="zh-CN" altLang="en-US" sz="1800">
                <a:solidFill>
                  <a:srgbClr val="000000"/>
                </a:solidFill>
                <a:latin typeface="宋体" panose="02010600030101010101" pitchFamily="2" charset="-122"/>
              </a:rPr>
              <a:t>变频器</a:t>
            </a:r>
            <a:endParaRPr kumimoji="0" lang="zh-CN" altLang="en-US" sz="1800">
              <a:solidFill>
                <a:srgbClr val="000000"/>
              </a:solidFill>
              <a:latin typeface="宋体" panose="02010600030101010101" pitchFamily="2" charset="-122"/>
            </a:endParaRPr>
          </a:p>
        </p:txBody>
      </p:sp>
      <p:sp>
        <p:nvSpPr>
          <p:cNvPr id="43" name="标题 1"/>
          <p:cNvSpPr>
            <a:spLocks noGrp="1"/>
          </p:cNvSpPr>
          <p:nvPr>
            <p:ph type="title"/>
          </p:nvPr>
        </p:nvSpPr>
        <p:spPr>
          <a:xfrm>
            <a:off x="9640" y="517575"/>
            <a:ext cx="4309519" cy="427055"/>
          </a:xfrm>
        </p:spPr>
        <p:txBody>
          <a:bodyPr/>
          <a:lstStyle/>
          <a:p>
            <a:pPr algn="ctr"/>
            <a:r>
              <a:rPr lang="zh-CN" altLang="en-US" sz="3200" b="1" dirty="0" smtClean="0">
                <a:solidFill>
                  <a:srgbClr val="FF0000"/>
                </a:solidFill>
                <a:latin typeface="微软雅黑" panose="020B0503020204020204" pitchFamily="34" charset="-122"/>
                <a:ea typeface="微软雅黑" panose="020B0503020204020204" pitchFamily="34" charset="-122"/>
              </a:rPr>
              <a:t>电气传动系统</a:t>
            </a:r>
            <a:endParaRPr lang="zh-CN" altLang="en-US" sz="3200" b="1" dirty="0" smtClean="0">
              <a:solidFill>
                <a:srgbClr val="FF0000"/>
              </a:solidFill>
              <a:latin typeface="微软雅黑" panose="020B0503020204020204" pitchFamily="34" charset="-122"/>
              <a:ea typeface="微软雅黑" panose="020B0503020204020204" pitchFamily="34" charset="-122"/>
            </a:endParaRPr>
          </a:p>
        </p:txBody>
      </p:sp>
      <p:sp>
        <p:nvSpPr>
          <p:cNvPr id="44" name="Text Box 6"/>
          <p:cNvSpPr txBox="1">
            <a:spLocks noGrp="1" noChangeArrowheads="1"/>
          </p:cNvSpPr>
          <p:nvPr>
            <p:ph idx="1"/>
          </p:nvPr>
        </p:nvSpPr>
        <p:spPr bwMode="auto">
          <a:xfrm>
            <a:off x="476584" y="880679"/>
            <a:ext cx="7892716" cy="699304"/>
          </a:xfrm>
          <a:prstGeom prst="rect">
            <a:avLst/>
          </a:prstGeom>
          <a:noFill/>
          <a:ln w="9525" algn="ctr">
            <a:noFill/>
            <a:miter lim="800000"/>
          </a:ln>
          <a:effectLst/>
        </p:spPr>
        <p:txBody>
          <a:bodyPr wrap="square">
            <a:spAutoFit/>
          </a:bodyPr>
          <a:lstStyle/>
          <a:p>
            <a:pPr marL="336550" indent="-336550" eaLnBrk="0" hangingPunct="0">
              <a:lnSpc>
                <a:spcPct val="120000"/>
              </a:lnSpc>
              <a:spcBef>
                <a:spcPct val="10000"/>
              </a:spcBef>
              <a:spcAft>
                <a:spcPct val="10000"/>
              </a:spcAft>
              <a:buClr>
                <a:schemeClr val="bg2"/>
              </a:buClr>
              <a:buSzPct val="60000"/>
              <a:buFont typeface="Wingdings" panose="05000000000000000000" pitchFamily="2" charset="2"/>
              <a:buNone/>
            </a:pPr>
            <a:r>
              <a:rPr kumimoji="0" lang="zh-CN" altLang="en-US" sz="1800" dirty="0" smtClean="0">
                <a:solidFill>
                  <a:srgbClr val="000000"/>
                </a:solidFill>
                <a:latin typeface="宋体" panose="02010600030101010101" pitchFamily="2" charset="-122"/>
              </a:rPr>
              <a:t>       </a:t>
            </a:r>
            <a:r>
              <a:rPr kumimoji="0" lang="zh-CN" altLang="en-US" sz="1800" dirty="0" smtClean="0">
                <a:solidFill>
                  <a:srgbClr val="FF0000"/>
                </a:solidFill>
                <a:latin typeface="宋体" panose="02010600030101010101" pitchFamily="2" charset="-122"/>
              </a:rPr>
              <a:t>以</a:t>
            </a:r>
            <a:r>
              <a:rPr kumimoji="0" lang="zh-CN" altLang="en-US" sz="1800" dirty="0">
                <a:solidFill>
                  <a:srgbClr val="FF0000"/>
                </a:solidFill>
                <a:latin typeface="宋体" panose="02010600030101010101" pitchFamily="2" charset="-122"/>
              </a:rPr>
              <a:t>交流（直流）电动机为动力拖动各种生产机械的系统我们称之为交流（直流</a:t>
            </a:r>
            <a:r>
              <a:rPr kumimoji="0" lang="zh-CN" altLang="en-US" sz="1800" dirty="0" smtClean="0">
                <a:solidFill>
                  <a:srgbClr val="FF0000"/>
                </a:solidFill>
                <a:latin typeface="宋体" panose="02010600030101010101" pitchFamily="2" charset="-122"/>
              </a:rPr>
              <a:t>）电</a:t>
            </a:r>
            <a:r>
              <a:rPr kumimoji="0" lang="zh-CN" altLang="en-US" sz="1800" dirty="0">
                <a:solidFill>
                  <a:srgbClr val="FF0000"/>
                </a:solidFill>
                <a:latin typeface="宋体" panose="02010600030101010101" pitchFamily="2" charset="-122"/>
              </a:rPr>
              <a:t>气传动系统，也称交流（直流）电气拖动系</a:t>
            </a:r>
            <a:r>
              <a:rPr kumimoji="0" lang="zh-CN" altLang="en-US" sz="1800" dirty="0" smtClean="0">
                <a:solidFill>
                  <a:srgbClr val="FF0000"/>
                </a:solidFill>
                <a:latin typeface="宋体" panose="02010600030101010101" pitchFamily="2" charset="-122"/>
              </a:rPr>
              <a:t>统。</a:t>
            </a:r>
            <a:endParaRPr kumimoji="0" lang="zh-CN" altLang="en-US" sz="1800" dirty="0">
              <a:solidFill>
                <a:srgbClr val="FF0000"/>
              </a:solidFill>
              <a:latin typeface="宋体" panose="02010600030101010101" pitchFamily="2" charset="-122"/>
            </a:endParaRPr>
          </a:p>
        </p:txBody>
      </p:sp>
      <p:sp>
        <p:nvSpPr>
          <p:cNvPr id="2" name="矩形 1"/>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3" name="矩形 2"/>
          <p:cNvSpPr/>
          <p:nvPr/>
        </p:nvSpPr>
        <p:spPr>
          <a:xfrm>
            <a:off x="3108764" y="8613"/>
            <a:ext cx="29260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blinds(horizontal)">
                                      <p:cBhvr>
                                        <p:cTn id="7" dur="500"/>
                                        <p:tgtEl>
                                          <p:spTgt spid="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amond(in)">
                                      <p:cBhvr>
                                        <p:cTn id="21" dur="2000"/>
                                        <p:tgtEl>
                                          <p:spTgt spid="8"/>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amond(in)">
                                      <p:cBhvr>
                                        <p:cTn id="24" dur="2000"/>
                                        <p:tgtEl>
                                          <p:spTgt spid="9"/>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amond(in)">
                                      <p:cBhvr>
                                        <p:cTn id="27" dur="2000"/>
                                        <p:tgtEl>
                                          <p:spTgt spid="10"/>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amond(in)">
                                      <p:cBhvr>
                                        <p:cTn id="30" dur="2000"/>
                                        <p:tgtEl>
                                          <p:spTgt spid="11"/>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amond(in)">
                                      <p:cBhvr>
                                        <p:cTn id="33" dur="2000"/>
                                        <p:tgtEl>
                                          <p:spTgt spid="12"/>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2000"/>
                                        <p:tgtEl>
                                          <p:spTgt spid="13"/>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amond(in)">
                                      <p:cBhvr>
                                        <p:cTn id="39" dur="2000"/>
                                        <p:tgtEl>
                                          <p:spTgt spid="14"/>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amond(in)">
                                      <p:cBhvr>
                                        <p:cTn id="42" dur="2000"/>
                                        <p:tgtEl>
                                          <p:spTgt spid="15"/>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diamond(in)">
                                      <p:cBhvr>
                                        <p:cTn id="45" dur="2000"/>
                                        <p:tgtEl>
                                          <p:spTgt spid="16"/>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diamond(in)">
                                      <p:cBhvr>
                                        <p:cTn id="48" dur="2000"/>
                                        <p:tgtEl>
                                          <p:spTgt spid="17"/>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diamond(in)">
                                      <p:cBhvr>
                                        <p:cTn id="51" dur="2000"/>
                                        <p:tgtEl>
                                          <p:spTgt spid="18"/>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diamond(in)">
                                      <p:cBhvr>
                                        <p:cTn id="54" dur="2000"/>
                                        <p:tgtEl>
                                          <p:spTgt spid="19"/>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diamond(in)">
                                      <p:cBhvr>
                                        <p:cTn id="57" dur="2000"/>
                                        <p:tgtEl>
                                          <p:spTgt spid="20"/>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diamond(in)">
                                      <p:cBhvr>
                                        <p:cTn id="60" dur="2000"/>
                                        <p:tgtEl>
                                          <p:spTgt spid="21"/>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diamond(in)">
                                      <p:cBhvr>
                                        <p:cTn id="63" dur="2000"/>
                                        <p:tgtEl>
                                          <p:spTgt spid="22"/>
                                        </p:tgtEl>
                                      </p:cBhvr>
                                    </p:animEffect>
                                  </p:childTnLst>
                                </p:cTn>
                              </p:par>
                              <p:par>
                                <p:cTn id="64" presetID="8" presetClass="entr" presetSubtype="16"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diamond(in)">
                                      <p:cBhvr>
                                        <p:cTn id="66" dur="2000"/>
                                        <p:tgtEl>
                                          <p:spTgt spid="23"/>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diamond(in)">
                                      <p:cBhvr>
                                        <p:cTn id="69" dur="2000"/>
                                        <p:tgtEl>
                                          <p:spTgt spid="24"/>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diamond(in)">
                                      <p:cBhvr>
                                        <p:cTn id="72" dur="2000"/>
                                        <p:tgtEl>
                                          <p:spTgt spid="25"/>
                                        </p:tgtEl>
                                      </p:cBhvr>
                                    </p:animEffect>
                                  </p:childTnLst>
                                </p:cTn>
                              </p:par>
                              <p:par>
                                <p:cTn id="73" presetID="8"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amond(in)">
                                      <p:cBhvr>
                                        <p:cTn id="75" dur="2000"/>
                                        <p:tgtEl>
                                          <p:spTgt spid="26"/>
                                        </p:tgtEl>
                                      </p:cBhvr>
                                    </p:animEffect>
                                  </p:childTnLst>
                                </p:cTn>
                              </p:par>
                              <p:par>
                                <p:cTn id="76" presetID="8" presetClass="entr" presetSubtype="16"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diamond(in)">
                                      <p:cBhvr>
                                        <p:cTn id="78" dur="2000"/>
                                        <p:tgtEl>
                                          <p:spTgt spid="27"/>
                                        </p:tgtEl>
                                      </p:cBhvr>
                                    </p:animEffect>
                                  </p:childTnLst>
                                </p:cTn>
                              </p:par>
                              <p:par>
                                <p:cTn id="79" presetID="8" presetClass="entr" presetSubtype="16"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diamond(in)">
                                      <p:cBhvr>
                                        <p:cTn id="81" dur="2000"/>
                                        <p:tgtEl>
                                          <p:spTgt spid="28"/>
                                        </p:tgtEl>
                                      </p:cBhvr>
                                    </p:animEffect>
                                  </p:childTnLst>
                                </p:cTn>
                              </p:par>
                              <p:par>
                                <p:cTn id="82" presetID="8" presetClass="entr" presetSubtype="16" fill="hold" grpId="0"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diamond(in)">
                                      <p:cBhvr>
                                        <p:cTn id="84" dur="2000"/>
                                        <p:tgtEl>
                                          <p:spTgt spid="29"/>
                                        </p:tgtEl>
                                      </p:cBhvr>
                                    </p:animEffect>
                                  </p:childTnLst>
                                </p:cTn>
                              </p:par>
                              <p:par>
                                <p:cTn id="85" presetID="8" presetClass="entr" presetSubtype="16"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amond(in)">
                                      <p:cBhvr>
                                        <p:cTn id="87" dur="2000"/>
                                        <p:tgtEl>
                                          <p:spTgt spid="30"/>
                                        </p:tgtEl>
                                      </p:cBhvr>
                                    </p:animEffect>
                                  </p:childTnLst>
                                </p:cTn>
                              </p:par>
                              <p:par>
                                <p:cTn id="88" presetID="8" presetClass="entr" presetSubtype="16" fill="hold" grpId="0" nodeType="with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diamond(in)">
                                      <p:cBhvr>
                                        <p:cTn id="90" dur="2000"/>
                                        <p:tgtEl>
                                          <p:spTgt spid="31"/>
                                        </p:tgtEl>
                                      </p:cBhvr>
                                    </p:animEffect>
                                  </p:childTnLst>
                                </p:cTn>
                              </p:par>
                              <p:par>
                                <p:cTn id="91" presetID="8" presetClass="entr" presetSubtype="16"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diamond(in)">
                                      <p:cBhvr>
                                        <p:cTn id="93" dur="2000"/>
                                        <p:tgtEl>
                                          <p:spTgt spid="32"/>
                                        </p:tgtEl>
                                      </p:cBhvr>
                                    </p:animEffect>
                                  </p:childTnLst>
                                </p:cTn>
                              </p:par>
                              <p:par>
                                <p:cTn id="94" presetID="8" presetClass="entr" presetSubtype="16"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diamond(in)">
                                      <p:cBhvr>
                                        <p:cTn id="96" dur="2000"/>
                                        <p:tgtEl>
                                          <p:spTgt spid="33"/>
                                        </p:tgtEl>
                                      </p:cBhvr>
                                    </p:animEffect>
                                  </p:childTnLst>
                                </p:cTn>
                              </p:par>
                              <p:par>
                                <p:cTn id="97" presetID="8" presetClass="entr" presetSubtype="16"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diamond(in)">
                                      <p:cBhvr>
                                        <p:cTn id="99" dur="2000"/>
                                        <p:tgtEl>
                                          <p:spTgt spid="34"/>
                                        </p:tgtEl>
                                      </p:cBhvr>
                                    </p:animEffect>
                                  </p:childTnLst>
                                </p:cTn>
                              </p:par>
                              <p:par>
                                <p:cTn id="100" presetID="8" presetClass="entr" presetSubtype="16" fill="hold" grpId="0"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diamond(in)">
                                      <p:cBhvr>
                                        <p:cTn id="102" dur="2000"/>
                                        <p:tgtEl>
                                          <p:spTgt spid="35"/>
                                        </p:tgtEl>
                                      </p:cBhvr>
                                    </p:animEffect>
                                  </p:childTnLst>
                                </p:cTn>
                              </p:par>
                              <p:par>
                                <p:cTn id="103" presetID="8" presetClass="entr" presetSubtype="16"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diamond(in)">
                                      <p:cBhvr>
                                        <p:cTn id="105" dur="2000"/>
                                        <p:tgtEl>
                                          <p:spTgt spid="36"/>
                                        </p:tgtEl>
                                      </p:cBhvr>
                                    </p:animEffect>
                                  </p:childTnLst>
                                </p:cTn>
                              </p:par>
                              <p:par>
                                <p:cTn id="106" presetID="8" presetClass="entr" presetSubtype="16"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diamond(in)">
                                      <p:cBhvr>
                                        <p:cTn id="108" dur="2000"/>
                                        <p:tgtEl>
                                          <p:spTgt spid="37"/>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diamond(in)">
                                      <p:cBhvr>
                                        <p:cTn id="111" dur="2000"/>
                                        <p:tgtEl>
                                          <p:spTgt spid="38"/>
                                        </p:tgtEl>
                                      </p:cBhvr>
                                    </p:animEffect>
                                  </p:childTnLst>
                                </p:cTn>
                              </p:par>
                              <p:par>
                                <p:cTn id="112" presetID="8" presetClass="entr" presetSubtype="16" fill="hold" grpId="0" nodeType="with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diamond(in)">
                                      <p:cBhvr>
                                        <p:cTn id="114" dur="2000"/>
                                        <p:tgtEl>
                                          <p:spTgt spid="39"/>
                                        </p:tgtEl>
                                      </p:cBhvr>
                                    </p:animEffect>
                                  </p:childTnLst>
                                </p:cTn>
                              </p:par>
                              <p:par>
                                <p:cTn id="115" presetID="8" presetClass="entr" presetSubtype="16"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diamond(in)">
                                      <p:cBhvr>
                                        <p:cTn id="117" dur="2000"/>
                                        <p:tgtEl>
                                          <p:spTgt spid="40"/>
                                        </p:tgtEl>
                                      </p:cBhvr>
                                    </p:animEffect>
                                  </p:childTnLst>
                                </p:cTn>
                              </p:par>
                              <p:par>
                                <p:cTn id="118" presetID="8" presetClass="entr" presetSubtype="16" fill="hold" grpId="0" nodeType="with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diamond(in)">
                                      <p:cBhvr>
                                        <p:cTn id="120" dur="2000"/>
                                        <p:tgtEl>
                                          <p:spTgt spid="41"/>
                                        </p:tgtEl>
                                      </p:cBhvr>
                                    </p:animEffect>
                                  </p:childTnLst>
                                </p:cTn>
                              </p:par>
                              <p:par>
                                <p:cTn id="121" presetID="8" presetClass="entr" presetSubtype="16"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diamond(in)">
                                      <p:cBhvr>
                                        <p:cTn id="123"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p:bldP spid="20" grpId="0"/>
      <p:bldP spid="21" grpId="0"/>
      <p:bldP spid="22" grpId="0"/>
      <p:bldP spid="23" grpId="0" animBg="1"/>
      <p:bldP spid="24" grpId="0" animBg="1"/>
      <p:bldP spid="25" grpId="0" animBg="1"/>
      <p:bldP spid="26" grpId="0"/>
      <p:bldP spid="27" grpId="0"/>
      <p:bldP spid="28" grpId="0"/>
      <p:bldP spid="29" grpId="0" animBg="1"/>
      <p:bldP spid="30" grpId="0" animBg="1"/>
      <p:bldP spid="31" grpId="0" animBg="1"/>
      <p:bldP spid="32" grpId="0"/>
      <p:bldP spid="33" grpId="0"/>
      <p:bldP spid="34" grpId="0" animBg="1"/>
      <p:bldP spid="35" grpId="0" animBg="1"/>
      <p:bldP spid="36" grpId="0"/>
      <p:bldP spid="37" grpId="0" animBg="1"/>
      <p:bldP spid="38" grpId="0" animBg="1"/>
      <p:bldP spid="39" grpId="0" animBg="1"/>
      <p:bldP spid="40" grpId="0" animBg="1"/>
      <p:bldP spid="41" grpId="0"/>
      <p:bldP spid="42" grpId="0" animBg="1"/>
      <p:bldP spid="4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24688" y="549902"/>
            <a:ext cx="6127871" cy="473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p>
            <a:pPr marL="0" marR="0" lvl="0" indent="0" algn="ctr" defTabSz="914400" eaLnBrk="0" fontAlgn="base" latinLnBrk="0" hangingPunct="0">
              <a:lnSpc>
                <a:spcPct val="100000"/>
              </a:lnSpc>
              <a:spcBef>
                <a:spcPct val="0"/>
              </a:spcBef>
              <a:spcAft>
                <a:spcPct val="0"/>
              </a:spcAft>
              <a:buClrTx/>
              <a:buSzTx/>
              <a:buFontTx/>
              <a:buNone/>
              <a:defRPr/>
            </a:pPr>
            <a:r>
              <a:rPr lang="zh-CN" altLang="en-US" sz="3200" b="1" dirty="0" smtClean="0">
                <a:solidFill>
                  <a:srgbClr val="FF0000"/>
                </a:solidFill>
                <a:latin typeface="微软雅黑" panose="020B0503020204020204" pitchFamily="34" charset="-122"/>
                <a:ea typeface="微软雅黑" panose="020B0503020204020204" pitchFamily="34" charset="-122"/>
                <a:cs typeface="+mj-cs"/>
              </a:rPr>
              <a:t>交（直）流电气传动系统的特点</a:t>
            </a:r>
            <a:endParaRPr lang="zh-CN" altLang="en-US" sz="3200" b="1" dirty="0" smtClean="0">
              <a:solidFill>
                <a:srgbClr val="FF0000"/>
              </a:solidFill>
              <a:latin typeface="微软雅黑" panose="020B0503020204020204" pitchFamily="34" charset="-122"/>
              <a:ea typeface="微软雅黑" panose="020B0503020204020204" pitchFamily="34" charset="-122"/>
              <a:cs typeface="+mj-cs"/>
            </a:endParaRPr>
          </a:p>
        </p:txBody>
      </p:sp>
      <p:sp>
        <p:nvSpPr>
          <p:cNvPr id="5" name="Rectangle 3"/>
          <p:cNvSpPr>
            <a:spLocks noChangeArrowheads="1"/>
          </p:cNvSpPr>
          <p:nvPr/>
        </p:nvSpPr>
        <p:spPr bwMode="auto">
          <a:xfrm>
            <a:off x="515687" y="1023687"/>
            <a:ext cx="3744913" cy="3521075"/>
          </a:xfrm>
          <a:prstGeom prst="rect">
            <a:avLst/>
          </a:prstGeom>
          <a:gradFill rotWithShape="1">
            <a:gsLst>
              <a:gs pos="0">
                <a:srgbClr val="FFFFFF"/>
              </a:gs>
              <a:gs pos="100000">
                <a:srgbClr val="66FF33"/>
              </a:gs>
            </a:gsLst>
            <a:lin ang="18900000" scaled="1"/>
          </a:gradFill>
          <a:ln w="9525" algn="ctr">
            <a:solidFill>
              <a:srgbClr val="0000FF"/>
            </a:solidFill>
            <a:miter lim="800000"/>
          </a:ln>
          <a:effectLst/>
        </p:spPr>
        <p:txBody>
          <a:bodyPr>
            <a:spAutoFit/>
          </a:bodyPr>
          <a:lstStyle/>
          <a:p>
            <a:pPr marL="336550" indent="-336550" eaLnBrk="0" hangingPunct="0">
              <a:lnSpc>
                <a:spcPct val="120000"/>
              </a:lnSpc>
              <a:spcBef>
                <a:spcPct val="20000"/>
              </a:spcBef>
              <a:spcAft>
                <a:spcPct val="20000"/>
              </a:spcAft>
              <a:buClr>
                <a:schemeClr val="bg2"/>
              </a:buClr>
              <a:buSzPct val="60000"/>
              <a:buFont typeface="Wingdings" panose="05000000000000000000" pitchFamily="2" charset="2"/>
              <a:buNone/>
            </a:pPr>
            <a:r>
              <a:rPr kumimoji="0" lang="zh-CN" altLang="en-US" sz="1800" dirty="0">
                <a:solidFill>
                  <a:srgbClr val="000000"/>
                </a:solidFill>
                <a:latin typeface="宋体" panose="02010600030101010101" pitchFamily="2" charset="-122"/>
              </a:rPr>
              <a:t>直流电气传动系统特点：</a:t>
            </a:r>
            <a:endParaRPr kumimoji="0" lang="zh-CN" altLang="en-US" sz="1800"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b="1" dirty="0">
                <a:solidFill>
                  <a:srgbClr val="000000"/>
                </a:solidFill>
                <a:latin typeface="宋体" panose="02010600030101010101" pitchFamily="2" charset="-122"/>
              </a:rPr>
              <a:t>控制对象：直流电动机</a:t>
            </a:r>
            <a:endParaRPr kumimoji="0" lang="zh-CN" altLang="en-US" sz="1800" b="1"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b="1" dirty="0">
                <a:solidFill>
                  <a:srgbClr val="000000"/>
                </a:solidFill>
                <a:latin typeface="宋体" panose="02010600030101010101" pitchFamily="2" charset="-122"/>
              </a:rPr>
              <a:t>控制原理简单，一种调速方式</a:t>
            </a:r>
            <a:endParaRPr kumimoji="0" lang="zh-CN" altLang="en-US" sz="1800" b="1"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b="1" dirty="0">
                <a:solidFill>
                  <a:srgbClr val="000000"/>
                </a:solidFill>
                <a:latin typeface="宋体" panose="02010600030101010101" pitchFamily="2" charset="-122"/>
              </a:rPr>
              <a:t>性能优良，对硬件要求不高</a:t>
            </a:r>
            <a:r>
              <a:rPr kumimoji="0" lang="zh-CN" altLang="en-US" sz="1800" dirty="0">
                <a:solidFill>
                  <a:srgbClr val="000000"/>
                </a:solidFill>
                <a:latin typeface="宋体" panose="02010600030101010101" pitchFamily="2" charset="-122"/>
              </a:rPr>
              <a:t>        </a:t>
            </a:r>
            <a:endParaRPr kumimoji="0" lang="zh-CN" altLang="en-US" sz="1800"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dirty="0">
                <a:solidFill>
                  <a:srgbClr val="000000"/>
                </a:solidFill>
                <a:latin typeface="宋体" panose="02010600030101010101" pitchFamily="2" charset="-122"/>
              </a:rPr>
              <a:t>电机有换向电刷（换向火化）</a:t>
            </a:r>
            <a:endParaRPr kumimoji="0" lang="zh-CN" altLang="en-US" sz="1800"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dirty="0">
                <a:solidFill>
                  <a:srgbClr val="000000"/>
                </a:solidFill>
                <a:latin typeface="宋体" panose="02010600030101010101" pitchFamily="2" charset="-122"/>
              </a:rPr>
              <a:t>电机设计功率受限</a:t>
            </a:r>
            <a:endParaRPr kumimoji="0" lang="zh-CN" altLang="en-US" sz="1800"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dirty="0">
                <a:solidFill>
                  <a:srgbClr val="000000"/>
                </a:solidFill>
                <a:latin typeface="宋体" panose="02010600030101010101" pitchFamily="2" charset="-122"/>
              </a:rPr>
              <a:t>电机易损坏，不适应恶劣现场</a:t>
            </a:r>
            <a:endParaRPr kumimoji="0" lang="zh-CN" altLang="en-US" sz="1800" dirty="0">
              <a:solidFill>
                <a:srgbClr val="000000"/>
              </a:solidFill>
              <a:latin typeface="宋体" panose="02010600030101010101" pitchFamily="2" charset="-122"/>
            </a:endParaRPr>
          </a:p>
          <a:p>
            <a:pPr marL="336550" indent="-336550" eaLnBrk="0" hangingPunct="0">
              <a:lnSpc>
                <a:spcPct val="120000"/>
              </a:lnSpc>
              <a:spcBef>
                <a:spcPct val="20000"/>
              </a:spcBef>
              <a:spcAft>
                <a:spcPct val="20000"/>
              </a:spcAft>
              <a:buClr>
                <a:srgbClr val="0000FF"/>
              </a:buClr>
              <a:buSzPct val="60000"/>
              <a:buFont typeface="Wingdings" panose="05000000000000000000" pitchFamily="2" charset="2"/>
              <a:buChar char="l"/>
            </a:pPr>
            <a:r>
              <a:rPr kumimoji="0" lang="zh-CN" altLang="en-US" sz="1800" dirty="0">
                <a:solidFill>
                  <a:srgbClr val="000000"/>
                </a:solidFill>
                <a:latin typeface="宋体" panose="02010600030101010101" pitchFamily="2" charset="-122"/>
              </a:rPr>
              <a:t>需定期维护</a:t>
            </a:r>
            <a:endParaRPr kumimoji="0" lang="zh-CN" altLang="en-US" sz="1800" dirty="0">
              <a:solidFill>
                <a:srgbClr val="000000"/>
              </a:solidFill>
              <a:latin typeface="宋体" panose="02010600030101010101" pitchFamily="2" charset="-122"/>
            </a:endParaRPr>
          </a:p>
        </p:txBody>
      </p:sp>
      <p:sp>
        <p:nvSpPr>
          <p:cNvPr id="6" name="Rectangle 4"/>
          <p:cNvSpPr>
            <a:spLocks noChangeArrowheads="1"/>
          </p:cNvSpPr>
          <p:nvPr/>
        </p:nvSpPr>
        <p:spPr bwMode="auto">
          <a:xfrm>
            <a:off x="4619375" y="1023687"/>
            <a:ext cx="3960812" cy="3521075"/>
          </a:xfrm>
          <a:prstGeom prst="rect">
            <a:avLst/>
          </a:prstGeom>
          <a:gradFill rotWithShape="1">
            <a:gsLst>
              <a:gs pos="0">
                <a:srgbClr val="6699FF"/>
              </a:gs>
              <a:gs pos="50000">
                <a:srgbClr val="FFFFFF">
                  <a:alpha val="14000"/>
                </a:srgbClr>
              </a:gs>
              <a:gs pos="100000">
                <a:srgbClr val="6699FF"/>
              </a:gs>
            </a:gsLst>
            <a:lin ang="2700000" scaled="1"/>
          </a:gradFill>
          <a:ln w="9525" algn="ctr">
            <a:solidFill>
              <a:schemeClr val="hlink"/>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36550" indent="-3365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0" hangingPunct="0">
              <a:lnSpc>
                <a:spcPct val="120000"/>
              </a:lnSpc>
              <a:spcBef>
                <a:spcPct val="20000"/>
              </a:spcBef>
              <a:spcAft>
                <a:spcPct val="20000"/>
              </a:spcAft>
              <a:buClr>
                <a:schemeClr val="bg2"/>
              </a:buClr>
              <a:buSzPct val="60000"/>
              <a:buFont typeface="Wingdings" panose="05000000000000000000" pitchFamily="2" charset="2"/>
              <a:buNone/>
              <a:defRPr/>
            </a:pPr>
            <a:r>
              <a:rPr kumimoji="0" lang="zh-CN" altLang="en-US" sz="1800" dirty="0" smtClean="0">
                <a:solidFill>
                  <a:srgbClr val="000000"/>
                </a:solidFill>
                <a:latin typeface="宋体" panose="02010600030101010101" pitchFamily="2" charset="-122"/>
              </a:rPr>
              <a:t>交流电气传动系统特点：</a:t>
            </a:r>
            <a:endParaRPr kumimoji="0" lang="zh-CN" altLang="en-US" sz="1800"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dirty="0" smtClean="0">
                <a:solidFill>
                  <a:srgbClr val="000000"/>
                </a:solidFill>
                <a:latin typeface="宋体" panose="02010600030101010101" pitchFamily="2" charset="-122"/>
              </a:rPr>
              <a:t>控制对象：交流电动机</a:t>
            </a:r>
            <a:endParaRPr kumimoji="0" lang="zh-CN" altLang="en-US" sz="1800"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dirty="0" smtClean="0">
                <a:solidFill>
                  <a:srgbClr val="000000"/>
                </a:solidFill>
                <a:latin typeface="宋体" panose="02010600030101010101" pitchFamily="2" charset="-122"/>
              </a:rPr>
              <a:t>控制原理复杂，有多种调速方式</a:t>
            </a:r>
            <a:endParaRPr kumimoji="0" lang="zh-CN" altLang="en-US" sz="1800"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dirty="0" smtClean="0">
                <a:solidFill>
                  <a:srgbClr val="000000"/>
                </a:solidFill>
                <a:latin typeface="宋体" panose="02010600030101010101" pitchFamily="2" charset="-122"/>
              </a:rPr>
              <a:t>性能较差，对硬件要求较高</a:t>
            </a:r>
            <a:endParaRPr kumimoji="0" lang="zh-CN" altLang="en-US" sz="1800"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b="1" dirty="0" smtClean="0">
                <a:solidFill>
                  <a:srgbClr val="000000"/>
                </a:solidFill>
                <a:latin typeface="宋体" panose="02010600030101010101" pitchFamily="2" charset="-122"/>
              </a:rPr>
              <a:t>电机无电刷，无换向火花问题</a:t>
            </a:r>
            <a:endParaRPr kumimoji="0" lang="zh-CN" altLang="en-US" sz="1800" b="1"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b="1" dirty="0" smtClean="0">
                <a:solidFill>
                  <a:srgbClr val="000000"/>
                </a:solidFill>
                <a:latin typeface="宋体" panose="02010600030101010101" pitchFamily="2" charset="-122"/>
              </a:rPr>
              <a:t>电机功率设计不受限</a:t>
            </a:r>
            <a:endParaRPr kumimoji="0" lang="zh-CN" altLang="en-US" sz="1800" b="1"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b="1" dirty="0" smtClean="0">
                <a:solidFill>
                  <a:srgbClr val="000000"/>
                </a:solidFill>
                <a:latin typeface="宋体" panose="02010600030101010101" pitchFamily="2" charset="-122"/>
              </a:rPr>
              <a:t>电机不易损坏，适应恶劣现场</a:t>
            </a:r>
            <a:endParaRPr kumimoji="0" lang="zh-CN" altLang="en-US" sz="1800" b="1" dirty="0" smtClean="0">
              <a:solidFill>
                <a:srgbClr val="000000"/>
              </a:solidFill>
              <a:latin typeface="宋体" panose="02010600030101010101" pitchFamily="2" charset="-122"/>
            </a:endParaRPr>
          </a:p>
          <a:p>
            <a:pPr eaLnBrk="0" hangingPunct="0">
              <a:lnSpc>
                <a:spcPct val="120000"/>
              </a:lnSpc>
              <a:spcBef>
                <a:spcPct val="20000"/>
              </a:spcBef>
              <a:spcAft>
                <a:spcPct val="20000"/>
              </a:spcAft>
              <a:buClr>
                <a:srgbClr val="0000FF"/>
              </a:buClr>
              <a:buSzPct val="60000"/>
              <a:buFont typeface="Wingdings" panose="05000000000000000000" pitchFamily="2" charset="2"/>
              <a:buChar char="l"/>
              <a:defRPr/>
            </a:pPr>
            <a:r>
              <a:rPr kumimoji="0" lang="zh-CN" altLang="en-US" sz="1800" b="1" dirty="0" smtClean="0">
                <a:solidFill>
                  <a:srgbClr val="000000"/>
                </a:solidFill>
                <a:latin typeface="宋体" panose="02010600030101010101" pitchFamily="2" charset="-122"/>
              </a:rPr>
              <a:t>基本免维护</a:t>
            </a:r>
            <a:endParaRPr kumimoji="0" lang="zh-CN" altLang="en-US" sz="1800" b="1" dirty="0" smtClean="0">
              <a:solidFill>
                <a:srgbClr val="000000"/>
              </a:solidFill>
              <a:latin typeface="宋体" panose="02010600030101010101" pitchFamily="2" charset="-122"/>
            </a:endParaRPr>
          </a:p>
        </p:txBody>
      </p:sp>
      <p:sp>
        <p:nvSpPr>
          <p:cNvPr id="2" name="矩形 1"/>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3" name="矩形 2"/>
          <p:cNvSpPr/>
          <p:nvPr/>
        </p:nvSpPr>
        <p:spPr>
          <a:xfrm>
            <a:off x="3108764" y="8613"/>
            <a:ext cx="29260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3"/>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2" name="Rectangle 25"/>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7173" name="Rectangle 27"/>
          <p:cNvSpPr>
            <a:spLocks noChangeArrowheads="1"/>
          </p:cNvSpPr>
          <p:nvPr/>
        </p:nvSpPr>
        <p:spPr bwMode="auto">
          <a:xfrm>
            <a:off x="914400" y="2242607"/>
            <a:ext cx="184731" cy="493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buFont typeface="Arial" panose="020B0604020202020204" pitchFamily="34" charset="0"/>
              <a:buNone/>
            </a:pPr>
            <a:endParaRPr kumimoji="1" lang="zh-CN" altLang="en-US" sz="2900" b="1">
              <a:latin typeface="微软雅黑" panose="020B0503020204020204" pitchFamily="34" charset="-122"/>
              <a:ea typeface="微软雅黑" panose="020B0503020204020204" pitchFamily="34" charset="-122"/>
            </a:endParaRPr>
          </a:p>
        </p:txBody>
      </p:sp>
      <p:sp>
        <p:nvSpPr>
          <p:cNvPr id="28" name="Text Box 13"/>
          <p:cNvSpPr txBox="1">
            <a:spLocks noChangeArrowheads="1"/>
          </p:cNvSpPr>
          <p:nvPr/>
        </p:nvSpPr>
        <p:spPr bwMode="auto">
          <a:xfrm>
            <a:off x="230188" y="781437"/>
            <a:ext cx="88011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685800">
              <a:defRPr>
                <a:solidFill>
                  <a:schemeClr val="tx1"/>
                </a:solidFill>
                <a:latin typeface="Arial" panose="020B0604020202020204" pitchFamily="34" charset="0"/>
              </a:defRPr>
            </a:lvl1pPr>
            <a:lvl2pPr marL="514350" indent="-171450" defTabSz="685800">
              <a:defRPr>
                <a:solidFill>
                  <a:schemeClr val="tx1"/>
                </a:solidFill>
                <a:latin typeface="Arial" panose="020B0604020202020204" pitchFamily="34" charset="0"/>
              </a:defRPr>
            </a:lvl2pPr>
            <a:lvl3pPr marL="857250" indent="-171450" defTabSz="685800">
              <a:defRPr>
                <a:solidFill>
                  <a:schemeClr val="tx1"/>
                </a:solidFill>
                <a:latin typeface="Arial" panose="020B0604020202020204" pitchFamily="34" charset="0"/>
              </a:defRPr>
            </a:lvl3pPr>
            <a:lvl4pPr marL="1200150" indent="-171450" defTabSz="685800">
              <a:defRPr>
                <a:solidFill>
                  <a:schemeClr val="tx1"/>
                </a:solidFill>
                <a:latin typeface="Arial" panose="020B0604020202020204" pitchFamily="34" charset="0"/>
              </a:defRPr>
            </a:lvl4pPr>
            <a:lvl5pPr marL="1543050" indent="-171450" defTabSz="685800">
              <a:defRPr>
                <a:solidFill>
                  <a:schemeClr val="tx1"/>
                </a:solidFill>
                <a:latin typeface="Arial" panose="020B0604020202020204" pitchFamily="34" charset="0"/>
              </a:defRPr>
            </a:lvl5pPr>
            <a:lvl6pPr marL="2000250" indent="-171450" defTabSz="685800" eaLnBrk="0" fontAlgn="base" hangingPunct="0">
              <a:spcBef>
                <a:spcPct val="0"/>
              </a:spcBef>
              <a:spcAft>
                <a:spcPct val="0"/>
              </a:spcAft>
              <a:defRPr>
                <a:solidFill>
                  <a:schemeClr val="tx1"/>
                </a:solidFill>
                <a:latin typeface="Arial" panose="020B0604020202020204" pitchFamily="34" charset="0"/>
              </a:defRPr>
            </a:lvl6pPr>
            <a:lvl7pPr marL="2457450" indent="-171450" defTabSz="685800" eaLnBrk="0" fontAlgn="base" hangingPunct="0">
              <a:spcBef>
                <a:spcPct val="0"/>
              </a:spcBef>
              <a:spcAft>
                <a:spcPct val="0"/>
              </a:spcAft>
              <a:defRPr>
                <a:solidFill>
                  <a:schemeClr val="tx1"/>
                </a:solidFill>
                <a:latin typeface="Arial" panose="020B0604020202020204" pitchFamily="34" charset="0"/>
              </a:defRPr>
            </a:lvl7pPr>
            <a:lvl8pPr marL="2914650" indent="-171450" defTabSz="685800" eaLnBrk="0" fontAlgn="base" hangingPunct="0">
              <a:spcBef>
                <a:spcPct val="0"/>
              </a:spcBef>
              <a:spcAft>
                <a:spcPct val="0"/>
              </a:spcAft>
              <a:defRPr>
                <a:solidFill>
                  <a:schemeClr val="tx1"/>
                </a:solidFill>
                <a:latin typeface="Arial" panose="020B0604020202020204" pitchFamily="34" charset="0"/>
              </a:defRPr>
            </a:lvl8pPr>
            <a:lvl9pPr marL="3371850" indent="-17145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buFont typeface="Arial" panose="020B0604020202020204" pitchFamily="34" charset="0"/>
              <a:buNone/>
            </a:pPr>
            <a:r>
              <a:rPr lang="en-US" altLang="zh-CN" sz="2400" dirty="0">
                <a:latin typeface="宋体" panose="02010600030101010101" pitchFamily="2" charset="-122"/>
                <a:ea typeface="楷体_GB2312" pitchFamily="49" charset="-122"/>
              </a:rPr>
              <a:t>    </a:t>
            </a:r>
            <a:r>
              <a:rPr lang="en-US" altLang="zh-CN" sz="3200" b="1" dirty="0" smtClean="0">
                <a:solidFill>
                  <a:srgbClr val="FF0000"/>
                </a:solidFill>
                <a:latin typeface="宋体" panose="02010600030101010101" pitchFamily="2" charset="-122"/>
                <a:ea typeface="楷体_GB2312" pitchFamily="49" charset="-122"/>
              </a:rPr>
              <a:t>2.</a:t>
            </a:r>
            <a:r>
              <a:rPr lang="zh-CN" altLang="en-US" sz="3200" b="1" dirty="0" smtClean="0">
                <a:solidFill>
                  <a:srgbClr val="FF0000"/>
                </a:solidFill>
                <a:latin typeface="宋体" panose="02010600030101010101" pitchFamily="2" charset="-122"/>
                <a:ea typeface="楷体_GB2312" pitchFamily="49" charset="-122"/>
              </a:rPr>
              <a:t>电气传动自动化技术概念</a:t>
            </a:r>
            <a:endParaRPr lang="en-US" altLang="zh-CN" sz="3200" b="1" dirty="0">
              <a:solidFill>
                <a:srgbClr val="FF0000"/>
              </a:solidFill>
              <a:latin typeface="宋体" panose="02010600030101010101" pitchFamily="2" charset="-122"/>
              <a:ea typeface="楷体_GB2312" pitchFamily="49" charset="-122"/>
            </a:endParaRPr>
          </a:p>
          <a:p>
            <a:pPr>
              <a:lnSpc>
                <a:spcPct val="150000"/>
              </a:lnSpc>
            </a:pPr>
            <a:r>
              <a:rPr lang="zh-CN" altLang="en-US" sz="2400" dirty="0" smtClean="0">
                <a:latin typeface="宋体" panose="02010600030101010101" pitchFamily="2" charset="-122"/>
                <a:ea typeface="楷体_GB2312" pitchFamily="49" charset="-122"/>
              </a:rPr>
              <a:t>    电气传动</a:t>
            </a:r>
            <a:r>
              <a:rPr lang="zh-CN" altLang="en-US" sz="2400" dirty="0">
                <a:latin typeface="宋体" panose="02010600030101010101" pitchFamily="2" charset="-122"/>
                <a:ea typeface="楷体_GB2312" pitchFamily="49" charset="-122"/>
              </a:rPr>
              <a:t>自动化技术以生产机械的驱动装置</a:t>
            </a:r>
            <a:r>
              <a:rPr lang="en-US" altLang="zh-CN" sz="2400" dirty="0">
                <a:latin typeface="宋体" panose="02010600030101010101" pitchFamily="2" charset="-122"/>
                <a:ea typeface="楷体_GB2312" pitchFamily="49" charset="-122"/>
              </a:rPr>
              <a:t>—</a:t>
            </a:r>
            <a:r>
              <a:rPr lang="zh-CN" altLang="en-US" sz="2400" dirty="0">
                <a:latin typeface="宋体" panose="02010600030101010101" pitchFamily="2" charset="-122"/>
                <a:ea typeface="楷体_GB2312" pitchFamily="49" charset="-122"/>
              </a:rPr>
              <a:t>电动机为自动控制对象、以微电子装置为核心、以电力电子装置为执行机构，在自动控制理论的指导下，组成电气传动控制系统，控制电动机的转速按给定的规律进行自动调节，使之既满足生产工艺的最佳要求，又具有提高效率、降低能耗、提高产品质量、降低劳动强度的最佳效果</a:t>
            </a:r>
            <a:r>
              <a:rPr lang="zh-CN" altLang="en-US" sz="2400" dirty="0" smtClean="0">
                <a:latin typeface="宋体" panose="02010600030101010101" pitchFamily="2" charset="-122"/>
                <a:ea typeface="楷体_GB2312" pitchFamily="49" charset="-122"/>
              </a:rPr>
              <a:t>。</a:t>
            </a:r>
            <a:r>
              <a:rPr lang="en-US" altLang="zh-CN" sz="2400" dirty="0" smtClean="0">
                <a:latin typeface="宋体" panose="02010600030101010101" pitchFamily="2" charset="-122"/>
                <a:ea typeface="楷体_GB2312" pitchFamily="49" charset="-122"/>
              </a:rPr>
              <a:t>    </a:t>
            </a:r>
            <a:endParaRPr lang="zh-CN" altLang="en-US" sz="2400" dirty="0">
              <a:latin typeface="宋体" panose="02010600030101010101" pitchFamily="2" charset="-122"/>
              <a:ea typeface="楷体_GB2312" pitchFamily="49" charset="-122"/>
            </a:endParaRPr>
          </a:p>
        </p:txBody>
      </p:sp>
      <p:sp>
        <p:nvSpPr>
          <p:cNvPr id="3" name="矩形 2"/>
          <p:cNvSpPr/>
          <p:nvPr/>
        </p:nvSpPr>
        <p:spPr>
          <a:xfrm>
            <a:off x="7963764" y="9025"/>
            <a:ext cx="1082348"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4" name="矩形 3"/>
          <p:cNvSpPr/>
          <p:nvPr/>
        </p:nvSpPr>
        <p:spPr>
          <a:xfrm>
            <a:off x="3108764" y="8613"/>
            <a:ext cx="29260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电气传动概念</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199" y="557106"/>
            <a:ext cx="4451231" cy="625916"/>
          </a:xfrm>
        </p:spPr>
        <p:txBody>
          <a:bodyPr/>
          <a:lstStyle/>
          <a:p>
            <a:pPr algn="ctr"/>
            <a:r>
              <a:rPr lang="en-US" altLang="zh-CN" sz="3200" b="1" dirty="0" smtClean="0">
                <a:solidFill>
                  <a:srgbClr val="FF0000"/>
                </a:solidFill>
                <a:latin typeface="微软雅黑" panose="020B0503020204020204" pitchFamily="34" charset="-122"/>
                <a:ea typeface="微软雅黑" panose="020B0503020204020204" pitchFamily="34" charset="-122"/>
              </a:rPr>
              <a:t>1.</a:t>
            </a:r>
            <a:r>
              <a:rPr lang="zh-CN" altLang="en-US" sz="3200" b="1" dirty="0" smtClean="0">
                <a:solidFill>
                  <a:srgbClr val="FF0000"/>
                </a:solidFill>
                <a:latin typeface="微软雅黑" panose="020B0503020204020204" pitchFamily="34" charset="-122"/>
                <a:ea typeface="微软雅黑" panose="020B0503020204020204" pitchFamily="34" charset="-122"/>
              </a:rPr>
              <a:t>概念引入</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grpSp>
        <p:nvGrpSpPr>
          <p:cNvPr id="4" name="Group 84"/>
          <p:cNvGrpSpPr>
            <a:grpSpLocks noGrp="1"/>
          </p:cNvGrpSpPr>
          <p:nvPr/>
        </p:nvGrpSpPr>
        <p:grpSpPr bwMode="auto">
          <a:xfrm>
            <a:off x="457200" y="1450975"/>
            <a:ext cx="8229600" cy="3292475"/>
            <a:chOff x="913" y="2175"/>
            <a:chExt cx="4300" cy="1577"/>
          </a:xfrm>
        </p:grpSpPr>
        <p:sp>
          <p:nvSpPr>
            <p:cNvPr id="5" name="Line 8"/>
            <p:cNvSpPr>
              <a:spLocks noChangeShapeType="1"/>
            </p:cNvSpPr>
            <p:nvPr/>
          </p:nvSpPr>
          <p:spPr bwMode="auto">
            <a:xfrm>
              <a:off x="1105" y="2175"/>
              <a:ext cx="0" cy="1440"/>
            </a:xfrm>
            <a:prstGeom prst="line">
              <a:avLst/>
            </a:prstGeom>
            <a:noFill/>
            <a:ln w="9525">
              <a:solidFill>
                <a:schemeClr val="tx1"/>
              </a:solidFill>
              <a:round/>
            </a:ln>
          </p:spPr>
          <p:txBody>
            <a:bodyPr wrap="none" anchor="ctr"/>
            <a:lstStyle/>
            <a:p>
              <a:endParaRPr lang="zh-CN" altLang="en-US"/>
            </a:p>
          </p:txBody>
        </p:sp>
        <p:sp>
          <p:nvSpPr>
            <p:cNvPr id="6" name="Line 9"/>
            <p:cNvSpPr>
              <a:spLocks noChangeShapeType="1"/>
            </p:cNvSpPr>
            <p:nvPr/>
          </p:nvSpPr>
          <p:spPr bwMode="auto">
            <a:xfrm>
              <a:off x="1009" y="2175"/>
              <a:ext cx="0" cy="1440"/>
            </a:xfrm>
            <a:prstGeom prst="line">
              <a:avLst/>
            </a:prstGeom>
            <a:noFill/>
            <a:ln w="9525">
              <a:solidFill>
                <a:schemeClr val="tx1"/>
              </a:solidFill>
              <a:round/>
            </a:ln>
          </p:spPr>
          <p:txBody>
            <a:bodyPr wrap="none" anchor="ctr"/>
            <a:lstStyle/>
            <a:p>
              <a:endParaRPr lang="zh-CN" altLang="en-US"/>
            </a:p>
          </p:txBody>
        </p:sp>
        <p:sp>
          <p:nvSpPr>
            <p:cNvPr id="7" name="Line 10"/>
            <p:cNvSpPr>
              <a:spLocks noChangeShapeType="1"/>
            </p:cNvSpPr>
            <p:nvPr/>
          </p:nvSpPr>
          <p:spPr bwMode="auto">
            <a:xfrm>
              <a:off x="913" y="2175"/>
              <a:ext cx="0" cy="1440"/>
            </a:xfrm>
            <a:prstGeom prst="line">
              <a:avLst/>
            </a:prstGeom>
            <a:noFill/>
            <a:ln w="9525">
              <a:solidFill>
                <a:schemeClr val="tx1"/>
              </a:solidFill>
              <a:round/>
            </a:ln>
          </p:spPr>
          <p:txBody>
            <a:bodyPr wrap="none" anchor="ctr"/>
            <a:lstStyle/>
            <a:p>
              <a:endParaRPr lang="zh-CN" altLang="en-US"/>
            </a:p>
          </p:txBody>
        </p:sp>
        <p:sp>
          <p:nvSpPr>
            <p:cNvPr id="8" name="Line 11"/>
            <p:cNvSpPr>
              <a:spLocks noChangeShapeType="1"/>
            </p:cNvSpPr>
            <p:nvPr/>
          </p:nvSpPr>
          <p:spPr bwMode="auto">
            <a:xfrm flipH="1">
              <a:off x="1105" y="2703"/>
              <a:ext cx="336" cy="0"/>
            </a:xfrm>
            <a:prstGeom prst="line">
              <a:avLst/>
            </a:prstGeom>
            <a:noFill/>
            <a:ln w="9525">
              <a:solidFill>
                <a:schemeClr val="tx1"/>
              </a:solidFill>
              <a:round/>
              <a:tailEnd type="oval" w="sm" len="sm"/>
            </a:ln>
          </p:spPr>
          <p:txBody>
            <a:bodyPr wrap="none" anchor="ctr"/>
            <a:lstStyle/>
            <a:p>
              <a:endParaRPr lang="zh-CN" altLang="en-US"/>
            </a:p>
          </p:txBody>
        </p:sp>
        <p:sp>
          <p:nvSpPr>
            <p:cNvPr id="9" name="Line 12"/>
            <p:cNvSpPr>
              <a:spLocks noChangeShapeType="1"/>
            </p:cNvSpPr>
            <p:nvPr/>
          </p:nvSpPr>
          <p:spPr bwMode="auto">
            <a:xfrm flipH="1">
              <a:off x="1009" y="2799"/>
              <a:ext cx="432" cy="0"/>
            </a:xfrm>
            <a:prstGeom prst="line">
              <a:avLst/>
            </a:prstGeom>
            <a:noFill/>
            <a:ln w="9525">
              <a:solidFill>
                <a:schemeClr val="tx1"/>
              </a:solidFill>
              <a:round/>
              <a:tailEnd type="oval" w="sm" len="sm"/>
            </a:ln>
          </p:spPr>
          <p:txBody>
            <a:bodyPr wrap="none" anchor="ctr"/>
            <a:lstStyle/>
            <a:p>
              <a:endParaRPr lang="zh-CN" altLang="en-US"/>
            </a:p>
          </p:txBody>
        </p:sp>
        <p:sp>
          <p:nvSpPr>
            <p:cNvPr id="10" name="Line 13"/>
            <p:cNvSpPr>
              <a:spLocks noChangeShapeType="1"/>
            </p:cNvSpPr>
            <p:nvPr/>
          </p:nvSpPr>
          <p:spPr bwMode="auto">
            <a:xfrm flipH="1">
              <a:off x="913" y="2895"/>
              <a:ext cx="528" cy="0"/>
            </a:xfrm>
            <a:prstGeom prst="line">
              <a:avLst/>
            </a:prstGeom>
            <a:noFill/>
            <a:ln w="9525">
              <a:solidFill>
                <a:schemeClr val="tx1"/>
              </a:solidFill>
              <a:round/>
              <a:tailEnd type="oval" w="sm" len="sm"/>
            </a:ln>
          </p:spPr>
          <p:txBody>
            <a:bodyPr wrap="none" anchor="ctr"/>
            <a:lstStyle/>
            <a:p>
              <a:endParaRPr lang="zh-CN" altLang="en-US"/>
            </a:p>
          </p:txBody>
        </p:sp>
        <p:sp>
          <p:nvSpPr>
            <p:cNvPr id="11" name="Line 14"/>
            <p:cNvSpPr>
              <a:spLocks noChangeShapeType="1"/>
            </p:cNvSpPr>
            <p:nvPr/>
          </p:nvSpPr>
          <p:spPr bwMode="auto">
            <a:xfrm>
              <a:off x="1585" y="2703"/>
              <a:ext cx="2496" cy="0"/>
            </a:xfrm>
            <a:prstGeom prst="line">
              <a:avLst/>
            </a:prstGeom>
            <a:noFill/>
            <a:ln w="9525">
              <a:solidFill>
                <a:schemeClr val="tx1"/>
              </a:solidFill>
              <a:round/>
            </a:ln>
          </p:spPr>
          <p:txBody>
            <a:bodyPr wrap="none" anchor="ctr"/>
            <a:lstStyle/>
            <a:p>
              <a:endParaRPr lang="zh-CN" altLang="en-US"/>
            </a:p>
          </p:txBody>
        </p:sp>
        <p:sp>
          <p:nvSpPr>
            <p:cNvPr id="12" name="Line 15"/>
            <p:cNvSpPr>
              <a:spLocks noChangeShapeType="1"/>
            </p:cNvSpPr>
            <p:nvPr/>
          </p:nvSpPr>
          <p:spPr bwMode="auto">
            <a:xfrm>
              <a:off x="1585" y="2799"/>
              <a:ext cx="2448" cy="0"/>
            </a:xfrm>
            <a:prstGeom prst="line">
              <a:avLst/>
            </a:prstGeom>
            <a:noFill/>
            <a:ln w="9525">
              <a:solidFill>
                <a:schemeClr val="tx1"/>
              </a:solidFill>
              <a:round/>
            </a:ln>
          </p:spPr>
          <p:txBody>
            <a:bodyPr wrap="none" anchor="ctr"/>
            <a:lstStyle/>
            <a:p>
              <a:endParaRPr lang="zh-CN" altLang="en-US"/>
            </a:p>
          </p:txBody>
        </p:sp>
        <p:sp>
          <p:nvSpPr>
            <p:cNvPr id="13" name="Line 16"/>
            <p:cNvSpPr>
              <a:spLocks noChangeShapeType="1"/>
            </p:cNvSpPr>
            <p:nvPr/>
          </p:nvSpPr>
          <p:spPr bwMode="auto">
            <a:xfrm>
              <a:off x="1585" y="2895"/>
              <a:ext cx="2400" cy="0"/>
            </a:xfrm>
            <a:prstGeom prst="line">
              <a:avLst/>
            </a:prstGeom>
            <a:noFill/>
            <a:ln w="9525">
              <a:solidFill>
                <a:schemeClr val="tx1"/>
              </a:solidFill>
              <a:round/>
            </a:ln>
          </p:spPr>
          <p:txBody>
            <a:bodyPr wrap="none" anchor="ctr"/>
            <a:lstStyle/>
            <a:p>
              <a:endParaRPr lang="zh-CN" altLang="en-US"/>
            </a:p>
          </p:txBody>
        </p:sp>
        <p:sp>
          <p:nvSpPr>
            <p:cNvPr id="14" name="Line 17"/>
            <p:cNvSpPr>
              <a:spLocks noChangeShapeType="1"/>
            </p:cNvSpPr>
            <p:nvPr/>
          </p:nvSpPr>
          <p:spPr bwMode="auto">
            <a:xfrm>
              <a:off x="3985" y="2895"/>
              <a:ext cx="0" cy="144"/>
            </a:xfrm>
            <a:prstGeom prst="line">
              <a:avLst/>
            </a:prstGeom>
            <a:noFill/>
            <a:ln w="9525">
              <a:solidFill>
                <a:schemeClr val="tx1"/>
              </a:solidFill>
              <a:round/>
            </a:ln>
          </p:spPr>
          <p:txBody>
            <a:bodyPr wrap="none" anchor="ctr"/>
            <a:lstStyle/>
            <a:p>
              <a:endParaRPr lang="zh-CN" altLang="en-US"/>
            </a:p>
          </p:txBody>
        </p:sp>
        <p:sp>
          <p:nvSpPr>
            <p:cNvPr id="15" name="Line 18"/>
            <p:cNvSpPr>
              <a:spLocks noChangeShapeType="1"/>
            </p:cNvSpPr>
            <p:nvPr/>
          </p:nvSpPr>
          <p:spPr bwMode="auto">
            <a:xfrm>
              <a:off x="4033" y="2799"/>
              <a:ext cx="0" cy="240"/>
            </a:xfrm>
            <a:prstGeom prst="line">
              <a:avLst/>
            </a:prstGeom>
            <a:noFill/>
            <a:ln w="9525">
              <a:solidFill>
                <a:schemeClr val="tx1"/>
              </a:solidFill>
              <a:round/>
            </a:ln>
          </p:spPr>
          <p:txBody>
            <a:bodyPr wrap="none" anchor="ctr"/>
            <a:lstStyle/>
            <a:p>
              <a:endParaRPr lang="zh-CN" altLang="en-US"/>
            </a:p>
          </p:txBody>
        </p:sp>
        <p:sp>
          <p:nvSpPr>
            <p:cNvPr id="16" name="Line 19"/>
            <p:cNvSpPr>
              <a:spLocks noChangeShapeType="1"/>
            </p:cNvSpPr>
            <p:nvPr/>
          </p:nvSpPr>
          <p:spPr bwMode="auto">
            <a:xfrm>
              <a:off x="4081" y="2703"/>
              <a:ext cx="0" cy="336"/>
            </a:xfrm>
            <a:prstGeom prst="line">
              <a:avLst/>
            </a:prstGeom>
            <a:noFill/>
            <a:ln w="9525">
              <a:solidFill>
                <a:schemeClr val="tx1"/>
              </a:solidFill>
              <a:round/>
            </a:ln>
          </p:spPr>
          <p:txBody>
            <a:bodyPr wrap="none" anchor="ctr"/>
            <a:lstStyle/>
            <a:p>
              <a:endParaRPr lang="zh-CN" altLang="en-US"/>
            </a:p>
          </p:txBody>
        </p:sp>
        <p:sp>
          <p:nvSpPr>
            <p:cNvPr id="17" name="Text Box 20"/>
            <p:cNvSpPr txBox="1">
              <a:spLocks noChangeArrowheads="1"/>
            </p:cNvSpPr>
            <p:nvPr/>
          </p:nvSpPr>
          <p:spPr bwMode="auto">
            <a:xfrm>
              <a:off x="1079" y="3048"/>
              <a:ext cx="964" cy="213"/>
            </a:xfrm>
            <a:prstGeom prst="rect">
              <a:avLst/>
            </a:prstGeom>
            <a:noFill/>
            <a:ln w="9525">
              <a:noFill/>
              <a:miter lim="800000"/>
            </a:ln>
          </p:spPr>
          <p:txBody>
            <a:bodyPr wrap="none">
              <a:spAutoFit/>
            </a:bodyPr>
            <a:lstStyle/>
            <a:p>
              <a:pPr algn="ctr" eaLnBrk="0" hangingPunct="0"/>
              <a:r>
                <a:rPr kumimoji="0" lang="zh-CN" altLang="de-DE" sz="1600" b="1" dirty="0">
                  <a:latin typeface="黑体" panose="02010609060101010101" pitchFamily="2" charset="-122"/>
                </a:rPr>
                <a:t>开关或接触器 </a:t>
              </a:r>
              <a:endParaRPr kumimoji="0" lang="zh-CN" altLang="de-DE" sz="1600" b="1" dirty="0">
                <a:latin typeface="黑体" panose="02010609060101010101" pitchFamily="2" charset="-122"/>
              </a:endParaRPr>
            </a:p>
          </p:txBody>
        </p:sp>
        <p:sp>
          <p:nvSpPr>
            <p:cNvPr id="18" name="Line 21"/>
            <p:cNvSpPr>
              <a:spLocks noChangeShapeType="1"/>
            </p:cNvSpPr>
            <p:nvPr/>
          </p:nvSpPr>
          <p:spPr bwMode="auto">
            <a:xfrm flipV="1">
              <a:off x="1441" y="2689"/>
              <a:ext cx="143" cy="14"/>
            </a:xfrm>
            <a:prstGeom prst="line">
              <a:avLst/>
            </a:prstGeom>
            <a:noFill/>
            <a:ln w="9525">
              <a:solidFill>
                <a:schemeClr val="tx1"/>
              </a:solidFill>
              <a:round/>
            </a:ln>
          </p:spPr>
          <p:txBody>
            <a:bodyPr wrap="none" anchor="ctr"/>
            <a:lstStyle/>
            <a:p>
              <a:endParaRPr lang="zh-CN" altLang="en-US"/>
            </a:p>
          </p:txBody>
        </p:sp>
        <p:sp>
          <p:nvSpPr>
            <p:cNvPr id="19" name="Line 22"/>
            <p:cNvSpPr>
              <a:spLocks noChangeShapeType="1"/>
            </p:cNvSpPr>
            <p:nvPr/>
          </p:nvSpPr>
          <p:spPr bwMode="auto">
            <a:xfrm flipV="1">
              <a:off x="1523" y="2647"/>
              <a:ext cx="0" cy="240"/>
            </a:xfrm>
            <a:prstGeom prst="line">
              <a:avLst/>
            </a:prstGeom>
            <a:noFill/>
            <a:ln w="9525">
              <a:solidFill>
                <a:schemeClr val="tx1"/>
              </a:solidFill>
              <a:round/>
            </a:ln>
          </p:spPr>
          <p:txBody>
            <a:bodyPr wrap="none" anchor="ctr"/>
            <a:lstStyle/>
            <a:p>
              <a:endParaRPr lang="zh-CN" altLang="en-US"/>
            </a:p>
          </p:txBody>
        </p:sp>
        <p:sp>
          <p:nvSpPr>
            <p:cNvPr id="20" name="Line 23"/>
            <p:cNvSpPr>
              <a:spLocks noChangeShapeType="1"/>
            </p:cNvSpPr>
            <p:nvPr/>
          </p:nvSpPr>
          <p:spPr bwMode="auto">
            <a:xfrm flipH="1" flipV="1">
              <a:off x="1475" y="2599"/>
              <a:ext cx="48" cy="48"/>
            </a:xfrm>
            <a:prstGeom prst="line">
              <a:avLst/>
            </a:prstGeom>
            <a:noFill/>
            <a:ln w="9525">
              <a:solidFill>
                <a:schemeClr val="tx1"/>
              </a:solidFill>
              <a:round/>
            </a:ln>
          </p:spPr>
          <p:txBody>
            <a:bodyPr wrap="none" anchor="ctr"/>
            <a:lstStyle/>
            <a:p>
              <a:endParaRPr lang="zh-CN" altLang="en-US"/>
            </a:p>
          </p:txBody>
        </p:sp>
        <p:sp>
          <p:nvSpPr>
            <p:cNvPr id="21" name="Line 24"/>
            <p:cNvSpPr>
              <a:spLocks noChangeShapeType="1"/>
            </p:cNvSpPr>
            <p:nvPr/>
          </p:nvSpPr>
          <p:spPr bwMode="auto">
            <a:xfrm flipV="1">
              <a:off x="1475" y="2551"/>
              <a:ext cx="48" cy="48"/>
            </a:xfrm>
            <a:prstGeom prst="line">
              <a:avLst/>
            </a:prstGeom>
            <a:noFill/>
            <a:ln w="9525">
              <a:solidFill>
                <a:schemeClr val="tx1"/>
              </a:solidFill>
              <a:round/>
            </a:ln>
          </p:spPr>
          <p:txBody>
            <a:bodyPr wrap="none" anchor="ctr"/>
            <a:lstStyle/>
            <a:p>
              <a:endParaRPr lang="zh-CN" altLang="en-US"/>
            </a:p>
          </p:txBody>
        </p:sp>
        <p:sp>
          <p:nvSpPr>
            <p:cNvPr id="22" name="Line 25"/>
            <p:cNvSpPr>
              <a:spLocks noChangeShapeType="1"/>
            </p:cNvSpPr>
            <p:nvPr/>
          </p:nvSpPr>
          <p:spPr bwMode="auto">
            <a:xfrm flipV="1">
              <a:off x="1523" y="2503"/>
              <a:ext cx="0" cy="48"/>
            </a:xfrm>
            <a:prstGeom prst="line">
              <a:avLst/>
            </a:prstGeom>
            <a:noFill/>
            <a:ln w="9525">
              <a:solidFill>
                <a:schemeClr val="tx1"/>
              </a:solidFill>
              <a:round/>
            </a:ln>
          </p:spPr>
          <p:txBody>
            <a:bodyPr wrap="none" anchor="ctr"/>
            <a:lstStyle/>
            <a:p>
              <a:endParaRPr lang="zh-CN" altLang="en-US"/>
            </a:p>
          </p:txBody>
        </p:sp>
        <p:sp>
          <p:nvSpPr>
            <p:cNvPr id="23" name="Line 26"/>
            <p:cNvSpPr>
              <a:spLocks noChangeShapeType="1"/>
            </p:cNvSpPr>
            <p:nvPr/>
          </p:nvSpPr>
          <p:spPr bwMode="auto">
            <a:xfrm>
              <a:off x="1449" y="2499"/>
              <a:ext cx="144" cy="0"/>
            </a:xfrm>
            <a:prstGeom prst="line">
              <a:avLst/>
            </a:prstGeom>
            <a:noFill/>
            <a:ln w="9525">
              <a:solidFill>
                <a:schemeClr val="tx1"/>
              </a:solidFill>
              <a:round/>
            </a:ln>
          </p:spPr>
          <p:txBody>
            <a:bodyPr wrap="none" anchor="ctr"/>
            <a:lstStyle/>
            <a:p>
              <a:endParaRPr lang="zh-CN" altLang="en-US"/>
            </a:p>
          </p:txBody>
        </p:sp>
        <p:sp>
          <p:nvSpPr>
            <p:cNvPr id="24" name="Line 27"/>
            <p:cNvSpPr>
              <a:spLocks noChangeShapeType="1"/>
            </p:cNvSpPr>
            <p:nvPr/>
          </p:nvSpPr>
          <p:spPr bwMode="auto">
            <a:xfrm>
              <a:off x="1585" y="2687"/>
              <a:ext cx="0" cy="16"/>
            </a:xfrm>
            <a:prstGeom prst="line">
              <a:avLst/>
            </a:prstGeom>
            <a:noFill/>
            <a:ln w="9525">
              <a:solidFill>
                <a:schemeClr val="tx1"/>
              </a:solidFill>
              <a:round/>
            </a:ln>
          </p:spPr>
          <p:txBody>
            <a:bodyPr wrap="none" anchor="ctr"/>
            <a:lstStyle/>
            <a:p>
              <a:endParaRPr lang="zh-CN" altLang="en-US"/>
            </a:p>
          </p:txBody>
        </p:sp>
        <p:sp>
          <p:nvSpPr>
            <p:cNvPr id="25" name="Line 28"/>
            <p:cNvSpPr>
              <a:spLocks noChangeShapeType="1"/>
            </p:cNvSpPr>
            <p:nvPr/>
          </p:nvSpPr>
          <p:spPr bwMode="auto">
            <a:xfrm>
              <a:off x="1585" y="2783"/>
              <a:ext cx="0" cy="16"/>
            </a:xfrm>
            <a:prstGeom prst="line">
              <a:avLst/>
            </a:prstGeom>
            <a:noFill/>
            <a:ln w="9525">
              <a:solidFill>
                <a:schemeClr val="tx1"/>
              </a:solidFill>
              <a:round/>
            </a:ln>
          </p:spPr>
          <p:txBody>
            <a:bodyPr wrap="none" anchor="ctr"/>
            <a:lstStyle/>
            <a:p>
              <a:endParaRPr lang="zh-CN" altLang="en-US"/>
            </a:p>
          </p:txBody>
        </p:sp>
        <p:sp>
          <p:nvSpPr>
            <p:cNvPr id="26" name="Line 29"/>
            <p:cNvSpPr>
              <a:spLocks noChangeShapeType="1"/>
            </p:cNvSpPr>
            <p:nvPr/>
          </p:nvSpPr>
          <p:spPr bwMode="auto">
            <a:xfrm>
              <a:off x="1585" y="2879"/>
              <a:ext cx="0" cy="16"/>
            </a:xfrm>
            <a:prstGeom prst="line">
              <a:avLst/>
            </a:prstGeom>
            <a:noFill/>
            <a:ln w="9525">
              <a:solidFill>
                <a:schemeClr val="tx1"/>
              </a:solidFill>
              <a:round/>
            </a:ln>
          </p:spPr>
          <p:txBody>
            <a:bodyPr wrap="none" anchor="ctr"/>
            <a:lstStyle/>
            <a:p>
              <a:endParaRPr lang="zh-CN" altLang="en-US"/>
            </a:p>
          </p:txBody>
        </p:sp>
        <p:sp>
          <p:nvSpPr>
            <p:cNvPr id="27" name="Line 30"/>
            <p:cNvSpPr>
              <a:spLocks noChangeShapeType="1"/>
            </p:cNvSpPr>
            <p:nvPr/>
          </p:nvSpPr>
          <p:spPr bwMode="auto">
            <a:xfrm flipV="1">
              <a:off x="1441" y="2785"/>
              <a:ext cx="143" cy="14"/>
            </a:xfrm>
            <a:prstGeom prst="line">
              <a:avLst/>
            </a:prstGeom>
            <a:noFill/>
            <a:ln w="9525">
              <a:solidFill>
                <a:schemeClr val="tx1"/>
              </a:solidFill>
              <a:round/>
            </a:ln>
          </p:spPr>
          <p:txBody>
            <a:bodyPr wrap="none" anchor="ctr"/>
            <a:lstStyle/>
            <a:p>
              <a:endParaRPr lang="zh-CN" altLang="en-US"/>
            </a:p>
          </p:txBody>
        </p:sp>
        <p:sp>
          <p:nvSpPr>
            <p:cNvPr id="28" name="Line 31"/>
            <p:cNvSpPr>
              <a:spLocks noChangeShapeType="1"/>
            </p:cNvSpPr>
            <p:nvPr/>
          </p:nvSpPr>
          <p:spPr bwMode="auto">
            <a:xfrm flipV="1">
              <a:off x="1441" y="2881"/>
              <a:ext cx="143" cy="14"/>
            </a:xfrm>
            <a:prstGeom prst="line">
              <a:avLst/>
            </a:prstGeom>
            <a:noFill/>
            <a:ln w="9525">
              <a:solidFill>
                <a:schemeClr val="tx1"/>
              </a:solidFill>
              <a:round/>
            </a:ln>
          </p:spPr>
          <p:txBody>
            <a:bodyPr wrap="none" anchor="ctr"/>
            <a:lstStyle/>
            <a:p>
              <a:endParaRPr lang="zh-CN" altLang="en-US"/>
            </a:p>
          </p:txBody>
        </p:sp>
        <p:sp>
          <p:nvSpPr>
            <p:cNvPr id="29" name="Line 32"/>
            <p:cNvSpPr>
              <a:spLocks noChangeShapeType="1"/>
            </p:cNvSpPr>
            <p:nvPr/>
          </p:nvSpPr>
          <p:spPr bwMode="auto">
            <a:xfrm>
              <a:off x="3985" y="3327"/>
              <a:ext cx="528" cy="0"/>
            </a:xfrm>
            <a:prstGeom prst="line">
              <a:avLst/>
            </a:prstGeom>
            <a:noFill/>
            <a:ln w="9525">
              <a:solidFill>
                <a:schemeClr val="tx1"/>
              </a:solidFill>
              <a:round/>
            </a:ln>
          </p:spPr>
          <p:txBody>
            <a:bodyPr wrap="none" anchor="ctr"/>
            <a:lstStyle/>
            <a:p>
              <a:endParaRPr lang="zh-CN" altLang="en-US"/>
            </a:p>
          </p:txBody>
        </p:sp>
        <p:sp>
          <p:nvSpPr>
            <p:cNvPr id="30" name="Line 33"/>
            <p:cNvSpPr>
              <a:spLocks noChangeShapeType="1"/>
            </p:cNvSpPr>
            <p:nvPr/>
          </p:nvSpPr>
          <p:spPr bwMode="auto">
            <a:xfrm>
              <a:off x="3985" y="3375"/>
              <a:ext cx="528" cy="0"/>
            </a:xfrm>
            <a:prstGeom prst="line">
              <a:avLst/>
            </a:prstGeom>
            <a:noFill/>
            <a:ln w="9525">
              <a:solidFill>
                <a:schemeClr val="tx1"/>
              </a:solidFill>
              <a:round/>
            </a:ln>
          </p:spPr>
          <p:txBody>
            <a:bodyPr wrap="none" anchor="ctr"/>
            <a:lstStyle/>
            <a:p>
              <a:endParaRPr lang="zh-CN" altLang="en-US"/>
            </a:p>
          </p:txBody>
        </p:sp>
        <p:sp>
          <p:nvSpPr>
            <p:cNvPr id="31" name="Rectangle 34"/>
            <p:cNvSpPr>
              <a:spLocks noChangeArrowheads="1"/>
            </p:cNvSpPr>
            <p:nvPr/>
          </p:nvSpPr>
          <p:spPr bwMode="auto">
            <a:xfrm>
              <a:off x="3889" y="3471"/>
              <a:ext cx="576" cy="48"/>
            </a:xfrm>
            <a:prstGeom prst="rect">
              <a:avLst/>
            </a:prstGeom>
            <a:solidFill>
              <a:srgbClr val="969696"/>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32" name="Line 35"/>
            <p:cNvSpPr>
              <a:spLocks noChangeShapeType="1"/>
            </p:cNvSpPr>
            <p:nvPr/>
          </p:nvSpPr>
          <p:spPr bwMode="auto">
            <a:xfrm>
              <a:off x="3937" y="3135"/>
              <a:ext cx="528" cy="0"/>
            </a:xfrm>
            <a:prstGeom prst="line">
              <a:avLst/>
            </a:prstGeom>
            <a:noFill/>
            <a:ln w="9525">
              <a:solidFill>
                <a:schemeClr val="tx1"/>
              </a:solidFill>
              <a:round/>
            </a:ln>
          </p:spPr>
          <p:txBody>
            <a:bodyPr wrap="none" anchor="ctr"/>
            <a:lstStyle/>
            <a:p>
              <a:endParaRPr lang="zh-CN" altLang="en-US"/>
            </a:p>
          </p:txBody>
        </p:sp>
        <p:sp>
          <p:nvSpPr>
            <p:cNvPr id="33" name="Line 36"/>
            <p:cNvSpPr>
              <a:spLocks noChangeShapeType="1"/>
            </p:cNvSpPr>
            <p:nvPr/>
          </p:nvSpPr>
          <p:spPr bwMode="auto">
            <a:xfrm>
              <a:off x="3937" y="3183"/>
              <a:ext cx="528" cy="0"/>
            </a:xfrm>
            <a:prstGeom prst="line">
              <a:avLst/>
            </a:prstGeom>
            <a:noFill/>
            <a:ln w="9525">
              <a:solidFill>
                <a:schemeClr val="tx1"/>
              </a:solidFill>
              <a:round/>
            </a:ln>
          </p:spPr>
          <p:txBody>
            <a:bodyPr wrap="none" anchor="ctr"/>
            <a:lstStyle/>
            <a:p>
              <a:endParaRPr lang="zh-CN" altLang="en-US"/>
            </a:p>
          </p:txBody>
        </p:sp>
        <p:sp>
          <p:nvSpPr>
            <p:cNvPr id="34" name="Line 37"/>
            <p:cNvSpPr>
              <a:spLocks noChangeShapeType="1"/>
            </p:cNvSpPr>
            <p:nvPr/>
          </p:nvSpPr>
          <p:spPr bwMode="auto">
            <a:xfrm>
              <a:off x="3937" y="3231"/>
              <a:ext cx="528" cy="0"/>
            </a:xfrm>
            <a:prstGeom prst="line">
              <a:avLst/>
            </a:prstGeom>
            <a:noFill/>
            <a:ln w="9525">
              <a:solidFill>
                <a:schemeClr val="tx1"/>
              </a:solidFill>
              <a:round/>
            </a:ln>
          </p:spPr>
          <p:txBody>
            <a:bodyPr wrap="none" anchor="ctr"/>
            <a:lstStyle/>
            <a:p>
              <a:endParaRPr lang="zh-CN" altLang="en-US"/>
            </a:p>
          </p:txBody>
        </p:sp>
        <p:sp>
          <p:nvSpPr>
            <p:cNvPr id="35" name="Line 38"/>
            <p:cNvSpPr>
              <a:spLocks noChangeShapeType="1"/>
            </p:cNvSpPr>
            <p:nvPr/>
          </p:nvSpPr>
          <p:spPr bwMode="auto">
            <a:xfrm>
              <a:off x="3937" y="3279"/>
              <a:ext cx="528" cy="0"/>
            </a:xfrm>
            <a:prstGeom prst="line">
              <a:avLst/>
            </a:prstGeom>
            <a:noFill/>
            <a:ln w="9525">
              <a:solidFill>
                <a:schemeClr val="tx1"/>
              </a:solidFill>
              <a:round/>
            </a:ln>
          </p:spPr>
          <p:txBody>
            <a:bodyPr wrap="none" anchor="ctr"/>
            <a:lstStyle/>
            <a:p>
              <a:endParaRPr lang="zh-CN" altLang="en-US"/>
            </a:p>
          </p:txBody>
        </p:sp>
        <p:sp>
          <p:nvSpPr>
            <p:cNvPr id="36" name="Line 39"/>
            <p:cNvSpPr>
              <a:spLocks noChangeShapeType="1"/>
            </p:cNvSpPr>
            <p:nvPr/>
          </p:nvSpPr>
          <p:spPr bwMode="auto">
            <a:xfrm>
              <a:off x="3937" y="3327"/>
              <a:ext cx="528" cy="0"/>
            </a:xfrm>
            <a:prstGeom prst="line">
              <a:avLst/>
            </a:prstGeom>
            <a:noFill/>
            <a:ln w="9525">
              <a:solidFill>
                <a:schemeClr val="tx1"/>
              </a:solidFill>
              <a:round/>
            </a:ln>
          </p:spPr>
          <p:txBody>
            <a:bodyPr wrap="none" anchor="ctr"/>
            <a:lstStyle/>
            <a:p>
              <a:endParaRPr lang="zh-CN" altLang="en-US"/>
            </a:p>
          </p:txBody>
        </p:sp>
        <p:sp>
          <p:nvSpPr>
            <p:cNvPr id="37" name="Line 40"/>
            <p:cNvSpPr>
              <a:spLocks noChangeShapeType="1"/>
            </p:cNvSpPr>
            <p:nvPr/>
          </p:nvSpPr>
          <p:spPr bwMode="auto">
            <a:xfrm>
              <a:off x="3937" y="3375"/>
              <a:ext cx="528" cy="0"/>
            </a:xfrm>
            <a:prstGeom prst="line">
              <a:avLst/>
            </a:prstGeom>
            <a:noFill/>
            <a:ln w="9525">
              <a:solidFill>
                <a:schemeClr val="tx1"/>
              </a:solidFill>
              <a:round/>
            </a:ln>
          </p:spPr>
          <p:txBody>
            <a:bodyPr wrap="none" anchor="ctr"/>
            <a:lstStyle/>
            <a:p>
              <a:endParaRPr lang="zh-CN" altLang="en-US"/>
            </a:p>
          </p:txBody>
        </p:sp>
        <p:sp>
          <p:nvSpPr>
            <p:cNvPr id="38" name="Line 41"/>
            <p:cNvSpPr>
              <a:spLocks noChangeShapeType="1"/>
            </p:cNvSpPr>
            <p:nvPr/>
          </p:nvSpPr>
          <p:spPr bwMode="auto">
            <a:xfrm>
              <a:off x="3937" y="3423"/>
              <a:ext cx="528" cy="0"/>
            </a:xfrm>
            <a:prstGeom prst="line">
              <a:avLst/>
            </a:prstGeom>
            <a:noFill/>
            <a:ln w="9525">
              <a:solidFill>
                <a:schemeClr val="tx1"/>
              </a:solidFill>
              <a:round/>
            </a:ln>
          </p:spPr>
          <p:txBody>
            <a:bodyPr wrap="none" anchor="ctr"/>
            <a:lstStyle/>
            <a:p>
              <a:endParaRPr lang="zh-CN" altLang="en-US"/>
            </a:p>
          </p:txBody>
        </p:sp>
        <p:sp>
          <p:nvSpPr>
            <p:cNvPr id="39" name="Line 42"/>
            <p:cNvSpPr>
              <a:spLocks noChangeShapeType="1"/>
            </p:cNvSpPr>
            <p:nvPr/>
          </p:nvSpPr>
          <p:spPr bwMode="auto">
            <a:xfrm>
              <a:off x="3937" y="3471"/>
              <a:ext cx="528" cy="0"/>
            </a:xfrm>
            <a:prstGeom prst="line">
              <a:avLst/>
            </a:prstGeom>
            <a:noFill/>
            <a:ln w="9525">
              <a:solidFill>
                <a:schemeClr val="tx1"/>
              </a:solidFill>
              <a:round/>
            </a:ln>
          </p:spPr>
          <p:txBody>
            <a:bodyPr wrap="none" anchor="ctr"/>
            <a:lstStyle/>
            <a:p>
              <a:endParaRPr lang="zh-CN" altLang="en-US"/>
            </a:p>
          </p:txBody>
        </p:sp>
        <p:sp>
          <p:nvSpPr>
            <p:cNvPr id="40" name="Rectangle 43"/>
            <p:cNvSpPr>
              <a:spLocks noChangeArrowheads="1"/>
            </p:cNvSpPr>
            <p:nvPr/>
          </p:nvSpPr>
          <p:spPr bwMode="auto">
            <a:xfrm>
              <a:off x="3841" y="3519"/>
              <a:ext cx="576" cy="48"/>
            </a:xfrm>
            <a:prstGeom prst="rect">
              <a:avLst/>
            </a:prstGeom>
            <a:solidFill>
              <a:srgbClr val="969696"/>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41" name="Rectangle 44"/>
            <p:cNvSpPr>
              <a:spLocks noChangeArrowheads="1"/>
            </p:cNvSpPr>
            <p:nvPr/>
          </p:nvSpPr>
          <p:spPr bwMode="auto">
            <a:xfrm>
              <a:off x="3889" y="3135"/>
              <a:ext cx="576" cy="432"/>
            </a:xfrm>
            <a:prstGeom prst="rect">
              <a:avLst/>
            </a:prstGeom>
            <a:solidFill>
              <a:srgbClr val="C0C0C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42" name="Rectangle 45"/>
            <p:cNvSpPr>
              <a:spLocks noChangeArrowheads="1"/>
            </p:cNvSpPr>
            <p:nvPr/>
          </p:nvSpPr>
          <p:spPr bwMode="auto">
            <a:xfrm>
              <a:off x="4465" y="3318"/>
              <a:ext cx="144" cy="66"/>
            </a:xfrm>
            <a:prstGeom prst="rect">
              <a:avLst/>
            </a:prstGeom>
            <a:solidFill>
              <a:srgbClr val="FFFFFF"/>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43" name="Line 46"/>
            <p:cNvSpPr>
              <a:spLocks noChangeShapeType="1"/>
            </p:cNvSpPr>
            <p:nvPr/>
          </p:nvSpPr>
          <p:spPr bwMode="auto">
            <a:xfrm>
              <a:off x="4417" y="3135"/>
              <a:ext cx="0" cy="432"/>
            </a:xfrm>
            <a:prstGeom prst="line">
              <a:avLst/>
            </a:prstGeom>
            <a:noFill/>
            <a:ln w="9525">
              <a:solidFill>
                <a:schemeClr val="tx1"/>
              </a:solidFill>
              <a:round/>
            </a:ln>
          </p:spPr>
          <p:txBody>
            <a:bodyPr wrap="none" anchor="ctr"/>
            <a:lstStyle/>
            <a:p>
              <a:endParaRPr lang="zh-CN" altLang="en-US"/>
            </a:p>
          </p:txBody>
        </p:sp>
        <p:sp>
          <p:nvSpPr>
            <p:cNvPr id="44" name="Line 47"/>
            <p:cNvSpPr>
              <a:spLocks noChangeShapeType="1"/>
            </p:cNvSpPr>
            <p:nvPr/>
          </p:nvSpPr>
          <p:spPr bwMode="auto">
            <a:xfrm>
              <a:off x="3889" y="3183"/>
              <a:ext cx="528" cy="0"/>
            </a:xfrm>
            <a:prstGeom prst="line">
              <a:avLst/>
            </a:prstGeom>
            <a:noFill/>
            <a:ln w="9525">
              <a:solidFill>
                <a:schemeClr val="tx1"/>
              </a:solidFill>
              <a:round/>
            </a:ln>
          </p:spPr>
          <p:txBody>
            <a:bodyPr wrap="none" anchor="ctr"/>
            <a:lstStyle/>
            <a:p>
              <a:endParaRPr lang="zh-CN" altLang="en-US"/>
            </a:p>
          </p:txBody>
        </p:sp>
        <p:sp>
          <p:nvSpPr>
            <p:cNvPr id="45" name="Line 48"/>
            <p:cNvSpPr>
              <a:spLocks noChangeShapeType="1"/>
            </p:cNvSpPr>
            <p:nvPr/>
          </p:nvSpPr>
          <p:spPr bwMode="auto">
            <a:xfrm>
              <a:off x="3889" y="3231"/>
              <a:ext cx="528" cy="0"/>
            </a:xfrm>
            <a:prstGeom prst="line">
              <a:avLst/>
            </a:prstGeom>
            <a:noFill/>
            <a:ln w="9525">
              <a:solidFill>
                <a:schemeClr val="tx1"/>
              </a:solidFill>
              <a:round/>
            </a:ln>
          </p:spPr>
          <p:txBody>
            <a:bodyPr wrap="none" anchor="ctr"/>
            <a:lstStyle/>
            <a:p>
              <a:endParaRPr lang="zh-CN" altLang="en-US"/>
            </a:p>
          </p:txBody>
        </p:sp>
        <p:sp>
          <p:nvSpPr>
            <p:cNvPr id="46" name="Line 49"/>
            <p:cNvSpPr>
              <a:spLocks noChangeShapeType="1"/>
            </p:cNvSpPr>
            <p:nvPr/>
          </p:nvSpPr>
          <p:spPr bwMode="auto">
            <a:xfrm>
              <a:off x="3889" y="3279"/>
              <a:ext cx="528" cy="0"/>
            </a:xfrm>
            <a:prstGeom prst="line">
              <a:avLst/>
            </a:prstGeom>
            <a:noFill/>
            <a:ln w="9525">
              <a:solidFill>
                <a:schemeClr val="tx1"/>
              </a:solidFill>
              <a:round/>
            </a:ln>
          </p:spPr>
          <p:txBody>
            <a:bodyPr wrap="none" anchor="ctr"/>
            <a:lstStyle/>
            <a:p>
              <a:endParaRPr lang="zh-CN" altLang="en-US"/>
            </a:p>
          </p:txBody>
        </p:sp>
        <p:sp>
          <p:nvSpPr>
            <p:cNvPr id="47" name="Line 50"/>
            <p:cNvSpPr>
              <a:spLocks noChangeShapeType="1"/>
            </p:cNvSpPr>
            <p:nvPr/>
          </p:nvSpPr>
          <p:spPr bwMode="auto">
            <a:xfrm>
              <a:off x="3889" y="3327"/>
              <a:ext cx="528" cy="0"/>
            </a:xfrm>
            <a:prstGeom prst="line">
              <a:avLst/>
            </a:prstGeom>
            <a:noFill/>
            <a:ln w="9525">
              <a:solidFill>
                <a:schemeClr val="tx1"/>
              </a:solidFill>
              <a:round/>
            </a:ln>
          </p:spPr>
          <p:txBody>
            <a:bodyPr wrap="none" anchor="ctr"/>
            <a:lstStyle/>
            <a:p>
              <a:endParaRPr lang="zh-CN" altLang="en-US"/>
            </a:p>
          </p:txBody>
        </p:sp>
        <p:sp>
          <p:nvSpPr>
            <p:cNvPr id="48" name="Line 51"/>
            <p:cNvSpPr>
              <a:spLocks noChangeShapeType="1"/>
            </p:cNvSpPr>
            <p:nvPr/>
          </p:nvSpPr>
          <p:spPr bwMode="auto">
            <a:xfrm>
              <a:off x="3889" y="3375"/>
              <a:ext cx="528" cy="0"/>
            </a:xfrm>
            <a:prstGeom prst="line">
              <a:avLst/>
            </a:prstGeom>
            <a:noFill/>
            <a:ln w="9525">
              <a:solidFill>
                <a:schemeClr val="tx1"/>
              </a:solidFill>
              <a:round/>
            </a:ln>
          </p:spPr>
          <p:txBody>
            <a:bodyPr wrap="none" anchor="ctr"/>
            <a:lstStyle/>
            <a:p>
              <a:endParaRPr lang="zh-CN" altLang="en-US"/>
            </a:p>
          </p:txBody>
        </p:sp>
        <p:sp>
          <p:nvSpPr>
            <p:cNvPr id="49" name="Line 52"/>
            <p:cNvSpPr>
              <a:spLocks noChangeShapeType="1"/>
            </p:cNvSpPr>
            <p:nvPr/>
          </p:nvSpPr>
          <p:spPr bwMode="auto">
            <a:xfrm>
              <a:off x="3889" y="3423"/>
              <a:ext cx="528" cy="0"/>
            </a:xfrm>
            <a:prstGeom prst="line">
              <a:avLst/>
            </a:prstGeom>
            <a:noFill/>
            <a:ln w="9525">
              <a:solidFill>
                <a:schemeClr val="tx1"/>
              </a:solidFill>
              <a:round/>
            </a:ln>
          </p:spPr>
          <p:txBody>
            <a:bodyPr wrap="none" anchor="ctr"/>
            <a:lstStyle/>
            <a:p>
              <a:endParaRPr lang="zh-CN" altLang="en-US"/>
            </a:p>
          </p:txBody>
        </p:sp>
        <p:sp>
          <p:nvSpPr>
            <p:cNvPr id="50" name="Line 53"/>
            <p:cNvSpPr>
              <a:spLocks noChangeShapeType="1"/>
            </p:cNvSpPr>
            <p:nvPr/>
          </p:nvSpPr>
          <p:spPr bwMode="auto">
            <a:xfrm>
              <a:off x="3889" y="3471"/>
              <a:ext cx="528" cy="0"/>
            </a:xfrm>
            <a:prstGeom prst="line">
              <a:avLst/>
            </a:prstGeom>
            <a:noFill/>
            <a:ln w="9525">
              <a:solidFill>
                <a:schemeClr val="tx1"/>
              </a:solidFill>
              <a:round/>
            </a:ln>
          </p:spPr>
          <p:txBody>
            <a:bodyPr wrap="none" anchor="ctr"/>
            <a:lstStyle/>
            <a:p>
              <a:endParaRPr lang="zh-CN" altLang="en-US"/>
            </a:p>
          </p:txBody>
        </p:sp>
        <p:sp>
          <p:nvSpPr>
            <p:cNvPr id="51" name="Line 54"/>
            <p:cNvSpPr>
              <a:spLocks noChangeShapeType="1"/>
            </p:cNvSpPr>
            <p:nvPr/>
          </p:nvSpPr>
          <p:spPr bwMode="auto">
            <a:xfrm>
              <a:off x="3889" y="3519"/>
              <a:ext cx="528" cy="0"/>
            </a:xfrm>
            <a:prstGeom prst="line">
              <a:avLst/>
            </a:prstGeom>
            <a:noFill/>
            <a:ln w="9525">
              <a:solidFill>
                <a:schemeClr val="tx1"/>
              </a:solidFill>
              <a:round/>
            </a:ln>
          </p:spPr>
          <p:txBody>
            <a:bodyPr wrap="none" anchor="ctr"/>
            <a:lstStyle/>
            <a:p>
              <a:endParaRPr lang="zh-CN" altLang="en-US"/>
            </a:p>
          </p:txBody>
        </p:sp>
        <p:sp>
          <p:nvSpPr>
            <p:cNvPr id="52" name="Rectangle 55"/>
            <p:cNvSpPr>
              <a:spLocks noChangeArrowheads="1"/>
            </p:cNvSpPr>
            <p:nvPr/>
          </p:nvSpPr>
          <p:spPr bwMode="auto">
            <a:xfrm>
              <a:off x="3649" y="3135"/>
              <a:ext cx="240" cy="432"/>
            </a:xfrm>
            <a:prstGeom prst="rect">
              <a:avLst/>
            </a:prstGeom>
            <a:solidFill>
              <a:srgbClr val="C0C0C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3" name="Rectangle 56"/>
            <p:cNvSpPr>
              <a:spLocks noChangeArrowheads="1"/>
            </p:cNvSpPr>
            <p:nvPr/>
          </p:nvSpPr>
          <p:spPr bwMode="auto">
            <a:xfrm>
              <a:off x="3793" y="3567"/>
              <a:ext cx="576" cy="48"/>
            </a:xfrm>
            <a:prstGeom prst="rect">
              <a:avLst/>
            </a:prstGeom>
            <a:solidFill>
              <a:srgbClr val="969696"/>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4" name="Rectangle 57"/>
            <p:cNvSpPr>
              <a:spLocks noChangeArrowheads="1"/>
            </p:cNvSpPr>
            <p:nvPr/>
          </p:nvSpPr>
          <p:spPr bwMode="auto">
            <a:xfrm>
              <a:off x="3937" y="3039"/>
              <a:ext cx="240" cy="96"/>
            </a:xfrm>
            <a:prstGeom prst="rect">
              <a:avLst/>
            </a:prstGeom>
            <a:solidFill>
              <a:srgbClr val="C0C0C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5" name="Rectangle 58"/>
            <p:cNvSpPr>
              <a:spLocks noChangeArrowheads="1"/>
            </p:cNvSpPr>
            <p:nvPr/>
          </p:nvSpPr>
          <p:spPr bwMode="auto">
            <a:xfrm>
              <a:off x="2305" y="2607"/>
              <a:ext cx="384" cy="480"/>
            </a:xfrm>
            <a:prstGeom prst="rect">
              <a:avLst/>
            </a:prstGeom>
            <a:solidFill>
              <a:srgbClr val="969696"/>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6" name="Rectangle 59"/>
            <p:cNvSpPr>
              <a:spLocks noChangeArrowheads="1"/>
            </p:cNvSpPr>
            <p:nvPr/>
          </p:nvSpPr>
          <p:spPr bwMode="auto">
            <a:xfrm>
              <a:off x="2490" y="2607"/>
              <a:ext cx="199" cy="432"/>
            </a:xfrm>
            <a:prstGeom prst="rect">
              <a:avLst/>
            </a:prstGeom>
            <a:solidFill>
              <a:srgbClr val="969696"/>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7" name="Rectangle 60"/>
            <p:cNvSpPr>
              <a:spLocks noChangeArrowheads="1"/>
            </p:cNvSpPr>
            <p:nvPr/>
          </p:nvSpPr>
          <p:spPr bwMode="auto">
            <a:xfrm>
              <a:off x="2507" y="2740"/>
              <a:ext cx="165" cy="66"/>
            </a:xfrm>
            <a:prstGeom prst="rect">
              <a:avLst/>
            </a:prstGeom>
            <a:solidFill>
              <a:srgbClr val="C0C0C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58" name="Line 61"/>
            <p:cNvSpPr>
              <a:spLocks noChangeShapeType="1"/>
            </p:cNvSpPr>
            <p:nvPr/>
          </p:nvSpPr>
          <p:spPr bwMode="auto">
            <a:xfrm>
              <a:off x="2490" y="2823"/>
              <a:ext cx="199" cy="0"/>
            </a:xfrm>
            <a:prstGeom prst="line">
              <a:avLst/>
            </a:prstGeom>
            <a:noFill/>
            <a:ln w="9525">
              <a:solidFill>
                <a:schemeClr val="tx1"/>
              </a:solidFill>
              <a:round/>
            </a:ln>
          </p:spPr>
          <p:txBody>
            <a:bodyPr wrap="none" anchor="ctr"/>
            <a:lstStyle/>
            <a:p>
              <a:endParaRPr lang="zh-CN" altLang="en-US"/>
            </a:p>
          </p:txBody>
        </p:sp>
        <p:sp>
          <p:nvSpPr>
            <p:cNvPr id="59" name="Rectangle 62"/>
            <p:cNvSpPr>
              <a:spLocks noChangeArrowheads="1"/>
            </p:cNvSpPr>
            <p:nvPr/>
          </p:nvSpPr>
          <p:spPr bwMode="auto">
            <a:xfrm>
              <a:off x="2507" y="2840"/>
              <a:ext cx="165" cy="23"/>
            </a:xfrm>
            <a:prstGeom prst="rect">
              <a:avLst/>
            </a:prstGeom>
            <a:solidFill>
              <a:srgbClr val="C0C0C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60" name="AutoShape 63"/>
            <p:cNvSpPr>
              <a:spLocks noChangeArrowheads="1"/>
            </p:cNvSpPr>
            <p:nvPr/>
          </p:nvSpPr>
          <p:spPr bwMode="auto">
            <a:xfrm>
              <a:off x="2576" y="2870"/>
              <a:ext cx="25" cy="25"/>
            </a:xfrm>
            <a:prstGeom prst="triangle">
              <a:avLst>
                <a:gd name="adj" fmla="val 50000"/>
              </a:avLst>
            </a:prstGeom>
            <a:solidFill>
              <a:srgbClr val="FFFF00"/>
            </a:solidFill>
            <a:ln w="9525">
              <a:solidFill>
                <a:schemeClr val="tx1"/>
              </a:solidFill>
              <a:miter lim="800000"/>
            </a:ln>
          </p:spPr>
          <p:txBody>
            <a:bodyPr wrap="none" anchor="ctr"/>
            <a:lstStyle/>
            <a:p>
              <a:pPr eaLnBrk="0" hangingPunct="0"/>
              <a:endParaRPr kumimoji="0" lang="zh-CN" altLang="zh-CN" sz="1800">
                <a:latin typeface="Arial" panose="020B0604020202020204" pitchFamily="34" charset="0"/>
              </a:endParaRPr>
            </a:p>
          </p:txBody>
        </p:sp>
        <p:sp>
          <p:nvSpPr>
            <p:cNvPr id="61" name="Oval 64"/>
            <p:cNvSpPr>
              <a:spLocks noChangeArrowheads="1"/>
            </p:cNvSpPr>
            <p:nvPr/>
          </p:nvSpPr>
          <p:spPr bwMode="auto">
            <a:xfrm>
              <a:off x="2518" y="2775"/>
              <a:ext cx="28" cy="29"/>
            </a:xfrm>
            <a:prstGeom prst="ellipse">
              <a:avLst/>
            </a:prstGeom>
            <a:solidFill>
              <a:srgbClr val="FF000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2" name="Oval 65"/>
            <p:cNvSpPr>
              <a:spLocks noChangeArrowheads="1"/>
            </p:cNvSpPr>
            <p:nvPr/>
          </p:nvSpPr>
          <p:spPr bwMode="auto">
            <a:xfrm>
              <a:off x="2556" y="2775"/>
              <a:ext cx="29" cy="29"/>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3" name="Oval 66"/>
            <p:cNvSpPr>
              <a:spLocks noChangeArrowheads="1"/>
            </p:cNvSpPr>
            <p:nvPr/>
          </p:nvSpPr>
          <p:spPr bwMode="auto">
            <a:xfrm>
              <a:off x="2449" y="2775"/>
              <a:ext cx="28" cy="29"/>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4" name="Oval 67"/>
            <p:cNvSpPr>
              <a:spLocks noChangeArrowheads="1"/>
            </p:cNvSpPr>
            <p:nvPr/>
          </p:nvSpPr>
          <p:spPr bwMode="auto">
            <a:xfrm>
              <a:off x="2634" y="2775"/>
              <a:ext cx="28" cy="29"/>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5" name="Oval 68"/>
            <p:cNvSpPr>
              <a:spLocks noChangeArrowheads="1"/>
            </p:cNvSpPr>
            <p:nvPr/>
          </p:nvSpPr>
          <p:spPr bwMode="auto">
            <a:xfrm>
              <a:off x="2518" y="2744"/>
              <a:ext cx="28" cy="28"/>
            </a:xfrm>
            <a:prstGeom prst="ellipse">
              <a:avLst/>
            </a:prstGeom>
            <a:solidFill>
              <a:srgbClr val="00FF99"/>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6" name="Oval 69"/>
            <p:cNvSpPr>
              <a:spLocks noChangeArrowheads="1"/>
            </p:cNvSpPr>
            <p:nvPr/>
          </p:nvSpPr>
          <p:spPr bwMode="auto">
            <a:xfrm>
              <a:off x="2556" y="2744"/>
              <a:ext cx="29" cy="28"/>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7" name="Oval 70"/>
            <p:cNvSpPr>
              <a:spLocks noChangeArrowheads="1"/>
            </p:cNvSpPr>
            <p:nvPr/>
          </p:nvSpPr>
          <p:spPr bwMode="auto">
            <a:xfrm>
              <a:off x="2595" y="2744"/>
              <a:ext cx="28" cy="28"/>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8" name="Oval 71"/>
            <p:cNvSpPr>
              <a:spLocks noChangeArrowheads="1"/>
            </p:cNvSpPr>
            <p:nvPr/>
          </p:nvSpPr>
          <p:spPr bwMode="auto">
            <a:xfrm>
              <a:off x="2634" y="2744"/>
              <a:ext cx="28" cy="28"/>
            </a:xfrm>
            <a:prstGeom prst="ellipse">
              <a:avLst/>
            </a:prstGeom>
            <a:solidFill>
              <a:srgbClr val="808080"/>
            </a:solidFill>
            <a:ln w="9525">
              <a:solidFill>
                <a:schemeClr val="tx1"/>
              </a:solidFill>
              <a:round/>
            </a:ln>
          </p:spPr>
          <p:txBody>
            <a:bodyPr wrap="none" anchor="ctr"/>
            <a:lstStyle/>
            <a:p>
              <a:pPr algn="ctr" eaLnBrk="0" hangingPunct="0"/>
              <a:endParaRPr kumimoji="0" lang="zh-CN" altLang="zh-CN" sz="1600" b="1">
                <a:latin typeface="黑体" panose="02010609060101010101" pitchFamily="2" charset="-122"/>
              </a:endParaRPr>
            </a:p>
          </p:txBody>
        </p:sp>
        <p:sp>
          <p:nvSpPr>
            <p:cNvPr id="69" name="Rectangle 72"/>
            <p:cNvSpPr>
              <a:spLocks noChangeArrowheads="1"/>
            </p:cNvSpPr>
            <p:nvPr/>
          </p:nvSpPr>
          <p:spPr bwMode="auto">
            <a:xfrm>
              <a:off x="2504" y="2657"/>
              <a:ext cx="166" cy="66"/>
            </a:xfrm>
            <a:prstGeom prst="rect">
              <a:avLst/>
            </a:prstGeom>
            <a:gradFill rotWithShape="0">
              <a:gsLst>
                <a:gs pos="0">
                  <a:srgbClr val="C0C0C0"/>
                </a:gs>
                <a:gs pos="100000">
                  <a:srgbClr val="7F7F7F"/>
                </a:gs>
              </a:gsLst>
              <a:lin ang="2700000" scaled="1"/>
            </a:gradFill>
            <a:ln w="9525">
              <a:solidFill>
                <a:schemeClr val="tx1"/>
              </a:solidFill>
              <a:miter lim="800000"/>
            </a:ln>
          </p:spPr>
          <p:txBody>
            <a:bodyPr wrap="none" tIns="10800" rIns="0" bIns="10800" anchor="ctr"/>
            <a:lstStyle/>
            <a:p>
              <a:pPr algn="r" defTabSz="762000" eaLnBrk="0" hangingPunct="0">
                <a:lnSpc>
                  <a:spcPct val="90000"/>
                </a:lnSpc>
              </a:pPr>
              <a:endParaRPr kumimoji="0" lang="zh-CN" altLang="zh-CN" sz="1600" b="1">
                <a:latin typeface="黑体" panose="02010609060101010101" pitchFamily="2" charset="-122"/>
              </a:endParaRPr>
            </a:p>
          </p:txBody>
        </p:sp>
        <p:sp>
          <p:nvSpPr>
            <p:cNvPr id="70" name="Freeform 73"/>
            <p:cNvSpPr/>
            <p:nvPr/>
          </p:nvSpPr>
          <p:spPr bwMode="auto">
            <a:xfrm>
              <a:off x="2689" y="2511"/>
              <a:ext cx="115" cy="234"/>
            </a:xfrm>
            <a:custGeom>
              <a:avLst/>
              <a:gdLst>
                <a:gd name="T0" fmla="*/ 0 w 144"/>
                <a:gd name="T1" fmla="*/ 0 h 576"/>
                <a:gd name="T2" fmla="*/ 4 w 144"/>
                <a:gd name="T3" fmla="*/ 0 h 576"/>
                <a:gd name="T4" fmla="*/ 4 w 144"/>
                <a:gd name="T5" fmla="*/ 0 h 576"/>
                <a:gd name="T6" fmla="*/ 0 w 144"/>
                <a:gd name="T7" fmla="*/ 0 h 576"/>
                <a:gd name="T8" fmla="*/ 0 w 144"/>
                <a:gd name="T9" fmla="*/ 0 h 576"/>
                <a:gd name="T10" fmla="*/ 0 60000 65536"/>
                <a:gd name="T11" fmla="*/ 0 60000 65536"/>
                <a:gd name="T12" fmla="*/ 0 60000 65536"/>
                <a:gd name="T13" fmla="*/ 0 60000 65536"/>
                <a:gd name="T14" fmla="*/ 0 60000 65536"/>
                <a:gd name="T15" fmla="*/ 0 w 144"/>
                <a:gd name="T16" fmla="*/ 0 h 576"/>
                <a:gd name="T17" fmla="*/ 144 w 144"/>
                <a:gd name="T18" fmla="*/ 576 h 576"/>
              </a:gdLst>
              <a:ahLst/>
              <a:cxnLst>
                <a:cxn ang="T10">
                  <a:pos x="T0" y="T1"/>
                </a:cxn>
                <a:cxn ang="T11">
                  <a:pos x="T2" y="T3"/>
                </a:cxn>
                <a:cxn ang="T12">
                  <a:pos x="T4" y="T5"/>
                </a:cxn>
                <a:cxn ang="T13">
                  <a:pos x="T6" y="T7"/>
                </a:cxn>
                <a:cxn ang="T14">
                  <a:pos x="T8" y="T9"/>
                </a:cxn>
              </a:cxnLst>
              <a:rect l="T15" t="T16" r="T17" b="T18"/>
              <a:pathLst>
                <a:path w="144" h="576">
                  <a:moveTo>
                    <a:pt x="0" y="576"/>
                  </a:moveTo>
                  <a:lnTo>
                    <a:pt x="144" y="480"/>
                  </a:lnTo>
                  <a:lnTo>
                    <a:pt x="144" y="0"/>
                  </a:lnTo>
                  <a:lnTo>
                    <a:pt x="0" y="96"/>
                  </a:lnTo>
                  <a:lnTo>
                    <a:pt x="0" y="576"/>
                  </a:lnTo>
                  <a:close/>
                </a:path>
              </a:pathLst>
            </a:custGeom>
            <a:solidFill>
              <a:srgbClr val="808080"/>
            </a:solidFill>
            <a:ln w="9525">
              <a:solidFill>
                <a:schemeClr val="tx1"/>
              </a:solidFill>
              <a:round/>
              <a:tailEnd type="none" w="sm" len="sm"/>
            </a:ln>
          </p:spPr>
          <p:txBody>
            <a:bodyPr wrap="none" lIns="90000" tIns="46800" rIns="90000" bIns="46800" anchor="ctr">
              <a:spAutoFit/>
            </a:bodyPr>
            <a:lstStyle/>
            <a:p>
              <a:endParaRPr lang="zh-CN" altLang="en-US"/>
            </a:p>
          </p:txBody>
        </p:sp>
        <p:sp>
          <p:nvSpPr>
            <p:cNvPr id="71" name="Freeform 74"/>
            <p:cNvSpPr/>
            <p:nvPr/>
          </p:nvSpPr>
          <p:spPr bwMode="auto">
            <a:xfrm>
              <a:off x="2305" y="2511"/>
              <a:ext cx="115" cy="234"/>
            </a:xfrm>
            <a:custGeom>
              <a:avLst/>
              <a:gdLst>
                <a:gd name="T0" fmla="*/ 0 w 528"/>
                <a:gd name="T1" fmla="*/ 148938916 h 96"/>
                <a:gd name="T2" fmla="*/ 0 w 528"/>
                <a:gd name="T3" fmla="*/ 0 h 96"/>
                <a:gd name="T4" fmla="*/ 0 w 528"/>
                <a:gd name="T5" fmla="*/ 0 h 96"/>
                <a:gd name="T6" fmla="*/ 0 w 528"/>
                <a:gd name="T7" fmla="*/ 148938916 h 96"/>
                <a:gd name="T8" fmla="*/ 0 w 528"/>
                <a:gd name="T9" fmla="*/ 148938916 h 96"/>
                <a:gd name="T10" fmla="*/ 0 60000 65536"/>
                <a:gd name="T11" fmla="*/ 0 60000 65536"/>
                <a:gd name="T12" fmla="*/ 0 60000 65536"/>
                <a:gd name="T13" fmla="*/ 0 60000 65536"/>
                <a:gd name="T14" fmla="*/ 0 60000 65536"/>
                <a:gd name="T15" fmla="*/ 0 w 528"/>
                <a:gd name="T16" fmla="*/ 0 h 96"/>
                <a:gd name="T17" fmla="*/ 528 w 528"/>
                <a:gd name="T18" fmla="*/ 96 h 96"/>
              </a:gdLst>
              <a:ahLst/>
              <a:cxnLst>
                <a:cxn ang="T10">
                  <a:pos x="T0" y="T1"/>
                </a:cxn>
                <a:cxn ang="T11">
                  <a:pos x="T2" y="T3"/>
                </a:cxn>
                <a:cxn ang="T12">
                  <a:pos x="T4" y="T5"/>
                </a:cxn>
                <a:cxn ang="T13">
                  <a:pos x="T6" y="T7"/>
                </a:cxn>
                <a:cxn ang="T14">
                  <a:pos x="T8" y="T9"/>
                </a:cxn>
              </a:cxnLst>
              <a:rect l="T15" t="T16" r="T17" b="T18"/>
              <a:pathLst>
                <a:path w="528" h="96">
                  <a:moveTo>
                    <a:pt x="0" y="96"/>
                  </a:moveTo>
                  <a:lnTo>
                    <a:pt x="144" y="0"/>
                  </a:lnTo>
                  <a:lnTo>
                    <a:pt x="528" y="0"/>
                  </a:lnTo>
                  <a:lnTo>
                    <a:pt x="384" y="96"/>
                  </a:lnTo>
                  <a:lnTo>
                    <a:pt x="0" y="96"/>
                  </a:lnTo>
                  <a:close/>
                </a:path>
              </a:pathLst>
            </a:custGeom>
            <a:solidFill>
              <a:srgbClr val="808080"/>
            </a:solidFill>
            <a:ln w="9525">
              <a:solidFill>
                <a:schemeClr val="tx1"/>
              </a:solidFill>
              <a:round/>
              <a:tailEnd type="none" w="sm" len="sm"/>
            </a:ln>
          </p:spPr>
          <p:txBody>
            <a:bodyPr wrap="none" lIns="90000" tIns="46800" rIns="90000" bIns="46800" anchor="ctr">
              <a:spAutoFit/>
            </a:bodyPr>
            <a:lstStyle/>
            <a:p>
              <a:endParaRPr lang="zh-CN" altLang="en-US"/>
            </a:p>
          </p:txBody>
        </p:sp>
        <p:sp>
          <p:nvSpPr>
            <p:cNvPr id="72" name="Text Box 76"/>
            <p:cNvSpPr txBox="1">
              <a:spLocks noChangeArrowheads="1"/>
            </p:cNvSpPr>
            <p:nvPr/>
          </p:nvSpPr>
          <p:spPr bwMode="auto">
            <a:xfrm>
              <a:off x="2271" y="3166"/>
              <a:ext cx="507" cy="198"/>
            </a:xfrm>
            <a:prstGeom prst="rect">
              <a:avLst/>
            </a:prstGeom>
            <a:noFill/>
            <a:ln w="12700">
              <a:noFill/>
              <a:miter lim="800000"/>
            </a:ln>
          </p:spPr>
          <p:txBody>
            <a:bodyPr wrap="none" anchor="ctr">
              <a:spAutoFit/>
            </a:bodyPr>
            <a:lstStyle/>
            <a:p>
              <a:pPr algn="ctr" defTabSz="762000" eaLnBrk="0" hangingPunct="0">
                <a:lnSpc>
                  <a:spcPct val="90000"/>
                </a:lnSpc>
              </a:pPr>
              <a:r>
                <a:rPr kumimoji="0" lang="zh-CN" altLang="de-DE" sz="1600" b="1" dirty="0">
                  <a:latin typeface="黑体" panose="02010609060101010101" pitchFamily="2" charset="-122"/>
                </a:rPr>
                <a:t>变频器</a:t>
              </a:r>
              <a:endParaRPr kumimoji="0" lang="zh-CN" altLang="de-DE" sz="1600" b="1" dirty="0">
                <a:latin typeface="黑体" panose="02010609060101010101" pitchFamily="2" charset="-122"/>
              </a:endParaRPr>
            </a:p>
          </p:txBody>
        </p:sp>
        <p:sp>
          <p:nvSpPr>
            <p:cNvPr id="73" name="Text Box 77"/>
            <p:cNvSpPr txBox="1">
              <a:spLocks noChangeArrowheads="1"/>
            </p:cNvSpPr>
            <p:nvPr/>
          </p:nvSpPr>
          <p:spPr bwMode="auto">
            <a:xfrm>
              <a:off x="4018" y="2830"/>
              <a:ext cx="833" cy="198"/>
            </a:xfrm>
            <a:prstGeom prst="rect">
              <a:avLst/>
            </a:prstGeom>
            <a:noFill/>
            <a:ln w="12700">
              <a:noFill/>
              <a:miter lim="800000"/>
            </a:ln>
          </p:spPr>
          <p:txBody>
            <a:bodyPr wrap="none" anchor="ctr">
              <a:spAutoFit/>
            </a:bodyPr>
            <a:lstStyle/>
            <a:p>
              <a:pPr algn="ctr" defTabSz="762000" eaLnBrk="0" hangingPunct="0">
                <a:lnSpc>
                  <a:spcPct val="90000"/>
                </a:lnSpc>
              </a:pPr>
              <a:r>
                <a:rPr kumimoji="0" lang="zh-CN" altLang="de-DE" sz="1600" b="1" dirty="0">
                  <a:latin typeface="黑体" panose="02010609060101010101" pitchFamily="2" charset="-122"/>
                </a:rPr>
                <a:t>异步电动机 </a:t>
              </a:r>
              <a:endParaRPr kumimoji="0" lang="zh-CN" altLang="de-DE" sz="1600" b="1" dirty="0">
                <a:latin typeface="黑体" panose="02010609060101010101" pitchFamily="2" charset="-122"/>
              </a:endParaRPr>
            </a:p>
          </p:txBody>
        </p:sp>
        <p:sp>
          <p:nvSpPr>
            <p:cNvPr id="74" name="Arc 78"/>
            <p:cNvSpPr/>
            <p:nvPr/>
          </p:nvSpPr>
          <p:spPr bwMode="auto">
            <a:xfrm>
              <a:off x="4658" y="3231"/>
              <a:ext cx="95" cy="237"/>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7102" y="36641"/>
                  </a:moveTo>
                  <a:cubicBezTo>
                    <a:pt x="33034" y="40833"/>
                    <a:pt x="27441" y="43199"/>
                    <a:pt x="21600" y="43200"/>
                  </a:cubicBezTo>
                  <a:cubicBezTo>
                    <a:pt x="9670" y="43200"/>
                    <a:pt x="0" y="33529"/>
                    <a:pt x="0" y="21600"/>
                  </a:cubicBezTo>
                  <a:cubicBezTo>
                    <a:pt x="0" y="9670"/>
                    <a:pt x="9670" y="0"/>
                    <a:pt x="21600" y="0"/>
                  </a:cubicBezTo>
                  <a:cubicBezTo>
                    <a:pt x="33529" y="0"/>
                    <a:pt x="43200" y="9670"/>
                    <a:pt x="43200" y="21600"/>
                  </a:cubicBezTo>
                  <a:cubicBezTo>
                    <a:pt x="43200" y="21687"/>
                    <a:pt x="43199" y="21775"/>
                    <a:pt x="43198" y="21863"/>
                  </a:cubicBezTo>
                </a:path>
                <a:path w="43200" h="43200" stroke="0" extrusionOk="0">
                  <a:moveTo>
                    <a:pt x="37102" y="36641"/>
                  </a:moveTo>
                  <a:cubicBezTo>
                    <a:pt x="33034" y="40833"/>
                    <a:pt x="27441" y="43199"/>
                    <a:pt x="21600" y="43200"/>
                  </a:cubicBezTo>
                  <a:cubicBezTo>
                    <a:pt x="9670" y="43200"/>
                    <a:pt x="0" y="33529"/>
                    <a:pt x="0" y="21600"/>
                  </a:cubicBezTo>
                  <a:cubicBezTo>
                    <a:pt x="0" y="9670"/>
                    <a:pt x="9670" y="0"/>
                    <a:pt x="21600" y="0"/>
                  </a:cubicBezTo>
                  <a:cubicBezTo>
                    <a:pt x="33529" y="0"/>
                    <a:pt x="43200" y="9670"/>
                    <a:pt x="43200" y="21600"/>
                  </a:cubicBezTo>
                  <a:cubicBezTo>
                    <a:pt x="43200" y="21687"/>
                    <a:pt x="43199" y="21775"/>
                    <a:pt x="43198" y="21863"/>
                  </a:cubicBezTo>
                  <a:lnTo>
                    <a:pt x="21600" y="21600"/>
                  </a:lnTo>
                  <a:lnTo>
                    <a:pt x="37102" y="36641"/>
                  </a:lnTo>
                  <a:close/>
                </a:path>
              </a:pathLst>
            </a:custGeom>
            <a:noFill/>
            <a:ln w="12700">
              <a:solidFill>
                <a:schemeClr val="tx1"/>
              </a:solidFill>
              <a:round/>
              <a:tailEnd type="triangle" w="med" len="med"/>
            </a:ln>
          </p:spPr>
          <p:txBody>
            <a:bodyPr wrap="none" anchor="ctr"/>
            <a:lstStyle/>
            <a:p>
              <a:endParaRPr lang="zh-CN" altLang="en-US"/>
            </a:p>
          </p:txBody>
        </p:sp>
        <p:sp>
          <p:nvSpPr>
            <p:cNvPr id="75" name="Text Box 79"/>
            <p:cNvSpPr txBox="1">
              <a:spLocks noChangeArrowheads="1"/>
            </p:cNvSpPr>
            <p:nvPr/>
          </p:nvSpPr>
          <p:spPr bwMode="auto">
            <a:xfrm>
              <a:off x="4576" y="3554"/>
              <a:ext cx="637" cy="198"/>
            </a:xfrm>
            <a:prstGeom prst="rect">
              <a:avLst/>
            </a:prstGeom>
            <a:noFill/>
            <a:ln w="12700">
              <a:noFill/>
              <a:miter lim="800000"/>
            </a:ln>
          </p:spPr>
          <p:txBody>
            <a:bodyPr wrap="none" anchor="ctr">
              <a:spAutoFit/>
            </a:bodyPr>
            <a:lstStyle/>
            <a:p>
              <a:pPr algn="ctr" defTabSz="762000" eaLnBrk="0" hangingPunct="0">
                <a:lnSpc>
                  <a:spcPct val="90000"/>
                </a:lnSpc>
              </a:pPr>
              <a:r>
                <a:rPr kumimoji="0" lang="zh-CN" altLang="de-DE" sz="1600" b="1" dirty="0">
                  <a:latin typeface="黑体" panose="02010609060101010101" pitchFamily="2" charset="-122"/>
                </a:rPr>
                <a:t>转速可调</a:t>
              </a:r>
              <a:endParaRPr kumimoji="0" lang="zh-CN" altLang="de-DE" sz="1600" b="1" dirty="0">
                <a:latin typeface="黑体" panose="02010609060101010101" pitchFamily="2" charset="-122"/>
              </a:endParaRPr>
            </a:p>
          </p:txBody>
        </p:sp>
        <p:sp>
          <p:nvSpPr>
            <p:cNvPr id="76" name="Text Box 80"/>
            <p:cNvSpPr txBox="1">
              <a:spLocks noChangeArrowheads="1"/>
            </p:cNvSpPr>
            <p:nvPr/>
          </p:nvSpPr>
          <p:spPr bwMode="auto">
            <a:xfrm>
              <a:off x="2969" y="2442"/>
              <a:ext cx="1062" cy="231"/>
            </a:xfrm>
            <a:prstGeom prst="rect">
              <a:avLst/>
            </a:prstGeom>
            <a:noFill/>
            <a:ln w="12700">
              <a:noFill/>
              <a:miter lim="800000"/>
            </a:ln>
          </p:spPr>
          <p:txBody>
            <a:bodyPr>
              <a:spAutoFit/>
            </a:bodyPr>
            <a:lstStyle/>
            <a:p>
              <a:pPr eaLnBrk="0" hangingPunct="0">
                <a:spcBef>
                  <a:spcPct val="50000"/>
                </a:spcBef>
              </a:pPr>
              <a:r>
                <a:rPr kumimoji="0" lang="en-US" altLang="zh-CN" sz="1800" b="1" dirty="0">
                  <a:solidFill>
                    <a:srgbClr val="D93192"/>
                  </a:solidFill>
                  <a:latin typeface="Arial" panose="020B0604020202020204" pitchFamily="34" charset="0"/>
                </a:rPr>
                <a:t>0</a:t>
              </a:r>
              <a:r>
                <a:rPr kumimoji="0" lang="zh-CN" altLang="en-US" sz="1800" b="1" dirty="0">
                  <a:solidFill>
                    <a:srgbClr val="D93192"/>
                  </a:solidFill>
                  <a:latin typeface="Arial" panose="020B0604020202020204" pitchFamily="34" charset="0"/>
                </a:rPr>
                <a:t>～</a:t>
              </a:r>
              <a:r>
                <a:rPr kumimoji="0" lang="en-US" altLang="zh-CN" sz="1800" b="1" dirty="0">
                  <a:solidFill>
                    <a:srgbClr val="D93192"/>
                  </a:solidFill>
                  <a:latin typeface="Arial" panose="020B0604020202020204" pitchFamily="34" charset="0"/>
                </a:rPr>
                <a:t>50Hz</a:t>
              </a:r>
              <a:r>
                <a:rPr kumimoji="0" lang="zh-CN" altLang="en-US" sz="1800" b="1" dirty="0">
                  <a:solidFill>
                    <a:srgbClr val="D93192"/>
                  </a:solidFill>
                  <a:latin typeface="Arial" panose="020B0604020202020204" pitchFamily="34" charset="0"/>
                </a:rPr>
                <a:t>可调</a:t>
              </a:r>
              <a:endParaRPr kumimoji="0" lang="zh-CN" altLang="en-US" sz="1800" b="1" dirty="0">
                <a:solidFill>
                  <a:srgbClr val="D93192"/>
                </a:solidFill>
                <a:latin typeface="Arial" panose="020B0604020202020204" pitchFamily="34" charset="0"/>
              </a:endParaRPr>
            </a:p>
          </p:txBody>
        </p:sp>
      </p:grpSp>
      <p:sp>
        <p:nvSpPr>
          <p:cNvPr id="77" name="Text Box 75"/>
          <p:cNvSpPr txBox="1">
            <a:spLocks noChangeArrowheads="1"/>
          </p:cNvSpPr>
          <p:nvPr/>
        </p:nvSpPr>
        <p:spPr bwMode="auto">
          <a:xfrm>
            <a:off x="882232" y="1183022"/>
            <a:ext cx="1868487" cy="534987"/>
          </a:xfrm>
          <a:prstGeom prst="rect">
            <a:avLst/>
          </a:prstGeom>
          <a:noFill/>
          <a:ln w="12700">
            <a:noFill/>
            <a:miter lim="800000"/>
          </a:ln>
        </p:spPr>
        <p:txBody>
          <a:bodyPr wrap="none" anchor="ctr">
            <a:spAutoFit/>
          </a:bodyPr>
          <a:lstStyle/>
          <a:p>
            <a:pPr algn="ctr" defTabSz="762000" eaLnBrk="0" hangingPunct="0">
              <a:lnSpc>
                <a:spcPct val="90000"/>
              </a:lnSpc>
            </a:pPr>
            <a:r>
              <a:rPr kumimoji="0" lang="zh-CN" altLang="de-DE" sz="1600" b="1" dirty="0">
                <a:latin typeface="黑体" panose="02010609060101010101" pitchFamily="2" charset="-122"/>
              </a:rPr>
              <a:t>三相交流电网 </a:t>
            </a:r>
            <a:br>
              <a:rPr kumimoji="0" lang="zh-CN" altLang="de-DE" sz="1600" b="1" dirty="0">
                <a:latin typeface="黑体" panose="02010609060101010101" pitchFamily="2" charset="-122"/>
              </a:rPr>
            </a:br>
            <a:r>
              <a:rPr kumimoji="0" lang="de-DE" altLang="zh-CN" sz="1600" b="1" dirty="0">
                <a:latin typeface="Arial" panose="020B0604020202020204" pitchFamily="34" charset="0"/>
              </a:rPr>
              <a:t>3 AC, 400V, 50 Hz</a:t>
            </a:r>
            <a:endParaRPr kumimoji="0" lang="de-DE" altLang="zh-CN" sz="1600" b="1" dirty="0">
              <a:latin typeface="黑体" panose="02010609060101010101" pitchFamily="2" charset="-122"/>
            </a:endParaRPr>
          </a:p>
        </p:txBody>
      </p:sp>
      <p:sp>
        <p:nvSpPr>
          <p:cNvPr id="78" name="矩形 77"/>
          <p:cNvSpPr/>
          <p:nvPr/>
        </p:nvSpPr>
        <p:spPr>
          <a:xfrm>
            <a:off x="3224702" y="11681"/>
            <a:ext cx="2468880" cy="645160"/>
          </a:xfrm>
          <a:prstGeom prst="rect">
            <a:avLst/>
          </a:prstGeom>
        </p:spPr>
        <p:txBody>
          <a:bodyPr wrap="none">
            <a:spAutoFit/>
          </a:bodyPr>
          <a:lstStyle/>
          <a:p>
            <a:pPr>
              <a:defRPr/>
            </a:pPr>
            <a:r>
              <a:rPr lang="zh-CN" altLang="en-US" sz="3600" dirty="0" smtClean="0">
                <a:latin typeface="微软雅黑" panose="020B0503020204020204" pitchFamily="34" charset="-122"/>
                <a:ea typeface="微软雅黑" panose="020B0503020204020204" pitchFamily="34" charset="-122"/>
              </a:rPr>
              <a:t>变频器概述</a:t>
            </a:r>
            <a:endParaRPr lang="zh-CN" altLang="en-US" sz="3600" dirty="0">
              <a:latin typeface="微软雅黑" panose="020B0503020204020204" pitchFamily="34" charset="-122"/>
              <a:ea typeface="微软雅黑" panose="020B0503020204020204" pitchFamily="34" charset="-122"/>
            </a:endParaRPr>
          </a:p>
        </p:txBody>
      </p:sp>
      <p:sp>
        <p:nvSpPr>
          <p:cNvPr id="3" name="矩形 2"/>
          <p:cNvSpPr/>
          <p:nvPr/>
        </p:nvSpPr>
        <p:spPr>
          <a:xfrm>
            <a:off x="582357" y="4380411"/>
            <a:ext cx="8351520" cy="706755"/>
          </a:xfrm>
          <a:prstGeom prst="rect">
            <a:avLst/>
          </a:prstGeom>
          <a:noFill/>
        </p:spPr>
        <p:txBody>
          <a:bodyPr wrap="none" lIns="91440" tIns="45720" rIns="91440" bIns="45720">
            <a:spAutoFit/>
          </a:bodyPr>
          <a:lstStyle/>
          <a:p>
            <a:pPr algn="ctr"/>
            <a:r>
              <a:rPr lang="zh-CN" alt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山工职科技</a:t>
            </a:r>
            <a:r>
              <a:rPr lang="zh-CN"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楼变频器恒压供水控制箱</a:t>
            </a:r>
            <a:endParaRPr lang="zh-CN"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24649" y="1176714"/>
            <a:ext cx="2063134" cy="2995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9" name="矩形 78"/>
          <p:cNvSpPr/>
          <p:nvPr/>
        </p:nvSpPr>
        <p:spPr>
          <a:xfrm>
            <a:off x="7963764" y="9025"/>
            <a:ext cx="1082348" cy="307777"/>
          </a:xfrm>
          <a:prstGeom prst="rect">
            <a:avLst/>
          </a:prstGeom>
        </p:spPr>
        <p:txBody>
          <a:bodyPr wrap="none">
            <a:spAutoFit/>
          </a:bodyPr>
          <a:p>
            <a:pPr algn="ctr">
              <a:defRPr/>
            </a:pPr>
            <a:r>
              <a:rPr lang="zh-CN" altLang="en-US" sz="1400" b="1" dirty="0">
                <a:solidFill>
                  <a:schemeClr val="bg1"/>
                </a:solidFill>
                <a:latin typeface="微软雅黑" panose="020B0503020204020204" pitchFamily="34" charset="-122"/>
                <a:ea typeface="微软雅黑" panose="020B0503020204020204" pitchFamily="34" charset="-122"/>
              </a:rPr>
              <a:t>变频器</a:t>
            </a:r>
            <a:r>
              <a:rPr lang="zh-CN" altLang="zh-CN" sz="1400" b="1" dirty="0" smtClean="0">
                <a:solidFill>
                  <a:schemeClr val="bg1"/>
                </a:solidFill>
                <a:latin typeface="微软雅黑" panose="020B0503020204020204" pitchFamily="34" charset="-122"/>
                <a:ea typeface="微软雅黑" panose="020B0503020204020204" pitchFamily="34" charset="-122"/>
              </a:rPr>
              <a:t>认知</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主题">
  <a:themeElements>
    <a:clrScheme name="自定义 3">
      <a:dk1>
        <a:sysClr val="windowText" lastClr="000000"/>
      </a:dk1>
      <a:lt1>
        <a:sysClr val="window" lastClr="FFFFFF"/>
      </a:lt1>
      <a:dk2>
        <a:srgbClr val="242852"/>
      </a:dk2>
      <a:lt2>
        <a:srgbClr val="ACCBF9"/>
      </a:lt2>
      <a:accent1>
        <a:srgbClr val="0070C0"/>
      </a:accent1>
      <a:accent2>
        <a:srgbClr val="00B0F0"/>
      </a:accent2>
      <a:accent3>
        <a:srgbClr val="297FD5"/>
      </a:accent3>
      <a:accent4>
        <a:srgbClr val="00B050"/>
      </a:accent4>
      <a:accent5>
        <a:srgbClr val="92D050"/>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1255</Words>
  <Application>WPS 演示</Application>
  <PresentationFormat>全屏显示(16:9)</PresentationFormat>
  <Paragraphs>177</Paragraphs>
  <Slides>13</Slides>
  <Notes>7</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13</vt:i4>
      </vt:variant>
    </vt:vector>
  </HeadingPairs>
  <TitlesOfParts>
    <vt:vector size="30" baseType="lpstr">
      <vt:lpstr>Arial</vt:lpstr>
      <vt:lpstr>宋体</vt:lpstr>
      <vt:lpstr>Wingdings</vt:lpstr>
      <vt:lpstr>微软雅黑</vt:lpstr>
      <vt:lpstr>Arial Unicode MS</vt:lpstr>
      <vt:lpstr>Calibri</vt:lpstr>
      <vt:lpstr>隶书</vt:lpstr>
      <vt:lpstr>Wingdings 2</vt:lpstr>
      <vt:lpstr>Wingdings 2</vt:lpstr>
      <vt:lpstr>Times New Roman</vt:lpstr>
      <vt:lpstr>楷体_GB2312</vt:lpstr>
      <vt:lpstr>新宋体</vt:lpstr>
      <vt:lpstr>黑体</vt:lpstr>
      <vt:lpstr>Arial</vt:lpstr>
      <vt:lpstr>Constantia</vt:lpstr>
      <vt:lpstr>1_Office 主题</vt:lpstr>
      <vt:lpstr>流畅</vt:lpstr>
      <vt:lpstr>PowerPoint 演示文稿</vt:lpstr>
      <vt:lpstr>电气传动和变频器概述</vt:lpstr>
      <vt:lpstr>PowerPoint 演示文稿</vt:lpstr>
      <vt:lpstr>PowerPoint 演示文稿</vt:lpstr>
      <vt:lpstr>PowerPoint 演示文稿</vt:lpstr>
      <vt:lpstr>电气传动系统</vt:lpstr>
      <vt:lpstr>PowerPoint 演示文稿</vt:lpstr>
      <vt:lpstr>PowerPoint 演示文稿</vt:lpstr>
      <vt:lpstr>1.概念引入</vt:lpstr>
      <vt:lpstr>2.概念</vt:lpstr>
      <vt:lpstr>3.变频器的应用</vt:lpstr>
      <vt:lpstr>PowerPoint 演示文稿</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哎呀小小草</dc:title>
  <dc:creator>哎呀小小草</dc:creator>
  <cp:keywords>https:/800sucai.taobao.com</cp:keywords>
  <dc:description>https://800sucai.taobao.com</dc:description>
  <dc:subject>哎呀小小草</dc:subject>
  <cp:category>https://800sucai.taobao.com</cp:category>
  <cp:lastModifiedBy>哈哈</cp:lastModifiedBy>
  <cp:revision>103</cp:revision>
  <dcterms:created xsi:type="dcterms:W3CDTF">2015-10-15T01:42:00Z</dcterms:created>
  <dcterms:modified xsi:type="dcterms:W3CDTF">2019-09-28T13:45:00Z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