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44600" y="452120"/>
            <a:ext cx="9702800" cy="238760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其他</a:t>
            </a:r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国家飞机的发展</a:t>
            </a:r>
            <a:endParaRPr lang="zh-CN" alt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5544503"/>
            <a:ext cx="9144000" cy="1655762"/>
          </a:xfrm>
        </p:spPr>
        <p:txBody>
          <a:bodyPr/>
          <a:p>
            <a:r>
              <a:rPr lang="zh-CN" altLang="en-US"/>
              <a:t>张万昭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2250" y="274955"/>
            <a:ext cx="2019300" cy="82994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战斗机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62270" y="274955"/>
            <a:ext cx="32308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光辉战机</a:t>
            </a:r>
            <a:endParaRPr lang="zh-CN" altLang="en-US" sz="6000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751840" y="1289685"/>
            <a:ext cx="4710430" cy="26581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751840" y="3947795"/>
            <a:ext cx="4711065" cy="2568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微信截图_202205221607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0705" y="1456055"/>
            <a:ext cx="6336030" cy="4899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2250" y="274955"/>
            <a:ext cx="2019300" cy="82994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战斗机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62270" y="274955"/>
            <a:ext cx="32308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台风战机</a:t>
            </a:r>
            <a:endParaRPr lang="zh-CN" altLang="en-US" sz="6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图片 3" descr="C:\Users\R34 Skyline\Desktop\三大国机型汇总\其他国家机型\台风战机\微信截图_20220522155901.png微信截图_202205221559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50990" y="1289685"/>
            <a:ext cx="3314700" cy="5236210"/>
          </a:xfrm>
          <a:prstGeom prst="rect">
            <a:avLst/>
          </a:prstGeom>
        </p:spPr>
      </p:pic>
      <p:pic>
        <p:nvPicPr>
          <p:cNvPr id="102" name="图片 101"/>
          <p:cNvPicPr/>
          <p:nvPr/>
        </p:nvPicPr>
        <p:blipFill>
          <a:blip r:embed="rId3"/>
          <a:stretch>
            <a:fillRect/>
          </a:stretch>
        </p:blipFill>
        <p:spPr>
          <a:xfrm>
            <a:off x="751840" y="1104900"/>
            <a:ext cx="4709795" cy="28270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" name="图片 102"/>
          <p:cNvPicPr/>
          <p:nvPr/>
        </p:nvPicPr>
        <p:blipFill>
          <a:blip r:embed="rId4"/>
          <a:stretch>
            <a:fillRect/>
          </a:stretch>
        </p:blipFill>
        <p:spPr>
          <a:xfrm>
            <a:off x="751840" y="3931920"/>
            <a:ext cx="4709795" cy="25279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2250" y="274955"/>
            <a:ext cx="2019300" cy="82994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战斗机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62270" y="274955"/>
            <a:ext cx="32308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阵风战机</a:t>
            </a:r>
            <a:endParaRPr lang="zh-CN" altLang="en-US" sz="6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图片 3" descr="C:\Users\R34 Skyline\Desktop\三大国机型汇总\其他国家机型\阵风战机\微信截图_20220522160047.png微信截图_2022052216004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15430" y="1289685"/>
            <a:ext cx="4492625" cy="5287645"/>
          </a:xfrm>
          <a:prstGeom prst="rect">
            <a:avLst/>
          </a:prstGeom>
        </p:spPr>
      </p:pic>
      <p:pic>
        <p:nvPicPr>
          <p:cNvPr id="104" name="图片 103"/>
          <p:cNvPicPr/>
          <p:nvPr/>
        </p:nvPicPr>
        <p:blipFill>
          <a:blip r:embed="rId3"/>
          <a:stretch>
            <a:fillRect/>
          </a:stretch>
        </p:blipFill>
        <p:spPr>
          <a:xfrm>
            <a:off x="381635" y="1745615"/>
            <a:ext cx="5840730" cy="43757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2250" y="274955"/>
            <a:ext cx="2019300" cy="82994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战斗机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62270" y="274955"/>
            <a:ext cx="32308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心神战机</a:t>
            </a:r>
            <a:endParaRPr lang="zh-CN" altLang="en-US" sz="6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图片 3" descr="C:\Users\R34 Skyline\Desktop\三大国机型汇总\其他国家机型\心神战机\t01e1f8b9952d495b46.jpgt01e1f8b9952d495b4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00800" y="2227580"/>
            <a:ext cx="5535930" cy="3695065"/>
          </a:xfrm>
          <a:prstGeom prst="rect">
            <a:avLst/>
          </a:prstGeom>
        </p:spPr>
      </p:pic>
      <p:pic>
        <p:nvPicPr>
          <p:cNvPr id="104" name="图片 103" descr="C:\Users\R34 Skyline\Desktop\三大国机型汇总\其他国家机型\心神战机\t016c4c0f7918494afa.jpgt016c4c0f7918494afa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81635" y="2227580"/>
            <a:ext cx="5698490" cy="3648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2250" y="274955"/>
            <a:ext cx="2019300" cy="82994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战斗机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62270" y="274955"/>
            <a:ext cx="32308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鹞式</a:t>
            </a:r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战机</a:t>
            </a:r>
            <a:endParaRPr lang="zh-CN" altLang="en-US" sz="6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图片 3" descr="C:\Users\R34 Skyline\Desktop\三大国机型汇总\其他国家机型\鹞式战斗机\微信截图_20220522155730.png微信截图_202205221557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63740" y="1532255"/>
            <a:ext cx="4084955" cy="5038090"/>
          </a:xfrm>
          <a:prstGeom prst="rect">
            <a:avLst/>
          </a:prstGeom>
        </p:spPr>
      </p:pic>
      <p:pic>
        <p:nvPicPr>
          <p:cNvPr id="104" name="图片 103" descr="C:\Users\R34 Skyline\Desktop\三大国机型汇总\其他国家机型\鹞式战斗机\t01ad1e78f543c0f232.jpgt01ad1e78f543c0f23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45490" y="1228090"/>
            <a:ext cx="4293235" cy="24339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 descr="t01770444d95f13d2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640" y="3662045"/>
            <a:ext cx="4236085" cy="27851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2250" y="274955"/>
            <a:ext cx="2019300" cy="82994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战斗机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96790" y="274955"/>
            <a:ext cx="477520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幻影</a:t>
            </a:r>
            <a:r>
              <a:rPr lang="en-US" altLang="zh-CN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2000</a:t>
            </a:r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战机</a:t>
            </a:r>
            <a:endParaRPr lang="zh-CN" altLang="en-US" sz="6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图片 3" descr="C:\Users\R34 Skyline\Desktop\三大国机型汇总\其他国家机型\幻影2000\微信截图_20220522160212.png微信截图_202205221602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24905" y="1428115"/>
            <a:ext cx="5351780" cy="5242560"/>
          </a:xfrm>
          <a:prstGeom prst="rect">
            <a:avLst/>
          </a:prstGeom>
        </p:spPr>
      </p:pic>
      <p:pic>
        <p:nvPicPr>
          <p:cNvPr id="104" name="图片 103" descr="C:\Users\R34 Skyline\Desktop\三大国机型汇总\其他国家机型\幻影2000\t01b2d9540fdda11319.jpgt01b2d9540fdda11319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629920" y="1677670"/>
            <a:ext cx="5450840" cy="44145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2250" y="274955"/>
            <a:ext cx="2019300" cy="82994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直升机</a:t>
            </a:r>
            <a:endParaRPr lang="zh-CN" altLang="en-US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49950" y="274955"/>
            <a:ext cx="24688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小羚羊</a:t>
            </a:r>
            <a:endParaRPr lang="zh-CN" altLang="en-US" sz="6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5" name="图片 104"/>
          <p:cNvPicPr/>
          <p:nvPr/>
        </p:nvPicPr>
        <p:blipFill>
          <a:blip r:embed="rId2"/>
          <a:stretch>
            <a:fillRect/>
          </a:stretch>
        </p:blipFill>
        <p:spPr>
          <a:xfrm>
            <a:off x="222250" y="1663700"/>
            <a:ext cx="5415280" cy="41662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" name="图片 105"/>
          <p:cNvPicPr/>
          <p:nvPr/>
        </p:nvPicPr>
        <p:blipFill>
          <a:blip r:embed="rId3"/>
          <a:stretch>
            <a:fillRect/>
          </a:stretch>
        </p:blipFill>
        <p:spPr>
          <a:xfrm>
            <a:off x="6222365" y="1663700"/>
            <a:ext cx="5357495" cy="41662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2250" y="274955"/>
            <a:ext cx="2019300" cy="82994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直升机</a:t>
            </a:r>
            <a:endParaRPr lang="zh-CN" altLang="en-US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0950" y="274955"/>
            <a:ext cx="17068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云</a:t>
            </a:r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雀</a:t>
            </a:r>
            <a:endParaRPr lang="zh-CN" altLang="en-US" sz="6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图片 3" descr="C:\Users\R34 Skyline\Desktop\三大国机型汇总\其他国家机型\云雀\微信截图_20220522160446.png微信截图_2022052216044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18108" y="1428115"/>
            <a:ext cx="2365375" cy="5242560"/>
          </a:xfrm>
          <a:prstGeom prst="rect">
            <a:avLst/>
          </a:prstGeom>
        </p:spPr>
      </p:pic>
      <p:pic>
        <p:nvPicPr>
          <p:cNvPr id="107" name="图片 106"/>
          <p:cNvPicPr/>
          <p:nvPr/>
        </p:nvPicPr>
        <p:blipFill>
          <a:blip r:embed="rId3"/>
          <a:stretch>
            <a:fillRect/>
          </a:stretch>
        </p:blipFill>
        <p:spPr>
          <a:xfrm>
            <a:off x="385445" y="1671320"/>
            <a:ext cx="7186295" cy="4184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2YzNjBkOTgyNWQ1YTMxYzM3MzMwNWFiODNmOWIzYW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WPS 演示</Application>
  <PresentationFormat>宽屏</PresentationFormat>
  <Paragraphs>36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楷体</vt:lpstr>
      <vt:lpstr>微软雅黑</vt:lpstr>
      <vt:lpstr>Calibri</vt:lpstr>
      <vt:lpstr>Arial Unicode MS</vt:lpstr>
      <vt:lpstr>Office 主题</vt:lpstr>
      <vt:lpstr>其他国家飞机的发展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船到桥头自然沉1419033481</cp:lastModifiedBy>
  <cp:revision>4</cp:revision>
  <dcterms:created xsi:type="dcterms:W3CDTF">2022-05-22T06:36:00Z</dcterms:created>
  <dcterms:modified xsi:type="dcterms:W3CDTF">2022-05-24T15:42:13Z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C68657D225F94C6F9ED38AA01340E401</vt:lpwstr>
  </property>
  <property fmtid="{D5CDD505-2E9C-101B-9397-08002B2CF9AE}" pid="3" name="KSOProductBuildVer">
    <vt:lpwstr>2052-11.1.0.11691</vt:lpwstr>
  </property>
</Properties>
</file>