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45212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中国飞机的发展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544503"/>
            <a:ext cx="9144000" cy="1655762"/>
          </a:xfrm>
        </p:spPr>
        <p:txBody>
          <a:bodyPr/>
          <a:p>
            <a:r>
              <a:rPr lang="zh-CN" altLang="en-US"/>
              <a:t>张万昭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战斗机\歼-16\微信截图_20220522150912.png微信截图_202205221509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79795" y="1883093"/>
            <a:ext cx="5530850" cy="3821430"/>
          </a:xfrm>
          <a:prstGeom prst="rect">
            <a:avLst/>
          </a:prstGeom>
        </p:spPr>
      </p:pic>
      <p:pic>
        <p:nvPicPr>
          <p:cNvPr id="113" name="图片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525145" y="1104900"/>
            <a:ext cx="4793615" cy="2621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4"/>
          <a:stretch>
            <a:fillRect/>
          </a:stretch>
        </p:blipFill>
        <p:spPr>
          <a:xfrm>
            <a:off x="525145" y="3496945"/>
            <a:ext cx="4793615" cy="25355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5179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5" name="图片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48005" y="1289685"/>
            <a:ext cx="5347335" cy="3640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5895340" y="2545080"/>
            <a:ext cx="5565140" cy="3494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5179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-31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7" name="图片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404495" y="1289685"/>
            <a:ext cx="5077460" cy="3385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5629275" y="2571750"/>
            <a:ext cx="5947410" cy="3840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01600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中国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直升机的发展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历程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直升机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5179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直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-9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9" name="图片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50" y="1289685"/>
            <a:ext cx="5269865" cy="3240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图片 119"/>
          <p:cNvPicPr/>
          <p:nvPr/>
        </p:nvPicPr>
        <p:blipFill>
          <a:blip r:embed="rId3"/>
          <a:stretch>
            <a:fillRect/>
          </a:stretch>
        </p:blipFill>
        <p:spPr>
          <a:xfrm>
            <a:off x="5699125" y="2541270"/>
            <a:ext cx="5898515" cy="3646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直升机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5179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直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1" name="图片 120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50" y="1289685"/>
            <a:ext cx="5358765" cy="3531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图片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5801360" y="2769235"/>
            <a:ext cx="5841365" cy="3627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直升机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5179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直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-11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4" name="图片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466725" y="1104900"/>
            <a:ext cx="4989195" cy="3280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" name="图片 124"/>
          <p:cNvPicPr/>
          <p:nvPr/>
        </p:nvPicPr>
        <p:blipFill>
          <a:blip r:embed="rId3"/>
          <a:stretch>
            <a:fillRect/>
          </a:stretch>
        </p:blipFill>
        <p:spPr>
          <a:xfrm>
            <a:off x="5698490" y="2402205"/>
            <a:ext cx="5901690" cy="3670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直升机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5179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直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6" name="图片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346710" y="1289685"/>
            <a:ext cx="5210810" cy="3385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" name="图片 126"/>
          <p:cNvPicPr/>
          <p:nvPr/>
        </p:nvPicPr>
        <p:blipFill>
          <a:blip r:embed="rId3"/>
          <a:stretch>
            <a:fillRect/>
          </a:stretch>
        </p:blipFill>
        <p:spPr>
          <a:xfrm>
            <a:off x="5763260" y="2571750"/>
            <a:ext cx="5953125" cy="3695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01600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中国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轰炸机的发展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历程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轰炸机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轰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轰炸机\轰-6\微信截图_20220522153327.png微信截图_202205221533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82585" y="1104900"/>
            <a:ext cx="2616200" cy="5290185"/>
          </a:xfrm>
          <a:prstGeom prst="rect">
            <a:avLst/>
          </a:prstGeom>
        </p:spPr>
      </p:pic>
      <p:pic>
        <p:nvPicPr>
          <p:cNvPr id="128" name="图片 127"/>
          <p:cNvPicPr/>
          <p:nvPr/>
        </p:nvPicPr>
        <p:blipFill>
          <a:blip r:embed="rId3"/>
          <a:stretch>
            <a:fillRect/>
          </a:stretch>
        </p:blipFill>
        <p:spPr>
          <a:xfrm>
            <a:off x="525145" y="1587500"/>
            <a:ext cx="6029325" cy="4324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49120" y="1663700"/>
            <a:ext cx="84937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1.战斗机发展历程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2.直升机发展历程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3.轰炸机发展历程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4.运输机发展历程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5.其他类型飞机发展历程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060" y="306705"/>
            <a:ext cx="4450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中国飞机的发展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轰炸机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轰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9" name="图片 128"/>
          <p:cNvPicPr/>
          <p:nvPr/>
        </p:nvPicPr>
        <p:blipFill>
          <a:blip r:embed="rId2"/>
          <a:stretch>
            <a:fillRect/>
          </a:stretch>
        </p:blipFill>
        <p:spPr>
          <a:xfrm>
            <a:off x="407035" y="1449070"/>
            <a:ext cx="5637530" cy="435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" name="图片 129"/>
          <p:cNvPicPr/>
          <p:nvPr/>
        </p:nvPicPr>
        <p:blipFill>
          <a:blip r:embed="rId3"/>
          <a:stretch>
            <a:fillRect/>
          </a:stretch>
        </p:blipFill>
        <p:spPr>
          <a:xfrm>
            <a:off x="6162040" y="1449070"/>
            <a:ext cx="5876290" cy="4358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01600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中国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运输机的发展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历程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运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-5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运输机\运-5\微信截图_20220522154325.png微信截图_202205221543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56755" y="1681480"/>
            <a:ext cx="4894580" cy="4137025"/>
          </a:xfrm>
          <a:prstGeom prst="rect">
            <a:avLst/>
          </a:prstGeom>
        </p:spPr>
      </p:pic>
      <p:pic>
        <p:nvPicPr>
          <p:cNvPr id="131" name="图片 130"/>
          <p:cNvPicPr/>
          <p:nvPr/>
        </p:nvPicPr>
        <p:blipFill>
          <a:blip r:embed="rId3"/>
          <a:stretch>
            <a:fillRect/>
          </a:stretch>
        </p:blipFill>
        <p:spPr>
          <a:xfrm>
            <a:off x="555625" y="1289685"/>
            <a:ext cx="6066155" cy="4693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运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-7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运输机\运-7\微信截图_20220522154201.png微信截图_202205221542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02805" y="1682115"/>
            <a:ext cx="4403090" cy="4570730"/>
          </a:xfrm>
          <a:prstGeom prst="rect">
            <a:avLst/>
          </a:prstGeom>
        </p:spPr>
      </p:pic>
      <p:pic>
        <p:nvPicPr>
          <p:cNvPr id="132" name="图片 131"/>
          <p:cNvPicPr/>
          <p:nvPr/>
        </p:nvPicPr>
        <p:blipFill>
          <a:blip r:embed="rId3"/>
          <a:stretch>
            <a:fillRect/>
          </a:stretch>
        </p:blipFill>
        <p:spPr>
          <a:xfrm>
            <a:off x="479425" y="1681480"/>
            <a:ext cx="6038215" cy="413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运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-8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运输机\运-8\t01b06fbd8bc21c16bb.jpgt01b06fbd8bc21c16bb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9340" y="1932305"/>
            <a:ext cx="5824855" cy="3399155"/>
          </a:xfrm>
          <a:prstGeom prst="rect">
            <a:avLst/>
          </a:prstGeom>
        </p:spPr>
      </p:pic>
      <p:pic>
        <p:nvPicPr>
          <p:cNvPr id="134" name="图片 133"/>
          <p:cNvPicPr/>
          <p:nvPr/>
        </p:nvPicPr>
        <p:blipFill>
          <a:blip r:embed="rId3"/>
          <a:stretch>
            <a:fillRect/>
          </a:stretch>
        </p:blipFill>
        <p:spPr>
          <a:xfrm>
            <a:off x="222250" y="1790700"/>
            <a:ext cx="5476240" cy="3540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运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运输机\运-10\微信截图_20220522154533.png微信截图_202205221545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00240" y="1289685"/>
            <a:ext cx="5027930" cy="5198110"/>
          </a:xfrm>
          <a:prstGeom prst="rect">
            <a:avLst/>
          </a:prstGeom>
        </p:spPr>
      </p:pic>
      <p:pic>
        <p:nvPicPr>
          <p:cNvPr id="134" name="图片 133" descr="C:\Users\R34 Skyline\Desktop\三大国机型汇总\中国！！！！\中国运输机\运-10\t01eb06aa3333497af8.jpgt01eb06aa3333497af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2250" y="1290320"/>
            <a:ext cx="6356350" cy="519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运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运输机\运-20\t01d0274e866f35754a.jpgt01d0274e866f35754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0460" y="2887980"/>
            <a:ext cx="5746115" cy="3542030"/>
          </a:xfrm>
          <a:prstGeom prst="rect">
            <a:avLst/>
          </a:prstGeom>
        </p:spPr>
      </p:pic>
      <p:pic>
        <p:nvPicPr>
          <p:cNvPr id="134" name="图片 133" descr="C:\Users\R34 Skyline\Desktop\三大国机型汇总\中国！！！！\中国运输机\运-20\t01c0691ee547bfefed.jpgt01c0691ee547bfefed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2250" y="1289685"/>
            <a:ext cx="5829935" cy="395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AG-600</a:t>
            </a:r>
            <a:endParaRPr lang="en-US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运输机\AG-600\微信截图_20220522154817.png微信截图_202205221548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02045" y="1846580"/>
            <a:ext cx="5746115" cy="2463800"/>
          </a:xfrm>
          <a:prstGeom prst="rect">
            <a:avLst/>
          </a:prstGeom>
        </p:spPr>
      </p:pic>
      <p:pic>
        <p:nvPicPr>
          <p:cNvPr id="134" name="图片 133" descr="C:\Users\R34 Skyline\Desktop\三大国机型汇总\中国！！！！\中国运输机\AG-600\t011bd5d8e2ad96720a.pngt011bd5d8e2ad96720a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2250" y="1533525"/>
            <a:ext cx="5829935" cy="3791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01600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中国其他军用著名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机型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加油机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轰油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5" name="图片 134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50" y="1289685"/>
            <a:ext cx="5618480" cy="440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" name="图片 135"/>
          <p:cNvPicPr/>
          <p:nvPr/>
        </p:nvPicPr>
        <p:blipFill>
          <a:blip r:embed="rId3"/>
          <a:stretch>
            <a:fillRect/>
          </a:stretch>
        </p:blipFill>
        <p:spPr>
          <a:xfrm>
            <a:off x="6087745" y="1289685"/>
            <a:ext cx="5685155" cy="440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01600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中国战斗机的发展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历程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预警机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空警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-200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5" name="图片 134" descr="C:\Users\R34 Skyline\Desktop\三大国机型汇总\中国！！！！\中国其他机型\空警200\t016dc82431740f6f23.jpgt016dc82431740f6f2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2250" y="1616393"/>
            <a:ext cx="5618480" cy="3750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" name="图片 135" descr="C:\Users\R34 Skyline\Desktop\三大国机型汇总\中国！！！！\中国其他机型\空警200\t016e1f9ab687245cc6.pngt016e1f9ab687245cc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87745" y="1601470"/>
            <a:ext cx="5685155" cy="3780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预警机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空警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-500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6" name="图片 135" descr="C:\Users\R34 Skyline\Desktop\三大国机型汇总\中国！！！！\中国其他机型\空警500\微信截图_20220522155139.png微信截图_2022052215513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60770" y="2499995"/>
            <a:ext cx="5685155" cy="2201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" name="图片 137"/>
          <p:cNvPicPr/>
          <p:nvPr/>
        </p:nvPicPr>
        <p:blipFill>
          <a:blip r:embed="rId3"/>
          <a:stretch>
            <a:fillRect/>
          </a:stretch>
        </p:blipFill>
        <p:spPr>
          <a:xfrm>
            <a:off x="222250" y="1417955"/>
            <a:ext cx="5447030" cy="4366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预警机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空警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-2000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9" name="图片 138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50" y="1487805"/>
            <a:ext cx="5692140" cy="4028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" name="图片 139"/>
          <p:cNvPicPr/>
          <p:nvPr/>
        </p:nvPicPr>
        <p:blipFill>
          <a:blip r:embed="rId3"/>
          <a:stretch>
            <a:fillRect/>
          </a:stretch>
        </p:blipFill>
        <p:spPr>
          <a:xfrm>
            <a:off x="6240145" y="1487805"/>
            <a:ext cx="5526405" cy="402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187642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歼</a:t>
            </a:r>
            <a:r>
              <a:rPr lang="en-US" altLang="zh-CN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-5</a:t>
            </a:r>
            <a:endParaRPr lang="en-US" altLang="zh-CN" sz="60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微信截图_20220522144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1289685"/>
            <a:ext cx="4499610" cy="527558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25170" y="1289685"/>
            <a:ext cx="4593590" cy="2375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725170" y="3665220"/>
            <a:ext cx="4593590" cy="2560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187642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战斗机\歼-6\微信截图_20220522144653.png微信截图_2022052214465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6010" y="1289685"/>
            <a:ext cx="5530850" cy="4937125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725170" y="1104900"/>
            <a:ext cx="4594225" cy="254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725170" y="3648075"/>
            <a:ext cx="4594225" cy="2665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187642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-7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战斗机\歼-7\微信截图_20220522144723.png微信截图_202205221447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79795" y="1402080"/>
            <a:ext cx="5530850" cy="4783455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725170" y="1104900"/>
            <a:ext cx="4593590" cy="2494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725170" y="3599180"/>
            <a:ext cx="4593590" cy="2848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187642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-8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499110" y="1289685"/>
            <a:ext cx="4547870" cy="344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5318760" y="2428875"/>
            <a:ext cx="6426200" cy="3677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5179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9" name="图片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50" y="1289685"/>
            <a:ext cx="5790565" cy="3501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5895340" y="2571750"/>
            <a:ext cx="5975985" cy="3766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250" y="274955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8760" y="274955"/>
            <a:ext cx="391096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歼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-15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C:\Users\R34 Skyline\Desktop\三大国机型汇总\中国！！！！\中国战斗机\歼-15\微信截图_20220522150454.png微信截图_202205221504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79795" y="1660208"/>
            <a:ext cx="5530850" cy="4267200"/>
          </a:xfrm>
          <a:prstGeom prst="rect">
            <a:avLst/>
          </a:prstGeom>
        </p:spPr>
      </p:pic>
      <p:pic>
        <p:nvPicPr>
          <p:cNvPr id="111" name="图片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725170" y="1104900"/>
            <a:ext cx="4593590" cy="2494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4"/>
          <a:stretch>
            <a:fillRect/>
          </a:stretch>
        </p:blipFill>
        <p:spPr>
          <a:xfrm>
            <a:off x="725170" y="3599815"/>
            <a:ext cx="4593590" cy="2621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WPS 演示</Application>
  <PresentationFormat>宽屏</PresentationFormat>
  <Paragraphs>122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宋体</vt:lpstr>
      <vt:lpstr>Wingdings</vt:lpstr>
      <vt:lpstr>楷体</vt:lpstr>
      <vt:lpstr>微软雅黑</vt:lpstr>
      <vt:lpstr>Calibri</vt:lpstr>
      <vt:lpstr>Arial Unicode MS</vt:lpstr>
      <vt:lpstr>Office 主题</vt:lpstr>
      <vt:lpstr>中国飞机的发展</vt:lpstr>
      <vt:lpstr>PowerPoint 演示文稿</vt:lpstr>
      <vt:lpstr>中国飞机的发展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中国战斗机的发展历程</vt:lpstr>
      <vt:lpstr>PowerPoint 演示文稿</vt:lpstr>
      <vt:lpstr>PowerPoint 演示文稿</vt:lpstr>
      <vt:lpstr>PowerPoint 演示文稿</vt:lpstr>
      <vt:lpstr>PowerPoint 演示文稿</vt:lpstr>
      <vt:lpstr>中国直升机的发展历程</vt:lpstr>
      <vt:lpstr>PowerPoint 演示文稿</vt:lpstr>
      <vt:lpstr>PowerPoint 演示文稿</vt:lpstr>
      <vt:lpstr>中国轰炸机的发展历程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中国运输机的发展历程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船到桥头自然沉1419033481</cp:lastModifiedBy>
  <cp:revision>3</cp:revision>
  <dcterms:created xsi:type="dcterms:W3CDTF">2022-05-22T06:36:00Z</dcterms:created>
  <dcterms:modified xsi:type="dcterms:W3CDTF">2022-05-24T15:31:42Z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813ACABE98574973BAAC5D8B3A475916</vt:lpwstr>
  </property>
  <property fmtid="{D5CDD505-2E9C-101B-9397-08002B2CF9AE}" pid="3" name="KSOProductBuildVer">
    <vt:lpwstr>2052-11.1.0.11691</vt:lpwstr>
  </property>
</Properties>
</file>