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2.jpeg"/><Relationship Id="rId1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44600" y="452120"/>
            <a:ext cx="9702800" cy="23876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苏俄二战后飞机的发展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5544503"/>
            <a:ext cx="9144000" cy="1655762"/>
          </a:xfrm>
        </p:spPr>
        <p:txBody>
          <a:bodyPr/>
          <a:p>
            <a:r>
              <a:rPr lang="zh-CN" altLang="en-US"/>
              <a:t>张万昭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90110" y="90170"/>
            <a:ext cx="541401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苏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-47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8" name="图片 117"/>
          <p:cNvPicPr/>
          <p:nvPr/>
        </p:nvPicPr>
        <p:blipFill>
          <a:blip r:embed="rId1"/>
          <a:stretch>
            <a:fillRect/>
          </a:stretch>
        </p:blipFill>
        <p:spPr>
          <a:xfrm>
            <a:off x="222250" y="1104900"/>
            <a:ext cx="5372100" cy="3514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" name="图片 118"/>
          <p:cNvPicPr/>
          <p:nvPr/>
        </p:nvPicPr>
        <p:blipFill>
          <a:blip r:embed="rId2"/>
          <a:stretch>
            <a:fillRect/>
          </a:stretch>
        </p:blipFill>
        <p:spPr>
          <a:xfrm>
            <a:off x="5792470" y="2696845"/>
            <a:ext cx="5983605" cy="36233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C:\Users\R34 Skyline\Desktop\三大国机型汇总\苏联\苏战\苏-57\微信截图_20220522141642.png微信截图_2022052214164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253480" y="1104900"/>
            <a:ext cx="4991100" cy="52901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90110" y="90170"/>
            <a:ext cx="541401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苏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-57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6" name="图片 115"/>
          <p:cNvPicPr/>
          <p:nvPr/>
        </p:nvPicPr>
        <p:blipFill>
          <a:blip r:embed="rId2"/>
          <a:stretch>
            <a:fillRect/>
          </a:stretch>
        </p:blipFill>
        <p:spPr>
          <a:xfrm>
            <a:off x="357505" y="1104900"/>
            <a:ext cx="5248910" cy="25076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" name="图片 116"/>
          <p:cNvPicPr/>
          <p:nvPr/>
        </p:nvPicPr>
        <p:blipFill>
          <a:blip r:embed="rId3"/>
          <a:stretch>
            <a:fillRect/>
          </a:stretch>
        </p:blipFill>
        <p:spPr>
          <a:xfrm>
            <a:off x="356870" y="3612515"/>
            <a:ext cx="5250180" cy="2665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44600" y="452120"/>
            <a:ext cx="9702800" cy="23876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苏俄著名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轰炸机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副标题 3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轰炸机</a:t>
            </a:r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C:\Users\R34 Skyline\Desktop\三大国机型汇总\苏联\苏轰\图-22M\微信截图_20220522142111.png微信截图_202205221421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875655" y="1104900"/>
            <a:ext cx="6000750" cy="51727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90110" y="90170"/>
            <a:ext cx="541401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图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-22M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0" name="图片 119"/>
          <p:cNvPicPr/>
          <p:nvPr/>
        </p:nvPicPr>
        <p:blipFill>
          <a:blip r:embed="rId2"/>
          <a:stretch>
            <a:fillRect/>
          </a:stretch>
        </p:blipFill>
        <p:spPr>
          <a:xfrm>
            <a:off x="613410" y="1104900"/>
            <a:ext cx="4608830" cy="2560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" name="图片 120"/>
          <p:cNvPicPr/>
          <p:nvPr/>
        </p:nvPicPr>
        <p:blipFill>
          <a:blip r:embed="rId3"/>
          <a:stretch>
            <a:fillRect/>
          </a:stretch>
        </p:blipFill>
        <p:spPr>
          <a:xfrm>
            <a:off x="613410" y="3489960"/>
            <a:ext cx="4609465" cy="29025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轰炸机</a:t>
            </a:r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C:\Users\R34 Skyline\Desktop\三大国机型汇总\苏联\苏轰\图-95\微信截图_20220522142223.png微信截图_2022052214222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130290" y="1104900"/>
            <a:ext cx="4753610" cy="53968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90110" y="90170"/>
            <a:ext cx="541401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图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-95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2" name="图片 121"/>
          <p:cNvPicPr/>
          <p:nvPr/>
        </p:nvPicPr>
        <p:blipFill>
          <a:blip r:embed="rId2"/>
          <a:stretch>
            <a:fillRect/>
          </a:stretch>
        </p:blipFill>
        <p:spPr>
          <a:xfrm>
            <a:off x="661670" y="1104900"/>
            <a:ext cx="4420870" cy="257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" name="图片 122"/>
          <p:cNvPicPr/>
          <p:nvPr/>
        </p:nvPicPr>
        <p:blipFill>
          <a:blip r:embed="rId3"/>
          <a:stretch>
            <a:fillRect/>
          </a:stretch>
        </p:blipFill>
        <p:spPr>
          <a:xfrm>
            <a:off x="661670" y="3683000"/>
            <a:ext cx="4421505" cy="27584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轰炸机</a:t>
            </a:r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C:\Users\R34 Skyline\Desktop\三大国机型汇总\苏联\苏轰\图-160\微信截图_20220522141916.png微信截图_2022052214191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04915" y="1044575"/>
            <a:ext cx="3997325" cy="53968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90110" y="90170"/>
            <a:ext cx="541401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图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-160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4" name="图片 123"/>
          <p:cNvPicPr/>
          <p:nvPr/>
        </p:nvPicPr>
        <p:blipFill>
          <a:blip r:embed="rId2"/>
          <a:stretch>
            <a:fillRect/>
          </a:stretch>
        </p:blipFill>
        <p:spPr>
          <a:xfrm>
            <a:off x="661670" y="1044575"/>
            <a:ext cx="4578985" cy="2853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5" name="图片 124"/>
          <p:cNvPicPr/>
          <p:nvPr/>
        </p:nvPicPr>
        <p:blipFill>
          <a:blip r:embed="rId3"/>
          <a:stretch>
            <a:fillRect/>
          </a:stretch>
        </p:blipFill>
        <p:spPr>
          <a:xfrm>
            <a:off x="535305" y="3382010"/>
            <a:ext cx="4705350" cy="3060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44600" y="452120"/>
            <a:ext cx="9702800" cy="23876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苏俄著名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运输机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运输机</a:t>
            </a:r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C:\Users\R34 Skyline\Desktop\三大国机型汇总\苏联\苏运\安225\微信截图_20220522142647.png微信截图_2022052214264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782310" y="1104900"/>
            <a:ext cx="6175375" cy="50025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90110" y="90170"/>
            <a:ext cx="541401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安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-225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6" name="图片 125"/>
          <p:cNvPicPr/>
          <p:nvPr/>
        </p:nvPicPr>
        <p:blipFill>
          <a:blip r:embed="rId2"/>
          <a:stretch>
            <a:fillRect/>
          </a:stretch>
        </p:blipFill>
        <p:spPr>
          <a:xfrm>
            <a:off x="535305" y="1044575"/>
            <a:ext cx="4704715" cy="2596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7" name="图片 126"/>
          <p:cNvPicPr/>
          <p:nvPr/>
        </p:nvPicPr>
        <p:blipFill>
          <a:blip r:embed="rId3"/>
          <a:stretch>
            <a:fillRect/>
          </a:stretch>
        </p:blipFill>
        <p:spPr>
          <a:xfrm>
            <a:off x="535305" y="3641090"/>
            <a:ext cx="4705350" cy="2800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运输机</a:t>
            </a:r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C:\Users\R34 Skyline\Desktop\三大国机型汇总\苏联\苏运\伊尔76\微信截图_20220522142321.png微信截图_2022052214232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570345" y="1044575"/>
            <a:ext cx="3911600" cy="53416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90110" y="90170"/>
            <a:ext cx="541401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伊尔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-76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8" name="图片 127"/>
          <p:cNvPicPr/>
          <p:nvPr/>
        </p:nvPicPr>
        <p:blipFill>
          <a:blip r:embed="rId2"/>
          <a:stretch>
            <a:fillRect/>
          </a:stretch>
        </p:blipFill>
        <p:spPr>
          <a:xfrm>
            <a:off x="535305" y="1104900"/>
            <a:ext cx="4705350" cy="2713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9" name="图片 128"/>
          <p:cNvPicPr/>
          <p:nvPr/>
        </p:nvPicPr>
        <p:blipFill>
          <a:blip r:embed="rId3"/>
          <a:stretch>
            <a:fillRect/>
          </a:stretch>
        </p:blipFill>
        <p:spPr>
          <a:xfrm>
            <a:off x="535305" y="3587750"/>
            <a:ext cx="4705985" cy="27984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44600" y="452120"/>
            <a:ext cx="9702800" cy="23876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苏俄著名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直升机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副标题 3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49120" y="1663700"/>
            <a:ext cx="849376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1.战斗机发展历程</a:t>
            </a:r>
            <a:endParaRPr lang="en-US" altLang="zh-CN"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2.直升机发展历程</a:t>
            </a:r>
            <a:endParaRPr lang="en-US" altLang="zh-CN"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3.轰炸机发展历程</a:t>
            </a:r>
            <a:endParaRPr lang="en-US" altLang="zh-CN"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4.运输机发展历程</a:t>
            </a:r>
            <a:endParaRPr lang="en-US" altLang="zh-CN"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5.其他类型飞机发展历程</a:t>
            </a:r>
            <a:endParaRPr lang="en-US" altLang="zh-CN"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6060" y="306705"/>
            <a:ext cx="62788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苏俄二战后飞机的发展</a:t>
            </a:r>
            <a:endParaRPr lang="zh-CN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直升机</a:t>
            </a:r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C:\Users\R34 Skyline\Desktop\三大国机型汇总\苏联\苏直\短吻鳄\微信截图_20220522143008.png微信截图_2022052214300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414010" y="1564640"/>
            <a:ext cx="6422390" cy="37287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90110" y="90170"/>
            <a:ext cx="541401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短吻鳄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卡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-52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0" name="图片 129"/>
          <p:cNvPicPr/>
          <p:nvPr/>
        </p:nvPicPr>
        <p:blipFill>
          <a:blip r:embed="rId2"/>
          <a:stretch>
            <a:fillRect/>
          </a:stretch>
        </p:blipFill>
        <p:spPr>
          <a:xfrm>
            <a:off x="535305" y="1104900"/>
            <a:ext cx="4705985" cy="2831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1" name="图片 130"/>
          <p:cNvPicPr/>
          <p:nvPr/>
        </p:nvPicPr>
        <p:blipFill>
          <a:blip r:embed="rId3"/>
          <a:stretch>
            <a:fillRect/>
          </a:stretch>
        </p:blipFill>
        <p:spPr>
          <a:xfrm>
            <a:off x="535305" y="3742055"/>
            <a:ext cx="4705985" cy="2705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直升机</a:t>
            </a:r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C:\Users\R34 Skyline\Desktop\三大国机型汇总\苏联\苏直\米-28直升机\微信截图_20220522143250.png微信截图_2022052214325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068060" y="1420495"/>
            <a:ext cx="5307330" cy="47364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90110" y="90170"/>
            <a:ext cx="541401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米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-28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0" name="图片 129" descr="C:\Users\R34 Skyline\Desktop\三大国机型汇总\苏联\苏直\米-28直升机\下载.jpg下载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31825" y="1104900"/>
            <a:ext cx="4980940" cy="2886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2" name="图片 131"/>
          <p:cNvPicPr/>
          <p:nvPr/>
        </p:nvPicPr>
        <p:blipFill>
          <a:blip r:embed="rId3"/>
          <a:stretch>
            <a:fillRect/>
          </a:stretch>
        </p:blipFill>
        <p:spPr>
          <a:xfrm>
            <a:off x="631825" y="3990975"/>
            <a:ext cx="4980940" cy="26809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44600" y="452120"/>
            <a:ext cx="9702800" cy="23876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苏俄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其他著名军用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飞机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副标题 3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201930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预警机</a:t>
            </a:r>
            <a:endParaRPr lang="zh-CN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C:\Users\R34 Skyline\Desktop\三大国机型汇总\苏联\苏其他\A-50\微信截图_20220522143841.png微信截图_2022052214384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068060" y="1486535"/>
            <a:ext cx="5307330" cy="46043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90110" y="90170"/>
            <a:ext cx="541401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A-50</a:t>
            </a:r>
            <a:endParaRPr lang="en-US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3" name="图片 132"/>
          <p:cNvPicPr/>
          <p:nvPr/>
        </p:nvPicPr>
        <p:blipFill>
          <a:blip r:embed="rId2"/>
          <a:stretch>
            <a:fillRect/>
          </a:stretch>
        </p:blipFill>
        <p:spPr>
          <a:xfrm>
            <a:off x="631825" y="1104900"/>
            <a:ext cx="4980940" cy="2647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" name="图片 133"/>
          <p:cNvPicPr/>
          <p:nvPr/>
        </p:nvPicPr>
        <p:blipFill>
          <a:blip r:embed="rId3"/>
          <a:stretch>
            <a:fillRect/>
          </a:stretch>
        </p:blipFill>
        <p:spPr>
          <a:xfrm>
            <a:off x="631825" y="3752215"/>
            <a:ext cx="4980940" cy="27044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201930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预警机</a:t>
            </a:r>
            <a:endParaRPr lang="zh-CN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C:\Users\R34 Skyline\Desktop\三大国机型汇总\苏联\苏其他\雅克-44预警机\微信截图_20220522143622.png微信截图_2022052214362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22440" y="1334135"/>
            <a:ext cx="4979670" cy="53873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90110" y="90170"/>
            <a:ext cx="541401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雅克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-44</a:t>
            </a:r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预警机</a:t>
            </a:r>
            <a:endParaRPr lang="zh-CN" altLang="en-US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7" name="图片 136"/>
          <p:cNvPicPr/>
          <p:nvPr/>
        </p:nvPicPr>
        <p:blipFill>
          <a:blip r:embed="rId2"/>
          <a:stretch>
            <a:fillRect/>
          </a:stretch>
        </p:blipFill>
        <p:spPr>
          <a:xfrm>
            <a:off x="222250" y="1334135"/>
            <a:ext cx="6350635" cy="4933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201930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预警机</a:t>
            </a:r>
            <a:endParaRPr lang="zh-CN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90110" y="90170"/>
            <a:ext cx="541401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安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-71</a:t>
            </a:r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预警机</a:t>
            </a:r>
            <a:endParaRPr lang="zh-CN" altLang="en-US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5" name="图片 134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0" y="1295400"/>
            <a:ext cx="5304790" cy="3275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6" name="图片 135"/>
          <p:cNvPicPr/>
          <p:nvPr/>
        </p:nvPicPr>
        <p:blipFill>
          <a:blip r:embed="rId2"/>
          <a:stretch>
            <a:fillRect/>
          </a:stretch>
        </p:blipFill>
        <p:spPr>
          <a:xfrm>
            <a:off x="6137275" y="2513965"/>
            <a:ext cx="5780405" cy="36188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201930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加油机</a:t>
            </a:r>
            <a:endParaRPr lang="zh-CN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C:\Users\R34 Skyline\Desktop\三大国机型汇总\苏联\苏其他\伊尔-78加油机\微信截图_20220522143501.png微信截图_20220522143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17435" y="1241425"/>
            <a:ext cx="3007995" cy="53873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90110" y="90170"/>
            <a:ext cx="541401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伊尔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-78</a:t>
            </a:r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加油机</a:t>
            </a:r>
            <a:endParaRPr lang="zh-CN" altLang="en-US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8" name="图片 137"/>
          <p:cNvPicPr/>
          <p:nvPr/>
        </p:nvPicPr>
        <p:blipFill>
          <a:blip r:embed="rId2"/>
          <a:stretch>
            <a:fillRect/>
          </a:stretch>
        </p:blipFill>
        <p:spPr>
          <a:xfrm>
            <a:off x="563880" y="1276350"/>
            <a:ext cx="5615305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9" name="图片 138"/>
          <p:cNvPicPr/>
          <p:nvPr/>
        </p:nvPicPr>
        <p:blipFill>
          <a:blip r:embed="rId3"/>
          <a:stretch>
            <a:fillRect/>
          </a:stretch>
        </p:blipFill>
        <p:spPr>
          <a:xfrm>
            <a:off x="563880" y="3790950"/>
            <a:ext cx="5615940" cy="28378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微信截图_202205221403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6700" y="1104900"/>
            <a:ext cx="4541520" cy="55473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90110" y="90170"/>
            <a:ext cx="541401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米格</a:t>
            </a:r>
            <a:r>
              <a:rPr lang="en-US" altLang="zh-CN" sz="6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-21</a:t>
            </a:r>
            <a:endParaRPr lang="en-US" altLang="zh-CN" sz="60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1104900"/>
            <a:ext cx="5033645" cy="2669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3774440"/>
            <a:ext cx="5033645" cy="26695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C:\Users\R34 Skyline\Desktop\三大国机型汇总\苏联\苏战\米格-29\微信截图_20220522140503.png微信截图_2022052214050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192520" y="1352550"/>
            <a:ext cx="5507990" cy="44323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90110" y="90170"/>
            <a:ext cx="541401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米格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-29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1104900"/>
            <a:ext cx="5033010" cy="2846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3528060"/>
            <a:ext cx="5032375" cy="2593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C:\Users\R34 Skyline\Desktop\三大国机型汇总\苏联\苏战\米格-31\微信截图_20220522140540.png微信截图_2022052214054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15710" y="1212850"/>
            <a:ext cx="5138420" cy="51600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90110" y="90170"/>
            <a:ext cx="541401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米格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-31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4" name="图片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1104900"/>
            <a:ext cx="5032375" cy="2755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3497580"/>
            <a:ext cx="5032375" cy="2875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C:\Users\R34 Skyline\Desktop\三大国机型汇总\苏联\苏战\苏-27\微信截图_20220522140720.png微信截图_2022052214072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926455" y="1689735"/>
            <a:ext cx="5969000" cy="40652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90110" y="90170"/>
            <a:ext cx="541401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苏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-27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6" name="图片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756920" y="1104900"/>
            <a:ext cx="5032375" cy="2731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3"/>
          <a:stretch>
            <a:fillRect/>
          </a:stretch>
        </p:blipFill>
        <p:spPr>
          <a:xfrm>
            <a:off x="756920" y="3714115"/>
            <a:ext cx="5032375" cy="25438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C:\Users\R34 Skyline\Desktop\三大国机型汇总\苏联\苏战\苏-30\微信截图_20220522140838.png微信截图_2022052214083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599555" y="1104900"/>
            <a:ext cx="4675505" cy="51822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90110" y="90170"/>
            <a:ext cx="541401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苏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-30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8" name="图片 107"/>
          <p:cNvPicPr/>
          <p:nvPr/>
        </p:nvPicPr>
        <p:blipFill>
          <a:blip r:embed="rId2"/>
          <a:stretch>
            <a:fillRect/>
          </a:stretch>
        </p:blipFill>
        <p:spPr>
          <a:xfrm>
            <a:off x="582930" y="1104900"/>
            <a:ext cx="5205730" cy="2839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图片 108"/>
          <p:cNvPicPr/>
          <p:nvPr/>
        </p:nvPicPr>
        <p:blipFill>
          <a:blip r:embed="rId3"/>
          <a:stretch>
            <a:fillRect/>
          </a:stretch>
        </p:blipFill>
        <p:spPr>
          <a:xfrm>
            <a:off x="582930" y="3943985"/>
            <a:ext cx="5206365" cy="2343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C:\Users\R34 Skyline\Desktop\三大国机型汇总\苏联\苏战\苏-33\微信截图_20220522141000.png微信截图_2022052214100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944235" y="1105218"/>
            <a:ext cx="6005195" cy="47936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90110" y="90170"/>
            <a:ext cx="541401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苏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-33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0" name="图片 109"/>
          <p:cNvPicPr/>
          <p:nvPr/>
        </p:nvPicPr>
        <p:blipFill>
          <a:blip r:embed="rId2"/>
          <a:stretch>
            <a:fillRect/>
          </a:stretch>
        </p:blipFill>
        <p:spPr>
          <a:xfrm>
            <a:off x="357505" y="1104900"/>
            <a:ext cx="5248910" cy="2962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图片 112"/>
          <p:cNvPicPr/>
          <p:nvPr/>
        </p:nvPicPr>
        <p:blipFill>
          <a:blip r:embed="rId3"/>
          <a:stretch>
            <a:fillRect/>
          </a:stretch>
        </p:blipFill>
        <p:spPr>
          <a:xfrm>
            <a:off x="357505" y="3615690"/>
            <a:ext cx="5248910" cy="2740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90110" y="90170"/>
            <a:ext cx="541401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苏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-35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4" name="图片 113"/>
          <p:cNvPicPr/>
          <p:nvPr/>
        </p:nvPicPr>
        <p:blipFill>
          <a:blip r:embed="rId1"/>
          <a:stretch>
            <a:fillRect/>
          </a:stretch>
        </p:blipFill>
        <p:spPr>
          <a:xfrm>
            <a:off x="357505" y="1105535"/>
            <a:ext cx="5248910" cy="38150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" name="图片 114"/>
          <p:cNvPicPr/>
          <p:nvPr/>
        </p:nvPicPr>
        <p:blipFill>
          <a:blip r:embed="rId2"/>
          <a:stretch>
            <a:fillRect/>
          </a:stretch>
        </p:blipFill>
        <p:spPr>
          <a:xfrm>
            <a:off x="5796280" y="3085465"/>
            <a:ext cx="5915660" cy="34467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WPS 演示</Application>
  <PresentationFormat>宽屏</PresentationFormat>
  <Paragraphs>100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宋体</vt:lpstr>
      <vt:lpstr>Wingdings</vt:lpstr>
      <vt:lpstr>楷体</vt:lpstr>
      <vt:lpstr>微软雅黑</vt:lpstr>
      <vt:lpstr>Calibri</vt:lpstr>
      <vt:lpstr>Arial Unicode MS</vt:lpstr>
      <vt:lpstr>Office 主题</vt:lpstr>
      <vt:lpstr>苏俄二战后飞机的发展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苏俄二战后飞机的发展</vt:lpstr>
      <vt:lpstr>PowerPoint 演示文稿</vt:lpstr>
      <vt:lpstr>PowerPoint 演示文稿</vt:lpstr>
      <vt:lpstr>PowerPoint 演示文稿</vt:lpstr>
      <vt:lpstr>苏俄著名轰炸机</vt:lpstr>
      <vt:lpstr>PowerPoint 演示文稿</vt:lpstr>
      <vt:lpstr>PowerPoint 演示文稿</vt:lpstr>
      <vt:lpstr>苏俄著名轰炸机</vt:lpstr>
      <vt:lpstr>PowerPoint 演示文稿</vt:lpstr>
      <vt:lpstr>PowerPoint 演示文稿</vt:lpstr>
      <vt:lpstr>苏俄著名直升机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船到桥头自然沉1419033481</cp:lastModifiedBy>
  <cp:revision>4</cp:revision>
  <dcterms:created xsi:type="dcterms:W3CDTF">2022-05-22T06:35:00Z</dcterms:created>
  <dcterms:modified xsi:type="dcterms:W3CDTF">2022-05-24T14:54:30Z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3024703E75214EA6AC855775164CA099</vt:lpwstr>
  </property>
  <property fmtid="{D5CDD505-2E9C-101B-9397-08002B2CF9AE}" pid="3" name="KSOProductBuildVer">
    <vt:lpwstr>2052-11.1.0.11691</vt:lpwstr>
  </property>
</Properties>
</file>