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0.jpeg"/><Relationship Id="rId1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1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7.jpeg"/><Relationship Id="rId1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9.jpeg"/><Relationship Id="rId1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9.jpeg"/><Relationship Id="rId1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45212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美国二战后飞机的发展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r>
              <a:rPr lang="zh-CN" altLang="en-US"/>
              <a:t>张万昭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F-104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04\微信截图_20220521152938.png微信截图_2022052115293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54345" y="972820"/>
            <a:ext cx="6241415" cy="5595620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551815" y="1112520"/>
            <a:ext cx="4733925" cy="256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" y="3679190"/>
            <a:ext cx="4733290" cy="2865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05\微信截图_20220521153134.png微信截图_2022052115313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57265" y="949325"/>
            <a:ext cx="5289550" cy="5732780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49325"/>
            <a:ext cx="4732655" cy="2942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" y="3849370"/>
            <a:ext cx="4732655" cy="2832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06\微信截图_20220521153258.png微信截图_202205211532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16930" y="1217930"/>
            <a:ext cx="5962015" cy="4985385"/>
          </a:xfrm>
          <a:prstGeom prst="rect">
            <a:avLst/>
          </a:prstGeom>
        </p:spPr>
      </p:pic>
      <p:pic>
        <p:nvPicPr>
          <p:cNvPr id="111" name="图片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3679190"/>
            <a:ext cx="4732655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" y="1112520"/>
            <a:ext cx="4732655" cy="2585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07\微信截图_20220521153355.png微信截图_202205211533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88510" y="1912620"/>
            <a:ext cx="7372350" cy="3033395"/>
          </a:xfrm>
          <a:prstGeom prst="rect">
            <a:avLst/>
          </a:prstGeom>
        </p:spPr>
      </p:pic>
      <p:pic>
        <p:nvPicPr>
          <p:cNvPr id="113" name="图片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429895" y="1112520"/>
            <a:ext cx="3849370" cy="2852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429260" y="3913505"/>
            <a:ext cx="3850640" cy="2709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F-111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11\微信截图_20220521153855.png微信截图_2022052115385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54650" y="1112520"/>
            <a:ext cx="5295900" cy="5640070"/>
          </a:xfrm>
          <a:prstGeom prst="rect">
            <a:avLst/>
          </a:prstGeom>
        </p:spPr>
      </p:pic>
      <p:pic>
        <p:nvPicPr>
          <p:cNvPr id="115" name="图片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429260" y="1112520"/>
            <a:ext cx="4158615" cy="280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429260" y="3914140"/>
            <a:ext cx="4159250" cy="2494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F-117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17\微信截图_20220521220104.png微信截图_202205212201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36870" y="1366520"/>
            <a:ext cx="6385560" cy="4889500"/>
          </a:xfrm>
          <a:prstGeom prst="rect">
            <a:avLst/>
          </a:prstGeom>
        </p:spPr>
      </p:pic>
      <p:pic>
        <p:nvPicPr>
          <p:cNvPr id="117" name="图片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429260" y="1112520"/>
            <a:ext cx="4159885" cy="280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429260" y="3914140"/>
            <a:ext cx="4158615" cy="2585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F-3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3\微信截图_20220521144326.png微信截图_202205211443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52365" y="1758315"/>
            <a:ext cx="6876415" cy="3636010"/>
          </a:xfrm>
          <a:prstGeom prst="rect">
            <a:avLst/>
          </a:prstGeom>
        </p:spPr>
      </p:pic>
      <p:pic>
        <p:nvPicPr>
          <p:cNvPr id="125" name="图片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1393825"/>
            <a:ext cx="4159885" cy="2157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" name="图片 125"/>
          <p:cNvPicPr/>
          <p:nvPr/>
        </p:nvPicPr>
        <p:blipFill>
          <a:blip r:embed="rId3"/>
          <a:stretch>
            <a:fillRect/>
          </a:stretch>
        </p:blipFill>
        <p:spPr>
          <a:xfrm>
            <a:off x="428625" y="3550920"/>
            <a:ext cx="4160520" cy="2736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F-4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4\微信截图_20220521145327.png微信截图_202205211453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56530" y="1111885"/>
            <a:ext cx="6581775" cy="5175250"/>
          </a:xfrm>
          <a:prstGeom prst="rect">
            <a:avLst/>
          </a:prstGeom>
        </p:spPr>
      </p:pic>
      <p:pic>
        <p:nvPicPr>
          <p:cNvPr id="127" name="图片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927735"/>
            <a:ext cx="4160520" cy="262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" name="图片 127"/>
          <p:cNvPicPr/>
          <p:nvPr/>
        </p:nvPicPr>
        <p:blipFill>
          <a:blip r:embed="rId3"/>
          <a:stretch>
            <a:fillRect/>
          </a:stretch>
        </p:blipFill>
        <p:spPr>
          <a:xfrm>
            <a:off x="428625" y="3550920"/>
            <a:ext cx="4159885" cy="2712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5\微信截图_20220521145503.png微信截图_202205211455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12765" y="1111885"/>
            <a:ext cx="5695315" cy="5175250"/>
          </a:xfrm>
          <a:prstGeom prst="rect">
            <a:avLst/>
          </a:prstGeom>
        </p:spPr>
      </p:pic>
      <p:pic>
        <p:nvPicPr>
          <p:cNvPr id="129" name="图片 128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1111885"/>
            <a:ext cx="4160520" cy="1913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图片 129"/>
          <p:cNvPicPr/>
          <p:nvPr/>
        </p:nvPicPr>
        <p:blipFill>
          <a:blip r:embed="rId3"/>
          <a:stretch>
            <a:fillRect/>
          </a:stretch>
        </p:blipFill>
        <p:spPr>
          <a:xfrm>
            <a:off x="428625" y="3025140"/>
            <a:ext cx="4160520" cy="3262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6\微信截图_20220521145617.png微信截图_202205211456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59220" y="1111885"/>
            <a:ext cx="3812540" cy="5535930"/>
          </a:xfrm>
          <a:prstGeom prst="rect">
            <a:avLst/>
          </a:prstGeom>
        </p:spPr>
      </p:pic>
      <p:pic>
        <p:nvPicPr>
          <p:cNvPr id="131" name="图片 130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927735"/>
            <a:ext cx="4628515" cy="273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41f95cad1c8a786dad0e4eb6b09c93d71cf5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663950"/>
            <a:ext cx="4647565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49120" y="1663700"/>
            <a:ext cx="84937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1.战斗机发展历程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2.直升机发展历程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3.轰炸机发展历程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4.运输机发展历程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5.其他类型飞机发展历程</a:t>
            </a:r>
            <a:endParaRPr lang="en-US" altLang="zh-CN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060" y="306705"/>
            <a:ext cx="6278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美国二战后飞机的发展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F-8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8\微信截图_20220521145709.png微信截图_2022052114570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40680" y="1226820"/>
            <a:ext cx="5760085" cy="5194300"/>
          </a:xfrm>
          <a:prstGeom prst="rect">
            <a:avLst/>
          </a:prstGeom>
        </p:spPr>
      </p:pic>
      <p:pic>
        <p:nvPicPr>
          <p:cNvPr id="132" name="图片 131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927735"/>
            <a:ext cx="4648200" cy="2607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图片 132"/>
          <p:cNvPicPr/>
          <p:nvPr/>
        </p:nvPicPr>
        <p:blipFill>
          <a:blip r:embed="rId3"/>
          <a:stretch>
            <a:fillRect/>
          </a:stretch>
        </p:blipFill>
        <p:spPr>
          <a:xfrm>
            <a:off x="428625" y="3535680"/>
            <a:ext cx="4647565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F-9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6745" y="1818005"/>
            <a:ext cx="60432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尺寸数据：翼展 11.58米，机长 11.58米，机高: 3.73米。</a:t>
            </a:r>
            <a:endParaRPr lang="zh-CN" altLang="en-US" sz="3200"/>
          </a:p>
          <a:p>
            <a:r>
              <a:rPr lang="zh-CN" altLang="en-US" sz="3200"/>
              <a:t>重量数据：空重 4602千克，最大起飞重量 8491千克。</a:t>
            </a:r>
            <a:endParaRPr lang="zh-CN" altLang="en-US" sz="3200"/>
          </a:p>
          <a:p>
            <a:r>
              <a:rPr lang="zh-CN" altLang="en-US" sz="3200"/>
              <a:t>性能数据：最大速度 972千米/小时，升限 13050米，航程 2092千米。</a:t>
            </a:r>
            <a:endParaRPr lang="zh-CN" altLang="en-US" sz="3200"/>
          </a:p>
          <a:p>
            <a:r>
              <a:rPr lang="zh-CN" altLang="en-US" sz="3200"/>
              <a:t>武器装备 :4门20毫米机炮。</a:t>
            </a:r>
            <a:endParaRPr lang="zh-CN" altLang="en-US" sz="3200"/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428625" y="927735"/>
            <a:ext cx="4935855" cy="258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" name="图片 134"/>
          <p:cNvPicPr/>
          <p:nvPr/>
        </p:nvPicPr>
        <p:blipFill>
          <a:blip r:embed="rId2"/>
          <a:stretch>
            <a:fillRect/>
          </a:stretch>
        </p:blipFill>
        <p:spPr>
          <a:xfrm>
            <a:off x="391795" y="3516630"/>
            <a:ext cx="4972050" cy="311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微信截图_20220521150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1675" y="1111885"/>
            <a:ext cx="3375025" cy="5544820"/>
          </a:xfrm>
          <a:prstGeom prst="rect">
            <a:avLst/>
          </a:prstGeom>
        </p:spPr>
      </p:pic>
      <p:pic>
        <p:nvPicPr>
          <p:cNvPr id="136" name="图片 13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650" y="1759586"/>
            <a:ext cx="6350000" cy="39623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F-14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4\微信截图_20220521150242.png微信截图_202205211502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94145" y="1111885"/>
            <a:ext cx="3832860" cy="5544820"/>
          </a:xfrm>
          <a:prstGeom prst="rect">
            <a:avLst/>
          </a:prstGeom>
        </p:spPr>
      </p:pic>
      <p:pic>
        <p:nvPicPr>
          <p:cNvPr id="137" name="图片 136"/>
          <p:cNvPicPr/>
          <p:nvPr/>
        </p:nvPicPr>
        <p:blipFill>
          <a:blip r:embed="rId2"/>
          <a:stretch>
            <a:fillRect/>
          </a:stretch>
        </p:blipFill>
        <p:spPr>
          <a:xfrm>
            <a:off x="596265" y="1233170"/>
            <a:ext cx="4754245" cy="2614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" name="图片 137"/>
          <p:cNvPicPr/>
          <p:nvPr/>
        </p:nvPicPr>
        <p:blipFill>
          <a:blip r:embed="rId3"/>
          <a:stretch>
            <a:fillRect/>
          </a:stretch>
        </p:blipFill>
        <p:spPr>
          <a:xfrm>
            <a:off x="596265" y="3847465"/>
            <a:ext cx="4754245" cy="2595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5\微信截图_20220521150328.png微信截图_202205211503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30670" y="1111885"/>
            <a:ext cx="3559810" cy="5544820"/>
          </a:xfrm>
          <a:prstGeom prst="rect">
            <a:avLst/>
          </a:prstGeom>
        </p:spPr>
      </p:pic>
      <p:pic>
        <p:nvPicPr>
          <p:cNvPr id="139" name="图片 138"/>
          <p:cNvPicPr/>
          <p:nvPr/>
        </p:nvPicPr>
        <p:blipFill>
          <a:blip r:embed="rId2"/>
          <a:stretch>
            <a:fillRect/>
          </a:stretch>
        </p:blipFill>
        <p:spPr>
          <a:xfrm>
            <a:off x="596265" y="1111885"/>
            <a:ext cx="4754880" cy="260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" name="图片 139"/>
          <p:cNvPicPr/>
          <p:nvPr/>
        </p:nvPicPr>
        <p:blipFill>
          <a:blip r:embed="rId3"/>
          <a:stretch>
            <a:fillRect/>
          </a:stretch>
        </p:blipFill>
        <p:spPr>
          <a:xfrm>
            <a:off x="595630" y="3721100"/>
            <a:ext cx="4755515" cy="2683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6\微信截图_20220521150540.png微信截图_2022052115054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78905" y="1111885"/>
            <a:ext cx="3898265" cy="5544820"/>
          </a:xfrm>
          <a:prstGeom prst="rect">
            <a:avLst/>
          </a:prstGeom>
        </p:spPr>
      </p:pic>
      <p:pic>
        <p:nvPicPr>
          <p:cNvPr id="141" name="图片 140"/>
          <p:cNvPicPr/>
          <p:nvPr/>
        </p:nvPicPr>
        <p:blipFill>
          <a:blip r:embed="rId2"/>
          <a:stretch>
            <a:fillRect/>
          </a:stretch>
        </p:blipFill>
        <p:spPr>
          <a:xfrm>
            <a:off x="595630" y="1111885"/>
            <a:ext cx="4755515" cy="2609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" name="图片 141"/>
          <p:cNvPicPr/>
          <p:nvPr/>
        </p:nvPicPr>
        <p:blipFill>
          <a:blip r:embed="rId3"/>
          <a:stretch>
            <a:fillRect/>
          </a:stretch>
        </p:blipFill>
        <p:spPr>
          <a:xfrm>
            <a:off x="595630" y="3721100"/>
            <a:ext cx="4756150" cy="258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F-18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18\微信截图_20220521150657.png微信截图_202205211506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97015" y="1111885"/>
            <a:ext cx="3974465" cy="5544820"/>
          </a:xfrm>
          <a:prstGeom prst="rect">
            <a:avLst/>
          </a:prstGeom>
        </p:spPr>
      </p:pic>
      <p:pic>
        <p:nvPicPr>
          <p:cNvPr id="143" name="图片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595630" y="927735"/>
            <a:ext cx="4756785" cy="2586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" name="图片 143"/>
          <p:cNvPicPr/>
          <p:nvPr/>
        </p:nvPicPr>
        <p:blipFill>
          <a:blip r:embed="rId3"/>
          <a:stretch>
            <a:fillRect/>
          </a:stretch>
        </p:blipFill>
        <p:spPr>
          <a:xfrm>
            <a:off x="595630" y="3514090"/>
            <a:ext cx="4756785" cy="2740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F-22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22\微信截图_20220521150842.png微信截图_202205211508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46800" y="1111885"/>
            <a:ext cx="5601970" cy="5353685"/>
          </a:xfrm>
          <a:prstGeom prst="rect">
            <a:avLst/>
          </a:prstGeom>
        </p:spPr>
      </p:pic>
      <p:pic>
        <p:nvPicPr>
          <p:cNvPr id="145" name="图片 144"/>
          <p:cNvPicPr/>
          <p:nvPr/>
        </p:nvPicPr>
        <p:blipFill>
          <a:blip r:embed="rId2"/>
          <a:stretch>
            <a:fillRect/>
          </a:stretch>
        </p:blipFill>
        <p:spPr>
          <a:xfrm>
            <a:off x="383540" y="927735"/>
            <a:ext cx="5394960" cy="553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F-35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战\F-35\微信截图_20220521151203.png微信截图_202205211512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02718" y="1111885"/>
            <a:ext cx="5410835" cy="5353685"/>
          </a:xfrm>
          <a:prstGeom prst="rect">
            <a:avLst/>
          </a:prstGeom>
        </p:spPr>
      </p:pic>
      <p:pic>
        <p:nvPicPr>
          <p:cNvPr id="146" name="图片 14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650" y="1437005"/>
            <a:ext cx="6199505" cy="398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62941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直升机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6465" y="26543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F-84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微信截图_202205211513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9980" y="1461135"/>
            <a:ext cx="6984365" cy="4831080"/>
          </a:xfrm>
          <a:prstGeom prst="rect">
            <a:avLst/>
          </a:prstGeom>
        </p:spPr>
      </p:pic>
      <p:pic>
        <p:nvPicPr>
          <p:cNvPr id="122" name="图片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81330" y="927735"/>
            <a:ext cx="4107180" cy="261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481330" y="3540760"/>
            <a:ext cx="4107815" cy="2736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</a:t>
            </a:r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直升机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AH-64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直\AH-64\微信截图_20220521223142.png微信截图_202205212231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16930" y="1111885"/>
            <a:ext cx="5944235" cy="5623560"/>
          </a:xfrm>
          <a:prstGeom prst="rect">
            <a:avLst/>
          </a:prstGeom>
        </p:spPr>
      </p:pic>
      <p:pic>
        <p:nvPicPr>
          <p:cNvPr id="4" name="图片 3" descr="OIP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927735"/>
            <a:ext cx="4898390" cy="3059430"/>
          </a:xfrm>
          <a:prstGeom prst="rect">
            <a:avLst/>
          </a:prstGeom>
        </p:spPr>
      </p:pic>
      <p:pic>
        <p:nvPicPr>
          <p:cNvPr id="147" name="图片 146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" y="3631565"/>
            <a:ext cx="4897755" cy="2729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美国著名直升机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UH-60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直\UH-60\微信截图_20220521223046.png微信截图_2022052122304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16930" y="1492885"/>
            <a:ext cx="5944235" cy="4498975"/>
          </a:xfrm>
          <a:prstGeom prst="rect">
            <a:avLst/>
          </a:prstGeom>
        </p:spPr>
      </p:pic>
      <p:pic>
        <p:nvPicPr>
          <p:cNvPr id="5" name="图片 4" descr="OIP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83385"/>
            <a:ext cx="5544820" cy="37020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美国著名直升机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科曼奇</a:t>
            </a:r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AH-66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直\科曼奇RAH-66\微信截图_20220521223452.png微信截图_202205212234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16930" y="1611948"/>
            <a:ext cx="5944235" cy="4260850"/>
          </a:xfrm>
          <a:prstGeom prst="rect">
            <a:avLst/>
          </a:prstGeom>
        </p:spPr>
      </p:pic>
      <p:pic>
        <p:nvPicPr>
          <p:cNvPr id="149" name="图片 148"/>
          <p:cNvPicPr/>
          <p:nvPr/>
        </p:nvPicPr>
        <p:blipFill>
          <a:blip r:embed="rId2"/>
          <a:stretch>
            <a:fillRect/>
          </a:stretch>
        </p:blipFill>
        <p:spPr>
          <a:xfrm>
            <a:off x="448945" y="1342390"/>
            <a:ext cx="5077460" cy="4649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62941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轰炸机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美国著名轰炸机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B-1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轰\B-1\微信截图_20220521220433.png微信截图_202205212204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82970" y="1341755"/>
            <a:ext cx="5917565" cy="4888865"/>
          </a:xfrm>
          <a:prstGeom prst="rect">
            <a:avLst/>
          </a:prstGeom>
        </p:spPr>
      </p:pic>
      <p:pic>
        <p:nvPicPr>
          <p:cNvPr id="150" name="图片 149"/>
          <p:cNvPicPr/>
          <p:nvPr/>
        </p:nvPicPr>
        <p:blipFill>
          <a:blip r:embed="rId2"/>
          <a:stretch>
            <a:fillRect/>
          </a:stretch>
        </p:blipFill>
        <p:spPr>
          <a:xfrm>
            <a:off x="431165" y="1111885"/>
            <a:ext cx="5043170" cy="2691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" name="图片 150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" y="3576320"/>
            <a:ext cx="5043170" cy="2840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美国著名轰炸机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297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B-2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轰\B-2\微信截图_20220521220616.png微信截图_202205212206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82970" y="1241425"/>
            <a:ext cx="5917565" cy="4670425"/>
          </a:xfrm>
          <a:prstGeom prst="rect">
            <a:avLst/>
          </a:prstGeom>
        </p:spPr>
      </p:pic>
      <p:pic>
        <p:nvPicPr>
          <p:cNvPr id="152" name="图片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431165" y="1111885"/>
            <a:ext cx="5042535" cy="2464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" name="图片 152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" y="3576320"/>
            <a:ext cx="5042535" cy="2653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美国著名轰炸机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297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B-52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轰\B-52\微信截图_20220521220733.png微信截图_202205212207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40450" y="1111885"/>
            <a:ext cx="5854065" cy="5414645"/>
          </a:xfrm>
          <a:prstGeom prst="rect">
            <a:avLst/>
          </a:prstGeom>
        </p:spPr>
      </p:pic>
      <p:pic>
        <p:nvPicPr>
          <p:cNvPr id="154" name="图片 15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165" y="927735"/>
            <a:ext cx="5042535" cy="2881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" name="图片 154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" y="3444875"/>
            <a:ext cx="5041900" cy="2722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62941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运输机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</a:t>
            </a:r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297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C-17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运\C-17\微信截图_20220521223632.png微信截图_2022052122363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40450" y="1316673"/>
            <a:ext cx="5854065" cy="5005070"/>
          </a:xfrm>
          <a:prstGeom prst="rect">
            <a:avLst/>
          </a:prstGeom>
        </p:spPr>
      </p:pic>
      <p:pic>
        <p:nvPicPr>
          <p:cNvPr id="156" name="图片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431165" y="927735"/>
            <a:ext cx="5042535" cy="2945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" name="图片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" y="3329940"/>
            <a:ext cx="5042535" cy="2992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</a:t>
            </a:r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运输机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297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C-130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运\C-130\微信截图_20220521223739.png微信截图_2022052122373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92470" y="1111885"/>
            <a:ext cx="6099175" cy="4909185"/>
          </a:xfrm>
          <a:prstGeom prst="rect">
            <a:avLst/>
          </a:prstGeom>
        </p:spPr>
      </p:pic>
      <p:pic>
        <p:nvPicPr>
          <p:cNvPr id="4" name="图片 3" descr="OIP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927735"/>
            <a:ext cx="5042535" cy="3119120"/>
          </a:xfrm>
          <a:prstGeom prst="rect">
            <a:avLst/>
          </a:prstGeom>
        </p:spPr>
      </p:pic>
      <p:pic>
        <p:nvPicPr>
          <p:cNvPr id="158" name="图片 157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" y="3696335"/>
            <a:ext cx="5042535" cy="262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6465" y="26543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F-86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0" name="图片 119"/>
          <p:cNvPicPr/>
          <p:nvPr/>
        </p:nvPicPr>
        <p:blipFill>
          <a:blip r:embed="rId1"/>
          <a:stretch>
            <a:fillRect/>
          </a:stretch>
        </p:blipFill>
        <p:spPr>
          <a:xfrm>
            <a:off x="753745" y="927735"/>
            <a:ext cx="4583430" cy="2673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2"/>
          <a:stretch>
            <a:fillRect/>
          </a:stretch>
        </p:blipFill>
        <p:spPr>
          <a:xfrm>
            <a:off x="753745" y="3619500"/>
            <a:ext cx="4583430" cy="2913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微信截图_202205211515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0" y="732790"/>
            <a:ext cx="3810000" cy="58445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62941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预警机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美国著名预警机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297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E-3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C:\Users\R34 Skyline\Desktop\三大国机型汇总\美国\美预警\E-3\微信截图_20220521223906.png微信截图_202205212239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30900" y="1111885"/>
            <a:ext cx="5822315" cy="4909185"/>
          </a:xfrm>
          <a:prstGeom prst="rect">
            <a:avLst/>
          </a:prstGeom>
        </p:spPr>
      </p:pic>
      <p:pic>
        <p:nvPicPr>
          <p:cNvPr id="159" name="图片 158"/>
          <p:cNvPicPr/>
          <p:nvPr/>
        </p:nvPicPr>
        <p:blipFill>
          <a:blip r:embed="rId2"/>
          <a:stretch>
            <a:fillRect/>
          </a:stretch>
        </p:blipFill>
        <p:spPr>
          <a:xfrm>
            <a:off x="431165" y="927735"/>
            <a:ext cx="5041900" cy="297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59"/>
          <p:cNvPicPr/>
          <p:nvPr/>
        </p:nvPicPr>
        <p:blipFill>
          <a:blip r:embed="rId3"/>
          <a:stretch>
            <a:fillRect/>
          </a:stretch>
        </p:blipFill>
        <p:spPr>
          <a:xfrm>
            <a:off x="431165" y="3620770"/>
            <a:ext cx="5041900" cy="2680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4600" y="1629410"/>
            <a:ext cx="97028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美国著名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加油机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544503"/>
            <a:ext cx="9144000" cy="1655762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美国著名加油机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2970" y="97155"/>
            <a:ext cx="49599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KC46A加油机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1" name="图片 160"/>
          <p:cNvPicPr/>
          <p:nvPr/>
        </p:nvPicPr>
        <p:blipFill>
          <a:blip r:embed="rId1"/>
          <a:stretch>
            <a:fillRect/>
          </a:stretch>
        </p:blipFill>
        <p:spPr>
          <a:xfrm>
            <a:off x="487045" y="1111885"/>
            <a:ext cx="5173345" cy="300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" name="图片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5982970" y="2957195"/>
            <a:ext cx="5690870" cy="3315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6465" y="26543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F-89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927735"/>
            <a:ext cx="4762500" cy="2800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600450"/>
            <a:ext cx="4781550" cy="3257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06695" y="1132205"/>
            <a:ext cx="6131560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尺寸数据：翼展 18.23米，机长 16.36米，机高 5.33米</a:t>
            </a:r>
            <a:endParaRPr lang="zh-CN" altLang="en-US" sz="2800" b="1"/>
          </a:p>
          <a:p>
            <a:r>
              <a:rPr lang="zh-CN" altLang="en-US" sz="2800" b="1"/>
              <a:t>重量数据：空重 11430千克，最大起飞重量 21220千克</a:t>
            </a:r>
            <a:endParaRPr lang="zh-CN" altLang="en-US" sz="2800" b="1"/>
          </a:p>
          <a:p>
            <a:r>
              <a:rPr lang="zh-CN" altLang="en-US" sz="2800" b="1"/>
              <a:t>性能数据：实用升限 15000米，巡航速度 1023千米/小时，航程 2200千米</a:t>
            </a:r>
            <a:endParaRPr lang="zh-CN" altLang="en-US" sz="2800" b="1"/>
          </a:p>
          <a:p>
            <a:r>
              <a:rPr lang="zh-CN" altLang="en-US" sz="2800" b="1"/>
              <a:t>武器装备：机头安装了六门 20 毫米 T-31（Mk24）机炮，每门备弹 200 发，翼下挂架可以挂载 16枚火箭弹或者最多1450千克的炸弹</a:t>
            </a:r>
            <a:endParaRPr lang="zh-CN" altLang="en-US" sz="2800" b="1"/>
          </a:p>
          <a:p>
            <a:r>
              <a:rPr lang="zh-CN" altLang="en-US" sz="2800" b="1"/>
              <a:t>动力设备：两台 艾利森 J35-A-21A 发动机，推力 2×22.7千牛，加力推力 2×30.2千牛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6465" y="24765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F-96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55905" y="1132205"/>
            <a:ext cx="485394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55905" y="3443605"/>
            <a:ext cx="4859655" cy="3017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微信截图_202205211518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5" y="1503045"/>
            <a:ext cx="6818630" cy="4463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6465" y="24765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F-100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372110" y="927735"/>
            <a:ext cx="4485640" cy="266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311150" y="3588385"/>
            <a:ext cx="45466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122545" y="1080770"/>
            <a:ext cx="62833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F-100A</a:t>
            </a:r>
            <a:endParaRPr lang="zh-CN" altLang="en-US" sz="2000"/>
          </a:p>
          <a:p>
            <a:r>
              <a:rPr lang="zh-CN" altLang="en-US" sz="2000"/>
              <a:t>乘员：1人</a:t>
            </a:r>
            <a:endParaRPr lang="zh-CN" altLang="en-US" sz="2000"/>
          </a:p>
          <a:p>
            <a:r>
              <a:rPr lang="zh-CN" altLang="en-US" sz="2000"/>
              <a:t>长度：14.36米</a:t>
            </a:r>
            <a:endParaRPr lang="zh-CN" altLang="en-US" sz="2000"/>
          </a:p>
          <a:p>
            <a:r>
              <a:rPr lang="zh-CN" altLang="en-US" sz="2000"/>
              <a:t>翼展：11.82米</a:t>
            </a:r>
            <a:endParaRPr lang="zh-CN" altLang="en-US" sz="2000"/>
          </a:p>
          <a:p>
            <a:r>
              <a:rPr lang="zh-CN" altLang="en-US" sz="2000"/>
              <a:t>高度：4.68米</a:t>
            </a:r>
            <a:endParaRPr lang="zh-CN" altLang="en-US" sz="2000"/>
          </a:p>
          <a:p>
            <a:r>
              <a:rPr lang="zh-CN" altLang="en-US" sz="2000"/>
              <a:t>机翼面积：35.82平方米</a:t>
            </a:r>
            <a:endParaRPr lang="zh-CN" altLang="en-US" sz="2000"/>
          </a:p>
          <a:p>
            <a:r>
              <a:rPr lang="zh-CN" altLang="en-US" sz="2000"/>
              <a:t>空重：8249.06千克</a:t>
            </a:r>
            <a:endParaRPr lang="zh-CN" altLang="en-US" sz="2000"/>
          </a:p>
          <a:p>
            <a:r>
              <a:rPr lang="zh-CN" altLang="en-US" sz="2000"/>
              <a:t>最大起飞重量：-</a:t>
            </a:r>
            <a:endParaRPr lang="zh-CN" altLang="en-US" sz="2000"/>
          </a:p>
          <a:p>
            <a:r>
              <a:rPr lang="zh-CN" altLang="en-US" sz="2000"/>
              <a:t>动力系统：一具普拉特·惠特尼J57-P-7/39涡轮喷气发动机，最大推力4400.10千克，加力推力6713.56千克</a:t>
            </a:r>
            <a:endParaRPr lang="zh-CN" altLang="en-US" sz="2000"/>
          </a:p>
          <a:p>
            <a:r>
              <a:rPr lang="zh-CN" altLang="en-US" sz="2000"/>
              <a:t>最大飞行速度：1370.87千米/小时（10668米）</a:t>
            </a:r>
            <a:endParaRPr lang="zh-CN" altLang="en-US" sz="2000"/>
          </a:p>
          <a:p>
            <a:r>
              <a:rPr lang="zh-CN" altLang="en-US" sz="2000"/>
              <a:t>实用升限：13685.52米</a:t>
            </a:r>
            <a:endParaRPr lang="zh-CN" altLang="en-US" sz="2000"/>
          </a:p>
          <a:p>
            <a:r>
              <a:rPr lang="zh-CN" altLang="en-US" sz="2000"/>
              <a:t>航程：2082.05千米</a:t>
            </a:r>
            <a:endParaRPr lang="zh-CN" altLang="en-US" sz="2000"/>
          </a:p>
          <a:p>
            <a:r>
              <a:rPr lang="zh-CN" altLang="en-US" sz="2000"/>
              <a:t>爬升率：121米/秒</a:t>
            </a:r>
            <a:endParaRPr lang="zh-CN" altLang="en-US" sz="2000"/>
          </a:p>
          <a:p>
            <a:r>
              <a:rPr lang="zh-CN" altLang="en-US" sz="2000"/>
              <a:t>翼载荷：230.3千克/平方米</a:t>
            </a:r>
            <a:endParaRPr lang="zh-CN" altLang="en-US" sz="2000"/>
          </a:p>
          <a:p>
            <a:r>
              <a:rPr lang="zh-CN" altLang="en-US" sz="2000"/>
              <a:t>推重比：0.81</a:t>
            </a:r>
            <a:endParaRPr lang="zh-CN" altLang="en-US" sz="2000"/>
          </a:p>
          <a:p>
            <a:r>
              <a:rPr lang="zh-CN" altLang="en-US" sz="2000"/>
              <a:t>武器：两个翼下挂架，可挂载454千克炸弹；4门20毫米庞蒂亚克M-39机炮，每门带弹200发。</a:t>
            </a:r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F-101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2545" y="1080770"/>
            <a:ext cx="628332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最大平飞速度M1.85/1963千米/小时(高度12200米)，M0.94/1152千米(海平面)。</a:t>
            </a:r>
            <a:endParaRPr lang="zh-CN" altLang="en-US" sz="2000"/>
          </a:p>
          <a:p>
            <a:r>
              <a:rPr lang="zh-CN" altLang="en-US" sz="2000"/>
              <a:t>最大巡航速度950千米/小时(高度11000米)。</a:t>
            </a:r>
            <a:endParaRPr lang="zh-CN" altLang="en-US" sz="2000"/>
          </a:p>
          <a:p>
            <a:r>
              <a:rPr lang="zh-CN" altLang="en-US" sz="2000"/>
              <a:t>最大爬升率86.3米/秒(海平面)。</a:t>
            </a:r>
            <a:endParaRPr lang="zh-CN" altLang="en-US" sz="2000"/>
          </a:p>
          <a:p>
            <a:r>
              <a:rPr lang="zh-CN" altLang="en-US" sz="2000"/>
              <a:t>实用升限15500米，</a:t>
            </a:r>
            <a:endParaRPr lang="zh-CN" altLang="en-US" sz="2000"/>
          </a:p>
          <a:p>
            <a:r>
              <a:rPr lang="zh-CN" altLang="en-US" sz="2000"/>
              <a:t>作战半径1100千米，</a:t>
            </a:r>
            <a:endParaRPr lang="zh-CN" altLang="en-US" sz="2000"/>
          </a:p>
          <a:p>
            <a:r>
              <a:rPr lang="zh-CN" altLang="en-US" sz="2000"/>
              <a:t>转场航程3440公千米。</a:t>
            </a:r>
            <a:endParaRPr lang="zh-CN" altLang="en-US" sz="2000"/>
          </a:p>
          <a:p>
            <a:r>
              <a:rPr lang="zh-CN" altLang="en-US" sz="2000"/>
              <a:t>起飞滑跑距离1340米，</a:t>
            </a:r>
            <a:endParaRPr lang="zh-CN" altLang="en-US" sz="2000"/>
          </a:p>
          <a:p>
            <a:r>
              <a:rPr lang="zh-CN" altLang="en-US" sz="2000"/>
              <a:t>着陆滑跑距离940米。</a:t>
            </a:r>
            <a:endParaRPr lang="zh-CN" altLang="en-US" sz="2000"/>
          </a:p>
          <a:p>
            <a:r>
              <a:rPr lang="zh-CN" altLang="en-US" sz="2000"/>
              <a:t>动力装置</a:t>
            </a:r>
            <a:endParaRPr lang="zh-CN" altLang="en-US" sz="2000"/>
          </a:p>
          <a:p>
            <a:r>
              <a:rPr lang="zh-CN" altLang="en-US" sz="2000"/>
              <a:t>2台J57-P-55涡喷发动机，单台最大推力44.5千牛(4533公斤)，加力推力65.7千牛(6705公斤)。</a:t>
            </a:r>
            <a:endParaRPr lang="zh-CN" altLang="en-US" sz="2000"/>
          </a:p>
          <a:p>
            <a:r>
              <a:rPr lang="zh-CN" altLang="en-US" sz="2000"/>
              <a:t>尺寸数据：机长21.54米，翼展12.10米，机高5.49米，机翼面积37.50平方米。最大翼载荷613千克/平方米。</a:t>
            </a:r>
            <a:endParaRPr lang="zh-CN" altLang="en-US" sz="2000"/>
          </a:p>
          <a:p>
            <a:r>
              <a:rPr lang="zh-CN" altLang="en-US" sz="2000"/>
              <a:t>重量数据：空重12680千克，最大起飞重量23000千克，正常走飞重量19800千克，最大载油量6630千克(机内)，最大载弹量3600千克。</a:t>
            </a:r>
            <a:endParaRPr lang="zh-CN" altLang="en-US" sz="2000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310515" y="1080770"/>
            <a:ext cx="4546600" cy="262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311150" y="3550920"/>
            <a:ext cx="4545965" cy="294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" y="97790"/>
            <a:ext cx="446786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战斗机发展历程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6930" y="97790"/>
            <a:ext cx="40601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F-102</a:t>
            </a:r>
            <a:endParaRPr lang="en-US" altLang="zh-CN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740410" y="1113155"/>
            <a:ext cx="4545330" cy="2566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740410" y="3679190"/>
            <a:ext cx="4545330" cy="272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微信截图_202205211527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30" y="1112520"/>
            <a:ext cx="4517390" cy="56445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WPS 演示</Application>
  <PresentationFormat>宽屏</PresentationFormat>
  <Paragraphs>207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Arial</vt:lpstr>
      <vt:lpstr>宋体</vt:lpstr>
      <vt:lpstr>Wingdings</vt:lpstr>
      <vt:lpstr>楷体</vt:lpstr>
      <vt:lpstr>微软雅黑</vt:lpstr>
      <vt:lpstr>Calibri</vt:lpstr>
      <vt:lpstr>Arial Unicode MS</vt:lpstr>
      <vt:lpstr>Office 主题</vt:lpstr>
      <vt:lpstr>美国二战后飞机的发展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美国二战后飞机的发展</vt:lpstr>
      <vt:lpstr>PowerPoint 演示文稿</vt:lpstr>
      <vt:lpstr>PowerPoint 演示文稿</vt:lpstr>
      <vt:lpstr>PowerPoint 演示文稿</vt:lpstr>
      <vt:lpstr>美国著名直升机</vt:lpstr>
      <vt:lpstr>PowerPoint 演示文稿</vt:lpstr>
      <vt:lpstr>PowerPoint 演示文稿</vt:lpstr>
      <vt:lpstr>PowerPoint 演示文稿</vt:lpstr>
      <vt:lpstr>美国著名轰炸机</vt:lpstr>
      <vt:lpstr>PowerPoint 演示文稿</vt:lpstr>
      <vt:lpstr>PowerPoint 演示文稿</vt:lpstr>
      <vt:lpstr>美国著名运输机</vt:lpstr>
      <vt:lpstr>PowerPoint 演示文稿</vt:lpstr>
      <vt:lpstr>美国著名预警机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船到桥头自然沉1419033481</cp:lastModifiedBy>
  <cp:revision>11</cp:revision>
  <dcterms:created xsi:type="dcterms:W3CDTF">2022-05-22T06:24:00Z</dcterms:created>
  <dcterms:modified xsi:type="dcterms:W3CDTF">2022-05-24T13:15:47Z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0E6760E4FACB48FA99270EE1DAD9185A</vt:lpwstr>
  </property>
  <property fmtid="{D5CDD505-2E9C-101B-9397-08002B2CF9AE}" pid="3" name="KSOProductBuildVer">
    <vt:lpwstr>2052-11.1.0.11691</vt:lpwstr>
  </property>
</Properties>
</file>