
<file path=[Content_Types].xml><?xml version="1.0" encoding="utf-8"?>
<Types xmlns="http://schemas.openxmlformats.org/package/2006/content-types">
  <Default Extension="jpeg" ContentType="image/jpeg"/>
  <Default Extension="JPG" ContentType="image/.jpg"/>
  <Default Extension="png" ContentType="image/png"/>
  <Default Extension="wmf" ContentType="image/x-wm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2.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427" r:id="rId3"/>
    <p:sldId id="530" r:id="rId5"/>
    <p:sldId id="635" r:id="rId6"/>
    <p:sldId id="636" r:id="rId7"/>
    <p:sldId id="640" r:id="rId8"/>
    <p:sldId id="641" r:id="rId9"/>
    <p:sldId id="642" r:id="rId10"/>
    <p:sldId id="637" r:id="rId11"/>
    <p:sldId id="638" r:id="rId12"/>
    <p:sldId id="561" r:id="rId13"/>
    <p:sldId id="604" r:id="rId14"/>
    <p:sldId id="643" r:id="rId15"/>
    <p:sldId id="644" r:id="rId16"/>
    <p:sldId id="645" r:id="rId17"/>
  </p:sldIdLst>
  <p:sldSz cx="12192000" cy="6858000"/>
  <p:notesSz cx="6858000" cy="9144000"/>
  <p:custDataLst>
    <p:tags r:id="rId22"/>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DC4263"/>
    <a:srgbClr val="EA345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 Type="http://schemas.openxmlformats.org/officeDocument/2006/relationships/slide" Target="slides/slide1.xml"/><Relationship Id="rId22" Type="http://schemas.openxmlformats.org/officeDocument/2006/relationships/tags" Target="tags/tag2.xml"/><Relationship Id="rId21" Type="http://schemas.openxmlformats.org/officeDocument/2006/relationships/commentAuthors" Target="commentAuthors.xml"/><Relationship Id="rId20" Type="http://schemas.openxmlformats.org/officeDocument/2006/relationships/tableStyles" Target="tableStyles.xml"/><Relationship Id="rId2" Type="http://schemas.openxmlformats.org/officeDocument/2006/relationships/theme" Target="theme/theme1.xml"/><Relationship Id="rId19" Type="http://schemas.openxmlformats.org/officeDocument/2006/relationships/viewProps" Target="viewProps.xml"/><Relationship Id="rId18" Type="http://schemas.openxmlformats.org/officeDocument/2006/relationships/presProps" Target="presProps.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0C9D7C4C-0BCB-4835-A649-5CECDEE38A59}" type="slidenum">
              <a:rPr lang="zh-CN" altLang="en-US" smtClean="0"/>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a:t>消费者行为学是所有营销方法之母，也是营销管理的公理假设基础。当了解了客户的思维模式和习惯时，便可以轻易的找到有效的营销手段，灵活地使用我的资源与智慧，会使我找到快速销售增长的钥匙。市场营销是试图影响消费者行为的因素。这些影响，无论是对施加这种影响的企业、被影响的个人还是整个社会，无不具有深刻的含义。每个人既是社会的一员，又是一名消费者，在这个意义上，消费者行为以及试图影响消费者行为的尝试，与我们每一个人的生活息息相关。</a:t>
            </a:r>
            <a:endParaRPr lang="zh-CN" altLang="en-US" dirty="0"/>
          </a:p>
          <a:p>
            <a:r>
              <a:rPr lang="zh-CN" altLang="en-US" dirty="0"/>
              <a:t>研究消费者行为一定和福尔摩斯探案一样扣人心弦，不过它却是用来帮助解决这种类型的问题的：第一，为什么女性和男性会为了改善自己的容貌，可以忍受整容手术的痛苦？第二，一家公司如何利用互联网来对一位新生流行歌手进行宣传？第三，为什么人们被吓得半死，还喜欢看恐怖电影？第四，如何使用对消费者决策的理解去设计产品并制定营销策略？营销者花费数以亿计的美元试图影响我们消费什么和何时何地以及如何消费。它们不仅试图影响我们的行为，而且花大量金钱研究我们的行为。有了一定的消费者行为知识，同时也了解了营销者如何运用这些知识，我们就能研究营销者。电视广告对于我们所喜爱的节目是一种令人烦心的不速之客，然而，它也给我们机会来揣测广告的目的、目标受众以及隐含的行为假设。既然广告无处不在，了解它试图如何影响我们或周围的其他人，对于把握我们生活的环境无疑极为必要。</a:t>
            </a:r>
            <a:endParaRPr lang="zh-CN" altLang="en-US" dirty="0"/>
          </a:p>
        </p:txBody>
      </p:sp>
      <p:sp>
        <p:nvSpPr>
          <p:cNvPr id="4" name="灯片编号占位符 3"/>
          <p:cNvSpPr>
            <a:spLocks noGrp="1"/>
          </p:cNvSpPr>
          <p:nvPr>
            <p:ph type="sldNum" sz="quarter" idx="10"/>
          </p:nvPr>
        </p:nvSpPr>
        <p:spPr/>
        <p:txBody>
          <a:bodyPr/>
          <a:lstStyle/>
          <a:p>
            <a:fld id="{128F78AF-FB86-4FAC-AF30-521FBEAC3F06}" type="slidenum">
              <a:rPr lang="zh-CN" altLang="en-US" smtClean="0"/>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26B02EC-97C0-4E19-AA45-E904FCC1D11E}" type="slidenum">
              <a:rPr lang="en-GB" smtClean="0"/>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26B02EC-97C0-4E19-AA45-E904FCC1D11E}" type="slidenum">
              <a:rPr lang="en-GB" smtClean="0"/>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woObj">
  <p:cSld name="标题，一项大型内容和两项小型内容">
    <p:spTree>
      <p:nvGrpSpPr>
        <p:cNvPr id="1" name=""/>
        <p:cNvGrpSpPr/>
        <p:nvPr/>
      </p:nvGrpSpPr>
      <p:grpSpPr>
        <a:xfrm>
          <a:off x="0" y="0"/>
          <a:ext cx="0" cy="0"/>
          <a:chOff x="0" y="0"/>
          <a:chExt cx="0" cy="0"/>
        </a:xfrm>
      </p:grpSpPr>
      <p:sp>
        <p:nvSpPr>
          <p:cNvPr id="2" name="标题 1"/>
          <p:cNvSpPr>
            <a:spLocks noGrp="1"/>
          </p:cNvSpPr>
          <p:nvPr>
            <p:ph type="title"/>
          </p:nvPr>
        </p:nvSpPr>
        <p:spPr>
          <a:xfrm>
            <a:off x="1534585" y="617538"/>
            <a:ext cx="10392833" cy="1143000"/>
          </a:xfrm>
        </p:spPr>
        <p:txBody>
          <a:bodyPr/>
          <a:lstStyle/>
          <a:p>
            <a:r>
              <a:rPr lang="zh-CN" altLang="en-US" smtClean="0"/>
              <a:t>单击此处编辑母版标题样式</a:t>
            </a:r>
            <a:endParaRPr lang="zh-CN" altLang="en-US"/>
          </a:p>
        </p:txBody>
      </p:sp>
      <p:sp>
        <p:nvSpPr>
          <p:cNvPr id="3" name="内容占位符 2"/>
          <p:cNvSpPr>
            <a:spLocks noGrp="1"/>
          </p:cNvSpPr>
          <p:nvPr>
            <p:ph sz="half" idx="1" hasCustomPrompt="1"/>
          </p:nvPr>
        </p:nvSpPr>
        <p:spPr>
          <a:xfrm>
            <a:off x="1576917" y="2017713"/>
            <a:ext cx="5080000" cy="4114800"/>
          </a:xfrm>
        </p:spPr>
        <p:txBody>
          <a:bodyPr/>
          <a:lstStyle/>
          <a:p>
            <a:pPr lvl="0"/>
            <a:r>
              <a:rPr lang="zh-CN" altLang="en-US" smtClean="0"/>
              <a:t>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quarter" idx="2" hasCustomPrompt="1"/>
          </p:nvPr>
        </p:nvSpPr>
        <p:spPr>
          <a:xfrm>
            <a:off x="6860117" y="2017713"/>
            <a:ext cx="5080000" cy="1981200"/>
          </a:xfrm>
        </p:spPr>
        <p:txBody>
          <a:bodyPr/>
          <a:lstStyle/>
          <a:p>
            <a:pPr lvl="0"/>
            <a:r>
              <a:rPr lang="zh-CN" altLang="en-US" smtClean="0"/>
              <a:t>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内容占位符 4"/>
          <p:cNvSpPr>
            <a:spLocks noGrp="1"/>
          </p:cNvSpPr>
          <p:nvPr>
            <p:ph sz="quarter" idx="3" hasCustomPrompt="1"/>
          </p:nvPr>
        </p:nvSpPr>
        <p:spPr>
          <a:xfrm>
            <a:off x="6860117" y="4151313"/>
            <a:ext cx="5080000" cy="1981200"/>
          </a:xfrm>
        </p:spPr>
        <p:txBody>
          <a:bodyPr/>
          <a:lstStyle/>
          <a:p>
            <a:pPr lvl="0"/>
            <a:r>
              <a:rPr lang="zh-CN" altLang="en-US" smtClean="0"/>
              <a:t>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日期占位符 5"/>
          <p:cNvSpPr>
            <a:spLocks noGrp="1"/>
          </p:cNvSpPr>
          <p:nvPr>
            <p:ph type="dt" sz="half" idx="10"/>
          </p:nvPr>
        </p:nvSpPr>
        <p:spPr>
          <a:xfrm>
            <a:off x="1219200" y="6324600"/>
            <a:ext cx="2540000" cy="457200"/>
          </a:xfrm>
        </p:spPr>
        <p:txBody>
          <a:bodyPr/>
          <a:lstStyle>
            <a:lvl1pPr>
              <a:defRPr/>
            </a:lvl1pPr>
          </a:lstStyle>
          <a:p>
            <a:endParaRPr lang="en-US" altLang="zh-CN"/>
          </a:p>
        </p:txBody>
      </p:sp>
      <p:sp>
        <p:nvSpPr>
          <p:cNvPr id="7" name="页脚占位符 6"/>
          <p:cNvSpPr>
            <a:spLocks noGrp="1"/>
          </p:cNvSpPr>
          <p:nvPr>
            <p:ph type="ftr" sz="quarter" idx="11"/>
          </p:nvPr>
        </p:nvSpPr>
        <p:spPr>
          <a:xfrm>
            <a:off x="4470400" y="6324600"/>
            <a:ext cx="3860800" cy="457200"/>
          </a:xfrm>
        </p:spPr>
        <p:txBody>
          <a:bodyPr/>
          <a:lstStyle>
            <a:lvl1pPr>
              <a:defRPr/>
            </a:lvl1pPr>
          </a:lstStyle>
          <a:p>
            <a:endParaRPr lang="en-US" altLang="zh-CN"/>
          </a:p>
        </p:txBody>
      </p:sp>
      <p:sp>
        <p:nvSpPr>
          <p:cNvPr id="8" name="灯片编号占位符 7"/>
          <p:cNvSpPr>
            <a:spLocks noGrp="1"/>
          </p:cNvSpPr>
          <p:nvPr>
            <p:ph type="sldNum" sz="quarter" idx="12"/>
          </p:nvPr>
        </p:nvSpPr>
        <p:spPr>
          <a:xfrm>
            <a:off x="9042400" y="6324600"/>
            <a:ext cx="2540000" cy="457200"/>
          </a:xfrm>
        </p:spPr>
        <p:txBody>
          <a:bodyPr/>
          <a:lstStyle>
            <a:lvl1pPr>
              <a:defRPr/>
            </a:lvl1pPr>
          </a:lstStyle>
          <a:p>
            <a:fld id="{9FC8E0B9-7341-44B9-B442-8A659820448F}" type="slidenum">
              <a:rPr lang="zh-CN" altLang="en-US"/>
            </a:fld>
            <a:endParaRPr lang="en-US" altLang="zh-CN"/>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fourObj">
  <p:cSld name="标题和四项内容">
    <p:spTree>
      <p:nvGrpSpPr>
        <p:cNvPr id="1" name=""/>
        <p:cNvGrpSpPr/>
        <p:nvPr/>
      </p:nvGrpSpPr>
      <p:grpSpPr>
        <a:xfrm>
          <a:off x="0" y="0"/>
          <a:ext cx="0" cy="0"/>
          <a:chOff x="0" y="0"/>
          <a:chExt cx="0" cy="0"/>
        </a:xfrm>
      </p:grpSpPr>
      <p:sp>
        <p:nvSpPr>
          <p:cNvPr id="2" name="标题 1"/>
          <p:cNvSpPr>
            <a:spLocks noGrp="1"/>
          </p:cNvSpPr>
          <p:nvPr>
            <p:ph type="title" sz="quarter"/>
          </p:nvPr>
        </p:nvSpPr>
        <p:spPr>
          <a:xfrm>
            <a:off x="1534585" y="617538"/>
            <a:ext cx="10392833" cy="1143000"/>
          </a:xfrm>
        </p:spPr>
        <p:txBody>
          <a:bodyPr/>
          <a:lstStyle/>
          <a:p>
            <a:r>
              <a:rPr lang="zh-CN" altLang="en-US" smtClean="0"/>
              <a:t>单击此处编辑母版标题样式</a:t>
            </a:r>
            <a:endParaRPr lang="zh-CN" altLang="en-US"/>
          </a:p>
        </p:txBody>
      </p:sp>
      <p:sp>
        <p:nvSpPr>
          <p:cNvPr id="3" name="内容占位符 2"/>
          <p:cNvSpPr>
            <a:spLocks noGrp="1"/>
          </p:cNvSpPr>
          <p:nvPr>
            <p:ph sz="quarter" idx="1" hasCustomPrompt="1"/>
          </p:nvPr>
        </p:nvSpPr>
        <p:spPr>
          <a:xfrm>
            <a:off x="1576917" y="2017713"/>
            <a:ext cx="5080000" cy="1981200"/>
          </a:xfrm>
        </p:spPr>
        <p:txBody>
          <a:bodyPr/>
          <a:lstStyle/>
          <a:p>
            <a:pPr lvl="0"/>
            <a:r>
              <a:rPr lang="zh-CN" altLang="en-US" smtClean="0"/>
              <a:t>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quarter" idx="2" hasCustomPrompt="1"/>
          </p:nvPr>
        </p:nvSpPr>
        <p:spPr>
          <a:xfrm>
            <a:off x="6860117" y="2017713"/>
            <a:ext cx="5080000" cy="1981200"/>
          </a:xfrm>
        </p:spPr>
        <p:txBody>
          <a:bodyPr/>
          <a:lstStyle/>
          <a:p>
            <a:pPr lvl="0"/>
            <a:r>
              <a:rPr lang="zh-CN" altLang="en-US" smtClean="0"/>
              <a:t>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内容占位符 4"/>
          <p:cNvSpPr>
            <a:spLocks noGrp="1"/>
          </p:cNvSpPr>
          <p:nvPr>
            <p:ph sz="quarter" idx="3" hasCustomPrompt="1"/>
          </p:nvPr>
        </p:nvSpPr>
        <p:spPr>
          <a:xfrm>
            <a:off x="1576917" y="4151313"/>
            <a:ext cx="5080000" cy="1981200"/>
          </a:xfrm>
        </p:spPr>
        <p:txBody>
          <a:bodyPr/>
          <a:lstStyle/>
          <a:p>
            <a:pPr lvl="0"/>
            <a:r>
              <a:rPr lang="zh-CN" altLang="en-US" smtClean="0"/>
              <a:t>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内容占位符 5"/>
          <p:cNvSpPr>
            <a:spLocks noGrp="1"/>
          </p:cNvSpPr>
          <p:nvPr>
            <p:ph sz="quarter" idx="4" hasCustomPrompt="1"/>
          </p:nvPr>
        </p:nvSpPr>
        <p:spPr>
          <a:xfrm>
            <a:off x="6860117" y="4151313"/>
            <a:ext cx="5080000" cy="1981200"/>
          </a:xfrm>
        </p:spPr>
        <p:txBody>
          <a:bodyPr/>
          <a:lstStyle/>
          <a:p>
            <a:pPr lvl="0"/>
            <a:r>
              <a:rPr lang="zh-CN" altLang="en-US" smtClean="0"/>
              <a:t>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a:xfrm>
            <a:off x="1219200" y="6324600"/>
            <a:ext cx="2540000" cy="457200"/>
          </a:xfrm>
        </p:spPr>
        <p:txBody>
          <a:bodyPr/>
          <a:lstStyle>
            <a:lvl1pPr>
              <a:defRPr/>
            </a:lvl1pPr>
          </a:lstStyle>
          <a:p>
            <a:endParaRPr lang="en-US" altLang="zh-CN"/>
          </a:p>
        </p:txBody>
      </p:sp>
      <p:sp>
        <p:nvSpPr>
          <p:cNvPr id="8" name="页脚占位符 7"/>
          <p:cNvSpPr>
            <a:spLocks noGrp="1"/>
          </p:cNvSpPr>
          <p:nvPr>
            <p:ph type="ftr" sz="quarter" idx="11"/>
          </p:nvPr>
        </p:nvSpPr>
        <p:spPr>
          <a:xfrm>
            <a:off x="4470400" y="6324600"/>
            <a:ext cx="3860800" cy="457200"/>
          </a:xfrm>
        </p:spPr>
        <p:txBody>
          <a:bodyPr/>
          <a:lstStyle>
            <a:lvl1pPr>
              <a:defRPr/>
            </a:lvl1pPr>
          </a:lstStyle>
          <a:p>
            <a:endParaRPr lang="en-US" altLang="zh-CN"/>
          </a:p>
        </p:txBody>
      </p:sp>
      <p:sp>
        <p:nvSpPr>
          <p:cNvPr id="9" name="灯片编号占位符 8"/>
          <p:cNvSpPr>
            <a:spLocks noGrp="1"/>
          </p:cNvSpPr>
          <p:nvPr>
            <p:ph type="sldNum" sz="quarter" idx="12"/>
          </p:nvPr>
        </p:nvSpPr>
        <p:spPr>
          <a:xfrm>
            <a:off x="9042400" y="6324600"/>
            <a:ext cx="2540000" cy="457200"/>
          </a:xfrm>
        </p:spPr>
        <p:txBody>
          <a:bodyPr/>
          <a:lstStyle>
            <a:lvl1pPr>
              <a:defRPr/>
            </a:lvl1pPr>
          </a:lstStyle>
          <a:p>
            <a:fld id="{0A9A7E5A-DAEC-4432-8629-BE65D8E1D824}" type="slidenum">
              <a:rPr lang="zh-CN" altLang="en-US"/>
            </a:fld>
            <a:endParaRPr lang="en-US" altLang="zh-CN"/>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cSld name="标题，文本与内容">
    <p:spTree>
      <p:nvGrpSpPr>
        <p:cNvPr id="1" name=""/>
        <p:cNvGrpSpPr/>
        <p:nvPr/>
      </p:nvGrpSpPr>
      <p:grpSpPr>
        <a:xfrm>
          <a:off x="0" y="0"/>
          <a:ext cx="0" cy="0"/>
          <a:chOff x="0" y="0"/>
          <a:chExt cx="0" cy="0"/>
        </a:xfrm>
      </p:grpSpPr>
      <p:sp>
        <p:nvSpPr>
          <p:cNvPr id="2" name="标题 1"/>
          <p:cNvSpPr>
            <a:spLocks noGrp="1"/>
          </p:cNvSpPr>
          <p:nvPr>
            <p:ph type="title"/>
          </p:nvPr>
        </p:nvSpPr>
        <p:spPr>
          <a:xfrm>
            <a:off x="1534585" y="617538"/>
            <a:ext cx="10392833" cy="1143000"/>
          </a:xfrm>
        </p:spPr>
        <p:txBody>
          <a:bodyPr/>
          <a:lstStyle/>
          <a:p>
            <a:r>
              <a:rPr lang="zh-CN" altLang="en-US" smtClean="0"/>
              <a:t>单击此处编辑母版标题样式</a:t>
            </a:r>
            <a:endParaRPr lang="zh-CN" altLang="en-US"/>
          </a:p>
        </p:txBody>
      </p:sp>
      <p:sp>
        <p:nvSpPr>
          <p:cNvPr id="3" name="文本占位符 2"/>
          <p:cNvSpPr>
            <a:spLocks noGrp="1"/>
          </p:cNvSpPr>
          <p:nvPr>
            <p:ph type="body" sz="half" idx="1" hasCustomPrompt="1"/>
          </p:nvPr>
        </p:nvSpPr>
        <p:spPr>
          <a:xfrm>
            <a:off x="1576917" y="2017713"/>
            <a:ext cx="5080000" cy="4114800"/>
          </a:xfrm>
        </p:spPr>
        <p:txBody>
          <a:bodyPr/>
          <a:lstStyle/>
          <a:p>
            <a:pPr lvl="0"/>
            <a:r>
              <a:rPr lang="zh-CN" altLang="en-US" smtClean="0"/>
              <a:t>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hasCustomPrompt="1"/>
          </p:nvPr>
        </p:nvSpPr>
        <p:spPr>
          <a:xfrm>
            <a:off x="6860117" y="2017713"/>
            <a:ext cx="5080000" cy="4114800"/>
          </a:xfrm>
        </p:spPr>
        <p:txBody>
          <a:bodyPr/>
          <a:lstStyle/>
          <a:p>
            <a:pPr lvl="0"/>
            <a:r>
              <a:rPr lang="zh-CN" altLang="en-US" smtClean="0"/>
              <a:t>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a:xfrm>
            <a:off x="1219200" y="6324600"/>
            <a:ext cx="2540000" cy="457200"/>
          </a:xfrm>
        </p:spPr>
        <p:txBody>
          <a:bodyPr/>
          <a:lstStyle>
            <a:lvl1pPr>
              <a:defRPr/>
            </a:lvl1pPr>
          </a:lstStyle>
          <a:p>
            <a:endParaRPr lang="en-US" altLang="zh-CN"/>
          </a:p>
        </p:txBody>
      </p:sp>
      <p:sp>
        <p:nvSpPr>
          <p:cNvPr id="6" name="页脚占位符 5"/>
          <p:cNvSpPr>
            <a:spLocks noGrp="1"/>
          </p:cNvSpPr>
          <p:nvPr>
            <p:ph type="ftr" sz="quarter" idx="11"/>
          </p:nvPr>
        </p:nvSpPr>
        <p:spPr>
          <a:xfrm>
            <a:off x="4470400" y="6324600"/>
            <a:ext cx="3860800" cy="457200"/>
          </a:xfrm>
        </p:spPr>
        <p:txBody>
          <a:bodyPr/>
          <a:lstStyle>
            <a:lvl1pPr>
              <a:defRPr/>
            </a:lvl1pPr>
          </a:lstStyle>
          <a:p>
            <a:endParaRPr lang="en-US" altLang="zh-CN"/>
          </a:p>
        </p:txBody>
      </p:sp>
      <p:sp>
        <p:nvSpPr>
          <p:cNvPr id="7" name="灯片编号占位符 6"/>
          <p:cNvSpPr>
            <a:spLocks noGrp="1"/>
          </p:cNvSpPr>
          <p:nvPr>
            <p:ph type="sldNum" sz="quarter" idx="12"/>
          </p:nvPr>
        </p:nvSpPr>
        <p:spPr>
          <a:xfrm>
            <a:off x="9042400" y="6324600"/>
            <a:ext cx="2540000" cy="457200"/>
          </a:xfrm>
        </p:spPr>
        <p:txBody>
          <a:bodyPr/>
          <a:lstStyle>
            <a:lvl1pPr>
              <a:defRPr/>
            </a:lvl1pPr>
          </a:lstStyle>
          <a:p>
            <a:fld id="{4E8BEF5B-E2AF-4952-A934-B6719F9847FB}" type="slidenum">
              <a:rPr lang="zh-CN" altLang="en-US"/>
            </a:fld>
            <a:endParaRPr lang="en-US" altLang="zh-CN"/>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dgm">
  <p:cSld name="标题和图示或组织结构图">
    <p:spTree>
      <p:nvGrpSpPr>
        <p:cNvPr id="1" name=""/>
        <p:cNvGrpSpPr/>
        <p:nvPr/>
      </p:nvGrpSpPr>
      <p:grpSpPr>
        <a:xfrm>
          <a:off x="0" y="0"/>
          <a:ext cx="0" cy="0"/>
          <a:chOff x="0" y="0"/>
          <a:chExt cx="0" cy="0"/>
        </a:xfrm>
      </p:grpSpPr>
      <p:sp>
        <p:nvSpPr>
          <p:cNvPr id="2" name="标题 1"/>
          <p:cNvSpPr>
            <a:spLocks noGrp="1"/>
          </p:cNvSpPr>
          <p:nvPr>
            <p:ph type="title"/>
          </p:nvPr>
        </p:nvSpPr>
        <p:spPr>
          <a:xfrm>
            <a:off x="1534585" y="617538"/>
            <a:ext cx="10392833" cy="1143000"/>
          </a:xfrm>
        </p:spPr>
        <p:txBody>
          <a:bodyPr/>
          <a:lstStyle/>
          <a:p>
            <a:r>
              <a:rPr lang="zh-CN" altLang="en-US" smtClean="0"/>
              <a:t>单击此处编辑母版标题样式</a:t>
            </a:r>
            <a:endParaRPr lang="zh-CN" altLang="en-US"/>
          </a:p>
        </p:txBody>
      </p:sp>
      <p:sp>
        <p:nvSpPr>
          <p:cNvPr id="3" name="SmartArt 占位符 2"/>
          <p:cNvSpPr>
            <a:spLocks noGrp="1"/>
          </p:cNvSpPr>
          <p:nvPr>
            <p:ph type="pic" idx="1"/>
          </p:nvPr>
        </p:nvSpPr>
        <p:spPr>
          <a:xfrm>
            <a:off x="1576917" y="2017713"/>
            <a:ext cx="10363200" cy="4114800"/>
          </a:xfrm>
        </p:spPr>
        <p:txBody>
          <a:bodyPr/>
          <a:lstStyle/>
          <a:p>
            <a:endParaRPr lang="zh-CN" altLang="en-US"/>
          </a:p>
        </p:txBody>
      </p:sp>
      <p:sp>
        <p:nvSpPr>
          <p:cNvPr id="4" name="日期占位符 3"/>
          <p:cNvSpPr>
            <a:spLocks noGrp="1"/>
          </p:cNvSpPr>
          <p:nvPr>
            <p:ph type="dt" sz="half" idx="10"/>
          </p:nvPr>
        </p:nvSpPr>
        <p:spPr>
          <a:xfrm>
            <a:off x="1219200" y="6324600"/>
            <a:ext cx="2540000" cy="457200"/>
          </a:xfrm>
        </p:spPr>
        <p:txBody>
          <a:bodyPr/>
          <a:lstStyle>
            <a:lvl1pPr>
              <a:defRPr/>
            </a:lvl1pPr>
          </a:lstStyle>
          <a:p>
            <a:endParaRPr lang="en-US" altLang="zh-CN"/>
          </a:p>
        </p:txBody>
      </p:sp>
      <p:sp>
        <p:nvSpPr>
          <p:cNvPr id="5" name="页脚占位符 4"/>
          <p:cNvSpPr>
            <a:spLocks noGrp="1"/>
          </p:cNvSpPr>
          <p:nvPr>
            <p:ph type="ftr" sz="quarter" idx="11"/>
          </p:nvPr>
        </p:nvSpPr>
        <p:spPr>
          <a:xfrm>
            <a:off x="4470400" y="6324600"/>
            <a:ext cx="3860800" cy="457200"/>
          </a:xfrm>
        </p:spPr>
        <p:txBody>
          <a:bodyPr/>
          <a:lstStyle>
            <a:lvl1pPr>
              <a:defRPr/>
            </a:lvl1pPr>
          </a:lstStyle>
          <a:p>
            <a:endParaRPr lang="en-US" altLang="zh-CN"/>
          </a:p>
        </p:txBody>
      </p:sp>
      <p:sp>
        <p:nvSpPr>
          <p:cNvPr id="6" name="灯片编号占位符 5"/>
          <p:cNvSpPr>
            <a:spLocks noGrp="1"/>
          </p:cNvSpPr>
          <p:nvPr>
            <p:ph type="sldNum" sz="quarter" idx="12"/>
          </p:nvPr>
        </p:nvSpPr>
        <p:spPr>
          <a:xfrm>
            <a:off x="9042400" y="6324600"/>
            <a:ext cx="2540000" cy="457200"/>
          </a:xfrm>
        </p:spPr>
        <p:txBody>
          <a:bodyPr/>
          <a:lstStyle>
            <a:lvl1pPr>
              <a:defRPr/>
            </a:lvl1pPr>
          </a:lstStyle>
          <a:p>
            <a:fld id="{FF7C5289-B2DD-41F1-B771-82C0C03D4018}" type="slidenum">
              <a:rPr lang="zh-CN" altLang="en-US"/>
            </a:fld>
            <a:endParaRPr lang="en-US" altLang="zh-CN"/>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bl" preserve="1">
  <p:cSld name="标题和表格">
    <p:spTree>
      <p:nvGrpSpPr>
        <p:cNvPr id="1" name=""/>
        <p:cNvGrpSpPr/>
        <p:nvPr/>
      </p:nvGrpSpPr>
      <p:grpSpPr>
        <a:xfrm>
          <a:off x="0" y="0"/>
          <a:ext cx="0" cy="0"/>
          <a:chOff x="0" y="0"/>
          <a:chExt cx="0" cy="0"/>
        </a:xfrm>
      </p:grpSpPr>
      <p:sp>
        <p:nvSpPr>
          <p:cNvPr id="2" name="标题 1"/>
          <p:cNvSpPr>
            <a:spLocks noGrp="1"/>
          </p:cNvSpPr>
          <p:nvPr>
            <p:ph type="title"/>
          </p:nvPr>
        </p:nvSpPr>
        <p:spPr>
          <a:xfrm>
            <a:off x="711200" y="457201"/>
            <a:ext cx="9855200" cy="563563"/>
          </a:xfrm>
        </p:spPr>
        <p:txBody>
          <a:bodyPr/>
          <a:lstStyle/>
          <a:p>
            <a:r>
              <a:rPr lang="zh-CN" altLang="en-US"/>
              <a:t>单击此处编辑母版标题样式</a:t>
            </a:r>
            <a:endParaRPr lang="zh-CN" altLang="en-US"/>
          </a:p>
        </p:txBody>
      </p:sp>
      <p:sp>
        <p:nvSpPr>
          <p:cNvPr id="3" name="表格占位符 2"/>
          <p:cNvSpPr>
            <a:spLocks noGrp="1"/>
          </p:cNvSpPr>
          <p:nvPr>
            <p:ph type="tbl" idx="1"/>
          </p:nvPr>
        </p:nvSpPr>
        <p:spPr>
          <a:xfrm>
            <a:off x="609600" y="1366838"/>
            <a:ext cx="10972800" cy="4919662"/>
          </a:xfrm>
        </p:spPr>
        <p:txBody>
          <a:bodyPr/>
          <a:lstStyle/>
          <a:p>
            <a:pPr lvl="0"/>
            <a:endParaRPr lang="zh-CN" altLang="en-US" noProof="0"/>
          </a:p>
        </p:txBody>
      </p:sp>
      <p:sp>
        <p:nvSpPr>
          <p:cNvPr id="4" name="Rectangle 5"/>
          <p:cNvSpPr>
            <a:spLocks noGrp="1" noChangeArrowheads="1"/>
          </p:cNvSpPr>
          <p:nvPr>
            <p:ph type="ftr" sz="quarter" idx="10"/>
          </p:nvPr>
        </p:nvSpPr>
        <p:spPr/>
        <p:txBody>
          <a:bodyPr/>
          <a:lstStyle>
            <a:lvl1pPr>
              <a:defRPr/>
            </a:lvl1pPr>
          </a:lstStyle>
          <a:p>
            <a:pPr>
              <a:defRPr/>
            </a:pPr>
            <a:r>
              <a:rPr lang="en-US" altLang="zh-CN">
                <a:solidFill>
                  <a:srgbClr val="2A4F86"/>
                </a:solidFill>
              </a:rPr>
              <a:t>Company Name</a:t>
            </a:r>
            <a:endParaRPr lang="en-US" altLang="zh-CN">
              <a:solidFill>
                <a:srgbClr val="2A4F86"/>
              </a:solidFill>
            </a:endParaRPr>
          </a:p>
        </p:txBody>
      </p:sp>
      <p:sp>
        <p:nvSpPr>
          <p:cNvPr id="5" name="Rectangle 6"/>
          <p:cNvSpPr>
            <a:spLocks noGrp="1" noChangeArrowheads="1"/>
          </p:cNvSpPr>
          <p:nvPr>
            <p:ph type="sldNum" sz="quarter" idx="11"/>
          </p:nvPr>
        </p:nvSpPr>
        <p:spPr/>
        <p:txBody>
          <a:bodyPr/>
          <a:lstStyle>
            <a:lvl1pPr>
              <a:defRPr/>
            </a:lvl1pPr>
          </a:lstStyle>
          <a:p>
            <a:fld id="{86AB996D-C8E5-4619-80A3-CDDF930EB258}" type="slidenum">
              <a:rPr lang="en-US" altLang="zh-CN">
                <a:solidFill>
                  <a:srgbClr val="2A4F86"/>
                </a:solidFill>
              </a:rPr>
            </a:fld>
            <a:endParaRPr lang="en-US" altLang="zh-CN">
              <a:solidFill>
                <a:srgbClr val="2A4F86"/>
              </a:solidFill>
            </a:endParaRPr>
          </a:p>
        </p:txBody>
      </p:sp>
      <p:sp>
        <p:nvSpPr>
          <p:cNvPr id="6" name="Rectangle 4"/>
          <p:cNvSpPr>
            <a:spLocks noGrp="1" noChangeArrowheads="1"/>
          </p:cNvSpPr>
          <p:nvPr>
            <p:ph type="dt" sz="half" idx="12"/>
          </p:nvPr>
        </p:nvSpPr>
        <p:spPr/>
        <p:txBody>
          <a:bodyPr/>
          <a:lstStyle>
            <a:lvl1pPr>
              <a:defRPr/>
            </a:lvl1pPr>
          </a:lstStyle>
          <a:p>
            <a:pPr>
              <a:defRPr/>
            </a:pPr>
            <a:r>
              <a:rPr lang="en-US" altLang="zh-CN">
                <a:solidFill>
                  <a:srgbClr val="2A4F86"/>
                </a:solidFill>
              </a:rPr>
              <a:t>www.themegallery.com</a:t>
            </a:r>
            <a:endParaRPr lang="en-US" altLang="zh-CN">
              <a:solidFill>
                <a:srgbClr val="2A4F86"/>
              </a:solidFil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xOverObj">
  <p:cSld name="标题和文本在内容之上">
    <p:spTree>
      <p:nvGrpSpPr>
        <p:cNvPr id="1" name=""/>
        <p:cNvGrpSpPr/>
        <p:nvPr/>
      </p:nvGrpSpPr>
      <p:grpSpPr>
        <a:xfrm>
          <a:off x="0" y="0"/>
          <a:ext cx="0" cy="0"/>
          <a:chOff x="0" y="0"/>
          <a:chExt cx="0" cy="0"/>
        </a:xfrm>
      </p:grpSpPr>
      <p:sp>
        <p:nvSpPr>
          <p:cNvPr id="2" name="标题 1"/>
          <p:cNvSpPr>
            <a:spLocks noGrp="1"/>
          </p:cNvSpPr>
          <p:nvPr>
            <p:ph type="title"/>
          </p:nvPr>
        </p:nvSpPr>
        <p:spPr>
          <a:xfrm>
            <a:off x="609600" y="122238"/>
            <a:ext cx="10058400" cy="1295400"/>
          </a:xfrm>
        </p:spPr>
        <p:txBody>
          <a:bodyPr/>
          <a:lstStyle/>
          <a:p>
            <a:r>
              <a:rPr lang="zh-CN" altLang="en-US"/>
              <a:t>单击此处编辑母版标题样式</a:t>
            </a:r>
            <a:endParaRPr lang="zh-CN" altLang="en-US"/>
          </a:p>
        </p:txBody>
      </p:sp>
      <p:sp>
        <p:nvSpPr>
          <p:cNvPr id="3" name="文本占位符 2"/>
          <p:cNvSpPr>
            <a:spLocks noGrp="1"/>
          </p:cNvSpPr>
          <p:nvPr>
            <p:ph type="body" sz="half" idx="1"/>
          </p:nvPr>
        </p:nvSpPr>
        <p:spPr>
          <a:xfrm>
            <a:off x="609600" y="1719264"/>
            <a:ext cx="10972800" cy="2128837"/>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内容占位符 3"/>
          <p:cNvSpPr>
            <a:spLocks noGrp="1"/>
          </p:cNvSpPr>
          <p:nvPr>
            <p:ph sz="half" idx="2"/>
          </p:nvPr>
        </p:nvSpPr>
        <p:spPr>
          <a:xfrm>
            <a:off x="609600" y="4000501"/>
            <a:ext cx="10972800" cy="2130425"/>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日期占位符 4"/>
          <p:cNvSpPr>
            <a:spLocks noGrp="1"/>
          </p:cNvSpPr>
          <p:nvPr>
            <p:ph type="dt" sz="half" idx="10"/>
          </p:nvPr>
        </p:nvSpPr>
        <p:spPr>
          <a:xfrm>
            <a:off x="609600" y="6248400"/>
            <a:ext cx="2844800" cy="457200"/>
          </a:xfrm>
        </p:spPr>
        <p:txBody>
          <a:bodyPr/>
          <a:lstStyle>
            <a:lvl1pPr>
              <a:defRPr/>
            </a:lvl1pPr>
          </a:lstStyle>
          <a:p>
            <a:endParaRPr lang="en-US" altLang="zh-CN"/>
          </a:p>
        </p:txBody>
      </p:sp>
      <p:sp>
        <p:nvSpPr>
          <p:cNvPr id="6" name="页脚占位符 5"/>
          <p:cNvSpPr>
            <a:spLocks noGrp="1"/>
          </p:cNvSpPr>
          <p:nvPr>
            <p:ph type="ftr" sz="quarter" idx="11"/>
          </p:nvPr>
        </p:nvSpPr>
        <p:spPr>
          <a:xfrm>
            <a:off x="4165600" y="6248400"/>
            <a:ext cx="3860800" cy="457200"/>
          </a:xfrm>
        </p:spPr>
        <p:txBody>
          <a:bodyPr/>
          <a:lstStyle>
            <a:lvl1pPr>
              <a:defRPr/>
            </a:lvl1pPr>
          </a:lstStyle>
          <a:p>
            <a:endParaRPr lang="en-US" altLang="zh-CN"/>
          </a:p>
        </p:txBody>
      </p:sp>
      <p:sp>
        <p:nvSpPr>
          <p:cNvPr id="7" name="灯片编号占位符 6"/>
          <p:cNvSpPr>
            <a:spLocks noGrp="1"/>
          </p:cNvSpPr>
          <p:nvPr>
            <p:ph type="sldNum" sz="quarter" idx="12"/>
          </p:nvPr>
        </p:nvSpPr>
        <p:spPr>
          <a:xfrm>
            <a:off x="8737600" y="6248400"/>
            <a:ext cx="2844800" cy="457200"/>
          </a:xfrm>
        </p:spPr>
        <p:txBody>
          <a:bodyPr/>
          <a:lstStyle>
            <a:lvl1pPr>
              <a:defRPr/>
            </a:lvl1pPr>
          </a:lstStyle>
          <a:p>
            <a:fld id="{B730817F-CD67-4547-91E1-91B14D428998}" type="slidenum">
              <a:rPr lang="en-US" altLang="zh-CN"/>
            </a:fld>
            <a:endParaRPr lang="en-US" altLang="zh-CN"/>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x">
  <p:cSld name="2_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文本占位符 2"/>
          <p:cNvSpPr>
            <a:spLocks noGrp="1"/>
          </p:cNvSpPr>
          <p:nvPr>
            <p:ph type="body" idx="1"/>
          </p:nvPr>
        </p:nvSpPr>
        <p:spPr/>
        <p:txBody>
          <a:bodyPr/>
          <a:lstStyle>
            <a:lvl1pPr>
              <a:spcBef>
                <a:spcPts val="0"/>
              </a:spcBef>
              <a:defRPr/>
            </a:lvl1pPr>
            <a:lvl2pPr>
              <a:spcBef>
                <a:spcPts val="0"/>
              </a:spcBef>
              <a:defRPr>
                <a:solidFill>
                  <a:schemeClr val="accent3">
                    <a:lumMod val="50000"/>
                  </a:schemeClr>
                </a:solidFill>
              </a:defRPr>
            </a:lvl2pPr>
            <a:lvl3pPr>
              <a:spcBef>
                <a:spcPts val="0"/>
              </a:spcBef>
              <a:defRPr>
                <a:solidFill>
                  <a:schemeClr val="tx2">
                    <a:lumMod val="50000"/>
                  </a:schemeClr>
                </a:solidFill>
              </a:defRPr>
            </a:lvl3pPr>
            <a:lvl4pPr marL="1082675" indent="-282575">
              <a:spcBef>
                <a:spcPts val="0"/>
              </a:spcBef>
              <a:buFont typeface="Wingdings" panose="05000000000000000000" pitchFamily="2" charset="2"/>
              <a:buChar char="n"/>
              <a:defRPr>
                <a:solidFill>
                  <a:schemeClr val="tx1">
                    <a:lumMod val="65000"/>
                    <a:lumOff val="35000"/>
                  </a:schemeClr>
                </a:solidFill>
              </a:defRPr>
            </a:lvl4pPr>
            <a:lvl5pPr>
              <a:spcBef>
                <a:spcPts val="0"/>
              </a:spcBef>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p:txBody>
      </p:sp>
      <p:sp>
        <p:nvSpPr>
          <p:cNvPr id="4" name="日期占位符 3"/>
          <p:cNvSpPr>
            <a:spLocks noGrp="1"/>
          </p:cNvSpPr>
          <p:nvPr>
            <p:ph type="dt" sz="half" idx="10"/>
          </p:nvPr>
        </p:nvSpPr>
        <p:spPr>
          <a:xfrm>
            <a:off x="609600" y="6356351"/>
            <a:ext cx="2844800" cy="365125"/>
          </a:xfrm>
          <a:prstGeom prst="rect">
            <a:avLst/>
          </a:prstGeom>
        </p:spPr>
        <p:txBody>
          <a:bodyPr/>
          <a:lstStyle>
            <a:lvl1pPr fontAlgn="auto">
              <a:spcBef>
                <a:spcPts val="0"/>
              </a:spcBef>
              <a:spcAft>
                <a:spcPts val="0"/>
              </a:spcAft>
              <a:defRPr>
                <a:latin typeface="+mn-lt"/>
                <a:ea typeface="+mn-ea"/>
              </a:defRPr>
            </a:lvl1pPr>
          </a:lstStyle>
          <a:p>
            <a:pPr>
              <a:defRPr/>
            </a:pPr>
            <a:fld id="{2AEFA73C-573C-46D0-80AB-081ABEB8F643}" type="datetimeFigureOut">
              <a:rPr lang="zh-CN" altLang="en-US"/>
            </a:fld>
            <a:endParaRPr lang="zh-CN" altLang="en-US"/>
          </a:p>
        </p:txBody>
      </p:sp>
      <p:sp>
        <p:nvSpPr>
          <p:cNvPr id="5" name="页脚占位符 4"/>
          <p:cNvSpPr>
            <a:spLocks noGrp="1"/>
          </p:cNvSpPr>
          <p:nvPr>
            <p:ph type="ftr" sz="quarter" idx="11"/>
          </p:nvPr>
        </p:nvSpPr>
        <p:spPr>
          <a:xfrm>
            <a:off x="4165600" y="6356351"/>
            <a:ext cx="3860800" cy="365125"/>
          </a:xfrm>
          <a:prstGeom prst="rect">
            <a:avLst/>
          </a:prstGeom>
        </p:spPr>
        <p:txBody>
          <a:bodyPr/>
          <a:lstStyle>
            <a:lvl1pPr fontAlgn="auto">
              <a:spcBef>
                <a:spcPts val="0"/>
              </a:spcBef>
              <a:spcAft>
                <a:spcPts val="0"/>
              </a:spcAft>
              <a:defRPr>
                <a:latin typeface="+mn-lt"/>
                <a:ea typeface="+mn-ea"/>
              </a:defRPr>
            </a:lvl1pPr>
          </a:lstStyle>
          <a:p>
            <a:pPr>
              <a:defRPr/>
            </a:pPr>
            <a:endParaRPr lang="zh-CN" altLang="en-US"/>
          </a:p>
        </p:txBody>
      </p:sp>
      <p:sp>
        <p:nvSpPr>
          <p:cNvPr id="6" name="灯片编号占位符 5"/>
          <p:cNvSpPr>
            <a:spLocks noGrp="1"/>
          </p:cNvSpPr>
          <p:nvPr>
            <p:ph type="sldNum" sz="quarter" idx="12"/>
          </p:nvPr>
        </p:nvSpPr>
        <p:spPr>
          <a:xfrm>
            <a:off x="8737600" y="6356351"/>
            <a:ext cx="2844800" cy="365125"/>
          </a:xfrm>
          <a:prstGeom prst="rect">
            <a:avLst/>
          </a:prstGeom>
        </p:spPr>
        <p:txBody>
          <a:bodyPr vert="horz" wrap="square" lIns="91440" tIns="45720" rIns="91440" bIns="45720" numCol="1" anchor="t" anchorCtr="0" compatLnSpc="1"/>
          <a:lstStyle>
            <a:lvl1pPr>
              <a:defRPr>
                <a:latin typeface="Calibri" panose="020F0502020204030204" charset="0"/>
              </a:defRPr>
            </a:lvl1pPr>
          </a:lstStyle>
          <a:p>
            <a:fld id="{BA409BE7-DFDA-4565-B38A-DCADD8ECEE40}" type="slidenum">
              <a:rPr lang="zh-CN" altLang="en-US"/>
            </a:fld>
            <a:endParaRPr lang="zh-CN" alt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Only">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590552" y="103189"/>
            <a:ext cx="10991849" cy="5953125"/>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3" name="Rectangle 47"/>
          <p:cNvSpPr>
            <a:spLocks noGrp="1" noChangeArrowheads="1"/>
          </p:cNvSpPr>
          <p:nvPr>
            <p:ph type="dt" sz="half" idx="10"/>
          </p:nvPr>
        </p:nvSpPr>
        <p:spPr/>
        <p:txBody>
          <a:bodyPr/>
          <a:lstStyle>
            <a:lvl1pPr>
              <a:defRPr/>
            </a:lvl1pPr>
          </a:lstStyle>
          <a:p>
            <a:pPr>
              <a:defRPr/>
            </a:pPr>
            <a:endParaRPr lang="en-US" altLang="zh-CN">
              <a:solidFill>
                <a:srgbClr val="006699"/>
              </a:solidFill>
            </a:endParaRPr>
          </a:p>
        </p:txBody>
      </p:sp>
      <p:sp>
        <p:nvSpPr>
          <p:cNvPr id="4" name="Rectangle 48"/>
          <p:cNvSpPr>
            <a:spLocks noGrp="1" noChangeArrowheads="1"/>
          </p:cNvSpPr>
          <p:nvPr>
            <p:ph type="ftr" sz="quarter" idx="11"/>
          </p:nvPr>
        </p:nvSpPr>
        <p:spPr/>
        <p:txBody>
          <a:bodyPr/>
          <a:lstStyle>
            <a:lvl1pPr>
              <a:defRPr/>
            </a:lvl1pPr>
          </a:lstStyle>
          <a:p>
            <a:pPr>
              <a:defRPr/>
            </a:pPr>
            <a:endParaRPr lang="en-US" altLang="zh-CN">
              <a:solidFill>
                <a:srgbClr val="006699"/>
              </a:solidFill>
            </a:endParaRPr>
          </a:p>
        </p:txBody>
      </p:sp>
      <p:sp>
        <p:nvSpPr>
          <p:cNvPr id="5" name="Rectangle 49"/>
          <p:cNvSpPr>
            <a:spLocks noGrp="1" noChangeArrowheads="1"/>
          </p:cNvSpPr>
          <p:nvPr>
            <p:ph type="sldNum" sz="quarter" idx="12"/>
          </p:nvPr>
        </p:nvSpPr>
        <p:spPr/>
        <p:txBody>
          <a:bodyPr/>
          <a:lstStyle>
            <a:lvl1pPr>
              <a:defRPr/>
            </a:lvl1pPr>
          </a:lstStyle>
          <a:p>
            <a:pPr>
              <a:defRPr/>
            </a:pPr>
            <a:fld id="{CF95DD6B-C4DE-485C-8C68-DD258F313D10}" type="slidenum">
              <a:rPr lang="zh-CN" altLang="en-US">
                <a:solidFill>
                  <a:srgbClr val="006699"/>
                </a:solidFill>
              </a:rPr>
            </a:fld>
            <a:endParaRPr lang="en-US" altLang="zh-CN">
              <a:solidFill>
                <a:srgbClr val="006699"/>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0" Type="http://schemas.openxmlformats.org/officeDocument/2006/relationships/theme" Target="../theme/theme1.xml"/><Relationship Id="rId2" Type="http://schemas.openxmlformats.org/officeDocument/2006/relationships/slideLayout" Target="../slideLayouts/slideLayout2.xml"/><Relationship Id="rId19" Type="http://schemas.openxmlformats.org/officeDocument/2006/relationships/slideLayout" Target="../slideLayouts/slideLayout19.xml"/><Relationship Id="rId18" Type="http://schemas.openxmlformats.org/officeDocument/2006/relationships/slideLayout" Target="../slideLayouts/slideLayout18.xml"/><Relationship Id="rId17" Type="http://schemas.openxmlformats.org/officeDocument/2006/relationships/slideLayout" Target="../slideLayouts/slideLayout17.xml"/><Relationship Id="rId16" Type="http://schemas.openxmlformats.org/officeDocument/2006/relationships/slideLayout" Target="../slideLayouts/slideLayout16.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97B5FA-0921-464F-AAE1-844C04324D75}"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5CE74E-AB26-4998-AD42-012C4C1AD076}"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0.png"/></Relationships>
</file>

<file path=ppt/slides/_rels/slide11.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image" Target="../media/image11.jpeg"/></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4.jpeg"/></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5.jpeg"/></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17.jpeg"/><Relationship Id="rId1" Type="http://schemas.openxmlformats.org/officeDocument/2006/relationships/image" Target="../media/image16.jpeg"/></Relationships>
</file>

<file path=ppt/slides/_rels/slide2.xml.rels><?xml version="1.0" encoding="UTF-8" standalone="yes"?>
<Relationships xmlns="http://schemas.openxmlformats.org/package/2006/relationships"><Relationship Id="rId4" Type="http://schemas.openxmlformats.org/officeDocument/2006/relationships/notesSlide" Target="../notesSlides/notesSlide2.xml"/><Relationship Id="rId3" Type="http://schemas.openxmlformats.org/officeDocument/2006/relationships/slideLayout" Target="../slideLayouts/slideLayout2.xml"/><Relationship Id="rId2" Type="http://schemas.openxmlformats.org/officeDocument/2006/relationships/image" Target="../media/image3.wmf"/><Relationship Id="rId1" Type="http://schemas.openxmlformats.org/officeDocument/2006/relationships/image" Target="../media/image2.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4.jpeg"/></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5.jpeg"/></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7.jpeg"/><Relationship Id="rId1" Type="http://schemas.openxmlformats.org/officeDocument/2006/relationships/image" Target="../media/image6.jpeg"/></Relationships>
</file>

<file path=ppt/slides/_rels/slide8.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tags" Target="../tags/tag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图片 15"/>
          <p:cNvPicPr>
            <a:picLocks noChangeAspect="1"/>
          </p:cNvPicPr>
          <p:nvPr/>
        </p:nvPicPr>
        <p:blipFill rotWithShape="1">
          <a:blip r:embed="rId1"/>
          <a:srcRect t="31086" r="1826" b="17188"/>
          <a:stretch>
            <a:fillRect/>
          </a:stretch>
        </p:blipFill>
        <p:spPr>
          <a:xfrm>
            <a:off x="3392682" y="793081"/>
            <a:ext cx="8799318" cy="3204510"/>
          </a:xfrm>
          <a:prstGeom prst="rect">
            <a:avLst/>
          </a:prstGeom>
        </p:spPr>
      </p:pic>
      <p:sp>
        <p:nvSpPr>
          <p:cNvPr id="17" name="Rectangle 37"/>
          <p:cNvSpPr>
            <a:spLocks noChangeArrowheads="1"/>
          </p:cNvSpPr>
          <p:nvPr/>
        </p:nvSpPr>
        <p:spPr bwMode="auto">
          <a:xfrm>
            <a:off x="276" y="793081"/>
            <a:ext cx="3449638" cy="3195117"/>
          </a:xfrm>
          <a:prstGeom prst="rect">
            <a:avLst/>
          </a:prstGeom>
          <a:solidFill>
            <a:srgbClr val="BD374B"/>
          </a:solidFill>
          <a:ln w="9525">
            <a:noFill/>
            <a:round/>
          </a:ln>
          <a:effectLst/>
        </p:spPr>
        <p:txBody>
          <a:bodyPr rot="0" spcFirstLastPara="0" vertOverflow="overflow" horzOverflow="overflow" vert="horz" wrap="square" lIns="91440" tIns="45720" rIns="91440" bIns="45720" numCol="1" spcCol="0" rtlCol="0" fromWordArt="0" anchor="t" anchorCtr="0" forceAA="0" compatLnSpc="1">
            <a:noAutofit/>
          </a:bodyPr>
          <a:lstStyle>
            <a:lvl1pPr eaLnBrk="0" hangingPunct="0">
              <a:defRPr>
                <a:solidFill>
                  <a:schemeClr val="tx1"/>
                </a:solidFill>
                <a:latin typeface="Calibri" panose="020F0502020204030204" charset="0"/>
                <a:ea typeface="宋体" panose="02010600030101010101" pitchFamily="2" charset="-122"/>
              </a:defRPr>
            </a:lvl1pPr>
            <a:lvl2pPr marL="742950" indent="-285750" eaLnBrk="0" hangingPunct="0">
              <a:defRPr>
                <a:solidFill>
                  <a:schemeClr val="tx1"/>
                </a:solidFill>
                <a:latin typeface="Calibri" panose="020F0502020204030204" charset="0"/>
                <a:ea typeface="宋体" panose="02010600030101010101" pitchFamily="2" charset="-122"/>
              </a:defRPr>
            </a:lvl2pPr>
            <a:lvl3pPr marL="1143000" indent="-228600" eaLnBrk="0" hangingPunct="0">
              <a:defRPr>
                <a:solidFill>
                  <a:schemeClr val="tx1"/>
                </a:solidFill>
                <a:latin typeface="Calibri" panose="020F0502020204030204" charset="0"/>
                <a:ea typeface="宋体" panose="02010600030101010101" pitchFamily="2" charset="-122"/>
              </a:defRPr>
            </a:lvl3pPr>
            <a:lvl4pPr marL="1600200" indent="-228600" eaLnBrk="0" hangingPunct="0">
              <a:defRPr>
                <a:solidFill>
                  <a:schemeClr val="tx1"/>
                </a:solidFill>
                <a:latin typeface="Calibri" panose="020F0502020204030204" charset="0"/>
                <a:ea typeface="宋体" panose="02010600030101010101" pitchFamily="2" charset="-122"/>
              </a:defRPr>
            </a:lvl4pPr>
            <a:lvl5pPr marL="2057400" indent="-228600" eaLnBrk="0" hangingPunct="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pPr algn="r"/>
            <a:endParaRPr lang="id-ID" altLang="en-US" sz="2000">
              <a:solidFill>
                <a:schemeClr val="bg1"/>
              </a:solidFill>
              <a:latin typeface="Lifeline JL" panose="00000400000000000000" pitchFamily="2" charset="0"/>
              <a:ea typeface="微软雅黑" panose="020B0503020204020204" charset="-122"/>
              <a:cs typeface="+mn-ea"/>
            </a:endParaRPr>
          </a:p>
        </p:txBody>
      </p:sp>
      <p:sp>
        <p:nvSpPr>
          <p:cNvPr id="18" name="TextBox 13"/>
          <p:cNvSpPr txBox="1">
            <a:spLocks noChangeArrowheads="1"/>
          </p:cNvSpPr>
          <p:nvPr/>
        </p:nvSpPr>
        <p:spPr bwMode="auto">
          <a:xfrm>
            <a:off x="166817" y="3014364"/>
            <a:ext cx="1170682"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defTabSz="1216025" eaLnBrk="0" hangingPunct="0">
              <a:defRPr>
                <a:solidFill>
                  <a:schemeClr val="tx1"/>
                </a:solidFill>
                <a:latin typeface="Calibri" panose="020F0502020204030204" charset="0"/>
                <a:ea typeface="宋体" panose="02010600030101010101" pitchFamily="2" charset="-122"/>
              </a:defRPr>
            </a:lvl1pPr>
            <a:lvl2pPr marL="742950" indent="-285750" defTabSz="1216025" eaLnBrk="0" hangingPunct="0">
              <a:defRPr>
                <a:solidFill>
                  <a:schemeClr val="tx1"/>
                </a:solidFill>
                <a:latin typeface="Calibri" panose="020F0502020204030204" charset="0"/>
                <a:ea typeface="宋体" panose="02010600030101010101" pitchFamily="2" charset="-122"/>
              </a:defRPr>
            </a:lvl2pPr>
            <a:lvl3pPr marL="1143000" indent="-228600" defTabSz="1216025" eaLnBrk="0" hangingPunct="0">
              <a:defRPr>
                <a:solidFill>
                  <a:schemeClr val="tx1"/>
                </a:solidFill>
                <a:latin typeface="Calibri" panose="020F0502020204030204" charset="0"/>
                <a:ea typeface="宋体" panose="02010600030101010101" pitchFamily="2" charset="-122"/>
              </a:defRPr>
            </a:lvl3pPr>
            <a:lvl4pPr marL="1600200" indent="-228600" defTabSz="1216025" eaLnBrk="0" hangingPunct="0">
              <a:defRPr>
                <a:solidFill>
                  <a:schemeClr val="tx1"/>
                </a:solidFill>
                <a:latin typeface="Calibri" panose="020F0502020204030204" charset="0"/>
                <a:ea typeface="宋体" panose="02010600030101010101" pitchFamily="2" charset="-122"/>
              </a:defRPr>
            </a:lvl4pPr>
            <a:lvl5pPr marL="2057400" indent="-228600" defTabSz="1216025" eaLnBrk="0" hangingPunct="0">
              <a:defRPr>
                <a:solidFill>
                  <a:schemeClr val="tx1"/>
                </a:solidFill>
                <a:latin typeface="Calibri" panose="020F0502020204030204" charset="0"/>
                <a:ea typeface="宋体" panose="02010600030101010101" pitchFamily="2" charset="-122"/>
              </a:defRPr>
            </a:lvl5pPr>
            <a:lvl6pPr marL="25146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pPr algn="ctr" eaLnBrk="1" hangingPunct="1">
              <a:spcBef>
                <a:spcPct val="20000"/>
              </a:spcBef>
            </a:pPr>
            <a:r>
              <a:rPr lang="en-US" altLang="zh-CN" sz="3600" dirty="0">
                <a:solidFill>
                  <a:srgbClr val="FFFFFF"/>
                </a:solidFill>
                <a:latin typeface="Arial" panose="020B0604020202020204" pitchFamily="34" charset="0"/>
                <a:ea typeface="微软雅黑" panose="020B0503020204020204" charset="-122"/>
                <a:sym typeface="Arial" panose="020B0604020202020204" pitchFamily="34" charset="0"/>
              </a:rPr>
              <a:t>Part</a:t>
            </a:r>
            <a:endParaRPr lang="en-US" altLang="zh-CN" sz="3600" dirty="0">
              <a:solidFill>
                <a:srgbClr val="FFFFFF"/>
              </a:solidFill>
              <a:latin typeface="Arial" panose="020B0604020202020204" pitchFamily="34" charset="0"/>
              <a:ea typeface="微软雅黑" panose="020B0503020204020204" charset="-122"/>
              <a:sym typeface="Arial" panose="020B0604020202020204" pitchFamily="34" charset="0"/>
            </a:endParaRPr>
          </a:p>
        </p:txBody>
      </p:sp>
      <p:sp>
        <p:nvSpPr>
          <p:cNvPr id="19" name="TextBox 12"/>
          <p:cNvSpPr txBox="1"/>
          <p:nvPr/>
        </p:nvSpPr>
        <p:spPr>
          <a:xfrm>
            <a:off x="773941" y="4252815"/>
            <a:ext cx="8712968" cy="1198880"/>
          </a:xfrm>
          <a:prstGeom prst="rect">
            <a:avLst/>
          </a:prstGeom>
          <a:noFill/>
        </p:spPr>
        <p:txBody>
          <a:bodyPr wrap="square" rtlCol="0">
            <a:spAutoFit/>
          </a:bodyPr>
          <a:lstStyle>
            <a:defPPr>
              <a:defRPr lang="zh-CN"/>
            </a:defPPr>
            <a:lvl1pPr algn="ctr">
              <a:defRPr sz="5400" b="1">
                <a:latin typeface="微软雅黑" panose="020B0503020204020204" charset="-122"/>
                <a:ea typeface="微软雅黑" panose="020B0503020204020204" charset="-122"/>
              </a:defRPr>
            </a:lvl1pPr>
          </a:lstStyle>
          <a:p>
            <a:pPr algn="l"/>
            <a:r>
              <a:rPr lang="zh-CN" altLang="en-US" sz="7200" dirty="0">
                <a:solidFill>
                  <a:srgbClr val="DC4263"/>
                </a:solidFill>
              </a:rPr>
              <a:t>旅游产品促销</a:t>
            </a:r>
            <a:r>
              <a:rPr lang="zh-CN" altLang="en-US" sz="7200" dirty="0">
                <a:solidFill>
                  <a:srgbClr val="DC4263"/>
                </a:solidFill>
              </a:rPr>
              <a:t>策略</a:t>
            </a:r>
            <a:endParaRPr lang="zh-CN" altLang="en-US" sz="7200" dirty="0">
              <a:solidFill>
                <a:srgbClr val="DC4263"/>
              </a:solidFill>
            </a:endParaRPr>
          </a:p>
        </p:txBody>
      </p:sp>
      <p:sp>
        <p:nvSpPr>
          <p:cNvPr id="28" name="矩形 27"/>
          <p:cNvSpPr>
            <a:spLocks noChangeArrowheads="1"/>
          </p:cNvSpPr>
          <p:nvPr/>
        </p:nvSpPr>
        <p:spPr bwMode="auto">
          <a:xfrm>
            <a:off x="167005" y="574675"/>
            <a:ext cx="5426710" cy="36779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defTabSz="1216025" eaLnBrk="0" hangingPunct="0">
              <a:defRPr>
                <a:solidFill>
                  <a:schemeClr val="tx1"/>
                </a:solidFill>
                <a:latin typeface="Calibri" panose="020F0502020204030204" charset="0"/>
                <a:ea typeface="宋体" panose="02010600030101010101" pitchFamily="2" charset="-122"/>
              </a:defRPr>
            </a:lvl1pPr>
            <a:lvl2pPr marL="742950" indent="-285750" defTabSz="1216025" eaLnBrk="0" hangingPunct="0">
              <a:defRPr>
                <a:solidFill>
                  <a:schemeClr val="tx1"/>
                </a:solidFill>
                <a:latin typeface="Calibri" panose="020F0502020204030204" charset="0"/>
                <a:ea typeface="宋体" panose="02010600030101010101" pitchFamily="2" charset="-122"/>
              </a:defRPr>
            </a:lvl2pPr>
            <a:lvl3pPr marL="1143000" indent="-228600" defTabSz="1216025" eaLnBrk="0" hangingPunct="0">
              <a:defRPr>
                <a:solidFill>
                  <a:schemeClr val="tx1"/>
                </a:solidFill>
                <a:latin typeface="Calibri" panose="020F0502020204030204" charset="0"/>
                <a:ea typeface="宋体" panose="02010600030101010101" pitchFamily="2" charset="-122"/>
              </a:defRPr>
            </a:lvl3pPr>
            <a:lvl4pPr marL="1600200" indent="-228600" defTabSz="1216025" eaLnBrk="0" hangingPunct="0">
              <a:defRPr>
                <a:solidFill>
                  <a:schemeClr val="tx1"/>
                </a:solidFill>
                <a:latin typeface="Calibri" panose="020F0502020204030204" charset="0"/>
                <a:ea typeface="宋体" panose="02010600030101010101" pitchFamily="2" charset="-122"/>
              </a:defRPr>
            </a:lvl4pPr>
            <a:lvl5pPr marL="2057400" indent="-228600" defTabSz="1216025" eaLnBrk="0" hangingPunct="0">
              <a:defRPr>
                <a:solidFill>
                  <a:schemeClr val="tx1"/>
                </a:solidFill>
                <a:latin typeface="Calibri" panose="020F0502020204030204" charset="0"/>
                <a:ea typeface="宋体" panose="02010600030101010101" pitchFamily="2" charset="-122"/>
              </a:defRPr>
            </a:lvl5pPr>
            <a:lvl6pPr marL="25146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pPr algn="ctr" eaLnBrk="1" hangingPunct="1">
              <a:spcBef>
                <a:spcPct val="20000"/>
              </a:spcBef>
            </a:pPr>
            <a:r>
              <a:rPr lang="en-US" altLang="zh-CN" sz="23900" dirty="0">
                <a:solidFill>
                  <a:srgbClr val="FFFFFF"/>
                </a:solidFill>
                <a:latin typeface="Impact" panose="020B0806030902050204" pitchFamily="34" charset="0"/>
                <a:ea typeface="AXIS Std B" panose="020B0700000000000000" pitchFamily="34" charset="-128"/>
                <a:sym typeface="Arial" panose="020B0604020202020204" pitchFamily="34" charset="0"/>
              </a:rPr>
              <a:t>10</a:t>
            </a:r>
            <a:endParaRPr lang="en-US" altLang="zh-CN" sz="23900" dirty="0">
              <a:solidFill>
                <a:srgbClr val="FFFFFF"/>
              </a:solidFill>
              <a:latin typeface="Impact" panose="020B0806030902050204" pitchFamily="34" charset="0"/>
              <a:ea typeface="AXIS Std B" panose="020B0700000000000000" pitchFamily="34" charset="-128"/>
              <a:sym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5" name="组 4"/>
          <p:cNvGrpSpPr/>
          <p:nvPr/>
        </p:nvGrpSpPr>
        <p:grpSpPr>
          <a:xfrm>
            <a:off x="0" y="347451"/>
            <a:ext cx="6412230" cy="683789"/>
            <a:chOff x="4524703" y="1781503"/>
            <a:chExt cx="5796814" cy="683606"/>
          </a:xfrm>
        </p:grpSpPr>
        <p:sp>
          <p:nvSpPr>
            <p:cNvPr id="6" name="矩形 5"/>
            <p:cNvSpPr/>
            <p:nvPr/>
          </p:nvSpPr>
          <p:spPr>
            <a:xfrm>
              <a:off x="4524703" y="1781503"/>
              <a:ext cx="709449" cy="457200"/>
            </a:xfrm>
            <a:prstGeom prst="rect">
              <a:avLst/>
            </a:prstGeom>
            <a:solidFill>
              <a:srgbClr val="BD37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kumimoji="1" lang="zh-CN" altLang="en-US"/>
            </a:p>
          </p:txBody>
        </p:sp>
        <p:sp>
          <p:nvSpPr>
            <p:cNvPr id="7" name="矩形 6"/>
            <p:cNvSpPr/>
            <p:nvPr/>
          </p:nvSpPr>
          <p:spPr>
            <a:xfrm>
              <a:off x="4524703" y="2282535"/>
              <a:ext cx="709449" cy="66862"/>
            </a:xfrm>
            <a:prstGeom prst="rect">
              <a:avLst/>
            </a:prstGeom>
            <a:solidFill>
              <a:srgbClr val="BD37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kumimoji="1" lang="zh-CN" altLang="en-US"/>
            </a:p>
          </p:txBody>
        </p:sp>
        <p:sp>
          <p:nvSpPr>
            <p:cNvPr id="9" name="文本框 8"/>
            <p:cNvSpPr txBox="1"/>
            <p:nvPr/>
          </p:nvSpPr>
          <p:spPr>
            <a:xfrm>
              <a:off x="5308863" y="1867840"/>
              <a:ext cx="5012654" cy="435493"/>
            </a:xfrm>
            <a:prstGeom prst="rect">
              <a:avLst/>
            </a:prstGeom>
            <a:noFill/>
          </p:spPr>
          <p:txBody>
            <a:bodyPr wrap="square" rtlCol="0">
              <a:spAutoFit/>
            </a:bodyPr>
            <a:p>
              <a:pPr algn="l">
                <a:lnSpc>
                  <a:spcPct val="80000"/>
                </a:lnSpc>
              </a:pPr>
              <a:r>
                <a:rPr lang="zh-CN" altLang="en-US" sz="2800" b="1" dirty="0">
                  <a:solidFill>
                    <a:schemeClr val="accent4"/>
                  </a:solidFill>
                  <a:latin typeface="+mn-ea"/>
                  <a:sym typeface="+mn-ea"/>
                </a:rPr>
                <a:t>案例</a:t>
              </a:r>
              <a:r>
                <a:rPr lang="en-US" altLang="zh-CN" sz="2800" b="1" dirty="0">
                  <a:solidFill>
                    <a:schemeClr val="accent4"/>
                  </a:solidFill>
                  <a:latin typeface="+mn-ea"/>
                  <a:sym typeface="+mn-ea"/>
                </a:rPr>
                <a:t> </a:t>
              </a:r>
              <a:r>
                <a:rPr lang="zh-CN" altLang="en-US" sz="2800" b="1" dirty="0">
                  <a:solidFill>
                    <a:schemeClr val="accent4"/>
                  </a:solidFill>
                  <a:latin typeface="+mn-ea"/>
                  <a:sym typeface="+mn-ea"/>
                </a:rPr>
                <a:t>整合旅游促销</a:t>
              </a:r>
              <a:r>
                <a:rPr lang="zh-CN" altLang="en-US" sz="2800" b="1" dirty="0">
                  <a:solidFill>
                    <a:schemeClr val="accent4"/>
                  </a:solidFill>
                  <a:latin typeface="+mn-ea"/>
                  <a:sym typeface="+mn-ea"/>
                </a:rPr>
                <a:t>策略</a:t>
              </a:r>
              <a:endParaRPr lang="zh-CN" altLang="en-US" sz="2800" b="1" dirty="0">
                <a:solidFill>
                  <a:schemeClr val="accent4"/>
                </a:solidFill>
                <a:latin typeface="+mn-ea"/>
                <a:sym typeface="+mn-ea"/>
              </a:endParaRPr>
            </a:p>
          </p:txBody>
        </p:sp>
        <p:sp>
          <p:nvSpPr>
            <p:cNvPr id="10" name="文本框 9"/>
            <p:cNvSpPr txBox="1"/>
            <p:nvPr/>
          </p:nvSpPr>
          <p:spPr>
            <a:xfrm>
              <a:off x="5309038" y="2096809"/>
              <a:ext cx="309880" cy="368300"/>
            </a:xfrm>
            <a:prstGeom prst="rect">
              <a:avLst/>
            </a:prstGeom>
            <a:noFill/>
          </p:spPr>
          <p:txBody>
            <a:bodyPr wrap="square" rtlCol="0">
              <a:spAutoFit/>
            </a:bodyPr>
            <a:p>
              <a:endParaRPr kumimoji="1" lang="en-US" altLang="zh-CN" dirty="0">
                <a:solidFill>
                  <a:schemeClr val="bg1">
                    <a:lumMod val="50000"/>
                  </a:schemeClr>
                </a:solidFill>
              </a:endParaRPr>
            </a:p>
          </p:txBody>
        </p:sp>
      </p:grpSp>
      <p:sp>
        <p:nvSpPr>
          <p:cNvPr id="11" name="文本框 10"/>
          <p:cNvSpPr txBox="1"/>
          <p:nvPr/>
        </p:nvSpPr>
        <p:spPr>
          <a:xfrm>
            <a:off x="5144770" y="238125"/>
            <a:ext cx="6863080" cy="922020"/>
          </a:xfrm>
          <a:prstGeom prst="rect">
            <a:avLst/>
          </a:prstGeom>
          <a:noFill/>
        </p:spPr>
        <p:txBody>
          <a:bodyPr wrap="square" rtlCol="0" anchor="t">
            <a:spAutoFit/>
          </a:bodyPr>
          <a:p>
            <a:r>
              <a:rPr lang="en-US" altLang="zh-CN">
                <a:solidFill>
                  <a:srgbClr val="C00000"/>
                </a:solidFill>
              </a:rPr>
              <a:t>UGC:用户原创内容,</a:t>
            </a:r>
            <a:r>
              <a:rPr lang="en-US" altLang="zh-CN"/>
              <a:t>YouTube等网站,社区网络、视频分享、博客</a:t>
            </a:r>
            <a:r>
              <a:rPr lang="zh-CN" altLang="en-US"/>
              <a:t>等</a:t>
            </a:r>
            <a:endParaRPr lang="zh-CN" altLang="en-US"/>
          </a:p>
          <a:p>
            <a:r>
              <a:rPr lang="zh-CN" altLang="en-US">
                <a:solidFill>
                  <a:srgbClr val="C00000"/>
                </a:solidFill>
                <a:sym typeface="+mn-ea"/>
              </a:rPr>
              <a:t>KOL</a:t>
            </a:r>
            <a:r>
              <a:rPr lang="en-US" altLang="zh-CN">
                <a:solidFill>
                  <a:srgbClr val="C00000"/>
                </a:solidFill>
                <a:sym typeface="+mn-ea"/>
              </a:rPr>
              <a:t>:</a:t>
            </a:r>
            <a:r>
              <a:rPr lang="zh-CN" altLang="en-US">
                <a:solidFill>
                  <a:srgbClr val="C00000"/>
                </a:solidFill>
              </a:rPr>
              <a:t>关键意见领袖</a:t>
            </a:r>
            <a:r>
              <a:rPr lang="en-US" altLang="zh-CN"/>
              <a:t>,</a:t>
            </a:r>
            <a:r>
              <a:rPr lang="zh-CN" altLang="en-US"/>
              <a:t>拥有更多、更准确的产品信息，且为相关群体所接受或信任，并对该群体的购买行为有较大影响力的人</a:t>
            </a:r>
            <a:endParaRPr lang="zh-CN" altLang="en-US"/>
          </a:p>
        </p:txBody>
      </p:sp>
      <p:pic>
        <p:nvPicPr>
          <p:cNvPr id="102" name="图片 101"/>
          <p:cNvPicPr/>
          <p:nvPr/>
        </p:nvPicPr>
        <p:blipFill>
          <a:blip r:embed="rId1"/>
          <a:stretch>
            <a:fillRect/>
          </a:stretch>
        </p:blipFill>
        <p:spPr>
          <a:xfrm>
            <a:off x="1111885" y="1160145"/>
            <a:ext cx="9682480" cy="5186045"/>
          </a:xfrm>
          <a:prstGeom prst="rect">
            <a:avLst/>
          </a:prstGeom>
          <a:noFill/>
          <a:ln w="9525">
            <a:noFill/>
          </a:ln>
        </p:spPr>
      </p:pic>
      <p:sp>
        <p:nvSpPr>
          <p:cNvPr id="2" name="文本框 1"/>
          <p:cNvSpPr txBox="1"/>
          <p:nvPr/>
        </p:nvSpPr>
        <p:spPr>
          <a:xfrm>
            <a:off x="8914130" y="5827395"/>
            <a:ext cx="2364105" cy="368300"/>
          </a:xfrm>
          <a:prstGeom prst="rect">
            <a:avLst/>
          </a:prstGeom>
          <a:noFill/>
        </p:spPr>
        <p:txBody>
          <a:bodyPr wrap="square" rtlCol="0" anchor="t">
            <a:spAutoFit/>
          </a:bodyPr>
          <a:p>
            <a:r>
              <a:rPr lang="en-US" altLang="zh-CN">
                <a:solidFill>
                  <a:srgbClr val="C00000"/>
                </a:solidFill>
                <a:sym typeface="+mn-ea"/>
              </a:rPr>
              <a:t>DM:</a:t>
            </a:r>
            <a:r>
              <a:rPr lang="zh-CN" altLang="en-US">
                <a:solidFill>
                  <a:schemeClr val="tx1"/>
                </a:solidFill>
                <a:sym typeface="+mn-ea"/>
              </a:rPr>
              <a:t>快讯商品广告</a:t>
            </a:r>
            <a:endParaRPr lang="zh-CN" altLang="en-US">
              <a:solidFill>
                <a:schemeClr val="tx1"/>
              </a:solidFill>
              <a:sym typeface="+mn-ea"/>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5" name="组 4"/>
          <p:cNvGrpSpPr/>
          <p:nvPr/>
        </p:nvGrpSpPr>
        <p:grpSpPr>
          <a:xfrm>
            <a:off x="0" y="347451"/>
            <a:ext cx="7935594" cy="683789"/>
            <a:chOff x="4524703" y="1781503"/>
            <a:chExt cx="7173973" cy="683606"/>
          </a:xfrm>
        </p:grpSpPr>
        <p:sp>
          <p:nvSpPr>
            <p:cNvPr id="6" name="矩形 5"/>
            <p:cNvSpPr/>
            <p:nvPr/>
          </p:nvSpPr>
          <p:spPr>
            <a:xfrm>
              <a:off x="4524703" y="1781503"/>
              <a:ext cx="709449" cy="457200"/>
            </a:xfrm>
            <a:prstGeom prst="rect">
              <a:avLst/>
            </a:prstGeom>
            <a:solidFill>
              <a:srgbClr val="BD37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kumimoji="1" lang="zh-CN" altLang="en-US"/>
            </a:p>
          </p:txBody>
        </p:sp>
        <p:sp>
          <p:nvSpPr>
            <p:cNvPr id="7" name="矩形 6"/>
            <p:cNvSpPr/>
            <p:nvPr/>
          </p:nvSpPr>
          <p:spPr>
            <a:xfrm>
              <a:off x="4524703" y="2282535"/>
              <a:ext cx="709449" cy="66862"/>
            </a:xfrm>
            <a:prstGeom prst="rect">
              <a:avLst/>
            </a:prstGeom>
            <a:solidFill>
              <a:srgbClr val="BD37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kumimoji="1" lang="zh-CN" altLang="en-US"/>
            </a:p>
          </p:txBody>
        </p:sp>
        <p:sp>
          <p:nvSpPr>
            <p:cNvPr id="9" name="文本框 8"/>
            <p:cNvSpPr txBox="1"/>
            <p:nvPr/>
          </p:nvSpPr>
          <p:spPr>
            <a:xfrm>
              <a:off x="5308863" y="1867840"/>
              <a:ext cx="6389813" cy="435493"/>
            </a:xfrm>
            <a:prstGeom prst="rect">
              <a:avLst/>
            </a:prstGeom>
            <a:noFill/>
          </p:spPr>
          <p:txBody>
            <a:bodyPr wrap="square" rtlCol="0">
              <a:spAutoFit/>
            </a:bodyPr>
            <a:p>
              <a:pPr algn="l">
                <a:lnSpc>
                  <a:spcPct val="80000"/>
                </a:lnSpc>
              </a:pPr>
              <a:r>
                <a:rPr lang="zh-CN" altLang="en-US" sz="2800" b="1" dirty="0">
                  <a:solidFill>
                    <a:schemeClr val="accent4"/>
                  </a:solidFill>
                  <a:latin typeface="+mn-ea"/>
                  <a:sym typeface="+mn-ea"/>
                </a:rPr>
                <a:t>案例</a:t>
              </a:r>
              <a:r>
                <a:rPr lang="en-US" altLang="zh-CN" sz="2800" b="1" dirty="0">
                  <a:solidFill>
                    <a:schemeClr val="accent4"/>
                  </a:solidFill>
                  <a:latin typeface="+mn-ea"/>
                  <a:sym typeface="+mn-ea"/>
                </a:rPr>
                <a:t> </a:t>
              </a:r>
              <a:r>
                <a:rPr lang="zh-CN" altLang="en-US" sz="2800">
                  <a:sym typeface="+mn-ea"/>
                </a:rPr>
                <a:t>同里“鸡头米君”卡通形象设计大赛</a:t>
              </a:r>
              <a:endParaRPr lang="en-US" altLang="zh-CN" sz="2800" b="1" dirty="0">
                <a:solidFill>
                  <a:schemeClr val="accent4"/>
                </a:solidFill>
                <a:latin typeface="+mn-ea"/>
                <a:sym typeface="+mn-ea"/>
              </a:endParaRPr>
            </a:p>
          </p:txBody>
        </p:sp>
        <p:sp>
          <p:nvSpPr>
            <p:cNvPr id="10" name="文本框 9"/>
            <p:cNvSpPr txBox="1"/>
            <p:nvPr/>
          </p:nvSpPr>
          <p:spPr>
            <a:xfrm>
              <a:off x="5309038" y="2096809"/>
              <a:ext cx="309880" cy="368300"/>
            </a:xfrm>
            <a:prstGeom prst="rect">
              <a:avLst/>
            </a:prstGeom>
            <a:noFill/>
          </p:spPr>
          <p:txBody>
            <a:bodyPr wrap="square" rtlCol="0">
              <a:spAutoFit/>
            </a:bodyPr>
            <a:p>
              <a:endParaRPr kumimoji="1" lang="en-US" altLang="zh-CN" dirty="0">
                <a:solidFill>
                  <a:schemeClr val="bg1">
                    <a:lumMod val="50000"/>
                  </a:schemeClr>
                </a:solidFill>
              </a:endParaRPr>
            </a:p>
          </p:txBody>
        </p:sp>
      </p:grpSp>
      <p:sp>
        <p:nvSpPr>
          <p:cNvPr id="3" name="文本框 2"/>
          <p:cNvSpPr txBox="1"/>
          <p:nvPr/>
        </p:nvSpPr>
        <p:spPr>
          <a:xfrm>
            <a:off x="866775" y="1031240"/>
            <a:ext cx="10126345" cy="3046095"/>
          </a:xfrm>
          <a:prstGeom prst="rect">
            <a:avLst/>
          </a:prstGeom>
          <a:noFill/>
        </p:spPr>
        <p:txBody>
          <a:bodyPr wrap="square" rtlCol="0" anchor="t">
            <a:spAutoFit/>
          </a:bodyPr>
          <a:p>
            <a:r>
              <a:rPr lang="zh-CN" altLang="en-US" sz="2400"/>
              <a:t>同里“鸡头米君”卡通形象设计大赛是基于“同里自然有故事”这个品牌口号之后，同里想要打造代表古镇的卡通萌物，以一个超级符号完成品牌升级的第二步</a:t>
            </a:r>
            <a:endParaRPr lang="zh-CN" altLang="en-US" sz="2400"/>
          </a:p>
          <a:p>
            <a:endParaRPr lang="zh-CN" altLang="en-US" sz="2400"/>
          </a:p>
          <a:p>
            <a:r>
              <a:rPr lang="zh-CN" altLang="en-US" sz="2400"/>
              <a:t>将这一营销目标进行了合理分解，以前期征集、中期设计和后期延展为框架，结合具体的传播渠道策划了一系列的传播活动，通过前期的线上结合线下推广，吸引了从在校学生到专业团队以及草根高手的参与，并结合活动成果进行了“鸡头米君”形象的延展活动，进一步扩大了品牌影响力。</a:t>
            </a:r>
            <a:endParaRPr lang="zh-CN" altLang="en-US" sz="2400"/>
          </a:p>
        </p:txBody>
      </p:sp>
      <p:pic>
        <p:nvPicPr>
          <p:cNvPr id="108" name="图片 107"/>
          <p:cNvPicPr/>
          <p:nvPr/>
        </p:nvPicPr>
        <p:blipFill>
          <a:blip r:embed="rId1"/>
          <a:stretch>
            <a:fillRect/>
          </a:stretch>
        </p:blipFill>
        <p:spPr>
          <a:xfrm>
            <a:off x="401320" y="4132580"/>
            <a:ext cx="4290060" cy="2586990"/>
          </a:xfrm>
          <a:prstGeom prst="rect">
            <a:avLst/>
          </a:prstGeom>
          <a:noFill/>
          <a:ln w="9525">
            <a:noFill/>
          </a:ln>
        </p:spPr>
      </p:pic>
      <p:pic>
        <p:nvPicPr>
          <p:cNvPr id="109" name="图片 108"/>
          <p:cNvPicPr/>
          <p:nvPr/>
        </p:nvPicPr>
        <p:blipFill>
          <a:blip r:embed="rId2"/>
          <a:stretch>
            <a:fillRect/>
          </a:stretch>
        </p:blipFill>
        <p:spPr>
          <a:xfrm>
            <a:off x="4782185" y="4134485"/>
            <a:ext cx="3289935" cy="2597785"/>
          </a:xfrm>
          <a:prstGeom prst="rect">
            <a:avLst/>
          </a:prstGeom>
          <a:noFill/>
          <a:ln w="9525">
            <a:noFill/>
          </a:ln>
        </p:spPr>
      </p:pic>
      <p:pic>
        <p:nvPicPr>
          <p:cNvPr id="110" name="图片 109"/>
          <p:cNvPicPr/>
          <p:nvPr/>
        </p:nvPicPr>
        <p:blipFill>
          <a:blip r:embed="rId3"/>
          <a:stretch>
            <a:fillRect/>
          </a:stretch>
        </p:blipFill>
        <p:spPr>
          <a:xfrm>
            <a:off x="8162925" y="4134485"/>
            <a:ext cx="3513455" cy="2610485"/>
          </a:xfrm>
          <a:prstGeom prst="rect">
            <a:avLst/>
          </a:prstGeom>
          <a:noFill/>
          <a:ln w="9525">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5" name="组 4"/>
          <p:cNvGrpSpPr/>
          <p:nvPr/>
        </p:nvGrpSpPr>
        <p:grpSpPr>
          <a:xfrm>
            <a:off x="0" y="347451"/>
            <a:ext cx="7935594" cy="683789"/>
            <a:chOff x="4524703" y="1781503"/>
            <a:chExt cx="7173973" cy="683606"/>
          </a:xfrm>
        </p:grpSpPr>
        <p:sp>
          <p:nvSpPr>
            <p:cNvPr id="6" name="矩形 5"/>
            <p:cNvSpPr/>
            <p:nvPr/>
          </p:nvSpPr>
          <p:spPr>
            <a:xfrm>
              <a:off x="4524703" y="1781503"/>
              <a:ext cx="709449" cy="457200"/>
            </a:xfrm>
            <a:prstGeom prst="rect">
              <a:avLst/>
            </a:prstGeom>
            <a:solidFill>
              <a:srgbClr val="BD37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kumimoji="1" lang="zh-CN" altLang="en-US"/>
            </a:p>
          </p:txBody>
        </p:sp>
        <p:sp>
          <p:nvSpPr>
            <p:cNvPr id="7" name="矩形 6"/>
            <p:cNvSpPr/>
            <p:nvPr/>
          </p:nvSpPr>
          <p:spPr>
            <a:xfrm>
              <a:off x="4524703" y="2282535"/>
              <a:ext cx="709449" cy="66862"/>
            </a:xfrm>
            <a:prstGeom prst="rect">
              <a:avLst/>
            </a:prstGeom>
            <a:solidFill>
              <a:srgbClr val="BD37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kumimoji="1" lang="zh-CN" altLang="en-US"/>
            </a:p>
          </p:txBody>
        </p:sp>
        <p:sp>
          <p:nvSpPr>
            <p:cNvPr id="9" name="文本框 8"/>
            <p:cNvSpPr txBox="1"/>
            <p:nvPr/>
          </p:nvSpPr>
          <p:spPr>
            <a:xfrm>
              <a:off x="5308863" y="1867840"/>
              <a:ext cx="6389813" cy="435493"/>
            </a:xfrm>
            <a:prstGeom prst="rect">
              <a:avLst/>
            </a:prstGeom>
            <a:noFill/>
          </p:spPr>
          <p:txBody>
            <a:bodyPr wrap="square" rtlCol="0">
              <a:spAutoFit/>
            </a:bodyPr>
            <a:p>
              <a:pPr algn="l">
                <a:lnSpc>
                  <a:spcPct val="80000"/>
                </a:lnSpc>
              </a:pPr>
              <a:endParaRPr lang="en-US" altLang="zh-CN" sz="2800" b="1" dirty="0">
                <a:solidFill>
                  <a:schemeClr val="accent4"/>
                </a:solidFill>
                <a:latin typeface="+mn-ea"/>
                <a:sym typeface="+mn-ea"/>
              </a:endParaRPr>
            </a:p>
          </p:txBody>
        </p:sp>
        <p:sp>
          <p:nvSpPr>
            <p:cNvPr id="10" name="文本框 9"/>
            <p:cNvSpPr txBox="1"/>
            <p:nvPr/>
          </p:nvSpPr>
          <p:spPr>
            <a:xfrm>
              <a:off x="5309038" y="2096809"/>
              <a:ext cx="309880" cy="368300"/>
            </a:xfrm>
            <a:prstGeom prst="rect">
              <a:avLst/>
            </a:prstGeom>
            <a:noFill/>
          </p:spPr>
          <p:txBody>
            <a:bodyPr wrap="square" rtlCol="0">
              <a:spAutoFit/>
            </a:bodyPr>
            <a:p>
              <a:endParaRPr kumimoji="1" lang="en-US" altLang="zh-CN" dirty="0">
                <a:solidFill>
                  <a:schemeClr val="bg1">
                    <a:lumMod val="50000"/>
                  </a:schemeClr>
                </a:solidFill>
              </a:endParaRPr>
            </a:p>
          </p:txBody>
        </p:sp>
      </p:grpSp>
      <p:pic>
        <p:nvPicPr>
          <p:cNvPr id="111" name="图片 110"/>
          <p:cNvPicPr/>
          <p:nvPr/>
        </p:nvPicPr>
        <p:blipFill>
          <a:blip r:embed="rId1"/>
          <a:stretch>
            <a:fillRect/>
          </a:stretch>
        </p:blipFill>
        <p:spPr>
          <a:xfrm>
            <a:off x="1009650" y="155575"/>
            <a:ext cx="10271760" cy="6588760"/>
          </a:xfrm>
          <a:prstGeom prst="rect">
            <a:avLst/>
          </a:prstGeom>
          <a:noFill/>
          <a:ln w="9525">
            <a:noFill/>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5" name="组 4"/>
          <p:cNvGrpSpPr/>
          <p:nvPr/>
        </p:nvGrpSpPr>
        <p:grpSpPr>
          <a:xfrm>
            <a:off x="0" y="347451"/>
            <a:ext cx="7935594" cy="683789"/>
            <a:chOff x="4524703" y="1781503"/>
            <a:chExt cx="7173973" cy="683606"/>
          </a:xfrm>
        </p:grpSpPr>
        <p:sp>
          <p:nvSpPr>
            <p:cNvPr id="6" name="矩形 5"/>
            <p:cNvSpPr/>
            <p:nvPr/>
          </p:nvSpPr>
          <p:spPr>
            <a:xfrm>
              <a:off x="4524703" y="1781503"/>
              <a:ext cx="709449" cy="457200"/>
            </a:xfrm>
            <a:prstGeom prst="rect">
              <a:avLst/>
            </a:prstGeom>
            <a:solidFill>
              <a:srgbClr val="BD37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kumimoji="1" lang="zh-CN" altLang="en-US"/>
            </a:p>
          </p:txBody>
        </p:sp>
        <p:sp>
          <p:nvSpPr>
            <p:cNvPr id="7" name="矩形 6"/>
            <p:cNvSpPr/>
            <p:nvPr/>
          </p:nvSpPr>
          <p:spPr>
            <a:xfrm>
              <a:off x="4524703" y="2282535"/>
              <a:ext cx="709449" cy="66862"/>
            </a:xfrm>
            <a:prstGeom prst="rect">
              <a:avLst/>
            </a:prstGeom>
            <a:solidFill>
              <a:srgbClr val="BD37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kumimoji="1" lang="zh-CN" altLang="en-US"/>
            </a:p>
          </p:txBody>
        </p:sp>
        <p:sp>
          <p:nvSpPr>
            <p:cNvPr id="9" name="文本框 8"/>
            <p:cNvSpPr txBox="1"/>
            <p:nvPr/>
          </p:nvSpPr>
          <p:spPr>
            <a:xfrm>
              <a:off x="5308863" y="1867840"/>
              <a:ext cx="6389813" cy="435493"/>
            </a:xfrm>
            <a:prstGeom prst="rect">
              <a:avLst/>
            </a:prstGeom>
            <a:noFill/>
          </p:spPr>
          <p:txBody>
            <a:bodyPr wrap="square" rtlCol="0">
              <a:spAutoFit/>
            </a:bodyPr>
            <a:p>
              <a:pPr algn="l">
                <a:lnSpc>
                  <a:spcPct val="80000"/>
                </a:lnSpc>
              </a:pPr>
              <a:endParaRPr lang="en-US" altLang="zh-CN" sz="2800" b="1" dirty="0">
                <a:solidFill>
                  <a:schemeClr val="accent4"/>
                </a:solidFill>
                <a:latin typeface="+mn-ea"/>
                <a:sym typeface="+mn-ea"/>
              </a:endParaRPr>
            </a:p>
          </p:txBody>
        </p:sp>
        <p:sp>
          <p:nvSpPr>
            <p:cNvPr id="10" name="文本框 9"/>
            <p:cNvSpPr txBox="1"/>
            <p:nvPr/>
          </p:nvSpPr>
          <p:spPr>
            <a:xfrm>
              <a:off x="5309038" y="2096809"/>
              <a:ext cx="309880" cy="368300"/>
            </a:xfrm>
            <a:prstGeom prst="rect">
              <a:avLst/>
            </a:prstGeom>
            <a:noFill/>
          </p:spPr>
          <p:txBody>
            <a:bodyPr wrap="square" rtlCol="0">
              <a:spAutoFit/>
            </a:bodyPr>
            <a:p>
              <a:endParaRPr kumimoji="1" lang="en-US" altLang="zh-CN" dirty="0">
                <a:solidFill>
                  <a:schemeClr val="bg1">
                    <a:lumMod val="50000"/>
                  </a:schemeClr>
                </a:solidFill>
              </a:endParaRPr>
            </a:p>
          </p:txBody>
        </p:sp>
      </p:grpSp>
      <p:pic>
        <p:nvPicPr>
          <p:cNvPr id="112" name="图片 111"/>
          <p:cNvPicPr/>
          <p:nvPr/>
        </p:nvPicPr>
        <p:blipFill>
          <a:blip r:embed="rId1"/>
          <a:stretch>
            <a:fillRect/>
          </a:stretch>
        </p:blipFill>
        <p:spPr>
          <a:xfrm>
            <a:off x="1399540" y="162560"/>
            <a:ext cx="9406890" cy="6475730"/>
          </a:xfrm>
          <a:prstGeom prst="rect">
            <a:avLst/>
          </a:prstGeom>
          <a:noFill/>
          <a:ln w="9525">
            <a:noFill/>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5" name="组 4"/>
          <p:cNvGrpSpPr/>
          <p:nvPr/>
        </p:nvGrpSpPr>
        <p:grpSpPr>
          <a:xfrm>
            <a:off x="0" y="347451"/>
            <a:ext cx="7935594" cy="683789"/>
            <a:chOff x="4524703" y="1781503"/>
            <a:chExt cx="7173973" cy="683606"/>
          </a:xfrm>
        </p:grpSpPr>
        <p:sp>
          <p:nvSpPr>
            <p:cNvPr id="6" name="矩形 5"/>
            <p:cNvSpPr/>
            <p:nvPr/>
          </p:nvSpPr>
          <p:spPr>
            <a:xfrm>
              <a:off x="4524703" y="1781503"/>
              <a:ext cx="709449" cy="457200"/>
            </a:xfrm>
            <a:prstGeom prst="rect">
              <a:avLst/>
            </a:prstGeom>
            <a:solidFill>
              <a:srgbClr val="BD37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kumimoji="1" lang="zh-CN" altLang="en-US"/>
            </a:p>
          </p:txBody>
        </p:sp>
        <p:sp>
          <p:nvSpPr>
            <p:cNvPr id="7" name="矩形 6"/>
            <p:cNvSpPr/>
            <p:nvPr/>
          </p:nvSpPr>
          <p:spPr>
            <a:xfrm>
              <a:off x="4524703" y="2282535"/>
              <a:ext cx="709449" cy="66862"/>
            </a:xfrm>
            <a:prstGeom prst="rect">
              <a:avLst/>
            </a:prstGeom>
            <a:solidFill>
              <a:srgbClr val="BD37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kumimoji="1" lang="zh-CN" altLang="en-US"/>
            </a:p>
          </p:txBody>
        </p:sp>
        <p:sp>
          <p:nvSpPr>
            <p:cNvPr id="9" name="文本框 8"/>
            <p:cNvSpPr txBox="1"/>
            <p:nvPr/>
          </p:nvSpPr>
          <p:spPr>
            <a:xfrm>
              <a:off x="5308863" y="1867840"/>
              <a:ext cx="6389813" cy="435493"/>
            </a:xfrm>
            <a:prstGeom prst="rect">
              <a:avLst/>
            </a:prstGeom>
            <a:noFill/>
          </p:spPr>
          <p:txBody>
            <a:bodyPr wrap="square" rtlCol="0">
              <a:spAutoFit/>
            </a:bodyPr>
            <a:p>
              <a:pPr algn="l">
                <a:lnSpc>
                  <a:spcPct val="80000"/>
                </a:lnSpc>
              </a:pPr>
              <a:endParaRPr lang="en-US" altLang="zh-CN" sz="2800" b="1" dirty="0">
                <a:solidFill>
                  <a:schemeClr val="accent4"/>
                </a:solidFill>
                <a:latin typeface="+mn-ea"/>
                <a:sym typeface="+mn-ea"/>
              </a:endParaRPr>
            </a:p>
          </p:txBody>
        </p:sp>
        <p:sp>
          <p:nvSpPr>
            <p:cNvPr id="10" name="文本框 9"/>
            <p:cNvSpPr txBox="1"/>
            <p:nvPr/>
          </p:nvSpPr>
          <p:spPr>
            <a:xfrm>
              <a:off x="5309038" y="2096809"/>
              <a:ext cx="309880" cy="368300"/>
            </a:xfrm>
            <a:prstGeom prst="rect">
              <a:avLst/>
            </a:prstGeom>
            <a:noFill/>
          </p:spPr>
          <p:txBody>
            <a:bodyPr wrap="square" rtlCol="0">
              <a:spAutoFit/>
            </a:bodyPr>
            <a:p>
              <a:endParaRPr kumimoji="1" lang="en-US" altLang="zh-CN" dirty="0">
                <a:solidFill>
                  <a:schemeClr val="bg1">
                    <a:lumMod val="50000"/>
                  </a:schemeClr>
                </a:solidFill>
              </a:endParaRPr>
            </a:p>
          </p:txBody>
        </p:sp>
      </p:grpSp>
      <p:pic>
        <p:nvPicPr>
          <p:cNvPr id="114" name="图片 113"/>
          <p:cNvPicPr/>
          <p:nvPr/>
        </p:nvPicPr>
        <p:blipFill>
          <a:blip r:embed="rId1"/>
          <a:stretch>
            <a:fillRect/>
          </a:stretch>
        </p:blipFill>
        <p:spPr>
          <a:xfrm>
            <a:off x="2370455" y="3108960"/>
            <a:ext cx="7056120" cy="3160395"/>
          </a:xfrm>
          <a:prstGeom prst="rect">
            <a:avLst/>
          </a:prstGeom>
          <a:noFill/>
          <a:ln w="9525">
            <a:noFill/>
          </a:ln>
        </p:spPr>
      </p:pic>
      <p:pic>
        <p:nvPicPr>
          <p:cNvPr id="115" name="图片 114"/>
          <p:cNvPicPr/>
          <p:nvPr/>
        </p:nvPicPr>
        <p:blipFill>
          <a:blip r:embed="rId2"/>
          <a:stretch>
            <a:fillRect/>
          </a:stretch>
        </p:blipFill>
        <p:spPr>
          <a:xfrm>
            <a:off x="2454910" y="347345"/>
            <a:ext cx="6971665" cy="2762250"/>
          </a:xfrm>
          <a:prstGeom prst="rect">
            <a:avLst/>
          </a:prstGeom>
          <a:noFill/>
          <a:ln w="9525">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3" descr="G:\我的公文包\番禺职业技术学院\课程\pic\问号.jpg"/>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1657350" y="2224541"/>
            <a:ext cx="2854325" cy="4078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矩形 6"/>
          <p:cNvSpPr/>
          <p:nvPr/>
        </p:nvSpPr>
        <p:spPr>
          <a:xfrm rot="20973138">
            <a:off x="1036763" y="1217049"/>
            <a:ext cx="3583033" cy="1107996"/>
          </a:xfrm>
          <a:prstGeom prst="rect">
            <a:avLst/>
          </a:prstGeom>
          <a:noFill/>
        </p:spPr>
        <p:txBody>
          <a:bodyPr wrap="none">
            <a:spAutoFit/>
          </a:bodyPr>
          <a:lstStyle/>
          <a:p>
            <a:pPr algn="ctr">
              <a:defRPr/>
            </a:pPr>
            <a:r>
              <a:rPr lang="zh-CN" altLang="en-US" sz="6600"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方正舒体" panose="02010601030101010101" pitchFamily="2" charset="-122"/>
                <a:ea typeface="方正舒体" panose="02010601030101010101" pitchFamily="2" charset="-122"/>
              </a:rPr>
              <a:t>想一想？</a:t>
            </a:r>
            <a:endParaRPr lang="zh-CN" altLang="en-US" sz="6600"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方正舒体" panose="02010601030101010101" pitchFamily="2" charset="-122"/>
              <a:ea typeface="方正舒体" panose="02010601030101010101" pitchFamily="2" charset="-122"/>
            </a:endParaRPr>
          </a:p>
        </p:txBody>
      </p:sp>
      <p:pic>
        <p:nvPicPr>
          <p:cNvPr id="39938" name="Picture 2" descr="C:\Users\cola\AppData\Local\Microsoft\Windows\Temporary Internet Files\Content.IE5\O5AGY54I\MC900434667[1].wm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51250" y="179070"/>
            <a:ext cx="7470775" cy="61239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8"/>
          <p:cNvSpPr txBox="1">
            <a:spLocks noChangeArrowheads="1"/>
          </p:cNvSpPr>
          <p:nvPr/>
        </p:nvSpPr>
        <p:spPr bwMode="auto">
          <a:xfrm>
            <a:off x="4857750" y="1736090"/>
            <a:ext cx="5057775" cy="1814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buFont typeface="Arial" panose="020B0604020202020204" pitchFamily="34" charset="0"/>
              <a:buChar char="•"/>
            </a:pPr>
            <a:r>
              <a:rPr lang="zh-CN" altLang="en-US" sz="2800" dirty="0">
                <a:solidFill>
                  <a:srgbClr val="5D3A28"/>
                </a:solidFill>
                <a:latin typeface="微软雅黑" panose="020B0503020204020204" charset="-122"/>
                <a:ea typeface="微软雅黑" panose="020B0503020204020204" charset="-122"/>
              </a:rPr>
              <a:t>提供旅游信息，沟通供需联系</a:t>
            </a:r>
            <a:endParaRPr lang="zh-CN" altLang="en-US" sz="2800" dirty="0">
              <a:solidFill>
                <a:srgbClr val="5D3A28"/>
              </a:solidFill>
              <a:latin typeface="微软雅黑" panose="020B0503020204020204" charset="-122"/>
              <a:ea typeface="微软雅黑" panose="020B0503020204020204" charset="-122"/>
            </a:endParaRPr>
          </a:p>
          <a:p>
            <a:pPr eaLnBrk="1" hangingPunct="1">
              <a:buFont typeface="Arial" panose="020B0604020202020204" pitchFamily="34" charset="0"/>
              <a:buChar char="•"/>
            </a:pPr>
            <a:r>
              <a:rPr lang="zh-CN" altLang="en-US" sz="2800" dirty="0">
                <a:solidFill>
                  <a:srgbClr val="5D3A28"/>
                </a:solidFill>
                <a:latin typeface="微软雅黑" panose="020B0503020204020204" charset="-122"/>
                <a:ea typeface="微软雅黑" panose="020B0503020204020204" charset="-122"/>
              </a:rPr>
              <a:t>突出产品特点，强化竞争优势</a:t>
            </a:r>
            <a:endParaRPr lang="zh-CN" altLang="en-US" sz="2800" dirty="0">
              <a:solidFill>
                <a:srgbClr val="5D3A28"/>
              </a:solidFill>
              <a:latin typeface="微软雅黑" panose="020B0503020204020204" charset="-122"/>
              <a:ea typeface="微软雅黑" panose="020B0503020204020204" charset="-122"/>
            </a:endParaRPr>
          </a:p>
          <a:p>
            <a:pPr eaLnBrk="1" hangingPunct="1">
              <a:buFont typeface="Arial" panose="020B0604020202020204" pitchFamily="34" charset="0"/>
              <a:buChar char="•"/>
            </a:pPr>
            <a:r>
              <a:rPr lang="zh-CN" altLang="en-US" sz="2800" dirty="0">
                <a:solidFill>
                  <a:srgbClr val="5D3A28"/>
                </a:solidFill>
                <a:latin typeface="微软雅黑" panose="020B0503020204020204" charset="-122"/>
                <a:ea typeface="微软雅黑" panose="020B0503020204020204" charset="-122"/>
              </a:rPr>
              <a:t>树立良好形象，加强市场定位</a:t>
            </a:r>
            <a:endParaRPr lang="zh-CN" altLang="en-US" sz="2800" dirty="0">
              <a:solidFill>
                <a:srgbClr val="5D3A28"/>
              </a:solidFill>
              <a:latin typeface="微软雅黑" panose="020B0503020204020204" charset="-122"/>
              <a:ea typeface="微软雅黑" panose="020B0503020204020204" charset="-122"/>
            </a:endParaRPr>
          </a:p>
          <a:p>
            <a:pPr eaLnBrk="1" hangingPunct="1">
              <a:buFont typeface="Arial" panose="020B0604020202020204" pitchFamily="34" charset="0"/>
              <a:buChar char="•"/>
            </a:pPr>
            <a:r>
              <a:rPr lang="zh-CN" altLang="en-US" sz="2800" dirty="0">
                <a:solidFill>
                  <a:srgbClr val="5D3A28"/>
                </a:solidFill>
                <a:latin typeface="微软雅黑" panose="020B0503020204020204" charset="-122"/>
                <a:ea typeface="微软雅黑" panose="020B0503020204020204" charset="-122"/>
              </a:rPr>
              <a:t>刺激旅游需求，引导旅游消费</a:t>
            </a:r>
            <a:endParaRPr lang="zh-CN" altLang="en-US" sz="2800" dirty="0">
              <a:solidFill>
                <a:srgbClr val="5D3A28"/>
              </a:solidFill>
              <a:latin typeface="微软雅黑" panose="020B0503020204020204" charset="-122"/>
              <a:ea typeface="微软雅黑" panose="020B0503020204020204" charset="-122"/>
            </a:endParaRPr>
          </a:p>
        </p:txBody>
      </p:sp>
      <p:sp>
        <p:nvSpPr>
          <p:cNvPr id="10" name="WordArt 18"/>
          <p:cNvSpPr>
            <a:spLocks noChangeArrowheads="1" noChangeShapeType="1" noTextEdit="1"/>
          </p:cNvSpPr>
          <p:nvPr/>
        </p:nvSpPr>
        <p:spPr bwMode="auto">
          <a:xfrm>
            <a:off x="576944" y="5385257"/>
            <a:ext cx="10700656" cy="993772"/>
          </a:xfrm>
          <a:prstGeom prst="rect">
            <a:avLst/>
          </a:prstGeom>
        </p:spPr>
        <p:txBody>
          <a:bodyPr wrap="none" fromWordArt="1">
            <a:prstTxWarp prst="textPlain">
              <a:avLst>
                <a:gd name="adj" fmla="val 50000"/>
              </a:avLst>
            </a:prstTxWarp>
          </a:bodyPr>
          <a:lstStyle/>
          <a:p>
            <a:pPr algn="ctr"/>
            <a:endParaRPr lang="zh-CN" altLang="en-US" sz="200" kern="10" dirty="0">
              <a:ln w="9525">
                <a:solidFill>
                  <a:srgbClr val="000000"/>
                </a:solidFill>
                <a:round/>
              </a:ln>
              <a:solidFill>
                <a:srgbClr val="FF9900"/>
              </a:solidFill>
              <a:effectLst>
                <a:outerShdw dist="35921" dir="2700000" algn="ctr" rotWithShape="0">
                  <a:srgbClr val="808080"/>
                </a:outerShdw>
              </a:effectLst>
              <a:latin typeface="华文行楷" panose="02010800040101010101" pitchFamily="2" charset="-122"/>
              <a:ea typeface="华文行楷" panose="02010800040101010101" pitchFamily="2" charset="-122"/>
            </a:endParaRPr>
          </a:p>
        </p:txBody>
      </p:sp>
      <p:sp>
        <p:nvSpPr>
          <p:cNvPr id="2" name="矩形 1"/>
          <p:cNvSpPr/>
          <p:nvPr/>
        </p:nvSpPr>
        <p:spPr>
          <a:xfrm>
            <a:off x="965926" y="6083169"/>
            <a:ext cx="10896600" cy="521970"/>
          </a:xfrm>
          <a:prstGeom prst="rect">
            <a:avLst/>
          </a:prstGeom>
          <a:solidFill>
            <a:schemeClr val="bg1">
              <a:lumMod val="20000"/>
              <a:lumOff val="80000"/>
            </a:schemeClr>
          </a:solidFill>
        </p:spPr>
        <p:txBody>
          <a:bodyPr wrap="square">
            <a:spAutoFit/>
          </a:bodyPr>
          <a:lstStyle/>
          <a:p>
            <a:r>
              <a:rPr lang="zh-CN" altLang="en-US" sz="2800" dirty="0">
                <a:solidFill>
                  <a:srgbClr val="000000"/>
                </a:solidFill>
                <a:latin typeface="微软雅黑" panose="020B0503020204020204" charset="-122"/>
                <a:ea typeface="微软雅黑" panose="020B0503020204020204" charset="-122"/>
              </a:rPr>
              <a:t>旅游促销的作用有哪些？何时需要旅游</a:t>
            </a:r>
            <a:r>
              <a:rPr lang="zh-CN" altLang="en-US" sz="2800" dirty="0">
                <a:solidFill>
                  <a:srgbClr val="000000"/>
                </a:solidFill>
                <a:latin typeface="微软雅黑" panose="020B0503020204020204" charset="-122"/>
                <a:ea typeface="微软雅黑" panose="020B0503020204020204" charset="-122"/>
              </a:rPr>
              <a:t>促销？</a:t>
            </a:r>
            <a:endParaRPr lang="zh-CN" altLang="en-US" sz="2800" dirty="0">
              <a:solidFill>
                <a:srgbClr val="000000"/>
              </a:solidFill>
              <a:latin typeface="微软雅黑" panose="020B0503020204020204" charset="-122"/>
              <a:ea typeface="微软雅黑" panose="020B0503020204020204" charset="-122"/>
            </a:endParaRPr>
          </a:p>
        </p:txBody>
      </p:sp>
      <p:grpSp>
        <p:nvGrpSpPr>
          <p:cNvPr id="5" name="组 4"/>
          <p:cNvGrpSpPr/>
          <p:nvPr/>
        </p:nvGrpSpPr>
        <p:grpSpPr>
          <a:xfrm>
            <a:off x="13970" y="332846"/>
            <a:ext cx="6412230" cy="683789"/>
            <a:chOff x="4524703" y="1781503"/>
            <a:chExt cx="5796814" cy="683606"/>
          </a:xfrm>
        </p:grpSpPr>
        <p:sp>
          <p:nvSpPr>
            <p:cNvPr id="6" name="矩形 5"/>
            <p:cNvSpPr/>
            <p:nvPr/>
          </p:nvSpPr>
          <p:spPr>
            <a:xfrm>
              <a:off x="4524703" y="1781503"/>
              <a:ext cx="709449" cy="457200"/>
            </a:xfrm>
            <a:prstGeom prst="rect">
              <a:avLst/>
            </a:prstGeom>
            <a:solidFill>
              <a:srgbClr val="BD37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kumimoji="1" lang="zh-CN" altLang="en-US"/>
            </a:p>
          </p:txBody>
        </p:sp>
        <p:sp>
          <p:nvSpPr>
            <p:cNvPr id="3" name="矩形 2"/>
            <p:cNvSpPr/>
            <p:nvPr/>
          </p:nvSpPr>
          <p:spPr>
            <a:xfrm>
              <a:off x="4524703" y="2282535"/>
              <a:ext cx="709449" cy="66862"/>
            </a:xfrm>
            <a:prstGeom prst="rect">
              <a:avLst/>
            </a:prstGeom>
            <a:solidFill>
              <a:srgbClr val="BD37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kumimoji="1" lang="zh-CN" altLang="en-US"/>
            </a:p>
          </p:txBody>
        </p:sp>
        <p:sp>
          <p:nvSpPr>
            <p:cNvPr id="4" name="文本框 3"/>
            <p:cNvSpPr txBox="1"/>
            <p:nvPr/>
          </p:nvSpPr>
          <p:spPr>
            <a:xfrm>
              <a:off x="5308863" y="1914183"/>
              <a:ext cx="5012654" cy="435493"/>
            </a:xfrm>
            <a:prstGeom prst="rect">
              <a:avLst/>
            </a:prstGeom>
            <a:noFill/>
          </p:spPr>
          <p:txBody>
            <a:bodyPr wrap="square" rtlCol="0">
              <a:spAutoFit/>
            </a:bodyPr>
            <a:p>
              <a:pPr algn="l">
                <a:lnSpc>
                  <a:spcPct val="80000"/>
                </a:lnSpc>
              </a:pPr>
              <a:r>
                <a:rPr lang="zh-CN" altLang="en-US" sz="2800" b="1" dirty="0">
                  <a:solidFill>
                    <a:schemeClr val="accent4"/>
                  </a:solidFill>
                  <a:latin typeface="+mn-ea"/>
                  <a:sym typeface="+mn-ea"/>
                </a:rPr>
                <a:t>旅游</a:t>
              </a:r>
              <a:r>
                <a:rPr lang="zh-CN" altLang="en-US" sz="2800" b="1" dirty="0">
                  <a:solidFill>
                    <a:schemeClr val="accent4"/>
                  </a:solidFill>
                  <a:latin typeface="+mn-ea"/>
                  <a:sym typeface="+mn-ea"/>
                </a:rPr>
                <a:t>促销</a:t>
              </a:r>
              <a:endParaRPr lang="zh-CN" altLang="en-US" sz="2800" b="1" dirty="0">
                <a:solidFill>
                  <a:schemeClr val="accent4"/>
                </a:solidFill>
                <a:latin typeface="+mn-ea"/>
                <a:sym typeface="+mn-ea"/>
              </a:endParaRPr>
            </a:p>
          </p:txBody>
        </p:sp>
        <p:sp>
          <p:nvSpPr>
            <p:cNvPr id="8" name="文本框 7"/>
            <p:cNvSpPr txBox="1"/>
            <p:nvPr/>
          </p:nvSpPr>
          <p:spPr>
            <a:xfrm>
              <a:off x="5309038" y="2096809"/>
              <a:ext cx="309880" cy="368300"/>
            </a:xfrm>
            <a:prstGeom prst="rect">
              <a:avLst/>
            </a:prstGeom>
            <a:noFill/>
          </p:spPr>
          <p:txBody>
            <a:bodyPr wrap="square" rtlCol="0">
              <a:spAutoFit/>
            </a:bodyPr>
            <a:p>
              <a:endParaRPr kumimoji="1" lang="en-US" altLang="zh-CN" dirty="0">
                <a:solidFill>
                  <a:schemeClr val="bg1">
                    <a:lumMod val="50000"/>
                  </a:schemeClr>
                </a:solidFill>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9938"/>
                                        </p:tgtEl>
                                        <p:attrNameLst>
                                          <p:attrName>style.visibility</p:attrName>
                                        </p:attrNameLst>
                                      </p:cBhvr>
                                      <p:to>
                                        <p:strVal val="visible"/>
                                      </p:to>
                                    </p:set>
                                    <p:anim calcmode="lin" valueType="num">
                                      <p:cBhvr>
                                        <p:cTn id="7" dur="500" fill="hold"/>
                                        <p:tgtEl>
                                          <p:spTgt spid="39938"/>
                                        </p:tgtEl>
                                        <p:attrNameLst>
                                          <p:attrName>ppt_w</p:attrName>
                                        </p:attrNameLst>
                                      </p:cBhvr>
                                      <p:tavLst>
                                        <p:tav tm="0">
                                          <p:val>
                                            <p:fltVal val="0"/>
                                          </p:val>
                                        </p:tav>
                                        <p:tav tm="100000">
                                          <p:val>
                                            <p:strVal val="#ppt_w"/>
                                          </p:val>
                                        </p:tav>
                                      </p:tavLst>
                                    </p:anim>
                                    <p:anim calcmode="lin" valueType="num">
                                      <p:cBhvr>
                                        <p:cTn id="8" dur="500" fill="hold"/>
                                        <p:tgtEl>
                                          <p:spTgt spid="39938"/>
                                        </p:tgtEl>
                                        <p:attrNameLst>
                                          <p:attrName>ppt_h</p:attrName>
                                        </p:attrNameLst>
                                      </p:cBhvr>
                                      <p:tavLst>
                                        <p:tav tm="0">
                                          <p:val>
                                            <p:fltVal val="0"/>
                                          </p:val>
                                        </p:tav>
                                        <p:tav tm="100000">
                                          <p:val>
                                            <p:strVal val="#ppt_h"/>
                                          </p:val>
                                        </p:tav>
                                      </p:tavLst>
                                    </p:anim>
                                    <p:animEffect transition="in" filter="fade">
                                      <p:cBhvr>
                                        <p:cTn id="9" dur="500"/>
                                        <p:tgtEl>
                                          <p:spTgt spid="39938"/>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p:cTn id="12" dur="500" fill="hold"/>
                                        <p:tgtEl>
                                          <p:spTgt spid="9"/>
                                        </p:tgtEl>
                                        <p:attrNameLst>
                                          <p:attrName>ppt_w</p:attrName>
                                        </p:attrNameLst>
                                      </p:cBhvr>
                                      <p:tavLst>
                                        <p:tav tm="0">
                                          <p:val>
                                            <p:fltVal val="0"/>
                                          </p:val>
                                        </p:tav>
                                        <p:tav tm="100000">
                                          <p:val>
                                            <p:strVal val="#ppt_w"/>
                                          </p:val>
                                        </p:tav>
                                      </p:tavLst>
                                    </p:anim>
                                    <p:anim calcmode="lin" valueType="num">
                                      <p:cBhvr>
                                        <p:cTn id="13" dur="500" fill="hold"/>
                                        <p:tgtEl>
                                          <p:spTgt spid="9"/>
                                        </p:tgtEl>
                                        <p:attrNameLst>
                                          <p:attrName>ppt_h</p:attrName>
                                        </p:attrNameLst>
                                      </p:cBhvr>
                                      <p:tavLst>
                                        <p:tav tm="0">
                                          <p:val>
                                            <p:fltVal val="0"/>
                                          </p:val>
                                        </p:tav>
                                        <p:tav tm="100000">
                                          <p:val>
                                            <p:strVal val="#ppt_h"/>
                                          </p:val>
                                        </p:tav>
                                      </p:tavLst>
                                    </p:anim>
                                    <p:animEffect transition="in" filter="fade">
                                      <p:cBhvr>
                                        <p:cTn id="14" dur="500"/>
                                        <p:tgtEl>
                                          <p:spTgt spid="9"/>
                                        </p:tgtEl>
                                      </p:cBhvr>
                                    </p:animEffect>
                                  </p:childTnLst>
                                </p:cTn>
                              </p:par>
                            </p:childTnLst>
                          </p:cTn>
                        </p:par>
                      </p:childTnLst>
                    </p:cTn>
                  </p:par>
                  <p:par>
                    <p:cTn id="15" fill="hold">
                      <p:stCondLst>
                        <p:cond delay="indefinite"/>
                      </p:stCondLst>
                      <p:childTnLst>
                        <p:par>
                          <p:cTn id="16" fill="hold">
                            <p:stCondLst>
                              <p:cond delay="0"/>
                            </p:stCondLst>
                            <p:childTnLst>
                              <p:par>
                                <p:cTn id="17" presetID="8" presetClass="entr" presetSubtype="16" fill="hold" grpId="0" nodeType="clickEffect" nodePh="1">
                                  <p:stCondLst>
                                    <p:cond delay="0"/>
                                  </p:stCondLst>
                                  <p:endCondLst>
                                    <p:cond evt="begin" delay="0">
                                      <p:tn val="17"/>
                                    </p:cond>
                                  </p:endCondLst>
                                  <p:childTnLst>
                                    <p:set>
                                      <p:cBhvr>
                                        <p:cTn id="18" dur="1" fill="hold">
                                          <p:stCondLst>
                                            <p:cond delay="0"/>
                                          </p:stCondLst>
                                        </p:cTn>
                                        <p:tgtEl>
                                          <p:spTgt spid="10"/>
                                        </p:tgtEl>
                                        <p:attrNameLst>
                                          <p:attrName>style.visibility</p:attrName>
                                        </p:attrNameLst>
                                      </p:cBhvr>
                                      <p:to>
                                        <p:strVal val="visible"/>
                                      </p:to>
                                    </p:set>
                                    <p:animEffect transition="in" filter="diamond(in)">
                                      <p:cBhvr>
                                        <p:cTn id="19" dur="1000"/>
                                        <p:tgtEl>
                                          <p:spTgt spid="10"/>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2"/>
                                        </p:tgtEl>
                                        <p:attrNameLst>
                                          <p:attrName>style.visibility</p:attrName>
                                        </p:attrNameLst>
                                      </p:cBhvr>
                                      <p:to>
                                        <p:strVal val="visible"/>
                                      </p:to>
                                    </p:set>
                                    <p:animEffect transition="in" filter="fade">
                                      <p:cBhvr>
                                        <p:cTn id="24"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2" grpId="0" bldLvl="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6" name="组合 65"/>
          <p:cNvGrpSpPr/>
          <p:nvPr/>
        </p:nvGrpSpPr>
        <p:grpSpPr>
          <a:xfrm flipH="1">
            <a:off x="6555531" y="1722145"/>
            <a:ext cx="3145861" cy="4051959"/>
            <a:chOff x="7407276" y="1643063"/>
            <a:chExt cx="3527425" cy="4543425"/>
          </a:xfrm>
        </p:grpSpPr>
        <p:sp>
          <p:nvSpPr>
            <p:cNvPr id="67" name="Oval 5"/>
            <p:cNvSpPr>
              <a:spLocks noChangeArrowheads="1"/>
            </p:cNvSpPr>
            <p:nvPr/>
          </p:nvSpPr>
          <p:spPr bwMode="auto">
            <a:xfrm>
              <a:off x="7466013" y="5853113"/>
              <a:ext cx="3405188" cy="333375"/>
            </a:xfrm>
            <a:prstGeom prst="ellipse">
              <a:avLst/>
            </a:prstGeom>
            <a:solidFill>
              <a:schemeClr val="bg1">
                <a:lumMod val="85000"/>
              </a:schemeClr>
            </a:solidFill>
            <a:ln>
              <a:noFill/>
            </a:ln>
          </p:spPr>
          <p:txBody>
            <a:bodyPr vert="horz" wrap="square" lIns="86698" tIns="43349" rIns="86698" bIns="43349" numCol="1" anchor="t" anchorCtr="0" compatLnSpc="1"/>
            <a:lstStyle/>
            <a:p>
              <a:endParaRPr lang="zh-CN" altLang="en-US" sz="1705"/>
            </a:p>
          </p:txBody>
        </p:sp>
        <p:sp>
          <p:nvSpPr>
            <p:cNvPr id="68" name="Freeform 6"/>
            <p:cNvSpPr/>
            <p:nvPr/>
          </p:nvSpPr>
          <p:spPr bwMode="auto">
            <a:xfrm>
              <a:off x="7581901" y="1931988"/>
              <a:ext cx="3176588" cy="3000375"/>
            </a:xfrm>
            <a:custGeom>
              <a:avLst/>
              <a:gdLst>
                <a:gd name="T0" fmla="*/ 1908 w 2001"/>
                <a:gd name="T1" fmla="*/ 1890 h 1890"/>
                <a:gd name="T2" fmla="*/ 89 w 2001"/>
                <a:gd name="T3" fmla="*/ 1890 h 1890"/>
                <a:gd name="T4" fmla="*/ 0 w 2001"/>
                <a:gd name="T5" fmla="*/ 0 h 1890"/>
                <a:gd name="T6" fmla="*/ 2001 w 2001"/>
                <a:gd name="T7" fmla="*/ 0 h 1890"/>
                <a:gd name="T8" fmla="*/ 1908 w 2001"/>
                <a:gd name="T9" fmla="*/ 1890 h 1890"/>
              </a:gdLst>
              <a:ahLst/>
              <a:cxnLst>
                <a:cxn ang="0">
                  <a:pos x="T0" y="T1"/>
                </a:cxn>
                <a:cxn ang="0">
                  <a:pos x="T2" y="T3"/>
                </a:cxn>
                <a:cxn ang="0">
                  <a:pos x="T4" y="T5"/>
                </a:cxn>
                <a:cxn ang="0">
                  <a:pos x="T6" y="T7"/>
                </a:cxn>
                <a:cxn ang="0">
                  <a:pos x="T8" y="T9"/>
                </a:cxn>
              </a:cxnLst>
              <a:rect l="0" t="0" r="r" b="b"/>
              <a:pathLst>
                <a:path w="2001" h="1890">
                  <a:moveTo>
                    <a:pt x="1908" y="1890"/>
                  </a:moveTo>
                  <a:lnTo>
                    <a:pt x="89" y="1890"/>
                  </a:lnTo>
                  <a:lnTo>
                    <a:pt x="0" y="0"/>
                  </a:lnTo>
                  <a:lnTo>
                    <a:pt x="2001" y="0"/>
                  </a:lnTo>
                  <a:lnTo>
                    <a:pt x="1908" y="1890"/>
                  </a:lnTo>
                  <a:close/>
                </a:path>
              </a:pathLst>
            </a:custGeom>
            <a:solidFill>
              <a:srgbClr val="CCCECE"/>
            </a:solidFill>
            <a:ln>
              <a:noFill/>
            </a:ln>
            <a:extLst>
              <a:ext uri="{91240B29-F687-4F45-9708-019B960494DF}">
                <a14:hiddenLine xmlns:a14="http://schemas.microsoft.com/office/drawing/2010/main" w="9525">
                  <a:solidFill>
                    <a:srgbClr val="000000"/>
                  </a:solidFill>
                  <a:round/>
                </a14:hiddenLine>
              </a:ext>
            </a:extLst>
          </p:spPr>
          <p:txBody>
            <a:bodyPr vert="horz" wrap="square" lIns="86698" tIns="43349" rIns="86698" bIns="43349" numCol="1" anchor="t" anchorCtr="0" compatLnSpc="1"/>
            <a:lstStyle/>
            <a:p>
              <a:endParaRPr lang="zh-CN" altLang="en-US" sz="1705"/>
            </a:p>
          </p:txBody>
        </p:sp>
        <p:sp>
          <p:nvSpPr>
            <p:cNvPr id="69" name="Freeform 7"/>
            <p:cNvSpPr/>
            <p:nvPr/>
          </p:nvSpPr>
          <p:spPr bwMode="auto">
            <a:xfrm>
              <a:off x="7670801" y="2051050"/>
              <a:ext cx="2998788" cy="2776537"/>
            </a:xfrm>
            <a:custGeom>
              <a:avLst/>
              <a:gdLst>
                <a:gd name="T0" fmla="*/ 1801 w 1889"/>
                <a:gd name="T1" fmla="*/ 1749 h 1749"/>
                <a:gd name="T2" fmla="*/ 84 w 1889"/>
                <a:gd name="T3" fmla="*/ 1749 h 1749"/>
                <a:gd name="T4" fmla="*/ 0 w 1889"/>
                <a:gd name="T5" fmla="*/ 0 h 1749"/>
                <a:gd name="T6" fmla="*/ 1889 w 1889"/>
                <a:gd name="T7" fmla="*/ 0 h 1749"/>
                <a:gd name="T8" fmla="*/ 1801 w 1889"/>
                <a:gd name="T9" fmla="*/ 1749 h 1749"/>
              </a:gdLst>
              <a:ahLst/>
              <a:cxnLst>
                <a:cxn ang="0">
                  <a:pos x="T0" y="T1"/>
                </a:cxn>
                <a:cxn ang="0">
                  <a:pos x="T2" y="T3"/>
                </a:cxn>
                <a:cxn ang="0">
                  <a:pos x="T4" y="T5"/>
                </a:cxn>
                <a:cxn ang="0">
                  <a:pos x="T6" y="T7"/>
                </a:cxn>
                <a:cxn ang="0">
                  <a:pos x="T8" y="T9"/>
                </a:cxn>
              </a:cxnLst>
              <a:rect l="0" t="0" r="r" b="b"/>
              <a:pathLst>
                <a:path w="1889" h="1749">
                  <a:moveTo>
                    <a:pt x="1801" y="1749"/>
                  </a:moveTo>
                  <a:lnTo>
                    <a:pt x="84" y="1749"/>
                  </a:lnTo>
                  <a:lnTo>
                    <a:pt x="0" y="0"/>
                  </a:lnTo>
                  <a:lnTo>
                    <a:pt x="1889" y="0"/>
                  </a:lnTo>
                  <a:lnTo>
                    <a:pt x="1801" y="1749"/>
                  </a:lnTo>
                  <a:close/>
                </a:path>
              </a:pathLst>
            </a:custGeom>
            <a:solidFill>
              <a:srgbClr val="F2F2F2"/>
            </a:solidFill>
            <a:ln>
              <a:noFill/>
            </a:ln>
            <a:extLst>
              <a:ext uri="{91240B29-F687-4F45-9708-019B960494DF}">
                <a14:hiddenLine xmlns:a14="http://schemas.microsoft.com/office/drawing/2010/main" w="9525">
                  <a:solidFill>
                    <a:srgbClr val="000000"/>
                  </a:solidFill>
                  <a:round/>
                </a14:hiddenLine>
              </a:ext>
            </a:extLst>
          </p:spPr>
          <p:txBody>
            <a:bodyPr vert="horz" wrap="square" lIns="86698" tIns="43349" rIns="86698" bIns="43349" numCol="1" anchor="t" anchorCtr="0" compatLnSpc="1"/>
            <a:lstStyle/>
            <a:p>
              <a:endParaRPr lang="zh-CN" altLang="en-US" sz="1705"/>
            </a:p>
          </p:txBody>
        </p:sp>
        <p:sp>
          <p:nvSpPr>
            <p:cNvPr id="70" name="Freeform 8"/>
            <p:cNvSpPr/>
            <p:nvPr/>
          </p:nvSpPr>
          <p:spPr bwMode="auto">
            <a:xfrm>
              <a:off x="7407276" y="1831975"/>
              <a:ext cx="3527425" cy="127000"/>
            </a:xfrm>
            <a:custGeom>
              <a:avLst/>
              <a:gdLst>
                <a:gd name="T0" fmla="*/ 1885 w 1885"/>
                <a:gd name="T1" fmla="*/ 34 h 68"/>
                <a:gd name="T2" fmla="*/ 1851 w 1885"/>
                <a:gd name="T3" fmla="*/ 68 h 68"/>
                <a:gd name="T4" fmla="*/ 33 w 1885"/>
                <a:gd name="T5" fmla="*/ 68 h 68"/>
                <a:gd name="T6" fmla="*/ 0 w 1885"/>
                <a:gd name="T7" fmla="*/ 34 h 68"/>
                <a:gd name="T8" fmla="*/ 0 w 1885"/>
                <a:gd name="T9" fmla="*/ 34 h 68"/>
                <a:gd name="T10" fmla="*/ 33 w 1885"/>
                <a:gd name="T11" fmla="*/ 0 h 68"/>
                <a:gd name="T12" fmla="*/ 1851 w 1885"/>
                <a:gd name="T13" fmla="*/ 0 h 68"/>
                <a:gd name="T14" fmla="*/ 1885 w 1885"/>
                <a:gd name="T15" fmla="*/ 34 h 6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885" h="68">
                  <a:moveTo>
                    <a:pt x="1885" y="34"/>
                  </a:moveTo>
                  <a:cubicBezTo>
                    <a:pt x="1885" y="53"/>
                    <a:pt x="1870" y="68"/>
                    <a:pt x="1851" y="68"/>
                  </a:cubicBezTo>
                  <a:cubicBezTo>
                    <a:pt x="33" y="68"/>
                    <a:pt x="33" y="68"/>
                    <a:pt x="33" y="68"/>
                  </a:cubicBezTo>
                  <a:cubicBezTo>
                    <a:pt x="15" y="68"/>
                    <a:pt x="0" y="53"/>
                    <a:pt x="0" y="34"/>
                  </a:cubicBezTo>
                  <a:cubicBezTo>
                    <a:pt x="0" y="34"/>
                    <a:pt x="0" y="34"/>
                    <a:pt x="0" y="34"/>
                  </a:cubicBezTo>
                  <a:cubicBezTo>
                    <a:pt x="0" y="16"/>
                    <a:pt x="15" y="0"/>
                    <a:pt x="33" y="0"/>
                  </a:cubicBezTo>
                  <a:cubicBezTo>
                    <a:pt x="1851" y="0"/>
                    <a:pt x="1851" y="0"/>
                    <a:pt x="1851" y="0"/>
                  </a:cubicBezTo>
                  <a:cubicBezTo>
                    <a:pt x="1870" y="0"/>
                    <a:pt x="1885" y="16"/>
                    <a:pt x="1885" y="34"/>
                  </a:cubicBezTo>
                  <a:close/>
                </a:path>
              </a:pathLst>
            </a:custGeom>
            <a:solidFill>
              <a:srgbClr val="2B2B2B"/>
            </a:solidFill>
            <a:ln>
              <a:noFill/>
            </a:ln>
            <a:extLst>
              <a:ext uri="{91240B29-F687-4F45-9708-019B960494DF}">
                <a14:hiddenLine xmlns:a14="http://schemas.microsoft.com/office/drawing/2010/main" w="9525">
                  <a:solidFill>
                    <a:srgbClr val="000000"/>
                  </a:solidFill>
                  <a:round/>
                </a14:hiddenLine>
              </a:ext>
            </a:extLst>
          </p:spPr>
          <p:txBody>
            <a:bodyPr vert="horz" wrap="square" lIns="86698" tIns="43349" rIns="86698" bIns="43349" numCol="1" anchor="t" anchorCtr="0" compatLnSpc="1"/>
            <a:lstStyle/>
            <a:p>
              <a:endParaRPr lang="zh-CN" altLang="en-US" sz="1705"/>
            </a:p>
          </p:txBody>
        </p:sp>
        <p:sp>
          <p:nvSpPr>
            <p:cNvPr id="71" name="Freeform 9"/>
            <p:cNvSpPr/>
            <p:nvPr/>
          </p:nvSpPr>
          <p:spPr bwMode="auto">
            <a:xfrm>
              <a:off x="8969376" y="1643063"/>
              <a:ext cx="395288" cy="252412"/>
            </a:xfrm>
            <a:custGeom>
              <a:avLst/>
              <a:gdLst>
                <a:gd name="T0" fmla="*/ 211 w 211"/>
                <a:gd name="T1" fmla="*/ 38 h 135"/>
                <a:gd name="T2" fmla="*/ 173 w 211"/>
                <a:gd name="T3" fmla="*/ 0 h 135"/>
                <a:gd name="T4" fmla="*/ 38 w 211"/>
                <a:gd name="T5" fmla="*/ 0 h 135"/>
                <a:gd name="T6" fmla="*/ 0 w 211"/>
                <a:gd name="T7" fmla="*/ 38 h 135"/>
                <a:gd name="T8" fmla="*/ 0 w 211"/>
                <a:gd name="T9" fmla="*/ 98 h 135"/>
                <a:gd name="T10" fmla="*/ 38 w 211"/>
                <a:gd name="T11" fmla="*/ 135 h 135"/>
                <a:gd name="T12" fmla="*/ 173 w 211"/>
                <a:gd name="T13" fmla="*/ 135 h 135"/>
                <a:gd name="T14" fmla="*/ 211 w 211"/>
                <a:gd name="T15" fmla="*/ 98 h 135"/>
                <a:gd name="T16" fmla="*/ 211 w 211"/>
                <a:gd name="T17" fmla="*/ 38 h 1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11" h="135">
                  <a:moveTo>
                    <a:pt x="211" y="38"/>
                  </a:moveTo>
                  <a:cubicBezTo>
                    <a:pt x="211" y="17"/>
                    <a:pt x="194" y="0"/>
                    <a:pt x="173" y="0"/>
                  </a:cubicBezTo>
                  <a:cubicBezTo>
                    <a:pt x="38" y="0"/>
                    <a:pt x="38" y="0"/>
                    <a:pt x="38" y="0"/>
                  </a:cubicBezTo>
                  <a:cubicBezTo>
                    <a:pt x="17" y="0"/>
                    <a:pt x="0" y="17"/>
                    <a:pt x="0" y="38"/>
                  </a:cubicBezTo>
                  <a:cubicBezTo>
                    <a:pt x="0" y="98"/>
                    <a:pt x="0" y="98"/>
                    <a:pt x="0" y="98"/>
                  </a:cubicBezTo>
                  <a:cubicBezTo>
                    <a:pt x="0" y="118"/>
                    <a:pt x="17" y="135"/>
                    <a:pt x="38" y="135"/>
                  </a:cubicBezTo>
                  <a:cubicBezTo>
                    <a:pt x="173" y="135"/>
                    <a:pt x="173" y="135"/>
                    <a:pt x="173" y="135"/>
                  </a:cubicBezTo>
                  <a:cubicBezTo>
                    <a:pt x="194" y="135"/>
                    <a:pt x="211" y="118"/>
                    <a:pt x="211" y="98"/>
                  </a:cubicBezTo>
                  <a:lnTo>
                    <a:pt x="211" y="38"/>
                  </a:lnTo>
                  <a:close/>
                </a:path>
              </a:pathLst>
            </a:custGeom>
            <a:solidFill>
              <a:srgbClr val="2B2B2B"/>
            </a:solidFill>
            <a:ln>
              <a:noFill/>
            </a:ln>
            <a:extLst>
              <a:ext uri="{91240B29-F687-4F45-9708-019B960494DF}">
                <a14:hiddenLine xmlns:a14="http://schemas.microsoft.com/office/drawing/2010/main" w="9525">
                  <a:solidFill>
                    <a:srgbClr val="000000"/>
                  </a:solidFill>
                  <a:round/>
                </a14:hiddenLine>
              </a:ext>
            </a:extLst>
          </p:spPr>
          <p:txBody>
            <a:bodyPr vert="horz" wrap="square" lIns="86698" tIns="43349" rIns="86698" bIns="43349" numCol="1" anchor="t" anchorCtr="0" compatLnSpc="1"/>
            <a:lstStyle/>
            <a:p>
              <a:endParaRPr lang="zh-CN" altLang="en-US" sz="1705"/>
            </a:p>
          </p:txBody>
        </p:sp>
        <p:sp>
          <p:nvSpPr>
            <p:cNvPr id="72" name="Freeform 10"/>
            <p:cNvSpPr/>
            <p:nvPr/>
          </p:nvSpPr>
          <p:spPr bwMode="auto">
            <a:xfrm>
              <a:off x="9382126" y="5016500"/>
              <a:ext cx="877888" cy="1012825"/>
            </a:xfrm>
            <a:custGeom>
              <a:avLst/>
              <a:gdLst>
                <a:gd name="T0" fmla="*/ 469 w 469"/>
                <a:gd name="T1" fmla="*/ 541 h 541"/>
                <a:gd name="T2" fmla="*/ 135 w 469"/>
                <a:gd name="T3" fmla="*/ 0 h 541"/>
                <a:gd name="T4" fmla="*/ 0 w 469"/>
                <a:gd name="T5" fmla="*/ 0 h 541"/>
                <a:gd name="T6" fmla="*/ 334 w 469"/>
                <a:gd name="T7" fmla="*/ 541 h 541"/>
                <a:gd name="T8" fmla="*/ 469 w 469"/>
                <a:gd name="T9" fmla="*/ 541 h 541"/>
              </a:gdLst>
              <a:ahLst/>
              <a:cxnLst>
                <a:cxn ang="0">
                  <a:pos x="T0" y="T1"/>
                </a:cxn>
                <a:cxn ang="0">
                  <a:pos x="T2" y="T3"/>
                </a:cxn>
                <a:cxn ang="0">
                  <a:pos x="T4" y="T5"/>
                </a:cxn>
                <a:cxn ang="0">
                  <a:pos x="T6" y="T7"/>
                </a:cxn>
                <a:cxn ang="0">
                  <a:pos x="T8" y="T9"/>
                </a:cxn>
              </a:cxnLst>
              <a:rect l="0" t="0" r="r" b="b"/>
              <a:pathLst>
                <a:path w="469" h="541">
                  <a:moveTo>
                    <a:pt x="469" y="541"/>
                  </a:moveTo>
                  <a:cubicBezTo>
                    <a:pt x="469" y="541"/>
                    <a:pt x="139" y="0"/>
                    <a:pt x="135" y="0"/>
                  </a:cubicBezTo>
                  <a:cubicBezTo>
                    <a:pt x="131" y="0"/>
                    <a:pt x="0" y="0"/>
                    <a:pt x="0" y="0"/>
                  </a:cubicBezTo>
                  <a:cubicBezTo>
                    <a:pt x="334" y="541"/>
                    <a:pt x="334" y="541"/>
                    <a:pt x="334" y="541"/>
                  </a:cubicBezTo>
                  <a:cubicBezTo>
                    <a:pt x="334" y="541"/>
                    <a:pt x="431" y="541"/>
                    <a:pt x="469" y="541"/>
                  </a:cubicBezTo>
                  <a:close/>
                </a:path>
              </a:pathLst>
            </a:custGeom>
            <a:solidFill>
              <a:srgbClr val="2B2B2B"/>
            </a:solidFill>
            <a:ln>
              <a:noFill/>
            </a:ln>
            <a:extLst>
              <a:ext uri="{91240B29-F687-4F45-9708-019B960494DF}">
                <a14:hiddenLine xmlns:a14="http://schemas.microsoft.com/office/drawing/2010/main" w="9525">
                  <a:solidFill>
                    <a:srgbClr val="000000"/>
                  </a:solidFill>
                  <a:round/>
                </a14:hiddenLine>
              </a:ext>
            </a:extLst>
          </p:spPr>
          <p:txBody>
            <a:bodyPr vert="horz" wrap="square" lIns="86698" tIns="43349" rIns="86698" bIns="43349" numCol="1" anchor="t" anchorCtr="0" compatLnSpc="1"/>
            <a:lstStyle/>
            <a:p>
              <a:endParaRPr lang="zh-CN" altLang="en-US" sz="1705"/>
            </a:p>
          </p:txBody>
        </p:sp>
        <p:sp>
          <p:nvSpPr>
            <p:cNvPr id="73" name="Freeform 11"/>
            <p:cNvSpPr/>
            <p:nvPr/>
          </p:nvSpPr>
          <p:spPr bwMode="auto">
            <a:xfrm>
              <a:off x="8077201" y="5016500"/>
              <a:ext cx="879475" cy="1012825"/>
            </a:xfrm>
            <a:custGeom>
              <a:avLst/>
              <a:gdLst>
                <a:gd name="T0" fmla="*/ 0 w 470"/>
                <a:gd name="T1" fmla="*/ 541 h 541"/>
                <a:gd name="T2" fmla="*/ 334 w 470"/>
                <a:gd name="T3" fmla="*/ 0 h 541"/>
                <a:gd name="T4" fmla="*/ 470 w 470"/>
                <a:gd name="T5" fmla="*/ 0 h 541"/>
                <a:gd name="T6" fmla="*/ 135 w 470"/>
                <a:gd name="T7" fmla="*/ 541 h 541"/>
                <a:gd name="T8" fmla="*/ 0 w 470"/>
                <a:gd name="T9" fmla="*/ 541 h 541"/>
              </a:gdLst>
              <a:ahLst/>
              <a:cxnLst>
                <a:cxn ang="0">
                  <a:pos x="T0" y="T1"/>
                </a:cxn>
                <a:cxn ang="0">
                  <a:pos x="T2" y="T3"/>
                </a:cxn>
                <a:cxn ang="0">
                  <a:pos x="T4" y="T5"/>
                </a:cxn>
                <a:cxn ang="0">
                  <a:pos x="T6" y="T7"/>
                </a:cxn>
                <a:cxn ang="0">
                  <a:pos x="T8" y="T9"/>
                </a:cxn>
              </a:cxnLst>
              <a:rect l="0" t="0" r="r" b="b"/>
              <a:pathLst>
                <a:path w="470" h="541">
                  <a:moveTo>
                    <a:pt x="0" y="541"/>
                  </a:moveTo>
                  <a:cubicBezTo>
                    <a:pt x="0" y="541"/>
                    <a:pt x="331" y="0"/>
                    <a:pt x="334" y="0"/>
                  </a:cubicBezTo>
                  <a:cubicBezTo>
                    <a:pt x="338" y="0"/>
                    <a:pt x="470" y="0"/>
                    <a:pt x="470" y="0"/>
                  </a:cubicBezTo>
                  <a:cubicBezTo>
                    <a:pt x="135" y="541"/>
                    <a:pt x="135" y="541"/>
                    <a:pt x="135" y="541"/>
                  </a:cubicBezTo>
                  <a:cubicBezTo>
                    <a:pt x="135" y="541"/>
                    <a:pt x="44" y="540"/>
                    <a:pt x="0" y="541"/>
                  </a:cubicBezTo>
                  <a:close/>
                </a:path>
              </a:pathLst>
            </a:custGeom>
            <a:solidFill>
              <a:srgbClr val="2B2B2B"/>
            </a:solidFill>
            <a:ln>
              <a:noFill/>
            </a:ln>
            <a:extLst>
              <a:ext uri="{91240B29-F687-4F45-9708-019B960494DF}">
                <a14:hiddenLine xmlns:a14="http://schemas.microsoft.com/office/drawing/2010/main" w="9525">
                  <a:solidFill>
                    <a:srgbClr val="000000"/>
                  </a:solidFill>
                  <a:round/>
                </a14:hiddenLine>
              </a:ext>
            </a:extLst>
          </p:spPr>
          <p:txBody>
            <a:bodyPr vert="horz" wrap="square" lIns="86698" tIns="43349" rIns="86698" bIns="43349" numCol="1" anchor="t" anchorCtr="0" compatLnSpc="1"/>
            <a:lstStyle/>
            <a:p>
              <a:endParaRPr lang="zh-CN" altLang="en-US" sz="1705"/>
            </a:p>
          </p:txBody>
        </p:sp>
        <p:sp>
          <p:nvSpPr>
            <p:cNvPr id="74" name="Freeform 12"/>
            <p:cNvSpPr/>
            <p:nvPr/>
          </p:nvSpPr>
          <p:spPr bwMode="auto">
            <a:xfrm>
              <a:off x="7553326" y="4889500"/>
              <a:ext cx="3233738" cy="127000"/>
            </a:xfrm>
            <a:custGeom>
              <a:avLst/>
              <a:gdLst>
                <a:gd name="T0" fmla="*/ 1728 w 1728"/>
                <a:gd name="T1" fmla="*/ 34 h 68"/>
                <a:gd name="T2" fmla="*/ 1697 w 1728"/>
                <a:gd name="T3" fmla="*/ 68 h 68"/>
                <a:gd name="T4" fmla="*/ 31 w 1728"/>
                <a:gd name="T5" fmla="*/ 68 h 68"/>
                <a:gd name="T6" fmla="*/ 0 w 1728"/>
                <a:gd name="T7" fmla="*/ 34 h 68"/>
                <a:gd name="T8" fmla="*/ 0 w 1728"/>
                <a:gd name="T9" fmla="*/ 34 h 68"/>
                <a:gd name="T10" fmla="*/ 31 w 1728"/>
                <a:gd name="T11" fmla="*/ 0 h 68"/>
                <a:gd name="T12" fmla="*/ 1697 w 1728"/>
                <a:gd name="T13" fmla="*/ 0 h 68"/>
                <a:gd name="T14" fmla="*/ 1728 w 1728"/>
                <a:gd name="T15" fmla="*/ 34 h 6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28" h="68">
                  <a:moveTo>
                    <a:pt x="1728" y="34"/>
                  </a:moveTo>
                  <a:cubicBezTo>
                    <a:pt x="1728" y="53"/>
                    <a:pt x="1714" y="68"/>
                    <a:pt x="1697" y="68"/>
                  </a:cubicBezTo>
                  <a:cubicBezTo>
                    <a:pt x="31" y="68"/>
                    <a:pt x="31" y="68"/>
                    <a:pt x="31" y="68"/>
                  </a:cubicBezTo>
                  <a:cubicBezTo>
                    <a:pt x="14" y="68"/>
                    <a:pt x="0" y="53"/>
                    <a:pt x="0" y="34"/>
                  </a:cubicBezTo>
                  <a:cubicBezTo>
                    <a:pt x="0" y="34"/>
                    <a:pt x="0" y="34"/>
                    <a:pt x="0" y="34"/>
                  </a:cubicBezTo>
                  <a:cubicBezTo>
                    <a:pt x="0" y="15"/>
                    <a:pt x="14" y="0"/>
                    <a:pt x="31" y="0"/>
                  </a:cubicBezTo>
                  <a:cubicBezTo>
                    <a:pt x="1697" y="0"/>
                    <a:pt x="1697" y="0"/>
                    <a:pt x="1697" y="0"/>
                  </a:cubicBezTo>
                  <a:cubicBezTo>
                    <a:pt x="1714" y="0"/>
                    <a:pt x="1728" y="15"/>
                    <a:pt x="1728" y="34"/>
                  </a:cubicBezTo>
                  <a:close/>
                </a:path>
              </a:pathLst>
            </a:custGeom>
            <a:solidFill>
              <a:srgbClr val="2B2B2B"/>
            </a:solidFill>
            <a:ln>
              <a:noFill/>
            </a:ln>
            <a:extLst>
              <a:ext uri="{91240B29-F687-4F45-9708-019B960494DF}">
                <a14:hiddenLine xmlns:a14="http://schemas.microsoft.com/office/drawing/2010/main" w="9525">
                  <a:solidFill>
                    <a:srgbClr val="000000"/>
                  </a:solidFill>
                  <a:round/>
                </a14:hiddenLine>
              </a:ext>
            </a:extLst>
          </p:spPr>
          <p:txBody>
            <a:bodyPr vert="horz" wrap="square" lIns="86698" tIns="43349" rIns="86698" bIns="43349" numCol="1" anchor="t" anchorCtr="0" compatLnSpc="1"/>
            <a:lstStyle/>
            <a:p>
              <a:endParaRPr lang="zh-CN" altLang="en-US" sz="1705"/>
            </a:p>
          </p:txBody>
        </p:sp>
      </p:grpSp>
      <p:sp>
        <p:nvSpPr>
          <p:cNvPr id="2" name="文本框 1"/>
          <p:cNvSpPr txBox="1"/>
          <p:nvPr/>
        </p:nvSpPr>
        <p:spPr>
          <a:xfrm>
            <a:off x="6977784" y="2297149"/>
            <a:ext cx="2301240" cy="732155"/>
          </a:xfrm>
          <a:prstGeom prst="rect">
            <a:avLst/>
          </a:prstGeom>
          <a:noFill/>
          <a:effectLst>
            <a:outerShdw blurRad="50800" dist="38100" dir="2700000" algn="tl" rotWithShape="0">
              <a:prstClr val="black">
                <a:alpha val="40000"/>
              </a:prstClr>
            </a:outerShdw>
          </a:effectLst>
        </p:spPr>
        <p:txBody>
          <a:bodyPr wrap="none" rtlCol="0">
            <a:spAutoFit/>
          </a:bodyPr>
          <a:lstStyle/>
          <a:p>
            <a:r>
              <a:rPr lang="zh-CN" altLang="en-US" sz="4170" dirty="0" smtClean="0">
                <a:solidFill>
                  <a:srgbClr val="329589"/>
                </a:solidFill>
                <a:latin typeface="微软雅黑" panose="020B0503020204020204" charset="-122"/>
                <a:ea typeface="微软雅黑" panose="020B0503020204020204" charset="-122"/>
              </a:rPr>
              <a:t>促销</a:t>
            </a:r>
            <a:r>
              <a:rPr lang="zh-CN" altLang="en-US" sz="4170" dirty="0" smtClean="0">
                <a:solidFill>
                  <a:srgbClr val="329589"/>
                </a:solidFill>
                <a:latin typeface="微软雅黑" panose="020B0503020204020204" charset="-122"/>
                <a:ea typeface="微软雅黑" panose="020B0503020204020204" charset="-122"/>
              </a:rPr>
              <a:t>组合</a:t>
            </a:r>
            <a:endParaRPr lang="zh-CN" altLang="en-US" sz="4170" dirty="0" smtClean="0">
              <a:solidFill>
                <a:srgbClr val="329589"/>
              </a:solidFill>
              <a:latin typeface="微软雅黑" panose="020B0503020204020204" charset="-122"/>
              <a:ea typeface="微软雅黑" panose="020B0503020204020204" charset="-122"/>
            </a:endParaRPr>
          </a:p>
        </p:txBody>
      </p:sp>
      <p:grpSp>
        <p:nvGrpSpPr>
          <p:cNvPr id="75" name="组合 74"/>
          <p:cNvGrpSpPr/>
          <p:nvPr/>
        </p:nvGrpSpPr>
        <p:grpSpPr>
          <a:xfrm>
            <a:off x="7791314" y="2238422"/>
            <a:ext cx="3181961" cy="3949606"/>
            <a:chOff x="7578726" y="2187575"/>
            <a:chExt cx="3355975" cy="4165600"/>
          </a:xfrm>
        </p:grpSpPr>
        <p:sp>
          <p:nvSpPr>
            <p:cNvPr id="76" name="Oval 13"/>
            <p:cNvSpPr>
              <a:spLocks noChangeArrowheads="1"/>
            </p:cNvSpPr>
            <p:nvPr/>
          </p:nvSpPr>
          <p:spPr bwMode="auto">
            <a:xfrm flipH="1">
              <a:off x="8709026" y="6019800"/>
              <a:ext cx="2193925" cy="333375"/>
            </a:xfrm>
            <a:prstGeom prst="ellipse">
              <a:avLst/>
            </a:prstGeom>
            <a:solidFill>
              <a:schemeClr val="bg1">
                <a:lumMod val="85000"/>
              </a:schemeClr>
            </a:solidFill>
            <a:ln>
              <a:noFill/>
            </a:ln>
          </p:spPr>
          <p:txBody>
            <a:bodyPr vert="horz" wrap="square" lIns="86698" tIns="43349" rIns="86698" bIns="43349" numCol="1" anchor="t" anchorCtr="0" compatLnSpc="1"/>
            <a:lstStyle/>
            <a:p>
              <a:endParaRPr lang="zh-CN" altLang="en-US" sz="1705"/>
            </a:p>
          </p:txBody>
        </p:sp>
        <p:grpSp>
          <p:nvGrpSpPr>
            <p:cNvPr id="77" name="组合 76"/>
            <p:cNvGrpSpPr/>
            <p:nvPr/>
          </p:nvGrpSpPr>
          <p:grpSpPr>
            <a:xfrm flipH="1">
              <a:off x="7578726" y="2187575"/>
              <a:ext cx="3355975" cy="4094163"/>
              <a:chOff x="6065838" y="2187575"/>
              <a:chExt cx="3355975" cy="4094163"/>
            </a:xfrm>
          </p:grpSpPr>
          <p:sp>
            <p:nvSpPr>
              <p:cNvPr id="78" name="Freeform 14"/>
              <p:cNvSpPr/>
              <p:nvPr/>
            </p:nvSpPr>
            <p:spPr bwMode="auto">
              <a:xfrm>
                <a:off x="8180388" y="3546475"/>
                <a:ext cx="328613" cy="190500"/>
              </a:xfrm>
              <a:custGeom>
                <a:avLst/>
                <a:gdLst>
                  <a:gd name="T0" fmla="*/ 176 w 176"/>
                  <a:gd name="T1" fmla="*/ 63 h 102"/>
                  <a:gd name="T2" fmla="*/ 115 w 176"/>
                  <a:gd name="T3" fmla="*/ 49 h 102"/>
                  <a:gd name="T4" fmla="*/ 59 w 176"/>
                  <a:gd name="T5" fmla="*/ 99 h 102"/>
                  <a:gd name="T6" fmla="*/ 3 w 176"/>
                  <a:gd name="T7" fmla="*/ 65 h 102"/>
                  <a:gd name="T8" fmla="*/ 51 w 176"/>
                  <a:gd name="T9" fmla="*/ 0 h 102"/>
                  <a:gd name="T10" fmla="*/ 176 w 176"/>
                  <a:gd name="T11" fmla="*/ 63 h 102"/>
                </a:gdLst>
                <a:ahLst/>
                <a:cxnLst>
                  <a:cxn ang="0">
                    <a:pos x="T0" y="T1"/>
                  </a:cxn>
                  <a:cxn ang="0">
                    <a:pos x="T2" y="T3"/>
                  </a:cxn>
                  <a:cxn ang="0">
                    <a:pos x="T4" y="T5"/>
                  </a:cxn>
                  <a:cxn ang="0">
                    <a:pos x="T6" y="T7"/>
                  </a:cxn>
                  <a:cxn ang="0">
                    <a:pos x="T8" y="T9"/>
                  </a:cxn>
                  <a:cxn ang="0">
                    <a:pos x="T10" y="T11"/>
                  </a:cxn>
                </a:cxnLst>
                <a:rect l="0" t="0" r="r" b="b"/>
                <a:pathLst>
                  <a:path w="176" h="102">
                    <a:moveTo>
                      <a:pt x="176" y="63"/>
                    </a:moveTo>
                    <a:cubicBezTo>
                      <a:pt x="176" y="63"/>
                      <a:pt x="129" y="49"/>
                      <a:pt x="115" y="49"/>
                    </a:cubicBezTo>
                    <a:cubicBezTo>
                      <a:pt x="101" y="50"/>
                      <a:pt x="71" y="102"/>
                      <a:pt x="59" y="99"/>
                    </a:cubicBezTo>
                    <a:cubicBezTo>
                      <a:pt x="47" y="96"/>
                      <a:pt x="7" y="88"/>
                      <a:pt x="3" y="65"/>
                    </a:cubicBezTo>
                    <a:cubicBezTo>
                      <a:pt x="0" y="41"/>
                      <a:pt x="51" y="0"/>
                      <a:pt x="51" y="0"/>
                    </a:cubicBezTo>
                    <a:cubicBezTo>
                      <a:pt x="51" y="0"/>
                      <a:pt x="159" y="44"/>
                      <a:pt x="176" y="63"/>
                    </a:cubicBezTo>
                    <a:close/>
                  </a:path>
                </a:pathLst>
              </a:custGeom>
              <a:solidFill>
                <a:srgbClr val="F2CEAD"/>
              </a:solidFill>
              <a:ln>
                <a:noFill/>
              </a:ln>
              <a:extLst>
                <a:ext uri="{91240B29-F687-4F45-9708-019B960494DF}">
                  <a14:hiddenLine xmlns:a14="http://schemas.microsoft.com/office/drawing/2010/main" w="9525">
                    <a:solidFill>
                      <a:srgbClr val="000000"/>
                    </a:solidFill>
                    <a:round/>
                  </a14:hiddenLine>
                </a:ext>
              </a:extLst>
            </p:spPr>
            <p:txBody>
              <a:bodyPr vert="horz" wrap="square" lIns="86698" tIns="43349" rIns="86698" bIns="43349" numCol="1" anchor="t" anchorCtr="0" compatLnSpc="1"/>
              <a:lstStyle/>
              <a:p>
                <a:endParaRPr lang="zh-CN" altLang="en-US" sz="1705"/>
              </a:p>
            </p:txBody>
          </p:sp>
          <p:sp>
            <p:nvSpPr>
              <p:cNvPr id="79" name="Freeform 15"/>
              <p:cNvSpPr/>
              <p:nvPr/>
            </p:nvSpPr>
            <p:spPr bwMode="auto">
              <a:xfrm>
                <a:off x="7980363" y="2513013"/>
                <a:ext cx="1441450" cy="1484312"/>
              </a:xfrm>
              <a:custGeom>
                <a:avLst/>
                <a:gdLst>
                  <a:gd name="T0" fmla="*/ 0 w 770"/>
                  <a:gd name="T1" fmla="*/ 763 h 793"/>
                  <a:gd name="T2" fmla="*/ 753 w 770"/>
                  <a:gd name="T3" fmla="*/ 0 h 793"/>
                  <a:gd name="T4" fmla="*/ 770 w 770"/>
                  <a:gd name="T5" fmla="*/ 16 h 793"/>
                  <a:gd name="T6" fmla="*/ 45 w 770"/>
                  <a:gd name="T7" fmla="*/ 793 h 793"/>
                  <a:gd name="T8" fmla="*/ 0 w 770"/>
                  <a:gd name="T9" fmla="*/ 763 h 793"/>
                </a:gdLst>
                <a:ahLst/>
                <a:cxnLst>
                  <a:cxn ang="0">
                    <a:pos x="T0" y="T1"/>
                  </a:cxn>
                  <a:cxn ang="0">
                    <a:pos x="T2" y="T3"/>
                  </a:cxn>
                  <a:cxn ang="0">
                    <a:pos x="T4" y="T5"/>
                  </a:cxn>
                  <a:cxn ang="0">
                    <a:pos x="T6" y="T7"/>
                  </a:cxn>
                  <a:cxn ang="0">
                    <a:pos x="T8" y="T9"/>
                  </a:cxn>
                </a:cxnLst>
                <a:rect l="0" t="0" r="r" b="b"/>
                <a:pathLst>
                  <a:path w="770" h="793">
                    <a:moveTo>
                      <a:pt x="0" y="763"/>
                    </a:moveTo>
                    <a:cubicBezTo>
                      <a:pt x="0" y="763"/>
                      <a:pt x="700" y="39"/>
                      <a:pt x="753" y="0"/>
                    </a:cubicBezTo>
                    <a:cubicBezTo>
                      <a:pt x="753" y="0"/>
                      <a:pt x="762" y="8"/>
                      <a:pt x="770" y="16"/>
                    </a:cubicBezTo>
                    <a:cubicBezTo>
                      <a:pt x="770" y="16"/>
                      <a:pt x="97" y="744"/>
                      <a:pt x="45" y="793"/>
                    </a:cubicBezTo>
                    <a:cubicBezTo>
                      <a:pt x="45" y="793"/>
                      <a:pt x="7" y="791"/>
                      <a:pt x="0" y="763"/>
                    </a:cubicBezTo>
                    <a:close/>
                  </a:path>
                </a:pathLst>
              </a:custGeom>
              <a:solidFill>
                <a:srgbClr val="141414"/>
              </a:solidFill>
              <a:ln>
                <a:noFill/>
              </a:ln>
              <a:extLst>
                <a:ext uri="{91240B29-F687-4F45-9708-019B960494DF}">
                  <a14:hiddenLine xmlns:a14="http://schemas.microsoft.com/office/drawing/2010/main" w="9525">
                    <a:solidFill>
                      <a:srgbClr val="000000"/>
                    </a:solidFill>
                    <a:round/>
                  </a14:hiddenLine>
                </a:ext>
              </a:extLst>
            </p:spPr>
            <p:txBody>
              <a:bodyPr vert="horz" wrap="square" lIns="86698" tIns="43349" rIns="86698" bIns="43349" numCol="1" anchor="t" anchorCtr="0" compatLnSpc="1"/>
              <a:lstStyle/>
              <a:p>
                <a:endParaRPr lang="zh-CN" altLang="en-US" sz="1705"/>
              </a:p>
            </p:txBody>
          </p:sp>
          <p:sp>
            <p:nvSpPr>
              <p:cNvPr id="80" name="Freeform 16"/>
              <p:cNvSpPr/>
              <p:nvPr/>
            </p:nvSpPr>
            <p:spPr bwMode="auto">
              <a:xfrm>
                <a:off x="8418513" y="3548063"/>
                <a:ext cx="142875" cy="119062"/>
              </a:xfrm>
              <a:custGeom>
                <a:avLst/>
                <a:gdLst>
                  <a:gd name="T0" fmla="*/ 77 w 77"/>
                  <a:gd name="T1" fmla="*/ 28 h 64"/>
                  <a:gd name="T2" fmla="*/ 24 w 77"/>
                  <a:gd name="T3" fmla="*/ 4 h 64"/>
                  <a:gd name="T4" fmla="*/ 4 w 77"/>
                  <a:gd name="T5" fmla="*/ 41 h 64"/>
                  <a:gd name="T6" fmla="*/ 58 w 77"/>
                  <a:gd name="T7" fmla="*/ 64 h 64"/>
                  <a:gd name="T8" fmla="*/ 77 w 77"/>
                  <a:gd name="T9" fmla="*/ 28 h 64"/>
                </a:gdLst>
                <a:ahLst/>
                <a:cxnLst>
                  <a:cxn ang="0">
                    <a:pos x="T0" y="T1"/>
                  </a:cxn>
                  <a:cxn ang="0">
                    <a:pos x="T2" y="T3"/>
                  </a:cxn>
                  <a:cxn ang="0">
                    <a:pos x="T4" y="T5"/>
                  </a:cxn>
                  <a:cxn ang="0">
                    <a:pos x="T6" y="T7"/>
                  </a:cxn>
                  <a:cxn ang="0">
                    <a:pos x="T8" y="T9"/>
                  </a:cxn>
                </a:cxnLst>
                <a:rect l="0" t="0" r="r" b="b"/>
                <a:pathLst>
                  <a:path w="77" h="64">
                    <a:moveTo>
                      <a:pt x="77" y="28"/>
                    </a:moveTo>
                    <a:cubicBezTo>
                      <a:pt x="77" y="28"/>
                      <a:pt x="33" y="7"/>
                      <a:pt x="24" y="4"/>
                    </a:cubicBezTo>
                    <a:cubicBezTo>
                      <a:pt x="15" y="0"/>
                      <a:pt x="0" y="30"/>
                      <a:pt x="4" y="41"/>
                    </a:cubicBezTo>
                    <a:cubicBezTo>
                      <a:pt x="9" y="53"/>
                      <a:pt x="50" y="64"/>
                      <a:pt x="58" y="64"/>
                    </a:cubicBezTo>
                    <a:cubicBezTo>
                      <a:pt x="65" y="64"/>
                      <a:pt x="77" y="28"/>
                      <a:pt x="77" y="28"/>
                    </a:cubicBezTo>
                    <a:close/>
                  </a:path>
                </a:pathLst>
              </a:custGeom>
              <a:solidFill>
                <a:srgbClr val="FFDCB8"/>
              </a:solidFill>
              <a:ln>
                <a:noFill/>
              </a:ln>
              <a:extLst>
                <a:ext uri="{91240B29-F687-4F45-9708-019B960494DF}">
                  <a14:hiddenLine xmlns:a14="http://schemas.microsoft.com/office/drawing/2010/main" w="9525">
                    <a:solidFill>
                      <a:srgbClr val="000000"/>
                    </a:solidFill>
                    <a:round/>
                  </a14:hiddenLine>
                </a:ext>
              </a:extLst>
            </p:spPr>
            <p:txBody>
              <a:bodyPr vert="horz" wrap="square" lIns="86698" tIns="43349" rIns="86698" bIns="43349" numCol="1" anchor="t" anchorCtr="0" compatLnSpc="1"/>
              <a:lstStyle/>
              <a:p>
                <a:endParaRPr lang="zh-CN" altLang="en-US" sz="1705"/>
              </a:p>
            </p:txBody>
          </p:sp>
          <p:sp>
            <p:nvSpPr>
              <p:cNvPr id="81" name="Freeform 17"/>
              <p:cNvSpPr/>
              <p:nvPr/>
            </p:nvSpPr>
            <p:spPr bwMode="auto">
              <a:xfrm>
                <a:off x="8307388" y="3602038"/>
                <a:ext cx="152400" cy="141287"/>
              </a:xfrm>
              <a:custGeom>
                <a:avLst/>
                <a:gdLst>
                  <a:gd name="T0" fmla="*/ 47 w 81"/>
                  <a:gd name="T1" fmla="*/ 19 h 75"/>
                  <a:gd name="T2" fmla="*/ 74 w 81"/>
                  <a:gd name="T3" fmla="*/ 62 h 75"/>
                  <a:gd name="T4" fmla="*/ 17 w 81"/>
                  <a:gd name="T5" fmla="*/ 36 h 75"/>
                  <a:gd name="T6" fmla="*/ 47 w 81"/>
                  <a:gd name="T7" fmla="*/ 19 h 75"/>
                </a:gdLst>
                <a:ahLst/>
                <a:cxnLst>
                  <a:cxn ang="0">
                    <a:pos x="T0" y="T1"/>
                  </a:cxn>
                  <a:cxn ang="0">
                    <a:pos x="T2" y="T3"/>
                  </a:cxn>
                  <a:cxn ang="0">
                    <a:pos x="T4" y="T5"/>
                  </a:cxn>
                  <a:cxn ang="0">
                    <a:pos x="T6" y="T7"/>
                  </a:cxn>
                </a:cxnLst>
                <a:rect l="0" t="0" r="r" b="b"/>
                <a:pathLst>
                  <a:path w="81" h="75">
                    <a:moveTo>
                      <a:pt x="47" y="19"/>
                    </a:moveTo>
                    <a:cubicBezTo>
                      <a:pt x="47" y="19"/>
                      <a:pt x="81" y="49"/>
                      <a:pt x="74" y="62"/>
                    </a:cubicBezTo>
                    <a:cubicBezTo>
                      <a:pt x="68" y="75"/>
                      <a:pt x="34" y="72"/>
                      <a:pt x="17" y="36"/>
                    </a:cubicBezTo>
                    <a:cubicBezTo>
                      <a:pt x="0" y="0"/>
                      <a:pt x="38" y="10"/>
                      <a:pt x="47" y="19"/>
                    </a:cubicBezTo>
                    <a:close/>
                  </a:path>
                </a:pathLst>
              </a:custGeom>
              <a:solidFill>
                <a:srgbClr val="FFDCB8"/>
              </a:solidFill>
              <a:ln>
                <a:noFill/>
              </a:ln>
              <a:extLst>
                <a:ext uri="{91240B29-F687-4F45-9708-019B960494DF}">
                  <a14:hiddenLine xmlns:a14="http://schemas.microsoft.com/office/drawing/2010/main" w="9525">
                    <a:solidFill>
                      <a:srgbClr val="000000"/>
                    </a:solidFill>
                    <a:round/>
                  </a14:hiddenLine>
                </a:ext>
              </a:extLst>
            </p:spPr>
            <p:txBody>
              <a:bodyPr vert="horz" wrap="square" lIns="86698" tIns="43349" rIns="86698" bIns="43349" numCol="1" anchor="t" anchorCtr="0" compatLnSpc="1"/>
              <a:lstStyle/>
              <a:p>
                <a:endParaRPr lang="zh-CN" altLang="en-US" sz="1705"/>
              </a:p>
            </p:txBody>
          </p:sp>
          <p:sp>
            <p:nvSpPr>
              <p:cNvPr id="82" name="Freeform 18"/>
              <p:cNvSpPr/>
              <p:nvPr/>
            </p:nvSpPr>
            <p:spPr bwMode="auto">
              <a:xfrm>
                <a:off x="8270876" y="3665538"/>
                <a:ext cx="120650" cy="117475"/>
              </a:xfrm>
              <a:custGeom>
                <a:avLst/>
                <a:gdLst>
                  <a:gd name="T0" fmla="*/ 21 w 65"/>
                  <a:gd name="T1" fmla="*/ 1 h 63"/>
                  <a:gd name="T2" fmla="*/ 64 w 65"/>
                  <a:gd name="T3" fmla="*/ 35 h 63"/>
                  <a:gd name="T4" fmla="*/ 33 w 65"/>
                  <a:gd name="T5" fmla="*/ 51 h 63"/>
                  <a:gd name="T6" fmla="*/ 21 w 65"/>
                  <a:gd name="T7" fmla="*/ 1 h 63"/>
                </a:gdLst>
                <a:ahLst/>
                <a:cxnLst>
                  <a:cxn ang="0">
                    <a:pos x="T0" y="T1"/>
                  </a:cxn>
                  <a:cxn ang="0">
                    <a:pos x="T2" y="T3"/>
                  </a:cxn>
                  <a:cxn ang="0">
                    <a:pos x="T4" y="T5"/>
                  </a:cxn>
                  <a:cxn ang="0">
                    <a:pos x="T6" y="T7"/>
                  </a:cxn>
                </a:cxnLst>
                <a:rect l="0" t="0" r="r" b="b"/>
                <a:pathLst>
                  <a:path w="65" h="63">
                    <a:moveTo>
                      <a:pt x="21" y="1"/>
                    </a:moveTo>
                    <a:cubicBezTo>
                      <a:pt x="34" y="0"/>
                      <a:pt x="65" y="24"/>
                      <a:pt x="64" y="35"/>
                    </a:cubicBezTo>
                    <a:cubicBezTo>
                      <a:pt x="63" y="46"/>
                      <a:pt x="51" y="63"/>
                      <a:pt x="33" y="51"/>
                    </a:cubicBezTo>
                    <a:cubicBezTo>
                      <a:pt x="14" y="38"/>
                      <a:pt x="0" y="2"/>
                      <a:pt x="21" y="1"/>
                    </a:cubicBezTo>
                    <a:close/>
                  </a:path>
                </a:pathLst>
              </a:custGeom>
              <a:solidFill>
                <a:srgbClr val="FFDCB8"/>
              </a:solidFill>
              <a:ln>
                <a:noFill/>
              </a:ln>
              <a:extLst>
                <a:ext uri="{91240B29-F687-4F45-9708-019B960494DF}">
                  <a14:hiddenLine xmlns:a14="http://schemas.microsoft.com/office/drawing/2010/main" w="9525">
                    <a:solidFill>
                      <a:srgbClr val="000000"/>
                    </a:solidFill>
                    <a:round/>
                  </a14:hiddenLine>
                </a:ext>
              </a:extLst>
            </p:spPr>
            <p:txBody>
              <a:bodyPr vert="horz" wrap="square" lIns="86698" tIns="43349" rIns="86698" bIns="43349" numCol="1" anchor="t" anchorCtr="0" compatLnSpc="1"/>
              <a:lstStyle/>
              <a:p>
                <a:endParaRPr lang="zh-CN" altLang="en-US" sz="1705"/>
              </a:p>
            </p:txBody>
          </p:sp>
          <p:sp>
            <p:nvSpPr>
              <p:cNvPr id="83" name="Freeform 19"/>
              <p:cNvSpPr/>
              <p:nvPr/>
            </p:nvSpPr>
            <p:spPr bwMode="auto">
              <a:xfrm>
                <a:off x="8148638" y="3492500"/>
                <a:ext cx="301625" cy="192087"/>
              </a:xfrm>
              <a:custGeom>
                <a:avLst/>
                <a:gdLst>
                  <a:gd name="T0" fmla="*/ 12 w 161"/>
                  <a:gd name="T1" fmla="*/ 62 h 103"/>
                  <a:gd name="T2" fmla="*/ 54 w 161"/>
                  <a:gd name="T3" fmla="*/ 5 h 103"/>
                  <a:gd name="T4" fmla="*/ 143 w 161"/>
                  <a:gd name="T5" fmla="*/ 48 h 103"/>
                  <a:gd name="T6" fmla="*/ 113 w 161"/>
                  <a:gd name="T7" fmla="*/ 71 h 103"/>
                  <a:gd name="T8" fmla="*/ 69 w 161"/>
                  <a:gd name="T9" fmla="*/ 48 h 103"/>
                  <a:gd name="T10" fmla="*/ 37 w 161"/>
                  <a:gd name="T11" fmla="*/ 94 h 103"/>
                  <a:gd name="T12" fmla="*/ 12 w 161"/>
                  <a:gd name="T13" fmla="*/ 62 h 103"/>
                </a:gdLst>
                <a:ahLst/>
                <a:cxnLst>
                  <a:cxn ang="0">
                    <a:pos x="T0" y="T1"/>
                  </a:cxn>
                  <a:cxn ang="0">
                    <a:pos x="T2" y="T3"/>
                  </a:cxn>
                  <a:cxn ang="0">
                    <a:pos x="T4" y="T5"/>
                  </a:cxn>
                  <a:cxn ang="0">
                    <a:pos x="T6" y="T7"/>
                  </a:cxn>
                  <a:cxn ang="0">
                    <a:pos x="T8" y="T9"/>
                  </a:cxn>
                  <a:cxn ang="0">
                    <a:pos x="T10" y="T11"/>
                  </a:cxn>
                  <a:cxn ang="0">
                    <a:pos x="T12" y="T13"/>
                  </a:cxn>
                </a:cxnLst>
                <a:rect l="0" t="0" r="r" b="b"/>
                <a:pathLst>
                  <a:path w="161" h="103">
                    <a:moveTo>
                      <a:pt x="12" y="62"/>
                    </a:moveTo>
                    <a:cubicBezTo>
                      <a:pt x="12" y="62"/>
                      <a:pt x="42" y="11"/>
                      <a:pt x="54" y="5"/>
                    </a:cubicBezTo>
                    <a:cubicBezTo>
                      <a:pt x="67" y="0"/>
                      <a:pt x="126" y="48"/>
                      <a:pt x="143" y="48"/>
                    </a:cubicBezTo>
                    <a:cubicBezTo>
                      <a:pt x="161" y="49"/>
                      <a:pt x="131" y="75"/>
                      <a:pt x="113" y="71"/>
                    </a:cubicBezTo>
                    <a:cubicBezTo>
                      <a:pt x="96" y="67"/>
                      <a:pt x="69" y="48"/>
                      <a:pt x="69" y="48"/>
                    </a:cubicBezTo>
                    <a:cubicBezTo>
                      <a:pt x="69" y="48"/>
                      <a:pt x="73" y="85"/>
                      <a:pt x="37" y="94"/>
                    </a:cubicBezTo>
                    <a:cubicBezTo>
                      <a:pt x="0" y="103"/>
                      <a:pt x="12" y="62"/>
                      <a:pt x="12" y="62"/>
                    </a:cubicBezTo>
                    <a:close/>
                  </a:path>
                </a:pathLst>
              </a:custGeom>
              <a:solidFill>
                <a:srgbClr val="FFDCB8"/>
              </a:solidFill>
              <a:ln>
                <a:noFill/>
              </a:ln>
              <a:extLst>
                <a:ext uri="{91240B29-F687-4F45-9708-019B960494DF}">
                  <a14:hiddenLine xmlns:a14="http://schemas.microsoft.com/office/drawing/2010/main" w="9525">
                    <a:solidFill>
                      <a:srgbClr val="000000"/>
                    </a:solidFill>
                    <a:round/>
                  </a14:hiddenLine>
                </a:ext>
              </a:extLst>
            </p:spPr>
            <p:txBody>
              <a:bodyPr vert="horz" wrap="square" lIns="86698" tIns="43349" rIns="86698" bIns="43349" numCol="1" anchor="t" anchorCtr="0" compatLnSpc="1"/>
              <a:lstStyle/>
              <a:p>
                <a:endParaRPr lang="zh-CN" altLang="en-US" sz="1705"/>
              </a:p>
            </p:txBody>
          </p:sp>
          <p:sp>
            <p:nvSpPr>
              <p:cNvPr id="84" name="Freeform 20"/>
              <p:cNvSpPr/>
              <p:nvPr/>
            </p:nvSpPr>
            <p:spPr bwMode="auto">
              <a:xfrm>
                <a:off x="6911976" y="3429000"/>
                <a:ext cx="1323975" cy="612775"/>
              </a:xfrm>
              <a:custGeom>
                <a:avLst/>
                <a:gdLst>
                  <a:gd name="T0" fmla="*/ 60 w 708"/>
                  <a:gd name="T1" fmla="*/ 6 h 328"/>
                  <a:gd name="T2" fmla="*/ 668 w 708"/>
                  <a:gd name="T3" fmla="*/ 92 h 328"/>
                  <a:gd name="T4" fmla="*/ 708 w 708"/>
                  <a:gd name="T5" fmla="*/ 155 h 328"/>
                  <a:gd name="T6" fmla="*/ 88 w 708"/>
                  <a:gd name="T7" fmla="*/ 105 h 328"/>
                  <a:gd name="T8" fmla="*/ 60 w 708"/>
                  <a:gd name="T9" fmla="*/ 6 h 328"/>
                </a:gdLst>
                <a:ahLst/>
                <a:cxnLst>
                  <a:cxn ang="0">
                    <a:pos x="T0" y="T1"/>
                  </a:cxn>
                  <a:cxn ang="0">
                    <a:pos x="T2" y="T3"/>
                  </a:cxn>
                  <a:cxn ang="0">
                    <a:pos x="T4" y="T5"/>
                  </a:cxn>
                  <a:cxn ang="0">
                    <a:pos x="T6" y="T7"/>
                  </a:cxn>
                  <a:cxn ang="0">
                    <a:pos x="T8" y="T9"/>
                  </a:cxn>
                </a:cxnLst>
                <a:rect l="0" t="0" r="r" b="b"/>
                <a:pathLst>
                  <a:path w="708" h="328">
                    <a:moveTo>
                      <a:pt x="60" y="6"/>
                    </a:moveTo>
                    <a:cubicBezTo>
                      <a:pt x="79" y="0"/>
                      <a:pt x="350" y="233"/>
                      <a:pt x="668" y="92"/>
                    </a:cubicBezTo>
                    <a:cubicBezTo>
                      <a:pt x="668" y="92"/>
                      <a:pt x="698" y="111"/>
                      <a:pt x="708" y="155"/>
                    </a:cubicBezTo>
                    <a:cubicBezTo>
                      <a:pt x="708" y="155"/>
                      <a:pt x="375" y="328"/>
                      <a:pt x="88" y="105"/>
                    </a:cubicBezTo>
                    <a:cubicBezTo>
                      <a:pt x="88" y="105"/>
                      <a:pt x="0" y="23"/>
                      <a:pt x="60" y="6"/>
                    </a:cubicBezTo>
                    <a:close/>
                  </a:path>
                </a:pathLst>
              </a:custGeom>
              <a:solidFill>
                <a:srgbClr val="464B4C"/>
              </a:solidFill>
              <a:ln>
                <a:noFill/>
              </a:ln>
              <a:extLst>
                <a:ext uri="{91240B29-F687-4F45-9708-019B960494DF}">
                  <a14:hiddenLine xmlns:a14="http://schemas.microsoft.com/office/drawing/2010/main" w="9525">
                    <a:solidFill>
                      <a:srgbClr val="000000"/>
                    </a:solidFill>
                    <a:round/>
                  </a14:hiddenLine>
                </a:ext>
              </a:extLst>
            </p:spPr>
            <p:txBody>
              <a:bodyPr vert="horz" wrap="square" lIns="86698" tIns="43349" rIns="86698" bIns="43349" numCol="1" anchor="t" anchorCtr="0" compatLnSpc="1"/>
              <a:lstStyle/>
              <a:p>
                <a:endParaRPr lang="zh-CN" altLang="en-US" sz="1705"/>
              </a:p>
            </p:txBody>
          </p:sp>
          <p:sp>
            <p:nvSpPr>
              <p:cNvPr id="85" name="Freeform 21"/>
              <p:cNvSpPr/>
              <p:nvPr/>
            </p:nvSpPr>
            <p:spPr bwMode="auto">
              <a:xfrm>
                <a:off x="6867526" y="2490788"/>
                <a:ext cx="254000" cy="552450"/>
              </a:xfrm>
              <a:custGeom>
                <a:avLst/>
                <a:gdLst>
                  <a:gd name="T0" fmla="*/ 64 w 136"/>
                  <a:gd name="T1" fmla="*/ 13 h 295"/>
                  <a:gd name="T2" fmla="*/ 77 w 136"/>
                  <a:gd name="T3" fmla="*/ 197 h 295"/>
                  <a:gd name="T4" fmla="*/ 64 w 136"/>
                  <a:gd name="T5" fmla="*/ 13 h 295"/>
                </a:gdLst>
                <a:ahLst/>
                <a:cxnLst>
                  <a:cxn ang="0">
                    <a:pos x="T0" y="T1"/>
                  </a:cxn>
                  <a:cxn ang="0">
                    <a:pos x="T2" y="T3"/>
                  </a:cxn>
                  <a:cxn ang="0">
                    <a:pos x="T4" y="T5"/>
                  </a:cxn>
                </a:cxnLst>
                <a:rect l="0" t="0" r="r" b="b"/>
                <a:pathLst>
                  <a:path w="136" h="295">
                    <a:moveTo>
                      <a:pt x="64" y="13"/>
                    </a:moveTo>
                    <a:cubicBezTo>
                      <a:pt x="64" y="13"/>
                      <a:pt x="136" y="99"/>
                      <a:pt x="77" y="197"/>
                    </a:cubicBezTo>
                    <a:cubicBezTo>
                      <a:pt x="18" y="295"/>
                      <a:pt x="0" y="0"/>
                      <a:pt x="64" y="13"/>
                    </a:cubicBezTo>
                    <a:close/>
                  </a:path>
                </a:pathLst>
              </a:custGeom>
              <a:solidFill>
                <a:srgbClr val="725C2B"/>
              </a:solidFill>
              <a:ln>
                <a:noFill/>
              </a:ln>
              <a:extLst>
                <a:ext uri="{91240B29-F687-4F45-9708-019B960494DF}">
                  <a14:hiddenLine xmlns:a14="http://schemas.microsoft.com/office/drawing/2010/main" w="9525">
                    <a:solidFill>
                      <a:srgbClr val="000000"/>
                    </a:solidFill>
                    <a:round/>
                  </a14:hiddenLine>
                </a:ext>
              </a:extLst>
            </p:spPr>
            <p:txBody>
              <a:bodyPr vert="horz" wrap="square" lIns="86698" tIns="43349" rIns="86698" bIns="43349" numCol="1" anchor="t" anchorCtr="0" compatLnSpc="1"/>
              <a:lstStyle/>
              <a:p>
                <a:endParaRPr lang="zh-CN" altLang="en-US" sz="1705"/>
              </a:p>
            </p:txBody>
          </p:sp>
          <p:sp>
            <p:nvSpPr>
              <p:cNvPr id="86" name="Freeform 22"/>
              <p:cNvSpPr/>
              <p:nvPr/>
            </p:nvSpPr>
            <p:spPr bwMode="auto">
              <a:xfrm>
                <a:off x="6399213" y="2408238"/>
                <a:ext cx="693738" cy="968375"/>
              </a:xfrm>
              <a:custGeom>
                <a:avLst/>
                <a:gdLst>
                  <a:gd name="T0" fmla="*/ 302 w 371"/>
                  <a:gd name="T1" fmla="*/ 84 h 517"/>
                  <a:gd name="T2" fmla="*/ 360 w 371"/>
                  <a:gd name="T3" fmla="*/ 406 h 517"/>
                  <a:gd name="T4" fmla="*/ 109 w 371"/>
                  <a:gd name="T5" fmla="*/ 479 h 517"/>
                  <a:gd name="T6" fmla="*/ 35 w 371"/>
                  <a:gd name="T7" fmla="*/ 301 h 517"/>
                  <a:gd name="T8" fmla="*/ 54 w 371"/>
                  <a:gd name="T9" fmla="*/ 76 h 517"/>
                  <a:gd name="T10" fmla="*/ 302 w 371"/>
                  <a:gd name="T11" fmla="*/ 84 h 517"/>
                </a:gdLst>
                <a:ahLst/>
                <a:cxnLst>
                  <a:cxn ang="0">
                    <a:pos x="T0" y="T1"/>
                  </a:cxn>
                  <a:cxn ang="0">
                    <a:pos x="T2" y="T3"/>
                  </a:cxn>
                  <a:cxn ang="0">
                    <a:pos x="T4" y="T5"/>
                  </a:cxn>
                  <a:cxn ang="0">
                    <a:pos x="T6" y="T7"/>
                  </a:cxn>
                  <a:cxn ang="0">
                    <a:pos x="T8" y="T9"/>
                  </a:cxn>
                  <a:cxn ang="0">
                    <a:pos x="T10" y="T11"/>
                  </a:cxn>
                </a:cxnLst>
                <a:rect l="0" t="0" r="r" b="b"/>
                <a:pathLst>
                  <a:path w="371" h="517">
                    <a:moveTo>
                      <a:pt x="302" y="84"/>
                    </a:moveTo>
                    <a:cubicBezTo>
                      <a:pt x="302" y="84"/>
                      <a:pt x="371" y="305"/>
                      <a:pt x="360" y="406"/>
                    </a:cubicBezTo>
                    <a:cubicBezTo>
                      <a:pt x="349" y="508"/>
                      <a:pt x="152" y="517"/>
                      <a:pt x="109" y="479"/>
                    </a:cubicBezTo>
                    <a:cubicBezTo>
                      <a:pt x="65" y="442"/>
                      <a:pt x="35" y="301"/>
                      <a:pt x="35" y="301"/>
                    </a:cubicBezTo>
                    <a:cubicBezTo>
                      <a:pt x="35" y="301"/>
                      <a:pt x="0" y="121"/>
                      <a:pt x="54" y="76"/>
                    </a:cubicBezTo>
                    <a:cubicBezTo>
                      <a:pt x="108" y="31"/>
                      <a:pt x="263" y="0"/>
                      <a:pt x="302" y="84"/>
                    </a:cubicBezTo>
                    <a:close/>
                  </a:path>
                </a:pathLst>
              </a:custGeom>
              <a:solidFill>
                <a:srgbClr val="FFDCB8"/>
              </a:solidFill>
              <a:ln>
                <a:noFill/>
              </a:ln>
              <a:extLst>
                <a:ext uri="{91240B29-F687-4F45-9708-019B960494DF}">
                  <a14:hiddenLine xmlns:a14="http://schemas.microsoft.com/office/drawing/2010/main" w="9525">
                    <a:solidFill>
                      <a:srgbClr val="000000"/>
                    </a:solidFill>
                    <a:round/>
                  </a14:hiddenLine>
                </a:ext>
              </a:extLst>
            </p:spPr>
            <p:txBody>
              <a:bodyPr vert="horz" wrap="square" lIns="86698" tIns="43349" rIns="86698" bIns="43349" numCol="1" anchor="t" anchorCtr="0" compatLnSpc="1"/>
              <a:lstStyle/>
              <a:p>
                <a:endParaRPr lang="zh-CN" altLang="en-US" sz="1705"/>
              </a:p>
            </p:txBody>
          </p:sp>
          <p:sp>
            <p:nvSpPr>
              <p:cNvPr id="87" name="Freeform 23"/>
              <p:cNvSpPr/>
              <p:nvPr/>
            </p:nvSpPr>
            <p:spPr bwMode="auto">
              <a:xfrm>
                <a:off x="6103938" y="2187575"/>
                <a:ext cx="1173163" cy="896937"/>
              </a:xfrm>
              <a:custGeom>
                <a:avLst/>
                <a:gdLst>
                  <a:gd name="T0" fmla="*/ 208 w 627"/>
                  <a:gd name="T1" fmla="*/ 464 h 479"/>
                  <a:gd name="T2" fmla="*/ 229 w 627"/>
                  <a:gd name="T3" fmla="*/ 453 h 479"/>
                  <a:gd name="T4" fmla="*/ 208 w 627"/>
                  <a:gd name="T5" fmla="*/ 256 h 479"/>
                  <a:gd name="T6" fmla="*/ 266 w 627"/>
                  <a:gd name="T7" fmla="*/ 269 h 479"/>
                  <a:gd name="T8" fmla="*/ 257 w 627"/>
                  <a:gd name="T9" fmla="*/ 235 h 479"/>
                  <a:gd name="T10" fmla="*/ 357 w 627"/>
                  <a:gd name="T11" fmla="*/ 252 h 479"/>
                  <a:gd name="T12" fmla="*/ 336 w 627"/>
                  <a:gd name="T13" fmla="*/ 216 h 479"/>
                  <a:gd name="T14" fmla="*/ 485 w 627"/>
                  <a:gd name="T15" fmla="*/ 231 h 479"/>
                  <a:gd name="T16" fmla="*/ 460 w 627"/>
                  <a:gd name="T17" fmla="*/ 202 h 479"/>
                  <a:gd name="T18" fmla="*/ 475 w 627"/>
                  <a:gd name="T19" fmla="*/ 36 h 479"/>
                  <a:gd name="T20" fmla="*/ 430 w 627"/>
                  <a:gd name="T21" fmla="*/ 79 h 479"/>
                  <a:gd name="T22" fmla="*/ 281 w 627"/>
                  <a:gd name="T23" fmla="*/ 36 h 479"/>
                  <a:gd name="T24" fmla="*/ 306 w 627"/>
                  <a:gd name="T25" fmla="*/ 96 h 479"/>
                  <a:gd name="T26" fmla="*/ 97 w 627"/>
                  <a:gd name="T27" fmla="*/ 188 h 479"/>
                  <a:gd name="T28" fmla="*/ 82 w 627"/>
                  <a:gd name="T29" fmla="*/ 130 h 479"/>
                  <a:gd name="T30" fmla="*/ 54 w 627"/>
                  <a:gd name="T31" fmla="*/ 197 h 479"/>
                  <a:gd name="T32" fmla="*/ 0 w 627"/>
                  <a:gd name="T33" fmla="*/ 220 h 479"/>
                  <a:gd name="T34" fmla="*/ 37 w 627"/>
                  <a:gd name="T35" fmla="*/ 266 h 479"/>
                  <a:gd name="T36" fmla="*/ 161 w 627"/>
                  <a:gd name="T37" fmla="*/ 479 h 479"/>
                  <a:gd name="T38" fmla="*/ 208 w 627"/>
                  <a:gd name="T39" fmla="*/ 464 h 4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627" h="479">
                    <a:moveTo>
                      <a:pt x="208" y="464"/>
                    </a:moveTo>
                    <a:cubicBezTo>
                      <a:pt x="229" y="453"/>
                      <a:pt x="229" y="453"/>
                      <a:pt x="229" y="453"/>
                    </a:cubicBezTo>
                    <a:cubicBezTo>
                      <a:pt x="229" y="453"/>
                      <a:pt x="244" y="286"/>
                      <a:pt x="208" y="256"/>
                    </a:cubicBezTo>
                    <a:cubicBezTo>
                      <a:pt x="208" y="256"/>
                      <a:pt x="253" y="276"/>
                      <a:pt x="266" y="269"/>
                    </a:cubicBezTo>
                    <a:cubicBezTo>
                      <a:pt x="280" y="261"/>
                      <a:pt x="257" y="235"/>
                      <a:pt x="257" y="235"/>
                    </a:cubicBezTo>
                    <a:cubicBezTo>
                      <a:pt x="257" y="235"/>
                      <a:pt x="340" y="261"/>
                      <a:pt x="357" y="252"/>
                    </a:cubicBezTo>
                    <a:cubicBezTo>
                      <a:pt x="374" y="242"/>
                      <a:pt x="336" y="216"/>
                      <a:pt x="336" y="216"/>
                    </a:cubicBezTo>
                    <a:cubicBezTo>
                      <a:pt x="336" y="216"/>
                      <a:pt x="474" y="252"/>
                      <a:pt x="485" y="231"/>
                    </a:cubicBezTo>
                    <a:cubicBezTo>
                      <a:pt x="496" y="210"/>
                      <a:pt x="460" y="202"/>
                      <a:pt x="460" y="202"/>
                    </a:cubicBezTo>
                    <a:cubicBezTo>
                      <a:pt x="460" y="202"/>
                      <a:pt x="627" y="128"/>
                      <a:pt x="475" y="36"/>
                    </a:cubicBezTo>
                    <a:cubicBezTo>
                      <a:pt x="475" y="36"/>
                      <a:pt x="449" y="32"/>
                      <a:pt x="430" y="79"/>
                    </a:cubicBezTo>
                    <a:cubicBezTo>
                      <a:pt x="430" y="79"/>
                      <a:pt x="302" y="0"/>
                      <a:pt x="281" y="36"/>
                    </a:cubicBezTo>
                    <a:cubicBezTo>
                      <a:pt x="261" y="72"/>
                      <a:pt x="306" y="96"/>
                      <a:pt x="306" y="96"/>
                    </a:cubicBezTo>
                    <a:cubicBezTo>
                      <a:pt x="306" y="96"/>
                      <a:pt x="141" y="83"/>
                      <a:pt x="97" y="188"/>
                    </a:cubicBezTo>
                    <a:cubicBezTo>
                      <a:pt x="97" y="188"/>
                      <a:pt x="90" y="135"/>
                      <a:pt x="82" y="130"/>
                    </a:cubicBezTo>
                    <a:cubicBezTo>
                      <a:pt x="75" y="124"/>
                      <a:pt x="41" y="145"/>
                      <a:pt x="54" y="197"/>
                    </a:cubicBezTo>
                    <a:cubicBezTo>
                      <a:pt x="54" y="197"/>
                      <a:pt x="0" y="177"/>
                      <a:pt x="0" y="220"/>
                    </a:cubicBezTo>
                    <a:cubicBezTo>
                      <a:pt x="0" y="263"/>
                      <a:pt x="37" y="266"/>
                      <a:pt x="37" y="266"/>
                    </a:cubicBezTo>
                    <a:cubicBezTo>
                      <a:pt x="37" y="266"/>
                      <a:pt x="26" y="432"/>
                      <a:pt x="161" y="479"/>
                    </a:cubicBezTo>
                    <a:lnTo>
                      <a:pt x="208" y="464"/>
                    </a:lnTo>
                    <a:close/>
                  </a:path>
                </a:pathLst>
              </a:custGeom>
              <a:solidFill>
                <a:srgbClr val="725C2B"/>
              </a:solidFill>
              <a:ln>
                <a:noFill/>
              </a:ln>
              <a:extLst>
                <a:ext uri="{91240B29-F687-4F45-9708-019B960494DF}">
                  <a14:hiddenLine xmlns:a14="http://schemas.microsoft.com/office/drawing/2010/main" w="9525">
                    <a:solidFill>
                      <a:srgbClr val="000000"/>
                    </a:solidFill>
                    <a:round/>
                  </a14:hiddenLine>
                </a:ext>
              </a:extLst>
            </p:spPr>
            <p:txBody>
              <a:bodyPr vert="horz" wrap="square" lIns="86698" tIns="43349" rIns="86698" bIns="43349" numCol="1" anchor="t" anchorCtr="0" compatLnSpc="1"/>
              <a:lstStyle/>
              <a:p>
                <a:endParaRPr lang="zh-CN" altLang="en-US" sz="1705"/>
              </a:p>
            </p:txBody>
          </p:sp>
          <p:sp>
            <p:nvSpPr>
              <p:cNvPr id="88" name="Freeform 24"/>
              <p:cNvSpPr/>
              <p:nvPr/>
            </p:nvSpPr>
            <p:spPr bwMode="auto">
              <a:xfrm>
                <a:off x="6303963" y="2974975"/>
                <a:ext cx="298450" cy="320675"/>
              </a:xfrm>
              <a:custGeom>
                <a:avLst/>
                <a:gdLst>
                  <a:gd name="T0" fmla="*/ 109 w 160"/>
                  <a:gd name="T1" fmla="*/ 39 h 171"/>
                  <a:gd name="T2" fmla="*/ 36 w 160"/>
                  <a:gd name="T3" fmla="*/ 20 h 171"/>
                  <a:gd name="T4" fmla="*/ 126 w 160"/>
                  <a:gd name="T5" fmla="*/ 124 h 171"/>
                  <a:gd name="T6" fmla="*/ 109 w 160"/>
                  <a:gd name="T7" fmla="*/ 39 h 171"/>
                </a:gdLst>
                <a:ahLst/>
                <a:cxnLst>
                  <a:cxn ang="0">
                    <a:pos x="T0" y="T1"/>
                  </a:cxn>
                  <a:cxn ang="0">
                    <a:pos x="T2" y="T3"/>
                  </a:cxn>
                  <a:cxn ang="0">
                    <a:pos x="T4" y="T5"/>
                  </a:cxn>
                  <a:cxn ang="0">
                    <a:pos x="T6" y="T7"/>
                  </a:cxn>
                </a:cxnLst>
                <a:rect l="0" t="0" r="r" b="b"/>
                <a:pathLst>
                  <a:path w="160" h="171">
                    <a:moveTo>
                      <a:pt x="109" y="39"/>
                    </a:moveTo>
                    <a:cubicBezTo>
                      <a:pt x="109" y="39"/>
                      <a:pt x="71" y="0"/>
                      <a:pt x="36" y="20"/>
                    </a:cubicBezTo>
                    <a:cubicBezTo>
                      <a:pt x="0" y="41"/>
                      <a:pt x="47" y="171"/>
                      <a:pt x="126" y="124"/>
                    </a:cubicBezTo>
                    <a:cubicBezTo>
                      <a:pt x="160" y="105"/>
                      <a:pt x="109" y="39"/>
                      <a:pt x="109" y="39"/>
                    </a:cubicBezTo>
                    <a:close/>
                  </a:path>
                </a:pathLst>
              </a:custGeom>
              <a:solidFill>
                <a:srgbClr val="FFDCB8"/>
              </a:solidFill>
              <a:ln>
                <a:noFill/>
              </a:ln>
              <a:extLst>
                <a:ext uri="{91240B29-F687-4F45-9708-019B960494DF}">
                  <a14:hiddenLine xmlns:a14="http://schemas.microsoft.com/office/drawing/2010/main" w="9525">
                    <a:solidFill>
                      <a:srgbClr val="000000"/>
                    </a:solidFill>
                    <a:round/>
                  </a14:hiddenLine>
                </a:ext>
              </a:extLst>
            </p:spPr>
            <p:txBody>
              <a:bodyPr vert="horz" wrap="square" lIns="86698" tIns="43349" rIns="86698" bIns="43349" numCol="1" anchor="t" anchorCtr="0" compatLnSpc="1"/>
              <a:lstStyle/>
              <a:p>
                <a:endParaRPr lang="zh-CN" altLang="en-US" sz="1705"/>
              </a:p>
            </p:txBody>
          </p:sp>
          <p:sp>
            <p:nvSpPr>
              <p:cNvPr id="89" name="Freeform 25"/>
              <p:cNvSpPr/>
              <p:nvPr/>
            </p:nvSpPr>
            <p:spPr bwMode="auto">
              <a:xfrm>
                <a:off x="6881813" y="2776538"/>
                <a:ext cx="128588" cy="165100"/>
              </a:xfrm>
              <a:custGeom>
                <a:avLst/>
                <a:gdLst>
                  <a:gd name="T0" fmla="*/ 9 w 69"/>
                  <a:gd name="T1" fmla="*/ 0 h 88"/>
                  <a:gd name="T2" fmla="*/ 9 w 69"/>
                  <a:gd name="T3" fmla="*/ 58 h 88"/>
                  <a:gd name="T4" fmla="*/ 56 w 69"/>
                  <a:gd name="T5" fmla="*/ 58 h 88"/>
                  <a:gd name="T6" fmla="*/ 24 w 69"/>
                  <a:gd name="T7" fmla="*/ 88 h 88"/>
                  <a:gd name="T8" fmla="*/ 69 w 69"/>
                  <a:gd name="T9" fmla="*/ 68 h 88"/>
                  <a:gd name="T10" fmla="*/ 26 w 69"/>
                  <a:gd name="T11" fmla="*/ 49 h 88"/>
                  <a:gd name="T12" fmla="*/ 9 w 69"/>
                  <a:gd name="T13" fmla="*/ 0 h 88"/>
                </a:gdLst>
                <a:ahLst/>
                <a:cxnLst>
                  <a:cxn ang="0">
                    <a:pos x="T0" y="T1"/>
                  </a:cxn>
                  <a:cxn ang="0">
                    <a:pos x="T2" y="T3"/>
                  </a:cxn>
                  <a:cxn ang="0">
                    <a:pos x="T4" y="T5"/>
                  </a:cxn>
                  <a:cxn ang="0">
                    <a:pos x="T6" y="T7"/>
                  </a:cxn>
                  <a:cxn ang="0">
                    <a:pos x="T8" y="T9"/>
                  </a:cxn>
                  <a:cxn ang="0">
                    <a:pos x="T10" y="T11"/>
                  </a:cxn>
                  <a:cxn ang="0">
                    <a:pos x="T12" y="T13"/>
                  </a:cxn>
                </a:cxnLst>
                <a:rect l="0" t="0" r="r" b="b"/>
                <a:pathLst>
                  <a:path w="69" h="88">
                    <a:moveTo>
                      <a:pt x="9" y="0"/>
                    </a:moveTo>
                    <a:cubicBezTo>
                      <a:pt x="9" y="0"/>
                      <a:pt x="0" y="45"/>
                      <a:pt x="9" y="58"/>
                    </a:cubicBezTo>
                    <a:cubicBezTo>
                      <a:pt x="18" y="70"/>
                      <a:pt x="52" y="44"/>
                      <a:pt x="56" y="58"/>
                    </a:cubicBezTo>
                    <a:cubicBezTo>
                      <a:pt x="59" y="71"/>
                      <a:pt x="55" y="83"/>
                      <a:pt x="24" y="88"/>
                    </a:cubicBezTo>
                    <a:cubicBezTo>
                      <a:pt x="24" y="88"/>
                      <a:pt x="69" y="87"/>
                      <a:pt x="69" y="68"/>
                    </a:cubicBezTo>
                    <a:cubicBezTo>
                      <a:pt x="69" y="39"/>
                      <a:pt x="51" y="36"/>
                      <a:pt x="26" y="49"/>
                    </a:cubicBezTo>
                    <a:cubicBezTo>
                      <a:pt x="9" y="58"/>
                      <a:pt x="9" y="25"/>
                      <a:pt x="9" y="0"/>
                    </a:cubicBezTo>
                    <a:close/>
                  </a:path>
                </a:pathLst>
              </a:custGeom>
              <a:solidFill>
                <a:srgbClr val="CB8F5E"/>
              </a:solidFill>
              <a:ln>
                <a:noFill/>
              </a:ln>
              <a:extLst>
                <a:ext uri="{91240B29-F687-4F45-9708-019B960494DF}">
                  <a14:hiddenLine xmlns:a14="http://schemas.microsoft.com/office/drawing/2010/main" w="9525">
                    <a:solidFill>
                      <a:srgbClr val="000000"/>
                    </a:solidFill>
                    <a:round/>
                  </a14:hiddenLine>
                </a:ext>
              </a:extLst>
            </p:spPr>
            <p:txBody>
              <a:bodyPr vert="horz" wrap="square" lIns="86698" tIns="43349" rIns="86698" bIns="43349" numCol="1" anchor="t" anchorCtr="0" compatLnSpc="1"/>
              <a:lstStyle/>
              <a:p>
                <a:endParaRPr lang="zh-CN" altLang="en-US" sz="1705"/>
              </a:p>
            </p:txBody>
          </p:sp>
          <p:sp>
            <p:nvSpPr>
              <p:cNvPr id="90" name="Freeform 26"/>
              <p:cNvSpPr/>
              <p:nvPr/>
            </p:nvSpPr>
            <p:spPr bwMode="auto">
              <a:xfrm>
                <a:off x="6727826" y="2808288"/>
                <a:ext cx="57150" cy="79375"/>
              </a:xfrm>
              <a:custGeom>
                <a:avLst/>
                <a:gdLst>
                  <a:gd name="T0" fmla="*/ 28 w 30"/>
                  <a:gd name="T1" fmla="*/ 18 h 42"/>
                  <a:gd name="T2" fmla="*/ 19 w 30"/>
                  <a:gd name="T3" fmla="*/ 40 h 42"/>
                  <a:gd name="T4" fmla="*/ 2 w 30"/>
                  <a:gd name="T5" fmla="*/ 23 h 42"/>
                  <a:gd name="T6" fmla="*/ 11 w 30"/>
                  <a:gd name="T7" fmla="*/ 1 h 42"/>
                  <a:gd name="T8" fmla="*/ 28 w 30"/>
                  <a:gd name="T9" fmla="*/ 18 h 42"/>
                </a:gdLst>
                <a:ahLst/>
                <a:cxnLst>
                  <a:cxn ang="0">
                    <a:pos x="T0" y="T1"/>
                  </a:cxn>
                  <a:cxn ang="0">
                    <a:pos x="T2" y="T3"/>
                  </a:cxn>
                  <a:cxn ang="0">
                    <a:pos x="T4" y="T5"/>
                  </a:cxn>
                  <a:cxn ang="0">
                    <a:pos x="T6" y="T7"/>
                  </a:cxn>
                  <a:cxn ang="0">
                    <a:pos x="T8" y="T9"/>
                  </a:cxn>
                </a:cxnLst>
                <a:rect l="0" t="0" r="r" b="b"/>
                <a:pathLst>
                  <a:path w="30" h="42">
                    <a:moveTo>
                      <a:pt x="28" y="18"/>
                    </a:moveTo>
                    <a:cubicBezTo>
                      <a:pt x="30" y="29"/>
                      <a:pt x="26" y="39"/>
                      <a:pt x="19" y="40"/>
                    </a:cubicBezTo>
                    <a:cubicBezTo>
                      <a:pt x="12" y="42"/>
                      <a:pt x="4" y="34"/>
                      <a:pt x="2" y="23"/>
                    </a:cubicBezTo>
                    <a:cubicBezTo>
                      <a:pt x="0" y="12"/>
                      <a:pt x="4" y="2"/>
                      <a:pt x="11" y="1"/>
                    </a:cubicBezTo>
                    <a:cubicBezTo>
                      <a:pt x="18" y="0"/>
                      <a:pt x="26" y="7"/>
                      <a:pt x="28" y="18"/>
                    </a:cubicBezTo>
                    <a:close/>
                  </a:path>
                </a:pathLst>
              </a:custGeom>
              <a:solidFill>
                <a:srgbClr val="190F08"/>
              </a:solidFill>
              <a:ln>
                <a:noFill/>
              </a:ln>
              <a:extLst>
                <a:ext uri="{91240B29-F687-4F45-9708-019B960494DF}">
                  <a14:hiddenLine xmlns:a14="http://schemas.microsoft.com/office/drawing/2010/main" w="9525">
                    <a:solidFill>
                      <a:srgbClr val="000000"/>
                    </a:solidFill>
                    <a:round/>
                  </a14:hiddenLine>
                </a:ext>
              </a:extLst>
            </p:spPr>
            <p:txBody>
              <a:bodyPr vert="horz" wrap="square" lIns="86698" tIns="43349" rIns="86698" bIns="43349" numCol="1" anchor="t" anchorCtr="0" compatLnSpc="1"/>
              <a:lstStyle/>
              <a:p>
                <a:endParaRPr lang="zh-CN" altLang="en-US" sz="1705"/>
              </a:p>
            </p:txBody>
          </p:sp>
          <p:sp>
            <p:nvSpPr>
              <p:cNvPr id="91" name="Freeform 27"/>
              <p:cNvSpPr/>
              <p:nvPr/>
            </p:nvSpPr>
            <p:spPr bwMode="auto">
              <a:xfrm>
                <a:off x="6943726" y="2774950"/>
                <a:ext cx="50800" cy="71437"/>
              </a:xfrm>
              <a:custGeom>
                <a:avLst/>
                <a:gdLst>
                  <a:gd name="T0" fmla="*/ 25 w 27"/>
                  <a:gd name="T1" fmla="*/ 16 h 38"/>
                  <a:gd name="T2" fmla="*/ 17 w 27"/>
                  <a:gd name="T3" fmla="*/ 36 h 38"/>
                  <a:gd name="T4" fmla="*/ 2 w 27"/>
                  <a:gd name="T5" fmla="*/ 21 h 38"/>
                  <a:gd name="T6" fmla="*/ 10 w 27"/>
                  <a:gd name="T7" fmla="*/ 1 h 38"/>
                  <a:gd name="T8" fmla="*/ 25 w 27"/>
                  <a:gd name="T9" fmla="*/ 16 h 38"/>
                </a:gdLst>
                <a:ahLst/>
                <a:cxnLst>
                  <a:cxn ang="0">
                    <a:pos x="T0" y="T1"/>
                  </a:cxn>
                  <a:cxn ang="0">
                    <a:pos x="T2" y="T3"/>
                  </a:cxn>
                  <a:cxn ang="0">
                    <a:pos x="T4" y="T5"/>
                  </a:cxn>
                  <a:cxn ang="0">
                    <a:pos x="T6" y="T7"/>
                  </a:cxn>
                  <a:cxn ang="0">
                    <a:pos x="T8" y="T9"/>
                  </a:cxn>
                </a:cxnLst>
                <a:rect l="0" t="0" r="r" b="b"/>
                <a:pathLst>
                  <a:path w="27" h="38">
                    <a:moveTo>
                      <a:pt x="25" y="16"/>
                    </a:moveTo>
                    <a:cubicBezTo>
                      <a:pt x="27" y="26"/>
                      <a:pt x="23" y="35"/>
                      <a:pt x="17" y="36"/>
                    </a:cubicBezTo>
                    <a:cubicBezTo>
                      <a:pt x="10" y="38"/>
                      <a:pt x="4" y="31"/>
                      <a:pt x="2" y="21"/>
                    </a:cubicBezTo>
                    <a:cubicBezTo>
                      <a:pt x="0" y="11"/>
                      <a:pt x="3" y="3"/>
                      <a:pt x="10" y="1"/>
                    </a:cubicBezTo>
                    <a:cubicBezTo>
                      <a:pt x="16" y="0"/>
                      <a:pt x="23" y="7"/>
                      <a:pt x="25" y="16"/>
                    </a:cubicBezTo>
                    <a:close/>
                  </a:path>
                </a:pathLst>
              </a:custGeom>
              <a:solidFill>
                <a:srgbClr val="190F08"/>
              </a:solidFill>
              <a:ln>
                <a:noFill/>
              </a:ln>
              <a:extLst>
                <a:ext uri="{91240B29-F687-4F45-9708-019B960494DF}">
                  <a14:hiddenLine xmlns:a14="http://schemas.microsoft.com/office/drawing/2010/main" w="9525">
                    <a:solidFill>
                      <a:srgbClr val="000000"/>
                    </a:solidFill>
                    <a:round/>
                  </a14:hiddenLine>
                </a:ext>
              </a:extLst>
            </p:spPr>
            <p:txBody>
              <a:bodyPr vert="horz" wrap="square" lIns="86698" tIns="43349" rIns="86698" bIns="43349" numCol="1" anchor="t" anchorCtr="0" compatLnSpc="1"/>
              <a:lstStyle/>
              <a:p>
                <a:endParaRPr lang="zh-CN" altLang="en-US" sz="1705"/>
              </a:p>
            </p:txBody>
          </p:sp>
          <p:sp>
            <p:nvSpPr>
              <p:cNvPr id="92" name="Freeform 28"/>
              <p:cNvSpPr/>
              <p:nvPr/>
            </p:nvSpPr>
            <p:spPr bwMode="auto">
              <a:xfrm>
                <a:off x="6665913" y="3170238"/>
                <a:ext cx="250825" cy="120650"/>
              </a:xfrm>
              <a:custGeom>
                <a:avLst/>
                <a:gdLst>
                  <a:gd name="T0" fmla="*/ 0 w 134"/>
                  <a:gd name="T1" fmla="*/ 6 h 65"/>
                  <a:gd name="T2" fmla="*/ 101 w 134"/>
                  <a:gd name="T3" fmla="*/ 59 h 65"/>
                  <a:gd name="T4" fmla="*/ 134 w 134"/>
                  <a:gd name="T5" fmla="*/ 43 h 65"/>
                  <a:gd name="T6" fmla="*/ 0 w 134"/>
                  <a:gd name="T7" fmla="*/ 6 h 65"/>
                </a:gdLst>
                <a:ahLst/>
                <a:cxnLst>
                  <a:cxn ang="0">
                    <a:pos x="T0" y="T1"/>
                  </a:cxn>
                  <a:cxn ang="0">
                    <a:pos x="T2" y="T3"/>
                  </a:cxn>
                  <a:cxn ang="0">
                    <a:pos x="T4" y="T5"/>
                  </a:cxn>
                  <a:cxn ang="0">
                    <a:pos x="T6" y="T7"/>
                  </a:cxn>
                </a:cxnLst>
                <a:rect l="0" t="0" r="r" b="b"/>
                <a:pathLst>
                  <a:path w="134" h="65">
                    <a:moveTo>
                      <a:pt x="0" y="6"/>
                    </a:moveTo>
                    <a:cubicBezTo>
                      <a:pt x="24" y="35"/>
                      <a:pt x="59" y="65"/>
                      <a:pt x="101" y="59"/>
                    </a:cubicBezTo>
                    <a:cubicBezTo>
                      <a:pt x="114" y="57"/>
                      <a:pt x="126" y="51"/>
                      <a:pt x="134" y="43"/>
                    </a:cubicBezTo>
                    <a:cubicBezTo>
                      <a:pt x="100" y="0"/>
                      <a:pt x="35" y="1"/>
                      <a:pt x="0" y="6"/>
                    </a:cubicBezTo>
                    <a:close/>
                  </a:path>
                </a:pathLst>
              </a:custGeom>
              <a:solidFill>
                <a:srgbClr val="DA9089"/>
              </a:solidFill>
              <a:ln>
                <a:noFill/>
              </a:ln>
              <a:extLst>
                <a:ext uri="{91240B29-F687-4F45-9708-019B960494DF}">
                  <a14:hiddenLine xmlns:a14="http://schemas.microsoft.com/office/drawing/2010/main" w="9525">
                    <a:solidFill>
                      <a:srgbClr val="000000"/>
                    </a:solidFill>
                    <a:round/>
                  </a14:hiddenLine>
                </a:ext>
              </a:extLst>
            </p:spPr>
            <p:txBody>
              <a:bodyPr vert="horz" wrap="square" lIns="86698" tIns="43349" rIns="86698" bIns="43349" numCol="1" anchor="t" anchorCtr="0" compatLnSpc="1"/>
              <a:lstStyle/>
              <a:p>
                <a:endParaRPr lang="zh-CN" altLang="en-US" sz="1705"/>
              </a:p>
            </p:txBody>
          </p:sp>
          <p:sp>
            <p:nvSpPr>
              <p:cNvPr id="93" name="Freeform 29"/>
              <p:cNvSpPr/>
              <p:nvPr/>
            </p:nvSpPr>
            <p:spPr bwMode="auto">
              <a:xfrm>
                <a:off x="6602413" y="3001963"/>
                <a:ext cx="393700" cy="249237"/>
              </a:xfrm>
              <a:custGeom>
                <a:avLst/>
                <a:gdLst>
                  <a:gd name="T0" fmla="*/ 204 w 210"/>
                  <a:gd name="T1" fmla="*/ 0 h 133"/>
                  <a:gd name="T2" fmla="*/ 0 w 210"/>
                  <a:gd name="T3" fmla="*/ 44 h 133"/>
                  <a:gd name="T4" fmla="*/ 34 w 210"/>
                  <a:gd name="T5" fmla="*/ 96 h 133"/>
                  <a:gd name="T6" fmla="*/ 168 w 210"/>
                  <a:gd name="T7" fmla="*/ 133 h 133"/>
                  <a:gd name="T8" fmla="*/ 204 w 210"/>
                  <a:gd name="T9" fmla="*/ 0 h 133"/>
                </a:gdLst>
                <a:ahLst/>
                <a:cxnLst>
                  <a:cxn ang="0">
                    <a:pos x="T0" y="T1"/>
                  </a:cxn>
                  <a:cxn ang="0">
                    <a:pos x="T2" y="T3"/>
                  </a:cxn>
                  <a:cxn ang="0">
                    <a:pos x="T4" y="T5"/>
                  </a:cxn>
                  <a:cxn ang="0">
                    <a:pos x="T6" y="T7"/>
                  </a:cxn>
                  <a:cxn ang="0">
                    <a:pos x="T8" y="T9"/>
                  </a:cxn>
                </a:cxnLst>
                <a:rect l="0" t="0" r="r" b="b"/>
                <a:pathLst>
                  <a:path w="210" h="133">
                    <a:moveTo>
                      <a:pt x="204" y="0"/>
                    </a:moveTo>
                    <a:cubicBezTo>
                      <a:pt x="125" y="0"/>
                      <a:pt x="0" y="44"/>
                      <a:pt x="0" y="44"/>
                    </a:cubicBezTo>
                    <a:cubicBezTo>
                      <a:pt x="0" y="44"/>
                      <a:pt x="12" y="70"/>
                      <a:pt x="34" y="96"/>
                    </a:cubicBezTo>
                    <a:cubicBezTo>
                      <a:pt x="69" y="91"/>
                      <a:pt x="134" y="90"/>
                      <a:pt x="168" y="133"/>
                    </a:cubicBezTo>
                    <a:cubicBezTo>
                      <a:pt x="210" y="94"/>
                      <a:pt x="204" y="0"/>
                      <a:pt x="204" y="0"/>
                    </a:cubicBezTo>
                    <a:close/>
                  </a:path>
                </a:pathLst>
              </a:custGeom>
              <a:solidFill>
                <a:srgbClr val="753427"/>
              </a:solidFill>
              <a:ln>
                <a:noFill/>
              </a:ln>
              <a:extLst>
                <a:ext uri="{91240B29-F687-4F45-9708-019B960494DF}">
                  <a14:hiddenLine xmlns:a14="http://schemas.microsoft.com/office/drawing/2010/main" w="9525">
                    <a:solidFill>
                      <a:srgbClr val="000000"/>
                    </a:solidFill>
                    <a:round/>
                  </a14:hiddenLine>
                </a:ext>
              </a:extLst>
            </p:spPr>
            <p:txBody>
              <a:bodyPr vert="horz" wrap="square" lIns="86698" tIns="43349" rIns="86698" bIns="43349" numCol="1" anchor="t" anchorCtr="0" compatLnSpc="1"/>
              <a:lstStyle/>
              <a:p>
                <a:endParaRPr lang="zh-CN" altLang="en-US" sz="1705"/>
              </a:p>
            </p:txBody>
          </p:sp>
          <p:sp>
            <p:nvSpPr>
              <p:cNvPr id="94" name="Freeform 30"/>
              <p:cNvSpPr/>
              <p:nvPr/>
            </p:nvSpPr>
            <p:spPr bwMode="auto">
              <a:xfrm>
                <a:off x="6665913" y="2676525"/>
                <a:ext cx="117475" cy="84137"/>
              </a:xfrm>
              <a:custGeom>
                <a:avLst/>
                <a:gdLst>
                  <a:gd name="T0" fmla="*/ 0 w 62"/>
                  <a:gd name="T1" fmla="*/ 45 h 45"/>
                  <a:gd name="T2" fmla="*/ 62 w 62"/>
                  <a:gd name="T3" fmla="*/ 25 h 45"/>
                  <a:gd name="T4" fmla="*/ 0 w 62"/>
                  <a:gd name="T5" fmla="*/ 45 h 45"/>
                </a:gdLst>
                <a:ahLst/>
                <a:cxnLst>
                  <a:cxn ang="0">
                    <a:pos x="T0" y="T1"/>
                  </a:cxn>
                  <a:cxn ang="0">
                    <a:pos x="T2" y="T3"/>
                  </a:cxn>
                  <a:cxn ang="0">
                    <a:pos x="T4" y="T5"/>
                  </a:cxn>
                </a:cxnLst>
                <a:rect l="0" t="0" r="r" b="b"/>
                <a:pathLst>
                  <a:path w="62" h="45">
                    <a:moveTo>
                      <a:pt x="0" y="45"/>
                    </a:moveTo>
                    <a:cubicBezTo>
                      <a:pt x="0" y="45"/>
                      <a:pt x="30" y="21"/>
                      <a:pt x="62" y="25"/>
                    </a:cubicBezTo>
                    <a:cubicBezTo>
                      <a:pt x="62" y="25"/>
                      <a:pt x="19" y="0"/>
                      <a:pt x="0" y="45"/>
                    </a:cubicBezTo>
                    <a:close/>
                  </a:path>
                </a:pathLst>
              </a:custGeom>
              <a:solidFill>
                <a:srgbClr val="493918"/>
              </a:solidFill>
              <a:ln>
                <a:noFill/>
              </a:ln>
              <a:extLst>
                <a:ext uri="{91240B29-F687-4F45-9708-019B960494DF}">
                  <a14:hiddenLine xmlns:a14="http://schemas.microsoft.com/office/drawing/2010/main" w="9525">
                    <a:solidFill>
                      <a:srgbClr val="000000"/>
                    </a:solidFill>
                    <a:round/>
                  </a14:hiddenLine>
                </a:ext>
              </a:extLst>
            </p:spPr>
            <p:txBody>
              <a:bodyPr vert="horz" wrap="square" lIns="86698" tIns="43349" rIns="86698" bIns="43349" numCol="1" anchor="t" anchorCtr="0" compatLnSpc="1"/>
              <a:lstStyle/>
              <a:p>
                <a:endParaRPr lang="zh-CN" altLang="en-US" sz="1705"/>
              </a:p>
            </p:txBody>
          </p:sp>
          <p:sp>
            <p:nvSpPr>
              <p:cNvPr id="95" name="Freeform 31"/>
              <p:cNvSpPr/>
              <p:nvPr/>
            </p:nvSpPr>
            <p:spPr bwMode="auto">
              <a:xfrm>
                <a:off x="6891338" y="2647950"/>
                <a:ext cx="93663" cy="61912"/>
              </a:xfrm>
              <a:custGeom>
                <a:avLst/>
                <a:gdLst>
                  <a:gd name="T0" fmla="*/ 0 w 50"/>
                  <a:gd name="T1" fmla="*/ 33 h 33"/>
                  <a:gd name="T2" fmla="*/ 50 w 50"/>
                  <a:gd name="T3" fmla="*/ 33 h 33"/>
                  <a:gd name="T4" fmla="*/ 0 w 50"/>
                  <a:gd name="T5" fmla="*/ 33 h 33"/>
                </a:gdLst>
                <a:ahLst/>
                <a:cxnLst>
                  <a:cxn ang="0">
                    <a:pos x="T0" y="T1"/>
                  </a:cxn>
                  <a:cxn ang="0">
                    <a:pos x="T2" y="T3"/>
                  </a:cxn>
                  <a:cxn ang="0">
                    <a:pos x="T4" y="T5"/>
                  </a:cxn>
                </a:cxnLst>
                <a:rect l="0" t="0" r="r" b="b"/>
                <a:pathLst>
                  <a:path w="50" h="33">
                    <a:moveTo>
                      <a:pt x="0" y="33"/>
                    </a:moveTo>
                    <a:cubicBezTo>
                      <a:pt x="0" y="33"/>
                      <a:pt x="37" y="21"/>
                      <a:pt x="50" y="33"/>
                    </a:cubicBezTo>
                    <a:cubicBezTo>
                      <a:pt x="50" y="33"/>
                      <a:pt x="21" y="0"/>
                      <a:pt x="0" y="33"/>
                    </a:cubicBezTo>
                    <a:close/>
                  </a:path>
                </a:pathLst>
              </a:custGeom>
              <a:solidFill>
                <a:srgbClr val="493918"/>
              </a:solidFill>
              <a:ln>
                <a:noFill/>
              </a:ln>
              <a:extLst>
                <a:ext uri="{91240B29-F687-4F45-9708-019B960494DF}">
                  <a14:hiddenLine xmlns:a14="http://schemas.microsoft.com/office/drawing/2010/main" w="9525">
                    <a:solidFill>
                      <a:srgbClr val="000000"/>
                    </a:solidFill>
                    <a:round/>
                  </a14:hiddenLine>
                </a:ext>
              </a:extLst>
            </p:spPr>
            <p:txBody>
              <a:bodyPr vert="horz" wrap="square" lIns="86698" tIns="43349" rIns="86698" bIns="43349" numCol="1" anchor="t" anchorCtr="0" compatLnSpc="1"/>
              <a:lstStyle/>
              <a:p>
                <a:endParaRPr lang="zh-CN" altLang="en-US" sz="1705"/>
              </a:p>
            </p:txBody>
          </p:sp>
          <p:sp>
            <p:nvSpPr>
              <p:cNvPr id="96" name="Freeform 32"/>
              <p:cNvSpPr/>
              <p:nvPr/>
            </p:nvSpPr>
            <p:spPr bwMode="auto">
              <a:xfrm>
                <a:off x="7105651" y="5964238"/>
                <a:ext cx="414338" cy="269875"/>
              </a:xfrm>
              <a:custGeom>
                <a:avLst/>
                <a:gdLst>
                  <a:gd name="T0" fmla="*/ 102 w 221"/>
                  <a:gd name="T1" fmla="*/ 30 h 144"/>
                  <a:gd name="T2" fmla="*/ 132 w 221"/>
                  <a:gd name="T3" fmla="*/ 72 h 144"/>
                  <a:gd name="T4" fmla="*/ 206 w 221"/>
                  <a:gd name="T5" fmla="*/ 86 h 144"/>
                  <a:gd name="T6" fmla="*/ 206 w 221"/>
                  <a:gd name="T7" fmla="*/ 124 h 144"/>
                  <a:gd name="T8" fmla="*/ 14 w 221"/>
                  <a:gd name="T9" fmla="*/ 124 h 144"/>
                  <a:gd name="T10" fmla="*/ 14 w 221"/>
                  <a:gd name="T11" fmla="*/ 30 h 144"/>
                  <a:gd name="T12" fmla="*/ 102 w 221"/>
                  <a:gd name="T13" fmla="*/ 30 h 144"/>
                </a:gdLst>
                <a:ahLst/>
                <a:cxnLst>
                  <a:cxn ang="0">
                    <a:pos x="T0" y="T1"/>
                  </a:cxn>
                  <a:cxn ang="0">
                    <a:pos x="T2" y="T3"/>
                  </a:cxn>
                  <a:cxn ang="0">
                    <a:pos x="T4" y="T5"/>
                  </a:cxn>
                  <a:cxn ang="0">
                    <a:pos x="T6" y="T7"/>
                  </a:cxn>
                  <a:cxn ang="0">
                    <a:pos x="T8" y="T9"/>
                  </a:cxn>
                  <a:cxn ang="0">
                    <a:pos x="T10" y="T11"/>
                  </a:cxn>
                  <a:cxn ang="0">
                    <a:pos x="T12" y="T13"/>
                  </a:cxn>
                </a:cxnLst>
                <a:rect l="0" t="0" r="r" b="b"/>
                <a:pathLst>
                  <a:path w="221" h="144">
                    <a:moveTo>
                      <a:pt x="102" y="30"/>
                    </a:moveTo>
                    <a:cubicBezTo>
                      <a:pt x="102" y="30"/>
                      <a:pt x="114" y="66"/>
                      <a:pt x="132" y="72"/>
                    </a:cubicBezTo>
                    <a:cubicBezTo>
                      <a:pt x="149" y="78"/>
                      <a:pt x="191" y="74"/>
                      <a:pt x="206" y="86"/>
                    </a:cubicBezTo>
                    <a:cubicBezTo>
                      <a:pt x="221" y="98"/>
                      <a:pt x="206" y="124"/>
                      <a:pt x="206" y="124"/>
                    </a:cubicBezTo>
                    <a:cubicBezTo>
                      <a:pt x="206" y="124"/>
                      <a:pt x="49" y="144"/>
                      <a:pt x="14" y="124"/>
                    </a:cubicBezTo>
                    <a:cubicBezTo>
                      <a:pt x="14" y="124"/>
                      <a:pt x="0" y="60"/>
                      <a:pt x="14" y="30"/>
                    </a:cubicBezTo>
                    <a:cubicBezTo>
                      <a:pt x="28" y="0"/>
                      <a:pt x="102" y="30"/>
                      <a:pt x="102" y="30"/>
                    </a:cubicBezTo>
                    <a:close/>
                  </a:path>
                </a:pathLst>
              </a:custGeom>
              <a:solidFill>
                <a:srgbClr val="281D12"/>
              </a:solidFill>
              <a:ln>
                <a:noFill/>
              </a:ln>
              <a:extLst>
                <a:ext uri="{91240B29-F687-4F45-9708-019B960494DF}">
                  <a14:hiddenLine xmlns:a14="http://schemas.microsoft.com/office/drawing/2010/main" w="9525">
                    <a:solidFill>
                      <a:srgbClr val="000000"/>
                    </a:solidFill>
                    <a:round/>
                  </a14:hiddenLine>
                </a:ext>
              </a:extLst>
            </p:spPr>
            <p:txBody>
              <a:bodyPr vert="horz" wrap="square" lIns="86698" tIns="43349" rIns="86698" bIns="43349" numCol="1" anchor="t" anchorCtr="0" compatLnSpc="1"/>
              <a:lstStyle/>
              <a:p>
                <a:endParaRPr lang="zh-CN" altLang="en-US" sz="1705"/>
              </a:p>
            </p:txBody>
          </p:sp>
          <p:sp>
            <p:nvSpPr>
              <p:cNvPr id="97" name="Freeform 33"/>
              <p:cNvSpPr/>
              <p:nvPr/>
            </p:nvSpPr>
            <p:spPr bwMode="auto">
              <a:xfrm>
                <a:off x="6923088" y="5995988"/>
                <a:ext cx="390525" cy="285750"/>
              </a:xfrm>
              <a:custGeom>
                <a:avLst/>
                <a:gdLst>
                  <a:gd name="T0" fmla="*/ 112 w 209"/>
                  <a:gd name="T1" fmla="*/ 23 h 153"/>
                  <a:gd name="T2" fmla="*/ 142 w 209"/>
                  <a:gd name="T3" fmla="*/ 72 h 153"/>
                  <a:gd name="T4" fmla="*/ 200 w 209"/>
                  <a:gd name="T5" fmla="*/ 94 h 153"/>
                  <a:gd name="T6" fmla="*/ 200 w 209"/>
                  <a:gd name="T7" fmla="*/ 122 h 153"/>
                  <a:gd name="T8" fmla="*/ 0 w 209"/>
                  <a:gd name="T9" fmla="*/ 107 h 153"/>
                  <a:gd name="T10" fmla="*/ 9 w 209"/>
                  <a:gd name="T11" fmla="*/ 23 h 153"/>
                  <a:gd name="T12" fmla="*/ 112 w 209"/>
                  <a:gd name="T13" fmla="*/ 23 h 153"/>
                </a:gdLst>
                <a:ahLst/>
                <a:cxnLst>
                  <a:cxn ang="0">
                    <a:pos x="T0" y="T1"/>
                  </a:cxn>
                  <a:cxn ang="0">
                    <a:pos x="T2" y="T3"/>
                  </a:cxn>
                  <a:cxn ang="0">
                    <a:pos x="T4" y="T5"/>
                  </a:cxn>
                  <a:cxn ang="0">
                    <a:pos x="T6" y="T7"/>
                  </a:cxn>
                  <a:cxn ang="0">
                    <a:pos x="T8" y="T9"/>
                  </a:cxn>
                  <a:cxn ang="0">
                    <a:pos x="T10" y="T11"/>
                  </a:cxn>
                  <a:cxn ang="0">
                    <a:pos x="T12" y="T13"/>
                  </a:cxn>
                </a:cxnLst>
                <a:rect l="0" t="0" r="r" b="b"/>
                <a:pathLst>
                  <a:path w="209" h="153">
                    <a:moveTo>
                      <a:pt x="112" y="23"/>
                    </a:moveTo>
                    <a:cubicBezTo>
                      <a:pt x="112" y="23"/>
                      <a:pt x="113" y="60"/>
                      <a:pt x="142" y="72"/>
                    </a:cubicBezTo>
                    <a:cubicBezTo>
                      <a:pt x="159" y="78"/>
                      <a:pt x="189" y="84"/>
                      <a:pt x="200" y="94"/>
                    </a:cubicBezTo>
                    <a:cubicBezTo>
                      <a:pt x="209" y="100"/>
                      <a:pt x="201" y="108"/>
                      <a:pt x="200" y="122"/>
                    </a:cubicBezTo>
                    <a:cubicBezTo>
                      <a:pt x="198" y="153"/>
                      <a:pt x="38" y="121"/>
                      <a:pt x="0" y="107"/>
                    </a:cubicBezTo>
                    <a:cubicBezTo>
                      <a:pt x="0" y="107"/>
                      <a:pt x="2" y="46"/>
                      <a:pt x="9" y="23"/>
                    </a:cubicBezTo>
                    <a:cubicBezTo>
                      <a:pt x="16" y="0"/>
                      <a:pt x="112" y="23"/>
                      <a:pt x="112" y="23"/>
                    </a:cubicBezTo>
                    <a:close/>
                  </a:path>
                </a:pathLst>
              </a:custGeom>
              <a:solidFill>
                <a:srgbClr val="382B19"/>
              </a:solidFill>
              <a:ln>
                <a:noFill/>
              </a:ln>
              <a:extLst>
                <a:ext uri="{91240B29-F687-4F45-9708-019B960494DF}">
                  <a14:hiddenLine xmlns:a14="http://schemas.microsoft.com/office/drawing/2010/main" w="9525">
                    <a:solidFill>
                      <a:srgbClr val="000000"/>
                    </a:solidFill>
                    <a:round/>
                  </a14:hiddenLine>
                </a:ext>
              </a:extLst>
            </p:spPr>
            <p:txBody>
              <a:bodyPr vert="horz" wrap="square" lIns="86698" tIns="43349" rIns="86698" bIns="43349" numCol="1" anchor="t" anchorCtr="0" compatLnSpc="1"/>
              <a:lstStyle/>
              <a:p>
                <a:endParaRPr lang="zh-CN" altLang="en-US" sz="1705"/>
              </a:p>
            </p:txBody>
          </p:sp>
          <p:sp>
            <p:nvSpPr>
              <p:cNvPr id="98" name="Freeform 34"/>
              <p:cNvSpPr/>
              <p:nvPr/>
            </p:nvSpPr>
            <p:spPr bwMode="auto">
              <a:xfrm>
                <a:off x="6864351" y="4429125"/>
                <a:ext cx="542925" cy="1658937"/>
              </a:xfrm>
              <a:custGeom>
                <a:avLst/>
                <a:gdLst>
                  <a:gd name="T0" fmla="*/ 0 w 290"/>
                  <a:gd name="T1" fmla="*/ 62 h 886"/>
                  <a:gd name="T2" fmla="*/ 35 w 290"/>
                  <a:gd name="T3" fmla="*/ 866 h 886"/>
                  <a:gd name="T4" fmla="*/ 162 w 290"/>
                  <a:gd name="T5" fmla="*/ 866 h 886"/>
                  <a:gd name="T6" fmla="*/ 224 w 290"/>
                  <a:gd name="T7" fmla="*/ 135 h 886"/>
                  <a:gd name="T8" fmla="*/ 290 w 290"/>
                  <a:gd name="T9" fmla="*/ 15 h 886"/>
                  <a:gd name="T10" fmla="*/ 0 w 290"/>
                  <a:gd name="T11" fmla="*/ 62 h 886"/>
                </a:gdLst>
                <a:ahLst/>
                <a:cxnLst>
                  <a:cxn ang="0">
                    <a:pos x="T0" y="T1"/>
                  </a:cxn>
                  <a:cxn ang="0">
                    <a:pos x="T2" y="T3"/>
                  </a:cxn>
                  <a:cxn ang="0">
                    <a:pos x="T4" y="T5"/>
                  </a:cxn>
                  <a:cxn ang="0">
                    <a:pos x="T6" y="T7"/>
                  </a:cxn>
                  <a:cxn ang="0">
                    <a:pos x="T8" y="T9"/>
                  </a:cxn>
                  <a:cxn ang="0">
                    <a:pos x="T10" y="T11"/>
                  </a:cxn>
                </a:cxnLst>
                <a:rect l="0" t="0" r="r" b="b"/>
                <a:pathLst>
                  <a:path w="290" h="886">
                    <a:moveTo>
                      <a:pt x="0" y="62"/>
                    </a:moveTo>
                    <a:cubicBezTo>
                      <a:pt x="0" y="62"/>
                      <a:pt x="69" y="543"/>
                      <a:pt x="35" y="866"/>
                    </a:cubicBezTo>
                    <a:cubicBezTo>
                      <a:pt x="35" y="866"/>
                      <a:pt x="105" y="886"/>
                      <a:pt x="162" y="866"/>
                    </a:cubicBezTo>
                    <a:cubicBezTo>
                      <a:pt x="162" y="866"/>
                      <a:pt x="224" y="195"/>
                      <a:pt x="224" y="135"/>
                    </a:cubicBezTo>
                    <a:cubicBezTo>
                      <a:pt x="224" y="75"/>
                      <a:pt x="290" y="15"/>
                      <a:pt x="290" y="15"/>
                    </a:cubicBezTo>
                    <a:cubicBezTo>
                      <a:pt x="290" y="15"/>
                      <a:pt x="29" y="0"/>
                      <a:pt x="0" y="62"/>
                    </a:cubicBezTo>
                    <a:close/>
                  </a:path>
                </a:pathLst>
              </a:custGeom>
              <a:solidFill>
                <a:srgbClr val="464B4C"/>
              </a:solidFill>
              <a:ln>
                <a:noFill/>
              </a:ln>
              <a:extLst>
                <a:ext uri="{91240B29-F687-4F45-9708-019B960494DF}">
                  <a14:hiddenLine xmlns:a14="http://schemas.microsoft.com/office/drawing/2010/main" w="9525">
                    <a:solidFill>
                      <a:srgbClr val="000000"/>
                    </a:solidFill>
                    <a:round/>
                  </a14:hiddenLine>
                </a:ext>
              </a:extLst>
            </p:spPr>
            <p:txBody>
              <a:bodyPr vert="horz" wrap="square" lIns="86698" tIns="43349" rIns="86698" bIns="43349" numCol="1" anchor="t" anchorCtr="0" compatLnSpc="1"/>
              <a:lstStyle/>
              <a:p>
                <a:endParaRPr lang="zh-CN" altLang="en-US" sz="1705"/>
              </a:p>
            </p:txBody>
          </p:sp>
          <p:sp>
            <p:nvSpPr>
              <p:cNvPr id="99" name="Freeform 35"/>
              <p:cNvSpPr/>
              <p:nvPr/>
            </p:nvSpPr>
            <p:spPr bwMode="auto">
              <a:xfrm>
                <a:off x="7121526" y="4405313"/>
                <a:ext cx="357188" cy="1662112"/>
              </a:xfrm>
              <a:custGeom>
                <a:avLst/>
                <a:gdLst>
                  <a:gd name="T0" fmla="*/ 173 w 191"/>
                  <a:gd name="T1" fmla="*/ 28 h 888"/>
                  <a:gd name="T2" fmla="*/ 98 w 191"/>
                  <a:gd name="T3" fmla="*/ 873 h 888"/>
                  <a:gd name="T4" fmla="*/ 0 w 191"/>
                  <a:gd name="T5" fmla="*/ 863 h 888"/>
                  <a:gd name="T6" fmla="*/ 20 w 191"/>
                  <a:gd name="T7" fmla="*/ 356 h 888"/>
                  <a:gd name="T8" fmla="*/ 52 w 191"/>
                  <a:gd name="T9" fmla="*/ 45 h 888"/>
                  <a:gd name="T10" fmla="*/ 173 w 191"/>
                  <a:gd name="T11" fmla="*/ 28 h 888"/>
                </a:gdLst>
                <a:ahLst/>
                <a:cxnLst>
                  <a:cxn ang="0">
                    <a:pos x="T0" y="T1"/>
                  </a:cxn>
                  <a:cxn ang="0">
                    <a:pos x="T2" y="T3"/>
                  </a:cxn>
                  <a:cxn ang="0">
                    <a:pos x="T4" y="T5"/>
                  </a:cxn>
                  <a:cxn ang="0">
                    <a:pos x="T6" y="T7"/>
                  </a:cxn>
                  <a:cxn ang="0">
                    <a:pos x="T8" y="T9"/>
                  </a:cxn>
                  <a:cxn ang="0">
                    <a:pos x="T10" y="T11"/>
                  </a:cxn>
                </a:cxnLst>
                <a:rect l="0" t="0" r="r" b="b"/>
                <a:pathLst>
                  <a:path w="191" h="888">
                    <a:moveTo>
                      <a:pt x="173" y="28"/>
                    </a:moveTo>
                    <a:cubicBezTo>
                      <a:pt x="173" y="28"/>
                      <a:pt x="191" y="485"/>
                      <a:pt x="98" y="873"/>
                    </a:cubicBezTo>
                    <a:cubicBezTo>
                      <a:pt x="98" y="873"/>
                      <a:pt x="44" y="888"/>
                      <a:pt x="0" y="863"/>
                    </a:cubicBezTo>
                    <a:cubicBezTo>
                      <a:pt x="0" y="863"/>
                      <a:pt x="20" y="436"/>
                      <a:pt x="20" y="356"/>
                    </a:cubicBezTo>
                    <a:cubicBezTo>
                      <a:pt x="20" y="276"/>
                      <a:pt x="45" y="64"/>
                      <a:pt x="52" y="45"/>
                    </a:cubicBezTo>
                    <a:cubicBezTo>
                      <a:pt x="60" y="26"/>
                      <a:pt x="127" y="0"/>
                      <a:pt x="173" y="28"/>
                    </a:cubicBezTo>
                    <a:close/>
                  </a:path>
                </a:pathLst>
              </a:custGeom>
              <a:solidFill>
                <a:srgbClr val="464B4C"/>
              </a:solidFill>
              <a:ln>
                <a:noFill/>
              </a:ln>
              <a:extLst>
                <a:ext uri="{91240B29-F687-4F45-9708-019B960494DF}">
                  <a14:hiddenLine xmlns:a14="http://schemas.microsoft.com/office/drawing/2010/main" w="9525">
                    <a:solidFill>
                      <a:srgbClr val="000000"/>
                    </a:solidFill>
                    <a:round/>
                  </a14:hiddenLine>
                </a:ext>
              </a:extLst>
            </p:spPr>
            <p:txBody>
              <a:bodyPr vert="horz" wrap="square" lIns="86698" tIns="43349" rIns="86698" bIns="43349" numCol="1" anchor="t" anchorCtr="0" compatLnSpc="1"/>
              <a:lstStyle/>
              <a:p>
                <a:endParaRPr lang="zh-CN" altLang="en-US" sz="1705"/>
              </a:p>
            </p:txBody>
          </p:sp>
          <p:sp>
            <p:nvSpPr>
              <p:cNvPr id="100" name="Freeform 36"/>
              <p:cNvSpPr/>
              <p:nvPr/>
            </p:nvSpPr>
            <p:spPr bwMode="auto">
              <a:xfrm>
                <a:off x="7192963" y="4556125"/>
                <a:ext cx="131763" cy="1338262"/>
              </a:xfrm>
              <a:custGeom>
                <a:avLst/>
                <a:gdLst>
                  <a:gd name="T0" fmla="*/ 71 w 71"/>
                  <a:gd name="T1" fmla="*/ 0 h 715"/>
                  <a:gd name="T2" fmla="*/ 47 w 71"/>
                  <a:gd name="T3" fmla="*/ 99 h 715"/>
                  <a:gd name="T4" fmla="*/ 0 w 71"/>
                  <a:gd name="T5" fmla="*/ 715 h 715"/>
                  <a:gd name="T6" fmla="*/ 36 w 71"/>
                  <a:gd name="T7" fmla="*/ 103 h 715"/>
                  <a:gd name="T8" fmla="*/ 71 w 71"/>
                  <a:gd name="T9" fmla="*/ 0 h 715"/>
                </a:gdLst>
                <a:ahLst/>
                <a:cxnLst>
                  <a:cxn ang="0">
                    <a:pos x="T0" y="T1"/>
                  </a:cxn>
                  <a:cxn ang="0">
                    <a:pos x="T2" y="T3"/>
                  </a:cxn>
                  <a:cxn ang="0">
                    <a:pos x="T4" y="T5"/>
                  </a:cxn>
                  <a:cxn ang="0">
                    <a:pos x="T6" y="T7"/>
                  </a:cxn>
                  <a:cxn ang="0">
                    <a:pos x="T8" y="T9"/>
                  </a:cxn>
                </a:cxnLst>
                <a:rect l="0" t="0" r="r" b="b"/>
                <a:pathLst>
                  <a:path w="71" h="715">
                    <a:moveTo>
                      <a:pt x="71" y="0"/>
                    </a:moveTo>
                    <a:cubicBezTo>
                      <a:pt x="71" y="0"/>
                      <a:pt x="50" y="30"/>
                      <a:pt x="47" y="99"/>
                    </a:cubicBezTo>
                    <a:cubicBezTo>
                      <a:pt x="43" y="169"/>
                      <a:pt x="16" y="606"/>
                      <a:pt x="0" y="715"/>
                    </a:cubicBezTo>
                    <a:cubicBezTo>
                      <a:pt x="0" y="715"/>
                      <a:pt x="38" y="156"/>
                      <a:pt x="36" y="103"/>
                    </a:cubicBezTo>
                    <a:cubicBezTo>
                      <a:pt x="34" y="51"/>
                      <a:pt x="63" y="13"/>
                      <a:pt x="71" y="0"/>
                    </a:cubicBezTo>
                    <a:close/>
                  </a:path>
                </a:pathLst>
              </a:custGeom>
              <a:solidFill>
                <a:srgbClr val="232728"/>
              </a:solidFill>
              <a:ln>
                <a:noFill/>
              </a:ln>
              <a:extLst>
                <a:ext uri="{91240B29-F687-4F45-9708-019B960494DF}">
                  <a14:hiddenLine xmlns:a14="http://schemas.microsoft.com/office/drawing/2010/main" w="9525">
                    <a:solidFill>
                      <a:srgbClr val="000000"/>
                    </a:solidFill>
                    <a:round/>
                  </a14:hiddenLine>
                </a:ext>
              </a:extLst>
            </p:spPr>
            <p:txBody>
              <a:bodyPr vert="horz" wrap="square" lIns="86698" tIns="43349" rIns="86698" bIns="43349" numCol="1" anchor="t" anchorCtr="0" compatLnSpc="1"/>
              <a:lstStyle/>
              <a:p>
                <a:endParaRPr lang="zh-CN" altLang="en-US" sz="1705"/>
              </a:p>
            </p:txBody>
          </p:sp>
          <p:sp>
            <p:nvSpPr>
              <p:cNvPr id="101" name="Freeform 37"/>
              <p:cNvSpPr/>
              <p:nvPr/>
            </p:nvSpPr>
            <p:spPr bwMode="auto">
              <a:xfrm>
                <a:off x="6443663" y="3440113"/>
                <a:ext cx="1073150" cy="1185862"/>
              </a:xfrm>
              <a:custGeom>
                <a:avLst/>
                <a:gdLst>
                  <a:gd name="T0" fmla="*/ 127 w 573"/>
                  <a:gd name="T1" fmla="*/ 11 h 634"/>
                  <a:gd name="T2" fmla="*/ 19 w 573"/>
                  <a:gd name="T3" fmla="*/ 35 h 634"/>
                  <a:gd name="T4" fmla="*/ 85 w 573"/>
                  <a:gd name="T5" fmla="*/ 178 h 634"/>
                  <a:gd name="T6" fmla="*/ 201 w 573"/>
                  <a:gd name="T7" fmla="*/ 634 h 634"/>
                  <a:gd name="T8" fmla="*/ 458 w 573"/>
                  <a:gd name="T9" fmla="*/ 578 h 634"/>
                  <a:gd name="T10" fmla="*/ 458 w 573"/>
                  <a:gd name="T11" fmla="*/ 539 h 634"/>
                  <a:gd name="T12" fmla="*/ 475 w 573"/>
                  <a:gd name="T13" fmla="*/ 573 h 634"/>
                  <a:gd name="T14" fmla="*/ 573 w 573"/>
                  <a:gd name="T15" fmla="*/ 573 h 634"/>
                  <a:gd name="T16" fmla="*/ 310 w 573"/>
                  <a:gd name="T17" fmla="*/ 0 h 634"/>
                  <a:gd name="T18" fmla="*/ 127 w 573"/>
                  <a:gd name="T19" fmla="*/ 11 h 6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73" h="634">
                    <a:moveTo>
                      <a:pt x="127" y="11"/>
                    </a:moveTo>
                    <a:cubicBezTo>
                      <a:pt x="127" y="11"/>
                      <a:pt x="38" y="30"/>
                      <a:pt x="19" y="35"/>
                    </a:cubicBezTo>
                    <a:cubicBezTo>
                      <a:pt x="0" y="41"/>
                      <a:pt x="56" y="114"/>
                      <a:pt x="85" y="178"/>
                    </a:cubicBezTo>
                    <a:cubicBezTo>
                      <a:pt x="113" y="242"/>
                      <a:pt x="193" y="537"/>
                      <a:pt x="201" y="634"/>
                    </a:cubicBezTo>
                    <a:cubicBezTo>
                      <a:pt x="201" y="634"/>
                      <a:pt x="421" y="578"/>
                      <a:pt x="458" y="578"/>
                    </a:cubicBezTo>
                    <a:cubicBezTo>
                      <a:pt x="458" y="539"/>
                      <a:pt x="458" y="539"/>
                      <a:pt x="458" y="539"/>
                    </a:cubicBezTo>
                    <a:cubicBezTo>
                      <a:pt x="458" y="539"/>
                      <a:pt x="469" y="557"/>
                      <a:pt x="475" y="573"/>
                    </a:cubicBezTo>
                    <a:cubicBezTo>
                      <a:pt x="475" y="573"/>
                      <a:pt x="550" y="571"/>
                      <a:pt x="573" y="573"/>
                    </a:cubicBezTo>
                    <a:cubicBezTo>
                      <a:pt x="573" y="573"/>
                      <a:pt x="382" y="116"/>
                      <a:pt x="310" y="0"/>
                    </a:cubicBezTo>
                    <a:cubicBezTo>
                      <a:pt x="310" y="0"/>
                      <a:pt x="174" y="0"/>
                      <a:pt x="127" y="11"/>
                    </a:cubicBezTo>
                    <a:close/>
                  </a:path>
                </a:pathLst>
              </a:custGeom>
              <a:solidFill>
                <a:srgbClr val="464B4C"/>
              </a:solidFill>
              <a:ln>
                <a:noFill/>
              </a:ln>
              <a:extLst>
                <a:ext uri="{91240B29-F687-4F45-9708-019B960494DF}">
                  <a14:hiddenLine xmlns:a14="http://schemas.microsoft.com/office/drawing/2010/main" w="9525">
                    <a:solidFill>
                      <a:srgbClr val="000000"/>
                    </a:solidFill>
                    <a:round/>
                  </a14:hiddenLine>
                </a:ext>
              </a:extLst>
            </p:spPr>
            <p:txBody>
              <a:bodyPr vert="horz" wrap="square" lIns="86698" tIns="43349" rIns="86698" bIns="43349" numCol="1" anchor="t" anchorCtr="0" compatLnSpc="1"/>
              <a:lstStyle/>
              <a:p>
                <a:endParaRPr lang="zh-CN" altLang="en-US" sz="1705"/>
              </a:p>
            </p:txBody>
          </p:sp>
          <p:sp>
            <p:nvSpPr>
              <p:cNvPr id="102" name="Freeform 38"/>
              <p:cNvSpPr/>
              <p:nvPr/>
            </p:nvSpPr>
            <p:spPr bwMode="auto">
              <a:xfrm>
                <a:off x="6721476" y="3271838"/>
                <a:ext cx="204788" cy="414337"/>
              </a:xfrm>
              <a:custGeom>
                <a:avLst/>
                <a:gdLst>
                  <a:gd name="T0" fmla="*/ 55 w 110"/>
                  <a:gd name="T1" fmla="*/ 28 h 222"/>
                  <a:gd name="T2" fmla="*/ 100 w 110"/>
                  <a:gd name="T3" fmla="*/ 99 h 222"/>
                  <a:gd name="T4" fmla="*/ 32 w 110"/>
                  <a:gd name="T5" fmla="*/ 114 h 222"/>
                  <a:gd name="T6" fmla="*/ 6 w 110"/>
                  <a:gd name="T7" fmla="*/ 28 h 222"/>
                  <a:gd name="T8" fmla="*/ 55 w 110"/>
                  <a:gd name="T9" fmla="*/ 28 h 222"/>
                </a:gdLst>
                <a:ahLst/>
                <a:cxnLst>
                  <a:cxn ang="0">
                    <a:pos x="T0" y="T1"/>
                  </a:cxn>
                  <a:cxn ang="0">
                    <a:pos x="T2" y="T3"/>
                  </a:cxn>
                  <a:cxn ang="0">
                    <a:pos x="T4" y="T5"/>
                  </a:cxn>
                  <a:cxn ang="0">
                    <a:pos x="T6" y="T7"/>
                  </a:cxn>
                  <a:cxn ang="0">
                    <a:pos x="T8" y="T9"/>
                  </a:cxn>
                </a:cxnLst>
                <a:rect l="0" t="0" r="r" b="b"/>
                <a:pathLst>
                  <a:path w="110" h="222">
                    <a:moveTo>
                      <a:pt x="55" y="28"/>
                    </a:moveTo>
                    <a:cubicBezTo>
                      <a:pt x="55" y="28"/>
                      <a:pt x="88" y="90"/>
                      <a:pt x="100" y="99"/>
                    </a:cubicBezTo>
                    <a:cubicBezTo>
                      <a:pt x="110" y="222"/>
                      <a:pt x="32" y="114"/>
                      <a:pt x="32" y="114"/>
                    </a:cubicBezTo>
                    <a:cubicBezTo>
                      <a:pt x="32" y="114"/>
                      <a:pt x="12" y="56"/>
                      <a:pt x="6" y="28"/>
                    </a:cubicBezTo>
                    <a:cubicBezTo>
                      <a:pt x="0" y="0"/>
                      <a:pt x="55" y="28"/>
                      <a:pt x="55" y="28"/>
                    </a:cubicBezTo>
                    <a:close/>
                  </a:path>
                </a:pathLst>
              </a:custGeom>
              <a:solidFill>
                <a:srgbClr val="FFDCB8"/>
              </a:solidFill>
              <a:ln>
                <a:noFill/>
              </a:ln>
              <a:extLst>
                <a:ext uri="{91240B29-F687-4F45-9708-019B960494DF}">
                  <a14:hiddenLine xmlns:a14="http://schemas.microsoft.com/office/drawing/2010/main" w="9525">
                    <a:solidFill>
                      <a:srgbClr val="000000"/>
                    </a:solidFill>
                    <a:round/>
                  </a14:hiddenLine>
                </a:ext>
              </a:extLst>
            </p:spPr>
            <p:txBody>
              <a:bodyPr vert="horz" wrap="square" lIns="86698" tIns="43349" rIns="86698" bIns="43349" numCol="1" anchor="t" anchorCtr="0" compatLnSpc="1"/>
              <a:lstStyle/>
              <a:p>
                <a:endParaRPr lang="zh-CN" altLang="en-US" sz="1705"/>
              </a:p>
            </p:txBody>
          </p:sp>
          <p:sp>
            <p:nvSpPr>
              <p:cNvPr id="103" name="Freeform 39"/>
              <p:cNvSpPr/>
              <p:nvPr/>
            </p:nvSpPr>
            <p:spPr bwMode="auto">
              <a:xfrm>
                <a:off x="6681788" y="3440113"/>
                <a:ext cx="430213" cy="536575"/>
              </a:xfrm>
              <a:custGeom>
                <a:avLst/>
                <a:gdLst>
                  <a:gd name="T0" fmla="*/ 74 w 230"/>
                  <a:gd name="T1" fmla="*/ 0 h 287"/>
                  <a:gd name="T2" fmla="*/ 112 w 230"/>
                  <a:gd name="T3" fmla="*/ 62 h 287"/>
                  <a:gd name="T4" fmla="*/ 96 w 230"/>
                  <a:gd name="T5" fmla="*/ 0 h 287"/>
                  <a:gd name="T6" fmla="*/ 144 w 230"/>
                  <a:gd name="T7" fmla="*/ 0 h 287"/>
                  <a:gd name="T8" fmla="*/ 230 w 230"/>
                  <a:gd name="T9" fmla="*/ 287 h 287"/>
                  <a:gd name="T10" fmla="*/ 0 w 230"/>
                  <a:gd name="T11" fmla="*/ 38 h 287"/>
                  <a:gd name="T12" fmla="*/ 74 w 230"/>
                  <a:gd name="T13" fmla="*/ 0 h 287"/>
                </a:gdLst>
                <a:ahLst/>
                <a:cxnLst>
                  <a:cxn ang="0">
                    <a:pos x="T0" y="T1"/>
                  </a:cxn>
                  <a:cxn ang="0">
                    <a:pos x="T2" y="T3"/>
                  </a:cxn>
                  <a:cxn ang="0">
                    <a:pos x="T4" y="T5"/>
                  </a:cxn>
                  <a:cxn ang="0">
                    <a:pos x="T6" y="T7"/>
                  </a:cxn>
                  <a:cxn ang="0">
                    <a:pos x="T8" y="T9"/>
                  </a:cxn>
                  <a:cxn ang="0">
                    <a:pos x="T10" y="T11"/>
                  </a:cxn>
                  <a:cxn ang="0">
                    <a:pos x="T12" y="T13"/>
                  </a:cxn>
                </a:cxnLst>
                <a:rect l="0" t="0" r="r" b="b"/>
                <a:pathLst>
                  <a:path w="230" h="287">
                    <a:moveTo>
                      <a:pt x="74" y="0"/>
                    </a:moveTo>
                    <a:cubicBezTo>
                      <a:pt x="112" y="62"/>
                      <a:pt x="112" y="62"/>
                      <a:pt x="112" y="62"/>
                    </a:cubicBezTo>
                    <a:cubicBezTo>
                      <a:pt x="96" y="0"/>
                      <a:pt x="96" y="0"/>
                      <a:pt x="96" y="0"/>
                    </a:cubicBezTo>
                    <a:cubicBezTo>
                      <a:pt x="144" y="0"/>
                      <a:pt x="144" y="0"/>
                      <a:pt x="144" y="0"/>
                    </a:cubicBezTo>
                    <a:cubicBezTo>
                      <a:pt x="144" y="0"/>
                      <a:pt x="221" y="197"/>
                      <a:pt x="230" y="287"/>
                    </a:cubicBezTo>
                    <a:cubicBezTo>
                      <a:pt x="230" y="287"/>
                      <a:pt x="46" y="72"/>
                      <a:pt x="0" y="38"/>
                    </a:cubicBezTo>
                    <a:lnTo>
                      <a:pt x="74" y="0"/>
                    </a:lnTo>
                    <a:close/>
                  </a:path>
                </a:pathLst>
              </a:custGeom>
              <a:solidFill>
                <a:srgbClr val="E5E5E5"/>
              </a:solidFill>
              <a:ln>
                <a:noFill/>
              </a:ln>
              <a:extLst>
                <a:ext uri="{91240B29-F687-4F45-9708-019B960494DF}">
                  <a14:hiddenLine xmlns:a14="http://schemas.microsoft.com/office/drawing/2010/main" w="9525">
                    <a:solidFill>
                      <a:srgbClr val="000000"/>
                    </a:solidFill>
                    <a:round/>
                  </a14:hiddenLine>
                </a:ext>
              </a:extLst>
            </p:spPr>
            <p:txBody>
              <a:bodyPr vert="horz" wrap="square" lIns="86698" tIns="43349" rIns="86698" bIns="43349" numCol="1" anchor="t" anchorCtr="0" compatLnSpc="1"/>
              <a:lstStyle/>
              <a:p>
                <a:endParaRPr lang="zh-CN" altLang="en-US" sz="1705"/>
              </a:p>
            </p:txBody>
          </p:sp>
          <p:sp>
            <p:nvSpPr>
              <p:cNvPr id="104" name="Freeform 40"/>
              <p:cNvSpPr/>
              <p:nvPr/>
            </p:nvSpPr>
            <p:spPr bwMode="auto">
              <a:xfrm>
                <a:off x="6665913" y="3414713"/>
                <a:ext cx="153988" cy="141287"/>
              </a:xfrm>
              <a:custGeom>
                <a:avLst/>
                <a:gdLst>
                  <a:gd name="T0" fmla="*/ 0 w 82"/>
                  <a:gd name="T1" fmla="*/ 0 h 75"/>
                  <a:gd name="T2" fmla="*/ 82 w 82"/>
                  <a:gd name="T3" fmla="*/ 13 h 75"/>
                  <a:gd name="T4" fmla="*/ 82 w 82"/>
                  <a:gd name="T5" fmla="*/ 75 h 75"/>
                  <a:gd name="T6" fmla="*/ 0 w 82"/>
                  <a:gd name="T7" fmla="*/ 47 h 75"/>
                  <a:gd name="T8" fmla="*/ 0 w 82"/>
                  <a:gd name="T9" fmla="*/ 0 h 75"/>
                </a:gdLst>
                <a:ahLst/>
                <a:cxnLst>
                  <a:cxn ang="0">
                    <a:pos x="T0" y="T1"/>
                  </a:cxn>
                  <a:cxn ang="0">
                    <a:pos x="T2" y="T3"/>
                  </a:cxn>
                  <a:cxn ang="0">
                    <a:pos x="T4" y="T5"/>
                  </a:cxn>
                  <a:cxn ang="0">
                    <a:pos x="T6" y="T7"/>
                  </a:cxn>
                  <a:cxn ang="0">
                    <a:pos x="T8" y="T9"/>
                  </a:cxn>
                </a:cxnLst>
                <a:rect l="0" t="0" r="r" b="b"/>
                <a:pathLst>
                  <a:path w="82" h="75">
                    <a:moveTo>
                      <a:pt x="0" y="0"/>
                    </a:moveTo>
                    <a:cubicBezTo>
                      <a:pt x="82" y="13"/>
                      <a:pt x="82" y="13"/>
                      <a:pt x="82" y="13"/>
                    </a:cubicBezTo>
                    <a:cubicBezTo>
                      <a:pt x="82" y="75"/>
                      <a:pt x="82" y="75"/>
                      <a:pt x="82" y="75"/>
                    </a:cubicBezTo>
                    <a:cubicBezTo>
                      <a:pt x="82" y="75"/>
                      <a:pt x="4" y="52"/>
                      <a:pt x="0" y="47"/>
                    </a:cubicBez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86698" tIns="43349" rIns="86698" bIns="43349" numCol="1" anchor="t" anchorCtr="0" compatLnSpc="1"/>
              <a:lstStyle/>
              <a:p>
                <a:endParaRPr lang="zh-CN" altLang="en-US" sz="1705"/>
              </a:p>
            </p:txBody>
          </p:sp>
          <p:sp>
            <p:nvSpPr>
              <p:cNvPr id="105" name="Freeform 41"/>
              <p:cNvSpPr/>
              <p:nvPr/>
            </p:nvSpPr>
            <p:spPr bwMode="auto">
              <a:xfrm>
                <a:off x="6843713" y="3530600"/>
                <a:ext cx="123825" cy="93662"/>
              </a:xfrm>
              <a:custGeom>
                <a:avLst/>
                <a:gdLst>
                  <a:gd name="T0" fmla="*/ 0 w 66"/>
                  <a:gd name="T1" fmla="*/ 22 h 50"/>
                  <a:gd name="T2" fmla="*/ 54 w 66"/>
                  <a:gd name="T3" fmla="*/ 5 h 50"/>
                  <a:gd name="T4" fmla="*/ 66 w 66"/>
                  <a:gd name="T5" fmla="*/ 37 h 50"/>
                  <a:gd name="T6" fmla="*/ 39 w 66"/>
                  <a:gd name="T7" fmla="*/ 50 h 50"/>
                  <a:gd name="T8" fmla="*/ 0 w 66"/>
                  <a:gd name="T9" fmla="*/ 22 h 50"/>
                </a:gdLst>
                <a:ahLst/>
                <a:cxnLst>
                  <a:cxn ang="0">
                    <a:pos x="T0" y="T1"/>
                  </a:cxn>
                  <a:cxn ang="0">
                    <a:pos x="T2" y="T3"/>
                  </a:cxn>
                  <a:cxn ang="0">
                    <a:pos x="T4" y="T5"/>
                  </a:cxn>
                  <a:cxn ang="0">
                    <a:pos x="T6" y="T7"/>
                  </a:cxn>
                  <a:cxn ang="0">
                    <a:pos x="T8" y="T9"/>
                  </a:cxn>
                </a:cxnLst>
                <a:rect l="0" t="0" r="r" b="b"/>
                <a:pathLst>
                  <a:path w="66" h="50">
                    <a:moveTo>
                      <a:pt x="0" y="22"/>
                    </a:moveTo>
                    <a:cubicBezTo>
                      <a:pt x="0" y="22"/>
                      <a:pt x="29" y="0"/>
                      <a:pt x="54" y="5"/>
                    </a:cubicBezTo>
                    <a:cubicBezTo>
                      <a:pt x="66" y="37"/>
                      <a:pt x="66" y="37"/>
                      <a:pt x="66" y="37"/>
                    </a:cubicBezTo>
                    <a:cubicBezTo>
                      <a:pt x="39" y="50"/>
                      <a:pt x="39" y="50"/>
                      <a:pt x="39" y="50"/>
                    </a:cubicBezTo>
                    <a:lnTo>
                      <a:pt x="0" y="22"/>
                    </a:lnTo>
                    <a:close/>
                  </a:path>
                </a:pathLst>
              </a:custGeom>
              <a:solidFill>
                <a:srgbClr val="141414"/>
              </a:solidFill>
              <a:ln>
                <a:noFill/>
              </a:ln>
              <a:extLst>
                <a:ext uri="{91240B29-F687-4F45-9708-019B960494DF}">
                  <a14:hiddenLine xmlns:a14="http://schemas.microsoft.com/office/drawing/2010/main" w="9525">
                    <a:solidFill>
                      <a:srgbClr val="000000"/>
                    </a:solidFill>
                    <a:round/>
                  </a14:hiddenLine>
                </a:ext>
              </a:extLst>
            </p:spPr>
            <p:txBody>
              <a:bodyPr vert="horz" wrap="square" lIns="86698" tIns="43349" rIns="86698" bIns="43349" numCol="1" anchor="t" anchorCtr="0" compatLnSpc="1"/>
              <a:lstStyle/>
              <a:p>
                <a:endParaRPr lang="zh-CN" altLang="en-US" sz="1705"/>
              </a:p>
            </p:txBody>
          </p:sp>
          <p:sp>
            <p:nvSpPr>
              <p:cNvPr id="106" name="Freeform 42"/>
              <p:cNvSpPr/>
              <p:nvPr/>
            </p:nvSpPr>
            <p:spPr bwMode="auto">
              <a:xfrm>
                <a:off x="6916738" y="3600450"/>
                <a:ext cx="212725" cy="396875"/>
              </a:xfrm>
              <a:custGeom>
                <a:avLst/>
                <a:gdLst>
                  <a:gd name="T0" fmla="*/ 11 w 113"/>
                  <a:gd name="T1" fmla="*/ 95 h 212"/>
                  <a:gd name="T2" fmla="*/ 0 w 113"/>
                  <a:gd name="T3" fmla="*/ 13 h 212"/>
                  <a:gd name="T4" fmla="*/ 27 w 113"/>
                  <a:gd name="T5" fmla="*/ 0 h 212"/>
                  <a:gd name="T6" fmla="*/ 94 w 113"/>
                  <a:gd name="T7" fmla="*/ 109 h 212"/>
                  <a:gd name="T8" fmla="*/ 113 w 113"/>
                  <a:gd name="T9" fmla="*/ 212 h 212"/>
                  <a:gd name="T10" fmla="*/ 11 w 113"/>
                  <a:gd name="T11" fmla="*/ 95 h 212"/>
                </a:gdLst>
                <a:ahLst/>
                <a:cxnLst>
                  <a:cxn ang="0">
                    <a:pos x="T0" y="T1"/>
                  </a:cxn>
                  <a:cxn ang="0">
                    <a:pos x="T2" y="T3"/>
                  </a:cxn>
                  <a:cxn ang="0">
                    <a:pos x="T4" y="T5"/>
                  </a:cxn>
                  <a:cxn ang="0">
                    <a:pos x="T6" y="T7"/>
                  </a:cxn>
                  <a:cxn ang="0">
                    <a:pos x="T8" y="T9"/>
                  </a:cxn>
                  <a:cxn ang="0">
                    <a:pos x="T10" y="T11"/>
                  </a:cxn>
                </a:cxnLst>
                <a:rect l="0" t="0" r="r" b="b"/>
                <a:pathLst>
                  <a:path w="113" h="212">
                    <a:moveTo>
                      <a:pt x="11" y="95"/>
                    </a:moveTo>
                    <a:cubicBezTo>
                      <a:pt x="0" y="13"/>
                      <a:pt x="0" y="13"/>
                      <a:pt x="0" y="13"/>
                    </a:cubicBezTo>
                    <a:cubicBezTo>
                      <a:pt x="27" y="0"/>
                      <a:pt x="27" y="0"/>
                      <a:pt x="27" y="0"/>
                    </a:cubicBezTo>
                    <a:cubicBezTo>
                      <a:pt x="27" y="0"/>
                      <a:pt x="79" y="86"/>
                      <a:pt x="94" y="109"/>
                    </a:cubicBezTo>
                    <a:cubicBezTo>
                      <a:pt x="113" y="212"/>
                      <a:pt x="113" y="212"/>
                      <a:pt x="113" y="212"/>
                    </a:cubicBezTo>
                    <a:lnTo>
                      <a:pt x="11" y="95"/>
                    </a:lnTo>
                    <a:close/>
                  </a:path>
                </a:pathLst>
              </a:custGeom>
              <a:solidFill>
                <a:srgbClr val="141414"/>
              </a:solidFill>
              <a:ln>
                <a:noFill/>
              </a:ln>
              <a:extLst>
                <a:ext uri="{91240B29-F687-4F45-9708-019B960494DF}">
                  <a14:hiddenLine xmlns:a14="http://schemas.microsoft.com/office/drawing/2010/main" w="9525">
                    <a:solidFill>
                      <a:srgbClr val="000000"/>
                    </a:solidFill>
                    <a:round/>
                  </a14:hiddenLine>
                </a:ext>
              </a:extLst>
            </p:spPr>
            <p:txBody>
              <a:bodyPr vert="horz" wrap="square" lIns="86698" tIns="43349" rIns="86698" bIns="43349" numCol="1" anchor="t" anchorCtr="0" compatLnSpc="1"/>
              <a:lstStyle/>
              <a:p>
                <a:endParaRPr lang="zh-CN" altLang="en-US" sz="1705"/>
              </a:p>
            </p:txBody>
          </p:sp>
          <p:sp>
            <p:nvSpPr>
              <p:cNvPr id="107" name="Freeform 43"/>
              <p:cNvSpPr/>
              <p:nvPr/>
            </p:nvSpPr>
            <p:spPr bwMode="auto">
              <a:xfrm>
                <a:off x="6602413" y="3440113"/>
                <a:ext cx="527050" cy="557212"/>
              </a:xfrm>
              <a:custGeom>
                <a:avLst/>
                <a:gdLst>
                  <a:gd name="T0" fmla="*/ 34 w 281"/>
                  <a:gd name="T1" fmla="*/ 0 h 298"/>
                  <a:gd name="T2" fmla="*/ 0 w 281"/>
                  <a:gd name="T3" fmla="*/ 99 h 298"/>
                  <a:gd name="T4" fmla="*/ 102 w 281"/>
                  <a:gd name="T5" fmla="*/ 122 h 298"/>
                  <a:gd name="T6" fmla="*/ 84 w 281"/>
                  <a:gd name="T7" fmla="*/ 221 h 298"/>
                  <a:gd name="T8" fmla="*/ 281 w 281"/>
                  <a:gd name="T9" fmla="*/ 298 h 298"/>
                  <a:gd name="T10" fmla="*/ 42 w 281"/>
                  <a:gd name="T11" fmla="*/ 35 h 298"/>
                  <a:gd name="T12" fmla="*/ 34 w 281"/>
                  <a:gd name="T13" fmla="*/ 0 h 298"/>
                </a:gdLst>
                <a:ahLst/>
                <a:cxnLst>
                  <a:cxn ang="0">
                    <a:pos x="T0" y="T1"/>
                  </a:cxn>
                  <a:cxn ang="0">
                    <a:pos x="T2" y="T3"/>
                  </a:cxn>
                  <a:cxn ang="0">
                    <a:pos x="T4" y="T5"/>
                  </a:cxn>
                  <a:cxn ang="0">
                    <a:pos x="T6" y="T7"/>
                  </a:cxn>
                  <a:cxn ang="0">
                    <a:pos x="T8" y="T9"/>
                  </a:cxn>
                  <a:cxn ang="0">
                    <a:pos x="T10" y="T11"/>
                  </a:cxn>
                  <a:cxn ang="0">
                    <a:pos x="T12" y="T13"/>
                  </a:cxn>
                </a:cxnLst>
                <a:rect l="0" t="0" r="r" b="b"/>
                <a:pathLst>
                  <a:path w="281" h="298">
                    <a:moveTo>
                      <a:pt x="34" y="0"/>
                    </a:moveTo>
                    <a:cubicBezTo>
                      <a:pt x="34" y="0"/>
                      <a:pt x="11" y="60"/>
                      <a:pt x="0" y="99"/>
                    </a:cubicBezTo>
                    <a:cubicBezTo>
                      <a:pt x="0" y="99"/>
                      <a:pt x="47" y="116"/>
                      <a:pt x="102" y="122"/>
                    </a:cubicBezTo>
                    <a:cubicBezTo>
                      <a:pt x="102" y="122"/>
                      <a:pt x="81" y="214"/>
                      <a:pt x="84" y="221"/>
                    </a:cubicBezTo>
                    <a:cubicBezTo>
                      <a:pt x="84" y="221"/>
                      <a:pt x="221" y="265"/>
                      <a:pt x="281" y="298"/>
                    </a:cubicBezTo>
                    <a:cubicBezTo>
                      <a:pt x="241" y="251"/>
                      <a:pt x="82" y="73"/>
                      <a:pt x="42" y="35"/>
                    </a:cubicBezTo>
                    <a:lnTo>
                      <a:pt x="34" y="0"/>
                    </a:lnTo>
                    <a:close/>
                  </a:path>
                </a:pathLst>
              </a:custGeom>
              <a:solidFill>
                <a:srgbClr val="676B6B"/>
              </a:solidFill>
              <a:ln>
                <a:noFill/>
              </a:ln>
              <a:extLst>
                <a:ext uri="{91240B29-F687-4F45-9708-019B960494DF}">
                  <a14:hiddenLine xmlns:a14="http://schemas.microsoft.com/office/drawing/2010/main" w="9525">
                    <a:solidFill>
                      <a:srgbClr val="000000"/>
                    </a:solidFill>
                    <a:round/>
                  </a14:hiddenLine>
                </a:ext>
              </a:extLst>
            </p:spPr>
            <p:txBody>
              <a:bodyPr vert="horz" wrap="square" lIns="86698" tIns="43349" rIns="86698" bIns="43349" numCol="1" anchor="t" anchorCtr="0" compatLnSpc="1"/>
              <a:lstStyle/>
              <a:p>
                <a:endParaRPr lang="zh-CN" altLang="en-US" sz="1705"/>
              </a:p>
            </p:txBody>
          </p:sp>
          <p:sp>
            <p:nvSpPr>
              <p:cNvPr id="108" name="Freeform 44"/>
              <p:cNvSpPr/>
              <p:nvPr/>
            </p:nvSpPr>
            <p:spPr bwMode="auto">
              <a:xfrm>
                <a:off x="6937376" y="3409950"/>
                <a:ext cx="244475" cy="587375"/>
              </a:xfrm>
              <a:custGeom>
                <a:avLst/>
                <a:gdLst>
                  <a:gd name="T0" fmla="*/ 0 w 130"/>
                  <a:gd name="T1" fmla="*/ 0 h 314"/>
                  <a:gd name="T2" fmla="*/ 73 w 130"/>
                  <a:gd name="T3" fmla="*/ 53 h 314"/>
                  <a:gd name="T4" fmla="*/ 55 w 130"/>
                  <a:gd name="T5" fmla="*/ 102 h 314"/>
                  <a:gd name="T6" fmla="*/ 130 w 130"/>
                  <a:gd name="T7" fmla="*/ 159 h 314"/>
                  <a:gd name="T8" fmla="*/ 102 w 130"/>
                  <a:gd name="T9" fmla="*/ 314 h 314"/>
                  <a:gd name="T10" fmla="*/ 0 w 130"/>
                  <a:gd name="T11" fmla="*/ 0 h 314"/>
                </a:gdLst>
                <a:ahLst/>
                <a:cxnLst>
                  <a:cxn ang="0">
                    <a:pos x="T0" y="T1"/>
                  </a:cxn>
                  <a:cxn ang="0">
                    <a:pos x="T2" y="T3"/>
                  </a:cxn>
                  <a:cxn ang="0">
                    <a:pos x="T4" y="T5"/>
                  </a:cxn>
                  <a:cxn ang="0">
                    <a:pos x="T6" y="T7"/>
                  </a:cxn>
                  <a:cxn ang="0">
                    <a:pos x="T8" y="T9"/>
                  </a:cxn>
                  <a:cxn ang="0">
                    <a:pos x="T10" y="T11"/>
                  </a:cxn>
                </a:cxnLst>
                <a:rect l="0" t="0" r="r" b="b"/>
                <a:pathLst>
                  <a:path w="130" h="314">
                    <a:moveTo>
                      <a:pt x="0" y="0"/>
                    </a:moveTo>
                    <a:cubicBezTo>
                      <a:pt x="0" y="0"/>
                      <a:pt x="39" y="36"/>
                      <a:pt x="73" y="53"/>
                    </a:cubicBezTo>
                    <a:cubicBezTo>
                      <a:pt x="73" y="53"/>
                      <a:pt x="66" y="84"/>
                      <a:pt x="55" y="102"/>
                    </a:cubicBezTo>
                    <a:cubicBezTo>
                      <a:pt x="55" y="102"/>
                      <a:pt x="108" y="138"/>
                      <a:pt x="130" y="159"/>
                    </a:cubicBezTo>
                    <a:cubicBezTo>
                      <a:pt x="130" y="159"/>
                      <a:pt x="102" y="239"/>
                      <a:pt x="102" y="314"/>
                    </a:cubicBezTo>
                    <a:cubicBezTo>
                      <a:pt x="102" y="314"/>
                      <a:pt x="20" y="30"/>
                      <a:pt x="0" y="0"/>
                    </a:cubicBezTo>
                    <a:close/>
                  </a:path>
                </a:pathLst>
              </a:custGeom>
              <a:solidFill>
                <a:srgbClr val="676B6B"/>
              </a:solidFill>
              <a:ln>
                <a:noFill/>
              </a:ln>
              <a:extLst>
                <a:ext uri="{91240B29-F687-4F45-9708-019B960494DF}">
                  <a14:hiddenLine xmlns:a14="http://schemas.microsoft.com/office/drawing/2010/main" w="9525">
                    <a:solidFill>
                      <a:srgbClr val="000000"/>
                    </a:solidFill>
                    <a:round/>
                  </a14:hiddenLine>
                </a:ext>
              </a:extLst>
            </p:spPr>
            <p:txBody>
              <a:bodyPr vert="horz" wrap="square" lIns="86698" tIns="43349" rIns="86698" bIns="43349" numCol="1" anchor="t" anchorCtr="0" compatLnSpc="1"/>
              <a:lstStyle/>
              <a:p>
                <a:endParaRPr lang="zh-CN" altLang="en-US" sz="1705"/>
              </a:p>
            </p:txBody>
          </p:sp>
          <p:sp>
            <p:nvSpPr>
              <p:cNvPr id="109" name="Freeform 45"/>
              <p:cNvSpPr/>
              <p:nvPr/>
            </p:nvSpPr>
            <p:spPr bwMode="auto">
              <a:xfrm>
                <a:off x="7135813" y="4019550"/>
                <a:ext cx="161925" cy="400050"/>
              </a:xfrm>
              <a:custGeom>
                <a:avLst/>
                <a:gdLst>
                  <a:gd name="T0" fmla="*/ 0 w 86"/>
                  <a:gd name="T1" fmla="*/ 0 h 214"/>
                  <a:gd name="T2" fmla="*/ 86 w 86"/>
                  <a:gd name="T3" fmla="*/ 214 h 214"/>
                  <a:gd name="T4" fmla="*/ 0 w 86"/>
                  <a:gd name="T5" fmla="*/ 0 h 214"/>
                </a:gdLst>
                <a:ahLst/>
                <a:cxnLst>
                  <a:cxn ang="0">
                    <a:pos x="T0" y="T1"/>
                  </a:cxn>
                  <a:cxn ang="0">
                    <a:pos x="T2" y="T3"/>
                  </a:cxn>
                  <a:cxn ang="0">
                    <a:pos x="T4" y="T5"/>
                  </a:cxn>
                </a:cxnLst>
                <a:rect l="0" t="0" r="r" b="b"/>
                <a:pathLst>
                  <a:path w="86" h="214">
                    <a:moveTo>
                      <a:pt x="0" y="0"/>
                    </a:moveTo>
                    <a:cubicBezTo>
                      <a:pt x="0" y="0"/>
                      <a:pt x="75" y="154"/>
                      <a:pt x="86" y="214"/>
                    </a:cubicBezTo>
                    <a:cubicBezTo>
                      <a:pt x="86" y="214"/>
                      <a:pt x="9" y="35"/>
                      <a:pt x="0" y="0"/>
                    </a:cubicBezTo>
                    <a:close/>
                  </a:path>
                </a:pathLst>
              </a:custGeom>
              <a:solidFill>
                <a:srgbClr val="232728"/>
              </a:solidFill>
              <a:ln>
                <a:noFill/>
              </a:ln>
              <a:extLst>
                <a:ext uri="{91240B29-F687-4F45-9708-019B960494DF}">
                  <a14:hiddenLine xmlns:a14="http://schemas.microsoft.com/office/drawing/2010/main" w="9525">
                    <a:solidFill>
                      <a:srgbClr val="000000"/>
                    </a:solidFill>
                    <a:round/>
                  </a14:hiddenLine>
                </a:ext>
              </a:extLst>
            </p:spPr>
            <p:txBody>
              <a:bodyPr vert="horz" wrap="square" lIns="86698" tIns="43349" rIns="86698" bIns="43349" numCol="1" anchor="t" anchorCtr="0" compatLnSpc="1"/>
              <a:lstStyle/>
              <a:p>
                <a:endParaRPr lang="zh-CN" altLang="en-US" sz="1705"/>
              </a:p>
            </p:txBody>
          </p:sp>
          <p:sp>
            <p:nvSpPr>
              <p:cNvPr id="110" name="Freeform 46"/>
              <p:cNvSpPr/>
              <p:nvPr/>
            </p:nvSpPr>
            <p:spPr bwMode="auto">
              <a:xfrm>
                <a:off x="7164388" y="4302125"/>
                <a:ext cx="55563" cy="60325"/>
              </a:xfrm>
              <a:custGeom>
                <a:avLst/>
                <a:gdLst>
                  <a:gd name="T0" fmla="*/ 27 w 30"/>
                  <a:gd name="T1" fmla="*/ 11 h 32"/>
                  <a:gd name="T2" fmla="*/ 21 w 30"/>
                  <a:gd name="T3" fmla="*/ 30 h 32"/>
                  <a:gd name="T4" fmla="*/ 3 w 30"/>
                  <a:gd name="T5" fmla="*/ 21 h 32"/>
                  <a:gd name="T6" fmla="*/ 9 w 30"/>
                  <a:gd name="T7" fmla="*/ 2 h 32"/>
                  <a:gd name="T8" fmla="*/ 27 w 30"/>
                  <a:gd name="T9" fmla="*/ 11 h 32"/>
                </a:gdLst>
                <a:ahLst/>
                <a:cxnLst>
                  <a:cxn ang="0">
                    <a:pos x="T0" y="T1"/>
                  </a:cxn>
                  <a:cxn ang="0">
                    <a:pos x="T2" y="T3"/>
                  </a:cxn>
                  <a:cxn ang="0">
                    <a:pos x="T4" y="T5"/>
                  </a:cxn>
                  <a:cxn ang="0">
                    <a:pos x="T6" y="T7"/>
                  </a:cxn>
                  <a:cxn ang="0">
                    <a:pos x="T8" y="T9"/>
                  </a:cxn>
                </a:cxnLst>
                <a:rect l="0" t="0" r="r" b="b"/>
                <a:pathLst>
                  <a:path w="30" h="32">
                    <a:moveTo>
                      <a:pt x="27" y="11"/>
                    </a:moveTo>
                    <a:cubicBezTo>
                      <a:pt x="30" y="19"/>
                      <a:pt x="27" y="27"/>
                      <a:pt x="21" y="30"/>
                    </a:cubicBezTo>
                    <a:cubicBezTo>
                      <a:pt x="14" y="32"/>
                      <a:pt x="6" y="29"/>
                      <a:pt x="3" y="21"/>
                    </a:cubicBezTo>
                    <a:cubicBezTo>
                      <a:pt x="0" y="14"/>
                      <a:pt x="3" y="5"/>
                      <a:pt x="9" y="2"/>
                    </a:cubicBezTo>
                    <a:cubicBezTo>
                      <a:pt x="16" y="0"/>
                      <a:pt x="24" y="4"/>
                      <a:pt x="27" y="11"/>
                    </a:cubicBezTo>
                    <a:close/>
                  </a:path>
                </a:pathLst>
              </a:custGeom>
              <a:solidFill>
                <a:srgbClr val="232728"/>
              </a:solidFill>
              <a:ln>
                <a:noFill/>
              </a:ln>
              <a:extLst>
                <a:ext uri="{91240B29-F687-4F45-9708-019B960494DF}">
                  <a14:hiddenLine xmlns:a14="http://schemas.microsoft.com/office/drawing/2010/main" w="9525">
                    <a:solidFill>
                      <a:srgbClr val="000000"/>
                    </a:solidFill>
                    <a:round/>
                  </a14:hiddenLine>
                </a:ext>
              </a:extLst>
            </p:spPr>
            <p:txBody>
              <a:bodyPr vert="horz" wrap="square" lIns="86698" tIns="43349" rIns="86698" bIns="43349" numCol="1" anchor="t" anchorCtr="0" compatLnSpc="1"/>
              <a:lstStyle/>
              <a:p>
                <a:endParaRPr lang="zh-CN" altLang="en-US" sz="1705"/>
              </a:p>
            </p:txBody>
          </p:sp>
          <p:sp>
            <p:nvSpPr>
              <p:cNvPr id="111" name="Freeform 47"/>
              <p:cNvSpPr/>
              <p:nvPr/>
            </p:nvSpPr>
            <p:spPr bwMode="auto">
              <a:xfrm>
                <a:off x="7100888" y="4111625"/>
                <a:ext cx="55563" cy="61912"/>
              </a:xfrm>
              <a:custGeom>
                <a:avLst/>
                <a:gdLst>
                  <a:gd name="T0" fmla="*/ 27 w 30"/>
                  <a:gd name="T1" fmla="*/ 11 h 33"/>
                  <a:gd name="T2" fmla="*/ 21 w 30"/>
                  <a:gd name="T3" fmla="*/ 30 h 33"/>
                  <a:gd name="T4" fmla="*/ 3 w 30"/>
                  <a:gd name="T5" fmla="*/ 21 h 33"/>
                  <a:gd name="T6" fmla="*/ 10 w 30"/>
                  <a:gd name="T7" fmla="*/ 3 h 33"/>
                  <a:gd name="T8" fmla="*/ 27 w 30"/>
                  <a:gd name="T9" fmla="*/ 11 h 33"/>
                </a:gdLst>
                <a:ahLst/>
                <a:cxnLst>
                  <a:cxn ang="0">
                    <a:pos x="T0" y="T1"/>
                  </a:cxn>
                  <a:cxn ang="0">
                    <a:pos x="T2" y="T3"/>
                  </a:cxn>
                  <a:cxn ang="0">
                    <a:pos x="T4" y="T5"/>
                  </a:cxn>
                  <a:cxn ang="0">
                    <a:pos x="T6" y="T7"/>
                  </a:cxn>
                  <a:cxn ang="0">
                    <a:pos x="T8" y="T9"/>
                  </a:cxn>
                </a:cxnLst>
                <a:rect l="0" t="0" r="r" b="b"/>
                <a:pathLst>
                  <a:path w="30" h="33">
                    <a:moveTo>
                      <a:pt x="27" y="11"/>
                    </a:moveTo>
                    <a:cubicBezTo>
                      <a:pt x="30" y="19"/>
                      <a:pt x="27" y="27"/>
                      <a:pt x="21" y="30"/>
                    </a:cubicBezTo>
                    <a:cubicBezTo>
                      <a:pt x="14" y="33"/>
                      <a:pt x="6" y="29"/>
                      <a:pt x="3" y="21"/>
                    </a:cubicBezTo>
                    <a:cubicBezTo>
                      <a:pt x="0" y="14"/>
                      <a:pt x="3" y="6"/>
                      <a:pt x="10" y="3"/>
                    </a:cubicBezTo>
                    <a:cubicBezTo>
                      <a:pt x="16" y="0"/>
                      <a:pt x="24" y="4"/>
                      <a:pt x="27" y="11"/>
                    </a:cubicBezTo>
                    <a:close/>
                  </a:path>
                </a:pathLst>
              </a:custGeom>
              <a:solidFill>
                <a:srgbClr val="232728"/>
              </a:solidFill>
              <a:ln>
                <a:noFill/>
              </a:ln>
              <a:extLst>
                <a:ext uri="{91240B29-F687-4F45-9708-019B960494DF}">
                  <a14:hiddenLine xmlns:a14="http://schemas.microsoft.com/office/drawing/2010/main" w="9525">
                    <a:solidFill>
                      <a:srgbClr val="000000"/>
                    </a:solidFill>
                    <a:round/>
                  </a14:hiddenLine>
                </a:ext>
              </a:extLst>
            </p:spPr>
            <p:txBody>
              <a:bodyPr vert="horz" wrap="square" lIns="86698" tIns="43349" rIns="86698" bIns="43349" numCol="1" anchor="t" anchorCtr="0" compatLnSpc="1"/>
              <a:lstStyle/>
              <a:p>
                <a:endParaRPr lang="zh-CN" altLang="en-US" sz="1705"/>
              </a:p>
            </p:txBody>
          </p:sp>
          <p:sp>
            <p:nvSpPr>
              <p:cNvPr id="112" name="Freeform 48"/>
              <p:cNvSpPr/>
              <p:nvPr/>
            </p:nvSpPr>
            <p:spPr bwMode="auto">
              <a:xfrm>
                <a:off x="6861176" y="3381375"/>
                <a:ext cx="96838" cy="146050"/>
              </a:xfrm>
              <a:custGeom>
                <a:avLst/>
                <a:gdLst>
                  <a:gd name="T0" fmla="*/ 0 w 52"/>
                  <a:gd name="T1" fmla="*/ 31 h 78"/>
                  <a:gd name="T2" fmla="*/ 45 w 52"/>
                  <a:gd name="T3" fmla="*/ 78 h 78"/>
                  <a:gd name="T4" fmla="*/ 48 w 52"/>
                  <a:gd name="T5" fmla="*/ 18 h 78"/>
                  <a:gd name="T6" fmla="*/ 25 w 52"/>
                  <a:gd name="T7" fmla="*/ 0 h 78"/>
                  <a:gd name="T8" fmla="*/ 0 w 52"/>
                  <a:gd name="T9" fmla="*/ 31 h 78"/>
                </a:gdLst>
                <a:ahLst/>
                <a:cxnLst>
                  <a:cxn ang="0">
                    <a:pos x="T0" y="T1"/>
                  </a:cxn>
                  <a:cxn ang="0">
                    <a:pos x="T2" y="T3"/>
                  </a:cxn>
                  <a:cxn ang="0">
                    <a:pos x="T4" y="T5"/>
                  </a:cxn>
                  <a:cxn ang="0">
                    <a:pos x="T6" y="T7"/>
                  </a:cxn>
                  <a:cxn ang="0">
                    <a:pos x="T8" y="T9"/>
                  </a:cxn>
                </a:cxnLst>
                <a:rect l="0" t="0" r="r" b="b"/>
                <a:pathLst>
                  <a:path w="52" h="78">
                    <a:moveTo>
                      <a:pt x="0" y="31"/>
                    </a:moveTo>
                    <a:cubicBezTo>
                      <a:pt x="45" y="78"/>
                      <a:pt x="45" y="78"/>
                      <a:pt x="45" y="78"/>
                    </a:cubicBezTo>
                    <a:cubicBezTo>
                      <a:pt x="45" y="78"/>
                      <a:pt x="52" y="31"/>
                      <a:pt x="48" y="18"/>
                    </a:cubicBezTo>
                    <a:cubicBezTo>
                      <a:pt x="25" y="0"/>
                      <a:pt x="25" y="0"/>
                      <a:pt x="25" y="0"/>
                    </a:cubicBezTo>
                    <a:lnTo>
                      <a:pt x="0" y="31"/>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86698" tIns="43349" rIns="86698" bIns="43349" numCol="1" anchor="t" anchorCtr="0" compatLnSpc="1"/>
              <a:lstStyle/>
              <a:p>
                <a:endParaRPr lang="zh-CN" altLang="en-US" sz="1705"/>
              </a:p>
            </p:txBody>
          </p:sp>
          <p:sp>
            <p:nvSpPr>
              <p:cNvPr id="113" name="Freeform 49"/>
              <p:cNvSpPr/>
              <p:nvPr/>
            </p:nvSpPr>
            <p:spPr bwMode="auto">
              <a:xfrm>
                <a:off x="6937376" y="4435475"/>
                <a:ext cx="563563" cy="161925"/>
              </a:xfrm>
              <a:custGeom>
                <a:avLst/>
                <a:gdLst>
                  <a:gd name="T0" fmla="*/ 0 w 301"/>
                  <a:gd name="T1" fmla="*/ 87 h 87"/>
                  <a:gd name="T2" fmla="*/ 188 w 301"/>
                  <a:gd name="T3" fmla="*/ 43 h 87"/>
                  <a:gd name="T4" fmla="*/ 194 w 301"/>
                  <a:gd name="T5" fmla="*/ 0 h 87"/>
                  <a:gd name="T6" fmla="*/ 211 w 301"/>
                  <a:gd name="T7" fmla="*/ 41 h 87"/>
                  <a:gd name="T8" fmla="*/ 301 w 301"/>
                  <a:gd name="T9" fmla="*/ 40 h 87"/>
                  <a:gd name="T10" fmla="*/ 207 w 301"/>
                  <a:gd name="T11" fmla="*/ 49 h 87"/>
                  <a:gd name="T12" fmla="*/ 200 w 301"/>
                  <a:gd name="T13" fmla="*/ 32 h 87"/>
                  <a:gd name="T14" fmla="*/ 197 w 301"/>
                  <a:gd name="T15" fmla="*/ 52 h 87"/>
                  <a:gd name="T16" fmla="*/ 0 w 301"/>
                  <a:gd name="T17" fmla="*/ 87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01" h="87">
                    <a:moveTo>
                      <a:pt x="0" y="87"/>
                    </a:moveTo>
                    <a:cubicBezTo>
                      <a:pt x="0" y="87"/>
                      <a:pt x="85" y="58"/>
                      <a:pt x="188" y="43"/>
                    </a:cubicBezTo>
                    <a:cubicBezTo>
                      <a:pt x="194" y="0"/>
                      <a:pt x="194" y="0"/>
                      <a:pt x="194" y="0"/>
                    </a:cubicBezTo>
                    <a:cubicBezTo>
                      <a:pt x="194" y="0"/>
                      <a:pt x="206" y="28"/>
                      <a:pt x="211" y="41"/>
                    </a:cubicBezTo>
                    <a:cubicBezTo>
                      <a:pt x="211" y="41"/>
                      <a:pt x="283" y="38"/>
                      <a:pt x="301" y="40"/>
                    </a:cubicBezTo>
                    <a:cubicBezTo>
                      <a:pt x="301" y="40"/>
                      <a:pt x="217" y="47"/>
                      <a:pt x="207" y="49"/>
                    </a:cubicBezTo>
                    <a:cubicBezTo>
                      <a:pt x="200" y="32"/>
                      <a:pt x="200" y="32"/>
                      <a:pt x="200" y="32"/>
                    </a:cubicBezTo>
                    <a:cubicBezTo>
                      <a:pt x="200" y="32"/>
                      <a:pt x="198" y="46"/>
                      <a:pt x="197" y="52"/>
                    </a:cubicBezTo>
                    <a:cubicBezTo>
                      <a:pt x="194" y="55"/>
                      <a:pt x="45" y="67"/>
                      <a:pt x="0" y="87"/>
                    </a:cubicBezTo>
                    <a:close/>
                  </a:path>
                </a:pathLst>
              </a:custGeom>
              <a:solidFill>
                <a:srgbClr val="232728"/>
              </a:solidFill>
              <a:ln>
                <a:noFill/>
              </a:ln>
              <a:extLst>
                <a:ext uri="{91240B29-F687-4F45-9708-019B960494DF}">
                  <a14:hiddenLine xmlns:a14="http://schemas.microsoft.com/office/drawing/2010/main" w="9525">
                    <a:solidFill>
                      <a:srgbClr val="000000"/>
                    </a:solidFill>
                    <a:round/>
                  </a14:hiddenLine>
                </a:ext>
              </a:extLst>
            </p:spPr>
            <p:txBody>
              <a:bodyPr vert="horz" wrap="square" lIns="86698" tIns="43349" rIns="86698" bIns="43349" numCol="1" anchor="t" anchorCtr="0" compatLnSpc="1"/>
              <a:lstStyle/>
              <a:p>
                <a:endParaRPr lang="zh-CN" altLang="en-US" sz="1705"/>
              </a:p>
            </p:txBody>
          </p:sp>
          <p:sp>
            <p:nvSpPr>
              <p:cNvPr id="114" name="Freeform 50"/>
              <p:cNvSpPr/>
              <p:nvPr/>
            </p:nvSpPr>
            <p:spPr bwMode="auto">
              <a:xfrm>
                <a:off x="6065838" y="3473450"/>
                <a:ext cx="650875" cy="979487"/>
              </a:xfrm>
              <a:custGeom>
                <a:avLst/>
                <a:gdLst>
                  <a:gd name="T0" fmla="*/ 221 w 348"/>
                  <a:gd name="T1" fmla="*/ 17 h 524"/>
                  <a:gd name="T2" fmla="*/ 20 w 348"/>
                  <a:gd name="T3" fmla="*/ 356 h 524"/>
                  <a:gd name="T4" fmla="*/ 289 w 348"/>
                  <a:gd name="T5" fmla="*/ 456 h 524"/>
                  <a:gd name="T6" fmla="*/ 306 w 348"/>
                  <a:gd name="T7" fmla="*/ 356 h 524"/>
                  <a:gd name="T8" fmla="*/ 116 w 348"/>
                  <a:gd name="T9" fmla="*/ 380 h 524"/>
                  <a:gd name="T10" fmla="*/ 257 w 348"/>
                  <a:gd name="T11" fmla="*/ 104 h 524"/>
                  <a:gd name="T12" fmla="*/ 221 w 348"/>
                  <a:gd name="T13" fmla="*/ 17 h 524"/>
                </a:gdLst>
                <a:ahLst/>
                <a:cxnLst>
                  <a:cxn ang="0">
                    <a:pos x="T0" y="T1"/>
                  </a:cxn>
                  <a:cxn ang="0">
                    <a:pos x="T2" y="T3"/>
                  </a:cxn>
                  <a:cxn ang="0">
                    <a:pos x="T4" y="T5"/>
                  </a:cxn>
                  <a:cxn ang="0">
                    <a:pos x="T6" y="T7"/>
                  </a:cxn>
                  <a:cxn ang="0">
                    <a:pos x="T8" y="T9"/>
                  </a:cxn>
                  <a:cxn ang="0">
                    <a:pos x="T10" y="T11"/>
                  </a:cxn>
                  <a:cxn ang="0">
                    <a:pos x="T12" y="T13"/>
                  </a:cxn>
                </a:cxnLst>
                <a:rect l="0" t="0" r="r" b="b"/>
                <a:pathLst>
                  <a:path w="348" h="524">
                    <a:moveTo>
                      <a:pt x="221" y="17"/>
                    </a:moveTo>
                    <a:cubicBezTo>
                      <a:pt x="221" y="17"/>
                      <a:pt x="39" y="246"/>
                      <a:pt x="20" y="356"/>
                    </a:cubicBezTo>
                    <a:cubicBezTo>
                      <a:pt x="0" y="466"/>
                      <a:pt x="68" y="524"/>
                      <a:pt x="289" y="456"/>
                    </a:cubicBezTo>
                    <a:cubicBezTo>
                      <a:pt x="289" y="456"/>
                      <a:pt x="348" y="383"/>
                      <a:pt x="306" y="356"/>
                    </a:cubicBezTo>
                    <a:cubicBezTo>
                      <a:pt x="306" y="356"/>
                      <a:pt x="153" y="448"/>
                      <a:pt x="116" y="380"/>
                    </a:cubicBezTo>
                    <a:cubicBezTo>
                      <a:pt x="78" y="313"/>
                      <a:pt x="186" y="215"/>
                      <a:pt x="257" y="104"/>
                    </a:cubicBezTo>
                    <a:cubicBezTo>
                      <a:pt x="257" y="104"/>
                      <a:pt x="296" y="0"/>
                      <a:pt x="221" y="17"/>
                    </a:cubicBezTo>
                    <a:close/>
                  </a:path>
                </a:pathLst>
              </a:custGeom>
              <a:solidFill>
                <a:srgbClr val="464B4C"/>
              </a:solidFill>
              <a:ln>
                <a:noFill/>
              </a:ln>
              <a:extLst>
                <a:ext uri="{91240B29-F687-4F45-9708-019B960494DF}">
                  <a14:hiddenLine xmlns:a14="http://schemas.microsoft.com/office/drawing/2010/main" w="9525">
                    <a:solidFill>
                      <a:srgbClr val="000000"/>
                    </a:solidFill>
                    <a:round/>
                  </a14:hiddenLine>
                </a:ext>
              </a:extLst>
            </p:spPr>
            <p:txBody>
              <a:bodyPr vert="horz" wrap="square" lIns="86698" tIns="43349" rIns="86698" bIns="43349" numCol="1" anchor="t" anchorCtr="0" compatLnSpc="1"/>
              <a:lstStyle/>
              <a:p>
                <a:endParaRPr lang="zh-CN" altLang="en-US" sz="1705"/>
              </a:p>
            </p:txBody>
          </p:sp>
          <p:sp>
            <p:nvSpPr>
              <p:cNvPr id="115" name="Freeform 51"/>
              <p:cNvSpPr/>
              <p:nvPr/>
            </p:nvSpPr>
            <p:spPr bwMode="auto">
              <a:xfrm>
                <a:off x="6445251" y="3949700"/>
                <a:ext cx="457200" cy="385762"/>
              </a:xfrm>
              <a:custGeom>
                <a:avLst/>
                <a:gdLst>
                  <a:gd name="T0" fmla="*/ 134 w 244"/>
                  <a:gd name="T1" fmla="*/ 188 h 206"/>
                  <a:gd name="T2" fmla="*/ 36 w 244"/>
                  <a:gd name="T3" fmla="*/ 162 h 206"/>
                  <a:gd name="T4" fmla="*/ 26 w 244"/>
                  <a:gd name="T5" fmla="*/ 46 h 206"/>
                  <a:gd name="T6" fmla="*/ 48 w 244"/>
                  <a:gd name="T7" fmla="*/ 80 h 206"/>
                  <a:gd name="T8" fmla="*/ 65 w 244"/>
                  <a:gd name="T9" fmla="*/ 109 h 206"/>
                  <a:gd name="T10" fmla="*/ 73 w 244"/>
                  <a:gd name="T11" fmla="*/ 21 h 206"/>
                  <a:gd name="T12" fmla="*/ 107 w 244"/>
                  <a:gd name="T13" fmla="*/ 30 h 206"/>
                  <a:gd name="T14" fmla="*/ 113 w 244"/>
                  <a:gd name="T15" fmla="*/ 103 h 206"/>
                  <a:gd name="T16" fmla="*/ 138 w 244"/>
                  <a:gd name="T17" fmla="*/ 34 h 206"/>
                  <a:gd name="T18" fmla="*/ 164 w 244"/>
                  <a:gd name="T19" fmla="*/ 52 h 206"/>
                  <a:gd name="T20" fmla="*/ 149 w 244"/>
                  <a:gd name="T21" fmla="*/ 103 h 206"/>
                  <a:gd name="T22" fmla="*/ 172 w 244"/>
                  <a:gd name="T23" fmla="*/ 129 h 206"/>
                  <a:gd name="T24" fmla="*/ 228 w 244"/>
                  <a:gd name="T25" fmla="*/ 111 h 206"/>
                  <a:gd name="T26" fmla="*/ 244 w 244"/>
                  <a:gd name="T27" fmla="*/ 139 h 206"/>
                  <a:gd name="T28" fmla="*/ 187 w 244"/>
                  <a:gd name="T29" fmla="*/ 166 h 206"/>
                  <a:gd name="T30" fmla="*/ 134 w 244"/>
                  <a:gd name="T31" fmla="*/ 188 h 2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44" h="206">
                    <a:moveTo>
                      <a:pt x="134" y="188"/>
                    </a:moveTo>
                    <a:cubicBezTo>
                      <a:pt x="109" y="197"/>
                      <a:pt x="71" y="206"/>
                      <a:pt x="36" y="162"/>
                    </a:cubicBezTo>
                    <a:cubicBezTo>
                      <a:pt x="0" y="119"/>
                      <a:pt x="0" y="60"/>
                      <a:pt x="26" y="46"/>
                    </a:cubicBezTo>
                    <a:cubicBezTo>
                      <a:pt x="43" y="37"/>
                      <a:pt x="47" y="51"/>
                      <a:pt x="48" y="80"/>
                    </a:cubicBezTo>
                    <a:cubicBezTo>
                      <a:pt x="48" y="108"/>
                      <a:pt x="65" y="109"/>
                      <a:pt x="65" y="109"/>
                    </a:cubicBezTo>
                    <a:cubicBezTo>
                      <a:pt x="65" y="109"/>
                      <a:pt x="53" y="45"/>
                      <a:pt x="73" y="21"/>
                    </a:cubicBezTo>
                    <a:cubicBezTo>
                      <a:pt x="90" y="0"/>
                      <a:pt x="117" y="11"/>
                      <a:pt x="107" y="30"/>
                    </a:cubicBezTo>
                    <a:cubicBezTo>
                      <a:pt x="98" y="48"/>
                      <a:pt x="110" y="93"/>
                      <a:pt x="113" y="103"/>
                    </a:cubicBezTo>
                    <a:cubicBezTo>
                      <a:pt x="113" y="103"/>
                      <a:pt x="115" y="43"/>
                      <a:pt x="138" y="34"/>
                    </a:cubicBezTo>
                    <a:cubicBezTo>
                      <a:pt x="158" y="26"/>
                      <a:pt x="165" y="41"/>
                      <a:pt x="164" y="52"/>
                    </a:cubicBezTo>
                    <a:cubicBezTo>
                      <a:pt x="162" y="62"/>
                      <a:pt x="153" y="67"/>
                      <a:pt x="149" y="103"/>
                    </a:cubicBezTo>
                    <a:cubicBezTo>
                      <a:pt x="146" y="140"/>
                      <a:pt x="169" y="134"/>
                      <a:pt x="172" y="129"/>
                    </a:cubicBezTo>
                    <a:cubicBezTo>
                      <a:pt x="176" y="124"/>
                      <a:pt x="215" y="103"/>
                      <a:pt x="228" y="111"/>
                    </a:cubicBezTo>
                    <a:cubicBezTo>
                      <a:pt x="240" y="118"/>
                      <a:pt x="244" y="139"/>
                      <a:pt x="244" y="139"/>
                    </a:cubicBezTo>
                    <a:cubicBezTo>
                      <a:pt x="244" y="139"/>
                      <a:pt x="206" y="156"/>
                      <a:pt x="187" y="166"/>
                    </a:cubicBezTo>
                    <a:cubicBezTo>
                      <a:pt x="167" y="176"/>
                      <a:pt x="151" y="181"/>
                      <a:pt x="134" y="188"/>
                    </a:cubicBezTo>
                    <a:close/>
                  </a:path>
                </a:pathLst>
              </a:custGeom>
              <a:solidFill>
                <a:srgbClr val="FFDCB8"/>
              </a:solidFill>
              <a:ln>
                <a:noFill/>
              </a:ln>
              <a:extLst>
                <a:ext uri="{91240B29-F687-4F45-9708-019B960494DF}">
                  <a14:hiddenLine xmlns:a14="http://schemas.microsoft.com/office/drawing/2010/main" w="9525">
                    <a:solidFill>
                      <a:srgbClr val="000000"/>
                    </a:solidFill>
                    <a:round/>
                  </a14:hiddenLine>
                </a:ext>
              </a:extLst>
            </p:spPr>
            <p:txBody>
              <a:bodyPr vert="horz" wrap="square" lIns="86698" tIns="43349" rIns="86698" bIns="43349" numCol="1" anchor="t" anchorCtr="0" compatLnSpc="1"/>
              <a:lstStyle/>
              <a:p>
                <a:endParaRPr lang="zh-CN" altLang="en-US" sz="1705"/>
              </a:p>
            </p:txBody>
          </p:sp>
          <p:sp>
            <p:nvSpPr>
              <p:cNvPr id="116" name="Freeform 52"/>
              <p:cNvSpPr/>
              <p:nvPr/>
            </p:nvSpPr>
            <p:spPr bwMode="auto">
              <a:xfrm>
                <a:off x="6600826" y="4165600"/>
                <a:ext cx="85725" cy="112712"/>
              </a:xfrm>
              <a:custGeom>
                <a:avLst/>
                <a:gdLst>
                  <a:gd name="T0" fmla="*/ 0 w 46"/>
                  <a:gd name="T1" fmla="*/ 24 h 60"/>
                  <a:gd name="T2" fmla="*/ 45 w 46"/>
                  <a:gd name="T3" fmla="*/ 60 h 60"/>
                  <a:gd name="T4" fmla="*/ 0 w 46"/>
                  <a:gd name="T5" fmla="*/ 24 h 60"/>
                </a:gdLst>
                <a:ahLst/>
                <a:cxnLst>
                  <a:cxn ang="0">
                    <a:pos x="T0" y="T1"/>
                  </a:cxn>
                  <a:cxn ang="0">
                    <a:pos x="T2" y="T3"/>
                  </a:cxn>
                  <a:cxn ang="0">
                    <a:pos x="T4" y="T5"/>
                  </a:cxn>
                </a:cxnLst>
                <a:rect l="0" t="0" r="r" b="b"/>
                <a:pathLst>
                  <a:path w="46" h="60">
                    <a:moveTo>
                      <a:pt x="0" y="24"/>
                    </a:moveTo>
                    <a:cubicBezTo>
                      <a:pt x="0" y="24"/>
                      <a:pt x="40" y="12"/>
                      <a:pt x="45" y="60"/>
                    </a:cubicBezTo>
                    <a:cubicBezTo>
                      <a:pt x="45" y="60"/>
                      <a:pt x="46" y="0"/>
                      <a:pt x="0" y="24"/>
                    </a:cubicBezTo>
                    <a:close/>
                  </a:path>
                </a:pathLst>
              </a:custGeom>
              <a:solidFill>
                <a:srgbClr val="CB8F5E"/>
              </a:solidFill>
              <a:ln>
                <a:noFill/>
              </a:ln>
              <a:extLst>
                <a:ext uri="{91240B29-F687-4F45-9708-019B960494DF}">
                  <a14:hiddenLine xmlns:a14="http://schemas.microsoft.com/office/drawing/2010/main" w="9525">
                    <a:solidFill>
                      <a:srgbClr val="000000"/>
                    </a:solidFill>
                    <a:round/>
                  </a14:hiddenLine>
                </a:ext>
              </a:extLst>
            </p:spPr>
            <p:txBody>
              <a:bodyPr vert="horz" wrap="square" lIns="86698" tIns="43349" rIns="86698" bIns="43349" numCol="1" anchor="t" anchorCtr="0" compatLnSpc="1"/>
              <a:lstStyle/>
              <a:p>
                <a:endParaRPr lang="zh-CN" altLang="en-US" sz="1705"/>
              </a:p>
            </p:txBody>
          </p:sp>
        </p:grpSp>
      </p:grpSp>
      <p:sp>
        <p:nvSpPr>
          <p:cNvPr id="117" name="六边形 116"/>
          <p:cNvSpPr/>
          <p:nvPr/>
        </p:nvSpPr>
        <p:spPr>
          <a:xfrm rot="5400000">
            <a:off x="2703026" y="1286081"/>
            <a:ext cx="2022897" cy="1743877"/>
          </a:xfrm>
          <a:prstGeom prst="hexagon">
            <a:avLst/>
          </a:prstGeom>
          <a:solidFill>
            <a:srgbClr val="3295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705"/>
          </a:p>
        </p:txBody>
      </p:sp>
      <p:sp>
        <p:nvSpPr>
          <p:cNvPr id="118" name="六边形 117"/>
          <p:cNvSpPr/>
          <p:nvPr/>
        </p:nvSpPr>
        <p:spPr>
          <a:xfrm rot="5400000">
            <a:off x="4259385" y="2694891"/>
            <a:ext cx="2022897" cy="1743877"/>
          </a:xfrm>
          <a:prstGeom prst="hexagon">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705"/>
          </a:p>
        </p:txBody>
      </p:sp>
      <p:sp>
        <p:nvSpPr>
          <p:cNvPr id="119" name="六边形 118"/>
          <p:cNvSpPr/>
          <p:nvPr/>
        </p:nvSpPr>
        <p:spPr>
          <a:xfrm rot="5400000">
            <a:off x="1246310" y="2775063"/>
            <a:ext cx="2022897" cy="1743877"/>
          </a:xfrm>
          <a:prstGeom prst="hexagon">
            <a:avLst/>
          </a:prstGeom>
          <a:solidFill>
            <a:srgbClr val="5357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705"/>
          </a:p>
        </p:txBody>
      </p:sp>
      <p:sp>
        <p:nvSpPr>
          <p:cNvPr id="124" name="文本框 123"/>
          <p:cNvSpPr txBox="1"/>
          <p:nvPr/>
        </p:nvSpPr>
        <p:spPr>
          <a:xfrm>
            <a:off x="3016885" y="1890395"/>
            <a:ext cx="1368425" cy="500380"/>
          </a:xfrm>
          <a:prstGeom prst="rect">
            <a:avLst/>
          </a:prstGeom>
          <a:noFill/>
        </p:spPr>
        <p:txBody>
          <a:bodyPr wrap="square" rtlCol="0">
            <a:spAutoFit/>
          </a:bodyPr>
          <a:lstStyle/>
          <a:p>
            <a:r>
              <a:rPr lang="en-US" altLang="zh-CN" sz="2655" dirty="0">
                <a:solidFill>
                  <a:schemeClr val="bg1"/>
                </a:solidFill>
                <a:latin typeface="微软雅黑" panose="020B0503020204020204" charset="-122"/>
                <a:ea typeface="微软雅黑" panose="020B0503020204020204" charset="-122"/>
                <a:cs typeface="Arial" panose="020B0604020202020204" pitchFamily="34" charset="0"/>
              </a:rPr>
              <a:t>   </a:t>
            </a:r>
            <a:r>
              <a:rPr lang="zh-CN" altLang="en-US" sz="2655" dirty="0">
                <a:solidFill>
                  <a:schemeClr val="bg1"/>
                </a:solidFill>
                <a:latin typeface="微软雅黑" panose="020B0503020204020204" charset="-122"/>
                <a:ea typeface="微软雅黑" panose="020B0503020204020204" charset="-122"/>
                <a:cs typeface="Arial" panose="020B0604020202020204" pitchFamily="34" charset="0"/>
              </a:rPr>
              <a:t>广告</a:t>
            </a:r>
            <a:endParaRPr lang="zh-CN" altLang="en-US" sz="2655" dirty="0">
              <a:solidFill>
                <a:schemeClr val="bg1"/>
              </a:solidFill>
              <a:latin typeface="微软雅黑" panose="020B0503020204020204" charset="-122"/>
              <a:ea typeface="微软雅黑" panose="020B0503020204020204" charset="-122"/>
              <a:cs typeface="Arial" panose="020B0604020202020204" pitchFamily="34" charset="0"/>
            </a:endParaRPr>
          </a:p>
        </p:txBody>
      </p:sp>
      <p:sp>
        <p:nvSpPr>
          <p:cNvPr id="5" name="文本框 4"/>
          <p:cNvSpPr txBox="1"/>
          <p:nvPr/>
        </p:nvSpPr>
        <p:spPr>
          <a:xfrm>
            <a:off x="124460" y="271780"/>
            <a:ext cx="843280" cy="460375"/>
          </a:xfrm>
          <a:prstGeom prst="rect">
            <a:avLst/>
          </a:prstGeom>
          <a:noFill/>
        </p:spPr>
        <p:txBody>
          <a:bodyPr wrap="square" rtlCol="0">
            <a:spAutoFit/>
          </a:bodyPr>
          <a:p>
            <a:r>
              <a:rPr kumimoji="1" lang="en-US" altLang="zh-CN" sz="2400" b="1" dirty="0">
                <a:solidFill>
                  <a:schemeClr val="bg1"/>
                </a:solidFill>
                <a:latin typeface="Arial" panose="020B0604020202020204" pitchFamily="34" charset="0"/>
                <a:ea typeface="Arial" panose="020B0604020202020204" pitchFamily="34" charset="0"/>
                <a:cs typeface="Arial" panose="020B0604020202020204" pitchFamily="34" charset="0"/>
              </a:rPr>
              <a:t>03</a:t>
            </a:r>
            <a:endParaRPr kumimoji="1" lang="en-US" altLang="zh-CN" sz="2400" b="1" dirty="0">
              <a:solidFill>
                <a:schemeClr val="bg1"/>
              </a:solidFill>
              <a:latin typeface="Arial" panose="020B0604020202020204" pitchFamily="34" charset="0"/>
              <a:ea typeface="Arial" panose="020B0604020202020204" pitchFamily="34" charset="0"/>
              <a:cs typeface="Arial" panose="020B0604020202020204" pitchFamily="34" charset="0"/>
            </a:endParaRPr>
          </a:p>
        </p:txBody>
      </p:sp>
      <p:grpSp>
        <p:nvGrpSpPr>
          <p:cNvPr id="25" name="组 24"/>
          <p:cNvGrpSpPr/>
          <p:nvPr/>
        </p:nvGrpSpPr>
        <p:grpSpPr>
          <a:xfrm>
            <a:off x="-11430" y="228073"/>
            <a:ext cx="9478010" cy="567894"/>
            <a:chOff x="4524703" y="1781503"/>
            <a:chExt cx="7838444" cy="567894"/>
          </a:xfrm>
        </p:grpSpPr>
        <p:sp>
          <p:nvSpPr>
            <p:cNvPr id="4" name="矩形 3"/>
            <p:cNvSpPr/>
            <p:nvPr/>
          </p:nvSpPr>
          <p:spPr>
            <a:xfrm>
              <a:off x="4524703" y="1781503"/>
              <a:ext cx="709449" cy="457200"/>
            </a:xfrm>
            <a:prstGeom prst="rect">
              <a:avLst/>
            </a:prstGeom>
            <a:solidFill>
              <a:srgbClr val="BD37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kumimoji="1" lang="zh-CN" altLang="en-US"/>
            </a:p>
          </p:txBody>
        </p:sp>
        <p:sp>
          <p:nvSpPr>
            <p:cNvPr id="27" name="矩形 26"/>
            <p:cNvSpPr/>
            <p:nvPr/>
          </p:nvSpPr>
          <p:spPr>
            <a:xfrm>
              <a:off x="4524703" y="2282535"/>
              <a:ext cx="709449" cy="66862"/>
            </a:xfrm>
            <a:prstGeom prst="rect">
              <a:avLst/>
            </a:prstGeom>
            <a:solidFill>
              <a:srgbClr val="BD37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kumimoji="1" lang="zh-CN" altLang="en-US"/>
            </a:p>
          </p:txBody>
        </p:sp>
        <p:sp>
          <p:nvSpPr>
            <p:cNvPr id="3" name="文本框 2"/>
            <p:cNvSpPr txBox="1"/>
            <p:nvPr/>
          </p:nvSpPr>
          <p:spPr>
            <a:xfrm>
              <a:off x="4637086" y="1825210"/>
              <a:ext cx="697404" cy="460375"/>
            </a:xfrm>
            <a:prstGeom prst="rect">
              <a:avLst/>
            </a:prstGeom>
            <a:noFill/>
          </p:spPr>
          <p:txBody>
            <a:bodyPr wrap="square" rtlCol="0">
              <a:spAutoFit/>
            </a:bodyPr>
            <a:p>
              <a:endParaRPr kumimoji="1" lang="en-US" altLang="zh-CN" sz="2400" b="1" dirty="0">
                <a:solidFill>
                  <a:schemeClr val="bg1"/>
                </a:solidFill>
                <a:latin typeface="Arial" panose="020B0604020202020204" pitchFamily="34" charset="0"/>
                <a:ea typeface="Arial" panose="020B0604020202020204" pitchFamily="34" charset="0"/>
                <a:cs typeface="Arial" panose="020B0604020202020204" pitchFamily="34" charset="0"/>
              </a:endParaRPr>
            </a:p>
          </p:txBody>
        </p:sp>
        <p:sp>
          <p:nvSpPr>
            <p:cNvPr id="29" name="文本框 28"/>
            <p:cNvSpPr txBox="1"/>
            <p:nvPr/>
          </p:nvSpPr>
          <p:spPr>
            <a:xfrm>
              <a:off x="5334490" y="1888710"/>
              <a:ext cx="7028657" cy="460375"/>
            </a:xfrm>
            <a:prstGeom prst="rect">
              <a:avLst/>
            </a:prstGeom>
            <a:noFill/>
          </p:spPr>
          <p:txBody>
            <a:bodyPr wrap="square" rtlCol="0">
              <a:spAutoFit/>
            </a:bodyPr>
            <a:p>
              <a:r>
                <a:rPr lang="zh-CN" altLang="en-US" sz="2400" b="1" dirty="0">
                  <a:solidFill>
                    <a:schemeClr val="accent4"/>
                  </a:solidFill>
                  <a:latin typeface="+mn-ea"/>
                </a:rPr>
                <a:t>促销组合：广告、营业推广、人员推销、公共关系的综合</a:t>
              </a:r>
              <a:r>
                <a:rPr lang="zh-CN" altLang="en-US" sz="2400" b="1" dirty="0">
                  <a:solidFill>
                    <a:schemeClr val="accent4"/>
                  </a:solidFill>
                  <a:latin typeface="+mn-ea"/>
                </a:rPr>
                <a:t>运用</a:t>
              </a:r>
              <a:endParaRPr lang="zh-CN" altLang="en-US" sz="2400" b="1" dirty="0">
                <a:solidFill>
                  <a:schemeClr val="accent4"/>
                </a:solidFill>
                <a:latin typeface="+mn-ea"/>
              </a:endParaRPr>
            </a:p>
          </p:txBody>
        </p:sp>
      </p:grpSp>
      <p:sp>
        <p:nvSpPr>
          <p:cNvPr id="6" name="六边形 5"/>
          <p:cNvSpPr/>
          <p:nvPr/>
        </p:nvSpPr>
        <p:spPr>
          <a:xfrm rot="5400000">
            <a:off x="2877625" y="4202381"/>
            <a:ext cx="2022897" cy="1743877"/>
          </a:xfrm>
          <a:prstGeom prst="hexagon">
            <a:avLst/>
          </a:prstGeom>
          <a:gradFill>
            <a:gsLst>
              <a:gs pos="0">
                <a:srgbClr val="E30000"/>
              </a:gs>
              <a:gs pos="100000">
                <a:srgbClr val="760303"/>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1705"/>
          </a:p>
        </p:txBody>
      </p:sp>
      <p:sp>
        <p:nvSpPr>
          <p:cNvPr id="7" name="文本框 6"/>
          <p:cNvSpPr txBox="1"/>
          <p:nvPr/>
        </p:nvSpPr>
        <p:spPr>
          <a:xfrm>
            <a:off x="1465580" y="3474720"/>
            <a:ext cx="1664335" cy="500380"/>
          </a:xfrm>
          <a:prstGeom prst="rect">
            <a:avLst/>
          </a:prstGeom>
          <a:noFill/>
        </p:spPr>
        <p:txBody>
          <a:bodyPr wrap="square" rtlCol="0">
            <a:spAutoFit/>
          </a:bodyPr>
          <a:p>
            <a:r>
              <a:rPr lang="zh-CN" altLang="en-US" sz="2655" dirty="0">
                <a:solidFill>
                  <a:schemeClr val="bg1"/>
                </a:solidFill>
                <a:latin typeface="微软雅黑" panose="020B0503020204020204" charset="-122"/>
                <a:ea typeface="微软雅黑" panose="020B0503020204020204" charset="-122"/>
                <a:cs typeface="Arial" panose="020B0604020202020204" pitchFamily="34" charset="0"/>
              </a:rPr>
              <a:t>公共关系</a:t>
            </a:r>
            <a:endParaRPr lang="zh-CN" altLang="en-US" sz="2655" dirty="0">
              <a:solidFill>
                <a:schemeClr val="bg1"/>
              </a:solidFill>
              <a:latin typeface="微软雅黑" panose="020B0503020204020204" charset="-122"/>
              <a:ea typeface="微软雅黑" panose="020B0503020204020204" charset="-122"/>
              <a:cs typeface="Arial" panose="020B0604020202020204" pitchFamily="34" charset="0"/>
            </a:endParaRPr>
          </a:p>
        </p:txBody>
      </p:sp>
      <p:sp>
        <p:nvSpPr>
          <p:cNvPr id="8" name="文本框 7"/>
          <p:cNvSpPr txBox="1"/>
          <p:nvPr/>
        </p:nvSpPr>
        <p:spPr>
          <a:xfrm>
            <a:off x="4385310" y="3250565"/>
            <a:ext cx="1757045" cy="500380"/>
          </a:xfrm>
          <a:prstGeom prst="rect">
            <a:avLst/>
          </a:prstGeom>
          <a:noFill/>
        </p:spPr>
        <p:txBody>
          <a:bodyPr wrap="square" rtlCol="0">
            <a:spAutoFit/>
          </a:bodyPr>
          <a:lstStyle/>
          <a:p>
            <a:r>
              <a:rPr lang="en-US" altLang="zh-CN" sz="2655" dirty="0">
                <a:solidFill>
                  <a:schemeClr val="bg1"/>
                </a:solidFill>
                <a:latin typeface="微软雅黑" panose="020B0503020204020204" charset="-122"/>
                <a:ea typeface="微软雅黑" panose="020B0503020204020204" charset="-122"/>
                <a:cs typeface="Arial" panose="020B0604020202020204" pitchFamily="34" charset="0"/>
              </a:rPr>
              <a:t> </a:t>
            </a:r>
            <a:r>
              <a:rPr lang="zh-CN" altLang="en-US" sz="2655" dirty="0">
                <a:solidFill>
                  <a:schemeClr val="bg1"/>
                </a:solidFill>
                <a:latin typeface="微软雅黑" panose="020B0503020204020204" charset="-122"/>
                <a:ea typeface="微软雅黑" panose="020B0503020204020204" charset="-122"/>
                <a:cs typeface="Arial" panose="020B0604020202020204" pitchFamily="34" charset="0"/>
                <a:sym typeface="+mn-ea"/>
              </a:rPr>
              <a:t>营业推广</a:t>
            </a:r>
            <a:endParaRPr lang="zh-CN" altLang="en-US" sz="2655" dirty="0">
              <a:solidFill>
                <a:schemeClr val="bg1"/>
              </a:solidFill>
              <a:latin typeface="微软雅黑" panose="020B0503020204020204" charset="-122"/>
              <a:ea typeface="微软雅黑" panose="020B0503020204020204" charset="-122"/>
              <a:cs typeface="Arial" panose="020B0604020202020204" pitchFamily="34" charset="0"/>
            </a:endParaRPr>
          </a:p>
        </p:txBody>
      </p:sp>
      <p:sp>
        <p:nvSpPr>
          <p:cNvPr id="9" name="文本框 8"/>
          <p:cNvSpPr txBox="1"/>
          <p:nvPr/>
        </p:nvSpPr>
        <p:spPr>
          <a:xfrm>
            <a:off x="3218180" y="4824095"/>
            <a:ext cx="1543050" cy="500380"/>
          </a:xfrm>
          <a:prstGeom prst="rect">
            <a:avLst/>
          </a:prstGeom>
          <a:noFill/>
        </p:spPr>
        <p:txBody>
          <a:bodyPr wrap="square" rtlCol="0">
            <a:spAutoFit/>
          </a:bodyPr>
          <a:lstStyle/>
          <a:p>
            <a:r>
              <a:rPr lang="zh-CN" altLang="en-US" sz="2655" dirty="0">
                <a:solidFill>
                  <a:schemeClr val="bg1"/>
                </a:solidFill>
                <a:latin typeface="微软雅黑" panose="020B0503020204020204" charset="-122"/>
                <a:ea typeface="微软雅黑" panose="020B0503020204020204" charset="-122"/>
                <a:cs typeface="Arial" panose="020B0604020202020204" pitchFamily="34" charset="0"/>
              </a:rPr>
              <a:t>人员推销</a:t>
            </a:r>
            <a:endParaRPr lang="zh-CN" altLang="en-US" sz="2655" dirty="0">
              <a:solidFill>
                <a:schemeClr val="bg1"/>
              </a:solidFill>
              <a:latin typeface="微软雅黑" panose="020B0503020204020204" charset="-122"/>
              <a:ea typeface="微软雅黑" panose="020B0503020204020204" charset="-122"/>
              <a:cs typeface="Arial" panose="020B0604020202020204" pitchFamily="34" charset="0"/>
            </a:endParaR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2000" advTm="0">
        <p15:prstTrans prst="fracture"/>
      </p:transition>
    </mc:Choice>
    <mc:Fallback>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1000"/>
                                  </p:stCondLst>
                                  <p:childTnLst>
                                    <p:set>
                                      <p:cBhvr>
                                        <p:cTn id="6" dur="1" fill="hold">
                                          <p:stCondLst>
                                            <p:cond delay="0"/>
                                          </p:stCondLst>
                                        </p:cTn>
                                        <p:tgtEl>
                                          <p:spTgt spid="117"/>
                                        </p:tgtEl>
                                        <p:attrNameLst>
                                          <p:attrName>style.visibility</p:attrName>
                                        </p:attrNameLst>
                                      </p:cBhvr>
                                      <p:to>
                                        <p:strVal val="visible"/>
                                      </p:to>
                                    </p:set>
                                    <p:anim calcmode="lin" valueType="num">
                                      <p:cBhvr additive="base">
                                        <p:cTn id="7" dur="500" fill="hold"/>
                                        <p:tgtEl>
                                          <p:spTgt spid="117"/>
                                        </p:tgtEl>
                                        <p:attrNameLst>
                                          <p:attrName>ppt_x</p:attrName>
                                        </p:attrNameLst>
                                      </p:cBhvr>
                                      <p:tavLst>
                                        <p:tav tm="0">
                                          <p:val>
                                            <p:strVal val="#ppt_x"/>
                                          </p:val>
                                        </p:tav>
                                        <p:tav tm="100000">
                                          <p:val>
                                            <p:strVal val="#ppt_x"/>
                                          </p:val>
                                        </p:tav>
                                      </p:tavLst>
                                    </p:anim>
                                    <p:anim calcmode="lin" valueType="num">
                                      <p:cBhvr additive="base">
                                        <p:cTn id="8" dur="500" fill="hold"/>
                                        <p:tgtEl>
                                          <p:spTgt spid="117"/>
                                        </p:tgtEl>
                                        <p:attrNameLst>
                                          <p:attrName>ppt_y</p:attrName>
                                        </p:attrNameLst>
                                      </p:cBhvr>
                                      <p:tavLst>
                                        <p:tav tm="0">
                                          <p:val>
                                            <p:strVal val="1+#ppt_h/2"/>
                                          </p:val>
                                        </p:tav>
                                        <p:tav tm="100000">
                                          <p:val>
                                            <p:strVal val="#ppt_y"/>
                                          </p:val>
                                        </p:tav>
                                      </p:tavLst>
                                    </p:anim>
                                  </p:childTnLst>
                                </p:cTn>
                              </p:par>
                              <p:par>
                                <p:cTn id="9" presetID="2" presetClass="entr" presetSubtype="3" fill="hold" grpId="0" nodeType="withEffect">
                                  <p:stCondLst>
                                    <p:cond delay="1000"/>
                                  </p:stCondLst>
                                  <p:childTnLst>
                                    <p:set>
                                      <p:cBhvr>
                                        <p:cTn id="10" dur="1" fill="hold">
                                          <p:stCondLst>
                                            <p:cond delay="0"/>
                                          </p:stCondLst>
                                        </p:cTn>
                                        <p:tgtEl>
                                          <p:spTgt spid="119"/>
                                        </p:tgtEl>
                                        <p:attrNameLst>
                                          <p:attrName>style.visibility</p:attrName>
                                        </p:attrNameLst>
                                      </p:cBhvr>
                                      <p:to>
                                        <p:strVal val="visible"/>
                                      </p:to>
                                    </p:set>
                                    <p:anim calcmode="lin" valueType="num">
                                      <p:cBhvr additive="base">
                                        <p:cTn id="11" dur="500" fill="hold"/>
                                        <p:tgtEl>
                                          <p:spTgt spid="119"/>
                                        </p:tgtEl>
                                        <p:attrNameLst>
                                          <p:attrName>ppt_x</p:attrName>
                                        </p:attrNameLst>
                                      </p:cBhvr>
                                      <p:tavLst>
                                        <p:tav tm="0">
                                          <p:val>
                                            <p:strVal val="1+#ppt_w/2"/>
                                          </p:val>
                                        </p:tav>
                                        <p:tav tm="100000">
                                          <p:val>
                                            <p:strVal val="#ppt_x"/>
                                          </p:val>
                                        </p:tav>
                                      </p:tavLst>
                                    </p:anim>
                                    <p:anim calcmode="lin" valueType="num">
                                      <p:cBhvr additive="base">
                                        <p:cTn id="12" dur="500" fill="hold"/>
                                        <p:tgtEl>
                                          <p:spTgt spid="119"/>
                                        </p:tgtEl>
                                        <p:attrNameLst>
                                          <p:attrName>ppt_y</p:attrName>
                                        </p:attrNameLst>
                                      </p:cBhvr>
                                      <p:tavLst>
                                        <p:tav tm="0">
                                          <p:val>
                                            <p:strVal val="0-#ppt_h/2"/>
                                          </p:val>
                                        </p:tav>
                                        <p:tav tm="100000">
                                          <p:val>
                                            <p:strVal val="#ppt_y"/>
                                          </p:val>
                                        </p:tav>
                                      </p:tavLst>
                                    </p:anim>
                                  </p:childTnLst>
                                </p:cTn>
                              </p:par>
                              <p:par>
                                <p:cTn id="13" presetID="2" presetClass="entr" presetSubtype="9" fill="hold" grpId="0" nodeType="withEffect">
                                  <p:stCondLst>
                                    <p:cond delay="1000"/>
                                  </p:stCondLst>
                                  <p:childTnLst>
                                    <p:set>
                                      <p:cBhvr>
                                        <p:cTn id="14" dur="1" fill="hold">
                                          <p:stCondLst>
                                            <p:cond delay="0"/>
                                          </p:stCondLst>
                                        </p:cTn>
                                        <p:tgtEl>
                                          <p:spTgt spid="118"/>
                                        </p:tgtEl>
                                        <p:attrNameLst>
                                          <p:attrName>style.visibility</p:attrName>
                                        </p:attrNameLst>
                                      </p:cBhvr>
                                      <p:to>
                                        <p:strVal val="visible"/>
                                      </p:to>
                                    </p:set>
                                    <p:anim calcmode="lin" valueType="num">
                                      <p:cBhvr additive="base">
                                        <p:cTn id="15" dur="500" fill="hold"/>
                                        <p:tgtEl>
                                          <p:spTgt spid="118"/>
                                        </p:tgtEl>
                                        <p:attrNameLst>
                                          <p:attrName>ppt_x</p:attrName>
                                        </p:attrNameLst>
                                      </p:cBhvr>
                                      <p:tavLst>
                                        <p:tav tm="0">
                                          <p:val>
                                            <p:strVal val="0-#ppt_w/2"/>
                                          </p:val>
                                        </p:tav>
                                        <p:tav tm="100000">
                                          <p:val>
                                            <p:strVal val="#ppt_x"/>
                                          </p:val>
                                        </p:tav>
                                      </p:tavLst>
                                    </p:anim>
                                    <p:anim calcmode="lin" valueType="num">
                                      <p:cBhvr additive="base">
                                        <p:cTn id="16" dur="500" fill="hold"/>
                                        <p:tgtEl>
                                          <p:spTgt spid="118"/>
                                        </p:tgtEl>
                                        <p:attrNameLst>
                                          <p:attrName>ppt_y</p:attrName>
                                        </p:attrNameLst>
                                      </p:cBhvr>
                                      <p:tavLst>
                                        <p:tav tm="0">
                                          <p:val>
                                            <p:strVal val="0-#ppt_h/2"/>
                                          </p:val>
                                        </p:tav>
                                        <p:tav tm="100000">
                                          <p:val>
                                            <p:strVal val="#ppt_y"/>
                                          </p:val>
                                        </p:tav>
                                      </p:tavLst>
                                    </p:anim>
                                  </p:childTnLst>
                                </p:cTn>
                              </p:par>
                              <p:par>
                                <p:cTn id="17" presetID="16" presetClass="entr" presetSubtype="37" fill="hold" grpId="0" nodeType="withEffect">
                                  <p:stCondLst>
                                    <p:cond delay="1500"/>
                                  </p:stCondLst>
                                  <p:childTnLst>
                                    <p:set>
                                      <p:cBhvr>
                                        <p:cTn id="18" dur="1" fill="hold">
                                          <p:stCondLst>
                                            <p:cond delay="0"/>
                                          </p:stCondLst>
                                        </p:cTn>
                                        <p:tgtEl>
                                          <p:spTgt spid="124"/>
                                        </p:tgtEl>
                                        <p:attrNameLst>
                                          <p:attrName>style.visibility</p:attrName>
                                        </p:attrNameLst>
                                      </p:cBhvr>
                                      <p:to>
                                        <p:strVal val="visible"/>
                                      </p:to>
                                    </p:set>
                                    <p:animEffect transition="in" filter="barn(outVertical)">
                                      <p:cBhvr>
                                        <p:cTn id="19" dur="500"/>
                                        <p:tgtEl>
                                          <p:spTgt spid="124"/>
                                        </p:tgtEl>
                                      </p:cBhvr>
                                    </p:animEffect>
                                  </p:childTnLst>
                                </p:cTn>
                              </p:par>
                            </p:childTnLst>
                          </p:cTn>
                        </p:par>
                        <p:par>
                          <p:cTn id="20" fill="hold">
                            <p:stCondLst>
                              <p:cond delay="1500"/>
                            </p:stCondLst>
                            <p:childTnLst>
                              <p:par>
                                <p:cTn id="21" presetID="42" presetClass="entr" presetSubtype="0" fill="hold" nodeType="afterEffect">
                                  <p:stCondLst>
                                    <p:cond delay="0"/>
                                  </p:stCondLst>
                                  <p:childTnLst>
                                    <p:set>
                                      <p:cBhvr>
                                        <p:cTn id="22" dur="1" fill="hold">
                                          <p:stCondLst>
                                            <p:cond delay="0"/>
                                          </p:stCondLst>
                                        </p:cTn>
                                        <p:tgtEl>
                                          <p:spTgt spid="66"/>
                                        </p:tgtEl>
                                        <p:attrNameLst>
                                          <p:attrName>style.visibility</p:attrName>
                                        </p:attrNameLst>
                                      </p:cBhvr>
                                      <p:to>
                                        <p:strVal val="visible"/>
                                      </p:to>
                                    </p:set>
                                    <p:animEffect transition="in" filter="fade">
                                      <p:cBhvr>
                                        <p:cTn id="23" dur="1000"/>
                                        <p:tgtEl>
                                          <p:spTgt spid="66"/>
                                        </p:tgtEl>
                                      </p:cBhvr>
                                    </p:animEffect>
                                    <p:anim calcmode="lin" valueType="num">
                                      <p:cBhvr>
                                        <p:cTn id="24" dur="1000" fill="hold"/>
                                        <p:tgtEl>
                                          <p:spTgt spid="66"/>
                                        </p:tgtEl>
                                        <p:attrNameLst>
                                          <p:attrName>ppt_x</p:attrName>
                                        </p:attrNameLst>
                                      </p:cBhvr>
                                      <p:tavLst>
                                        <p:tav tm="0">
                                          <p:val>
                                            <p:strVal val="#ppt_x"/>
                                          </p:val>
                                        </p:tav>
                                        <p:tav tm="100000">
                                          <p:val>
                                            <p:strVal val="#ppt_x"/>
                                          </p:val>
                                        </p:tav>
                                      </p:tavLst>
                                    </p:anim>
                                    <p:anim calcmode="lin" valueType="num">
                                      <p:cBhvr>
                                        <p:cTn id="25" dur="1000" fill="hold"/>
                                        <p:tgtEl>
                                          <p:spTgt spid="66"/>
                                        </p:tgtEl>
                                        <p:attrNameLst>
                                          <p:attrName>ppt_y</p:attrName>
                                        </p:attrNameLst>
                                      </p:cBhvr>
                                      <p:tavLst>
                                        <p:tav tm="0">
                                          <p:val>
                                            <p:strVal val="#ppt_y+.1"/>
                                          </p:val>
                                        </p:tav>
                                        <p:tav tm="100000">
                                          <p:val>
                                            <p:strVal val="#ppt_y"/>
                                          </p:val>
                                        </p:tav>
                                      </p:tavLst>
                                    </p:anim>
                                  </p:childTnLst>
                                </p:cTn>
                              </p:par>
                            </p:childTnLst>
                          </p:cTn>
                        </p:par>
                        <p:par>
                          <p:cTn id="26" fill="hold">
                            <p:stCondLst>
                              <p:cond delay="2500"/>
                            </p:stCondLst>
                            <p:childTnLst>
                              <p:par>
                                <p:cTn id="27" presetID="42" presetClass="entr" presetSubtype="0" fill="hold" nodeType="afterEffect">
                                  <p:stCondLst>
                                    <p:cond delay="0"/>
                                  </p:stCondLst>
                                  <p:childTnLst>
                                    <p:set>
                                      <p:cBhvr>
                                        <p:cTn id="28" dur="1" fill="hold">
                                          <p:stCondLst>
                                            <p:cond delay="0"/>
                                          </p:stCondLst>
                                        </p:cTn>
                                        <p:tgtEl>
                                          <p:spTgt spid="75"/>
                                        </p:tgtEl>
                                        <p:attrNameLst>
                                          <p:attrName>style.visibility</p:attrName>
                                        </p:attrNameLst>
                                      </p:cBhvr>
                                      <p:to>
                                        <p:strVal val="visible"/>
                                      </p:to>
                                    </p:set>
                                    <p:animEffect transition="in" filter="fade">
                                      <p:cBhvr>
                                        <p:cTn id="29" dur="1000"/>
                                        <p:tgtEl>
                                          <p:spTgt spid="75"/>
                                        </p:tgtEl>
                                      </p:cBhvr>
                                    </p:animEffect>
                                    <p:anim calcmode="lin" valueType="num">
                                      <p:cBhvr>
                                        <p:cTn id="30" dur="1000" fill="hold"/>
                                        <p:tgtEl>
                                          <p:spTgt spid="75"/>
                                        </p:tgtEl>
                                        <p:attrNameLst>
                                          <p:attrName>ppt_x</p:attrName>
                                        </p:attrNameLst>
                                      </p:cBhvr>
                                      <p:tavLst>
                                        <p:tav tm="0">
                                          <p:val>
                                            <p:strVal val="#ppt_x"/>
                                          </p:val>
                                        </p:tav>
                                        <p:tav tm="100000">
                                          <p:val>
                                            <p:strVal val="#ppt_x"/>
                                          </p:val>
                                        </p:tav>
                                      </p:tavLst>
                                    </p:anim>
                                    <p:anim calcmode="lin" valueType="num">
                                      <p:cBhvr>
                                        <p:cTn id="31" dur="1000" fill="hold"/>
                                        <p:tgtEl>
                                          <p:spTgt spid="75"/>
                                        </p:tgtEl>
                                        <p:attrNameLst>
                                          <p:attrName>ppt_y</p:attrName>
                                        </p:attrNameLst>
                                      </p:cBhvr>
                                      <p:tavLst>
                                        <p:tav tm="0">
                                          <p:val>
                                            <p:strVal val="#ppt_y+.1"/>
                                          </p:val>
                                        </p:tav>
                                        <p:tav tm="100000">
                                          <p:val>
                                            <p:strVal val="#ppt_y"/>
                                          </p:val>
                                        </p:tav>
                                      </p:tavLst>
                                    </p:anim>
                                  </p:childTnLst>
                                </p:cTn>
                              </p:par>
                            </p:childTnLst>
                          </p:cTn>
                        </p:par>
                        <p:par>
                          <p:cTn id="32" fill="hold">
                            <p:stCondLst>
                              <p:cond delay="3500"/>
                            </p:stCondLst>
                            <p:childTnLst>
                              <p:par>
                                <p:cTn id="33" presetID="16" presetClass="entr" presetSubtype="21" fill="hold" grpId="0" nodeType="afterEffect">
                                  <p:stCondLst>
                                    <p:cond delay="0"/>
                                  </p:stCondLst>
                                  <p:childTnLst>
                                    <p:set>
                                      <p:cBhvr>
                                        <p:cTn id="34" dur="1" fill="hold">
                                          <p:stCondLst>
                                            <p:cond delay="0"/>
                                          </p:stCondLst>
                                        </p:cTn>
                                        <p:tgtEl>
                                          <p:spTgt spid="2"/>
                                        </p:tgtEl>
                                        <p:attrNameLst>
                                          <p:attrName>style.visibility</p:attrName>
                                        </p:attrNameLst>
                                      </p:cBhvr>
                                      <p:to>
                                        <p:strVal val="visible"/>
                                      </p:to>
                                    </p:set>
                                    <p:animEffect transition="in" filter="barn(inVertical)">
                                      <p:cBhvr>
                                        <p:cTn id="35" dur="500"/>
                                        <p:tgtEl>
                                          <p:spTgt spid="2"/>
                                        </p:tgtEl>
                                      </p:cBhvr>
                                    </p:animEffect>
                                  </p:childTnLst>
                                </p:cTn>
                              </p:par>
                            </p:childTnLst>
                          </p:cTn>
                        </p:par>
                        <p:par>
                          <p:cTn id="36" fill="hold">
                            <p:stCondLst>
                              <p:cond delay="4000"/>
                            </p:stCondLst>
                            <p:childTnLst>
                              <p:par>
                                <p:cTn id="37" presetID="10" presetClass="entr" presetSubtype="0" fill="hold" nodeType="afterEffect">
                                  <p:stCondLst>
                                    <p:cond delay="0"/>
                                  </p:stCondLst>
                                  <p:childTnLst>
                                    <p:set>
                                      <p:cBhvr>
                                        <p:cTn id="38" dur="1" fill="hold">
                                          <p:stCondLst>
                                            <p:cond delay="0"/>
                                          </p:stCondLst>
                                        </p:cTn>
                                        <p:tgtEl>
                                          <p:spTgt spid="25"/>
                                        </p:tgtEl>
                                        <p:attrNameLst>
                                          <p:attrName>style.visibility</p:attrName>
                                        </p:attrNameLst>
                                      </p:cBhvr>
                                      <p:to>
                                        <p:strVal val="visible"/>
                                      </p:to>
                                    </p:set>
                                    <p:animEffect transition="in" filter="fade">
                                      <p:cBhvr>
                                        <p:cTn id="39" dur="500"/>
                                        <p:tgtEl>
                                          <p:spTgt spid="25"/>
                                        </p:tgtEl>
                                      </p:cBhvr>
                                    </p:animEffect>
                                  </p:childTnLst>
                                </p:cTn>
                              </p:par>
                              <p:par>
                                <p:cTn id="40" presetID="2" presetClass="entr" presetSubtype="9" fill="hold" grpId="0" nodeType="withEffect">
                                  <p:stCondLst>
                                    <p:cond delay="1000"/>
                                  </p:stCondLst>
                                  <p:childTnLst>
                                    <p:set>
                                      <p:cBhvr>
                                        <p:cTn id="41" dur="1" fill="hold">
                                          <p:stCondLst>
                                            <p:cond delay="0"/>
                                          </p:stCondLst>
                                        </p:cTn>
                                        <p:tgtEl>
                                          <p:spTgt spid="6"/>
                                        </p:tgtEl>
                                        <p:attrNameLst>
                                          <p:attrName>style.visibility</p:attrName>
                                        </p:attrNameLst>
                                      </p:cBhvr>
                                      <p:to>
                                        <p:strVal val="visible"/>
                                      </p:to>
                                    </p:set>
                                    <p:anim calcmode="lin" valueType="num">
                                      <p:cBhvr additive="base">
                                        <p:cTn id="42" dur="500" fill="hold"/>
                                        <p:tgtEl>
                                          <p:spTgt spid="6"/>
                                        </p:tgtEl>
                                        <p:attrNameLst>
                                          <p:attrName>ppt_x</p:attrName>
                                        </p:attrNameLst>
                                      </p:cBhvr>
                                      <p:tavLst>
                                        <p:tav tm="0">
                                          <p:val>
                                            <p:strVal val="0-#ppt_w/2"/>
                                          </p:val>
                                        </p:tav>
                                        <p:tav tm="100000">
                                          <p:val>
                                            <p:strVal val="#ppt_x"/>
                                          </p:val>
                                        </p:tav>
                                      </p:tavLst>
                                    </p:anim>
                                    <p:anim calcmode="lin" valueType="num">
                                      <p:cBhvr additive="base">
                                        <p:cTn id="43" dur="500" fill="hold"/>
                                        <p:tgtEl>
                                          <p:spTgt spid="6"/>
                                        </p:tgtEl>
                                        <p:attrNameLst>
                                          <p:attrName>ppt_y</p:attrName>
                                        </p:attrNameLst>
                                      </p:cBhvr>
                                      <p:tavLst>
                                        <p:tav tm="0">
                                          <p:val>
                                            <p:strVal val="0-#ppt_h/2"/>
                                          </p:val>
                                        </p:tav>
                                        <p:tav tm="100000">
                                          <p:val>
                                            <p:strVal val="#ppt_y"/>
                                          </p:val>
                                        </p:tav>
                                      </p:tavLst>
                                    </p:anim>
                                  </p:childTnLst>
                                </p:cTn>
                              </p:par>
                              <p:par>
                                <p:cTn id="44" presetID="16" presetClass="entr" presetSubtype="37" fill="hold" grpId="0" nodeType="withEffect">
                                  <p:stCondLst>
                                    <p:cond delay="1500"/>
                                  </p:stCondLst>
                                  <p:childTnLst>
                                    <p:set>
                                      <p:cBhvr>
                                        <p:cTn id="45" dur="1" fill="hold">
                                          <p:stCondLst>
                                            <p:cond delay="0"/>
                                          </p:stCondLst>
                                        </p:cTn>
                                        <p:tgtEl>
                                          <p:spTgt spid="7"/>
                                        </p:tgtEl>
                                        <p:attrNameLst>
                                          <p:attrName>style.visibility</p:attrName>
                                        </p:attrNameLst>
                                      </p:cBhvr>
                                      <p:to>
                                        <p:strVal val="visible"/>
                                      </p:to>
                                    </p:set>
                                    <p:animEffect transition="in" filter="barn(outVertical)">
                                      <p:cBhvr>
                                        <p:cTn id="46" dur="500"/>
                                        <p:tgtEl>
                                          <p:spTgt spid="7"/>
                                        </p:tgtEl>
                                      </p:cBhvr>
                                    </p:animEffect>
                                  </p:childTnLst>
                                </p:cTn>
                              </p:par>
                              <p:par>
                                <p:cTn id="47" presetID="16" presetClass="entr" presetSubtype="37" fill="hold" grpId="0" nodeType="withEffect">
                                  <p:stCondLst>
                                    <p:cond delay="1500"/>
                                  </p:stCondLst>
                                  <p:childTnLst>
                                    <p:set>
                                      <p:cBhvr>
                                        <p:cTn id="48" dur="1" fill="hold">
                                          <p:stCondLst>
                                            <p:cond delay="0"/>
                                          </p:stCondLst>
                                        </p:cTn>
                                        <p:tgtEl>
                                          <p:spTgt spid="8"/>
                                        </p:tgtEl>
                                        <p:attrNameLst>
                                          <p:attrName>style.visibility</p:attrName>
                                        </p:attrNameLst>
                                      </p:cBhvr>
                                      <p:to>
                                        <p:strVal val="visible"/>
                                      </p:to>
                                    </p:set>
                                    <p:animEffect transition="in" filter="barn(outVertical)">
                                      <p:cBhvr>
                                        <p:cTn id="49" dur="500"/>
                                        <p:tgtEl>
                                          <p:spTgt spid="8"/>
                                        </p:tgtEl>
                                      </p:cBhvr>
                                    </p:animEffect>
                                  </p:childTnLst>
                                </p:cTn>
                              </p:par>
                              <p:par>
                                <p:cTn id="50" presetID="16" presetClass="entr" presetSubtype="37" fill="hold" grpId="0" nodeType="withEffect">
                                  <p:stCondLst>
                                    <p:cond delay="1500"/>
                                  </p:stCondLst>
                                  <p:childTnLst>
                                    <p:set>
                                      <p:cBhvr>
                                        <p:cTn id="51" dur="1" fill="hold">
                                          <p:stCondLst>
                                            <p:cond delay="0"/>
                                          </p:stCondLst>
                                        </p:cTn>
                                        <p:tgtEl>
                                          <p:spTgt spid="9"/>
                                        </p:tgtEl>
                                        <p:attrNameLst>
                                          <p:attrName>style.visibility</p:attrName>
                                        </p:attrNameLst>
                                      </p:cBhvr>
                                      <p:to>
                                        <p:strVal val="visible"/>
                                      </p:to>
                                    </p:set>
                                    <p:animEffect transition="in" filter="barn(outVertical)">
                                      <p:cBhvr>
                                        <p:cTn id="5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ldLvl="0" animBg="1"/>
      <p:bldP spid="117" grpId="0" bldLvl="0" animBg="1"/>
      <p:bldP spid="118" grpId="0" bldLvl="0" animBg="1"/>
      <p:bldP spid="119" grpId="0" bldLvl="0" animBg="1"/>
      <p:bldP spid="124" grpId="0"/>
      <p:bldP spid="6" grpId="0" bldLvl="0" animBg="1"/>
      <p:bldP spid="7" grpId="0"/>
      <p:bldP spid="8" grpId="0"/>
      <p:bldP spid="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33"/>
          <p:cNvSpPr/>
          <p:nvPr/>
        </p:nvSpPr>
        <p:spPr>
          <a:xfrm>
            <a:off x="561340" y="1548130"/>
            <a:ext cx="2355850" cy="2127885"/>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4170" dirty="0">
                <a:latin typeface="Arial" panose="020B0604020202020204" pitchFamily="34" charset="0"/>
                <a:ea typeface="微软雅黑" panose="020B0503020204020204" charset="-122"/>
                <a:sym typeface="Arial" panose="020B0604020202020204" pitchFamily="34" charset="0"/>
              </a:rPr>
              <a:t>优点</a:t>
            </a:r>
            <a:endParaRPr lang="zh-CN" altLang="en-US" sz="4170" dirty="0">
              <a:latin typeface="Arial" panose="020B0604020202020204" pitchFamily="34" charset="0"/>
              <a:ea typeface="微软雅黑" panose="020B0503020204020204" charset="-122"/>
              <a:sym typeface="Arial" panose="020B0604020202020204" pitchFamily="34" charset="0"/>
            </a:endParaRPr>
          </a:p>
        </p:txBody>
      </p:sp>
      <p:sp>
        <p:nvSpPr>
          <p:cNvPr id="26" name="Rectangle 35"/>
          <p:cNvSpPr/>
          <p:nvPr/>
        </p:nvSpPr>
        <p:spPr>
          <a:xfrm>
            <a:off x="3103880" y="1548130"/>
            <a:ext cx="8524240" cy="212788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endParaRPr lang="id-ID" sz="1405">
              <a:latin typeface="Arial" panose="020B0604020202020204" pitchFamily="34" charset="0"/>
              <a:ea typeface="微软雅黑" panose="020B0503020204020204" charset="-122"/>
              <a:sym typeface="Arial" panose="020B0604020202020204" pitchFamily="34" charset="0"/>
            </a:endParaRPr>
          </a:p>
        </p:txBody>
      </p:sp>
      <p:sp>
        <p:nvSpPr>
          <p:cNvPr id="28" name="Rectangle 41"/>
          <p:cNvSpPr/>
          <p:nvPr/>
        </p:nvSpPr>
        <p:spPr>
          <a:xfrm>
            <a:off x="560070" y="3735070"/>
            <a:ext cx="2356485" cy="212788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zh-CN" altLang="en-US" sz="5400" dirty="0">
                <a:solidFill>
                  <a:schemeClr val="bg1"/>
                </a:solidFill>
                <a:latin typeface="Arial" panose="020B0604020202020204" pitchFamily="34" charset="0"/>
                <a:ea typeface="微软雅黑" panose="020B0503020204020204" charset="-122"/>
                <a:sym typeface="Arial" panose="020B0604020202020204" pitchFamily="34" charset="0"/>
              </a:rPr>
              <a:t>缺点</a:t>
            </a:r>
            <a:endParaRPr lang="zh-CN" altLang="en-US" sz="5400" dirty="0">
              <a:solidFill>
                <a:schemeClr val="bg1"/>
              </a:solidFill>
              <a:latin typeface="Arial" panose="020B0604020202020204" pitchFamily="34" charset="0"/>
              <a:ea typeface="微软雅黑" panose="020B0503020204020204" charset="-122"/>
              <a:sym typeface="Arial" panose="020B0604020202020204" pitchFamily="34" charset="0"/>
            </a:endParaRPr>
          </a:p>
        </p:txBody>
      </p:sp>
      <p:sp>
        <p:nvSpPr>
          <p:cNvPr id="32" name="Text Placeholder 32"/>
          <p:cNvSpPr txBox="1"/>
          <p:nvPr/>
        </p:nvSpPr>
        <p:spPr>
          <a:xfrm>
            <a:off x="3382645" y="1700530"/>
            <a:ext cx="7983855" cy="1938655"/>
          </a:xfrm>
          <a:prstGeom prst="rect">
            <a:avLst/>
          </a:prstGeom>
        </p:spPr>
        <p:txBody>
          <a:bodyPr wrap="square" lIns="0" tIns="0" rIns="0" bIns="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just">
              <a:lnSpc>
                <a:spcPct val="150000"/>
              </a:lnSpc>
              <a:spcBef>
                <a:spcPts val="0"/>
              </a:spcBef>
              <a:buNone/>
            </a:pPr>
            <a:r>
              <a:rPr lang="en-US" altLang="zh-CN" sz="2800" b="1" dirty="0">
                <a:solidFill>
                  <a:schemeClr val="bg1"/>
                </a:solidFill>
                <a:latin typeface="微软雅黑" panose="020B0503020204020204" charset="-122"/>
                <a:ea typeface="微软雅黑" panose="020B0503020204020204" charset="-122"/>
              </a:rPr>
              <a:t>1.</a:t>
            </a:r>
            <a:r>
              <a:rPr lang="zh-CN" altLang="en-US" sz="2800" b="1" dirty="0">
                <a:solidFill>
                  <a:schemeClr val="bg1"/>
                </a:solidFill>
                <a:latin typeface="微软雅黑" panose="020B0503020204020204" charset="-122"/>
                <a:ea typeface="微软雅黑" panose="020B0503020204020204" charset="-122"/>
              </a:rPr>
              <a:t>传播面广效率高，利于快速销售</a:t>
            </a:r>
            <a:endParaRPr lang="zh-CN" altLang="en-US" sz="2800" b="1" dirty="0">
              <a:solidFill>
                <a:schemeClr val="bg1"/>
              </a:solidFill>
              <a:latin typeface="微软雅黑" panose="020B0503020204020204" charset="-122"/>
              <a:ea typeface="微软雅黑" panose="020B0503020204020204" charset="-122"/>
            </a:endParaRPr>
          </a:p>
          <a:p>
            <a:pPr marL="0" indent="0" algn="just">
              <a:lnSpc>
                <a:spcPct val="150000"/>
              </a:lnSpc>
              <a:spcBef>
                <a:spcPts val="0"/>
              </a:spcBef>
              <a:buNone/>
            </a:pPr>
            <a:r>
              <a:rPr lang="en-US" altLang="zh-CN" sz="2800" b="1" dirty="0">
                <a:solidFill>
                  <a:schemeClr val="bg1"/>
                </a:solidFill>
                <a:latin typeface="微软雅黑" panose="020B0503020204020204" charset="-122"/>
                <a:ea typeface="微软雅黑" panose="020B0503020204020204" charset="-122"/>
              </a:rPr>
              <a:t>2.</a:t>
            </a:r>
            <a:r>
              <a:rPr lang="zh-CN" altLang="en-US" sz="2800" b="1" dirty="0">
                <a:solidFill>
                  <a:schemeClr val="bg1"/>
                </a:solidFill>
                <a:latin typeface="微软雅黑" panose="020B0503020204020204" charset="-122"/>
                <a:ea typeface="微软雅黑" panose="020B0503020204020204" charset="-122"/>
              </a:rPr>
              <a:t>可反复出现同一消息，利于提高知名度</a:t>
            </a:r>
            <a:endParaRPr lang="zh-CN" altLang="en-US" sz="2800" b="1" dirty="0">
              <a:solidFill>
                <a:schemeClr val="bg1"/>
              </a:solidFill>
              <a:latin typeface="微软雅黑" panose="020B0503020204020204" charset="-122"/>
              <a:ea typeface="微软雅黑" panose="020B0503020204020204" charset="-122"/>
            </a:endParaRPr>
          </a:p>
          <a:p>
            <a:pPr marL="0" indent="0" algn="just">
              <a:lnSpc>
                <a:spcPct val="150000"/>
              </a:lnSpc>
              <a:spcBef>
                <a:spcPts val="0"/>
              </a:spcBef>
              <a:buNone/>
            </a:pPr>
            <a:r>
              <a:rPr lang="en-US" altLang="zh-CN" sz="2800" b="1" dirty="0">
                <a:solidFill>
                  <a:schemeClr val="bg1"/>
                </a:solidFill>
                <a:latin typeface="微软雅黑" panose="020B0503020204020204" charset="-122"/>
                <a:ea typeface="微软雅黑" panose="020B0503020204020204" charset="-122"/>
              </a:rPr>
              <a:t>3.</a:t>
            </a:r>
            <a:r>
              <a:rPr lang="zh-CN" altLang="en-US" sz="2800" b="1" dirty="0">
                <a:solidFill>
                  <a:schemeClr val="bg1"/>
                </a:solidFill>
                <a:latin typeface="微软雅黑" panose="020B0503020204020204" charset="-122"/>
                <a:ea typeface="微软雅黑" panose="020B0503020204020204" charset="-122"/>
              </a:rPr>
              <a:t>形式多样，表现力强，利于树立形象</a:t>
            </a:r>
            <a:endParaRPr lang="zh-CN" altLang="en-US" sz="2800" b="1" dirty="0">
              <a:solidFill>
                <a:schemeClr val="bg1"/>
              </a:solidFill>
              <a:latin typeface="微软雅黑" panose="020B0503020204020204" charset="-122"/>
              <a:ea typeface="微软雅黑" panose="020B0503020204020204" charset="-122"/>
            </a:endParaRPr>
          </a:p>
        </p:txBody>
      </p:sp>
      <p:grpSp>
        <p:nvGrpSpPr>
          <p:cNvPr id="25" name="组 24"/>
          <p:cNvGrpSpPr/>
          <p:nvPr/>
        </p:nvGrpSpPr>
        <p:grpSpPr>
          <a:xfrm>
            <a:off x="-11430" y="224790"/>
            <a:ext cx="7030720" cy="583565"/>
            <a:chOff x="4524703" y="1778220"/>
            <a:chExt cx="5814502" cy="583565"/>
          </a:xfrm>
        </p:grpSpPr>
        <p:sp>
          <p:nvSpPr>
            <p:cNvPr id="4" name="矩形 3"/>
            <p:cNvSpPr/>
            <p:nvPr/>
          </p:nvSpPr>
          <p:spPr>
            <a:xfrm>
              <a:off x="4524703" y="1781503"/>
              <a:ext cx="709449" cy="457200"/>
            </a:xfrm>
            <a:prstGeom prst="rect">
              <a:avLst/>
            </a:prstGeom>
            <a:solidFill>
              <a:srgbClr val="BD37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kumimoji="1" lang="zh-CN" altLang="en-US"/>
            </a:p>
          </p:txBody>
        </p:sp>
        <p:sp>
          <p:nvSpPr>
            <p:cNvPr id="27" name="矩形 26"/>
            <p:cNvSpPr/>
            <p:nvPr/>
          </p:nvSpPr>
          <p:spPr>
            <a:xfrm>
              <a:off x="4524703" y="2282535"/>
              <a:ext cx="709449" cy="66862"/>
            </a:xfrm>
            <a:prstGeom prst="rect">
              <a:avLst/>
            </a:prstGeom>
            <a:solidFill>
              <a:srgbClr val="BD37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kumimoji="1" lang="zh-CN" altLang="en-US"/>
            </a:p>
          </p:txBody>
        </p:sp>
        <p:sp>
          <p:nvSpPr>
            <p:cNvPr id="5" name="文本框 4"/>
            <p:cNvSpPr txBox="1"/>
            <p:nvPr/>
          </p:nvSpPr>
          <p:spPr>
            <a:xfrm>
              <a:off x="4637086" y="1825210"/>
              <a:ext cx="697404" cy="460375"/>
            </a:xfrm>
            <a:prstGeom prst="rect">
              <a:avLst/>
            </a:prstGeom>
            <a:noFill/>
          </p:spPr>
          <p:txBody>
            <a:bodyPr wrap="square" rtlCol="0">
              <a:spAutoFit/>
            </a:bodyPr>
            <a:p>
              <a:endParaRPr kumimoji="1" lang="en-US" altLang="zh-CN" sz="2400" b="1" dirty="0">
                <a:solidFill>
                  <a:schemeClr val="bg1"/>
                </a:solidFill>
                <a:latin typeface="Arial" panose="020B0604020202020204" pitchFamily="34" charset="0"/>
                <a:ea typeface="Arial" panose="020B0604020202020204" pitchFamily="34" charset="0"/>
                <a:cs typeface="Arial" panose="020B0604020202020204" pitchFamily="34" charset="0"/>
              </a:endParaRPr>
            </a:p>
          </p:txBody>
        </p:sp>
        <p:sp>
          <p:nvSpPr>
            <p:cNvPr id="29" name="文本框 28"/>
            <p:cNvSpPr txBox="1"/>
            <p:nvPr/>
          </p:nvSpPr>
          <p:spPr>
            <a:xfrm>
              <a:off x="5312959" y="1778220"/>
              <a:ext cx="5026246" cy="583565"/>
            </a:xfrm>
            <a:prstGeom prst="rect">
              <a:avLst/>
            </a:prstGeom>
            <a:noFill/>
          </p:spPr>
          <p:txBody>
            <a:bodyPr wrap="square" rtlCol="0">
              <a:spAutoFit/>
            </a:bodyPr>
            <a:p>
              <a:r>
                <a:rPr lang="zh-CN" altLang="en-US" sz="3200" b="1" dirty="0">
                  <a:solidFill>
                    <a:schemeClr val="accent4"/>
                  </a:solidFill>
                  <a:latin typeface="+mn-ea"/>
                </a:rPr>
                <a:t>广告</a:t>
              </a:r>
              <a:endParaRPr lang="zh-CN" altLang="en-US" sz="3200" b="1" dirty="0">
                <a:solidFill>
                  <a:schemeClr val="accent4"/>
                </a:solidFill>
                <a:latin typeface="+mn-ea"/>
              </a:endParaRPr>
            </a:p>
          </p:txBody>
        </p:sp>
      </p:grpSp>
      <p:sp>
        <p:nvSpPr>
          <p:cNvPr id="6" name="Rectangle 47"/>
          <p:cNvSpPr/>
          <p:nvPr/>
        </p:nvSpPr>
        <p:spPr>
          <a:xfrm>
            <a:off x="3103880" y="3735070"/>
            <a:ext cx="8524240" cy="212788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4170" dirty="0">
              <a:solidFill>
                <a:schemeClr val="bg1"/>
              </a:solidFill>
              <a:latin typeface="Arial" panose="020B0604020202020204" pitchFamily="34" charset="0"/>
              <a:ea typeface="微软雅黑" panose="020B0503020204020204" charset="-122"/>
              <a:sym typeface="Arial" panose="020B0604020202020204" pitchFamily="34" charset="0"/>
            </a:endParaRPr>
          </a:p>
        </p:txBody>
      </p:sp>
      <p:sp>
        <p:nvSpPr>
          <p:cNvPr id="2" name="Text Placeholder 32"/>
          <p:cNvSpPr txBox="1"/>
          <p:nvPr/>
        </p:nvSpPr>
        <p:spPr>
          <a:xfrm>
            <a:off x="3373755" y="3829685"/>
            <a:ext cx="7983855" cy="1938655"/>
          </a:xfrm>
          <a:prstGeom prst="rect">
            <a:avLst/>
          </a:prstGeom>
        </p:spPr>
        <p:txBody>
          <a:bodyPr wrap="square" lIns="0" tIns="0" rIns="0" bIns="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just">
              <a:lnSpc>
                <a:spcPct val="150000"/>
              </a:lnSpc>
              <a:spcBef>
                <a:spcPts val="0"/>
              </a:spcBef>
              <a:buNone/>
            </a:pPr>
            <a:r>
              <a:rPr lang="en-US" altLang="zh-CN" sz="2800" b="1" dirty="0">
                <a:solidFill>
                  <a:schemeClr val="bg1"/>
                </a:solidFill>
                <a:latin typeface="微软雅黑" panose="020B0503020204020204" charset="-122"/>
                <a:ea typeface="微软雅黑" panose="020B0503020204020204" charset="-122"/>
              </a:rPr>
              <a:t>1.</a:t>
            </a:r>
            <a:r>
              <a:rPr lang="zh-CN" altLang="en-US" sz="2800" b="1" dirty="0">
                <a:solidFill>
                  <a:schemeClr val="bg1"/>
                </a:solidFill>
                <a:latin typeface="微软雅黑" panose="020B0503020204020204" charset="-122"/>
                <a:ea typeface="微软雅黑" panose="020B0503020204020204" charset="-122"/>
              </a:rPr>
              <a:t>对于地域广而分散的消费者，平均广告费用成本低，但电视等媒体一次性收费</a:t>
            </a:r>
            <a:r>
              <a:rPr lang="zh-CN" altLang="en-US" sz="2800" b="1" dirty="0">
                <a:solidFill>
                  <a:schemeClr val="bg1"/>
                </a:solidFill>
                <a:latin typeface="微软雅黑" panose="020B0503020204020204" charset="-122"/>
                <a:ea typeface="微软雅黑" panose="020B0503020204020204" charset="-122"/>
              </a:rPr>
              <a:t>较高</a:t>
            </a:r>
            <a:endParaRPr lang="zh-CN" altLang="en-US" sz="2800" b="1" dirty="0">
              <a:solidFill>
                <a:schemeClr val="bg1"/>
              </a:solidFill>
              <a:latin typeface="微软雅黑" panose="020B0503020204020204" charset="-122"/>
              <a:ea typeface="微软雅黑" panose="020B0503020204020204" charset="-122"/>
            </a:endParaRPr>
          </a:p>
          <a:p>
            <a:pPr marL="0" indent="0" algn="just">
              <a:lnSpc>
                <a:spcPct val="150000"/>
              </a:lnSpc>
              <a:spcBef>
                <a:spcPts val="0"/>
              </a:spcBef>
              <a:buNone/>
            </a:pPr>
            <a:r>
              <a:rPr lang="en-US" altLang="zh-CN" sz="2800" b="1" dirty="0">
                <a:solidFill>
                  <a:schemeClr val="bg1"/>
                </a:solidFill>
                <a:latin typeface="微软雅黑" panose="020B0503020204020204" charset="-122"/>
                <a:ea typeface="微软雅黑" panose="020B0503020204020204" charset="-122"/>
              </a:rPr>
              <a:t>2.</a:t>
            </a:r>
            <a:r>
              <a:rPr lang="zh-CN" altLang="en-US" sz="2800" b="1" dirty="0">
                <a:solidFill>
                  <a:schemeClr val="bg1"/>
                </a:solidFill>
                <a:latin typeface="微软雅黑" panose="020B0503020204020204" charset="-122"/>
                <a:ea typeface="微软雅黑" panose="020B0503020204020204" charset="-122"/>
              </a:rPr>
              <a:t>说服力较弱，不能因人而异，难以形成即时</a:t>
            </a:r>
            <a:r>
              <a:rPr lang="zh-CN" altLang="en-US" sz="2800" b="1" dirty="0">
                <a:solidFill>
                  <a:schemeClr val="bg1"/>
                </a:solidFill>
                <a:latin typeface="微软雅黑" panose="020B0503020204020204" charset="-122"/>
                <a:ea typeface="微软雅黑" panose="020B0503020204020204" charset="-122"/>
              </a:rPr>
              <a:t>购买</a:t>
            </a:r>
            <a:endParaRPr lang="zh-CN" altLang="en-US" sz="2800" b="1" dirty="0">
              <a:solidFill>
                <a:schemeClr val="bg1"/>
              </a:solidFill>
              <a:latin typeface="微软雅黑" panose="020B0503020204020204" charset="-122"/>
              <a:ea typeface="微软雅黑" panose="020B0503020204020204" charset="-122"/>
            </a:endParaR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2000" advTm="0">
        <p15:prstTrans prst="fracture"/>
      </p:transition>
    </mc:Choice>
    <mc:Fallback>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fade">
                                      <p:cBhvr>
                                        <p:cTn id="7" dur="1000"/>
                                        <p:tgtEl>
                                          <p:spTgt spid="24"/>
                                        </p:tgtEl>
                                      </p:cBhvr>
                                    </p:animEffect>
                                    <p:anim calcmode="lin" valueType="num">
                                      <p:cBhvr>
                                        <p:cTn id="8" dur="1000" fill="hold"/>
                                        <p:tgtEl>
                                          <p:spTgt spid="24"/>
                                        </p:tgtEl>
                                        <p:attrNameLst>
                                          <p:attrName>ppt_x</p:attrName>
                                        </p:attrNameLst>
                                      </p:cBhvr>
                                      <p:tavLst>
                                        <p:tav tm="0">
                                          <p:val>
                                            <p:strVal val="#ppt_x"/>
                                          </p:val>
                                        </p:tav>
                                        <p:tav tm="100000">
                                          <p:val>
                                            <p:strVal val="#ppt_x"/>
                                          </p:val>
                                        </p:tav>
                                      </p:tavLst>
                                    </p:anim>
                                    <p:anim calcmode="lin" valueType="num">
                                      <p:cBhvr>
                                        <p:cTn id="9" dur="1000" fill="hold"/>
                                        <p:tgtEl>
                                          <p:spTgt spid="24"/>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26"/>
                                        </p:tgtEl>
                                        <p:attrNameLst>
                                          <p:attrName>style.visibility</p:attrName>
                                        </p:attrNameLst>
                                      </p:cBhvr>
                                      <p:to>
                                        <p:strVal val="visible"/>
                                      </p:to>
                                    </p:set>
                                    <p:animEffect transition="in" filter="fade">
                                      <p:cBhvr>
                                        <p:cTn id="13" dur="1000"/>
                                        <p:tgtEl>
                                          <p:spTgt spid="26"/>
                                        </p:tgtEl>
                                      </p:cBhvr>
                                    </p:animEffect>
                                    <p:anim calcmode="lin" valueType="num">
                                      <p:cBhvr>
                                        <p:cTn id="14" dur="1000" fill="hold"/>
                                        <p:tgtEl>
                                          <p:spTgt spid="26"/>
                                        </p:tgtEl>
                                        <p:attrNameLst>
                                          <p:attrName>ppt_x</p:attrName>
                                        </p:attrNameLst>
                                      </p:cBhvr>
                                      <p:tavLst>
                                        <p:tav tm="0">
                                          <p:val>
                                            <p:strVal val="#ppt_x"/>
                                          </p:val>
                                        </p:tav>
                                        <p:tav tm="100000">
                                          <p:val>
                                            <p:strVal val="#ppt_x"/>
                                          </p:val>
                                        </p:tav>
                                      </p:tavLst>
                                    </p:anim>
                                    <p:anim calcmode="lin" valueType="num">
                                      <p:cBhvr>
                                        <p:cTn id="15" dur="1000" fill="hold"/>
                                        <p:tgtEl>
                                          <p:spTgt spid="26"/>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grpId="0" nodeType="afterEffect">
                                  <p:stCondLst>
                                    <p:cond delay="0"/>
                                  </p:stCondLst>
                                  <p:childTnLst>
                                    <p:set>
                                      <p:cBhvr>
                                        <p:cTn id="18" dur="1" fill="hold">
                                          <p:stCondLst>
                                            <p:cond delay="0"/>
                                          </p:stCondLst>
                                        </p:cTn>
                                        <p:tgtEl>
                                          <p:spTgt spid="28"/>
                                        </p:tgtEl>
                                        <p:attrNameLst>
                                          <p:attrName>style.visibility</p:attrName>
                                        </p:attrNameLst>
                                      </p:cBhvr>
                                      <p:to>
                                        <p:strVal val="visible"/>
                                      </p:to>
                                    </p:set>
                                    <p:animEffect transition="in" filter="fade">
                                      <p:cBhvr>
                                        <p:cTn id="19" dur="1000"/>
                                        <p:tgtEl>
                                          <p:spTgt spid="28"/>
                                        </p:tgtEl>
                                      </p:cBhvr>
                                    </p:animEffect>
                                    <p:anim calcmode="lin" valueType="num">
                                      <p:cBhvr>
                                        <p:cTn id="20" dur="1000" fill="hold"/>
                                        <p:tgtEl>
                                          <p:spTgt spid="28"/>
                                        </p:tgtEl>
                                        <p:attrNameLst>
                                          <p:attrName>ppt_x</p:attrName>
                                        </p:attrNameLst>
                                      </p:cBhvr>
                                      <p:tavLst>
                                        <p:tav tm="0">
                                          <p:val>
                                            <p:strVal val="#ppt_x"/>
                                          </p:val>
                                        </p:tav>
                                        <p:tav tm="100000">
                                          <p:val>
                                            <p:strVal val="#ppt_x"/>
                                          </p:val>
                                        </p:tav>
                                      </p:tavLst>
                                    </p:anim>
                                    <p:anim calcmode="lin" valueType="num">
                                      <p:cBhvr>
                                        <p:cTn id="21" dur="1000" fill="hold"/>
                                        <p:tgtEl>
                                          <p:spTgt spid="28"/>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41" presetClass="entr" presetSubtype="0" fill="hold" grpId="0" nodeType="afterEffect">
                                  <p:stCondLst>
                                    <p:cond delay="0"/>
                                  </p:stCondLst>
                                  <p:iterate type="lt">
                                    <p:tmPct val="10000"/>
                                  </p:iterate>
                                  <p:childTnLst>
                                    <p:set>
                                      <p:cBhvr>
                                        <p:cTn id="24" dur="1" fill="hold">
                                          <p:stCondLst>
                                            <p:cond delay="0"/>
                                          </p:stCondLst>
                                        </p:cTn>
                                        <p:tgtEl>
                                          <p:spTgt spid="32"/>
                                        </p:tgtEl>
                                        <p:attrNameLst>
                                          <p:attrName>style.visibility</p:attrName>
                                        </p:attrNameLst>
                                      </p:cBhvr>
                                      <p:to>
                                        <p:strVal val="visible"/>
                                      </p:to>
                                    </p:set>
                                    <p:anim calcmode="lin" valueType="num">
                                      <p:cBhvr>
                                        <p:cTn id="25" dur="500" fill="hold"/>
                                        <p:tgtEl>
                                          <p:spTgt spid="32"/>
                                        </p:tgtEl>
                                        <p:attrNameLst>
                                          <p:attrName>ppt_x</p:attrName>
                                        </p:attrNameLst>
                                      </p:cBhvr>
                                      <p:tavLst>
                                        <p:tav tm="0">
                                          <p:val>
                                            <p:strVal val="#ppt_x"/>
                                          </p:val>
                                        </p:tav>
                                        <p:tav tm="50000">
                                          <p:val>
                                            <p:strVal val="#ppt_x+.1"/>
                                          </p:val>
                                        </p:tav>
                                        <p:tav tm="100000">
                                          <p:val>
                                            <p:strVal val="#ppt_x"/>
                                          </p:val>
                                        </p:tav>
                                      </p:tavLst>
                                    </p:anim>
                                    <p:anim calcmode="lin" valueType="num">
                                      <p:cBhvr>
                                        <p:cTn id="26" dur="500" fill="hold"/>
                                        <p:tgtEl>
                                          <p:spTgt spid="32"/>
                                        </p:tgtEl>
                                        <p:attrNameLst>
                                          <p:attrName>ppt_y</p:attrName>
                                        </p:attrNameLst>
                                      </p:cBhvr>
                                      <p:tavLst>
                                        <p:tav tm="0">
                                          <p:val>
                                            <p:strVal val="#ppt_y"/>
                                          </p:val>
                                        </p:tav>
                                        <p:tav tm="100000">
                                          <p:val>
                                            <p:strVal val="#ppt_y"/>
                                          </p:val>
                                        </p:tav>
                                      </p:tavLst>
                                    </p:anim>
                                    <p:anim calcmode="lin" valueType="num">
                                      <p:cBhvr>
                                        <p:cTn id="27" dur="500" fill="hold"/>
                                        <p:tgtEl>
                                          <p:spTgt spid="32"/>
                                        </p:tgtEl>
                                        <p:attrNameLst>
                                          <p:attrName>ppt_h</p:attrName>
                                        </p:attrNameLst>
                                      </p:cBhvr>
                                      <p:tavLst>
                                        <p:tav tm="0">
                                          <p:val>
                                            <p:strVal val="#ppt_h/10"/>
                                          </p:val>
                                        </p:tav>
                                        <p:tav tm="50000">
                                          <p:val>
                                            <p:strVal val="#ppt_h+.01"/>
                                          </p:val>
                                        </p:tav>
                                        <p:tav tm="100000">
                                          <p:val>
                                            <p:strVal val="#ppt_h"/>
                                          </p:val>
                                        </p:tav>
                                      </p:tavLst>
                                    </p:anim>
                                    <p:anim calcmode="lin" valueType="num">
                                      <p:cBhvr>
                                        <p:cTn id="28" dur="500" fill="hold"/>
                                        <p:tgtEl>
                                          <p:spTgt spid="32"/>
                                        </p:tgtEl>
                                        <p:attrNameLst>
                                          <p:attrName>ppt_w</p:attrName>
                                        </p:attrNameLst>
                                      </p:cBhvr>
                                      <p:tavLst>
                                        <p:tav tm="0">
                                          <p:val>
                                            <p:strVal val="#ppt_w/10"/>
                                          </p:val>
                                        </p:tav>
                                        <p:tav tm="50000">
                                          <p:val>
                                            <p:strVal val="#ppt_w+.01"/>
                                          </p:val>
                                        </p:tav>
                                        <p:tav tm="100000">
                                          <p:val>
                                            <p:strVal val="#ppt_w"/>
                                          </p:val>
                                        </p:tav>
                                      </p:tavLst>
                                    </p:anim>
                                    <p:animEffect transition="in" filter="fade">
                                      <p:cBhvr>
                                        <p:cTn id="29" dur="500" tmFilter="0,0; .5, 1; 1, 1"/>
                                        <p:tgtEl>
                                          <p:spTgt spid="32"/>
                                        </p:tgtEl>
                                      </p:cBhvr>
                                    </p:animEffect>
                                  </p:childTnLst>
                                </p:cTn>
                              </p:par>
                            </p:childTnLst>
                          </p:cTn>
                        </p:par>
                        <p:par>
                          <p:cTn id="30" fill="hold">
                            <p:stCondLst>
                              <p:cond delay="6099"/>
                            </p:stCondLst>
                            <p:childTnLst>
                              <p:par>
                                <p:cTn id="31" presetID="10" presetClass="entr" presetSubtype="0" fill="hold" nodeType="afterEffect">
                                  <p:stCondLst>
                                    <p:cond delay="0"/>
                                  </p:stCondLst>
                                  <p:childTnLst>
                                    <p:set>
                                      <p:cBhvr>
                                        <p:cTn id="32" dur="1" fill="hold">
                                          <p:stCondLst>
                                            <p:cond delay="0"/>
                                          </p:stCondLst>
                                        </p:cTn>
                                        <p:tgtEl>
                                          <p:spTgt spid="25"/>
                                        </p:tgtEl>
                                        <p:attrNameLst>
                                          <p:attrName>style.visibility</p:attrName>
                                        </p:attrNameLst>
                                      </p:cBhvr>
                                      <p:to>
                                        <p:strVal val="visible"/>
                                      </p:to>
                                    </p:set>
                                    <p:animEffect transition="in" filter="fade">
                                      <p:cBhvr>
                                        <p:cTn id="33" dur="500"/>
                                        <p:tgtEl>
                                          <p:spTgt spid="25"/>
                                        </p:tgtEl>
                                      </p:cBhvr>
                                    </p:animEffect>
                                  </p:childTnLst>
                                </p:cTn>
                              </p:par>
                            </p:childTnLst>
                          </p:cTn>
                        </p:par>
                        <p:par>
                          <p:cTn id="34" fill="hold">
                            <p:stCondLst>
                              <p:cond delay="6599"/>
                            </p:stCondLst>
                            <p:childTnLst>
                              <p:par>
                                <p:cTn id="35" presetID="42" presetClass="entr" presetSubtype="0" fill="hold" grpId="0" nodeType="afterEffect">
                                  <p:stCondLst>
                                    <p:cond delay="0"/>
                                  </p:stCondLst>
                                  <p:childTnLst>
                                    <p:set>
                                      <p:cBhvr>
                                        <p:cTn id="36" dur="1" fill="hold">
                                          <p:stCondLst>
                                            <p:cond delay="0"/>
                                          </p:stCondLst>
                                        </p:cTn>
                                        <p:tgtEl>
                                          <p:spTgt spid="6"/>
                                        </p:tgtEl>
                                        <p:attrNameLst>
                                          <p:attrName>style.visibility</p:attrName>
                                        </p:attrNameLst>
                                      </p:cBhvr>
                                      <p:to>
                                        <p:strVal val="visible"/>
                                      </p:to>
                                    </p:set>
                                    <p:animEffect transition="in" filter="fade">
                                      <p:cBhvr>
                                        <p:cTn id="37" dur="1000"/>
                                        <p:tgtEl>
                                          <p:spTgt spid="6"/>
                                        </p:tgtEl>
                                      </p:cBhvr>
                                    </p:animEffect>
                                    <p:anim calcmode="lin" valueType="num">
                                      <p:cBhvr>
                                        <p:cTn id="38" dur="1000" fill="hold"/>
                                        <p:tgtEl>
                                          <p:spTgt spid="6"/>
                                        </p:tgtEl>
                                        <p:attrNameLst>
                                          <p:attrName>ppt_x</p:attrName>
                                        </p:attrNameLst>
                                      </p:cBhvr>
                                      <p:tavLst>
                                        <p:tav tm="0">
                                          <p:val>
                                            <p:strVal val="#ppt_x"/>
                                          </p:val>
                                        </p:tav>
                                        <p:tav tm="100000">
                                          <p:val>
                                            <p:strVal val="#ppt_x"/>
                                          </p:val>
                                        </p:tav>
                                      </p:tavLst>
                                    </p:anim>
                                    <p:anim calcmode="lin" valueType="num">
                                      <p:cBhvr>
                                        <p:cTn id="39" dur="1000" fill="hold"/>
                                        <p:tgtEl>
                                          <p:spTgt spid="6"/>
                                        </p:tgtEl>
                                        <p:attrNameLst>
                                          <p:attrName>ppt_y</p:attrName>
                                        </p:attrNameLst>
                                      </p:cBhvr>
                                      <p:tavLst>
                                        <p:tav tm="0">
                                          <p:val>
                                            <p:strVal val="#ppt_y+.1"/>
                                          </p:val>
                                        </p:tav>
                                        <p:tav tm="100000">
                                          <p:val>
                                            <p:strVal val="#ppt_y"/>
                                          </p:val>
                                        </p:tav>
                                      </p:tavLst>
                                    </p:anim>
                                  </p:childTnLst>
                                </p:cTn>
                              </p:par>
                            </p:childTnLst>
                          </p:cTn>
                        </p:par>
                        <p:par>
                          <p:cTn id="40" fill="hold">
                            <p:stCondLst>
                              <p:cond delay="7599"/>
                            </p:stCondLst>
                            <p:childTnLst>
                              <p:par>
                                <p:cTn id="41" presetID="41" presetClass="entr" presetSubtype="0" fill="hold" grpId="0" nodeType="afterEffect">
                                  <p:stCondLst>
                                    <p:cond delay="0"/>
                                  </p:stCondLst>
                                  <p:iterate type="lt">
                                    <p:tmPct val="10000"/>
                                  </p:iterate>
                                  <p:childTnLst>
                                    <p:set>
                                      <p:cBhvr>
                                        <p:cTn id="42" dur="1" fill="hold">
                                          <p:stCondLst>
                                            <p:cond delay="0"/>
                                          </p:stCondLst>
                                        </p:cTn>
                                        <p:tgtEl>
                                          <p:spTgt spid="2"/>
                                        </p:tgtEl>
                                        <p:attrNameLst>
                                          <p:attrName>style.visibility</p:attrName>
                                        </p:attrNameLst>
                                      </p:cBhvr>
                                      <p:to>
                                        <p:strVal val="visible"/>
                                      </p:to>
                                    </p:set>
                                    <p:anim calcmode="lin" valueType="num">
                                      <p:cBhvr>
                                        <p:cTn id="43"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44" dur="500" fill="hold"/>
                                        <p:tgtEl>
                                          <p:spTgt spid="2"/>
                                        </p:tgtEl>
                                        <p:attrNameLst>
                                          <p:attrName>ppt_y</p:attrName>
                                        </p:attrNameLst>
                                      </p:cBhvr>
                                      <p:tavLst>
                                        <p:tav tm="0">
                                          <p:val>
                                            <p:strVal val="#ppt_y"/>
                                          </p:val>
                                        </p:tav>
                                        <p:tav tm="100000">
                                          <p:val>
                                            <p:strVal val="#ppt_y"/>
                                          </p:val>
                                        </p:tav>
                                      </p:tavLst>
                                    </p:anim>
                                    <p:anim calcmode="lin" valueType="num">
                                      <p:cBhvr>
                                        <p:cTn id="45"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46"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47" dur="500" tmFilter="0,0; .5, 1; 1, 1"/>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bldLvl="0" animBg="1"/>
      <p:bldP spid="26" grpId="0" bldLvl="0" animBg="1"/>
      <p:bldP spid="28" grpId="0" bldLvl="0" animBg="1"/>
      <p:bldP spid="32" grpId="0"/>
      <p:bldP spid="6" grpId="0" bldLvl="0" animBg="1"/>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5" name="组 4"/>
          <p:cNvGrpSpPr/>
          <p:nvPr/>
        </p:nvGrpSpPr>
        <p:grpSpPr>
          <a:xfrm>
            <a:off x="0" y="347451"/>
            <a:ext cx="6412230" cy="683789"/>
            <a:chOff x="4524703" y="1781503"/>
            <a:chExt cx="5796814" cy="683606"/>
          </a:xfrm>
        </p:grpSpPr>
        <p:sp>
          <p:nvSpPr>
            <p:cNvPr id="6" name="矩形 5"/>
            <p:cNvSpPr/>
            <p:nvPr/>
          </p:nvSpPr>
          <p:spPr>
            <a:xfrm>
              <a:off x="4524703" y="1781503"/>
              <a:ext cx="709449" cy="457200"/>
            </a:xfrm>
            <a:prstGeom prst="rect">
              <a:avLst/>
            </a:prstGeom>
            <a:solidFill>
              <a:srgbClr val="BD37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kumimoji="1" lang="zh-CN" altLang="en-US"/>
            </a:p>
          </p:txBody>
        </p:sp>
        <p:sp>
          <p:nvSpPr>
            <p:cNvPr id="7" name="矩形 6"/>
            <p:cNvSpPr/>
            <p:nvPr/>
          </p:nvSpPr>
          <p:spPr>
            <a:xfrm>
              <a:off x="4524703" y="2282535"/>
              <a:ext cx="709449" cy="66862"/>
            </a:xfrm>
            <a:prstGeom prst="rect">
              <a:avLst/>
            </a:prstGeom>
            <a:solidFill>
              <a:srgbClr val="BD37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kumimoji="1" lang="zh-CN" altLang="en-US"/>
            </a:p>
          </p:txBody>
        </p:sp>
        <p:sp>
          <p:nvSpPr>
            <p:cNvPr id="9" name="文本框 8"/>
            <p:cNvSpPr txBox="1"/>
            <p:nvPr/>
          </p:nvSpPr>
          <p:spPr>
            <a:xfrm>
              <a:off x="5308863" y="1867840"/>
              <a:ext cx="5012654" cy="435493"/>
            </a:xfrm>
            <a:prstGeom prst="rect">
              <a:avLst/>
            </a:prstGeom>
            <a:noFill/>
          </p:spPr>
          <p:txBody>
            <a:bodyPr wrap="square" rtlCol="0">
              <a:spAutoFit/>
            </a:bodyPr>
            <a:p>
              <a:pPr algn="l">
                <a:lnSpc>
                  <a:spcPct val="80000"/>
                </a:lnSpc>
              </a:pPr>
              <a:r>
                <a:rPr lang="zh-CN" altLang="en-US" sz="2800" b="1" dirty="0">
                  <a:solidFill>
                    <a:schemeClr val="accent4"/>
                  </a:solidFill>
                  <a:latin typeface="+mn-ea"/>
                  <a:sym typeface="+mn-ea"/>
                </a:rPr>
                <a:t>案例</a:t>
              </a:r>
              <a:r>
                <a:rPr lang="en-US" altLang="zh-CN" sz="2800" b="1" dirty="0">
                  <a:solidFill>
                    <a:schemeClr val="accent4"/>
                  </a:solidFill>
                  <a:latin typeface="+mn-ea"/>
                  <a:sym typeface="+mn-ea"/>
                </a:rPr>
                <a:t> </a:t>
              </a:r>
              <a:r>
                <a:rPr lang="zh-CN" altLang="en-US" sz="2800">
                  <a:sym typeface="+mn-ea"/>
                </a:rPr>
                <a:t>网易云音乐刷屏杭州地铁</a:t>
              </a:r>
              <a:endParaRPr lang="en-US" altLang="zh-CN" sz="2800" b="1" dirty="0">
                <a:solidFill>
                  <a:schemeClr val="accent4"/>
                </a:solidFill>
                <a:latin typeface="+mn-ea"/>
                <a:sym typeface="+mn-ea"/>
              </a:endParaRPr>
            </a:p>
          </p:txBody>
        </p:sp>
        <p:sp>
          <p:nvSpPr>
            <p:cNvPr id="10" name="文本框 9"/>
            <p:cNvSpPr txBox="1"/>
            <p:nvPr/>
          </p:nvSpPr>
          <p:spPr>
            <a:xfrm>
              <a:off x="5309038" y="2096809"/>
              <a:ext cx="309880" cy="368300"/>
            </a:xfrm>
            <a:prstGeom prst="rect">
              <a:avLst/>
            </a:prstGeom>
            <a:noFill/>
          </p:spPr>
          <p:txBody>
            <a:bodyPr wrap="square" rtlCol="0">
              <a:spAutoFit/>
            </a:bodyPr>
            <a:p>
              <a:endParaRPr kumimoji="1" lang="en-US" altLang="zh-CN" dirty="0">
                <a:solidFill>
                  <a:schemeClr val="bg1">
                    <a:lumMod val="50000"/>
                  </a:schemeClr>
                </a:solidFill>
              </a:endParaRPr>
            </a:p>
          </p:txBody>
        </p:sp>
      </p:grpSp>
      <p:pic>
        <p:nvPicPr>
          <p:cNvPr id="103" name="图片 102"/>
          <p:cNvPicPr/>
          <p:nvPr/>
        </p:nvPicPr>
        <p:blipFill>
          <a:blip r:embed="rId1"/>
          <a:stretch>
            <a:fillRect/>
          </a:stretch>
        </p:blipFill>
        <p:spPr>
          <a:xfrm>
            <a:off x="508000" y="959485"/>
            <a:ext cx="11176000" cy="5761990"/>
          </a:xfrm>
          <a:prstGeom prst="rect">
            <a:avLst/>
          </a:prstGeom>
          <a:noFill/>
          <a:ln w="9525">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5" name="组 4"/>
          <p:cNvGrpSpPr/>
          <p:nvPr/>
        </p:nvGrpSpPr>
        <p:grpSpPr>
          <a:xfrm>
            <a:off x="0" y="347451"/>
            <a:ext cx="11684000" cy="1210310"/>
            <a:chOff x="4524703" y="1781503"/>
            <a:chExt cx="10562624" cy="1209986"/>
          </a:xfrm>
        </p:grpSpPr>
        <p:sp>
          <p:nvSpPr>
            <p:cNvPr id="6" name="矩形 5"/>
            <p:cNvSpPr/>
            <p:nvPr/>
          </p:nvSpPr>
          <p:spPr>
            <a:xfrm>
              <a:off x="4524703" y="1781503"/>
              <a:ext cx="709449" cy="457200"/>
            </a:xfrm>
            <a:prstGeom prst="rect">
              <a:avLst/>
            </a:prstGeom>
            <a:solidFill>
              <a:srgbClr val="BD37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kumimoji="1" lang="zh-CN" altLang="en-US"/>
            </a:p>
          </p:txBody>
        </p:sp>
        <p:sp>
          <p:nvSpPr>
            <p:cNvPr id="7" name="矩形 6"/>
            <p:cNvSpPr/>
            <p:nvPr/>
          </p:nvSpPr>
          <p:spPr>
            <a:xfrm>
              <a:off x="4524703" y="2282535"/>
              <a:ext cx="709449" cy="66862"/>
            </a:xfrm>
            <a:prstGeom prst="rect">
              <a:avLst/>
            </a:prstGeom>
            <a:solidFill>
              <a:srgbClr val="BD37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kumimoji="1" lang="zh-CN" altLang="en-US"/>
            </a:p>
          </p:txBody>
        </p:sp>
        <p:sp>
          <p:nvSpPr>
            <p:cNvPr id="9" name="文本框 8"/>
            <p:cNvSpPr txBox="1"/>
            <p:nvPr/>
          </p:nvSpPr>
          <p:spPr>
            <a:xfrm>
              <a:off x="5308863" y="1867840"/>
              <a:ext cx="9778464" cy="1123649"/>
            </a:xfrm>
            <a:prstGeom prst="rect">
              <a:avLst/>
            </a:prstGeom>
            <a:noFill/>
          </p:spPr>
          <p:txBody>
            <a:bodyPr wrap="square" rtlCol="0">
              <a:spAutoFit/>
            </a:bodyPr>
            <a:p>
              <a:pPr algn="l">
                <a:lnSpc>
                  <a:spcPct val="80000"/>
                </a:lnSpc>
              </a:pPr>
              <a:r>
                <a:rPr lang="zh-CN" altLang="en-US" sz="2800" b="1" dirty="0">
                  <a:solidFill>
                    <a:schemeClr val="accent4"/>
                  </a:solidFill>
                  <a:latin typeface="+mn-ea"/>
                  <a:sym typeface="+mn-ea"/>
                </a:rPr>
                <a:t>案例</a:t>
              </a:r>
              <a:r>
                <a:rPr lang="en-US" altLang="zh-CN" sz="2800" b="1" dirty="0">
                  <a:solidFill>
                    <a:schemeClr val="accent4"/>
                  </a:solidFill>
                  <a:latin typeface="+mn-ea"/>
                  <a:sym typeface="+mn-ea"/>
                </a:rPr>
                <a:t> </a:t>
              </a:r>
              <a:r>
                <a:rPr lang="zh-CN" altLang="en-US" sz="2800">
                  <a:sym typeface="+mn-ea"/>
                </a:rPr>
                <a:t>将用户在线上产生的内容投放到传统的地铁广告位上，通过优质内容的大面积的曝光引发用户共鸣，轻松引爆情感点</a:t>
              </a:r>
              <a:endParaRPr lang="zh-CN" altLang="en-US" sz="2800"/>
            </a:p>
            <a:p>
              <a:pPr algn="l">
                <a:lnSpc>
                  <a:spcPct val="80000"/>
                </a:lnSpc>
              </a:pPr>
              <a:endParaRPr lang="en-US" altLang="zh-CN" sz="2800" b="1" dirty="0">
                <a:solidFill>
                  <a:schemeClr val="accent4"/>
                </a:solidFill>
                <a:latin typeface="+mn-ea"/>
                <a:sym typeface="+mn-ea"/>
              </a:endParaRPr>
            </a:p>
          </p:txBody>
        </p:sp>
        <p:sp>
          <p:nvSpPr>
            <p:cNvPr id="10" name="文本框 9"/>
            <p:cNvSpPr txBox="1"/>
            <p:nvPr/>
          </p:nvSpPr>
          <p:spPr>
            <a:xfrm>
              <a:off x="5309038" y="2096809"/>
              <a:ext cx="309880" cy="368300"/>
            </a:xfrm>
            <a:prstGeom prst="rect">
              <a:avLst/>
            </a:prstGeom>
            <a:noFill/>
          </p:spPr>
          <p:txBody>
            <a:bodyPr wrap="square" rtlCol="0">
              <a:spAutoFit/>
            </a:bodyPr>
            <a:p>
              <a:endParaRPr kumimoji="1" lang="en-US" altLang="zh-CN" dirty="0">
                <a:solidFill>
                  <a:schemeClr val="bg1">
                    <a:lumMod val="50000"/>
                  </a:schemeClr>
                </a:solidFill>
              </a:endParaRPr>
            </a:p>
          </p:txBody>
        </p:sp>
      </p:grpSp>
      <p:pic>
        <p:nvPicPr>
          <p:cNvPr id="104" name="图片 103"/>
          <p:cNvPicPr/>
          <p:nvPr/>
        </p:nvPicPr>
        <p:blipFill>
          <a:blip r:embed="rId1"/>
          <a:stretch>
            <a:fillRect/>
          </a:stretch>
        </p:blipFill>
        <p:spPr>
          <a:xfrm>
            <a:off x="1671955" y="1316990"/>
            <a:ext cx="8493760" cy="5300345"/>
          </a:xfrm>
          <a:prstGeom prst="rect">
            <a:avLst/>
          </a:prstGeom>
          <a:noFill/>
          <a:ln w="9525">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5" name="组 4"/>
          <p:cNvGrpSpPr/>
          <p:nvPr/>
        </p:nvGrpSpPr>
        <p:grpSpPr>
          <a:xfrm>
            <a:off x="0" y="347451"/>
            <a:ext cx="10956290" cy="683789"/>
            <a:chOff x="4524703" y="1781503"/>
            <a:chExt cx="9904756" cy="683606"/>
          </a:xfrm>
        </p:grpSpPr>
        <p:sp>
          <p:nvSpPr>
            <p:cNvPr id="6" name="矩形 5"/>
            <p:cNvSpPr/>
            <p:nvPr/>
          </p:nvSpPr>
          <p:spPr>
            <a:xfrm>
              <a:off x="4524703" y="1781503"/>
              <a:ext cx="709449" cy="457200"/>
            </a:xfrm>
            <a:prstGeom prst="rect">
              <a:avLst/>
            </a:prstGeom>
            <a:solidFill>
              <a:srgbClr val="BD37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kumimoji="1" lang="zh-CN" altLang="en-US"/>
            </a:p>
          </p:txBody>
        </p:sp>
        <p:sp>
          <p:nvSpPr>
            <p:cNvPr id="7" name="矩形 6"/>
            <p:cNvSpPr/>
            <p:nvPr/>
          </p:nvSpPr>
          <p:spPr>
            <a:xfrm>
              <a:off x="4524703" y="2282535"/>
              <a:ext cx="709449" cy="66862"/>
            </a:xfrm>
            <a:prstGeom prst="rect">
              <a:avLst/>
            </a:prstGeom>
            <a:solidFill>
              <a:srgbClr val="BD37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kumimoji="1" lang="zh-CN" altLang="en-US"/>
            </a:p>
          </p:txBody>
        </p:sp>
        <p:sp>
          <p:nvSpPr>
            <p:cNvPr id="9" name="文本框 8"/>
            <p:cNvSpPr txBox="1"/>
            <p:nvPr/>
          </p:nvSpPr>
          <p:spPr>
            <a:xfrm>
              <a:off x="5308863" y="1867840"/>
              <a:ext cx="9120596" cy="435493"/>
            </a:xfrm>
            <a:prstGeom prst="rect">
              <a:avLst/>
            </a:prstGeom>
            <a:noFill/>
          </p:spPr>
          <p:txBody>
            <a:bodyPr wrap="square" rtlCol="0">
              <a:spAutoFit/>
            </a:bodyPr>
            <a:p>
              <a:pPr algn="l">
                <a:lnSpc>
                  <a:spcPct val="80000"/>
                </a:lnSpc>
              </a:pPr>
              <a:r>
                <a:rPr lang="zh-CN" altLang="en-US" sz="2800" b="1" dirty="0">
                  <a:solidFill>
                    <a:schemeClr val="accent4"/>
                  </a:solidFill>
                  <a:latin typeface="+mn-ea"/>
                  <a:sym typeface="+mn-ea"/>
                </a:rPr>
                <a:t>案例</a:t>
              </a:r>
              <a:r>
                <a:rPr lang="en-US" altLang="zh-CN" sz="2800" b="1" dirty="0">
                  <a:solidFill>
                    <a:schemeClr val="accent4"/>
                  </a:solidFill>
                  <a:latin typeface="+mn-ea"/>
                  <a:sym typeface="+mn-ea"/>
                </a:rPr>
                <a:t> </a:t>
              </a:r>
              <a:r>
                <a:rPr lang="zh-CN" altLang="en-US" sz="2800">
                  <a:sym typeface="+mn-ea"/>
                </a:rPr>
                <a:t>江小白的表达瓶，在线上引发用户讨论和传播</a:t>
              </a:r>
              <a:endParaRPr lang="zh-CN" altLang="en-US" sz="2800">
                <a:sym typeface="+mn-ea"/>
              </a:endParaRPr>
            </a:p>
          </p:txBody>
        </p:sp>
        <p:sp>
          <p:nvSpPr>
            <p:cNvPr id="10" name="文本框 9"/>
            <p:cNvSpPr txBox="1"/>
            <p:nvPr/>
          </p:nvSpPr>
          <p:spPr>
            <a:xfrm>
              <a:off x="5309038" y="2096809"/>
              <a:ext cx="309880" cy="368300"/>
            </a:xfrm>
            <a:prstGeom prst="rect">
              <a:avLst/>
            </a:prstGeom>
            <a:noFill/>
          </p:spPr>
          <p:txBody>
            <a:bodyPr wrap="square" rtlCol="0">
              <a:spAutoFit/>
            </a:bodyPr>
            <a:p>
              <a:endParaRPr kumimoji="1" lang="en-US" altLang="zh-CN" dirty="0">
                <a:solidFill>
                  <a:schemeClr val="bg1">
                    <a:lumMod val="50000"/>
                  </a:schemeClr>
                </a:solidFill>
              </a:endParaRPr>
            </a:p>
          </p:txBody>
        </p:sp>
      </p:grpSp>
      <p:pic>
        <p:nvPicPr>
          <p:cNvPr id="106" name="图片 105"/>
          <p:cNvPicPr/>
          <p:nvPr/>
        </p:nvPicPr>
        <p:blipFill>
          <a:blip r:embed="rId1"/>
          <a:stretch>
            <a:fillRect/>
          </a:stretch>
        </p:blipFill>
        <p:spPr>
          <a:xfrm>
            <a:off x="4331970" y="1370965"/>
            <a:ext cx="7620000" cy="4286250"/>
          </a:xfrm>
          <a:prstGeom prst="rect">
            <a:avLst/>
          </a:prstGeom>
          <a:noFill/>
          <a:ln w="9525">
            <a:noFill/>
          </a:ln>
        </p:spPr>
      </p:pic>
      <p:pic>
        <p:nvPicPr>
          <p:cNvPr id="107" name="图片 106"/>
          <p:cNvPicPr/>
          <p:nvPr/>
        </p:nvPicPr>
        <p:blipFill>
          <a:blip r:embed="rId2"/>
          <a:stretch>
            <a:fillRect/>
          </a:stretch>
        </p:blipFill>
        <p:spPr>
          <a:xfrm>
            <a:off x="283210" y="1093470"/>
            <a:ext cx="5192395" cy="4841240"/>
          </a:xfrm>
          <a:prstGeom prst="rect">
            <a:avLst/>
          </a:prstGeom>
          <a:noFill/>
          <a:ln w="9525">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5" name="组 4"/>
          <p:cNvGrpSpPr/>
          <p:nvPr/>
        </p:nvGrpSpPr>
        <p:grpSpPr>
          <a:xfrm>
            <a:off x="27940" y="333481"/>
            <a:ext cx="6412230" cy="568046"/>
            <a:chOff x="4524703" y="1781503"/>
            <a:chExt cx="5796814" cy="567894"/>
          </a:xfrm>
        </p:grpSpPr>
        <p:sp>
          <p:nvSpPr>
            <p:cNvPr id="6" name="矩形 5"/>
            <p:cNvSpPr/>
            <p:nvPr/>
          </p:nvSpPr>
          <p:spPr>
            <a:xfrm>
              <a:off x="4524703" y="1781503"/>
              <a:ext cx="709449" cy="457200"/>
            </a:xfrm>
            <a:prstGeom prst="rect">
              <a:avLst/>
            </a:prstGeom>
            <a:solidFill>
              <a:srgbClr val="BD37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kumimoji="1" lang="zh-CN" altLang="en-US"/>
            </a:p>
          </p:txBody>
        </p:sp>
        <p:sp>
          <p:nvSpPr>
            <p:cNvPr id="7" name="矩形 6"/>
            <p:cNvSpPr/>
            <p:nvPr/>
          </p:nvSpPr>
          <p:spPr>
            <a:xfrm>
              <a:off x="4524703" y="2282535"/>
              <a:ext cx="709449" cy="66862"/>
            </a:xfrm>
            <a:prstGeom prst="rect">
              <a:avLst/>
            </a:prstGeom>
            <a:solidFill>
              <a:srgbClr val="BD37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kumimoji="1" lang="zh-CN" altLang="en-US"/>
            </a:p>
          </p:txBody>
        </p:sp>
        <p:sp>
          <p:nvSpPr>
            <p:cNvPr id="9" name="文本框 8"/>
            <p:cNvSpPr txBox="1"/>
            <p:nvPr/>
          </p:nvSpPr>
          <p:spPr>
            <a:xfrm>
              <a:off x="5308863" y="1867840"/>
              <a:ext cx="5012654" cy="435493"/>
            </a:xfrm>
            <a:prstGeom prst="rect">
              <a:avLst/>
            </a:prstGeom>
            <a:noFill/>
          </p:spPr>
          <p:txBody>
            <a:bodyPr wrap="square" rtlCol="0">
              <a:spAutoFit/>
            </a:bodyPr>
            <a:p>
              <a:pPr algn="l">
                <a:lnSpc>
                  <a:spcPct val="80000"/>
                </a:lnSpc>
              </a:pPr>
              <a:r>
                <a:rPr lang="zh-CN" altLang="en-US" sz="2800" b="1" dirty="0">
                  <a:solidFill>
                    <a:schemeClr val="accent4"/>
                  </a:solidFill>
                  <a:latin typeface="+mn-ea"/>
                  <a:sym typeface="+mn-ea"/>
                </a:rPr>
                <a:t>历届</a:t>
              </a:r>
              <a:r>
                <a:rPr lang="zh-CN" altLang="en-US" sz="2800" b="1" dirty="0">
                  <a:solidFill>
                    <a:schemeClr val="accent4"/>
                  </a:solidFill>
                  <a:latin typeface="+mn-ea"/>
                  <a:sym typeface="+mn-ea"/>
                </a:rPr>
                <a:t>央视标王</a:t>
              </a:r>
              <a:endParaRPr lang="zh-CN" altLang="en-US" sz="2800" b="1" dirty="0">
                <a:solidFill>
                  <a:schemeClr val="accent4"/>
                </a:solidFill>
                <a:latin typeface="+mn-ea"/>
                <a:sym typeface="+mn-ea"/>
              </a:endParaRPr>
            </a:p>
          </p:txBody>
        </p:sp>
      </p:grpSp>
      <p:pic>
        <p:nvPicPr>
          <p:cNvPr id="2" name="图片 1"/>
          <p:cNvPicPr/>
          <p:nvPr>
            <p:custDataLst>
              <p:tags r:id="rId1"/>
            </p:custDataLst>
          </p:nvPr>
        </p:nvPicPr>
        <p:blipFill>
          <a:blip r:embed="rId2"/>
          <a:stretch>
            <a:fillRect/>
          </a:stretch>
        </p:blipFill>
        <p:spPr>
          <a:xfrm>
            <a:off x="7260450" y="0"/>
            <a:ext cx="4755161" cy="6858000"/>
          </a:xfrm>
          <a:prstGeom prst="rect">
            <a:avLst/>
          </a:prstGeom>
          <a:noFill/>
          <a:ln w="9525">
            <a:noFill/>
          </a:ln>
        </p:spPr>
      </p:pic>
      <p:pic>
        <p:nvPicPr>
          <p:cNvPr id="101" name="图片 100"/>
          <p:cNvPicPr/>
          <p:nvPr/>
        </p:nvPicPr>
        <p:blipFill>
          <a:blip r:embed="rId3"/>
          <a:stretch>
            <a:fillRect/>
          </a:stretch>
        </p:blipFill>
        <p:spPr>
          <a:xfrm>
            <a:off x="119380" y="1232535"/>
            <a:ext cx="7141210" cy="4746625"/>
          </a:xfrm>
          <a:prstGeom prst="rect">
            <a:avLst/>
          </a:prstGeom>
          <a:noFill/>
          <a:ln w="9525">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5" name="组 4"/>
          <p:cNvGrpSpPr/>
          <p:nvPr/>
        </p:nvGrpSpPr>
        <p:grpSpPr>
          <a:xfrm>
            <a:off x="27940" y="333481"/>
            <a:ext cx="6412230" cy="683789"/>
            <a:chOff x="4524703" y="1781503"/>
            <a:chExt cx="5796814" cy="683606"/>
          </a:xfrm>
        </p:grpSpPr>
        <p:sp>
          <p:nvSpPr>
            <p:cNvPr id="6" name="矩形 5"/>
            <p:cNvSpPr/>
            <p:nvPr/>
          </p:nvSpPr>
          <p:spPr>
            <a:xfrm>
              <a:off x="4524703" y="1781503"/>
              <a:ext cx="709449" cy="457200"/>
            </a:xfrm>
            <a:prstGeom prst="rect">
              <a:avLst/>
            </a:prstGeom>
            <a:solidFill>
              <a:srgbClr val="BD37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kumimoji="1" lang="zh-CN" altLang="en-US"/>
            </a:p>
          </p:txBody>
        </p:sp>
        <p:sp>
          <p:nvSpPr>
            <p:cNvPr id="7" name="矩形 6"/>
            <p:cNvSpPr/>
            <p:nvPr/>
          </p:nvSpPr>
          <p:spPr>
            <a:xfrm>
              <a:off x="4524703" y="2282535"/>
              <a:ext cx="709449" cy="66862"/>
            </a:xfrm>
            <a:prstGeom prst="rect">
              <a:avLst/>
            </a:prstGeom>
            <a:solidFill>
              <a:srgbClr val="BD37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kumimoji="1" lang="zh-CN" altLang="en-US"/>
            </a:p>
          </p:txBody>
        </p:sp>
        <p:sp>
          <p:nvSpPr>
            <p:cNvPr id="9" name="文本框 8"/>
            <p:cNvSpPr txBox="1"/>
            <p:nvPr/>
          </p:nvSpPr>
          <p:spPr>
            <a:xfrm>
              <a:off x="5308863" y="1867840"/>
              <a:ext cx="5012654" cy="435493"/>
            </a:xfrm>
            <a:prstGeom prst="rect">
              <a:avLst/>
            </a:prstGeom>
            <a:noFill/>
          </p:spPr>
          <p:txBody>
            <a:bodyPr wrap="square" rtlCol="0">
              <a:spAutoFit/>
            </a:bodyPr>
            <a:p>
              <a:pPr algn="l">
                <a:lnSpc>
                  <a:spcPct val="80000"/>
                </a:lnSpc>
              </a:pPr>
              <a:r>
                <a:rPr lang="zh-CN" altLang="en-US" sz="2800" b="1" dirty="0">
                  <a:solidFill>
                    <a:schemeClr val="accent4"/>
                  </a:solidFill>
                  <a:latin typeface="+mn-ea"/>
                  <a:sym typeface="+mn-ea"/>
                </a:rPr>
                <a:t>旅游广告的目标与</a:t>
              </a:r>
              <a:r>
                <a:rPr lang="zh-CN" altLang="en-US" sz="2800" b="1" dirty="0">
                  <a:solidFill>
                    <a:schemeClr val="accent4"/>
                  </a:solidFill>
                  <a:latin typeface="+mn-ea"/>
                  <a:sym typeface="+mn-ea"/>
                </a:rPr>
                <a:t>预算决策</a:t>
              </a:r>
              <a:endParaRPr lang="zh-CN" altLang="en-US" sz="2800" b="1" dirty="0">
                <a:solidFill>
                  <a:schemeClr val="accent4"/>
                </a:solidFill>
                <a:latin typeface="+mn-ea"/>
                <a:sym typeface="+mn-ea"/>
              </a:endParaRPr>
            </a:p>
          </p:txBody>
        </p:sp>
        <p:sp>
          <p:nvSpPr>
            <p:cNvPr id="10" name="文本框 9"/>
            <p:cNvSpPr txBox="1"/>
            <p:nvPr/>
          </p:nvSpPr>
          <p:spPr>
            <a:xfrm>
              <a:off x="5309038" y="2096809"/>
              <a:ext cx="309880" cy="368300"/>
            </a:xfrm>
            <a:prstGeom prst="rect">
              <a:avLst/>
            </a:prstGeom>
            <a:noFill/>
          </p:spPr>
          <p:txBody>
            <a:bodyPr wrap="square" rtlCol="0">
              <a:spAutoFit/>
            </a:bodyPr>
            <a:p>
              <a:endParaRPr kumimoji="1" lang="en-US" altLang="zh-CN" dirty="0">
                <a:solidFill>
                  <a:schemeClr val="bg1">
                    <a:lumMod val="50000"/>
                  </a:schemeClr>
                </a:solidFill>
              </a:endParaRPr>
            </a:p>
          </p:txBody>
        </p:sp>
      </p:grpSp>
      <p:sp>
        <p:nvSpPr>
          <p:cNvPr id="2" name="文本框 1"/>
          <p:cNvSpPr txBox="1"/>
          <p:nvPr/>
        </p:nvSpPr>
        <p:spPr>
          <a:xfrm>
            <a:off x="807720" y="1239520"/>
            <a:ext cx="10575925" cy="4154170"/>
          </a:xfrm>
          <a:prstGeom prst="rect">
            <a:avLst/>
          </a:prstGeom>
          <a:noFill/>
        </p:spPr>
        <p:txBody>
          <a:bodyPr wrap="square" rtlCol="0" anchor="t">
            <a:spAutoFit/>
          </a:bodyPr>
          <a:p>
            <a:r>
              <a:rPr lang="zh-CN" altLang="en-US" sz="2400"/>
              <a:t>旅游广告目标：</a:t>
            </a:r>
            <a:endParaRPr lang="zh-CN" altLang="en-US" sz="2400"/>
          </a:p>
          <a:p>
            <a:r>
              <a:rPr lang="en-US" altLang="zh-CN" sz="2400"/>
              <a:t>1.</a:t>
            </a:r>
            <a:r>
              <a:rPr lang="zh-CN" altLang="en-US" sz="2400"/>
              <a:t>告知型（投放</a:t>
            </a:r>
            <a:r>
              <a:rPr lang="zh-CN" altLang="en-US" sz="2400"/>
              <a:t>期）</a:t>
            </a:r>
            <a:endParaRPr lang="zh-CN" altLang="en-US" sz="2400"/>
          </a:p>
          <a:p>
            <a:r>
              <a:rPr lang="en-US" altLang="zh-CN" sz="2400"/>
              <a:t>2.</a:t>
            </a:r>
            <a:r>
              <a:rPr lang="zh-CN" altLang="en-US" sz="2400"/>
              <a:t>劝导型（</a:t>
            </a:r>
            <a:r>
              <a:rPr lang="zh-CN" altLang="en-US" sz="2400"/>
              <a:t>成长期）</a:t>
            </a:r>
            <a:endParaRPr lang="zh-CN" altLang="en-US" sz="2400"/>
          </a:p>
          <a:p>
            <a:r>
              <a:rPr lang="en-US" altLang="zh-CN" sz="2400"/>
              <a:t>3.</a:t>
            </a:r>
            <a:r>
              <a:rPr lang="zh-CN" altLang="en-US" sz="2400"/>
              <a:t>提醒型（</a:t>
            </a:r>
            <a:r>
              <a:rPr lang="zh-CN" altLang="en-US" sz="2400">
                <a:sym typeface="+mn-ea"/>
              </a:rPr>
              <a:t>成熟期</a:t>
            </a:r>
            <a:r>
              <a:rPr lang="zh-CN" altLang="en-US" sz="2400"/>
              <a:t>）</a:t>
            </a:r>
            <a:endParaRPr lang="zh-CN" altLang="en-US" sz="2400"/>
          </a:p>
          <a:p>
            <a:endParaRPr lang="zh-CN" altLang="en-US" sz="2400"/>
          </a:p>
          <a:p>
            <a:r>
              <a:rPr lang="zh-CN" altLang="en-US" sz="2400"/>
              <a:t>旅游广告预算方法：量入为出法、销售百分比法、竞争对峙法、目标与任务</a:t>
            </a:r>
            <a:r>
              <a:rPr lang="zh-CN" altLang="en-US" sz="2400"/>
              <a:t>法</a:t>
            </a:r>
            <a:endParaRPr lang="zh-CN" altLang="en-US" sz="2400"/>
          </a:p>
          <a:p>
            <a:endParaRPr lang="zh-CN" altLang="en-US" sz="2400"/>
          </a:p>
          <a:p>
            <a:r>
              <a:rPr lang="zh-CN" altLang="en-US" sz="2400"/>
              <a:t>广告形式：</a:t>
            </a:r>
            <a:r>
              <a:rPr lang="zh-CN" altLang="en-US" sz="2400">
                <a:solidFill>
                  <a:srgbClr val="FF0000"/>
                </a:solidFill>
              </a:rPr>
              <a:t>纸媒</a:t>
            </a:r>
            <a:r>
              <a:rPr lang="zh-CN" altLang="en-US" sz="2400"/>
              <a:t>、</a:t>
            </a:r>
            <a:r>
              <a:rPr lang="zh-CN" altLang="en-US" sz="2400">
                <a:solidFill>
                  <a:srgbClr val="00B0F0"/>
                </a:solidFill>
              </a:rPr>
              <a:t>网络媒体</a:t>
            </a:r>
            <a:r>
              <a:rPr lang="zh-CN" altLang="en-US" sz="2400"/>
              <a:t>、</a:t>
            </a:r>
            <a:r>
              <a:rPr lang="zh-CN" altLang="en-US" sz="2400">
                <a:gradFill>
                  <a:gsLst>
                    <a:gs pos="0">
                      <a:srgbClr val="007BD3"/>
                    </a:gs>
                    <a:gs pos="100000">
                      <a:srgbClr val="034373"/>
                    </a:gs>
                  </a:gsLst>
                  <a:lin scaled="0"/>
                </a:gradFill>
              </a:rPr>
              <a:t>广播电视</a:t>
            </a:r>
            <a:r>
              <a:rPr lang="zh-CN" altLang="en-US" sz="2400"/>
              <a:t>、</a:t>
            </a:r>
            <a:r>
              <a:rPr lang="zh-CN" altLang="en-US" sz="2400">
                <a:gradFill>
                  <a:gsLst>
                    <a:gs pos="0">
                      <a:srgbClr val="012D86"/>
                    </a:gs>
                    <a:gs pos="100000">
                      <a:srgbClr val="0E2557"/>
                    </a:gs>
                  </a:gsLst>
                  <a:lin scaled="0"/>
                </a:gradFill>
              </a:rPr>
              <a:t>户外广告（灯箱、广告牌、条幅等）</a:t>
            </a:r>
            <a:r>
              <a:rPr lang="zh-CN" altLang="en-US" sz="2400"/>
              <a:t>、</a:t>
            </a:r>
            <a:r>
              <a:rPr lang="en-US" altLang="zh-CN" sz="2400"/>
              <a:t>      </a:t>
            </a:r>
            <a:r>
              <a:rPr lang="zh-CN" altLang="en-US" sz="2400">
                <a:gradFill>
                  <a:gsLst>
                    <a:gs pos="0">
                      <a:srgbClr val="9EE256"/>
                    </a:gs>
                    <a:gs pos="100000">
                      <a:srgbClr val="52762D"/>
                    </a:gs>
                  </a:gsLst>
                  <a:lin scaled="0"/>
                </a:gradFill>
              </a:rPr>
              <a:t>自办宣传品广告（订单班服装、地图、宣传册等）</a:t>
            </a:r>
            <a:endParaRPr lang="zh-CN" altLang="en-US" sz="2400">
              <a:gradFill>
                <a:gsLst>
                  <a:gs pos="0">
                    <a:srgbClr val="9EE256"/>
                  </a:gs>
                  <a:gs pos="100000">
                    <a:srgbClr val="52762D"/>
                  </a:gs>
                </a:gsLst>
                <a:lin scaled="0"/>
              </a:gradFill>
            </a:endParaRPr>
          </a:p>
          <a:p>
            <a:endParaRPr lang="zh-CN" altLang="en-US" sz="2400">
              <a:gradFill>
                <a:gsLst>
                  <a:gs pos="0">
                    <a:srgbClr val="9EE256"/>
                  </a:gs>
                  <a:gs pos="100000">
                    <a:srgbClr val="52762D"/>
                  </a:gs>
                </a:gsLst>
                <a:lin scaled="0"/>
              </a:gradFill>
            </a:endParaRPr>
          </a:p>
          <a:p>
            <a:r>
              <a:rPr lang="zh-CN" altLang="en-US" sz="2400">
                <a:gradFill>
                  <a:gsLst>
                    <a:gs pos="0">
                      <a:srgbClr val="007BD3"/>
                    </a:gs>
                    <a:gs pos="100000">
                      <a:srgbClr val="034373"/>
                    </a:gs>
                  </a:gsLst>
                  <a:lin scaled="0"/>
                </a:gradFill>
              </a:rPr>
              <a:t>案例：P251 迪士尼乐园的广告策略</a:t>
            </a:r>
            <a:endParaRPr lang="zh-CN" altLang="en-US" sz="2400">
              <a:gradFill>
                <a:gsLst>
                  <a:gs pos="0">
                    <a:srgbClr val="007BD3"/>
                  </a:gs>
                  <a:gs pos="100000">
                    <a:srgbClr val="034373"/>
                  </a:gs>
                </a:gsLst>
                <a:lin scaled="0"/>
              </a:gradFill>
            </a:endParaRPr>
          </a:p>
        </p:txBody>
      </p:sp>
    </p:spTree>
  </p:cSld>
  <p:clrMapOvr>
    <a:masterClrMapping/>
  </p:clrMapOvr>
</p:sld>
</file>

<file path=ppt/tags/tag1.xml><?xml version="1.0" encoding="utf-8"?>
<p:tagLst xmlns:p="http://schemas.openxmlformats.org/presentationml/2006/main">
  <p:tag name="KSO_WM_UNIT_PLACING_PICTURE_USER_VIEWPORT" val="{&quot;height&quot;:10800,&quot;width&quot;:7488.442519685039}"/>
</p:tagLst>
</file>

<file path=ppt/tags/tag2.xml><?xml version="1.0" encoding="utf-8"?>
<p:tagLst xmlns:p="http://schemas.openxmlformats.org/presentationml/2006/main">
  <p:tag name="COMMONDATA" val="eyJoZGlkIjoiZjA5MTY4MDhlZTc1MGQ3MjE3OTYyYmZhYWE2OGExOTEifQ=="/>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微软雅黑"/>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854</Words>
  <Application>WPS 演示</Application>
  <PresentationFormat>宽屏</PresentationFormat>
  <Paragraphs>79</Paragraphs>
  <Slides>14</Slides>
  <Notes>0</Notes>
  <HiddenSlides>0</HiddenSlides>
  <MMClips>0</MMClips>
  <ScaleCrop>false</ScaleCrop>
  <HeadingPairs>
    <vt:vector size="6" baseType="variant">
      <vt:variant>
        <vt:lpstr>已用的字体</vt:lpstr>
      </vt:variant>
      <vt:variant>
        <vt:i4>14</vt:i4>
      </vt:variant>
      <vt:variant>
        <vt:lpstr>主题</vt:lpstr>
      </vt:variant>
      <vt:variant>
        <vt:i4>1</vt:i4>
      </vt:variant>
      <vt:variant>
        <vt:lpstr>幻灯片标题</vt:lpstr>
      </vt:variant>
      <vt:variant>
        <vt:i4>14</vt:i4>
      </vt:variant>
    </vt:vector>
  </HeadingPairs>
  <TitlesOfParts>
    <vt:vector size="29" baseType="lpstr">
      <vt:lpstr>Arial</vt:lpstr>
      <vt:lpstr>宋体</vt:lpstr>
      <vt:lpstr>Wingdings</vt:lpstr>
      <vt:lpstr>Calibri</vt:lpstr>
      <vt:lpstr>Lifeline JL</vt:lpstr>
      <vt:lpstr>微软雅黑</vt:lpstr>
      <vt:lpstr>Impact</vt:lpstr>
      <vt:lpstr>AXIS Std B</vt:lpstr>
      <vt:lpstr>Yu Gothic UI Semibold</vt:lpstr>
      <vt:lpstr>方正舒体</vt:lpstr>
      <vt:lpstr>华文行楷</vt:lpstr>
      <vt:lpstr>Neris Thin</vt:lpstr>
      <vt:lpstr>Segoe Print</vt:lpstr>
      <vt:lpstr>Arial Unicode MS</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air</dc:creator>
  <cp:lastModifiedBy>水寒</cp:lastModifiedBy>
  <cp:revision>79</cp:revision>
  <dcterms:created xsi:type="dcterms:W3CDTF">2022-02-17T02:36:00Z</dcterms:created>
  <dcterms:modified xsi:type="dcterms:W3CDTF">2022-05-09T01:52:49Z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5E01910764EF4915A5E50881CEB69C6C</vt:lpwstr>
  </property>
  <property fmtid="{D5CDD505-2E9C-101B-9397-08002B2CF9AE}" pid="3" name="KSOProductBuildVer">
    <vt:lpwstr>2052-11.1.0.11636</vt:lpwstr>
  </property>
</Properties>
</file>