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558" r:id="rId3"/>
    <p:sldId id="673" r:id="rId5"/>
    <p:sldId id="675" r:id="rId6"/>
    <p:sldId id="674" r:id="rId7"/>
    <p:sldId id="676" r:id="rId8"/>
    <p:sldId id="677" r:id="rId9"/>
    <p:sldId id="678" r:id="rId10"/>
    <p:sldId id="679" r:id="rId11"/>
    <p:sldId id="680" r:id="rId12"/>
    <p:sldId id="681" r:id="rId13"/>
    <p:sldId id="682" r:id="rId14"/>
    <p:sldId id="683" r:id="rId15"/>
    <p:sldId id="684" r:id="rId16"/>
    <p:sldId id="685" r:id="rId17"/>
    <p:sldId id="686" r:id="rId18"/>
    <p:sldId id="688" r:id="rId19"/>
    <p:sldId id="689" r:id="rId20"/>
    <p:sldId id="690" r:id="rId21"/>
    <p:sldId id="691" r:id="rId22"/>
    <p:sldId id="692" r:id="rId23"/>
    <p:sldId id="687" r:id="rId24"/>
    <p:sldId id="649" r:id="rId25"/>
    <p:sldId id="693"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4263"/>
    <a:srgbClr val="EA3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9D7C4C-0BCB-4835-A649-5CECDEE38A5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1534585" y="617538"/>
            <a:ext cx="10392833"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1576917" y="2017713"/>
            <a:ext cx="5080000" cy="4114800"/>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hasCustomPrompt="1"/>
          </p:nvPr>
        </p:nvSpPr>
        <p:spPr>
          <a:xfrm>
            <a:off x="6860117" y="2017713"/>
            <a:ext cx="5080000" cy="1981200"/>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hasCustomPrompt="1"/>
          </p:nvPr>
        </p:nvSpPr>
        <p:spPr>
          <a:xfrm>
            <a:off x="6860117" y="4151313"/>
            <a:ext cx="5080000" cy="1981200"/>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a:xfrm>
            <a:off x="1219200" y="6324600"/>
            <a:ext cx="2540000" cy="457200"/>
          </a:xfrm>
        </p:spPr>
        <p:txBody>
          <a:bodyPr/>
          <a:lstStyle>
            <a:lvl1pPr>
              <a:defRPr/>
            </a:lvl1pPr>
          </a:lstStyle>
          <a:p>
            <a:endParaRPr lang="en-US" altLang="zh-CN"/>
          </a:p>
        </p:txBody>
      </p:sp>
      <p:sp>
        <p:nvSpPr>
          <p:cNvPr id="7" name="页脚占位符 6"/>
          <p:cNvSpPr>
            <a:spLocks noGrp="1"/>
          </p:cNvSpPr>
          <p:nvPr>
            <p:ph type="ftr" sz="quarter" idx="11"/>
          </p:nvPr>
        </p:nvSpPr>
        <p:spPr>
          <a:xfrm>
            <a:off x="4470400" y="6324600"/>
            <a:ext cx="3860800" cy="45720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9042400" y="6324600"/>
            <a:ext cx="2540000" cy="457200"/>
          </a:xfrm>
        </p:spPr>
        <p:txBody>
          <a:bodyPr/>
          <a:lstStyle>
            <a:lvl1pPr>
              <a:defRPr/>
            </a:lvl1pPr>
          </a:lstStyle>
          <a:p>
            <a:fld id="{9FC8E0B9-7341-44B9-B442-8A659820448F}" type="slidenum">
              <a:rPr lang="zh-CN" altLang="en-US"/>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1534585" y="617538"/>
            <a:ext cx="10392833"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hasCustomPrompt="1"/>
          </p:nvPr>
        </p:nvSpPr>
        <p:spPr>
          <a:xfrm>
            <a:off x="1576917" y="2017713"/>
            <a:ext cx="5080000" cy="1981200"/>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hasCustomPrompt="1"/>
          </p:nvPr>
        </p:nvSpPr>
        <p:spPr>
          <a:xfrm>
            <a:off x="6860117" y="2017713"/>
            <a:ext cx="5080000" cy="1981200"/>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hasCustomPrompt="1"/>
          </p:nvPr>
        </p:nvSpPr>
        <p:spPr>
          <a:xfrm>
            <a:off x="1576917" y="4151313"/>
            <a:ext cx="5080000" cy="1981200"/>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内容占位符 5"/>
          <p:cNvSpPr>
            <a:spLocks noGrp="1"/>
          </p:cNvSpPr>
          <p:nvPr>
            <p:ph sz="quarter" idx="4" hasCustomPrompt="1"/>
          </p:nvPr>
        </p:nvSpPr>
        <p:spPr>
          <a:xfrm>
            <a:off x="6860117" y="4151313"/>
            <a:ext cx="5080000" cy="1981200"/>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1219200" y="6324600"/>
            <a:ext cx="2540000" cy="457200"/>
          </a:xfrm>
        </p:spPr>
        <p:txBody>
          <a:bodyPr/>
          <a:lstStyle>
            <a:lvl1pPr>
              <a:defRPr/>
            </a:lvl1pPr>
          </a:lstStyle>
          <a:p>
            <a:endParaRPr lang="en-US" altLang="zh-CN"/>
          </a:p>
        </p:txBody>
      </p:sp>
      <p:sp>
        <p:nvSpPr>
          <p:cNvPr id="8" name="页脚占位符 7"/>
          <p:cNvSpPr>
            <a:spLocks noGrp="1"/>
          </p:cNvSpPr>
          <p:nvPr>
            <p:ph type="ftr" sz="quarter" idx="11"/>
          </p:nvPr>
        </p:nvSpPr>
        <p:spPr>
          <a:xfrm>
            <a:off x="4470400" y="6324600"/>
            <a:ext cx="3860800" cy="457200"/>
          </a:xfrm>
        </p:spPr>
        <p:txBody>
          <a:bodyPr/>
          <a:lstStyle>
            <a:lvl1pPr>
              <a:defRPr/>
            </a:lvl1pPr>
          </a:lstStyle>
          <a:p>
            <a:endParaRPr lang="en-US" altLang="zh-CN"/>
          </a:p>
        </p:txBody>
      </p:sp>
      <p:sp>
        <p:nvSpPr>
          <p:cNvPr id="9" name="灯片编号占位符 8"/>
          <p:cNvSpPr>
            <a:spLocks noGrp="1"/>
          </p:cNvSpPr>
          <p:nvPr>
            <p:ph type="sldNum" sz="quarter" idx="12"/>
          </p:nvPr>
        </p:nvSpPr>
        <p:spPr>
          <a:xfrm>
            <a:off x="9042400" y="6324600"/>
            <a:ext cx="2540000" cy="457200"/>
          </a:xfrm>
        </p:spPr>
        <p:txBody>
          <a:bodyPr/>
          <a:lstStyle>
            <a:lvl1pPr>
              <a:defRPr/>
            </a:lvl1pPr>
          </a:lstStyle>
          <a:p>
            <a:fld id="{0A9A7E5A-DAEC-4432-8629-BE65D8E1D824}" type="slidenum">
              <a:rPr lang="zh-CN" altLang="en-US"/>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534585" y="617538"/>
            <a:ext cx="10392833"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hasCustomPrompt="1"/>
          </p:nvPr>
        </p:nvSpPr>
        <p:spPr>
          <a:xfrm>
            <a:off x="1576917" y="2017713"/>
            <a:ext cx="5080000" cy="4114800"/>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860117" y="2017713"/>
            <a:ext cx="5080000" cy="4114800"/>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1219200" y="6324600"/>
            <a:ext cx="2540000" cy="457200"/>
          </a:xfrm>
        </p:spPr>
        <p:txBody>
          <a:bodyPr/>
          <a:lstStyle>
            <a:lvl1pPr>
              <a:defRPr/>
            </a:lvl1pPr>
          </a:lstStyle>
          <a:p>
            <a:endParaRPr lang="en-US" altLang="zh-CN"/>
          </a:p>
        </p:txBody>
      </p:sp>
      <p:sp>
        <p:nvSpPr>
          <p:cNvPr id="6" name="页脚占位符 5"/>
          <p:cNvSpPr>
            <a:spLocks noGrp="1"/>
          </p:cNvSpPr>
          <p:nvPr>
            <p:ph type="ftr" sz="quarter" idx="11"/>
          </p:nvPr>
        </p:nvSpPr>
        <p:spPr>
          <a:xfrm>
            <a:off x="4470400" y="6324600"/>
            <a:ext cx="3860800" cy="4572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9042400" y="6324600"/>
            <a:ext cx="2540000" cy="457200"/>
          </a:xfrm>
        </p:spPr>
        <p:txBody>
          <a:bodyPr/>
          <a:lstStyle>
            <a:lvl1pPr>
              <a:defRPr/>
            </a:lvl1pPr>
          </a:lstStyle>
          <a:p>
            <a:fld id="{4E8BEF5B-E2AF-4952-A934-B6719F9847FB}" type="slidenum">
              <a:rPr lang="zh-CN" altLang="en-US"/>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1534585" y="617538"/>
            <a:ext cx="10392833" cy="1143000"/>
          </a:xfrm>
        </p:spPr>
        <p:txBody>
          <a:bodyPr/>
          <a:lstStyle/>
          <a:p>
            <a:r>
              <a:rPr lang="zh-CN" altLang="en-US" smtClean="0"/>
              <a:t>单击此处编辑母版标题样式</a:t>
            </a:r>
            <a:endParaRPr lang="zh-CN" altLang="en-US"/>
          </a:p>
        </p:txBody>
      </p:sp>
      <p:sp>
        <p:nvSpPr>
          <p:cNvPr id="3" name="SmartArt 占位符 2"/>
          <p:cNvSpPr>
            <a:spLocks noGrp="1"/>
          </p:cNvSpPr>
          <p:nvPr>
            <p:ph type="pic" idx="1"/>
          </p:nvPr>
        </p:nvSpPr>
        <p:spPr>
          <a:xfrm>
            <a:off x="1576917" y="2017713"/>
            <a:ext cx="10363200" cy="4114800"/>
          </a:xfrm>
        </p:spPr>
        <p:txBody>
          <a:bodyPr/>
          <a:lstStyle/>
          <a:p>
            <a:endParaRPr lang="zh-CN" altLang="en-US"/>
          </a:p>
        </p:txBody>
      </p:sp>
      <p:sp>
        <p:nvSpPr>
          <p:cNvPr id="4" name="日期占位符 3"/>
          <p:cNvSpPr>
            <a:spLocks noGrp="1"/>
          </p:cNvSpPr>
          <p:nvPr>
            <p:ph type="dt" sz="half" idx="10"/>
          </p:nvPr>
        </p:nvSpPr>
        <p:spPr>
          <a:xfrm>
            <a:off x="1219200" y="6324600"/>
            <a:ext cx="2540000" cy="457200"/>
          </a:xfrm>
        </p:spPr>
        <p:txBody>
          <a:bodyPr/>
          <a:lstStyle>
            <a:lvl1pPr>
              <a:defRPr/>
            </a:lvl1pPr>
          </a:lstStyle>
          <a:p>
            <a:endParaRPr lang="en-US" altLang="zh-CN"/>
          </a:p>
        </p:txBody>
      </p:sp>
      <p:sp>
        <p:nvSpPr>
          <p:cNvPr id="5" name="页脚占位符 4"/>
          <p:cNvSpPr>
            <a:spLocks noGrp="1"/>
          </p:cNvSpPr>
          <p:nvPr>
            <p:ph type="ftr" sz="quarter" idx="11"/>
          </p:nvPr>
        </p:nvSpPr>
        <p:spPr>
          <a:xfrm>
            <a:off x="4470400" y="6324600"/>
            <a:ext cx="3860800" cy="45720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9042400" y="6324600"/>
            <a:ext cx="2540000" cy="457200"/>
          </a:xfrm>
        </p:spPr>
        <p:txBody>
          <a:bodyPr/>
          <a:lstStyle>
            <a:lvl1pPr>
              <a:defRPr/>
            </a:lvl1pPr>
          </a:lstStyle>
          <a:p>
            <a:fld id="{FF7C5289-B2DD-41F1-B771-82C0C03D4018}" type="slidenum">
              <a:rPr lang="zh-CN" altLang="en-US"/>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11200" y="457201"/>
            <a:ext cx="9855200" cy="563563"/>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609600" y="1366838"/>
            <a:ext cx="10972800" cy="4919662"/>
          </a:xfrm>
        </p:spPr>
        <p:txBody>
          <a:bodyPr/>
          <a:lstStyle/>
          <a:p>
            <a:pPr lvl="0"/>
            <a:endParaRPr lang="zh-CN" altLang="en-US" noProof="0"/>
          </a:p>
        </p:txBody>
      </p:sp>
      <p:sp>
        <p:nvSpPr>
          <p:cNvPr id="4" name="Rectangle 5"/>
          <p:cNvSpPr>
            <a:spLocks noGrp="1" noChangeArrowheads="1"/>
          </p:cNvSpPr>
          <p:nvPr>
            <p:ph type="ftr" sz="quarter" idx="10"/>
          </p:nvPr>
        </p:nvSpPr>
        <p:spPr/>
        <p:txBody>
          <a:bodyPr/>
          <a:lstStyle>
            <a:lvl1pPr>
              <a:defRPr/>
            </a:lvl1pPr>
          </a:lstStyle>
          <a:p>
            <a:pPr>
              <a:defRPr/>
            </a:pPr>
            <a:r>
              <a:rPr lang="en-US" altLang="zh-CN">
                <a:solidFill>
                  <a:srgbClr val="2A4F86"/>
                </a:solidFill>
              </a:rPr>
              <a:t>Company Name</a:t>
            </a:r>
            <a:endParaRPr lang="en-US" altLang="zh-CN">
              <a:solidFill>
                <a:srgbClr val="2A4F86"/>
              </a:solidFill>
            </a:endParaRPr>
          </a:p>
        </p:txBody>
      </p:sp>
      <p:sp>
        <p:nvSpPr>
          <p:cNvPr id="5" name="Rectangle 6"/>
          <p:cNvSpPr>
            <a:spLocks noGrp="1" noChangeArrowheads="1"/>
          </p:cNvSpPr>
          <p:nvPr>
            <p:ph type="sldNum" sz="quarter" idx="11"/>
          </p:nvPr>
        </p:nvSpPr>
        <p:spPr/>
        <p:txBody>
          <a:bodyPr/>
          <a:lstStyle>
            <a:lvl1pPr>
              <a:defRPr/>
            </a:lvl1pPr>
          </a:lstStyle>
          <a:p>
            <a:fld id="{86AB996D-C8E5-4619-80A3-CDDF930EB258}" type="slidenum">
              <a:rPr lang="en-US" altLang="zh-CN">
                <a:solidFill>
                  <a:srgbClr val="2A4F86"/>
                </a:solidFill>
              </a:rPr>
            </a:fld>
            <a:endParaRPr lang="en-US" altLang="zh-CN">
              <a:solidFill>
                <a:srgbClr val="2A4F86"/>
              </a:solidFill>
            </a:endParaRPr>
          </a:p>
        </p:txBody>
      </p:sp>
      <p:sp>
        <p:nvSpPr>
          <p:cNvPr id="6" name="Rectangle 4"/>
          <p:cNvSpPr>
            <a:spLocks noGrp="1" noChangeArrowheads="1"/>
          </p:cNvSpPr>
          <p:nvPr>
            <p:ph type="dt" sz="half" idx="12"/>
          </p:nvPr>
        </p:nvSpPr>
        <p:spPr/>
        <p:txBody>
          <a:bodyPr/>
          <a:lstStyle>
            <a:lvl1pPr>
              <a:defRPr/>
            </a:lvl1pPr>
          </a:lstStyle>
          <a:p>
            <a:pPr>
              <a:defRPr/>
            </a:pPr>
            <a:r>
              <a:rPr lang="en-US" altLang="zh-CN">
                <a:solidFill>
                  <a:srgbClr val="2A4F86"/>
                </a:solidFill>
              </a:rPr>
              <a:t>www.themegallery.com</a:t>
            </a:r>
            <a:endParaRPr lang="en-US" altLang="zh-CN">
              <a:solidFill>
                <a:srgbClr val="2A4F86"/>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609600" y="122238"/>
            <a:ext cx="10058400" cy="129540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609600" y="1719264"/>
            <a:ext cx="10972800" cy="212883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09600" y="4000501"/>
            <a:ext cx="10972800" cy="21304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09600" y="6248400"/>
            <a:ext cx="2844800" cy="457200"/>
          </a:xfrm>
        </p:spPr>
        <p:txBody>
          <a:bodyPr/>
          <a:lstStyle>
            <a:lvl1pPr>
              <a:defRPr/>
            </a:lvl1pPr>
          </a:lstStyle>
          <a:p>
            <a:endParaRPr lang="en-US" altLang="zh-CN"/>
          </a:p>
        </p:txBody>
      </p:sp>
      <p:sp>
        <p:nvSpPr>
          <p:cNvPr id="6" name="页脚占位符 5"/>
          <p:cNvSpPr>
            <a:spLocks noGrp="1"/>
          </p:cNvSpPr>
          <p:nvPr>
            <p:ph type="ftr" sz="quarter" idx="11"/>
          </p:nvPr>
        </p:nvSpPr>
        <p:spPr>
          <a:xfrm>
            <a:off x="4165600" y="6248400"/>
            <a:ext cx="3860800" cy="4572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8737600" y="6248400"/>
            <a:ext cx="2844800" cy="457200"/>
          </a:xfrm>
        </p:spPr>
        <p:txBody>
          <a:bodyPr/>
          <a:lstStyle>
            <a:lvl1pPr>
              <a:defRPr/>
            </a:lvl1pPr>
          </a:lstStyle>
          <a:p>
            <a:fld id="{B730817F-CD67-4547-91E1-91B14D428998}" type="slidenum">
              <a:rPr lang="en-US" altLang="zh-CN"/>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2_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p:txBody>
          <a:bodyPr/>
          <a:lstStyle>
            <a:lvl1pPr>
              <a:spcBef>
                <a:spcPts val="0"/>
              </a:spcBef>
              <a:defRPr/>
            </a:lvl1pPr>
            <a:lvl2pPr>
              <a:spcBef>
                <a:spcPts val="0"/>
              </a:spcBef>
              <a:defRPr>
                <a:solidFill>
                  <a:schemeClr val="accent3">
                    <a:lumMod val="50000"/>
                  </a:schemeClr>
                </a:solidFill>
              </a:defRPr>
            </a:lvl2pPr>
            <a:lvl3pPr>
              <a:spcBef>
                <a:spcPts val="0"/>
              </a:spcBef>
              <a:defRPr>
                <a:solidFill>
                  <a:schemeClr val="tx2">
                    <a:lumMod val="50000"/>
                  </a:schemeClr>
                </a:solidFill>
              </a:defRPr>
            </a:lvl3pPr>
            <a:lvl4pPr marL="1082675" indent="-282575">
              <a:spcBef>
                <a:spcPts val="0"/>
              </a:spcBef>
              <a:buFont typeface="Wingdings" panose="05000000000000000000" pitchFamily="2" charset="2"/>
              <a:buChar char="n"/>
              <a:defRPr>
                <a:solidFill>
                  <a:schemeClr val="tx1">
                    <a:lumMod val="65000"/>
                    <a:lumOff val="35000"/>
                  </a:schemeClr>
                </a:solidFill>
              </a:defRPr>
            </a:lvl4pPr>
            <a:lvl5pPr>
              <a:spcBef>
                <a:spcPts val="0"/>
              </a:spcBef>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defRPr>
            </a:lvl1pPr>
          </a:lstStyle>
          <a:p>
            <a:pPr>
              <a:defRPr/>
            </a:pPr>
            <a:fld id="{2AEFA73C-573C-46D0-80AB-081ABEB8F643}" type="datetimeFigureOut">
              <a:rPr lang="zh-CN" altLang="en-US"/>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lstStyle>
            <a:lvl1pPr>
              <a:defRPr>
                <a:latin typeface="Calibri" panose="020F0502020204030204" charset="0"/>
              </a:defRPr>
            </a:lvl1pPr>
          </a:lstStyle>
          <a:p>
            <a:fld id="{BA409BE7-DFDA-4565-B38A-DCADD8ECEE40}"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590552" y="103189"/>
            <a:ext cx="10991849" cy="59531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Rectangle 47"/>
          <p:cNvSpPr>
            <a:spLocks noGrp="1" noChangeArrowheads="1"/>
          </p:cNvSpPr>
          <p:nvPr>
            <p:ph type="dt" sz="half" idx="10"/>
          </p:nvPr>
        </p:nvSpPr>
        <p:spPr/>
        <p:txBody>
          <a:bodyPr/>
          <a:lstStyle>
            <a:lvl1pPr>
              <a:defRPr/>
            </a:lvl1pPr>
          </a:lstStyle>
          <a:p>
            <a:pPr>
              <a:defRPr/>
            </a:pPr>
            <a:endParaRPr lang="en-US" altLang="zh-CN">
              <a:solidFill>
                <a:srgbClr val="006699"/>
              </a:solidFill>
            </a:endParaRPr>
          </a:p>
        </p:txBody>
      </p:sp>
      <p:sp>
        <p:nvSpPr>
          <p:cNvPr id="4" name="Rectangle 48"/>
          <p:cNvSpPr>
            <a:spLocks noGrp="1" noChangeArrowheads="1"/>
          </p:cNvSpPr>
          <p:nvPr>
            <p:ph type="ftr" sz="quarter" idx="11"/>
          </p:nvPr>
        </p:nvSpPr>
        <p:spPr/>
        <p:txBody>
          <a:bodyPr/>
          <a:lstStyle>
            <a:lvl1pPr>
              <a:defRPr/>
            </a:lvl1pPr>
          </a:lstStyle>
          <a:p>
            <a:pPr>
              <a:defRPr/>
            </a:pPr>
            <a:endParaRPr lang="en-US" altLang="zh-CN">
              <a:solidFill>
                <a:srgbClr val="006699"/>
              </a:solidFill>
            </a:endParaRPr>
          </a:p>
        </p:txBody>
      </p:sp>
      <p:sp>
        <p:nvSpPr>
          <p:cNvPr id="5" name="Rectangle 49"/>
          <p:cNvSpPr>
            <a:spLocks noGrp="1" noChangeArrowheads="1"/>
          </p:cNvSpPr>
          <p:nvPr>
            <p:ph type="sldNum" sz="quarter" idx="12"/>
          </p:nvPr>
        </p:nvSpPr>
        <p:spPr/>
        <p:txBody>
          <a:bodyPr/>
          <a:lstStyle>
            <a:lvl1pPr>
              <a:defRPr/>
            </a:lvl1pPr>
          </a:lstStyle>
          <a:p>
            <a:pPr>
              <a:defRPr/>
            </a:pPr>
            <a:fld id="{CF95DD6B-C4DE-485C-8C68-DD258F313D10}" type="slidenum">
              <a:rPr lang="zh-CN" altLang="en-US">
                <a:solidFill>
                  <a:srgbClr val="006699"/>
                </a:solidFill>
              </a:rPr>
            </a:fld>
            <a:endParaRPr lang="en-US" altLang="zh-CN">
              <a:solidFill>
                <a:srgbClr val="00669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7"/>
          <p:cNvSpPr>
            <a:spLocks noChangeArrowheads="1"/>
          </p:cNvSpPr>
          <p:nvPr/>
        </p:nvSpPr>
        <p:spPr bwMode="auto">
          <a:xfrm>
            <a:off x="-22584" y="793081"/>
            <a:ext cx="3449638" cy="3195117"/>
          </a:xfrm>
          <a:prstGeom prst="rect">
            <a:avLst/>
          </a:prstGeom>
          <a:solidFill>
            <a:srgbClr val="BD374B"/>
          </a:solidFill>
          <a:ln w="9525">
            <a:noFill/>
            <a:round/>
          </a:ln>
          <a:effectLst/>
        </p:spPr>
        <p:txBody>
          <a:bodyPr rot="0" spcFirstLastPara="0" vertOverflow="overflow" horzOverflow="overflow" vert="horz" wrap="square" lIns="91440" tIns="45720" rIns="91440" bIns="45720" numCol="1" spcCol="0" rtlCol="0" fromWordArt="0" anchor="t" anchorCtr="0" forceAA="0" compatLnSpc="1">
            <a:no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a:endParaRPr lang="id-ID" altLang="en-US" sz="2000">
              <a:solidFill>
                <a:schemeClr val="bg1"/>
              </a:solidFill>
              <a:latin typeface="Lifeline JL" panose="00000400000000000000" pitchFamily="2" charset="0"/>
              <a:ea typeface="微软雅黑" panose="020B0503020204020204" charset="-122"/>
              <a:cs typeface="+mn-ea"/>
            </a:endParaRPr>
          </a:p>
        </p:txBody>
      </p:sp>
      <p:sp>
        <p:nvSpPr>
          <p:cNvPr id="18" name="TextBox 13"/>
          <p:cNvSpPr txBox="1">
            <a:spLocks noChangeArrowheads="1"/>
          </p:cNvSpPr>
          <p:nvPr/>
        </p:nvSpPr>
        <p:spPr bwMode="auto">
          <a:xfrm>
            <a:off x="97602" y="3028969"/>
            <a:ext cx="11706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3600" dirty="0">
                <a:solidFill>
                  <a:srgbClr val="FFFFFF"/>
                </a:solidFill>
                <a:latin typeface="Arial" panose="020B0604020202020204" pitchFamily="34" charset="0"/>
                <a:ea typeface="微软雅黑" panose="020B0503020204020204" charset="-122"/>
                <a:sym typeface="Arial" panose="020B0604020202020204" pitchFamily="34" charset="0"/>
              </a:rPr>
              <a:t>Part</a:t>
            </a:r>
            <a:endParaRPr lang="en-US" altLang="zh-CN" sz="36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9" name="TextBox 12"/>
          <p:cNvSpPr txBox="1"/>
          <p:nvPr/>
        </p:nvSpPr>
        <p:spPr>
          <a:xfrm>
            <a:off x="773941" y="4252815"/>
            <a:ext cx="8712968" cy="1198880"/>
          </a:xfrm>
          <a:prstGeom prst="rect">
            <a:avLst/>
          </a:prstGeom>
          <a:noFill/>
        </p:spPr>
        <p:txBody>
          <a:bodyPr wrap="square" rtlCol="0">
            <a:spAutoFit/>
          </a:bodyPr>
          <a:lstStyle>
            <a:defPPr>
              <a:defRPr lang="zh-CN"/>
            </a:defPPr>
            <a:lvl1pPr algn="ctr">
              <a:defRPr sz="5400" b="1">
                <a:latin typeface="微软雅黑" panose="020B0503020204020204" charset="-122"/>
                <a:ea typeface="微软雅黑" panose="020B0503020204020204" charset="-122"/>
              </a:defRPr>
            </a:lvl1pPr>
          </a:lstStyle>
          <a:p>
            <a:pPr algn="l"/>
            <a:r>
              <a:rPr lang="zh-CN" altLang="en-US" sz="7200" dirty="0">
                <a:solidFill>
                  <a:srgbClr val="DC4263"/>
                </a:solidFill>
              </a:rPr>
              <a:t>旅游市场调研与</a:t>
            </a:r>
            <a:r>
              <a:rPr lang="zh-CN" altLang="en-US" sz="7200" dirty="0">
                <a:solidFill>
                  <a:srgbClr val="DC4263"/>
                </a:solidFill>
              </a:rPr>
              <a:t>预测</a:t>
            </a:r>
            <a:endParaRPr lang="zh-CN" altLang="en-US" sz="7200" dirty="0">
              <a:solidFill>
                <a:srgbClr val="DC4263"/>
              </a:solidFill>
            </a:endParaRPr>
          </a:p>
        </p:txBody>
      </p:sp>
      <p:sp>
        <p:nvSpPr>
          <p:cNvPr id="28" name="矩形 27"/>
          <p:cNvSpPr>
            <a:spLocks noChangeArrowheads="1"/>
          </p:cNvSpPr>
          <p:nvPr/>
        </p:nvSpPr>
        <p:spPr bwMode="auto">
          <a:xfrm>
            <a:off x="774058" y="574871"/>
            <a:ext cx="2420937" cy="367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23900" dirty="0">
                <a:solidFill>
                  <a:srgbClr val="FFFFFF"/>
                </a:solidFill>
                <a:latin typeface="Impact" panose="020B0806030902050204" pitchFamily="34" charset="0"/>
                <a:ea typeface="AXIS Std B" panose="020B0700000000000000" pitchFamily="34" charset="-128"/>
                <a:sym typeface="Arial" panose="020B0604020202020204" pitchFamily="34" charset="0"/>
              </a:rPr>
              <a:t>4</a:t>
            </a:r>
            <a:endParaRPr lang="en-US" altLang="zh-CN" sz="23900" dirty="0">
              <a:solidFill>
                <a:srgbClr val="FFFFFF"/>
              </a:solidFill>
              <a:latin typeface="Impact" panose="020B0806030902050204" pitchFamily="34" charset="0"/>
              <a:ea typeface="AXIS Std B" panose="020B0700000000000000" pitchFamily="34" charset="-128"/>
              <a:sym typeface="Arial" panose="020B0604020202020204" pitchFamily="34" charset="0"/>
            </a:endParaRPr>
          </a:p>
        </p:txBody>
      </p:sp>
      <p:pic>
        <p:nvPicPr>
          <p:cNvPr id="2" name="图片 1"/>
          <p:cNvPicPr/>
          <p:nvPr/>
        </p:nvPicPr>
        <p:blipFill>
          <a:blip r:embed="rId1"/>
          <a:stretch>
            <a:fillRect/>
          </a:stretch>
        </p:blipFill>
        <p:spPr>
          <a:xfrm>
            <a:off x="3427730" y="574040"/>
            <a:ext cx="8764270" cy="367855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Text Box 11"/>
          <p:cNvSpPr txBox="1">
            <a:spLocks noChangeArrowheads="1"/>
          </p:cNvSpPr>
          <p:nvPr/>
        </p:nvSpPr>
        <p:spPr bwMode="auto">
          <a:xfrm>
            <a:off x="2832365" y="2911794"/>
            <a:ext cx="1018910" cy="3170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0000" tIns="46800" rIns="90000" bIns="46800">
            <a:spAutoFit/>
          </a:bodyPr>
          <a:lstStyle/>
          <a:p>
            <a:pPr>
              <a:lnSpc>
                <a:spcPct val="170000"/>
              </a:lnSpc>
            </a:pPr>
            <a:endParaRPr kumimoji="1" lang="zh-CN" altLang="en-US" sz="3200"/>
          </a:p>
        </p:txBody>
      </p:sp>
      <p:grpSp>
        <p:nvGrpSpPr>
          <p:cNvPr id="5" name="组 4"/>
          <p:cNvGrpSpPr/>
          <p:nvPr/>
        </p:nvGrpSpPr>
        <p:grpSpPr>
          <a:xfrm>
            <a:off x="13970" y="332846"/>
            <a:ext cx="7809230" cy="683789"/>
            <a:chOff x="4524703" y="1781503"/>
            <a:chExt cx="7059736" cy="683606"/>
          </a:xfrm>
        </p:grpSpPr>
        <p:sp>
          <p:nvSpPr>
            <p:cNvPr id="6" name="矩形 5"/>
            <p:cNvSpPr/>
            <p:nvPr/>
          </p:nvSpPr>
          <p:spPr>
            <a:xfrm>
              <a:off x="4524703" y="1781503"/>
              <a:ext cx="709449" cy="457200"/>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 name="矩形 2"/>
            <p:cNvSpPr/>
            <p:nvPr/>
          </p:nvSpPr>
          <p:spPr>
            <a:xfrm>
              <a:off x="4524703" y="2282535"/>
              <a:ext cx="709449" cy="66862"/>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5308863" y="1846890"/>
              <a:ext cx="6275576" cy="435493"/>
            </a:xfrm>
            <a:prstGeom prst="rect">
              <a:avLst/>
            </a:prstGeom>
            <a:noFill/>
          </p:spPr>
          <p:txBody>
            <a:bodyPr wrap="square" rtlCol="0">
              <a:spAutoFit/>
            </a:bodyPr>
            <a:p>
              <a:pPr algn="l">
                <a:lnSpc>
                  <a:spcPct val="80000"/>
                </a:lnSpc>
              </a:pPr>
              <a:r>
                <a:rPr lang="zh-CN" altLang="en-US" sz="2800" b="1" dirty="0">
                  <a:solidFill>
                    <a:schemeClr val="accent4"/>
                  </a:solidFill>
                  <a:latin typeface="+mn-ea"/>
                  <a:sym typeface="+mn-ea"/>
                </a:rPr>
                <a:t>旅游市场营销信息系统</a:t>
              </a:r>
              <a:r>
                <a:rPr lang="en-US" altLang="zh-CN" sz="2800" b="1" dirty="0">
                  <a:solidFill>
                    <a:schemeClr val="accent4"/>
                  </a:solidFill>
                  <a:latin typeface="+mn-ea"/>
                  <a:sym typeface="+mn-ea"/>
                </a:rPr>
                <a:t>-</a:t>
              </a:r>
              <a:r>
                <a:rPr lang="zh-CN" altLang="en-US" sz="2800" b="1" dirty="0">
                  <a:solidFill>
                    <a:schemeClr val="accent4"/>
                  </a:solidFill>
                  <a:latin typeface="+mn-ea"/>
                  <a:sym typeface="+mn-ea"/>
                </a:rPr>
                <a:t>网约导游</a:t>
              </a:r>
              <a:r>
                <a:rPr lang="zh-CN" altLang="en-US" sz="2800" b="1" dirty="0">
                  <a:solidFill>
                    <a:schemeClr val="accent4"/>
                  </a:solidFill>
                  <a:latin typeface="+mn-ea"/>
                  <a:sym typeface="+mn-ea"/>
                </a:rPr>
                <a:t>平台</a:t>
              </a:r>
              <a:endParaRPr lang="zh-CN" altLang="en-US" sz="2800" b="1" dirty="0">
                <a:solidFill>
                  <a:schemeClr val="accent4"/>
                </a:solidFill>
                <a:latin typeface="+mn-ea"/>
                <a:sym typeface="+mn-ea"/>
              </a:endParaRPr>
            </a:p>
          </p:txBody>
        </p:sp>
        <p:sp>
          <p:nvSpPr>
            <p:cNvPr id="8" name="文本框 7"/>
            <p:cNvSpPr txBox="1"/>
            <p:nvPr/>
          </p:nvSpPr>
          <p:spPr>
            <a:xfrm>
              <a:off x="5309038" y="2096809"/>
              <a:ext cx="309880" cy="368300"/>
            </a:xfrm>
            <a:prstGeom prst="rect">
              <a:avLst/>
            </a:prstGeom>
            <a:noFill/>
          </p:spPr>
          <p:txBody>
            <a:bodyPr wrap="square" rtlCol="0">
              <a:spAutoFit/>
            </a:bodyPr>
            <a:p>
              <a:endParaRPr kumimoji="1" lang="en-US" altLang="zh-CN" dirty="0">
                <a:solidFill>
                  <a:schemeClr val="bg1">
                    <a:lumMod val="50000"/>
                  </a:schemeClr>
                </a:solidFill>
              </a:endParaRPr>
            </a:p>
          </p:txBody>
        </p:sp>
      </p:grpSp>
      <p:pic>
        <p:nvPicPr>
          <p:cNvPr id="4" name="图片 3"/>
          <p:cNvPicPr>
            <a:picLocks noChangeAspect="1"/>
          </p:cNvPicPr>
          <p:nvPr/>
        </p:nvPicPr>
        <p:blipFill>
          <a:blip r:embed="rId1"/>
          <a:stretch>
            <a:fillRect/>
          </a:stretch>
        </p:blipFill>
        <p:spPr>
          <a:xfrm>
            <a:off x="7366000" y="430530"/>
            <a:ext cx="1524000" cy="371475"/>
          </a:xfrm>
          <a:prstGeom prst="rect">
            <a:avLst/>
          </a:prstGeom>
        </p:spPr>
      </p:pic>
      <p:pic>
        <p:nvPicPr>
          <p:cNvPr id="7" name="图片 6"/>
          <p:cNvPicPr>
            <a:picLocks noChangeAspect="1"/>
          </p:cNvPicPr>
          <p:nvPr/>
        </p:nvPicPr>
        <p:blipFill>
          <a:blip r:embed="rId2"/>
          <a:stretch>
            <a:fillRect/>
          </a:stretch>
        </p:blipFill>
        <p:spPr>
          <a:xfrm>
            <a:off x="1809115" y="1016635"/>
            <a:ext cx="9011285" cy="565848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Text Box 11"/>
          <p:cNvSpPr txBox="1">
            <a:spLocks noChangeArrowheads="1"/>
          </p:cNvSpPr>
          <p:nvPr/>
        </p:nvSpPr>
        <p:spPr bwMode="auto">
          <a:xfrm>
            <a:off x="2832365" y="2911794"/>
            <a:ext cx="1018910" cy="3170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0000" tIns="46800" rIns="90000" bIns="46800">
            <a:spAutoFit/>
          </a:bodyPr>
          <a:lstStyle/>
          <a:p>
            <a:pPr>
              <a:lnSpc>
                <a:spcPct val="170000"/>
              </a:lnSpc>
            </a:pPr>
            <a:endParaRPr kumimoji="1" lang="zh-CN" altLang="en-US" sz="3200"/>
          </a:p>
        </p:txBody>
      </p:sp>
      <p:grpSp>
        <p:nvGrpSpPr>
          <p:cNvPr id="5" name="组 4"/>
          <p:cNvGrpSpPr/>
          <p:nvPr/>
        </p:nvGrpSpPr>
        <p:grpSpPr>
          <a:xfrm>
            <a:off x="13970" y="332846"/>
            <a:ext cx="7809230" cy="683789"/>
            <a:chOff x="4524703" y="1781503"/>
            <a:chExt cx="7059736" cy="683606"/>
          </a:xfrm>
        </p:grpSpPr>
        <p:sp>
          <p:nvSpPr>
            <p:cNvPr id="6" name="矩形 5"/>
            <p:cNvSpPr/>
            <p:nvPr/>
          </p:nvSpPr>
          <p:spPr>
            <a:xfrm>
              <a:off x="4524703" y="1781503"/>
              <a:ext cx="709449" cy="457200"/>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 name="矩形 2"/>
            <p:cNvSpPr/>
            <p:nvPr/>
          </p:nvSpPr>
          <p:spPr>
            <a:xfrm>
              <a:off x="4524703" y="2282535"/>
              <a:ext cx="709449" cy="66862"/>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5308863" y="1846890"/>
              <a:ext cx="6275576" cy="435493"/>
            </a:xfrm>
            <a:prstGeom prst="rect">
              <a:avLst/>
            </a:prstGeom>
            <a:noFill/>
          </p:spPr>
          <p:txBody>
            <a:bodyPr wrap="square" rtlCol="0">
              <a:spAutoFit/>
            </a:bodyPr>
            <a:p>
              <a:pPr algn="l">
                <a:lnSpc>
                  <a:spcPct val="80000"/>
                </a:lnSpc>
              </a:pPr>
              <a:r>
                <a:rPr lang="zh-CN" altLang="en-US" sz="2800" b="1" dirty="0">
                  <a:solidFill>
                    <a:schemeClr val="accent4"/>
                  </a:solidFill>
                  <a:latin typeface="+mn-ea"/>
                  <a:sym typeface="+mn-ea"/>
                </a:rPr>
                <a:t>旅游市场营销信息系统</a:t>
              </a:r>
              <a:r>
                <a:rPr lang="en-US" altLang="zh-CN" sz="2800" b="1" dirty="0">
                  <a:solidFill>
                    <a:schemeClr val="accent4"/>
                  </a:solidFill>
                  <a:latin typeface="+mn-ea"/>
                  <a:sym typeface="+mn-ea"/>
                </a:rPr>
                <a:t>-</a:t>
              </a:r>
              <a:r>
                <a:rPr lang="zh-CN" altLang="en-US" sz="2800" b="1" dirty="0">
                  <a:solidFill>
                    <a:schemeClr val="accent4"/>
                  </a:solidFill>
                  <a:latin typeface="+mn-ea"/>
                  <a:sym typeface="+mn-ea"/>
                </a:rPr>
                <a:t>网约导游</a:t>
              </a:r>
              <a:r>
                <a:rPr lang="zh-CN" altLang="en-US" sz="2800" b="1" dirty="0">
                  <a:solidFill>
                    <a:schemeClr val="accent4"/>
                  </a:solidFill>
                  <a:latin typeface="+mn-ea"/>
                  <a:sym typeface="+mn-ea"/>
                </a:rPr>
                <a:t>平台</a:t>
              </a:r>
              <a:endParaRPr lang="zh-CN" altLang="en-US" sz="2800" b="1" dirty="0">
                <a:solidFill>
                  <a:schemeClr val="accent4"/>
                </a:solidFill>
                <a:latin typeface="+mn-ea"/>
                <a:sym typeface="+mn-ea"/>
              </a:endParaRPr>
            </a:p>
          </p:txBody>
        </p:sp>
        <p:sp>
          <p:nvSpPr>
            <p:cNvPr id="8" name="文本框 7"/>
            <p:cNvSpPr txBox="1"/>
            <p:nvPr/>
          </p:nvSpPr>
          <p:spPr>
            <a:xfrm>
              <a:off x="5309038" y="2096809"/>
              <a:ext cx="309880" cy="368300"/>
            </a:xfrm>
            <a:prstGeom prst="rect">
              <a:avLst/>
            </a:prstGeom>
            <a:noFill/>
          </p:spPr>
          <p:txBody>
            <a:bodyPr wrap="square" rtlCol="0">
              <a:spAutoFit/>
            </a:bodyPr>
            <a:p>
              <a:endParaRPr kumimoji="1" lang="en-US" altLang="zh-CN" dirty="0">
                <a:solidFill>
                  <a:schemeClr val="bg1">
                    <a:lumMod val="50000"/>
                  </a:schemeClr>
                </a:solidFill>
              </a:endParaRPr>
            </a:p>
          </p:txBody>
        </p:sp>
      </p:grpSp>
      <p:pic>
        <p:nvPicPr>
          <p:cNvPr id="4" name="图片 3"/>
          <p:cNvPicPr>
            <a:picLocks noChangeAspect="1"/>
          </p:cNvPicPr>
          <p:nvPr/>
        </p:nvPicPr>
        <p:blipFill>
          <a:blip r:embed="rId1"/>
          <a:stretch>
            <a:fillRect/>
          </a:stretch>
        </p:blipFill>
        <p:spPr>
          <a:xfrm>
            <a:off x="7366000" y="430530"/>
            <a:ext cx="1524000" cy="371475"/>
          </a:xfrm>
          <a:prstGeom prst="rect">
            <a:avLst/>
          </a:prstGeom>
        </p:spPr>
      </p:pic>
      <p:pic>
        <p:nvPicPr>
          <p:cNvPr id="2" name="图片 1"/>
          <p:cNvPicPr>
            <a:picLocks noChangeAspect="1"/>
          </p:cNvPicPr>
          <p:nvPr/>
        </p:nvPicPr>
        <p:blipFill>
          <a:blip r:embed="rId2"/>
          <a:stretch>
            <a:fillRect/>
          </a:stretch>
        </p:blipFill>
        <p:spPr>
          <a:xfrm>
            <a:off x="1224280" y="901065"/>
            <a:ext cx="9041130" cy="58388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Text Box 11"/>
          <p:cNvSpPr txBox="1">
            <a:spLocks noChangeArrowheads="1"/>
          </p:cNvSpPr>
          <p:nvPr/>
        </p:nvSpPr>
        <p:spPr bwMode="auto">
          <a:xfrm>
            <a:off x="2832365" y="2911794"/>
            <a:ext cx="1018910" cy="3170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0000" tIns="46800" rIns="90000" bIns="46800">
            <a:spAutoFit/>
          </a:bodyPr>
          <a:lstStyle/>
          <a:p>
            <a:pPr>
              <a:lnSpc>
                <a:spcPct val="170000"/>
              </a:lnSpc>
            </a:pPr>
            <a:endParaRPr kumimoji="1" lang="zh-CN" altLang="en-US" sz="3200"/>
          </a:p>
        </p:txBody>
      </p:sp>
      <p:grpSp>
        <p:nvGrpSpPr>
          <p:cNvPr id="5" name="组 4"/>
          <p:cNvGrpSpPr/>
          <p:nvPr/>
        </p:nvGrpSpPr>
        <p:grpSpPr>
          <a:xfrm>
            <a:off x="13970" y="332846"/>
            <a:ext cx="7809230" cy="683789"/>
            <a:chOff x="4524703" y="1781503"/>
            <a:chExt cx="7059736" cy="683606"/>
          </a:xfrm>
        </p:grpSpPr>
        <p:sp>
          <p:nvSpPr>
            <p:cNvPr id="6" name="矩形 5"/>
            <p:cNvSpPr/>
            <p:nvPr/>
          </p:nvSpPr>
          <p:spPr>
            <a:xfrm>
              <a:off x="4524703" y="1781503"/>
              <a:ext cx="709449" cy="457200"/>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 name="矩形 2"/>
            <p:cNvSpPr/>
            <p:nvPr/>
          </p:nvSpPr>
          <p:spPr>
            <a:xfrm>
              <a:off x="4524703" y="2282535"/>
              <a:ext cx="709449" cy="66862"/>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5308863" y="1846890"/>
              <a:ext cx="6275576" cy="435493"/>
            </a:xfrm>
            <a:prstGeom prst="rect">
              <a:avLst/>
            </a:prstGeom>
            <a:noFill/>
          </p:spPr>
          <p:txBody>
            <a:bodyPr wrap="square" rtlCol="0">
              <a:spAutoFit/>
            </a:bodyPr>
            <a:p>
              <a:pPr algn="l">
                <a:lnSpc>
                  <a:spcPct val="80000"/>
                </a:lnSpc>
              </a:pPr>
              <a:r>
                <a:rPr lang="zh-CN" altLang="en-US" sz="2800" b="1" dirty="0">
                  <a:solidFill>
                    <a:schemeClr val="accent4"/>
                  </a:solidFill>
                  <a:latin typeface="+mn-ea"/>
                  <a:sym typeface="+mn-ea"/>
                </a:rPr>
                <a:t>旅游市场营销信息系统</a:t>
              </a:r>
              <a:r>
                <a:rPr lang="en-US" altLang="zh-CN" sz="2800" b="1" dirty="0">
                  <a:solidFill>
                    <a:schemeClr val="accent4"/>
                  </a:solidFill>
                  <a:latin typeface="+mn-ea"/>
                  <a:sym typeface="+mn-ea"/>
                </a:rPr>
                <a:t>-</a:t>
              </a:r>
              <a:r>
                <a:rPr lang="zh-CN" altLang="en-US" sz="2800" b="1" dirty="0">
                  <a:solidFill>
                    <a:schemeClr val="accent4"/>
                  </a:solidFill>
                  <a:latin typeface="+mn-ea"/>
                  <a:sym typeface="+mn-ea"/>
                </a:rPr>
                <a:t>网约导游</a:t>
              </a:r>
              <a:r>
                <a:rPr lang="zh-CN" altLang="en-US" sz="2800" b="1" dirty="0">
                  <a:solidFill>
                    <a:schemeClr val="accent4"/>
                  </a:solidFill>
                  <a:latin typeface="+mn-ea"/>
                  <a:sym typeface="+mn-ea"/>
                </a:rPr>
                <a:t>平台</a:t>
              </a:r>
              <a:endParaRPr lang="zh-CN" altLang="en-US" sz="2800" b="1" dirty="0">
                <a:solidFill>
                  <a:schemeClr val="accent4"/>
                </a:solidFill>
                <a:latin typeface="+mn-ea"/>
                <a:sym typeface="+mn-ea"/>
              </a:endParaRPr>
            </a:p>
          </p:txBody>
        </p:sp>
        <p:sp>
          <p:nvSpPr>
            <p:cNvPr id="8" name="文本框 7"/>
            <p:cNvSpPr txBox="1"/>
            <p:nvPr/>
          </p:nvSpPr>
          <p:spPr>
            <a:xfrm>
              <a:off x="5309038" y="2096809"/>
              <a:ext cx="309880" cy="368300"/>
            </a:xfrm>
            <a:prstGeom prst="rect">
              <a:avLst/>
            </a:prstGeom>
            <a:noFill/>
          </p:spPr>
          <p:txBody>
            <a:bodyPr wrap="square" rtlCol="0">
              <a:spAutoFit/>
            </a:bodyPr>
            <a:p>
              <a:endParaRPr kumimoji="1" lang="en-US" altLang="zh-CN" dirty="0">
                <a:solidFill>
                  <a:schemeClr val="bg1">
                    <a:lumMod val="50000"/>
                  </a:schemeClr>
                </a:solidFill>
              </a:endParaRPr>
            </a:p>
          </p:txBody>
        </p:sp>
      </p:grpSp>
      <p:pic>
        <p:nvPicPr>
          <p:cNvPr id="7" name="图片 6"/>
          <p:cNvPicPr>
            <a:picLocks noChangeAspect="1"/>
          </p:cNvPicPr>
          <p:nvPr/>
        </p:nvPicPr>
        <p:blipFill>
          <a:blip r:embed="rId1"/>
          <a:stretch>
            <a:fillRect/>
          </a:stretch>
        </p:blipFill>
        <p:spPr>
          <a:xfrm>
            <a:off x="7016750" y="380365"/>
            <a:ext cx="2476500" cy="409575"/>
          </a:xfrm>
          <a:prstGeom prst="rect">
            <a:avLst/>
          </a:prstGeom>
        </p:spPr>
      </p:pic>
      <p:pic>
        <p:nvPicPr>
          <p:cNvPr id="10" name="图片 9"/>
          <p:cNvPicPr>
            <a:picLocks noChangeAspect="1"/>
          </p:cNvPicPr>
          <p:nvPr/>
        </p:nvPicPr>
        <p:blipFill>
          <a:blip r:embed="rId2"/>
          <a:stretch>
            <a:fillRect/>
          </a:stretch>
        </p:blipFill>
        <p:spPr>
          <a:xfrm>
            <a:off x="558165" y="944880"/>
            <a:ext cx="11076305" cy="576072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Text Box 11"/>
          <p:cNvSpPr txBox="1">
            <a:spLocks noChangeArrowheads="1"/>
          </p:cNvSpPr>
          <p:nvPr/>
        </p:nvSpPr>
        <p:spPr bwMode="auto">
          <a:xfrm>
            <a:off x="2832365" y="2911794"/>
            <a:ext cx="1018910" cy="3170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0000" tIns="46800" rIns="90000" bIns="46800">
            <a:spAutoFit/>
          </a:bodyPr>
          <a:lstStyle/>
          <a:p>
            <a:pPr>
              <a:lnSpc>
                <a:spcPct val="170000"/>
              </a:lnSpc>
            </a:pPr>
            <a:endParaRPr kumimoji="1" lang="zh-CN" altLang="en-US" sz="3200"/>
          </a:p>
        </p:txBody>
      </p:sp>
      <p:grpSp>
        <p:nvGrpSpPr>
          <p:cNvPr id="5" name="组 4"/>
          <p:cNvGrpSpPr/>
          <p:nvPr/>
        </p:nvGrpSpPr>
        <p:grpSpPr>
          <a:xfrm>
            <a:off x="13970" y="332846"/>
            <a:ext cx="7809230" cy="683789"/>
            <a:chOff x="4524703" y="1781503"/>
            <a:chExt cx="7059736" cy="683606"/>
          </a:xfrm>
        </p:grpSpPr>
        <p:sp>
          <p:nvSpPr>
            <p:cNvPr id="6" name="矩形 5"/>
            <p:cNvSpPr/>
            <p:nvPr/>
          </p:nvSpPr>
          <p:spPr>
            <a:xfrm>
              <a:off x="4524703" y="1781503"/>
              <a:ext cx="709449" cy="457200"/>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 name="矩形 2"/>
            <p:cNvSpPr/>
            <p:nvPr/>
          </p:nvSpPr>
          <p:spPr>
            <a:xfrm>
              <a:off x="4524703" y="2282535"/>
              <a:ext cx="709449" cy="66862"/>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5308863" y="1846890"/>
              <a:ext cx="6275576" cy="435493"/>
            </a:xfrm>
            <a:prstGeom prst="rect">
              <a:avLst/>
            </a:prstGeom>
            <a:noFill/>
          </p:spPr>
          <p:txBody>
            <a:bodyPr wrap="square" rtlCol="0">
              <a:spAutoFit/>
            </a:bodyPr>
            <a:p>
              <a:pPr algn="l">
                <a:lnSpc>
                  <a:spcPct val="80000"/>
                </a:lnSpc>
              </a:pPr>
              <a:r>
                <a:rPr lang="zh-CN" altLang="en-US" sz="2800" b="1" dirty="0">
                  <a:solidFill>
                    <a:schemeClr val="accent4"/>
                  </a:solidFill>
                  <a:latin typeface="+mn-ea"/>
                  <a:sym typeface="+mn-ea"/>
                </a:rPr>
                <a:t>旅游市场营销信息系统</a:t>
              </a:r>
              <a:r>
                <a:rPr lang="en-US" altLang="zh-CN" sz="2800" b="1" dirty="0">
                  <a:solidFill>
                    <a:schemeClr val="accent4"/>
                  </a:solidFill>
                  <a:latin typeface="+mn-ea"/>
                  <a:sym typeface="+mn-ea"/>
                </a:rPr>
                <a:t>-</a:t>
              </a:r>
              <a:r>
                <a:rPr lang="zh-CN" altLang="en-US" sz="2800" b="1" dirty="0">
                  <a:solidFill>
                    <a:schemeClr val="accent4"/>
                  </a:solidFill>
                  <a:latin typeface="+mn-ea"/>
                  <a:sym typeface="+mn-ea"/>
                </a:rPr>
                <a:t>网约导游</a:t>
              </a:r>
              <a:r>
                <a:rPr lang="zh-CN" altLang="en-US" sz="2800" b="1" dirty="0">
                  <a:solidFill>
                    <a:schemeClr val="accent4"/>
                  </a:solidFill>
                  <a:latin typeface="+mn-ea"/>
                  <a:sym typeface="+mn-ea"/>
                </a:rPr>
                <a:t>平台</a:t>
              </a:r>
              <a:endParaRPr lang="zh-CN" altLang="en-US" sz="2800" b="1" dirty="0">
                <a:solidFill>
                  <a:schemeClr val="accent4"/>
                </a:solidFill>
                <a:latin typeface="+mn-ea"/>
                <a:sym typeface="+mn-ea"/>
              </a:endParaRPr>
            </a:p>
          </p:txBody>
        </p:sp>
        <p:sp>
          <p:nvSpPr>
            <p:cNvPr id="8" name="文本框 7"/>
            <p:cNvSpPr txBox="1"/>
            <p:nvPr/>
          </p:nvSpPr>
          <p:spPr>
            <a:xfrm>
              <a:off x="5309038" y="2096809"/>
              <a:ext cx="309880" cy="368300"/>
            </a:xfrm>
            <a:prstGeom prst="rect">
              <a:avLst/>
            </a:prstGeom>
            <a:noFill/>
          </p:spPr>
          <p:txBody>
            <a:bodyPr wrap="square" rtlCol="0">
              <a:spAutoFit/>
            </a:bodyPr>
            <a:p>
              <a:endParaRPr kumimoji="1" lang="en-US" altLang="zh-CN" dirty="0">
                <a:solidFill>
                  <a:schemeClr val="bg1">
                    <a:lumMod val="50000"/>
                  </a:schemeClr>
                </a:solidFill>
              </a:endParaRPr>
            </a:p>
          </p:txBody>
        </p:sp>
      </p:grpSp>
      <p:pic>
        <p:nvPicPr>
          <p:cNvPr id="2" name="图片 1"/>
          <p:cNvPicPr>
            <a:picLocks noChangeAspect="1"/>
          </p:cNvPicPr>
          <p:nvPr/>
        </p:nvPicPr>
        <p:blipFill>
          <a:blip r:embed="rId1"/>
          <a:stretch>
            <a:fillRect/>
          </a:stretch>
        </p:blipFill>
        <p:spPr>
          <a:xfrm>
            <a:off x="1306830" y="901065"/>
            <a:ext cx="9171305" cy="59563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Text Box 11"/>
          <p:cNvSpPr txBox="1">
            <a:spLocks noChangeArrowheads="1"/>
          </p:cNvSpPr>
          <p:nvPr/>
        </p:nvSpPr>
        <p:spPr bwMode="auto">
          <a:xfrm>
            <a:off x="2832365" y="2911794"/>
            <a:ext cx="1018910" cy="3170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0000" tIns="46800" rIns="90000" bIns="46800">
            <a:spAutoFit/>
          </a:bodyPr>
          <a:lstStyle/>
          <a:p>
            <a:pPr>
              <a:lnSpc>
                <a:spcPct val="170000"/>
              </a:lnSpc>
            </a:pPr>
            <a:endParaRPr kumimoji="1" lang="zh-CN" altLang="en-US" sz="3200"/>
          </a:p>
        </p:txBody>
      </p:sp>
      <p:grpSp>
        <p:nvGrpSpPr>
          <p:cNvPr id="5" name="组 4"/>
          <p:cNvGrpSpPr/>
          <p:nvPr/>
        </p:nvGrpSpPr>
        <p:grpSpPr>
          <a:xfrm>
            <a:off x="13970" y="332846"/>
            <a:ext cx="8768080" cy="683789"/>
            <a:chOff x="4524703" y="1781503"/>
            <a:chExt cx="7926560" cy="683606"/>
          </a:xfrm>
        </p:grpSpPr>
        <p:sp>
          <p:nvSpPr>
            <p:cNvPr id="6" name="矩形 5"/>
            <p:cNvSpPr/>
            <p:nvPr/>
          </p:nvSpPr>
          <p:spPr>
            <a:xfrm>
              <a:off x="4524703" y="1781503"/>
              <a:ext cx="709449" cy="457200"/>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 name="矩形 2"/>
            <p:cNvSpPr/>
            <p:nvPr/>
          </p:nvSpPr>
          <p:spPr>
            <a:xfrm>
              <a:off x="4524703" y="2282535"/>
              <a:ext cx="709449" cy="66862"/>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5308863" y="1846890"/>
              <a:ext cx="7142400" cy="435493"/>
            </a:xfrm>
            <a:prstGeom prst="rect">
              <a:avLst/>
            </a:prstGeom>
            <a:noFill/>
          </p:spPr>
          <p:txBody>
            <a:bodyPr wrap="square" rtlCol="0">
              <a:spAutoFit/>
            </a:bodyPr>
            <a:p>
              <a:pPr algn="l">
                <a:lnSpc>
                  <a:spcPct val="80000"/>
                </a:lnSpc>
              </a:pPr>
              <a:r>
                <a:rPr lang="zh-CN" altLang="en-US" sz="2800" b="1" dirty="0">
                  <a:solidFill>
                    <a:schemeClr val="accent4"/>
                  </a:solidFill>
                  <a:latin typeface="+mn-ea"/>
                  <a:sym typeface="+mn-ea"/>
                </a:rPr>
                <a:t>旅游市场营销信息系统</a:t>
              </a:r>
              <a:r>
                <a:rPr lang="en-US" altLang="zh-CN" sz="2800" b="1" dirty="0">
                  <a:solidFill>
                    <a:schemeClr val="accent4"/>
                  </a:solidFill>
                  <a:latin typeface="+mn-ea"/>
                  <a:sym typeface="+mn-ea"/>
                </a:rPr>
                <a:t>-</a:t>
              </a:r>
              <a:r>
                <a:rPr lang="zh-CN" altLang="en-US" sz="2800" b="1" dirty="0">
                  <a:solidFill>
                    <a:schemeClr val="accent4"/>
                  </a:solidFill>
                  <a:latin typeface="+mn-ea"/>
                  <a:sym typeface="+mn-ea"/>
                </a:rPr>
                <a:t>网约导游平台</a:t>
              </a:r>
              <a:r>
                <a:rPr lang="en-US" altLang="zh-CN" sz="2800" b="1" dirty="0">
                  <a:solidFill>
                    <a:schemeClr val="accent4"/>
                  </a:solidFill>
                  <a:latin typeface="+mn-ea"/>
                  <a:sym typeface="+mn-ea"/>
                </a:rPr>
                <a:t> </a:t>
              </a:r>
              <a:r>
                <a:rPr lang="zh-CN" altLang="en-US" sz="2800" b="1" dirty="0">
                  <a:solidFill>
                    <a:schemeClr val="accent4"/>
                  </a:solidFill>
                  <a:latin typeface="+mn-ea"/>
                  <a:sym typeface="+mn-ea"/>
                </a:rPr>
                <a:t>棒</a:t>
              </a:r>
              <a:r>
                <a:rPr lang="zh-CN" altLang="en-US" sz="2800" b="1" dirty="0">
                  <a:solidFill>
                    <a:schemeClr val="accent4"/>
                  </a:solidFill>
                  <a:latin typeface="+mn-ea"/>
                  <a:sym typeface="+mn-ea"/>
                </a:rPr>
                <a:t>导游</a:t>
              </a:r>
              <a:endParaRPr lang="zh-CN" altLang="en-US" sz="2800" b="1" dirty="0">
                <a:solidFill>
                  <a:schemeClr val="accent4"/>
                </a:solidFill>
                <a:latin typeface="+mn-ea"/>
                <a:sym typeface="+mn-ea"/>
              </a:endParaRPr>
            </a:p>
          </p:txBody>
        </p:sp>
        <p:sp>
          <p:nvSpPr>
            <p:cNvPr id="8" name="文本框 7"/>
            <p:cNvSpPr txBox="1"/>
            <p:nvPr/>
          </p:nvSpPr>
          <p:spPr>
            <a:xfrm>
              <a:off x="5309038" y="2096809"/>
              <a:ext cx="309880" cy="368300"/>
            </a:xfrm>
            <a:prstGeom prst="rect">
              <a:avLst/>
            </a:prstGeom>
            <a:noFill/>
          </p:spPr>
          <p:txBody>
            <a:bodyPr wrap="square" rtlCol="0">
              <a:spAutoFit/>
            </a:bodyPr>
            <a:p>
              <a:endParaRPr kumimoji="1" lang="en-US" altLang="zh-CN" dirty="0">
                <a:solidFill>
                  <a:schemeClr val="bg1">
                    <a:lumMod val="50000"/>
                  </a:schemeClr>
                </a:solidFill>
              </a:endParaRPr>
            </a:p>
          </p:txBody>
        </p:sp>
      </p:grpSp>
      <p:pic>
        <p:nvPicPr>
          <p:cNvPr id="4" name="图片 3"/>
          <p:cNvPicPr>
            <a:picLocks noChangeAspect="1"/>
          </p:cNvPicPr>
          <p:nvPr/>
        </p:nvPicPr>
        <p:blipFill>
          <a:blip r:embed="rId1"/>
          <a:stretch>
            <a:fillRect/>
          </a:stretch>
        </p:blipFill>
        <p:spPr>
          <a:xfrm>
            <a:off x="629920" y="1255395"/>
            <a:ext cx="11179175" cy="482663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Text Box 11"/>
          <p:cNvSpPr txBox="1">
            <a:spLocks noChangeArrowheads="1"/>
          </p:cNvSpPr>
          <p:nvPr/>
        </p:nvSpPr>
        <p:spPr bwMode="auto">
          <a:xfrm>
            <a:off x="2832365" y="2911794"/>
            <a:ext cx="1018910" cy="3170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0000" tIns="46800" rIns="90000" bIns="46800">
            <a:spAutoFit/>
          </a:bodyPr>
          <a:lstStyle/>
          <a:p>
            <a:pPr>
              <a:lnSpc>
                <a:spcPct val="170000"/>
              </a:lnSpc>
            </a:pPr>
            <a:endParaRPr kumimoji="1" lang="zh-CN" altLang="en-US" sz="3200"/>
          </a:p>
        </p:txBody>
      </p:sp>
      <p:grpSp>
        <p:nvGrpSpPr>
          <p:cNvPr id="5" name="组 4"/>
          <p:cNvGrpSpPr/>
          <p:nvPr/>
        </p:nvGrpSpPr>
        <p:grpSpPr>
          <a:xfrm>
            <a:off x="13970" y="332846"/>
            <a:ext cx="8768080" cy="683789"/>
            <a:chOff x="4524703" y="1781503"/>
            <a:chExt cx="7926560" cy="683606"/>
          </a:xfrm>
        </p:grpSpPr>
        <p:sp>
          <p:nvSpPr>
            <p:cNvPr id="6" name="矩形 5"/>
            <p:cNvSpPr/>
            <p:nvPr/>
          </p:nvSpPr>
          <p:spPr>
            <a:xfrm>
              <a:off x="4524703" y="1781503"/>
              <a:ext cx="709449" cy="457200"/>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 name="矩形 2"/>
            <p:cNvSpPr/>
            <p:nvPr/>
          </p:nvSpPr>
          <p:spPr>
            <a:xfrm>
              <a:off x="4524703" y="2282535"/>
              <a:ext cx="709449" cy="66862"/>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5308863" y="1846890"/>
              <a:ext cx="7142400" cy="435493"/>
            </a:xfrm>
            <a:prstGeom prst="rect">
              <a:avLst/>
            </a:prstGeom>
            <a:noFill/>
          </p:spPr>
          <p:txBody>
            <a:bodyPr wrap="square" rtlCol="0">
              <a:spAutoFit/>
            </a:bodyPr>
            <a:p>
              <a:pPr algn="l">
                <a:lnSpc>
                  <a:spcPct val="80000"/>
                </a:lnSpc>
              </a:pPr>
              <a:r>
                <a:rPr lang="zh-CN" altLang="en-US" sz="2800" b="1" dirty="0">
                  <a:solidFill>
                    <a:schemeClr val="accent4"/>
                  </a:solidFill>
                  <a:latin typeface="+mn-ea"/>
                  <a:sym typeface="+mn-ea"/>
                </a:rPr>
                <a:t>旅游市场营销信息系统</a:t>
              </a:r>
              <a:r>
                <a:rPr lang="en-US" altLang="zh-CN" sz="2800" b="1" dirty="0">
                  <a:solidFill>
                    <a:schemeClr val="accent4"/>
                  </a:solidFill>
                  <a:latin typeface="+mn-ea"/>
                  <a:sym typeface="+mn-ea"/>
                </a:rPr>
                <a:t>-</a:t>
              </a:r>
              <a:r>
                <a:rPr lang="zh-CN" altLang="en-US" sz="2800" b="1" dirty="0">
                  <a:solidFill>
                    <a:schemeClr val="accent4"/>
                  </a:solidFill>
                  <a:latin typeface="+mn-ea"/>
                  <a:sym typeface="+mn-ea"/>
                </a:rPr>
                <a:t>网约导游平台</a:t>
              </a:r>
              <a:r>
                <a:rPr lang="en-US" altLang="zh-CN" sz="2800" b="1" dirty="0">
                  <a:solidFill>
                    <a:schemeClr val="accent4"/>
                  </a:solidFill>
                  <a:latin typeface="+mn-ea"/>
                  <a:sym typeface="+mn-ea"/>
                </a:rPr>
                <a:t> </a:t>
              </a:r>
              <a:r>
                <a:rPr lang="zh-CN" altLang="en-US" sz="2800" b="1" dirty="0">
                  <a:solidFill>
                    <a:schemeClr val="accent4"/>
                  </a:solidFill>
                  <a:latin typeface="+mn-ea"/>
                  <a:sym typeface="+mn-ea"/>
                </a:rPr>
                <a:t>棒</a:t>
              </a:r>
              <a:r>
                <a:rPr lang="zh-CN" altLang="en-US" sz="2800" b="1" dirty="0">
                  <a:solidFill>
                    <a:schemeClr val="accent4"/>
                  </a:solidFill>
                  <a:latin typeface="+mn-ea"/>
                  <a:sym typeface="+mn-ea"/>
                </a:rPr>
                <a:t>导游</a:t>
              </a:r>
              <a:endParaRPr lang="zh-CN" altLang="en-US" sz="2800" b="1" dirty="0">
                <a:solidFill>
                  <a:schemeClr val="accent4"/>
                </a:solidFill>
                <a:latin typeface="+mn-ea"/>
                <a:sym typeface="+mn-ea"/>
              </a:endParaRPr>
            </a:p>
          </p:txBody>
        </p:sp>
        <p:sp>
          <p:nvSpPr>
            <p:cNvPr id="8" name="文本框 7"/>
            <p:cNvSpPr txBox="1"/>
            <p:nvPr/>
          </p:nvSpPr>
          <p:spPr>
            <a:xfrm>
              <a:off x="5309038" y="2096809"/>
              <a:ext cx="309880" cy="368300"/>
            </a:xfrm>
            <a:prstGeom prst="rect">
              <a:avLst/>
            </a:prstGeom>
            <a:noFill/>
          </p:spPr>
          <p:txBody>
            <a:bodyPr wrap="square" rtlCol="0">
              <a:spAutoFit/>
            </a:bodyPr>
            <a:p>
              <a:endParaRPr kumimoji="1" lang="en-US" altLang="zh-CN" dirty="0">
                <a:solidFill>
                  <a:schemeClr val="bg1">
                    <a:lumMod val="50000"/>
                  </a:schemeClr>
                </a:solidFill>
              </a:endParaRPr>
            </a:p>
          </p:txBody>
        </p:sp>
      </p:grpSp>
      <p:pic>
        <p:nvPicPr>
          <p:cNvPr id="2" name="图片 1"/>
          <p:cNvPicPr>
            <a:picLocks noChangeAspect="1"/>
          </p:cNvPicPr>
          <p:nvPr/>
        </p:nvPicPr>
        <p:blipFill>
          <a:blip r:embed="rId1"/>
          <a:stretch>
            <a:fillRect/>
          </a:stretch>
        </p:blipFill>
        <p:spPr>
          <a:xfrm>
            <a:off x="2252345" y="833755"/>
            <a:ext cx="7687310" cy="596328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Text Box 11"/>
          <p:cNvSpPr txBox="1">
            <a:spLocks noChangeArrowheads="1"/>
          </p:cNvSpPr>
          <p:nvPr/>
        </p:nvSpPr>
        <p:spPr bwMode="auto">
          <a:xfrm>
            <a:off x="2832365" y="2911794"/>
            <a:ext cx="1018910" cy="3170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0000" tIns="46800" rIns="90000" bIns="46800">
            <a:spAutoFit/>
          </a:bodyPr>
          <a:lstStyle/>
          <a:p>
            <a:pPr>
              <a:lnSpc>
                <a:spcPct val="170000"/>
              </a:lnSpc>
            </a:pPr>
            <a:endParaRPr kumimoji="1" lang="zh-CN" altLang="en-US" sz="3200"/>
          </a:p>
        </p:txBody>
      </p:sp>
      <p:grpSp>
        <p:nvGrpSpPr>
          <p:cNvPr id="5" name="组 4"/>
          <p:cNvGrpSpPr/>
          <p:nvPr/>
        </p:nvGrpSpPr>
        <p:grpSpPr>
          <a:xfrm>
            <a:off x="13970" y="332846"/>
            <a:ext cx="8768080" cy="683789"/>
            <a:chOff x="4524703" y="1781503"/>
            <a:chExt cx="7926560" cy="683606"/>
          </a:xfrm>
        </p:grpSpPr>
        <p:sp>
          <p:nvSpPr>
            <p:cNvPr id="6" name="矩形 5"/>
            <p:cNvSpPr/>
            <p:nvPr/>
          </p:nvSpPr>
          <p:spPr>
            <a:xfrm>
              <a:off x="4524703" y="1781503"/>
              <a:ext cx="709449" cy="457200"/>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 name="矩形 2"/>
            <p:cNvSpPr/>
            <p:nvPr/>
          </p:nvSpPr>
          <p:spPr>
            <a:xfrm>
              <a:off x="4524703" y="2282535"/>
              <a:ext cx="709449" cy="66862"/>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5308863" y="1846890"/>
              <a:ext cx="7142400" cy="435493"/>
            </a:xfrm>
            <a:prstGeom prst="rect">
              <a:avLst/>
            </a:prstGeom>
            <a:noFill/>
          </p:spPr>
          <p:txBody>
            <a:bodyPr wrap="square" rtlCol="0">
              <a:spAutoFit/>
            </a:bodyPr>
            <a:p>
              <a:pPr algn="l">
                <a:lnSpc>
                  <a:spcPct val="80000"/>
                </a:lnSpc>
              </a:pPr>
              <a:r>
                <a:rPr lang="zh-CN" altLang="en-US" sz="2800" b="1" dirty="0">
                  <a:solidFill>
                    <a:schemeClr val="accent4"/>
                  </a:solidFill>
                  <a:latin typeface="+mn-ea"/>
                  <a:sym typeface="+mn-ea"/>
                </a:rPr>
                <a:t>旅游市场调研内涵与</a:t>
              </a:r>
              <a:r>
                <a:rPr lang="zh-CN" altLang="en-US" sz="2800" b="1" dirty="0">
                  <a:solidFill>
                    <a:schemeClr val="accent4"/>
                  </a:solidFill>
                  <a:latin typeface="+mn-ea"/>
                  <a:sym typeface="+mn-ea"/>
                </a:rPr>
                <a:t>种类</a:t>
              </a:r>
              <a:endParaRPr lang="zh-CN" altLang="en-US" sz="2800" b="1" dirty="0">
                <a:solidFill>
                  <a:schemeClr val="accent4"/>
                </a:solidFill>
                <a:latin typeface="+mn-ea"/>
                <a:sym typeface="+mn-ea"/>
              </a:endParaRPr>
            </a:p>
          </p:txBody>
        </p:sp>
        <p:sp>
          <p:nvSpPr>
            <p:cNvPr id="8" name="文本框 7"/>
            <p:cNvSpPr txBox="1"/>
            <p:nvPr/>
          </p:nvSpPr>
          <p:spPr>
            <a:xfrm>
              <a:off x="5309038" y="2096809"/>
              <a:ext cx="309880" cy="368300"/>
            </a:xfrm>
            <a:prstGeom prst="rect">
              <a:avLst/>
            </a:prstGeom>
            <a:noFill/>
          </p:spPr>
          <p:txBody>
            <a:bodyPr wrap="square" rtlCol="0">
              <a:spAutoFit/>
            </a:bodyPr>
            <a:p>
              <a:endParaRPr kumimoji="1" lang="en-US" altLang="zh-CN" dirty="0">
                <a:solidFill>
                  <a:schemeClr val="bg1">
                    <a:lumMod val="50000"/>
                  </a:schemeClr>
                </a:solidFill>
              </a:endParaRPr>
            </a:p>
          </p:txBody>
        </p:sp>
      </p:grpSp>
      <p:sp>
        <p:nvSpPr>
          <p:cNvPr id="12" name="内容占位符 11"/>
          <p:cNvSpPr>
            <a:spLocks noGrp="1"/>
          </p:cNvSpPr>
          <p:nvPr>
            <p:ph idx="1"/>
          </p:nvPr>
        </p:nvSpPr>
        <p:spPr>
          <a:xfrm>
            <a:off x="669925" y="1205865"/>
            <a:ext cx="10683875" cy="4971415"/>
          </a:xfrm>
        </p:spPr>
        <p:txBody>
          <a:bodyPr>
            <a:normAutofit fontScale="50000"/>
          </a:bodyPr>
          <a:p>
            <a:pPr>
              <a:lnSpc>
                <a:spcPct val="150000"/>
              </a:lnSpc>
            </a:pPr>
            <a:r>
              <a:rPr lang="zh-CN" altLang="en-US" sz="6000" smtClean="0"/>
              <a:t>什么</a:t>
            </a:r>
            <a:r>
              <a:rPr lang="zh-CN" altLang="en-US" sz="6000" smtClean="0"/>
              <a:t>是旅游市场营销调研？</a:t>
            </a:r>
            <a:endParaRPr lang="zh-CN" altLang="en-US" sz="6000" smtClean="0"/>
          </a:p>
          <a:p>
            <a:pPr>
              <a:lnSpc>
                <a:spcPct val="150000"/>
              </a:lnSpc>
            </a:pPr>
            <a:r>
              <a:rPr lang="zh-CN" altLang="en-US" sz="6000" smtClean="0">
                <a:sym typeface="+mn-ea"/>
              </a:rPr>
              <a:t>科特勒定义营销调研：系统的设计、收集、分析和提出数据资料以及提出与企业所面临的特定的营销状况有关的研究结果。</a:t>
            </a:r>
            <a:endParaRPr lang="zh-CN" altLang="en-US" sz="6000" smtClean="0">
              <a:sym typeface="+mn-ea"/>
            </a:endParaRPr>
          </a:p>
          <a:p>
            <a:pPr>
              <a:lnSpc>
                <a:spcPct val="150000"/>
              </a:lnSpc>
            </a:pPr>
            <a:r>
              <a:rPr lang="zh-CN" altLang="en-US" sz="6000" dirty="0">
                <a:solidFill>
                  <a:srgbClr val="C00000"/>
                </a:solidFill>
              </a:rPr>
              <a:t>思考</a:t>
            </a:r>
            <a:endParaRPr lang="zh-CN" altLang="en-US" sz="6000" dirty="0">
              <a:solidFill>
                <a:srgbClr val="C00000"/>
              </a:solidFill>
            </a:endParaRPr>
          </a:p>
          <a:p>
            <a:pPr>
              <a:lnSpc>
                <a:spcPct val="150000"/>
              </a:lnSpc>
            </a:pPr>
            <a:r>
              <a:rPr lang="zh-CN" altLang="en-US" sz="6000" dirty="0">
                <a:solidFill>
                  <a:srgbClr val="C00000"/>
                </a:solidFill>
              </a:rPr>
              <a:t>举例</a:t>
            </a:r>
            <a:r>
              <a:rPr lang="zh-CN" altLang="en-US" sz="6000" dirty="0">
                <a:solidFill>
                  <a:srgbClr val="C00000"/>
                </a:solidFill>
              </a:rPr>
              <a:t>说明旅游企业什么营销状况需要做</a:t>
            </a:r>
            <a:r>
              <a:rPr lang="zh-CN" altLang="en-US" sz="6000" dirty="0">
                <a:solidFill>
                  <a:srgbClr val="C00000"/>
                </a:solidFill>
              </a:rPr>
              <a:t>调研？</a:t>
            </a:r>
            <a:endParaRPr lang="zh-CN" altLang="en-US" sz="6000"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Text Box 11"/>
          <p:cNvSpPr txBox="1">
            <a:spLocks noChangeArrowheads="1"/>
          </p:cNvSpPr>
          <p:nvPr/>
        </p:nvSpPr>
        <p:spPr bwMode="auto">
          <a:xfrm>
            <a:off x="2832365" y="2911794"/>
            <a:ext cx="1018910" cy="3170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0000" tIns="46800" rIns="90000" bIns="46800">
            <a:spAutoFit/>
          </a:bodyPr>
          <a:lstStyle/>
          <a:p>
            <a:pPr>
              <a:lnSpc>
                <a:spcPct val="170000"/>
              </a:lnSpc>
            </a:pPr>
            <a:endParaRPr kumimoji="1" lang="zh-CN" altLang="en-US" sz="3200"/>
          </a:p>
        </p:txBody>
      </p:sp>
      <p:grpSp>
        <p:nvGrpSpPr>
          <p:cNvPr id="5" name="组 4"/>
          <p:cNvGrpSpPr/>
          <p:nvPr/>
        </p:nvGrpSpPr>
        <p:grpSpPr>
          <a:xfrm>
            <a:off x="13970" y="332846"/>
            <a:ext cx="8768080" cy="683789"/>
            <a:chOff x="4524703" y="1781503"/>
            <a:chExt cx="7926560" cy="683606"/>
          </a:xfrm>
        </p:grpSpPr>
        <p:sp>
          <p:nvSpPr>
            <p:cNvPr id="6" name="矩形 5"/>
            <p:cNvSpPr/>
            <p:nvPr/>
          </p:nvSpPr>
          <p:spPr>
            <a:xfrm>
              <a:off x="4524703" y="1781503"/>
              <a:ext cx="709449" cy="457200"/>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 name="矩形 2"/>
            <p:cNvSpPr/>
            <p:nvPr/>
          </p:nvSpPr>
          <p:spPr>
            <a:xfrm>
              <a:off x="4524703" y="2282535"/>
              <a:ext cx="709449" cy="66862"/>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5308863" y="1846890"/>
              <a:ext cx="7142400" cy="435493"/>
            </a:xfrm>
            <a:prstGeom prst="rect">
              <a:avLst/>
            </a:prstGeom>
            <a:noFill/>
          </p:spPr>
          <p:txBody>
            <a:bodyPr wrap="square" rtlCol="0">
              <a:spAutoFit/>
            </a:bodyPr>
            <a:p>
              <a:pPr algn="l">
                <a:lnSpc>
                  <a:spcPct val="80000"/>
                </a:lnSpc>
              </a:pPr>
              <a:r>
                <a:rPr lang="zh-CN" altLang="en-US" sz="2800" b="1" dirty="0">
                  <a:solidFill>
                    <a:schemeClr val="accent4"/>
                  </a:solidFill>
                  <a:latin typeface="+mn-ea"/>
                  <a:sym typeface="+mn-ea"/>
                </a:rPr>
                <a:t>旅游市场调研内涵与</a:t>
              </a:r>
              <a:r>
                <a:rPr lang="zh-CN" altLang="en-US" sz="2800" b="1" dirty="0">
                  <a:solidFill>
                    <a:schemeClr val="accent4"/>
                  </a:solidFill>
                  <a:latin typeface="+mn-ea"/>
                  <a:sym typeface="+mn-ea"/>
                </a:rPr>
                <a:t>种类</a:t>
              </a:r>
              <a:endParaRPr lang="zh-CN" altLang="en-US" sz="2800" b="1" dirty="0">
                <a:solidFill>
                  <a:schemeClr val="accent4"/>
                </a:solidFill>
                <a:latin typeface="+mn-ea"/>
                <a:sym typeface="+mn-ea"/>
              </a:endParaRPr>
            </a:p>
          </p:txBody>
        </p:sp>
        <p:sp>
          <p:nvSpPr>
            <p:cNvPr id="8" name="文本框 7"/>
            <p:cNvSpPr txBox="1"/>
            <p:nvPr/>
          </p:nvSpPr>
          <p:spPr>
            <a:xfrm>
              <a:off x="5309038" y="2096809"/>
              <a:ext cx="309880" cy="368300"/>
            </a:xfrm>
            <a:prstGeom prst="rect">
              <a:avLst/>
            </a:prstGeom>
            <a:noFill/>
          </p:spPr>
          <p:txBody>
            <a:bodyPr wrap="square" rtlCol="0">
              <a:spAutoFit/>
            </a:bodyPr>
            <a:p>
              <a:endParaRPr kumimoji="1" lang="en-US" altLang="zh-CN" dirty="0">
                <a:solidFill>
                  <a:schemeClr val="bg1">
                    <a:lumMod val="50000"/>
                  </a:schemeClr>
                </a:solidFill>
              </a:endParaRPr>
            </a:p>
          </p:txBody>
        </p:sp>
      </p:grpSp>
      <p:sp>
        <p:nvSpPr>
          <p:cNvPr id="12" name="内容占位符 11"/>
          <p:cNvSpPr>
            <a:spLocks noGrp="1"/>
          </p:cNvSpPr>
          <p:nvPr>
            <p:ph idx="1"/>
          </p:nvPr>
        </p:nvSpPr>
        <p:spPr>
          <a:xfrm>
            <a:off x="669925" y="1205865"/>
            <a:ext cx="10683875" cy="4971415"/>
          </a:xfrm>
        </p:spPr>
        <p:txBody>
          <a:bodyPr>
            <a:normAutofit fontScale="40000"/>
          </a:bodyPr>
          <a:p>
            <a:pPr>
              <a:lnSpc>
                <a:spcPct val="150000"/>
              </a:lnSpc>
            </a:pPr>
            <a:r>
              <a:rPr lang="zh-CN" altLang="en-US" sz="6000" smtClean="0"/>
              <a:t>旅游市场营销调研种类</a:t>
            </a:r>
            <a:endParaRPr lang="zh-CN" altLang="en-US" sz="6000" smtClean="0"/>
          </a:p>
          <a:p>
            <a:pPr>
              <a:lnSpc>
                <a:spcPct val="150000"/>
              </a:lnSpc>
            </a:pPr>
            <a:r>
              <a:rPr lang="zh-CN" altLang="en-US" sz="6000" smtClean="0">
                <a:sym typeface="+mn-ea"/>
              </a:rPr>
              <a:t>按旅游市场调查对象范围不同：</a:t>
            </a:r>
            <a:endParaRPr lang="zh-CN" altLang="en-US" sz="6000" smtClean="0">
              <a:sym typeface="+mn-ea"/>
            </a:endParaRPr>
          </a:p>
          <a:p>
            <a:pPr marL="0" indent="0">
              <a:lnSpc>
                <a:spcPct val="150000"/>
              </a:lnSpc>
              <a:buNone/>
            </a:pPr>
            <a:r>
              <a:rPr lang="zh-CN" altLang="en-US" sz="6000" smtClean="0">
                <a:sym typeface="+mn-ea"/>
              </a:rPr>
              <a:t>全面调查</a:t>
            </a:r>
            <a:r>
              <a:rPr lang="en-US" altLang="zh-CN" sz="6000" smtClean="0">
                <a:sym typeface="+mn-ea"/>
              </a:rPr>
              <a:t>-</a:t>
            </a:r>
            <a:r>
              <a:rPr lang="zh-CN" altLang="en-US" sz="6000" smtClean="0">
                <a:sym typeface="+mn-ea"/>
              </a:rPr>
              <a:t>适用于旅游市场的宏观了解，适用于对调查对象无一例外的进行调查（校服</a:t>
            </a:r>
            <a:r>
              <a:rPr lang="zh-CN" altLang="en-US" sz="6000" smtClean="0">
                <a:sym typeface="+mn-ea"/>
              </a:rPr>
              <a:t>尺码）</a:t>
            </a:r>
            <a:endParaRPr lang="zh-CN" altLang="en-US" sz="6000" smtClean="0">
              <a:sym typeface="+mn-ea"/>
            </a:endParaRPr>
          </a:p>
          <a:p>
            <a:pPr marL="0" indent="0">
              <a:lnSpc>
                <a:spcPct val="150000"/>
              </a:lnSpc>
              <a:buNone/>
            </a:pPr>
            <a:r>
              <a:rPr lang="zh-CN" altLang="en-US" sz="6000" smtClean="0">
                <a:sym typeface="+mn-ea"/>
              </a:rPr>
              <a:t>非全面调查</a:t>
            </a:r>
            <a:r>
              <a:rPr lang="en-US" altLang="zh-CN" sz="6000" dirty="0">
                <a:solidFill>
                  <a:srgbClr val="C00000"/>
                </a:solidFill>
              </a:rPr>
              <a:t>-</a:t>
            </a:r>
            <a:r>
              <a:rPr lang="zh-CN" altLang="en-US" sz="6000" dirty="0">
                <a:solidFill>
                  <a:srgbClr val="C00000"/>
                </a:solidFill>
              </a:rPr>
              <a:t>典型调查、重点调查、抽样</a:t>
            </a:r>
            <a:r>
              <a:rPr lang="zh-CN" altLang="en-US" sz="6000" dirty="0">
                <a:solidFill>
                  <a:srgbClr val="C00000"/>
                </a:solidFill>
              </a:rPr>
              <a:t>调查</a:t>
            </a:r>
            <a:endParaRPr lang="zh-CN" altLang="en-US" sz="6000" dirty="0">
              <a:solidFill>
                <a:srgbClr val="C00000"/>
              </a:solidFill>
            </a:endParaRPr>
          </a:p>
          <a:p>
            <a:pPr>
              <a:lnSpc>
                <a:spcPct val="150000"/>
              </a:lnSpc>
            </a:pPr>
            <a:r>
              <a:rPr lang="zh-CN" altLang="en-US" sz="6000" dirty="0">
                <a:solidFill>
                  <a:srgbClr val="C00000"/>
                </a:solidFill>
              </a:rPr>
              <a:t>思考：针对日照大学城市场的周末一日游需求偏好调查用那种</a:t>
            </a:r>
            <a:r>
              <a:rPr lang="zh-CN" altLang="en-US" sz="6000" dirty="0">
                <a:solidFill>
                  <a:srgbClr val="C00000"/>
                </a:solidFill>
              </a:rPr>
              <a:t>方法？</a:t>
            </a:r>
            <a:endParaRPr lang="zh-CN" altLang="en-US" sz="6000" dirty="0">
              <a:solidFill>
                <a:srgbClr val="C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Text Box 11"/>
          <p:cNvSpPr txBox="1">
            <a:spLocks noChangeArrowheads="1"/>
          </p:cNvSpPr>
          <p:nvPr/>
        </p:nvSpPr>
        <p:spPr bwMode="auto">
          <a:xfrm>
            <a:off x="2832365" y="2911794"/>
            <a:ext cx="1018910" cy="3170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0000" tIns="46800" rIns="90000" bIns="46800">
            <a:spAutoFit/>
          </a:bodyPr>
          <a:lstStyle/>
          <a:p>
            <a:pPr>
              <a:lnSpc>
                <a:spcPct val="170000"/>
              </a:lnSpc>
            </a:pPr>
            <a:endParaRPr kumimoji="1" lang="zh-CN" altLang="en-US" sz="3200"/>
          </a:p>
        </p:txBody>
      </p:sp>
      <p:grpSp>
        <p:nvGrpSpPr>
          <p:cNvPr id="5" name="组 4"/>
          <p:cNvGrpSpPr/>
          <p:nvPr/>
        </p:nvGrpSpPr>
        <p:grpSpPr>
          <a:xfrm>
            <a:off x="13970" y="332846"/>
            <a:ext cx="8685530" cy="683789"/>
            <a:chOff x="4524703" y="1781503"/>
            <a:chExt cx="7851933" cy="683606"/>
          </a:xfrm>
        </p:grpSpPr>
        <p:sp>
          <p:nvSpPr>
            <p:cNvPr id="6" name="矩形 5"/>
            <p:cNvSpPr/>
            <p:nvPr/>
          </p:nvSpPr>
          <p:spPr>
            <a:xfrm>
              <a:off x="4524703" y="1781503"/>
              <a:ext cx="709449" cy="457200"/>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 name="矩形 2"/>
            <p:cNvSpPr/>
            <p:nvPr/>
          </p:nvSpPr>
          <p:spPr>
            <a:xfrm>
              <a:off x="4524703" y="2282535"/>
              <a:ext cx="709449" cy="66862"/>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5234236" y="1846890"/>
              <a:ext cx="7142400" cy="435493"/>
            </a:xfrm>
            <a:prstGeom prst="rect">
              <a:avLst/>
            </a:prstGeom>
            <a:noFill/>
          </p:spPr>
          <p:txBody>
            <a:bodyPr wrap="square" rtlCol="0">
              <a:spAutoFit/>
            </a:bodyPr>
            <a:p>
              <a:pPr algn="l">
                <a:lnSpc>
                  <a:spcPct val="80000"/>
                </a:lnSpc>
              </a:pPr>
              <a:r>
                <a:rPr lang="zh-CN" altLang="en-US" sz="2800" b="1" dirty="0">
                  <a:solidFill>
                    <a:schemeClr val="accent4"/>
                  </a:solidFill>
                  <a:latin typeface="+mn-ea"/>
                  <a:sym typeface="+mn-ea"/>
                </a:rPr>
                <a:t>旅游市场调研内容</a:t>
              </a:r>
              <a:r>
                <a:rPr lang="en-US" altLang="zh-CN" sz="2800" b="1" dirty="0">
                  <a:solidFill>
                    <a:schemeClr val="accent4"/>
                  </a:solidFill>
                  <a:latin typeface="+mn-ea"/>
                  <a:sym typeface="+mn-ea"/>
                </a:rPr>
                <a:t>-</a:t>
              </a:r>
              <a:r>
                <a:rPr lang="zh-CN" altLang="en-US" sz="2800" b="1" dirty="0">
                  <a:solidFill>
                    <a:schemeClr val="accent4"/>
                  </a:solidFill>
                  <a:latin typeface="+mn-ea"/>
                  <a:sym typeface="+mn-ea"/>
                </a:rPr>
                <a:t>（一）</a:t>
              </a:r>
              <a:r>
                <a:rPr lang="zh-CN" altLang="en-US" sz="2800" b="1" dirty="0">
                  <a:solidFill>
                    <a:schemeClr val="accent4"/>
                  </a:solidFill>
                  <a:latin typeface="+mn-ea"/>
                  <a:sym typeface="+mn-ea"/>
                </a:rPr>
                <a:t>企业外部调研</a:t>
              </a:r>
              <a:endParaRPr lang="zh-CN" altLang="en-US" sz="2800" b="1" dirty="0">
                <a:solidFill>
                  <a:schemeClr val="accent4"/>
                </a:solidFill>
                <a:latin typeface="+mn-ea"/>
                <a:sym typeface="+mn-ea"/>
              </a:endParaRPr>
            </a:p>
          </p:txBody>
        </p:sp>
        <p:sp>
          <p:nvSpPr>
            <p:cNvPr id="8" name="文本框 7"/>
            <p:cNvSpPr txBox="1"/>
            <p:nvPr/>
          </p:nvSpPr>
          <p:spPr>
            <a:xfrm>
              <a:off x="5309038" y="2096809"/>
              <a:ext cx="309880" cy="368300"/>
            </a:xfrm>
            <a:prstGeom prst="rect">
              <a:avLst/>
            </a:prstGeom>
            <a:noFill/>
          </p:spPr>
          <p:txBody>
            <a:bodyPr wrap="square" rtlCol="0">
              <a:spAutoFit/>
            </a:bodyPr>
            <a:p>
              <a:endParaRPr kumimoji="1" lang="en-US" altLang="zh-CN" dirty="0">
                <a:solidFill>
                  <a:schemeClr val="bg1">
                    <a:lumMod val="50000"/>
                  </a:schemeClr>
                </a:solidFill>
              </a:endParaRPr>
            </a:p>
          </p:txBody>
        </p:sp>
      </p:grpSp>
      <p:sp>
        <p:nvSpPr>
          <p:cNvPr id="12" name="内容占位符 11"/>
          <p:cNvSpPr>
            <a:spLocks noGrp="1"/>
          </p:cNvSpPr>
          <p:nvPr>
            <p:ph idx="1"/>
          </p:nvPr>
        </p:nvSpPr>
        <p:spPr>
          <a:xfrm>
            <a:off x="669925" y="1205865"/>
            <a:ext cx="10683875" cy="4971415"/>
          </a:xfrm>
        </p:spPr>
        <p:txBody>
          <a:bodyPr>
            <a:normAutofit fontScale="50000"/>
          </a:bodyPr>
          <a:p>
            <a:pPr>
              <a:lnSpc>
                <a:spcPct val="150000"/>
              </a:lnSpc>
            </a:pPr>
            <a:r>
              <a:rPr lang="en-US" altLang="zh-CN" sz="6000" smtClean="0"/>
              <a:t>1</a:t>
            </a:r>
            <a:r>
              <a:rPr lang="zh-CN" altLang="en-US" sz="6000" smtClean="0"/>
              <a:t>旅游市场环境调查：</a:t>
            </a:r>
            <a:r>
              <a:rPr lang="en-US" altLang="zh-CN" sz="6000" smtClean="0"/>
              <a:t>PEST</a:t>
            </a:r>
            <a:r>
              <a:rPr lang="zh-CN" altLang="en-US" sz="6000" smtClean="0"/>
              <a:t>分析</a:t>
            </a:r>
            <a:endParaRPr lang="zh-CN" altLang="en-US" sz="6000" smtClean="0"/>
          </a:p>
          <a:p>
            <a:pPr>
              <a:lnSpc>
                <a:spcPct val="150000"/>
              </a:lnSpc>
            </a:pPr>
            <a:r>
              <a:rPr lang="en-US" altLang="zh-CN" sz="6000" smtClean="0">
                <a:sym typeface="+mn-ea"/>
              </a:rPr>
              <a:t>2</a:t>
            </a:r>
            <a:r>
              <a:rPr lang="zh-CN" altLang="en-US" sz="6000" smtClean="0">
                <a:sym typeface="+mn-ea"/>
              </a:rPr>
              <a:t>旅游市场</a:t>
            </a:r>
            <a:r>
              <a:rPr lang="zh-CN" altLang="en-US" sz="6000" smtClean="0">
                <a:sym typeface="+mn-ea"/>
              </a:rPr>
              <a:t>需求调查</a:t>
            </a:r>
            <a:endParaRPr lang="zh-CN" altLang="en-US" sz="6000" smtClean="0">
              <a:sym typeface="+mn-ea"/>
            </a:endParaRPr>
          </a:p>
          <a:p>
            <a:pPr marL="0" indent="0">
              <a:lnSpc>
                <a:spcPct val="150000"/>
              </a:lnSpc>
              <a:buNone/>
            </a:pPr>
            <a:r>
              <a:rPr lang="zh-CN" altLang="en-US" sz="6000" smtClean="0">
                <a:sym typeface="+mn-ea"/>
              </a:rPr>
              <a:t>（</a:t>
            </a:r>
            <a:r>
              <a:rPr lang="en-US" altLang="zh-CN" sz="6000" smtClean="0">
                <a:sym typeface="+mn-ea"/>
              </a:rPr>
              <a:t>1</a:t>
            </a:r>
            <a:r>
              <a:rPr lang="zh-CN" altLang="en-US" sz="6000" smtClean="0">
                <a:sym typeface="+mn-ea"/>
              </a:rPr>
              <a:t>）旅游者规模及构成（云游齐鲁</a:t>
            </a:r>
            <a:r>
              <a:rPr lang="en-US" altLang="zh-CN" sz="6000" smtClean="0">
                <a:sym typeface="+mn-ea"/>
              </a:rPr>
              <a:t>-</a:t>
            </a:r>
            <a:r>
              <a:rPr lang="zh-CN" altLang="en-US" sz="6000" smtClean="0">
                <a:sym typeface="+mn-ea"/>
              </a:rPr>
              <a:t>智慧旅游大数据</a:t>
            </a:r>
            <a:r>
              <a:rPr lang="zh-CN" altLang="en-US" sz="6000" smtClean="0">
                <a:sym typeface="+mn-ea"/>
              </a:rPr>
              <a:t>平台）</a:t>
            </a:r>
            <a:endParaRPr lang="zh-CN" altLang="en-US" sz="6000" smtClean="0">
              <a:sym typeface="+mn-ea"/>
            </a:endParaRPr>
          </a:p>
          <a:p>
            <a:pPr marL="0" indent="0">
              <a:lnSpc>
                <a:spcPct val="150000"/>
              </a:lnSpc>
              <a:buNone/>
            </a:pPr>
            <a:r>
              <a:rPr lang="zh-CN" altLang="en-US" sz="6000" smtClean="0">
                <a:sym typeface="+mn-ea"/>
              </a:rPr>
              <a:t>（</a:t>
            </a:r>
            <a:r>
              <a:rPr lang="en-US" altLang="zh-CN" sz="6000" smtClean="0">
                <a:sym typeface="+mn-ea"/>
              </a:rPr>
              <a:t>2</a:t>
            </a:r>
            <a:r>
              <a:rPr lang="zh-CN" altLang="en-US" sz="6000" smtClean="0">
                <a:sym typeface="+mn-ea"/>
              </a:rPr>
              <a:t>）旅游动机调查</a:t>
            </a:r>
            <a:r>
              <a:rPr lang="en-US" altLang="zh-CN" sz="6000" smtClean="0">
                <a:sym typeface="+mn-ea"/>
              </a:rPr>
              <a:t>-</a:t>
            </a:r>
            <a:r>
              <a:rPr lang="zh-CN" altLang="en-US" sz="6000" smtClean="0">
                <a:sym typeface="+mn-ea"/>
              </a:rPr>
              <a:t>养生、交友、文化、地位与声望的动机</a:t>
            </a:r>
            <a:endParaRPr lang="zh-CN" altLang="en-US" sz="6000" smtClean="0">
              <a:sym typeface="+mn-ea"/>
            </a:endParaRPr>
          </a:p>
          <a:p>
            <a:pPr marL="0" indent="0">
              <a:lnSpc>
                <a:spcPct val="150000"/>
              </a:lnSpc>
              <a:buNone/>
            </a:pPr>
            <a:r>
              <a:rPr lang="zh-CN" altLang="en-US" sz="6000" smtClean="0">
                <a:sym typeface="+mn-ea"/>
              </a:rPr>
              <a:t>（</a:t>
            </a:r>
            <a:r>
              <a:rPr lang="en-US" altLang="zh-CN" sz="6000" smtClean="0">
                <a:sym typeface="+mn-ea"/>
              </a:rPr>
              <a:t>3</a:t>
            </a:r>
            <a:r>
              <a:rPr lang="zh-CN" altLang="en-US" sz="6000" smtClean="0">
                <a:sym typeface="+mn-ea"/>
              </a:rPr>
              <a:t>）旅游行为调查</a:t>
            </a:r>
            <a:r>
              <a:rPr lang="en-US" altLang="zh-CN" sz="6000" smtClean="0">
                <a:sym typeface="+mn-ea"/>
              </a:rPr>
              <a:t>-</a:t>
            </a:r>
            <a:r>
              <a:rPr lang="zh-CN" altLang="en-US" sz="6000" smtClean="0">
                <a:sym typeface="+mn-ea"/>
              </a:rPr>
              <a:t>何时、何处、怎么旅游？谁来决策？</a:t>
            </a:r>
            <a:endParaRPr lang="zh-CN" altLang="en-US" sz="6000" smtClean="0">
              <a:sym typeface="+mn-ea"/>
            </a:endParaRPr>
          </a:p>
          <a:p>
            <a:pPr marL="0" indent="0">
              <a:lnSpc>
                <a:spcPct val="150000"/>
              </a:lnSpc>
              <a:buNone/>
            </a:pPr>
            <a:endParaRPr lang="zh-CN" altLang="en-US" sz="6000" smtClean="0">
              <a:sym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Text Box 11"/>
          <p:cNvSpPr txBox="1">
            <a:spLocks noChangeArrowheads="1"/>
          </p:cNvSpPr>
          <p:nvPr/>
        </p:nvSpPr>
        <p:spPr bwMode="auto">
          <a:xfrm>
            <a:off x="2832365" y="2911794"/>
            <a:ext cx="1018910" cy="3170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0000" tIns="46800" rIns="90000" bIns="46800">
            <a:spAutoFit/>
          </a:bodyPr>
          <a:lstStyle/>
          <a:p>
            <a:pPr>
              <a:lnSpc>
                <a:spcPct val="170000"/>
              </a:lnSpc>
            </a:pPr>
            <a:endParaRPr kumimoji="1" lang="zh-CN" altLang="en-US" sz="3200"/>
          </a:p>
        </p:txBody>
      </p:sp>
      <p:grpSp>
        <p:nvGrpSpPr>
          <p:cNvPr id="5" name="组 4"/>
          <p:cNvGrpSpPr/>
          <p:nvPr/>
        </p:nvGrpSpPr>
        <p:grpSpPr>
          <a:xfrm>
            <a:off x="13970" y="332846"/>
            <a:ext cx="8768080" cy="845184"/>
            <a:chOff x="4524703" y="1781503"/>
            <a:chExt cx="7926560" cy="844958"/>
          </a:xfrm>
        </p:grpSpPr>
        <p:sp>
          <p:nvSpPr>
            <p:cNvPr id="6" name="矩形 5"/>
            <p:cNvSpPr/>
            <p:nvPr/>
          </p:nvSpPr>
          <p:spPr>
            <a:xfrm>
              <a:off x="4524703" y="1781503"/>
              <a:ext cx="709449" cy="457200"/>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 name="矩形 2"/>
            <p:cNvSpPr/>
            <p:nvPr/>
          </p:nvSpPr>
          <p:spPr>
            <a:xfrm>
              <a:off x="4524703" y="2282535"/>
              <a:ext cx="709449" cy="66862"/>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5308863" y="1846890"/>
              <a:ext cx="7142400" cy="779571"/>
            </a:xfrm>
            <a:prstGeom prst="rect">
              <a:avLst/>
            </a:prstGeom>
            <a:noFill/>
          </p:spPr>
          <p:txBody>
            <a:bodyPr wrap="square" rtlCol="0">
              <a:spAutoFit/>
            </a:bodyPr>
            <a:p>
              <a:pPr algn="l">
                <a:lnSpc>
                  <a:spcPct val="80000"/>
                </a:lnSpc>
              </a:pPr>
              <a:r>
                <a:rPr lang="zh-CN" altLang="en-US" sz="2800" b="1" dirty="0">
                  <a:solidFill>
                    <a:schemeClr val="accent4"/>
                  </a:solidFill>
                  <a:latin typeface="+mn-ea"/>
                  <a:sym typeface="+mn-ea"/>
                </a:rPr>
                <a:t>旅游市场调研内容</a:t>
              </a:r>
              <a:r>
                <a:rPr lang="zh-CN" altLang="en-US" sz="2800" b="1" dirty="0">
                  <a:solidFill>
                    <a:schemeClr val="accent4"/>
                  </a:solidFill>
                  <a:latin typeface="+mn-ea"/>
                  <a:sym typeface="+mn-ea"/>
                </a:rPr>
                <a:t>（一）企业外部调研</a:t>
              </a:r>
              <a:endParaRPr lang="zh-CN" altLang="en-US" sz="2800" b="1" dirty="0">
                <a:solidFill>
                  <a:schemeClr val="accent4"/>
                </a:solidFill>
                <a:latin typeface="+mn-ea"/>
                <a:sym typeface="+mn-ea"/>
              </a:endParaRPr>
            </a:p>
            <a:p>
              <a:pPr algn="l">
                <a:lnSpc>
                  <a:spcPct val="80000"/>
                </a:lnSpc>
              </a:pPr>
              <a:endParaRPr lang="zh-CN" altLang="en-US" sz="2800" b="1" dirty="0">
                <a:solidFill>
                  <a:schemeClr val="accent4"/>
                </a:solidFill>
                <a:latin typeface="+mn-ea"/>
                <a:sym typeface="+mn-ea"/>
              </a:endParaRPr>
            </a:p>
          </p:txBody>
        </p:sp>
        <p:sp>
          <p:nvSpPr>
            <p:cNvPr id="8" name="文本框 7"/>
            <p:cNvSpPr txBox="1"/>
            <p:nvPr/>
          </p:nvSpPr>
          <p:spPr>
            <a:xfrm>
              <a:off x="5309038" y="2096809"/>
              <a:ext cx="309880" cy="368300"/>
            </a:xfrm>
            <a:prstGeom prst="rect">
              <a:avLst/>
            </a:prstGeom>
            <a:noFill/>
          </p:spPr>
          <p:txBody>
            <a:bodyPr wrap="square" rtlCol="0">
              <a:spAutoFit/>
            </a:bodyPr>
            <a:p>
              <a:endParaRPr kumimoji="1" lang="en-US" altLang="zh-CN" dirty="0">
                <a:solidFill>
                  <a:schemeClr val="bg1">
                    <a:lumMod val="50000"/>
                  </a:schemeClr>
                </a:solidFill>
              </a:endParaRPr>
            </a:p>
          </p:txBody>
        </p:sp>
      </p:grpSp>
      <p:sp>
        <p:nvSpPr>
          <p:cNvPr id="12" name="内容占位符 11"/>
          <p:cNvSpPr>
            <a:spLocks noGrp="1"/>
          </p:cNvSpPr>
          <p:nvPr>
            <p:ph idx="1"/>
          </p:nvPr>
        </p:nvSpPr>
        <p:spPr>
          <a:xfrm>
            <a:off x="669925" y="1205865"/>
            <a:ext cx="10683875" cy="4971415"/>
          </a:xfrm>
        </p:spPr>
        <p:txBody>
          <a:bodyPr>
            <a:normAutofit fontScale="50000"/>
          </a:bodyPr>
          <a:p>
            <a:pPr>
              <a:lnSpc>
                <a:spcPct val="150000"/>
              </a:lnSpc>
            </a:pPr>
            <a:r>
              <a:rPr lang="en-US" sz="6000" smtClean="0">
                <a:sym typeface="+mn-ea"/>
              </a:rPr>
              <a:t>3</a:t>
            </a:r>
            <a:r>
              <a:rPr lang="zh-CN" altLang="en-US" sz="6000" smtClean="0">
                <a:sym typeface="+mn-ea"/>
              </a:rPr>
              <a:t>旅游市场供给调查</a:t>
            </a:r>
            <a:endParaRPr lang="zh-CN" altLang="en-US" sz="6000" smtClean="0">
              <a:sym typeface="+mn-ea"/>
            </a:endParaRPr>
          </a:p>
          <a:p>
            <a:pPr marL="0" indent="0">
              <a:lnSpc>
                <a:spcPct val="150000"/>
              </a:lnSpc>
              <a:buNone/>
            </a:pPr>
            <a:r>
              <a:rPr lang="zh-CN" altLang="en-US" sz="6000" smtClean="0">
                <a:sym typeface="+mn-ea"/>
              </a:rPr>
              <a:t>（</a:t>
            </a:r>
            <a:r>
              <a:rPr lang="en-US" altLang="zh-CN" sz="6000" smtClean="0">
                <a:sym typeface="+mn-ea"/>
              </a:rPr>
              <a:t>1</a:t>
            </a:r>
            <a:r>
              <a:rPr lang="zh-CN" altLang="en-US" sz="6000" smtClean="0">
                <a:sym typeface="+mn-ea"/>
              </a:rPr>
              <a:t>）旅游吸引物调查（</a:t>
            </a:r>
            <a:r>
              <a:rPr lang="en-US" altLang="zh-CN" sz="6000" smtClean="0">
                <a:sym typeface="+mn-ea"/>
              </a:rPr>
              <a:t>2</a:t>
            </a:r>
            <a:r>
              <a:rPr lang="zh-CN" altLang="en-US" sz="6000" smtClean="0">
                <a:sym typeface="+mn-ea"/>
              </a:rPr>
              <a:t>）旅游设施调查（</a:t>
            </a:r>
            <a:r>
              <a:rPr lang="en-US" altLang="zh-CN" sz="6000" smtClean="0">
                <a:sym typeface="+mn-ea"/>
              </a:rPr>
              <a:t>3</a:t>
            </a:r>
            <a:r>
              <a:rPr lang="zh-CN" altLang="en-US" sz="6000" smtClean="0">
                <a:sym typeface="+mn-ea"/>
              </a:rPr>
              <a:t>）可进入性调查（</a:t>
            </a:r>
            <a:r>
              <a:rPr lang="en-US" altLang="zh-CN" sz="6000" smtClean="0">
                <a:sym typeface="+mn-ea"/>
              </a:rPr>
              <a:t>4</a:t>
            </a:r>
            <a:r>
              <a:rPr lang="zh-CN" altLang="en-US" sz="6000" smtClean="0">
                <a:sym typeface="+mn-ea"/>
              </a:rPr>
              <a:t>）旅游服务调查（</a:t>
            </a:r>
            <a:r>
              <a:rPr lang="en-US" altLang="zh-CN" sz="6000" smtClean="0">
                <a:sym typeface="+mn-ea"/>
              </a:rPr>
              <a:t>5</a:t>
            </a:r>
            <a:r>
              <a:rPr lang="zh-CN" altLang="en-US" sz="6000" smtClean="0">
                <a:sym typeface="+mn-ea"/>
              </a:rPr>
              <a:t>）旅游企业形象调查（</a:t>
            </a:r>
            <a:r>
              <a:rPr lang="en-US" altLang="zh-CN" sz="6000" smtClean="0">
                <a:sym typeface="+mn-ea"/>
              </a:rPr>
              <a:t>6</a:t>
            </a:r>
            <a:r>
              <a:rPr lang="zh-CN" altLang="en-US" sz="6000" smtClean="0">
                <a:sym typeface="+mn-ea"/>
              </a:rPr>
              <a:t>）旅游容量调查</a:t>
            </a:r>
            <a:endParaRPr lang="zh-CN" altLang="en-US" sz="6000" smtClean="0">
              <a:sym typeface="+mn-ea"/>
            </a:endParaRPr>
          </a:p>
          <a:p>
            <a:pPr marL="0" indent="0">
              <a:lnSpc>
                <a:spcPct val="150000"/>
              </a:lnSpc>
              <a:buNone/>
            </a:pPr>
            <a:r>
              <a:rPr lang="en-US" altLang="zh-CN" sz="6000" dirty="0">
                <a:solidFill>
                  <a:srgbClr val="C00000"/>
                </a:solidFill>
                <a:sym typeface="+mn-ea"/>
              </a:rPr>
              <a:t>4</a:t>
            </a:r>
            <a:r>
              <a:rPr lang="zh-CN" altLang="en-US" sz="6000" dirty="0">
                <a:solidFill>
                  <a:srgbClr val="C00000"/>
                </a:solidFill>
                <a:sym typeface="+mn-ea"/>
              </a:rPr>
              <a:t>旅游市场营销调查</a:t>
            </a:r>
            <a:endParaRPr lang="zh-CN" altLang="en-US" sz="6000" dirty="0">
              <a:solidFill>
                <a:srgbClr val="C00000"/>
              </a:solidFill>
              <a:sym typeface="+mn-ea"/>
            </a:endParaRPr>
          </a:p>
          <a:p>
            <a:pPr marL="0" indent="0">
              <a:lnSpc>
                <a:spcPct val="150000"/>
              </a:lnSpc>
              <a:buNone/>
            </a:pPr>
            <a:r>
              <a:rPr lang="zh-CN" altLang="en-US" sz="6000" smtClean="0">
                <a:sym typeface="+mn-ea"/>
              </a:rPr>
              <a:t>（</a:t>
            </a:r>
            <a:r>
              <a:rPr lang="en-US" altLang="zh-CN" sz="6000" smtClean="0">
                <a:sym typeface="+mn-ea"/>
              </a:rPr>
              <a:t>1</a:t>
            </a:r>
            <a:r>
              <a:rPr lang="zh-CN" altLang="en-US" sz="6000" smtClean="0">
                <a:sym typeface="+mn-ea"/>
              </a:rPr>
              <a:t>）旅游竞争状况调查（</a:t>
            </a:r>
            <a:r>
              <a:rPr lang="en-US" altLang="zh-CN" sz="6000" smtClean="0">
                <a:sym typeface="+mn-ea"/>
              </a:rPr>
              <a:t>2</a:t>
            </a:r>
            <a:r>
              <a:rPr lang="zh-CN" altLang="en-US" sz="6000" smtClean="0">
                <a:sym typeface="+mn-ea"/>
              </a:rPr>
              <a:t>）旅游产品调查（</a:t>
            </a:r>
            <a:r>
              <a:rPr lang="en-US" altLang="zh-CN" sz="6000" smtClean="0">
                <a:sym typeface="+mn-ea"/>
              </a:rPr>
              <a:t>3</a:t>
            </a:r>
            <a:r>
              <a:rPr lang="zh-CN" altLang="en-US" sz="6000" smtClean="0">
                <a:sym typeface="+mn-ea"/>
              </a:rPr>
              <a:t>）旅游分销渠道调查（</a:t>
            </a:r>
            <a:r>
              <a:rPr lang="en-US" altLang="zh-CN" sz="6000" smtClean="0">
                <a:sym typeface="+mn-ea"/>
              </a:rPr>
              <a:t>4</a:t>
            </a:r>
            <a:r>
              <a:rPr lang="zh-CN" altLang="en-US" sz="6000" smtClean="0">
                <a:sym typeface="+mn-ea"/>
              </a:rPr>
              <a:t>）旅游价格调查（</a:t>
            </a:r>
            <a:r>
              <a:rPr lang="en-US" altLang="zh-CN" sz="6000" smtClean="0">
                <a:sym typeface="+mn-ea"/>
              </a:rPr>
              <a:t>5</a:t>
            </a:r>
            <a:r>
              <a:rPr lang="zh-CN" altLang="en-US" sz="6000" smtClean="0">
                <a:sym typeface="+mn-ea"/>
              </a:rPr>
              <a:t>）旅游促销调查</a:t>
            </a:r>
            <a:endParaRPr lang="zh-CN" altLang="en-US" sz="6000" smtClean="0">
              <a:sym typeface="+mn-ea"/>
            </a:endParaRPr>
          </a:p>
          <a:p>
            <a:pPr marL="0" indent="0">
              <a:lnSpc>
                <a:spcPct val="150000"/>
              </a:lnSpc>
              <a:buNone/>
            </a:pPr>
            <a:endParaRPr lang="zh-CN" altLang="en-US" sz="6000" smtClean="0">
              <a:sym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Text Box 11"/>
          <p:cNvSpPr txBox="1">
            <a:spLocks noChangeArrowheads="1"/>
          </p:cNvSpPr>
          <p:nvPr/>
        </p:nvSpPr>
        <p:spPr bwMode="auto">
          <a:xfrm>
            <a:off x="2832365" y="2925764"/>
            <a:ext cx="1018910" cy="3170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0000" tIns="46800" rIns="90000" bIns="46800">
            <a:spAutoFit/>
          </a:bodyPr>
          <a:lstStyle/>
          <a:p>
            <a:pPr>
              <a:lnSpc>
                <a:spcPct val="170000"/>
              </a:lnSpc>
            </a:pPr>
            <a:endParaRPr kumimoji="1" lang="zh-CN" altLang="en-US" sz="3200"/>
          </a:p>
        </p:txBody>
      </p:sp>
      <p:grpSp>
        <p:nvGrpSpPr>
          <p:cNvPr id="5" name="组 4"/>
          <p:cNvGrpSpPr/>
          <p:nvPr/>
        </p:nvGrpSpPr>
        <p:grpSpPr>
          <a:xfrm>
            <a:off x="13970" y="332846"/>
            <a:ext cx="6412230" cy="683789"/>
            <a:chOff x="4524703" y="1781503"/>
            <a:chExt cx="5796814" cy="683606"/>
          </a:xfrm>
        </p:grpSpPr>
        <p:sp>
          <p:nvSpPr>
            <p:cNvPr id="6" name="矩形 5"/>
            <p:cNvSpPr/>
            <p:nvPr/>
          </p:nvSpPr>
          <p:spPr>
            <a:xfrm>
              <a:off x="4524703" y="1781503"/>
              <a:ext cx="709449" cy="457200"/>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 name="矩形 2"/>
            <p:cNvSpPr/>
            <p:nvPr/>
          </p:nvSpPr>
          <p:spPr>
            <a:xfrm>
              <a:off x="4524703" y="2282535"/>
              <a:ext cx="709449" cy="66862"/>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5308863" y="1846891"/>
              <a:ext cx="5012654" cy="435493"/>
            </a:xfrm>
            <a:prstGeom prst="rect">
              <a:avLst/>
            </a:prstGeom>
            <a:noFill/>
          </p:spPr>
          <p:txBody>
            <a:bodyPr wrap="square" rtlCol="0">
              <a:spAutoFit/>
            </a:bodyPr>
            <a:p>
              <a:pPr algn="l">
                <a:lnSpc>
                  <a:spcPct val="80000"/>
                </a:lnSpc>
              </a:pPr>
              <a:r>
                <a:rPr lang="zh-CN" altLang="en-US" sz="2800" b="1" dirty="0">
                  <a:solidFill>
                    <a:schemeClr val="accent4"/>
                  </a:solidFill>
                  <a:latin typeface="+mn-ea"/>
                  <a:sym typeface="+mn-ea"/>
                </a:rPr>
                <a:t>旅游市场营销信息</a:t>
              </a:r>
              <a:r>
                <a:rPr lang="zh-CN" altLang="en-US" sz="2800" b="1" dirty="0">
                  <a:solidFill>
                    <a:schemeClr val="accent4"/>
                  </a:solidFill>
                  <a:latin typeface="+mn-ea"/>
                  <a:sym typeface="+mn-ea"/>
                </a:rPr>
                <a:t>系统</a:t>
              </a:r>
              <a:endParaRPr lang="zh-CN" altLang="en-US" sz="2800" b="1" dirty="0">
                <a:solidFill>
                  <a:schemeClr val="accent4"/>
                </a:solidFill>
                <a:latin typeface="+mn-ea"/>
                <a:sym typeface="+mn-ea"/>
              </a:endParaRPr>
            </a:p>
          </p:txBody>
        </p:sp>
        <p:sp>
          <p:nvSpPr>
            <p:cNvPr id="8" name="文本框 7"/>
            <p:cNvSpPr txBox="1"/>
            <p:nvPr/>
          </p:nvSpPr>
          <p:spPr>
            <a:xfrm>
              <a:off x="5309038" y="2096809"/>
              <a:ext cx="309880" cy="368300"/>
            </a:xfrm>
            <a:prstGeom prst="rect">
              <a:avLst/>
            </a:prstGeom>
            <a:noFill/>
          </p:spPr>
          <p:txBody>
            <a:bodyPr wrap="square" rtlCol="0">
              <a:spAutoFit/>
            </a:bodyPr>
            <a:p>
              <a:endParaRPr kumimoji="1" lang="en-US" altLang="zh-CN" dirty="0">
                <a:solidFill>
                  <a:schemeClr val="bg1">
                    <a:lumMod val="50000"/>
                  </a:schemeClr>
                </a:solidFill>
              </a:endParaRPr>
            </a:p>
          </p:txBody>
        </p:sp>
      </p:grpSp>
      <p:pic>
        <p:nvPicPr>
          <p:cNvPr id="4" name="图片 3"/>
          <p:cNvPicPr>
            <a:picLocks noChangeAspect="1"/>
          </p:cNvPicPr>
          <p:nvPr/>
        </p:nvPicPr>
        <p:blipFill>
          <a:blip r:embed="rId1"/>
          <a:stretch>
            <a:fillRect/>
          </a:stretch>
        </p:blipFill>
        <p:spPr>
          <a:xfrm>
            <a:off x="4886325" y="208915"/>
            <a:ext cx="3914775" cy="704850"/>
          </a:xfrm>
          <a:prstGeom prst="rect">
            <a:avLst/>
          </a:prstGeom>
        </p:spPr>
      </p:pic>
      <p:pic>
        <p:nvPicPr>
          <p:cNvPr id="7" name="图片 6"/>
          <p:cNvPicPr>
            <a:picLocks noChangeAspect="1"/>
          </p:cNvPicPr>
          <p:nvPr/>
        </p:nvPicPr>
        <p:blipFill>
          <a:blip r:embed="rId2"/>
          <a:stretch>
            <a:fillRect/>
          </a:stretch>
        </p:blipFill>
        <p:spPr>
          <a:xfrm>
            <a:off x="1798955" y="1016635"/>
            <a:ext cx="8155305" cy="562356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Text Box 11"/>
          <p:cNvSpPr txBox="1">
            <a:spLocks noChangeArrowheads="1"/>
          </p:cNvSpPr>
          <p:nvPr/>
        </p:nvSpPr>
        <p:spPr bwMode="auto">
          <a:xfrm>
            <a:off x="2832365" y="2911794"/>
            <a:ext cx="1018910" cy="3170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0000" tIns="46800" rIns="90000" bIns="46800">
            <a:spAutoFit/>
          </a:bodyPr>
          <a:lstStyle/>
          <a:p>
            <a:pPr>
              <a:lnSpc>
                <a:spcPct val="170000"/>
              </a:lnSpc>
            </a:pPr>
            <a:endParaRPr kumimoji="1" lang="zh-CN" altLang="en-US" sz="3200"/>
          </a:p>
        </p:txBody>
      </p:sp>
      <p:grpSp>
        <p:nvGrpSpPr>
          <p:cNvPr id="5" name="组 4"/>
          <p:cNvGrpSpPr/>
          <p:nvPr/>
        </p:nvGrpSpPr>
        <p:grpSpPr>
          <a:xfrm>
            <a:off x="13970" y="332846"/>
            <a:ext cx="8768080" cy="845184"/>
            <a:chOff x="4524703" y="1781503"/>
            <a:chExt cx="7926560" cy="844958"/>
          </a:xfrm>
        </p:grpSpPr>
        <p:sp>
          <p:nvSpPr>
            <p:cNvPr id="6" name="矩形 5"/>
            <p:cNvSpPr/>
            <p:nvPr/>
          </p:nvSpPr>
          <p:spPr>
            <a:xfrm>
              <a:off x="4524703" y="1781503"/>
              <a:ext cx="709449" cy="457200"/>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 name="矩形 2"/>
            <p:cNvSpPr/>
            <p:nvPr/>
          </p:nvSpPr>
          <p:spPr>
            <a:xfrm>
              <a:off x="4524703" y="2282535"/>
              <a:ext cx="709449" cy="66862"/>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5308863" y="1846890"/>
              <a:ext cx="7142400" cy="779571"/>
            </a:xfrm>
            <a:prstGeom prst="rect">
              <a:avLst/>
            </a:prstGeom>
            <a:noFill/>
          </p:spPr>
          <p:txBody>
            <a:bodyPr wrap="square" rtlCol="0">
              <a:spAutoFit/>
            </a:bodyPr>
            <a:p>
              <a:pPr algn="l">
                <a:lnSpc>
                  <a:spcPct val="80000"/>
                </a:lnSpc>
              </a:pPr>
              <a:r>
                <a:rPr lang="zh-CN" altLang="en-US" sz="2800" b="1" dirty="0">
                  <a:solidFill>
                    <a:schemeClr val="accent4"/>
                  </a:solidFill>
                  <a:latin typeface="+mn-ea"/>
                  <a:sym typeface="+mn-ea"/>
                </a:rPr>
                <a:t>旅游市场调研内容（二）企业</a:t>
              </a:r>
              <a:r>
                <a:rPr lang="zh-CN" altLang="en-US" sz="2800" b="1" dirty="0">
                  <a:solidFill>
                    <a:schemeClr val="accent4"/>
                  </a:solidFill>
                  <a:latin typeface="+mn-ea"/>
                  <a:sym typeface="+mn-ea"/>
                </a:rPr>
                <a:t>内部调研</a:t>
              </a:r>
              <a:endParaRPr lang="zh-CN" altLang="en-US" sz="2800" b="1" dirty="0">
                <a:solidFill>
                  <a:schemeClr val="accent4"/>
                </a:solidFill>
                <a:latin typeface="+mn-ea"/>
                <a:sym typeface="+mn-ea"/>
              </a:endParaRPr>
            </a:p>
            <a:p>
              <a:pPr algn="l">
                <a:lnSpc>
                  <a:spcPct val="80000"/>
                </a:lnSpc>
              </a:pPr>
              <a:endParaRPr lang="zh-CN" altLang="en-US" sz="2800" b="1" dirty="0">
                <a:solidFill>
                  <a:schemeClr val="accent4"/>
                </a:solidFill>
                <a:latin typeface="+mn-ea"/>
                <a:sym typeface="+mn-ea"/>
              </a:endParaRPr>
            </a:p>
          </p:txBody>
        </p:sp>
        <p:sp>
          <p:nvSpPr>
            <p:cNvPr id="8" name="文本框 7"/>
            <p:cNvSpPr txBox="1"/>
            <p:nvPr/>
          </p:nvSpPr>
          <p:spPr>
            <a:xfrm>
              <a:off x="5309038" y="2096809"/>
              <a:ext cx="309880" cy="368300"/>
            </a:xfrm>
            <a:prstGeom prst="rect">
              <a:avLst/>
            </a:prstGeom>
            <a:noFill/>
          </p:spPr>
          <p:txBody>
            <a:bodyPr wrap="square" rtlCol="0">
              <a:spAutoFit/>
            </a:bodyPr>
            <a:p>
              <a:endParaRPr kumimoji="1" lang="en-US" altLang="zh-CN" dirty="0">
                <a:solidFill>
                  <a:schemeClr val="bg1">
                    <a:lumMod val="50000"/>
                  </a:schemeClr>
                </a:solidFill>
              </a:endParaRPr>
            </a:p>
          </p:txBody>
        </p:sp>
      </p:grpSp>
      <p:sp>
        <p:nvSpPr>
          <p:cNvPr id="12" name="内容占位符 11"/>
          <p:cNvSpPr>
            <a:spLocks noGrp="1"/>
          </p:cNvSpPr>
          <p:nvPr>
            <p:ph idx="1"/>
          </p:nvPr>
        </p:nvSpPr>
        <p:spPr>
          <a:xfrm>
            <a:off x="669925" y="1205865"/>
            <a:ext cx="10683875" cy="4971415"/>
          </a:xfrm>
        </p:spPr>
        <p:txBody>
          <a:bodyPr>
            <a:normAutofit/>
          </a:bodyPr>
          <a:p>
            <a:pPr marL="0" indent="0">
              <a:lnSpc>
                <a:spcPct val="150000"/>
              </a:lnSpc>
              <a:buNone/>
            </a:pPr>
            <a:r>
              <a:rPr lang="en-US" altLang="zh-CN" sz="4000" smtClean="0">
                <a:sym typeface="+mn-ea"/>
              </a:rPr>
              <a:t>1</a:t>
            </a:r>
            <a:r>
              <a:rPr lang="zh-CN" altLang="en-US" sz="4000" smtClean="0">
                <a:sym typeface="+mn-ea"/>
              </a:rPr>
              <a:t>企业发展战略</a:t>
            </a:r>
            <a:endParaRPr lang="zh-CN" altLang="en-US" sz="4000" smtClean="0">
              <a:sym typeface="+mn-ea"/>
            </a:endParaRPr>
          </a:p>
          <a:p>
            <a:pPr marL="0" indent="0">
              <a:lnSpc>
                <a:spcPct val="150000"/>
              </a:lnSpc>
              <a:buNone/>
            </a:pPr>
            <a:r>
              <a:rPr lang="en-US" altLang="zh-CN" sz="4000" smtClean="0">
                <a:sym typeface="+mn-ea"/>
              </a:rPr>
              <a:t>2</a:t>
            </a:r>
            <a:r>
              <a:rPr lang="zh-CN" altLang="en-US" sz="4000" smtClean="0">
                <a:sym typeface="+mn-ea"/>
              </a:rPr>
              <a:t>企业经营状况</a:t>
            </a:r>
            <a:endParaRPr lang="zh-CN" altLang="en-US" sz="4000" smtClean="0">
              <a:sym typeface="+mn-ea"/>
            </a:endParaRPr>
          </a:p>
          <a:p>
            <a:pPr marL="0" indent="0">
              <a:lnSpc>
                <a:spcPct val="150000"/>
              </a:lnSpc>
              <a:buNone/>
            </a:pPr>
            <a:r>
              <a:rPr lang="en-US" altLang="zh-CN" sz="4000" smtClean="0">
                <a:sym typeface="+mn-ea"/>
              </a:rPr>
              <a:t>3</a:t>
            </a:r>
            <a:r>
              <a:rPr lang="zh-CN" altLang="en-US" sz="4000" smtClean="0">
                <a:sym typeface="+mn-ea"/>
              </a:rPr>
              <a:t>价格</a:t>
            </a:r>
            <a:r>
              <a:rPr lang="en-US" altLang="zh-CN" sz="4000" smtClean="0">
                <a:sym typeface="+mn-ea"/>
              </a:rPr>
              <a:t>-</a:t>
            </a:r>
            <a:r>
              <a:rPr lang="zh-CN" altLang="en-US" sz="4000" smtClean="0">
                <a:sym typeface="+mn-ea"/>
              </a:rPr>
              <a:t>成本、利润、价格弹性</a:t>
            </a:r>
            <a:endParaRPr lang="zh-CN" altLang="en-US" sz="4000" smtClean="0">
              <a:sym typeface="+mn-ea"/>
            </a:endParaRPr>
          </a:p>
          <a:p>
            <a:pPr marL="0" indent="0">
              <a:lnSpc>
                <a:spcPct val="150000"/>
              </a:lnSpc>
              <a:buNone/>
            </a:pPr>
            <a:r>
              <a:rPr lang="en-US" altLang="zh-CN" sz="4000" smtClean="0">
                <a:sym typeface="+mn-ea"/>
              </a:rPr>
              <a:t>4</a:t>
            </a:r>
            <a:r>
              <a:rPr lang="zh-CN" altLang="en-US" sz="4000" smtClean="0">
                <a:sym typeface="+mn-ea"/>
              </a:rPr>
              <a:t>促销</a:t>
            </a:r>
            <a:endParaRPr lang="zh-CN" altLang="en-US" sz="4000" smtClean="0">
              <a:sym typeface="+mn-ea"/>
            </a:endParaRPr>
          </a:p>
          <a:p>
            <a:pPr marL="0" indent="0">
              <a:lnSpc>
                <a:spcPct val="150000"/>
              </a:lnSpc>
              <a:buNone/>
            </a:pPr>
            <a:endParaRPr lang="zh-CN" altLang="en-US" sz="4000" smtClean="0">
              <a:sym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Text Box 11"/>
          <p:cNvSpPr txBox="1">
            <a:spLocks noChangeArrowheads="1"/>
          </p:cNvSpPr>
          <p:nvPr/>
        </p:nvSpPr>
        <p:spPr bwMode="auto">
          <a:xfrm>
            <a:off x="2832365" y="2911794"/>
            <a:ext cx="1018910" cy="3170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0000" tIns="46800" rIns="90000" bIns="46800">
            <a:spAutoFit/>
          </a:bodyPr>
          <a:lstStyle/>
          <a:p>
            <a:pPr>
              <a:lnSpc>
                <a:spcPct val="170000"/>
              </a:lnSpc>
            </a:pPr>
            <a:endParaRPr kumimoji="1" lang="zh-CN" altLang="en-US" sz="3200"/>
          </a:p>
        </p:txBody>
      </p:sp>
      <p:grpSp>
        <p:nvGrpSpPr>
          <p:cNvPr id="5" name="组 4"/>
          <p:cNvGrpSpPr/>
          <p:nvPr/>
        </p:nvGrpSpPr>
        <p:grpSpPr>
          <a:xfrm>
            <a:off x="13970" y="332846"/>
            <a:ext cx="8768080" cy="683789"/>
            <a:chOff x="4524703" y="1781503"/>
            <a:chExt cx="7926560" cy="683606"/>
          </a:xfrm>
        </p:grpSpPr>
        <p:sp>
          <p:nvSpPr>
            <p:cNvPr id="6" name="矩形 5"/>
            <p:cNvSpPr/>
            <p:nvPr/>
          </p:nvSpPr>
          <p:spPr>
            <a:xfrm>
              <a:off x="4524703" y="1781503"/>
              <a:ext cx="709449" cy="457200"/>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 name="矩形 2"/>
            <p:cNvSpPr/>
            <p:nvPr/>
          </p:nvSpPr>
          <p:spPr>
            <a:xfrm>
              <a:off x="4524703" y="2282535"/>
              <a:ext cx="709449" cy="66862"/>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5308863" y="1846890"/>
              <a:ext cx="7142400" cy="435493"/>
            </a:xfrm>
            <a:prstGeom prst="rect">
              <a:avLst/>
            </a:prstGeom>
            <a:noFill/>
          </p:spPr>
          <p:txBody>
            <a:bodyPr wrap="square" rtlCol="0">
              <a:spAutoFit/>
            </a:bodyPr>
            <a:p>
              <a:pPr algn="l">
                <a:lnSpc>
                  <a:spcPct val="80000"/>
                </a:lnSpc>
              </a:pPr>
              <a:r>
                <a:rPr lang="zh-CN" altLang="en-US" sz="2800" b="1" dirty="0">
                  <a:solidFill>
                    <a:schemeClr val="accent4"/>
                  </a:solidFill>
                  <a:latin typeface="+mn-ea"/>
                  <a:sym typeface="+mn-ea"/>
                </a:rPr>
                <a:t>旅游市场调研程序和</a:t>
              </a:r>
              <a:r>
                <a:rPr lang="zh-CN" altLang="en-US" sz="2800" b="1" dirty="0">
                  <a:solidFill>
                    <a:schemeClr val="accent4"/>
                  </a:solidFill>
                  <a:latin typeface="+mn-ea"/>
                  <a:sym typeface="+mn-ea"/>
                </a:rPr>
                <a:t>方法</a:t>
              </a:r>
              <a:endParaRPr lang="zh-CN" altLang="en-US" sz="2800" b="1" dirty="0">
                <a:solidFill>
                  <a:schemeClr val="accent4"/>
                </a:solidFill>
                <a:latin typeface="+mn-ea"/>
                <a:sym typeface="+mn-ea"/>
              </a:endParaRPr>
            </a:p>
          </p:txBody>
        </p:sp>
        <p:sp>
          <p:nvSpPr>
            <p:cNvPr id="8" name="文本框 7"/>
            <p:cNvSpPr txBox="1"/>
            <p:nvPr/>
          </p:nvSpPr>
          <p:spPr>
            <a:xfrm>
              <a:off x="5309038" y="2096809"/>
              <a:ext cx="309880" cy="368300"/>
            </a:xfrm>
            <a:prstGeom prst="rect">
              <a:avLst/>
            </a:prstGeom>
            <a:noFill/>
          </p:spPr>
          <p:txBody>
            <a:bodyPr wrap="square" rtlCol="0">
              <a:spAutoFit/>
            </a:bodyPr>
            <a:p>
              <a:endParaRPr kumimoji="1" lang="en-US" altLang="zh-CN" dirty="0">
                <a:solidFill>
                  <a:schemeClr val="bg1">
                    <a:lumMod val="50000"/>
                  </a:schemeClr>
                </a:solidFill>
              </a:endParaRPr>
            </a:p>
          </p:txBody>
        </p:sp>
      </p:grpSp>
      <p:pic>
        <p:nvPicPr>
          <p:cNvPr id="4" name="图片 3"/>
          <p:cNvPicPr>
            <a:picLocks noChangeAspect="1"/>
          </p:cNvPicPr>
          <p:nvPr/>
        </p:nvPicPr>
        <p:blipFill>
          <a:blip r:embed="rId1"/>
          <a:stretch>
            <a:fillRect/>
          </a:stretch>
        </p:blipFill>
        <p:spPr>
          <a:xfrm>
            <a:off x="1306830" y="901065"/>
            <a:ext cx="9521825" cy="576961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Text Box 11"/>
          <p:cNvSpPr txBox="1">
            <a:spLocks noChangeArrowheads="1"/>
          </p:cNvSpPr>
          <p:nvPr/>
        </p:nvSpPr>
        <p:spPr bwMode="auto">
          <a:xfrm>
            <a:off x="2832365" y="2925764"/>
            <a:ext cx="1018910" cy="3170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0000" tIns="46800" rIns="90000" bIns="46800">
            <a:spAutoFit/>
          </a:bodyPr>
          <a:lstStyle/>
          <a:p>
            <a:pPr>
              <a:lnSpc>
                <a:spcPct val="170000"/>
              </a:lnSpc>
            </a:pPr>
            <a:endParaRPr kumimoji="1" lang="zh-CN" altLang="en-US" sz="3200"/>
          </a:p>
        </p:txBody>
      </p:sp>
      <p:grpSp>
        <p:nvGrpSpPr>
          <p:cNvPr id="5" name="组 4"/>
          <p:cNvGrpSpPr/>
          <p:nvPr/>
        </p:nvGrpSpPr>
        <p:grpSpPr>
          <a:xfrm>
            <a:off x="13970" y="332846"/>
            <a:ext cx="6412230" cy="683789"/>
            <a:chOff x="4524703" y="1781503"/>
            <a:chExt cx="5796814" cy="683606"/>
          </a:xfrm>
        </p:grpSpPr>
        <p:sp>
          <p:nvSpPr>
            <p:cNvPr id="6" name="矩形 5"/>
            <p:cNvSpPr/>
            <p:nvPr/>
          </p:nvSpPr>
          <p:spPr>
            <a:xfrm>
              <a:off x="4524703" y="1781503"/>
              <a:ext cx="709449" cy="457200"/>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 name="矩形 2"/>
            <p:cNvSpPr/>
            <p:nvPr/>
          </p:nvSpPr>
          <p:spPr>
            <a:xfrm>
              <a:off x="4524703" y="2282535"/>
              <a:ext cx="709449" cy="66862"/>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5308863" y="1846891"/>
              <a:ext cx="5012654" cy="435493"/>
            </a:xfrm>
            <a:prstGeom prst="rect">
              <a:avLst/>
            </a:prstGeom>
            <a:noFill/>
          </p:spPr>
          <p:txBody>
            <a:bodyPr wrap="square" rtlCol="0">
              <a:spAutoFit/>
            </a:bodyPr>
            <a:p>
              <a:pPr algn="l">
                <a:lnSpc>
                  <a:spcPct val="80000"/>
                </a:lnSpc>
              </a:pPr>
              <a:r>
                <a:rPr lang="zh-CN" altLang="en-US" sz="2800" b="1" dirty="0">
                  <a:solidFill>
                    <a:schemeClr val="accent4"/>
                  </a:solidFill>
                  <a:latin typeface="+mn-ea"/>
                  <a:sym typeface="+mn-ea"/>
                </a:rPr>
                <a:t>案例分析</a:t>
              </a:r>
              <a:r>
                <a:rPr lang="en-US" altLang="zh-CN" sz="2800" b="1" dirty="0">
                  <a:solidFill>
                    <a:schemeClr val="accent4"/>
                  </a:solidFill>
                  <a:latin typeface="+mn-ea"/>
                  <a:sym typeface="+mn-ea"/>
                </a:rPr>
                <a:t>-</a:t>
              </a:r>
              <a:r>
                <a:rPr lang="zh-CN" altLang="en-US" sz="2800" b="1" dirty="0">
                  <a:solidFill>
                    <a:schemeClr val="accent4"/>
                  </a:solidFill>
                  <a:latin typeface="+mn-ea"/>
                  <a:sym typeface="+mn-ea"/>
                </a:rPr>
                <a:t>问卷设计</a:t>
              </a:r>
              <a:endParaRPr lang="zh-CN" altLang="en-US" sz="2800" b="1" dirty="0">
                <a:solidFill>
                  <a:schemeClr val="accent4"/>
                </a:solidFill>
                <a:latin typeface="+mn-ea"/>
                <a:sym typeface="+mn-ea"/>
              </a:endParaRPr>
            </a:p>
          </p:txBody>
        </p:sp>
        <p:sp>
          <p:nvSpPr>
            <p:cNvPr id="8" name="文本框 7"/>
            <p:cNvSpPr txBox="1"/>
            <p:nvPr/>
          </p:nvSpPr>
          <p:spPr>
            <a:xfrm>
              <a:off x="5309038" y="2096809"/>
              <a:ext cx="309880" cy="368300"/>
            </a:xfrm>
            <a:prstGeom prst="rect">
              <a:avLst/>
            </a:prstGeom>
            <a:noFill/>
          </p:spPr>
          <p:txBody>
            <a:bodyPr wrap="square" rtlCol="0">
              <a:spAutoFit/>
            </a:bodyPr>
            <a:p>
              <a:endParaRPr kumimoji="1" lang="en-US" altLang="zh-CN" dirty="0">
                <a:solidFill>
                  <a:schemeClr val="bg1">
                    <a:lumMod val="50000"/>
                  </a:schemeClr>
                </a:solidFill>
              </a:endParaRPr>
            </a:p>
          </p:txBody>
        </p:sp>
      </p:grpSp>
      <p:pic>
        <p:nvPicPr>
          <p:cNvPr id="4" name="图片 3"/>
          <p:cNvPicPr>
            <a:picLocks noChangeAspect="1"/>
          </p:cNvPicPr>
          <p:nvPr>
            <p:custDataLst>
              <p:tags r:id="rId1"/>
            </p:custDataLst>
          </p:nvPr>
        </p:nvPicPr>
        <p:blipFill>
          <a:blip r:embed="rId2"/>
          <a:stretch>
            <a:fillRect/>
          </a:stretch>
        </p:blipFill>
        <p:spPr>
          <a:xfrm>
            <a:off x="6454140" y="189230"/>
            <a:ext cx="4852035" cy="6480175"/>
          </a:xfrm>
          <a:prstGeom prst="rect">
            <a:avLst/>
          </a:prstGeom>
        </p:spPr>
      </p:pic>
      <p:sp>
        <p:nvSpPr>
          <p:cNvPr id="7" name="文本框 6"/>
          <p:cNvSpPr txBox="1"/>
          <p:nvPr/>
        </p:nvSpPr>
        <p:spPr>
          <a:xfrm>
            <a:off x="881380" y="833755"/>
            <a:ext cx="4102100" cy="6092825"/>
          </a:xfrm>
          <a:prstGeom prst="rect">
            <a:avLst/>
          </a:prstGeom>
          <a:noFill/>
        </p:spPr>
        <p:txBody>
          <a:bodyPr wrap="square" rtlCol="0" anchor="t">
            <a:spAutoFit/>
          </a:bodyPr>
          <a:p>
            <a:pPr>
              <a:lnSpc>
                <a:spcPct val="150000"/>
              </a:lnSpc>
            </a:pPr>
            <a:r>
              <a:rPr lang="en-US" sz="2000" smtClean="0">
                <a:sym typeface="+mn-ea"/>
              </a:rPr>
              <a:t>1</a:t>
            </a:r>
            <a:r>
              <a:rPr lang="zh-CN" altLang="en-US" sz="2000" smtClean="0">
                <a:sym typeface="+mn-ea"/>
              </a:rPr>
              <a:t>问卷标题</a:t>
            </a:r>
            <a:endParaRPr lang="zh-CN" altLang="en-US" sz="2000" smtClean="0">
              <a:sym typeface="+mn-ea"/>
            </a:endParaRPr>
          </a:p>
          <a:p>
            <a:pPr>
              <a:lnSpc>
                <a:spcPct val="150000"/>
              </a:lnSpc>
            </a:pPr>
            <a:r>
              <a:rPr lang="en-US" altLang="zh-CN" sz="2000" smtClean="0">
                <a:sym typeface="+mn-ea"/>
              </a:rPr>
              <a:t>2</a:t>
            </a:r>
            <a:r>
              <a:rPr lang="zh-CN" altLang="en-US" sz="2000" smtClean="0">
                <a:sym typeface="+mn-ea"/>
              </a:rPr>
              <a:t>问卷说明</a:t>
            </a:r>
            <a:endParaRPr lang="zh-CN" altLang="en-US" sz="2000" smtClean="0">
              <a:sym typeface="+mn-ea"/>
            </a:endParaRPr>
          </a:p>
          <a:p>
            <a:pPr>
              <a:lnSpc>
                <a:spcPct val="150000"/>
              </a:lnSpc>
            </a:pPr>
            <a:r>
              <a:rPr lang="en-US" altLang="zh-CN" sz="2000" smtClean="0">
                <a:sym typeface="+mn-ea"/>
              </a:rPr>
              <a:t>3</a:t>
            </a:r>
            <a:r>
              <a:rPr lang="zh-CN" altLang="en-US" sz="2000" smtClean="0">
                <a:sym typeface="+mn-ea"/>
              </a:rPr>
              <a:t>被调查者基本情况</a:t>
            </a:r>
            <a:endParaRPr lang="zh-CN" altLang="en-US" sz="2000" smtClean="0">
              <a:sym typeface="+mn-ea"/>
            </a:endParaRPr>
          </a:p>
          <a:p>
            <a:pPr>
              <a:lnSpc>
                <a:spcPct val="150000"/>
              </a:lnSpc>
            </a:pPr>
            <a:r>
              <a:rPr lang="en-US" altLang="zh-CN" sz="2000" smtClean="0">
                <a:sym typeface="+mn-ea"/>
              </a:rPr>
              <a:t>4</a:t>
            </a:r>
            <a:r>
              <a:rPr lang="zh-CN" altLang="en-US" sz="2000" smtClean="0">
                <a:sym typeface="+mn-ea"/>
              </a:rPr>
              <a:t>调查主题内容</a:t>
            </a:r>
            <a:endParaRPr lang="zh-CN" altLang="en-US" sz="2000" smtClean="0">
              <a:sym typeface="+mn-ea"/>
            </a:endParaRPr>
          </a:p>
          <a:p>
            <a:pPr>
              <a:lnSpc>
                <a:spcPct val="150000"/>
              </a:lnSpc>
            </a:pPr>
            <a:r>
              <a:rPr lang="zh-CN" altLang="en-US" sz="2000" smtClean="0">
                <a:sym typeface="+mn-ea"/>
              </a:rPr>
              <a:t>开放式问句</a:t>
            </a:r>
            <a:endParaRPr lang="zh-CN" altLang="en-US" sz="2000" smtClean="0">
              <a:sym typeface="+mn-ea"/>
            </a:endParaRPr>
          </a:p>
          <a:p>
            <a:pPr>
              <a:lnSpc>
                <a:spcPct val="150000"/>
              </a:lnSpc>
            </a:pPr>
            <a:r>
              <a:rPr lang="zh-CN" altLang="en-US" sz="2000" smtClean="0">
                <a:sym typeface="+mn-ea"/>
              </a:rPr>
              <a:t>事实问句</a:t>
            </a:r>
            <a:endParaRPr lang="zh-CN" altLang="en-US" sz="2000" smtClean="0">
              <a:sym typeface="+mn-ea"/>
            </a:endParaRPr>
          </a:p>
          <a:p>
            <a:pPr>
              <a:lnSpc>
                <a:spcPct val="150000"/>
              </a:lnSpc>
            </a:pPr>
            <a:r>
              <a:rPr lang="zh-CN" altLang="en-US" sz="2000" smtClean="0">
                <a:sym typeface="+mn-ea"/>
              </a:rPr>
              <a:t>意见问句</a:t>
            </a:r>
            <a:endParaRPr lang="zh-CN" altLang="en-US" sz="2000" smtClean="0">
              <a:sym typeface="+mn-ea"/>
            </a:endParaRPr>
          </a:p>
          <a:p>
            <a:pPr>
              <a:lnSpc>
                <a:spcPct val="150000"/>
              </a:lnSpc>
            </a:pPr>
            <a:r>
              <a:rPr lang="zh-CN" altLang="en-US" sz="2000" smtClean="0">
                <a:sym typeface="+mn-ea"/>
              </a:rPr>
              <a:t>解释问句</a:t>
            </a:r>
            <a:endParaRPr lang="zh-CN" altLang="en-US" sz="2000" smtClean="0">
              <a:sym typeface="+mn-ea"/>
            </a:endParaRPr>
          </a:p>
          <a:p>
            <a:pPr>
              <a:lnSpc>
                <a:spcPct val="150000"/>
              </a:lnSpc>
            </a:pPr>
            <a:r>
              <a:rPr lang="zh-CN" altLang="en-US" sz="2000" smtClean="0">
                <a:sym typeface="+mn-ea"/>
              </a:rPr>
              <a:t>二项式问句</a:t>
            </a:r>
            <a:endParaRPr lang="zh-CN" altLang="en-US" sz="2000" smtClean="0">
              <a:sym typeface="+mn-ea"/>
            </a:endParaRPr>
          </a:p>
          <a:p>
            <a:pPr>
              <a:lnSpc>
                <a:spcPct val="150000"/>
              </a:lnSpc>
            </a:pPr>
            <a:r>
              <a:rPr lang="zh-CN" altLang="en-US" sz="2000" smtClean="0">
                <a:sym typeface="+mn-ea"/>
              </a:rPr>
              <a:t>多项选择式问句</a:t>
            </a:r>
            <a:endParaRPr lang="zh-CN" altLang="en-US" sz="2000" smtClean="0">
              <a:sym typeface="+mn-ea"/>
            </a:endParaRPr>
          </a:p>
          <a:p>
            <a:pPr>
              <a:lnSpc>
                <a:spcPct val="150000"/>
              </a:lnSpc>
            </a:pPr>
            <a:r>
              <a:rPr lang="zh-CN" altLang="en-US" sz="2000" smtClean="0">
                <a:sym typeface="+mn-ea"/>
              </a:rPr>
              <a:t>顺位式问句</a:t>
            </a:r>
            <a:endParaRPr lang="zh-CN" altLang="en-US" sz="2000" smtClean="0">
              <a:sym typeface="+mn-ea"/>
            </a:endParaRPr>
          </a:p>
          <a:p>
            <a:pPr>
              <a:lnSpc>
                <a:spcPct val="150000"/>
              </a:lnSpc>
            </a:pPr>
            <a:r>
              <a:rPr lang="zh-CN" altLang="en-US" sz="2000" smtClean="0">
                <a:sym typeface="+mn-ea"/>
              </a:rPr>
              <a:t>过滤式问句</a:t>
            </a:r>
            <a:endParaRPr lang="zh-CN" altLang="en-US" sz="2000" smtClean="0">
              <a:sym typeface="+mn-ea"/>
            </a:endParaRPr>
          </a:p>
          <a:p>
            <a:pPr>
              <a:lnSpc>
                <a:spcPct val="150000"/>
              </a:lnSpc>
            </a:pPr>
            <a:r>
              <a:rPr lang="en-US" altLang="zh-CN" sz="2000" smtClean="0">
                <a:sym typeface="+mn-ea"/>
              </a:rPr>
              <a:t>5</a:t>
            </a:r>
            <a:r>
              <a:rPr lang="zh-CN" altLang="en-US" sz="2000" smtClean="0">
                <a:sym typeface="+mn-ea"/>
              </a:rPr>
              <a:t>问卷编码</a:t>
            </a:r>
            <a:endParaRPr lang="zh-CN" altLang="en-US" sz="2000" smtClean="0">
              <a:sym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Text Box 11"/>
          <p:cNvSpPr txBox="1">
            <a:spLocks noChangeArrowheads="1"/>
          </p:cNvSpPr>
          <p:nvPr/>
        </p:nvSpPr>
        <p:spPr bwMode="auto">
          <a:xfrm>
            <a:off x="2832365" y="2925764"/>
            <a:ext cx="1018910" cy="3170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0000" tIns="46800" rIns="90000" bIns="46800">
            <a:spAutoFit/>
          </a:bodyPr>
          <a:lstStyle/>
          <a:p>
            <a:pPr>
              <a:lnSpc>
                <a:spcPct val="170000"/>
              </a:lnSpc>
            </a:pPr>
            <a:endParaRPr kumimoji="1" lang="zh-CN" altLang="en-US" sz="3200"/>
          </a:p>
        </p:txBody>
      </p:sp>
      <p:grpSp>
        <p:nvGrpSpPr>
          <p:cNvPr id="5" name="组 4"/>
          <p:cNvGrpSpPr/>
          <p:nvPr/>
        </p:nvGrpSpPr>
        <p:grpSpPr>
          <a:xfrm>
            <a:off x="13970" y="332846"/>
            <a:ext cx="6412230" cy="683789"/>
            <a:chOff x="4524703" y="1781503"/>
            <a:chExt cx="5796814" cy="683606"/>
          </a:xfrm>
        </p:grpSpPr>
        <p:sp>
          <p:nvSpPr>
            <p:cNvPr id="6" name="矩形 5"/>
            <p:cNvSpPr/>
            <p:nvPr/>
          </p:nvSpPr>
          <p:spPr>
            <a:xfrm>
              <a:off x="4524703" y="1781503"/>
              <a:ext cx="709449" cy="457200"/>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 name="矩形 2"/>
            <p:cNvSpPr/>
            <p:nvPr/>
          </p:nvSpPr>
          <p:spPr>
            <a:xfrm>
              <a:off x="4524703" y="2282535"/>
              <a:ext cx="709449" cy="66862"/>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5308863" y="1846891"/>
              <a:ext cx="5012654" cy="435493"/>
            </a:xfrm>
            <a:prstGeom prst="rect">
              <a:avLst/>
            </a:prstGeom>
            <a:noFill/>
          </p:spPr>
          <p:txBody>
            <a:bodyPr wrap="square" rtlCol="0">
              <a:spAutoFit/>
            </a:bodyPr>
            <a:p>
              <a:pPr algn="l">
                <a:lnSpc>
                  <a:spcPct val="80000"/>
                </a:lnSpc>
              </a:pPr>
              <a:r>
                <a:rPr lang="zh-CN" altLang="en-US" sz="2800" b="1" dirty="0">
                  <a:solidFill>
                    <a:schemeClr val="accent4"/>
                  </a:solidFill>
                  <a:latin typeface="+mn-ea"/>
                  <a:sym typeface="+mn-ea"/>
                </a:rPr>
                <a:t>旅游市场需求调查任务</a:t>
              </a:r>
              <a:r>
                <a:rPr lang="en-US" altLang="zh-CN" sz="2800" b="1" dirty="0">
                  <a:solidFill>
                    <a:schemeClr val="accent4"/>
                  </a:solidFill>
                  <a:latin typeface="+mn-ea"/>
                  <a:sym typeface="+mn-ea"/>
                </a:rPr>
                <a:t>-</a:t>
              </a:r>
              <a:r>
                <a:rPr lang="zh-CN" altLang="en-US" sz="2800" b="1" dirty="0">
                  <a:solidFill>
                    <a:schemeClr val="accent4"/>
                  </a:solidFill>
                  <a:latin typeface="+mn-ea"/>
                  <a:sym typeface="+mn-ea"/>
                </a:rPr>
                <a:t>问卷</a:t>
              </a:r>
              <a:r>
                <a:rPr lang="zh-CN" altLang="en-US" sz="2800" b="1" dirty="0">
                  <a:solidFill>
                    <a:schemeClr val="accent4"/>
                  </a:solidFill>
                  <a:latin typeface="+mn-ea"/>
                  <a:sym typeface="+mn-ea"/>
                </a:rPr>
                <a:t>设计</a:t>
              </a:r>
              <a:endParaRPr lang="zh-CN" altLang="en-US" sz="2800" b="1" dirty="0">
                <a:solidFill>
                  <a:schemeClr val="accent4"/>
                </a:solidFill>
                <a:latin typeface="+mn-ea"/>
                <a:sym typeface="+mn-ea"/>
              </a:endParaRPr>
            </a:p>
          </p:txBody>
        </p:sp>
        <p:sp>
          <p:nvSpPr>
            <p:cNvPr id="8" name="文本框 7"/>
            <p:cNvSpPr txBox="1"/>
            <p:nvPr/>
          </p:nvSpPr>
          <p:spPr>
            <a:xfrm>
              <a:off x="5309038" y="2096809"/>
              <a:ext cx="309880" cy="368300"/>
            </a:xfrm>
            <a:prstGeom prst="rect">
              <a:avLst/>
            </a:prstGeom>
            <a:noFill/>
          </p:spPr>
          <p:txBody>
            <a:bodyPr wrap="square" rtlCol="0">
              <a:spAutoFit/>
            </a:bodyPr>
            <a:p>
              <a:endParaRPr kumimoji="1" lang="en-US" altLang="zh-CN" dirty="0">
                <a:solidFill>
                  <a:schemeClr val="bg1">
                    <a:lumMod val="50000"/>
                  </a:schemeClr>
                </a:solidFill>
              </a:endParaRPr>
            </a:p>
          </p:txBody>
        </p:sp>
      </p:grpSp>
      <p:sp>
        <p:nvSpPr>
          <p:cNvPr id="12" name="内容占位符 11"/>
          <p:cNvSpPr>
            <a:spLocks noGrp="1"/>
          </p:cNvSpPr>
          <p:nvPr>
            <p:ph idx="1"/>
          </p:nvPr>
        </p:nvSpPr>
        <p:spPr>
          <a:xfrm>
            <a:off x="669925" y="1205865"/>
            <a:ext cx="10683875" cy="4971415"/>
          </a:xfrm>
        </p:spPr>
        <p:txBody>
          <a:bodyPr>
            <a:normAutofit lnSpcReduction="10000"/>
          </a:bodyPr>
          <a:p>
            <a:pPr marL="0" indent="0">
              <a:lnSpc>
                <a:spcPct val="150000"/>
              </a:lnSpc>
              <a:buNone/>
            </a:pPr>
            <a:r>
              <a:rPr lang="zh-CN" altLang="en-US" sz="4000" smtClean="0">
                <a:sym typeface="+mn-ea"/>
              </a:rPr>
              <a:t>日照大学城大学生周末游需求</a:t>
            </a:r>
            <a:r>
              <a:rPr lang="zh-CN" altLang="en-US" sz="4000" smtClean="0">
                <a:sym typeface="+mn-ea"/>
              </a:rPr>
              <a:t>调研</a:t>
            </a:r>
            <a:endParaRPr lang="zh-CN" altLang="en-US" sz="4000" smtClean="0">
              <a:sym typeface="+mn-ea"/>
            </a:endParaRPr>
          </a:p>
          <a:p>
            <a:pPr marL="0" indent="0">
              <a:lnSpc>
                <a:spcPct val="150000"/>
              </a:lnSpc>
              <a:buNone/>
            </a:pPr>
            <a:r>
              <a:rPr lang="zh-CN" altLang="en-US" sz="4000" smtClean="0">
                <a:sym typeface="+mn-ea"/>
              </a:rPr>
              <a:t>如：出游目的地</a:t>
            </a:r>
            <a:r>
              <a:rPr lang="zh-CN" altLang="en-US" sz="4000" smtClean="0">
                <a:sym typeface="+mn-ea"/>
              </a:rPr>
              <a:t>选择</a:t>
            </a:r>
            <a:endParaRPr lang="zh-CN" altLang="en-US" sz="4000" smtClean="0">
              <a:sym typeface="+mn-ea"/>
            </a:endParaRPr>
          </a:p>
          <a:p>
            <a:pPr marL="0" indent="0">
              <a:lnSpc>
                <a:spcPct val="150000"/>
              </a:lnSpc>
              <a:buNone/>
            </a:pPr>
            <a:r>
              <a:rPr lang="en-US" altLang="zh-CN" sz="4000" smtClean="0">
                <a:sym typeface="+mn-ea"/>
              </a:rPr>
              <a:t>         </a:t>
            </a:r>
            <a:r>
              <a:rPr lang="zh-CN" altLang="en-US" sz="4000" smtClean="0">
                <a:sym typeface="+mn-ea"/>
              </a:rPr>
              <a:t>出游价格接受</a:t>
            </a:r>
            <a:r>
              <a:rPr lang="zh-CN" altLang="en-US" sz="4000" smtClean="0">
                <a:sym typeface="+mn-ea"/>
              </a:rPr>
              <a:t>程度</a:t>
            </a:r>
            <a:endParaRPr lang="zh-CN" altLang="en-US" sz="4000" smtClean="0">
              <a:sym typeface="+mn-ea"/>
            </a:endParaRPr>
          </a:p>
          <a:p>
            <a:pPr marL="0" indent="0">
              <a:lnSpc>
                <a:spcPct val="150000"/>
              </a:lnSpc>
              <a:buNone/>
            </a:pPr>
            <a:r>
              <a:rPr lang="zh-CN" altLang="en-US" sz="4000" smtClean="0">
                <a:sym typeface="+mn-ea"/>
              </a:rPr>
              <a:t> </a:t>
            </a:r>
            <a:r>
              <a:rPr lang="en-US" altLang="zh-CN" sz="4000" smtClean="0">
                <a:sym typeface="+mn-ea"/>
              </a:rPr>
              <a:t>        </a:t>
            </a:r>
            <a:r>
              <a:rPr lang="zh-CN" altLang="en-US" sz="4000" smtClean="0">
                <a:sym typeface="+mn-ea"/>
              </a:rPr>
              <a:t>出游形式的</a:t>
            </a:r>
            <a:r>
              <a:rPr lang="zh-CN" altLang="en-US" sz="4000" smtClean="0">
                <a:sym typeface="+mn-ea"/>
              </a:rPr>
              <a:t>选择</a:t>
            </a:r>
            <a:endParaRPr lang="zh-CN" altLang="en-US" sz="4000" smtClean="0">
              <a:sym typeface="+mn-ea"/>
            </a:endParaRPr>
          </a:p>
          <a:p>
            <a:pPr marL="0" indent="0">
              <a:lnSpc>
                <a:spcPct val="150000"/>
              </a:lnSpc>
              <a:buNone/>
            </a:pPr>
            <a:r>
              <a:rPr lang="en-US" altLang="zh-CN" sz="4000" smtClean="0">
                <a:sym typeface="+mn-ea"/>
              </a:rPr>
              <a:t>         </a:t>
            </a:r>
            <a:r>
              <a:rPr lang="zh-CN" altLang="en-US" sz="4000" smtClean="0">
                <a:sym typeface="+mn-ea"/>
              </a:rPr>
              <a:t>某一目的地（海洋公园）的</a:t>
            </a:r>
            <a:r>
              <a:rPr lang="zh-CN" altLang="en-US" sz="4000" smtClean="0">
                <a:sym typeface="+mn-ea"/>
              </a:rPr>
              <a:t>需求</a:t>
            </a:r>
            <a:endParaRPr lang="zh-CN" altLang="en-US" sz="4000" smtClean="0">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Text Box 11"/>
          <p:cNvSpPr txBox="1">
            <a:spLocks noChangeArrowheads="1"/>
          </p:cNvSpPr>
          <p:nvPr/>
        </p:nvSpPr>
        <p:spPr bwMode="auto">
          <a:xfrm>
            <a:off x="2832365" y="2925764"/>
            <a:ext cx="1018910" cy="3170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0000" tIns="46800" rIns="90000" bIns="46800">
            <a:spAutoFit/>
          </a:bodyPr>
          <a:lstStyle/>
          <a:p>
            <a:pPr>
              <a:lnSpc>
                <a:spcPct val="170000"/>
              </a:lnSpc>
            </a:pPr>
            <a:endParaRPr kumimoji="1" lang="zh-CN" altLang="en-US" sz="3200"/>
          </a:p>
        </p:txBody>
      </p:sp>
      <p:grpSp>
        <p:nvGrpSpPr>
          <p:cNvPr id="5" name="组 4"/>
          <p:cNvGrpSpPr/>
          <p:nvPr/>
        </p:nvGrpSpPr>
        <p:grpSpPr>
          <a:xfrm>
            <a:off x="13970" y="332846"/>
            <a:ext cx="6412230" cy="683789"/>
            <a:chOff x="4524703" y="1781503"/>
            <a:chExt cx="5796814" cy="683606"/>
          </a:xfrm>
        </p:grpSpPr>
        <p:sp>
          <p:nvSpPr>
            <p:cNvPr id="6" name="矩形 5"/>
            <p:cNvSpPr/>
            <p:nvPr/>
          </p:nvSpPr>
          <p:spPr>
            <a:xfrm>
              <a:off x="4524703" y="1781503"/>
              <a:ext cx="709449" cy="457200"/>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 name="矩形 2"/>
            <p:cNvSpPr/>
            <p:nvPr/>
          </p:nvSpPr>
          <p:spPr>
            <a:xfrm>
              <a:off x="4524703" y="2282535"/>
              <a:ext cx="709449" cy="66862"/>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5308863" y="1846891"/>
              <a:ext cx="5012654" cy="435493"/>
            </a:xfrm>
            <a:prstGeom prst="rect">
              <a:avLst/>
            </a:prstGeom>
            <a:noFill/>
          </p:spPr>
          <p:txBody>
            <a:bodyPr wrap="square" rtlCol="0">
              <a:spAutoFit/>
            </a:bodyPr>
            <a:p>
              <a:pPr algn="l">
                <a:lnSpc>
                  <a:spcPct val="80000"/>
                </a:lnSpc>
              </a:pPr>
              <a:r>
                <a:rPr lang="zh-CN" altLang="en-US" sz="2800" b="1" dirty="0">
                  <a:solidFill>
                    <a:schemeClr val="accent4"/>
                  </a:solidFill>
                  <a:latin typeface="+mn-ea"/>
                  <a:sym typeface="+mn-ea"/>
                </a:rPr>
                <a:t>旅游市场营销信息</a:t>
              </a:r>
              <a:r>
                <a:rPr lang="zh-CN" altLang="en-US" sz="2800" b="1" dirty="0">
                  <a:solidFill>
                    <a:schemeClr val="accent4"/>
                  </a:solidFill>
                  <a:latin typeface="+mn-ea"/>
                  <a:sym typeface="+mn-ea"/>
                </a:rPr>
                <a:t>系统</a:t>
              </a:r>
              <a:endParaRPr lang="zh-CN" altLang="en-US" sz="2800" b="1" dirty="0">
                <a:solidFill>
                  <a:schemeClr val="accent4"/>
                </a:solidFill>
                <a:latin typeface="+mn-ea"/>
                <a:sym typeface="+mn-ea"/>
              </a:endParaRPr>
            </a:p>
          </p:txBody>
        </p:sp>
        <p:sp>
          <p:nvSpPr>
            <p:cNvPr id="8" name="文本框 7"/>
            <p:cNvSpPr txBox="1"/>
            <p:nvPr/>
          </p:nvSpPr>
          <p:spPr>
            <a:xfrm>
              <a:off x="5309038" y="2096809"/>
              <a:ext cx="309880" cy="368300"/>
            </a:xfrm>
            <a:prstGeom prst="rect">
              <a:avLst/>
            </a:prstGeom>
            <a:noFill/>
          </p:spPr>
          <p:txBody>
            <a:bodyPr wrap="square" rtlCol="0">
              <a:spAutoFit/>
            </a:bodyPr>
            <a:p>
              <a:endParaRPr kumimoji="1" lang="en-US" altLang="zh-CN" dirty="0">
                <a:solidFill>
                  <a:schemeClr val="bg1">
                    <a:lumMod val="50000"/>
                  </a:schemeClr>
                </a:solidFill>
              </a:endParaRPr>
            </a:p>
          </p:txBody>
        </p:sp>
      </p:grpSp>
      <p:pic>
        <p:nvPicPr>
          <p:cNvPr id="4" name="图片 3"/>
          <p:cNvPicPr>
            <a:picLocks noChangeAspect="1"/>
          </p:cNvPicPr>
          <p:nvPr/>
        </p:nvPicPr>
        <p:blipFill>
          <a:blip r:embed="rId1"/>
          <a:stretch>
            <a:fillRect/>
          </a:stretch>
        </p:blipFill>
        <p:spPr>
          <a:xfrm>
            <a:off x="4886325" y="208915"/>
            <a:ext cx="3914775" cy="704850"/>
          </a:xfrm>
          <a:prstGeom prst="rect">
            <a:avLst/>
          </a:prstGeom>
        </p:spPr>
      </p:pic>
      <p:pic>
        <p:nvPicPr>
          <p:cNvPr id="2" name="图片 1"/>
          <p:cNvPicPr>
            <a:picLocks noChangeAspect="1"/>
          </p:cNvPicPr>
          <p:nvPr/>
        </p:nvPicPr>
        <p:blipFill>
          <a:blip r:embed="rId2"/>
          <a:stretch>
            <a:fillRect/>
          </a:stretch>
        </p:blipFill>
        <p:spPr>
          <a:xfrm>
            <a:off x="1837690" y="1016635"/>
            <a:ext cx="8178800" cy="56921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Text Box 11"/>
          <p:cNvSpPr txBox="1">
            <a:spLocks noChangeArrowheads="1"/>
          </p:cNvSpPr>
          <p:nvPr/>
        </p:nvSpPr>
        <p:spPr bwMode="auto">
          <a:xfrm>
            <a:off x="2832365" y="2925764"/>
            <a:ext cx="1018910" cy="3170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0000" tIns="46800" rIns="90000" bIns="46800">
            <a:spAutoFit/>
          </a:bodyPr>
          <a:lstStyle/>
          <a:p>
            <a:pPr>
              <a:lnSpc>
                <a:spcPct val="170000"/>
              </a:lnSpc>
            </a:pPr>
            <a:endParaRPr kumimoji="1" lang="zh-CN" altLang="en-US" sz="3200"/>
          </a:p>
        </p:txBody>
      </p:sp>
      <p:grpSp>
        <p:nvGrpSpPr>
          <p:cNvPr id="5" name="组 4"/>
          <p:cNvGrpSpPr/>
          <p:nvPr/>
        </p:nvGrpSpPr>
        <p:grpSpPr>
          <a:xfrm>
            <a:off x="13970" y="332846"/>
            <a:ext cx="6412230" cy="683789"/>
            <a:chOff x="4524703" y="1781503"/>
            <a:chExt cx="5796814" cy="683606"/>
          </a:xfrm>
        </p:grpSpPr>
        <p:sp>
          <p:nvSpPr>
            <p:cNvPr id="6" name="矩形 5"/>
            <p:cNvSpPr/>
            <p:nvPr/>
          </p:nvSpPr>
          <p:spPr>
            <a:xfrm>
              <a:off x="4524703" y="1781503"/>
              <a:ext cx="709449" cy="457200"/>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 name="矩形 2"/>
            <p:cNvSpPr/>
            <p:nvPr/>
          </p:nvSpPr>
          <p:spPr>
            <a:xfrm>
              <a:off x="4524703" y="2282535"/>
              <a:ext cx="709449" cy="66862"/>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5308863" y="1846891"/>
              <a:ext cx="5012654" cy="435493"/>
            </a:xfrm>
            <a:prstGeom prst="rect">
              <a:avLst/>
            </a:prstGeom>
            <a:noFill/>
          </p:spPr>
          <p:txBody>
            <a:bodyPr wrap="square" rtlCol="0">
              <a:spAutoFit/>
            </a:bodyPr>
            <a:p>
              <a:pPr algn="l">
                <a:lnSpc>
                  <a:spcPct val="80000"/>
                </a:lnSpc>
              </a:pPr>
              <a:r>
                <a:rPr lang="zh-CN" altLang="en-US" sz="2800" b="1" dirty="0">
                  <a:solidFill>
                    <a:schemeClr val="accent4"/>
                  </a:solidFill>
                  <a:latin typeface="+mn-ea"/>
                  <a:sym typeface="+mn-ea"/>
                </a:rPr>
                <a:t>旅游市场营销信息</a:t>
              </a:r>
              <a:r>
                <a:rPr lang="zh-CN" altLang="en-US" sz="2800" b="1" dirty="0">
                  <a:solidFill>
                    <a:schemeClr val="accent4"/>
                  </a:solidFill>
                  <a:latin typeface="+mn-ea"/>
                  <a:sym typeface="+mn-ea"/>
                </a:rPr>
                <a:t>系统</a:t>
              </a:r>
              <a:endParaRPr lang="zh-CN" altLang="en-US" sz="2800" b="1" dirty="0">
                <a:solidFill>
                  <a:schemeClr val="accent4"/>
                </a:solidFill>
                <a:latin typeface="+mn-ea"/>
                <a:sym typeface="+mn-ea"/>
              </a:endParaRPr>
            </a:p>
          </p:txBody>
        </p:sp>
        <p:sp>
          <p:nvSpPr>
            <p:cNvPr id="8" name="文本框 7"/>
            <p:cNvSpPr txBox="1"/>
            <p:nvPr/>
          </p:nvSpPr>
          <p:spPr>
            <a:xfrm>
              <a:off x="5309038" y="2096809"/>
              <a:ext cx="309880" cy="368300"/>
            </a:xfrm>
            <a:prstGeom prst="rect">
              <a:avLst/>
            </a:prstGeom>
            <a:noFill/>
          </p:spPr>
          <p:txBody>
            <a:bodyPr wrap="square" rtlCol="0">
              <a:spAutoFit/>
            </a:bodyPr>
            <a:p>
              <a:endParaRPr kumimoji="1" lang="en-US" altLang="zh-CN" dirty="0">
                <a:solidFill>
                  <a:schemeClr val="bg1">
                    <a:lumMod val="50000"/>
                  </a:schemeClr>
                </a:solidFill>
              </a:endParaRPr>
            </a:p>
          </p:txBody>
        </p:sp>
      </p:grpSp>
      <p:pic>
        <p:nvPicPr>
          <p:cNvPr id="7" name="图片 6"/>
          <p:cNvPicPr>
            <a:picLocks noChangeAspect="1"/>
          </p:cNvPicPr>
          <p:nvPr/>
        </p:nvPicPr>
        <p:blipFill>
          <a:blip r:embed="rId1"/>
          <a:stretch>
            <a:fillRect/>
          </a:stretch>
        </p:blipFill>
        <p:spPr>
          <a:xfrm>
            <a:off x="5318125" y="365760"/>
            <a:ext cx="3362325" cy="390525"/>
          </a:xfrm>
          <a:prstGeom prst="rect">
            <a:avLst/>
          </a:prstGeom>
        </p:spPr>
      </p:pic>
      <p:pic>
        <p:nvPicPr>
          <p:cNvPr id="10" name="图片 9"/>
          <p:cNvPicPr>
            <a:picLocks noChangeAspect="1"/>
          </p:cNvPicPr>
          <p:nvPr/>
        </p:nvPicPr>
        <p:blipFill>
          <a:blip r:embed="rId2"/>
          <a:stretch>
            <a:fillRect/>
          </a:stretch>
        </p:blipFill>
        <p:spPr>
          <a:xfrm>
            <a:off x="1035685" y="1016635"/>
            <a:ext cx="10000615" cy="556133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Text Box 11"/>
          <p:cNvSpPr txBox="1">
            <a:spLocks noChangeArrowheads="1"/>
          </p:cNvSpPr>
          <p:nvPr/>
        </p:nvSpPr>
        <p:spPr bwMode="auto">
          <a:xfrm>
            <a:off x="2832365" y="2925764"/>
            <a:ext cx="1018910" cy="3170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0000" tIns="46800" rIns="90000" bIns="46800">
            <a:spAutoFit/>
          </a:bodyPr>
          <a:lstStyle/>
          <a:p>
            <a:pPr>
              <a:lnSpc>
                <a:spcPct val="170000"/>
              </a:lnSpc>
            </a:pPr>
            <a:endParaRPr kumimoji="1" lang="zh-CN" altLang="en-US" sz="3200"/>
          </a:p>
        </p:txBody>
      </p:sp>
      <p:grpSp>
        <p:nvGrpSpPr>
          <p:cNvPr id="5" name="组 4"/>
          <p:cNvGrpSpPr/>
          <p:nvPr/>
        </p:nvGrpSpPr>
        <p:grpSpPr>
          <a:xfrm>
            <a:off x="13970" y="332846"/>
            <a:ext cx="6412230" cy="683789"/>
            <a:chOff x="4524703" y="1781503"/>
            <a:chExt cx="5796814" cy="683606"/>
          </a:xfrm>
        </p:grpSpPr>
        <p:sp>
          <p:nvSpPr>
            <p:cNvPr id="6" name="矩形 5"/>
            <p:cNvSpPr/>
            <p:nvPr/>
          </p:nvSpPr>
          <p:spPr>
            <a:xfrm>
              <a:off x="4524703" y="1781503"/>
              <a:ext cx="709449" cy="457200"/>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 name="矩形 2"/>
            <p:cNvSpPr/>
            <p:nvPr/>
          </p:nvSpPr>
          <p:spPr>
            <a:xfrm>
              <a:off x="4524703" y="2282535"/>
              <a:ext cx="709449" cy="66862"/>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5308863" y="1846891"/>
              <a:ext cx="5012654" cy="435493"/>
            </a:xfrm>
            <a:prstGeom prst="rect">
              <a:avLst/>
            </a:prstGeom>
            <a:noFill/>
          </p:spPr>
          <p:txBody>
            <a:bodyPr wrap="square" rtlCol="0">
              <a:spAutoFit/>
            </a:bodyPr>
            <a:p>
              <a:pPr algn="l">
                <a:lnSpc>
                  <a:spcPct val="80000"/>
                </a:lnSpc>
              </a:pPr>
              <a:r>
                <a:rPr lang="zh-CN" altLang="en-US" sz="2800" b="1" dirty="0">
                  <a:solidFill>
                    <a:schemeClr val="accent4"/>
                  </a:solidFill>
                  <a:latin typeface="+mn-ea"/>
                  <a:sym typeface="+mn-ea"/>
                </a:rPr>
                <a:t>旅游市场营销信息</a:t>
              </a:r>
              <a:r>
                <a:rPr lang="zh-CN" altLang="en-US" sz="2800" b="1" dirty="0">
                  <a:solidFill>
                    <a:schemeClr val="accent4"/>
                  </a:solidFill>
                  <a:latin typeface="+mn-ea"/>
                  <a:sym typeface="+mn-ea"/>
                </a:rPr>
                <a:t>系统</a:t>
              </a:r>
              <a:endParaRPr lang="zh-CN" altLang="en-US" sz="2800" b="1" dirty="0">
                <a:solidFill>
                  <a:schemeClr val="accent4"/>
                </a:solidFill>
                <a:latin typeface="+mn-ea"/>
                <a:sym typeface="+mn-ea"/>
              </a:endParaRPr>
            </a:p>
          </p:txBody>
        </p:sp>
        <p:sp>
          <p:nvSpPr>
            <p:cNvPr id="8" name="文本框 7"/>
            <p:cNvSpPr txBox="1"/>
            <p:nvPr/>
          </p:nvSpPr>
          <p:spPr>
            <a:xfrm>
              <a:off x="5309038" y="2096809"/>
              <a:ext cx="309880" cy="368300"/>
            </a:xfrm>
            <a:prstGeom prst="rect">
              <a:avLst/>
            </a:prstGeom>
            <a:noFill/>
          </p:spPr>
          <p:txBody>
            <a:bodyPr wrap="square" rtlCol="0">
              <a:spAutoFit/>
            </a:bodyPr>
            <a:p>
              <a:endParaRPr kumimoji="1" lang="en-US" altLang="zh-CN" dirty="0">
                <a:solidFill>
                  <a:schemeClr val="bg1">
                    <a:lumMod val="50000"/>
                  </a:schemeClr>
                </a:solidFill>
              </a:endParaRPr>
            </a:p>
          </p:txBody>
        </p:sp>
      </p:grpSp>
      <p:pic>
        <p:nvPicPr>
          <p:cNvPr id="7" name="图片 6"/>
          <p:cNvPicPr>
            <a:picLocks noChangeAspect="1"/>
          </p:cNvPicPr>
          <p:nvPr/>
        </p:nvPicPr>
        <p:blipFill>
          <a:blip r:embed="rId1"/>
          <a:stretch>
            <a:fillRect/>
          </a:stretch>
        </p:blipFill>
        <p:spPr>
          <a:xfrm>
            <a:off x="5318125" y="365760"/>
            <a:ext cx="3362325" cy="390525"/>
          </a:xfrm>
          <a:prstGeom prst="rect">
            <a:avLst/>
          </a:prstGeom>
        </p:spPr>
      </p:pic>
      <p:pic>
        <p:nvPicPr>
          <p:cNvPr id="2" name="图片 1"/>
          <p:cNvPicPr>
            <a:picLocks noChangeAspect="1"/>
          </p:cNvPicPr>
          <p:nvPr/>
        </p:nvPicPr>
        <p:blipFill>
          <a:blip r:embed="rId2"/>
          <a:stretch>
            <a:fillRect/>
          </a:stretch>
        </p:blipFill>
        <p:spPr>
          <a:xfrm>
            <a:off x="881380" y="1227455"/>
            <a:ext cx="10441305" cy="526986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Text Box 11"/>
          <p:cNvSpPr txBox="1">
            <a:spLocks noChangeArrowheads="1"/>
          </p:cNvSpPr>
          <p:nvPr/>
        </p:nvSpPr>
        <p:spPr bwMode="auto">
          <a:xfrm>
            <a:off x="2832365" y="2925764"/>
            <a:ext cx="1018910" cy="3170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0000" tIns="46800" rIns="90000" bIns="46800">
            <a:spAutoFit/>
          </a:bodyPr>
          <a:lstStyle/>
          <a:p>
            <a:pPr>
              <a:lnSpc>
                <a:spcPct val="170000"/>
              </a:lnSpc>
            </a:pPr>
            <a:endParaRPr kumimoji="1" lang="zh-CN" altLang="en-US" sz="3200"/>
          </a:p>
        </p:txBody>
      </p:sp>
      <p:grpSp>
        <p:nvGrpSpPr>
          <p:cNvPr id="5" name="组 4"/>
          <p:cNvGrpSpPr/>
          <p:nvPr/>
        </p:nvGrpSpPr>
        <p:grpSpPr>
          <a:xfrm>
            <a:off x="13970" y="332846"/>
            <a:ext cx="6412230" cy="683789"/>
            <a:chOff x="4524703" y="1781503"/>
            <a:chExt cx="5796814" cy="683606"/>
          </a:xfrm>
        </p:grpSpPr>
        <p:sp>
          <p:nvSpPr>
            <p:cNvPr id="6" name="矩形 5"/>
            <p:cNvSpPr/>
            <p:nvPr/>
          </p:nvSpPr>
          <p:spPr>
            <a:xfrm>
              <a:off x="4524703" y="1781503"/>
              <a:ext cx="709449" cy="457200"/>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 name="矩形 2"/>
            <p:cNvSpPr/>
            <p:nvPr/>
          </p:nvSpPr>
          <p:spPr>
            <a:xfrm>
              <a:off x="4524703" y="2282535"/>
              <a:ext cx="709449" cy="66862"/>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5308863" y="1846891"/>
              <a:ext cx="5012654" cy="435493"/>
            </a:xfrm>
            <a:prstGeom prst="rect">
              <a:avLst/>
            </a:prstGeom>
            <a:noFill/>
          </p:spPr>
          <p:txBody>
            <a:bodyPr wrap="square" rtlCol="0">
              <a:spAutoFit/>
            </a:bodyPr>
            <a:p>
              <a:pPr algn="l">
                <a:lnSpc>
                  <a:spcPct val="80000"/>
                </a:lnSpc>
              </a:pPr>
              <a:r>
                <a:rPr lang="zh-CN" altLang="en-US" sz="2800" b="1" dirty="0">
                  <a:solidFill>
                    <a:schemeClr val="accent4"/>
                  </a:solidFill>
                  <a:latin typeface="+mn-ea"/>
                  <a:sym typeface="+mn-ea"/>
                </a:rPr>
                <a:t>旅游市场营销信息</a:t>
              </a:r>
              <a:r>
                <a:rPr lang="zh-CN" altLang="en-US" sz="2800" b="1" dirty="0">
                  <a:solidFill>
                    <a:schemeClr val="accent4"/>
                  </a:solidFill>
                  <a:latin typeface="+mn-ea"/>
                  <a:sym typeface="+mn-ea"/>
                </a:rPr>
                <a:t>系统</a:t>
              </a:r>
              <a:endParaRPr lang="zh-CN" altLang="en-US" sz="2800" b="1" dirty="0">
                <a:solidFill>
                  <a:schemeClr val="accent4"/>
                </a:solidFill>
                <a:latin typeface="+mn-ea"/>
                <a:sym typeface="+mn-ea"/>
              </a:endParaRPr>
            </a:p>
          </p:txBody>
        </p:sp>
        <p:sp>
          <p:nvSpPr>
            <p:cNvPr id="8" name="文本框 7"/>
            <p:cNvSpPr txBox="1"/>
            <p:nvPr/>
          </p:nvSpPr>
          <p:spPr>
            <a:xfrm>
              <a:off x="5309038" y="2096809"/>
              <a:ext cx="309880" cy="368300"/>
            </a:xfrm>
            <a:prstGeom prst="rect">
              <a:avLst/>
            </a:prstGeom>
            <a:noFill/>
          </p:spPr>
          <p:txBody>
            <a:bodyPr wrap="square" rtlCol="0">
              <a:spAutoFit/>
            </a:bodyPr>
            <a:p>
              <a:endParaRPr kumimoji="1" lang="en-US" altLang="zh-CN" dirty="0">
                <a:solidFill>
                  <a:schemeClr val="bg1">
                    <a:lumMod val="50000"/>
                  </a:schemeClr>
                </a:solidFill>
              </a:endParaRPr>
            </a:p>
          </p:txBody>
        </p:sp>
      </p:grpSp>
      <p:pic>
        <p:nvPicPr>
          <p:cNvPr id="4" name="图片 3"/>
          <p:cNvPicPr>
            <a:picLocks noChangeAspect="1"/>
          </p:cNvPicPr>
          <p:nvPr/>
        </p:nvPicPr>
        <p:blipFill>
          <a:blip r:embed="rId1"/>
          <a:stretch>
            <a:fillRect/>
          </a:stretch>
        </p:blipFill>
        <p:spPr>
          <a:xfrm>
            <a:off x="2082800" y="789940"/>
            <a:ext cx="7649210" cy="6096000"/>
          </a:xfrm>
          <a:prstGeom prst="rect">
            <a:avLst/>
          </a:prstGeom>
        </p:spPr>
      </p:pic>
      <p:pic>
        <p:nvPicPr>
          <p:cNvPr id="10" name="图片 9"/>
          <p:cNvPicPr>
            <a:picLocks noChangeAspect="1"/>
          </p:cNvPicPr>
          <p:nvPr/>
        </p:nvPicPr>
        <p:blipFill>
          <a:blip r:embed="rId2"/>
          <a:stretch>
            <a:fillRect/>
          </a:stretch>
        </p:blipFill>
        <p:spPr>
          <a:xfrm>
            <a:off x="4709795" y="332740"/>
            <a:ext cx="4226560" cy="39878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Text Box 11"/>
          <p:cNvSpPr txBox="1">
            <a:spLocks noChangeArrowheads="1"/>
          </p:cNvSpPr>
          <p:nvPr/>
        </p:nvSpPr>
        <p:spPr bwMode="auto">
          <a:xfrm>
            <a:off x="2832365" y="2925764"/>
            <a:ext cx="1018910" cy="3170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0000" tIns="46800" rIns="90000" bIns="46800">
            <a:spAutoFit/>
          </a:bodyPr>
          <a:lstStyle/>
          <a:p>
            <a:pPr>
              <a:lnSpc>
                <a:spcPct val="170000"/>
              </a:lnSpc>
            </a:pPr>
            <a:endParaRPr kumimoji="1" lang="zh-CN" altLang="en-US" sz="3200"/>
          </a:p>
        </p:txBody>
      </p:sp>
      <p:grpSp>
        <p:nvGrpSpPr>
          <p:cNvPr id="5" name="组 4"/>
          <p:cNvGrpSpPr/>
          <p:nvPr/>
        </p:nvGrpSpPr>
        <p:grpSpPr>
          <a:xfrm>
            <a:off x="13970" y="332846"/>
            <a:ext cx="10206990" cy="683789"/>
            <a:chOff x="4524703" y="1781503"/>
            <a:chExt cx="9227371" cy="683606"/>
          </a:xfrm>
        </p:grpSpPr>
        <p:sp>
          <p:nvSpPr>
            <p:cNvPr id="6" name="矩形 5"/>
            <p:cNvSpPr/>
            <p:nvPr/>
          </p:nvSpPr>
          <p:spPr>
            <a:xfrm>
              <a:off x="4524703" y="1781503"/>
              <a:ext cx="709449" cy="457200"/>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 name="矩形 2"/>
            <p:cNvSpPr/>
            <p:nvPr/>
          </p:nvSpPr>
          <p:spPr>
            <a:xfrm>
              <a:off x="4524703" y="2282535"/>
              <a:ext cx="709449" cy="66862"/>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5308863" y="1781503"/>
              <a:ext cx="8443211" cy="435493"/>
            </a:xfrm>
            <a:prstGeom prst="rect">
              <a:avLst/>
            </a:prstGeom>
            <a:noFill/>
          </p:spPr>
          <p:txBody>
            <a:bodyPr wrap="square" rtlCol="0">
              <a:spAutoFit/>
            </a:bodyPr>
            <a:p>
              <a:pPr algn="l">
                <a:lnSpc>
                  <a:spcPct val="80000"/>
                </a:lnSpc>
              </a:pPr>
              <a:r>
                <a:rPr lang="zh-CN" altLang="en-US" sz="2800" b="1" dirty="0">
                  <a:solidFill>
                    <a:schemeClr val="accent4"/>
                  </a:solidFill>
                  <a:latin typeface="+mn-ea"/>
                  <a:sym typeface="+mn-ea"/>
                </a:rPr>
                <a:t>旅游市场营销信息系统</a:t>
              </a:r>
              <a:r>
                <a:rPr lang="en-US" altLang="zh-CN" sz="2800" b="1" dirty="0">
                  <a:solidFill>
                    <a:schemeClr val="accent4"/>
                  </a:solidFill>
                  <a:latin typeface="+mn-ea"/>
                  <a:sym typeface="+mn-ea"/>
                </a:rPr>
                <a:t>-</a:t>
              </a:r>
              <a:r>
                <a:rPr lang="zh-CN" altLang="en-US" sz="2800" b="1" dirty="0">
                  <a:solidFill>
                    <a:schemeClr val="accent4"/>
                  </a:solidFill>
                  <a:latin typeface="+mn-ea"/>
                  <a:sym typeface="+mn-ea"/>
                </a:rPr>
                <a:t>江西庐山智慧旅游综合管理</a:t>
              </a:r>
              <a:r>
                <a:rPr lang="zh-CN" altLang="en-US" sz="2800" b="1" dirty="0">
                  <a:solidFill>
                    <a:schemeClr val="accent4"/>
                  </a:solidFill>
                  <a:latin typeface="+mn-ea"/>
                  <a:sym typeface="+mn-ea"/>
                </a:rPr>
                <a:t>平台</a:t>
              </a:r>
              <a:endParaRPr lang="zh-CN" altLang="en-US" sz="2800" b="1" dirty="0">
                <a:solidFill>
                  <a:schemeClr val="accent4"/>
                </a:solidFill>
                <a:latin typeface="+mn-ea"/>
                <a:sym typeface="+mn-ea"/>
              </a:endParaRPr>
            </a:p>
          </p:txBody>
        </p:sp>
        <p:sp>
          <p:nvSpPr>
            <p:cNvPr id="8" name="文本框 7"/>
            <p:cNvSpPr txBox="1"/>
            <p:nvPr/>
          </p:nvSpPr>
          <p:spPr>
            <a:xfrm>
              <a:off x="5309038" y="2096809"/>
              <a:ext cx="309880" cy="368300"/>
            </a:xfrm>
            <a:prstGeom prst="rect">
              <a:avLst/>
            </a:prstGeom>
            <a:noFill/>
          </p:spPr>
          <p:txBody>
            <a:bodyPr wrap="square" rtlCol="0">
              <a:spAutoFit/>
            </a:bodyPr>
            <a:p>
              <a:endParaRPr kumimoji="1" lang="en-US" altLang="zh-CN" dirty="0">
                <a:solidFill>
                  <a:schemeClr val="bg1">
                    <a:lumMod val="50000"/>
                  </a:schemeClr>
                </a:solidFill>
              </a:endParaRPr>
            </a:p>
          </p:txBody>
        </p:sp>
      </p:grpSp>
      <p:pic>
        <p:nvPicPr>
          <p:cNvPr id="2" name="图片 1"/>
          <p:cNvPicPr>
            <a:picLocks noChangeAspect="1"/>
          </p:cNvPicPr>
          <p:nvPr/>
        </p:nvPicPr>
        <p:blipFill>
          <a:blip r:embed="rId1"/>
          <a:stretch>
            <a:fillRect/>
          </a:stretch>
        </p:blipFill>
        <p:spPr>
          <a:xfrm>
            <a:off x="386080" y="1016635"/>
            <a:ext cx="11010265" cy="582422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图片 101"/>
          <p:cNvPicPr/>
          <p:nvPr/>
        </p:nvPicPr>
        <p:blipFill>
          <a:blip r:embed="rId1"/>
          <a:stretch>
            <a:fillRect/>
          </a:stretch>
        </p:blipFill>
        <p:spPr>
          <a:xfrm>
            <a:off x="5529580" y="944880"/>
            <a:ext cx="6381750" cy="5809615"/>
          </a:xfrm>
          <a:prstGeom prst="rect">
            <a:avLst/>
          </a:prstGeom>
          <a:noFill/>
          <a:ln w="9525">
            <a:noFill/>
          </a:ln>
        </p:spPr>
      </p:pic>
      <p:sp>
        <p:nvSpPr>
          <p:cNvPr id="65547" name="Text Box 11"/>
          <p:cNvSpPr txBox="1">
            <a:spLocks noChangeArrowheads="1"/>
          </p:cNvSpPr>
          <p:nvPr/>
        </p:nvSpPr>
        <p:spPr bwMode="auto">
          <a:xfrm>
            <a:off x="2832365" y="2925764"/>
            <a:ext cx="1018910" cy="3170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0000" tIns="46800" rIns="90000" bIns="46800">
            <a:spAutoFit/>
          </a:bodyPr>
          <a:lstStyle/>
          <a:p>
            <a:pPr>
              <a:lnSpc>
                <a:spcPct val="170000"/>
              </a:lnSpc>
            </a:pPr>
            <a:endParaRPr kumimoji="1" lang="zh-CN" altLang="en-US" sz="3200"/>
          </a:p>
        </p:txBody>
      </p:sp>
      <p:grpSp>
        <p:nvGrpSpPr>
          <p:cNvPr id="5" name="组 4"/>
          <p:cNvGrpSpPr/>
          <p:nvPr/>
        </p:nvGrpSpPr>
        <p:grpSpPr>
          <a:xfrm>
            <a:off x="13970" y="332846"/>
            <a:ext cx="10206990" cy="683789"/>
            <a:chOff x="4524703" y="1781503"/>
            <a:chExt cx="9227371" cy="683606"/>
          </a:xfrm>
        </p:grpSpPr>
        <p:sp>
          <p:nvSpPr>
            <p:cNvPr id="6" name="矩形 5"/>
            <p:cNvSpPr/>
            <p:nvPr/>
          </p:nvSpPr>
          <p:spPr>
            <a:xfrm>
              <a:off x="4524703" y="1781503"/>
              <a:ext cx="709449" cy="457200"/>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 name="矩形 2"/>
            <p:cNvSpPr/>
            <p:nvPr/>
          </p:nvSpPr>
          <p:spPr>
            <a:xfrm>
              <a:off x="4524703" y="2282535"/>
              <a:ext cx="709449" cy="66862"/>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5308863" y="1781503"/>
              <a:ext cx="8443211" cy="435493"/>
            </a:xfrm>
            <a:prstGeom prst="rect">
              <a:avLst/>
            </a:prstGeom>
            <a:noFill/>
          </p:spPr>
          <p:txBody>
            <a:bodyPr wrap="square" rtlCol="0">
              <a:spAutoFit/>
            </a:bodyPr>
            <a:p>
              <a:pPr algn="l">
                <a:lnSpc>
                  <a:spcPct val="80000"/>
                </a:lnSpc>
              </a:pPr>
              <a:r>
                <a:rPr lang="zh-CN" altLang="en-US" sz="2800" b="1" dirty="0">
                  <a:solidFill>
                    <a:schemeClr val="accent4"/>
                  </a:solidFill>
                  <a:latin typeface="+mn-ea"/>
                  <a:sym typeface="+mn-ea"/>
                </a:rPr>
                <a:t>旅游市场营销信息系统</a:t>
              </a:r>
              <a:r>
                <a:rPr lang="en-US" altLang="zh-CN" sz="2800" b="1" dirty="0">
                  <a:solidFill>
                    <a:schemeClr val="accent4"/>
                  </a:solidFill>
                  <a:latin typeface="+mn-ea"/>
                  <a:sym typeface="+mn-ea"/>
                </a:rPr>
                <a:t>-</a:t>
              </a:r>
              <a:r>
                <a:rPr lang="zh-CN" altLang="en-US" sz="2800" b="1" dirty="0">
                  <a:solidFill>
                    <a:schemeClr val="accent4"/>
                  </a:solidFill>
                  <a:latin typeface="+mn-ea"/>
                  <a:sym typeface="+mn-ea"/>
                </a:rPr>
                <a:t>江西庐山智慧旅游综合管理</a:t>
              </a:r>
              <a:r>
                <a:rPr lang="zh-CN" altLang="en-US" sz="2800" b="1" dirty="0">
                  <a:solidFill>
                    <a:schemeClr val="accent4"/>
                  </a:solidFill>
                  <a:latin typeface="+mn-ea"/>
                  <a:sym typeface="+mn-ea"/>
                </a:rPr>
                <a:t>平台</a:t>
              </a:r>
              <a:endParaRPr lang="zh-CN" altLang="en-US" sz="2800" b="1" dirty="0">
                <a:solidFill>
                  <a:schemeClr val="accent4"/>
                </a:solidFill>
                <a:latin typeface="+mn-ea"/>
                <a:sym typeface="+mn-ea"/>
              </a:endParaRPr>
            </a:p>
          </p:txBody>
        </p:sp>
        <p:sp>
          <p:nvSpPr>
            <p:cNvPr id="8" name="文本框 7"/>
            <p:cNvSpPr txBox="1"/>
            <p:nvPr/>
          </p:nvSpPr>
          <p:spPr>
            <a:xfrm>
              <a:off x="5309038" y="2096809"/>
              <a:ext cx="309880" cy="368300"/>
            </a:xfrm>
            <a:prstGeom prst="rect">
              <a:avLst/>
            </a:prstGeom>
            <a:noFill/>
          </p:spPr>
          <p:txBody>
            <a:bodyPr wrap="square" rtlCol="0">
              <a:spAutoFit/>
            </a:bodyPr>
            <a:p>
              <a:endParaRPr kumimoji="1" lang="en-US" altLang="zh-CN" dirty="0">
                <a:solidFill>
                  <a:schemeClr val="bg1">
                    <a:lumMod val="50000"/>
                  </a:schemeClr>
                </a:solidFill>
              </a:endParaRPr>
            </a:p>
          </p:txBody>
        </p:sp>
      </p:grpSp>
      <p:pic>
        <p:nvPicPr>
          <p:cNvPr id="101" name="图片 100"/>
          <p:cNvPicPr/>
          <p:nvPr/>
        </p:nvPicPr>
        <p:blipFill>
          <a:blip r:embed="rId2"/>
          <a:stretch>
            <a:fillRect/>
          </a:stretch>
        </p:blipFill>
        <p:spPr>
          <a:xfrm>
            <a:off x="101600" y="944880"/>
            <a:ext cx="6479540" cy="5810250"/>
          </a:xfrm>
          <a:prstGeom prst="rect">
            <a:avLst/>
          </a:prstGeom>
          <a:noFill/>
          <a:ln w="9525">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Text Box 11"/>
          <p:cNvSpPr txBox="1">
            <a:spLocks noChangeArrowheads="1"/>
          </p:cNvSpPr>
          <p:nvPr/>
        </p:nvSpPr>
        <p:spPr bwMode="auto">
          <a:xfrm>
            <a:off x="2832365" y="2911794"/>
            <a:ext cx="1018910" cy="3170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0000" tIns="46800" rIns="90000" bIns="46800">
            <a:spAutoFit/>
          </a:bodyPr>
          <a:lstStyle/>
          <a:p>
            <a:pPr>
              <a:lnSpc>
                <a:spcPct val="170000"/>
              </a:lnSpc>
            </a:pPr>
            <a:endParaRPr kumimoji="1" lang="zh-CN" altLang="en-US" sz="3200"/>
          </a:p>
        </p:txBody>
      </p:sp>
      <p:grpSp>
        <p:nvGrpSpPr>
          <p:cNvPr id="5" name="组 4"/>
          <p:cNvGrpSpPr/>
          <p:nvPr/>
        </p:nvGrpSpPr>
        <p:grpSpPr>
          <a:xfrm>
            <a:off x="13970" y="332846"/>
            <a:ext cx="7809230" cy="683789"/>
            <a:chOff x="4524703" y="1781503"/>
            <a:chExt cx="7059736" cy="683606"/>
          </a:xfrm>
        </p:grpSpPr>
        <p:sp>
          <p:nvSpPr>
            <p:cNvPr id="6" name="矩形 5"/>
            <p:cNvSpPr/>
            <p:nvPr/>
          </p:nvSpPr>
          <p:spPr>
            <a:xfrm>
              <a:off x="4524703" y="1781503"/>
              <a:ext cx="709449" cy="457200"/>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 name="矩形 2"/>
            <p:cNvSpPr/>
            <p:nvPr/>
          </p:nvSpPr>
          <p:spPr>
            <a:xfrm>
              <a:off x="4524703" y="2282535"/>
              <a:ext cx="709449" cy="66862"/>
            </a:xfrm>
            <a:prstGeom prst="rect">
              <a:avLst/>
            </a:prstGeom>
            <a:solidFill>
              <a:srgbClr val="BD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 name="文本框 8"/>
            <p:cNvSpPr txBox="1"/>
            <p:nvPr/>
          </p:nvSpPr>
          <p:spPr>
            <a:xfrm>
              <a:off x="5308863" y="1846890"/>
              <a:ext cx="6275576" cy="435493"/>
            </a:xfrm>
            <a:prstGeom prst="rect">
              <a:avLst/>
            </a:prstGeom>
            <a:noFill/>
          </p:spPr>
          <p:txBody>
            <a:bodyPr wrap="square" rtlCol="0">
              <a:spAutoFit/>
            </a:bodyPr>
            <a:p>
              <a:pPr algn="l">
                <a:lnSpc>
                  <a:spcPct val="80000"/>
                </a:lnSpc>
              </a:pPr>
              <a:r>
                <a:rPr lang="zh-CN" altLang="en-US" sz="2800" b="1" dirty="0">
                  <a:solidFill>
                    <a:schemeClr val="accent4"/>
                  </a:solidFill>
                  <a:latin typeface="+mn-ea"/>
                  <a:sym typeface="+mn-ea"/>
                </a:rPr>
                <a:t>旅游市场营销信息系统</a:t>
              </a:r>
              <a:r>
                <a:rPr lang="en-US" altLang="zh-CN" sz="2800" b="1" dirty="0">
                  <a:solidFill>
                    <a:schemeClr val="accent4"/>
                  </a:solidFill>
                  <a:latin typeface="+mn-ea"/>
                  <a:sym typeface="+mn-ea"/>
                </a:rPr>
                <a:t>-</a:t>
              </a:r>
              <a:r>
                <a:rPr lang="zh-CN" altLang="en-US" sz="2800" b="1" dirty="0">
                  <a:solidFill>
                    <a:schemeClr val="accent4"/>
                  </a:solidFill>
                  <a:latin typeface="+mn-ea"/>
                  <a:sym typeface="+mn-ea"/>
                </a:rPr>
                <a:t>网约导游</a:t>
              </a:r>
              <a:r>
                <a:rPr lang="zh-CN" altLang="en-US" sz="2800" b="1" dirty="0">
                  <a:solidFill>
                    <a:schemeClr val="accent4"/>
                  </a:solidFill>
                  <a:latin typeface="+mn-ea"/>
                  <a:sym typeface="+mn-ea"/>
                </a:rPr>
                <a:t>平台</a:t>
              </a:r>
              <a:endParaRPr lang="zh-CN" altLang="en-US" sz="2800" b="1" dirty="0">
                <a:solidFill>
                  <a:schemeClr val="accent4"/>
                </a:solidFill>
                <a:latin typeface="+mn-ea"/>
                <a:sym typeface="+mn-ea"/>
              </a:endParaRPr>
            </a:p>
          </p:txBody>
        </p:sp>
        <p:sp>
          <p:nvSpPr>
            <p:cNvPr id="8" name="文本框 7"/>
            <p:cNvSpPr txBox="1"/>
            <p:nvPr/>
          </p:nvSpPr>
          <p:spPr>
            <a:xfrm>
              <a:off x="5309038" y="2096809"/>
              <a:ext cx="309880" cy="368300"/>
            </a:xfrm>
            <a:prstGeom prst="rect">
              <a:avLst/>
            </a:prstGeom>
            <a:noFill/>
          </p:spPr>
          <p:txBody>
            <a:bodyPr wrap="square" rtlCol="0">
              <a:spAutoFit/>
            </a:bodyPr>
            <a:p>
              <a:endParaRPr kumimoji="1" lang="en-US" altLang="zh-CN" dirty="0">
                <a:solidFill>
                  <a:schemeClr val="bg1">
                    <a:lumMod val="50000"/>
                  </a:schemeClr>
                </a:solidFill>
              </a:endParaRPr>
            </a:p>
          </p:txBody>
        </p:sp>
      </p:grpSp>
      <p:pic>
        <p:nvPicPr>
          <p:cNvPr id="2" name="图片 1"/>
          <p:cNvPicPr>
            <a:picLocks noChangeAspect="1"/>
          </p:cNvPicPr>
          <p:nvPr/>
        </p:nvPicPr>
        <p:blipFill>
          <a:blip r:embed="rId1"/>
          <a:stretch>
            <a:fillRect/>
          </a:stretch>
        </p:blipFill>
        <p:spPr>
          <a:xfrm>
            <a:off x="6845935" y="403860"/>
            <a:ext cx="5226685" cy="314325"/>
          </a:xfrm>
          <a:prstGeom prst="rect">
            <a:avLst/>
          </a:prstGeom>
        </p:spPr>
      </p:pic>
      <p:pic>
        <p:nvPicPr>
          <p:cNvPr id="103" name="图片 102"/>
          <p:cNvPicPr/>
          <p:nvPr/>
        </p:nvPicPr>
        <p:blipFill>
          <a:blip r:embed="rId2"/>
          <a:stretch>
            <a:fillRect/>
          </a:stretch>
        </p:blipFill>
        <p:spPr>
          <a:xfrm>
            <a:off x="6845935" y="1114425"/>
            <a:ext cx="5151120" cy="5179060"/>
          </a:xfrm>
          <a:prstGeom prst="rect">
            <a:avLst/>
          </a:prstGeom>
          <a:noFill/>
          <a:ln w="9525">
            <a:noFill/>
          </a:ln>
        </p:spPr>
      </p:pic>
      <p:pic>
        <p:nvPicPr>
          <p:cNvPr id="10" name="图片 9"/>
          <p:cNvPicPr>
            <a:picLocks noChangeAspect="1"/>
          </p:cNvPicPr>
          <p:nvPr/>
        </p:nvPicPr>
        <p:blipFill>
          <a:blip r:embed="rId3"/>
          <a:stretch>
            <a:fillRect/>
          </a:stretch>
        </p:blipFill>
        <p:spPr>
          <a:xfrm>
            <a:off x="229235" y="1114425"/>
            <a:ext cx="6715125" cy="5178425"/>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12420,&quot;width&quot;:9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963</Words>
  <Application>WPS 演示</Application>
  <PresentationFormat>宽屏</PresentationFormat>
  <Paragraphs>102</Paragraphs>
  <Slides>23</Slides>
  <Notes>0</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23</vt:i4>
      </vt:variant>
    </vt:vector>
  </HeadingPairs>
  <TitlesOfParts>
    <vt:vector size="49" baseType="lpstr">
      <vt:lpstr>Arial</vt:lpstr>
      <vt:lpstr>宋体</vt:lpstr>
      <vt:lpstr>Wingdings</vt:lpstr>
      <vt:lpstr>Calibri</vt:lpstr>
      <vt:lpstr>Lifeline JL</vt:lpstr>
      <vt:lpstr>微软雅黑</vt:lpstr>
      <vt:lpstr>Impact</vt:lpstr>
      <vt:lpstr>AXIS Std B</vt:lpstr>
      <vt:lpstr>Yu Gothic UI Semibold</vt:lpstr>
      <vt:lpstr>方正舒体</vt:lpstr>
      <vt:lpstr>华文行楷</vt:lpstr>
      <vt:lpstr>Times New Roman</vt:lpstr>
      <vt:lpstr>Segoe Print</vt:lpstr>
      <vt:lpstr>Arial Unicode MS</vt:lpstr>
      <vt:lpstr>黑体</vt:lpstr>
      <vt:lpstr>隶书</vt:lpstr>
      <vt:lpstr>PMingLiU</vt:lpstr>
      <vt:lpstr>PMingLiU-ExtB</vt:lpstr>
      <vt:lpstr>DFKai-SB</vt:lpstr>
      <vt:lpstr>华文新魏</vt:lpstr>
      <vt:lpstr>Monotype Sorts</vt:lpstr>
      <vt:lpstr>Wingdings</vt:lpstr>
      <vt:lpstr>Tahoma</vt:lpstr>
      <vt:lpstr>华文细黑</vt:lpstr>
      <vt:lpstr>MingLiU-ExtB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air</dc:creator>
  <cp:lastModifiedBy>水寒</cp:lastModifiedBy>
  <cp:revision>61</cp:revision>
  <dcterms:created xsi:type="dcterms:W3CDTF">2022-02-17T02:36:00Z</dcterms:created>
  <dcterms:modified xsi:type="dcterms:W3CDTF">2022-03-03T11:37:30Z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5E01910764EF4915A5E50881CEB69C6C</vt:lpwstr>
  </property>
  <property fmtid="{D5CDD505-2E9C-101B-9397-08002B2CF9AE}" pid="3" name="KSOProductBuildVer">
    <vt:lpwstr>2052-11.1.0.11365</vt:lpwstr>
  </property>
</Properties>
</file>