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8" r:id="rId2"/>
    <p:sldId id="256" r:id="rId3"/>
    <p:sldId id="25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3" r:id="rId27"/>
    <p:sldId id="261" r:id="rId28"/>
    <p:sldId id="262" r:id="rId29"/>
    <p:sldId id="302" r:id="rId30"/>
    <p:sldId id="390" r:id="rId31"/>
    <p:sldId id="264" r:id="rId3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78" y="9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523030-F64E-48FB-A7E0-EDCB7897A83F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</dgm:pt>
    <dgm:pt modelId="{23A78681-9197-4EE0-89B5-C19119A989F9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总经理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9A2528A-F5B3-42A4-8F5B-0205B60C6359}" type="parTrans" cxnId="{B9BF1AE0-CBFA-4766-8E7F-1214AB8B99E2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6F5DB0D-0FD0-48BA-B910-13116C69888F}" type="sibTrans" cxnId="{B9BF1AE0-CBFA-4766-8E7F-1214AB8B99E2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007932F-12AE-491B-B602-A9FF824E7B6D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总经理室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C39898F-448D-43C9-A580-CE80B69FA07F}" type="parTrans" cxnId="{089F4D40-028B-4277-ABEB-717F57DF3474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2B87EF34-D094-444D-8C80-275A503C04E2}" type="sibTrans" cxnId="{089F4D40-028B-4277-ABEB-717F57DF3474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2A6BA56-A112-4385-BE20-23D3FA55DA48}">
      <dgm:prSet custT="1"/>
      <dgm:spPr/>
      <dgm:t>
        <a:bodyPr/>
        <a:lstStyle/>
        <a:p>
          <a:pPr marR="0" algn="ctr" rtl="0"/>
          <a:endParaRPr lang="en-US" altLang="zh-CN" sz="1600" b="0" i="0" u="none" strike="noStrike" kern="100" baseline="0" dirty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总经理办公室</a:t>
          </a:r>
        </a:p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　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F9E7428C-F1DA-414C-BD45-325D6181F14E}" type="parTrans" cxnId="{C484A6C7-DE42-4DED-A58C-73B22008BAC5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E6B49C1-0E5E-4370-B9B7-83C76FC375B9}" type="sibTrans" cxnId="{C484A6C7-DE42-4DED-A58C-73B22008BAC5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92209DBA-1259-437D-9672-E1BF8A2913A0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人力资源部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2A524DF-C00B-447F-8110-8E480C447737}" type="parTrans" cxnId="{1A15452E-E6F9-48F9-95D6-40888807E951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06D4890-E3BD-4C0F-A46F-A61763A95867}" type="sibTrans" cxnId="{1A15452E-E6F9-48F9-95D6-40888807E951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74603431-B728-4551-AF88-76FC05ABDEE6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艺术团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3855DF82-571E-446F-9E28-19B97745AEF6}" type="parTrans" cxnId="{1D3F560F-F823-44F4-B301-20D19E2D1C70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97E7F007-F9D8-4640-90BB-D71454888581}" type="sibTrans" cxnId="{1D3F560F-F823-44F4-B301-20D19E2D1C70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170E9E9E-8DC7-4FA0-9FB6-362C761E2141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表演技术部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5A5CBB91-92CD-438E-9724-3EE2420F5757}" type="parTrans" cxnId="{0FEF38BA-2ECB-4780-A086-D03BB39BD42E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C9C2D119-ED62-4A55-A5B3-1DCE101B2098}" type="sibTrans" cxnId="{0FEF38BA-2ECB-4780-A086-D03BB39BD42E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ECBC87AA-6753-40BA-B456-32FE9E377841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市场部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96B9F6EA-99AB-41A3-BCEA-D762CC6CB892}" type="parTrans" cxnId="{B214160D-8EA3-4F54-981A-DC6F9E416601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C2A6EC69-6FD3-430E-8470-DC14E564389C}" type="sibTrans" cxnId="{B214160D-8EA3-4F54-981A-DC6F9E416601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6BA9349B-B770-4D53-AC1E-C5FF20C64583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财务部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663C41EB-054A-456C-A5CC-5EFC50C6C053}" type="parTrans" cxnId="{01CCC24A-537E-45AE-B63F-46EA6BD68635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48A8534D-FF84-4D75-9C98-8BA68ED6DDF0}" type="sibTrans" cxnId="{01CCC24A-537E-45AE-B63F-46EA6BD68635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F2E4358-59B4-4D7A-9B86-016CAFCEE4E4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游客部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75298E9D-6462-4291-A7FC-C28D1EB5E304}" type="parTrans" cxnId="{4D2AB6A8-E46B-4E85-A7A1-0C89DD40C84A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0479014-6640-497C-B64E-77588A4F8A32}" type="sibTrans" cxnId="{4D2AB6A8-E46B-4E85-A7A1-0C89DD40C84A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25D9910C-9DEE-4841-83C4-17B1EA24DF8E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经营部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F0866F0C-BE66-49F1-9BE8-824FC39F2345}" type="parTrans" cxnId="{AAE5DC3C-374A-440C-A717-23178F801BF7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04272CCB-CD5D-434A-8482-044768FAE0C4}" type="sibTrans" cxnId="{AAE5DC3C-374A-440C-A717-23178F801BF7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F3260A9F-82AA-477F-A850-C8E460FDE70B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总务客服部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9EDC8BAD-EDDC-4FC3-A5B2-B977B1B76D85}" type="parTrans" cxnId="{29D79CE3-E980-41A2-A2BE-072854CFEDE0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463D3E54-8FF3-4A47-BB8C-9B02718F1EE0}" type="sibTrans" cxnId="{29D79CE3-E980-41A2-A2BE-072854CFEDE0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B587F8F2-1053-4D44-8085-467A7E1ECD84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安保部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B51A34F9-A6B5-4310-A97E-9FFD0E702BE0}" type="parTrans" cxnId="{9061F747-2577-4C98-B97E-A178B7B4FB1F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F69C51A8-EFC9-42D1-AC6E-D6813DEB52D2}" type="sibTrans" cxnId="{9061F747-2577-4C98-B97E-A178B7B4FB1F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C45F86B6-ACF0-45CB-973C-4E3DA4B7B77A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工程部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06C091D4-1DEC-4927-9808-C541199FD7F0}" type="parTrans" cxnId="{71957A44-BB9C-4E51-81AB-29A3FC938385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5C9A3345-4F13-443B-831F-E471B848BEC5}" type="sibTrans" cxnId="{71957A44-BB9C-4E51-81AB-29A3FC938385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ED712EB-2D13-4A03-87A2-16776F91F7AE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设备部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623D2E72-E247-401A-B9E8-E493FD4D3DA0}" type="parTrans" cxnId="{E38B83A8-12FB-4174-ACCB-925578AF4718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049E43A0-4149-4867-9865-E374E66289FB}" type="sibTrans" cxnId="{E38B83A8-12FB-4174-ACCB-925578AF4718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5D75E276-1EFE-4AB6-A7D0-021DF16A38BD}">
      <dgm:prSet custT="1"/>
      <dgm:spPr/>
      <dgm:t>
        <a:bodyPr/>
        <a:lstStyle/>
        <a:p>
          <a:pPr marR="0" algn="ctr" rtl="0"/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研究策划部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59A80001-7219-4559-8449-5D40E5338ABD}" type="parTrans" cxnId="{40337A3B-0648-4368-8282-9551607D28B3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FBA6F9F-EFBC-476F-93A8-7D3BFFFD8914}" type="sibTrans" cxnId="{40337A3B-0648-4368-8282-9551607D28B3}">
      <dgm:prSet/>
      <dgm:spPr/>
      <dgm:t>
        <a:bodyPr/>
        <a:lstStyle/>
        <a:p>
          <a:endParaRPr lang="zh-CN" altLang="en-US" sz="16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74083A9D-63B8-4524-B26C-E6BADF9362AD}" type="pres">
      <dgm:prSet presAssocID="{09523030-F64E-48FB-A7E0-EDCB7897A83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E9AA2AB-FE62-4296-8ECB-45DFE65B6D30}" type="pres">
      <dgm:prSet presAssocID="{23A78681-9197-4EE0-89B5-C19119A989F9}" presName="hierRoot1" presStyleCnt="0">
        <dgm:presLayoutVars>
          <dgm:hierBranch/>
        </dgm:presLayoutVars>
      </dgm:prSet>
      <dgm:spPr/>
    </dgm:pt>
    <dgm:pt modelId="{957E5D3C-0502-460B-A545-25F216692A13}" type="pres">
      <dgm:prSet presAssocID="{23A78681-9197-4EE0-89B5-C19119A989F9}" presName="rootComposite1" presStyleCnt="0"/>
      <dgm:spPr/>
    </dgm:pt>
    <dgm:pt modelId="{EA44632B-E4BE-4571-A394-7C1CD65B910C}" type="pres">
      <dgm:prSet presAssocID="{23A78681-9197-4EE0-89B5-C19119A989F9}" presName="rootText1" presStyleLbl="node0" presStyleIdx="0" presStyleCnt="1">
        <dgm:presLayoutVars>
          <dgm:chPref val="3"/>
        </dgm:presLayoutVars>
      </dgm:prSet>
      <dgm:spPr/>
    </dgm:pt>
    <dgm:pt modelId="{EDD41BAB-6A9C-49B9-8EA6-A892D2DADC70}" type="pres">
      <dgm:prSet presAssocID="{23A78681-9197-4EE0-89B5-C19119A989F9}" presName="rootConnector1" presStyleLbl="node1" presStyleIdx="0" presStyleCnt="0"/>
      <dgm:spPr/>
    </dgm:pt>
    <dgm:pt modelId="{7DA6B39D-FC53-44AF-B9BF-1C0140D7227C}" type="pres">
      <dgm:prSet presAssocID="{23A78681-9197-4EE0-89B5-C19119A989F9}" presName="hierChild2" presStyleCnt="0"/>
      <dgm:spPr/>
    </dgm:pt>
    <dgm:pt modelId="{5208773A-9CC2-4BDD-B98F-3E3F0480E7D1}" type="pres">
      <dgm:prSet presAssocID="{8C39898F-448D-43C9-A580-CE80B69FA07F}" presName="Name35" presStyleLbl="parChTrans1D2" presStyleIdx="0" presStyleCnt="1"/>
      <dgm:spPr/>
    </dgm:pt>
    <dgm:pt modelId="{747FE727-27E8-4BE3-9A05-3EC8E7B3393F}" type="pres">
      <dgm:prSet presAssocID="{A007932F-12AE-491B-B602-A9FF824E7B6D}" presName="hierRoot2" presStyleCnt="0">
        <dgm:presLayoutVars>
          <dgm:hierBranch/>
        </dgm:presLayoutVars>
      </dgm:prSet>
      <dgm:spPr/>
    </dgm:pt>
    <dgm:pt modelId="{410FEC1F-0E4E-4497-819C-FD7FF309CE0D}" type="pres">
      <dgm:prSet presAssocID="{A007932F-12AE-491B-B602-A9FF824E7B6D}" presName="rootComposite" presStyleCnt="0"/>
      <dgm:spPr/>
    </dgm:pt>
    <dgm:pt modelId="{8724A507-EE3C-4181-A923-5B1CA64D2AEB}" type="pres">
      <dgm:prSet presAssocID="{A007932F-12AE-491B-B602-A9FF824E7B6D}" presName="rootText" presStyleLbl="node2" presStyleIdx="0" presStyleCnt="1" custScaleX="148036">
        <dgm:presLayoutVars>
          <dgm:chPref val="3"/>
        </dgm:presLayoutVars>
      </dgm:prSet>
      <dgm:spPr/>
    </dgm:pt>
    <dgm:pt modelId="{CF19F3D8-A4A6-4E6F-9B5C-E6570BD4EDE3}" type="pres">
      <dgm:prSet presAssocID="{A007932F-12AE-491B-B602-A9FF824E7B6D}" presName="rootConnector" presStyleLbl="node2" presStyleIdx="0" presStyleCnt="1"/>
      <dgm:spPr/>
    </dgm:pt>
    <dgm:pt modelId="{800554CF-1F73-4C69-B7A5-619D9E9DBD83}" type="pres">
      <dgm:prSet presAssocID="{A007932F-12AE-491B-B602-A9FF824E7B6D}" presName="hierChild4" presStyleCnt="0"/>
      <dgm:spPr/>
    </dgm:pt>
    <dgm:pt modelId="{3BA40D3B-FC92-4481-9D4F-A1403297D112}" type="pres">
      <dgm:prSet presAssocID="{F9E7428C-F1DA-414C-BD45-325D6181F14E}" presName="Name35" presStyleLbl="parChTrans1D3" presStyleIdx="0" presStyleCnt="13"/>
      <dgm:spPr/>
    </dgm:pt>
    <dgm:pt modelId="{30B61880-4601-43EB-B597-0F85A6AC293A}" type="pres">
      <dgm:prSet presAssocID="{D2A6BA56-A112-4385-BE20-23D3FA55DA48}" presName="hierRoot2" presStyleCnt="0">
        <dgm:presLayoutVars>
          <dgm:hierBranch val="r"/>
        </dgm:presLayoutVars>
      </dgm:prSet>
      <dgm:spPr/>
    </dgm:pt>
    <dgm:pt modelId="{54408439-B494-401E-A528-2B3BB4E961BA}" type="pres">
      <dgm:prSet presAssocID="{D2A6BA56-A112-4385-BE20-23D3FA55DA48}" presName="rootComposite" presStyleCnt="0"/>
      <dgm:spPr/>
    </dgm:pt>
    <dgm:pt modelId="{D859AF9F-9AE4-4973-BD6E-E8D0EE7285C8}" type="pres">
      <dgm:prSet presAssocID="{D2A6BA56-A112-4385-BE20-23D3FA55DA48}" presName="rootText" presStyleLbl="node3" presStyleIdx="0" presStyleCnt="13" custScaleY="272829">
        <dgm:presLayoutVars>
          <dgm:chPref val="3"/>
        </dgm:presLayoutVars>
      </dgm:prSet>
      <dgm:spPr/>
    </dgm:pt>
    <dgm:pt modelId="{84D7D5D0-FBB5-47A2-B6DA-6BE82506E773}" type="pres">
      <dgm:prSet presAssocID="{D2A6BA56-A112-4385-BE20-23D3FA55DA48}" presName="rootConnector" presStyleLbl="node3" presStyleIdx="0" presStyleCnt="13"/>
      <dgm:spPr/>
    </dgm:pt>
    <dgm:pt modelId="{33AA6D3A-CC70-457E-9F84-E8E25C3FF864}" type="pres">
      <dgm:prSet presAssocID="{D2A6BA56-A112-4385-BE20-23D3FA55DA48}" presName="hierChild4" presStyleCnt="0"/>
      <dgm:spPr/>
    </dgm:pt>
    <dgm:pt modelId="{F745E8F6-F16F-49E4-9D5E-8F78C304AEA5}" type="pres">
      <dgm:prSet presAssocID="{D2A6BA56-A112-4385-BE20-23D3FA55DA48}" presName="hierChild5" presStyleCnt="0"/>
      <dgm:spPr/>
    </dgm:pt>
    <dgm:pt modelId="{60E94141-7E14-493A-A870-53688A63DF61}" type="pres">
      <dgm:prSet presAssocID="{A2A524DF-C00B-447F-8110-8E480C447737}" presName="Name35" presStyleLbl="parChTrans1D3" presStyleIdx="1" presStyleCnt="13"/>
      <dgm:spPr/>
    </dgm:pt>
    <dgm:pt modelId="{1C3883A5-2659-4A7F-8D5F-0ABBFD53219C}" type="pres">
      <dgm:prSet presAssocID="{92209DBA-1259-437D-9672-E1BF8A2913A0}" presName="hierRoot2" presStyleCnt="0">
        <dgm:presLayoutVars>
          <dgm:hierBranch val="r"/>
        </dgm:presLayoutVars>
      </dgm:prSet>
      <dgm:spPr/>
    </dgm:pt>
    <dgm:pt modelId="{E51807FE-331E-45F4-B4EB-3EA4228055D7}" type="pres">
      <dgm:prSet presAssocID="{92209DBA-1259-437D-9672-E1BF8A2913A0}" presName="rootComposite" presStyleCnt="0"/>
      <dgm:spPr/>
    </dgm:pt>
    <dgm:pt modelId="{D1A547D0-A68B-4206-BF7E-B31CB12AC696}" type="pres">
      <dgm:prSet presAssocID="{92209DBA-1259-437D-9672-E1BF8A2913A0}" presName="rootText" presStyleLbl="node3" presStyleIdx="1" presStyleCnt="13" custScaleY="257043">
        <dgm:presLayoutVars>
          <dgm:chPref val="3"/>
        </dgm:presLayoutVars>
      </dgm:prSet>
      <dgm:spPr/>
    </dgm:pt>
    <dgm:pt modelId="{BA9A290D-6C3F-4BBF-A0E9-A82DF14CA6B3}" type="pres">
      <dgm:prSet presAssocID="{92209DBA-1259-437D-9672-E1BF8A2913A0}" presName="rootConnector" presStyleLbl="node3" presStyleIdx="1" presStyleCnt="13"/>
      <dgm:spPr/>
    </dgm:pt>
    <dgm:pt modelId="{D4CEF470-E948-483F-8063-EF44ACD41D66}" type="pres">
      <dgm:prSet presAssocID="{92209DBA-1259-437D-9672-E1BF8A2913A0}" presName="hierChild4" presStyleCnt="0"/>
      <dgm:spPr/>
    </dgm:pt>
    <dgm:pt modelId="{AB47422C-1E30-40F7-9BF2-075087BD3E83}" type="pres">
      <dgm:prSet presAssocID="{92209DBA-1259-437D-9672-E1BF8A2913A0}" presName="hierChild5" presStyleCnt="0"/>
      <dgm:spPr/>
    </dgm:pt>
    <dgm:pt modelId="{7255D09A-F8A3-4AD8-807B-DB10F19192E0}" type="pres">
      <dgm:prSet presAssocID="{3855DF82-571E-446F-9E28-19B97745AEF6}" presName="Name35" presStyleLbl="parChTrans1D3" presStyleIdx="2" presStyleCnt="13"/>
      <dgm:spPr/>
    </dgm:pt>
    <dgm:pt modelId="{DC54F39E-9176-4605-B711-AD22D324BDD3}" type="pres">
      <dgm:prSet presAssocID="{74603431-B728-4551-AF88-76FC05ABDEE6}" presName="hierRoot2" presStyleCnt="0">
        <dgm:presLayoutVars>
          <dgm:hierBranch val="r"/>
        </dgm:presLayoutVars>
      </dgm:prSet>
      <dgm:spPr/>
    </dgm:pt>
    <dgm:pt modelId="{CF355E43-59B2-4FFC-B7B7-DD7B23C23ECF}" type="pres">
      <dgm:prSet presAssocID="{74603431-B728-4551-AF88-76FC05ABDEE6}" presName="rootComposite" presStyleCnt="0"/>
      <dgm:spPr/>
    </dgm:pt>
    <dgm:pt modelId="{DF917645-FB11-451A-9901-F5FD37A86713}" type="pres">
      <dgm:prSet presAssocID="{74603431-B728-4551-AF88-76FC05ABDEE6}" presName="rootText" presStyleLbl="node3" presStyleIdx="2" presStyleCnt="13">
        <dgm:presLayoutVars>
          <dgm:chPref val="3"/>
        </dgm:presLayoutVars>
      </dgm:prSet>
      <dgm:spPr/>
    </dgm:pt>
    <dgm:pt modelId="{02462783-91B3-4875-8FF9-5280E2BADB95}" type="pres">
      <dgm:prSet presAssocID="{74603431-B728-4551-AF88-76FC05ABDEE6}" presName="rootConnector" presStyleLbl="node3" presStyleIdx="2" presStyleCnt="13"/>
      <dgm:spPr/>
    </dgm:pt>
    <dgm:pt modelId="{94346AB9-189C-427A-8152-0395A76D3CF9}" type="pres">
      <dgm:prSet presAssocID="{74603431-B728-4551-AF88-76FC05ABDEE6}" presName="hierChild4" presStyleCnt="0"/>
      <dgm:spPr/>
    </dgm:pt>
    <dgm:pt modelId="{AF4DD357-F80B-41D7-B8E0-7FCDEB0F83C4}" type="pres">
      <dgm:prSet presAssocID="{74603431-B728-4551-AF88-76FC05ABDEE6}" presName="hierChild5" presStyleCnt="0"/>
      <dgm:spPr/>
    </dgm:pt>
    <dgm:pt modelId="{EE698209-7D8A-40B4-9CF6-251D05F9B01A}" type="pres">
      <dgm:prSet presAssocID="{5A5CBB91-92CD-438E-9724-3EE2420F5757}" presName="Name35" presStyleLbl="parChTrans1D3" presStyleIdx="3" presStyleCnt="13"/>
      <dgm:spPr/>
    </dgm:pt>
    <dgm:pt modelId="{1B2AB8DB-F1C2-4455-93AB-4849D66AE337}" type="pres">
      <dgm:prSet presAssocID="{170E9E9E-8DC7-4FA0-9FB6-362C761E2141}" presName="hierRoot2" presStyleCnt="0">
        <dgm:presLayoutVars>
          <dgm:hierBranch val="r"/>
        </dgm:presLayoutVars>
      </dgm:prSet>
      <dgm:spPr/>
    </dgm:pt>
    <dgm:pt modelId="{E2CD32EB-DBB2-43E3-BBB7-C38ED9DDA418}" type="pres">
      <dgm:prSet presAssocID="{170E9E9E-8DC7-4FA0-9FB6-362C761E2141}" presName="rootComposite" presStyleCnt="0"/>
      <dgm:spPr/>
    </dgm:pt>
    <dgm:pt modelId="{690CBAF8-1F6E-4FF3-839D-28F99E3C6F91}" type="pres">
      <dgm:prSet presAssocID="{170E9E9E-8DC7-4FA0-9FB6-362C761E2141}" presName="rootText" presStyleLbl="node3" presStyleIdx="3" presStyleCnt="13" custScaleY="210093">
        <dgm:presLayoutVars>
          <dgm:chPref val="3"/>
        </dgm:presLayoutVars>
      </dgm:prSet>
      <dgm:spPr/>
    </dgm:pt>
    <dgm:pt modelId="{E86BA68E-517F-499D-9E20-B40A1BF38C6B}" type="pres">
      <dgm:prSet presAssocID="{170E9E9E-8DC7-4FA0-9FB6-362C761E2141}" presName="rootConnector" presStyleLbl="node3" presStyleIdx="3" presStyleCnt="13"/>
      <dgm:spPr/>
    </dgm:pt>
    <dgm:pt modelId="{2FA6EF8D-F1B7-493C-9A80-BDE711056680}" type="pres">
      <dgm:prSet presAssocID="{170E9E9E-8DC7-4FA0-9FB6-362C761E2141}" presName="hierChild4" presStyleCnt="0"/>
      <dgm:spPr/>
    </dgm:pt>
    <dgm:pt modelId="{09A21B96-5965-43BE-9E7C-C6C77A4D3736}" type="pres">
      <dgm:prSet presAssocID="{170E9E9E-8DC7-4FA0-9FB6-362C761E2141}" presName="hierChild5" presStyleCnt="0"/>
      <dgm:spPr/>
    </dgm:pt>
    <dgm:pt modelId="{C77B8550-8CEA-4019-9973-6C834B2CA3C7}" type="pres">
      <dgm:prSet presAssocID="{96B9F6EA-99AB-41A3-BCEA-D762CC6CB892}" presName="Name35" presStyleLbl="parChTrans1D3" presStyleIdx="4" presStyleCnt="13"/>
      <dgm:spPr/>
    </dgm:pt>
    <dgm:pt modelId="{29900A04-BBC2-46FC-9EE3-F23AD1B59106}" type="pres">
      <dgm:prSet presAssocID="{ECBC87AA-6753-40BA-B456-32FE9E377841}" presName="hierRoot2" presStyleCnt="0">
        <dgm:presLayoutVars>
          <dgm:hierBranch val="r"/>
        </dgm:presLayoutVars>
      </dgm:prSet>
      <dgm:spPr/>
    </dgm:pt>
    <dgm:pt modelId="{D075E8E9-414F-4A1D-91B2-ECD6520BC76E}" type="pres">
      <dgm:prSet presAssocID="{ECBC87AA-6753-40BA-B456-32FE9E377841}" presName="rootComposite" presStyleCnt="0"/>
      <dgm:spPr/>
    </dgm:pt>
    <dgm:pt modelId="{9E071313-5EEB-45CB-869B-EA955FAF0D9C}" type="pres">
      <dgm:prSet presAssocID="{ECBC87AA-6753-40BA-B456-32FE9E377841}" presName="rootText" presStyleLbl="node3" presStyleIdx="4" presStyleCnt="13">
        <dgm:presLayoutVars>
          <dgm:chPref val="3"/>
        </dgm:presLayoutVars>
      </dgm:prSet>
      <dgm:spPr/>
    </dgm:pt>
    <dgm:pt modelId="{4C6E01F1-CA16-437A-B0B5-C1765BA866A8}" type="pres">
      <dgm:prSet presAssocID="{ECBC87AA-6753-40BA-B456-32FE9E377841}" presName="rootConnector" presStyleLbl="node3" presStyleIdx="4" presStyleCnt="13"/>
      <dgm:spPr/>
    </dgm:pt>
    <dgm:pt modelId="{A4284A58-3FCE-4713-A5C2-8A92156E0D0F}" type="pres">
      <dgm:prSet presAssocID="{ECBC87AA-6753-40BA-B456-32FE9E377841}" presName="hierChild4" presStyleCnt="0"/>
      <dgm:spPr/>
    </dgm:pt>
    <dgm:pt modelId="{1DD59913-8C89-4E00-9B66-B38EDA364AB8}" type="pres">
      <dgm:prSet presAssocID="{ECBC87AA-6753-40BA-B456-32FE9E377841}" presName="hierChild5" presStyleCnt="0"/>
      <dgm:spPr/>
    </dgm:pt>
    <dgm:pt modelId="{33046C9B-DDF0-4B9D-BD02-D01C226B1160}" type="pres">
      <dgm:prSet presAssocID="{663C41EB-054A-456C-A5CC-5EFC50C6C053}" presName="Name35" presStyleLbl="parChTrans1D3" presStyleIdx="5" presStyleCnt="13"/>
      <dgm:spPr/>
    </dgm:pt>
    <dgm:pt modelId="{D142D993-E6C2-4F83-9AE4-8A61D234C067}" type="pres">
      <dgm:prSet presAssocID="{6BA9349B-B770-4D53-AC1E-C5FF20C64583}" presName="hierRoot2" presStyleCnt="0">
        <dgm:presLayoutVars>
          <dgm:hierBranch val="r"/>
        </dgm:presLayoutVars>
      </dgm:prSet>
      <dgm:spPr/>
    </dgm:pt>
    <dgm:pt modelId="{90FDD058-A3B5-4945-B082-40487110686A}" type="pres">
      <dgm:prSet presAssocID="{6BA9349B-B770-4D53-AC1E-C5FF20C64583}" presName="rootComposite" presStyleCnt="0"/>
      <dgm:spPr/>
    </dgm:pt>
    <dgm:pt modelId="{97DA05C0-D779-4417-B6BA-F0B0CD1C37A7}" type="pres">
      <dgm:prSet presAssocID="{6BA9349B-B770-4D53-AC1E-C5FF20C64583}" presName="rootText" presStyleLbl="node3" presStyleIdx="5" presStyleCnt="13">
        <dgm:presLayoutVars>
          <dgm:chPref val="3"/>
        </dgm:presLayoutVars>
      </dgm:prSet>
      <dgm:spPr/>
    </dgm:pt>
    <dgm:pt modelId="{883A2E39-FB5F-4231-B6BC-D0F64087FF78}" type="pres">
      <dgm:prSet presAssocID="{6BA9349B-B770-4D53-AC1E-C5FF20C64583}" presName="rootConnector" presStyleLbl="node3" presStyleIdx="5" presStyleCnt="13"/>
      <dgm:spPr/>
    </dgm:pt>
    <dgm:pt modelId="{A30D02FA-8DF4-4CB7-94D6-AC53BAA58031}" type="pres">
      <dgm:prSet presAssocID="{6BA9349B-B770-4D53-AC1E-C5FF20C64583}" presName="hierChild4" presStyleCnt="0"/>
      <dgm:spPr/>
    </dgm:pt>
    <dgm:pt modelId="{20E44826-4A91-4B2B-B8A9-079F97A2E0EE}" type="pres">
      <dgm:prSet presAssocID="{6BA9349B-B770-4D53-AC1E-C5FF20C64583}" presName="hierChild5" presStyleCnt="0"/>
      <dgm:spPr/>
    </dgm:pt>
    <dgm:pt modelId="{4FF5AC9F-F09E-4267-BCDB-716B1648D889}" type="pres">
      <dgm:prSet presAssocID="{75298E9D-6462-4291-A7FC-C28D1EB5E304}" presName="Name35" presStyleLbl="parChTrans1D3" presStyleIdx="6" presStyleCnt="13"/>
      <dgm:spPr/>
    </dgm:pt>
    <dgm:pt modelId="{FCA79590-7BAE-432B-B294-14908E7CDAF0}" type="pres">
      <dgm:prSet presAssocID="{8F2E4358-59B4-4D7A-9B86-016CAFCEE4E4}" presName="hierRoot2" presStyleCnt="0">
        <dgm:presLayoutVars>
          <dgm:hierBranch val="r"/>
        </dgm:presLayoutVars>
      </dgm:prSet>
      <dgm:spPr/>
    </dgm:pt>
    <dgm:pt modelId="{7AC21CC4-C2C0-48CC-999D-D762BBEA7F5F}" type="pres">
      <dgm:prSet presAssocID="{8F2E4358-59B4-4D7A-9B86-016CAFCEE4E4}" presName="rootComposite" presStyleCnt="0"/>
      <dgm:spPr/>
    </dgm:pt>
    <dgm:pt modelId="{D8481221-A9C1-47B3-9517-7C482D86A7A4}" type="pres">
      <dgm:prSet presAssocID="{8F2E4358-59B4-4D7A-9B86-016CAFCEE4E4}" presName="rootText" presStyleLbl="node3" presStyleIdx="6" presStyleCnt="13">
        <dgm:presLayoutVars>
          <dgm:chPref val="3"/>
        </dgm:presLayoutVars>
      </dgm:prSet>
      <dgm:spPr/>
    </dgm:pt>
    <dgm:pt modelId="{974CE910-9EE8-4852-AFAA-65B11EEC53D3}" type="pres">
      <dgm:prSet presAssocID="{8F2E4358-59B4-4D7A-9B86-016CAFCEE4E4}" presName="rootConnector" presStyleLbl="node3" presStyleIdx="6" presStyleCnt="13"/>
      <dgm:spPr/>
    </dgm:pt>
    <dgm:pt modelId="{E1209CF5-DFC1-430B-A42F-3DDF810B2F05}" type="pres">
      <dgm:prSet presAssocID="{8F2E4358-59B4-4D7A-9B86-016CAFCEE4E4}" presName="hierChild4" presStyleCnt="0"/>
      <dgm:spPr/>
    </dgm:pt>
    <dgm:pt modelId="{8DDCB577-ED5E-417A-8DCF-8F33BCE241D7}" type="pres">
      <dgm:prSet presAssocID="{8F2E4358-59B4-4D7A-9B86-016CAFCEE4E4}" presName="hierChild5" presStyleCnt="0"/>
      <dgm:spPr/>
    </dgm:pt>
    <dgm:pt modelId="{D170CB7C-9703-4BCE-A623-6A6C5100D3DB}" type="pres">
      <dgm:prSet presAssocID="{F0866F0C-BE66-49F1-9BE8-824FC39F2345}" presName="Name35" presStyleLbl="parChTrans1D3" presStyleIdx="7" presStyleCnt="13"/>
      <dgm:spPr/>
    </dgm:pt>
    <dgm:pt modelId="{8AA72F5C-AFE8-47CB-BF4E-8D9FD18182EC}" type="pres">
      <dgm:prSet presAssocID="{25D9910C-9DEE-4841-83C4-17B1EA24DF8E}" presName="hierRoot2" presStyleCnt="0">
        <dgm:presLayoutVars>
          <dgm:hierBranch val="r"/>
        </dgm:presLayoutVars>
      </dgm:prSet>
      <dgm:spPr/>
    </dgm:pt>
    <dgm:pt modelId="{DEBA7BED-CF02-47FF-88DA-652EE6A782C1}" type="pres">
      <dgm:prSet presAssocID="{25D9910C-9DEE-4841-83C4-17B1EA24DF8E}" presName="rootComposite" presStyleCnt="0"/>
      <dgm:spPr/>
    </dgm:pt>
    <dgm:pt modelId="{B6D368AC-B932-4C5C-9129-8E447636A525}" type="pres">
      <dgm:prSet presAssocID="{25D9910C-9DEE-4841-83C4-17B1EA24DF8E}" presName="rootText" presStyleLbl="node3" presStyleIdx="7" presStyleCnt="13">
        <dgm:presLayoutVars>
          <dgm:chPref val="3"/>
        </dgm:presLayoutVars>
      </dgm:prSet>
      <dgm:spPr/>
    </dgm:pt>
    <dgm:pt modelId="{0B55A3FA-D4D4-4D75-880B-F8AEA12D27F6}" type="pres">
      <dgm:prSet presAssocID="{25D9910C-9DEE-4841-83C4-17B1EA24DF8E}" presName="rootConnector" presStyleLbl="node3" presStyleIdx="7" presStyleCnt="13"/>
      <dgm:spPr/>
    </dgm:pt>
    <dgm:pt modelId="{B51C8580-86BF-4F20-B054-FF966C83BEDD}" type="pres">
      <dgm:prSet presAssocID="{25D9910C-9DEE-4841-83C4-17B1EA24DF8E}" presName="hierChild4" presStyleCnt="0"/>
      <dgm:spPr/>
    </dgm:pt>
    <dgm:pt modelId="{6BF3D0C0-A4DA-4534-8168-C148DDE62845}" type="pres">
      <dgm:prSet presAssocID="{25D9910C-9DEE-4841-83C4-17B1EA24DF8E}" presName="hierChild5" presStyleCnt="0"/>
      <dgm:spPr/>
    </dgm:pt>
    <dgm:pt modelId="{8D78470B-310F-4CBC-B260-12C29A138C5D}" type="pres">
      <dgm:prSet presAssocID="{9EDC8BAD-EDDC-4FC3-A5B2-B977B1B76D85}" presName="Name35" presStyleLbl="parChTrans1D3" presStyleIdx="8" presStyleCnt="13"/>
      <dgm:spPr/>
    </dgm:pt>
    <dgm:pt modelId="{B49A3362-3B80-42F8-9708-FDBEBA78A414}" type="pres">
      <dgm:prSet presAssocID="{F3260A9F-82AA-477F-A850-C8E460FDE70B}" presName="hierRoot2" presStyleCnt="0">
        <dgm:presLayoutVars>
          <dgm:hierBranch val="r"/>
        </dgm:presLayoutVars>
      </dgm:prSet>
      <dgm:spPr/>
    </dgm:pt>
    <dgm:pt modelId="{0A5A0A38-11D6-453F-B8D3-21A8369EC203}" type="pres">
      <dgm:prSet presAssocID="{F3260A9F-82AA-477F-A850-C8E460FDE70B}" presName="rootComposite" presStyleCnt="0"/>
      <dgm:spPr/>
    </dgm:pt>
    <dgm:pt modelId="{A6568E6A-C906-4A05-9546-FEAFE16F427B}" type="pres">
      <dgm:prSet presAssocID="{F3260A9F-82AA-477F-A850-C8E460FDE70B}" presName="rootText" presStyleLbl="node3" presStyleIdx="8" presStyleCnt="13" custScaleY="205751">
        <dgm:presLayoutVars>
          <dgm:chPref val="3"/>
        </dgm:presLayoutVars>
      </dgm:prSet>
      <dgm:spPr/>
    </dgm:pt>
    <dgm:pt modelId="{41BADC82-13B1-42F6-B64B-586978ADF714}" type="pres">
      <dgm:prSet presAssocID="{F3260A9F-82AA-477F-A850-C8E460FDE70B}" presName="rootConnector" presStyleLbl="node3" presStyleIdx="8" presStyleCnt="13"/>
      <dgm:spPr/>
    </dgm:pt>
    <dgm:pt modelId="{FA3279D4-D1E7-4924-B816-9BE90C73A551}" type="pres">
      <dgm:prSet presAssocID="{F3260A9F-82AA-477F-A850-C8E460FDE70B}" presName="hierChild4" presStyleCnt="0"/>
      <dgm:spPr/>
    </dgm:pt>
    <dgm:pt modelId="{31FCC1A8-4E29-4101-92B0-D201621F4E55}" type="pres">
      <dgm:prSet presAssocID="{F3260A9F-82AA-477F-A850-C8E460FDE70B}" presName="hierChild5" presStyleCnt="0"/>
      <dgm:spPr/>
    </dgm:pt>
    <dgm:pt modelId="{AEC86687-726B-47CA-85D4-60DFE678E19B}" type="pres">
      <dgm:prSet presAssocID="{B51A34F9-A6B5-4310-A97E-9FFD0E702BE0}" presName="Name35" presStyleLbl="parChTrans1D3" presStyleIdx="9" presStyleCnt="13"/>
      <dgm:spPr/>
    </dgm:pt>
    <dgm:pt modelId="{EEFF35CE-95D2-4AEA-8371-89509BA463E8}" type="pres">
      <dgm:prSet presAssocID="{B587F8F2-1053-4D44-8085-467A7E1ECD84}" presName="hierRoot2" presStyleCnt="0">
        <dgm:presLayoutVars>
          <dgm:hierBranch val="r"/>
        </dgm:presLayoutVars>
      </dgm:prSet>
      <dgm:spPr/>
    </dgm:pt>
    <dgm:pt modelId="{649BB50B-1FBB-445A-883D-9EA56C9A8FFC}" type="pres">
      <dgm:prSet presAssocID="{B587F8F2-1053-4D44-8085-467A7E1ECD84}" presName="rootComposite" presStyleCnt="0"/>
      <dgm:spPr/>
    </dgm:pt>
    <dgm:pt modelId="{497E8AD1-05BE-4530-B774-0B39F0558899}" type="pres">
      <dgm:prSet presAssocID="{B587F8F2-1053-4D44-8085-467A7E1ECD84}" presName="rootText" presStyleLbl="node3" presStyleIdx="9" presStyleCnt="13">
        <dgm:presLayoutVars>
          <dgm:chPref val="3"/>
        </dgm:presLayoutVars>
      </dgm:prSet>
      <dgm:spPr/>
    </dgm:pt>
    <dgm:pt modelId="{ECA45BD5-7E7C-482A-B1BD-E749299EEF1A}" type="pres">
      <dgm:prSet presAssocID="{B587F8F2-1053-4D44-8085-467A7E1ECD84}" presName="rootConnector" presStyleLbl="node3" presStyleIdx="9" presStyleCnt="13"/>
      <dgm:spPr/>
    </dgm:pt>
    <dgm:pt modelId="{FA243148-B971-43E0-A421-DE6883BEA0D1}" type="pres">
      <dgm:prSet presAssocID="{B587F8F2-1053-4D44-8085-467A7E1ECD84}" presName="hierChild4" presStyleCnt="0"/>
      <dgm:spPr/>
    </dgm:pt>
    <dgm:pt modelId="{E79D081B-DEA6-496B-9E13-D34EF6DE0DCD}" type="pres">
      <dgm:prSet presAssocID="{B587F8F2-1053-4D44-8085-467A7E1ECD84}" presName="hierChild5" presStyleCnt="0"/>
      <dgm:spPr/>
    </dgm:pt>
    <dgm:pt modelId="{C1B34FDA-D428-4AAC-8E9E-962E4F632A9D}" type="pres">
      <dgm:prSet presAssocID="{06C091D4-1DEC-4927-9808-C541199FD7F0}" presName="Name35" presStyleLbl="parChTrans1D3" presStyleIdx="10" presStyleCnt="13"/>
      <dgm:spPr/>
    </dgm:pt>
    <dgm:pt modelId="{875347D3-8C11-4E2C-9053-7BD79154C014}" type="pres">
      <dgm:prSet presAssocID="{C45F86B6-ACF0-45CB-973C-4E3DA4B7B77A}" presName="hierRoot2" presStyleCnt="0">
        <dgm:presLayoutVars>
          <dgm:hierBranch val="r"/>
        </dgm:presLayoutVars>
      </dgm:prSet>
      <dgm:spPr/>
    </dgm:pt>
    <dgm:pt modelId="{5F42A92D-990E-49FD-91D8-02C286A204C2}" type="pres">
      <dgm:prSet presAssocID="{C45F86B6-ACF0-45CB-973C-4E3DA4B7B77A}" presName="rootComposite" presStyleCnt="0"/>
      <dgm:spPr/>
    </dgm:pt>
    <dgm:pt modelId="{CD6DC9AC-F6A8-4B5B-9792-BA936BCED57C}" type="pres">
      <dgm:prSet presAssocID="{C45F86B6-ACF0-45CB-973C-4E3DA4B7B77A}" presName="rootText" presStyleLbl="node3" presStyleIdx="10" presStyleCnt="13">
        <dgm:presLayoutVars>
          <dgm:chPref val="3"/>
        </dgm:presLayoutVars>
      </dgm:prSet>
      <dgm:spPr/>
    </dgm:pt>
    <dgm:pt modelId="{1AD9786D-6F6C-43F7-96C6-01AAD77D4335}" type="pres">
      <dgm:prSet presAssocID="{C45F86B6-ACF0-45CB-973C-4E3DA4B7B77A}" presName="rootConnector" presStyleLbl="node3" presStyleIdx="10" presStyleCnt="13"/>
      <dgm:spPr/>
    </dgm:pt>
    <dgm:pt modelId="{8EBCC712-F611-4DA0-ACA6-BFA307AC5186}" type="pres">
      <dgm:prSet presAssocID="{C45F86B6-ACF0-45CB-973C-4E3DA4B7B77A}" presName="hierChild4" presStyleCnt="0"/>
      <dgm:spPr/>
    </dgm:pt>
    <dgm:pt modelId="{E8C19FFB-DC87-44FC-985C-1EE5C2146254}" type="pres">
      <dgm:prSet presAssocID="{C45F86B6-ACF0-45CB-973C-4E3DA4B7B77A}" presName="hierChild5" presStyleCnt="0"/>
      <dgm:spPr/>
    </dgm:pt>
    <dgm:pt modelId="{833B785B-C6DD-42E5-97C3-E1334DEEAC18}" type="pres">
      <dgm:prSet presAssocID="{623D2E72-E247-401A-B9E8-E493FD4D3DA0}" presName="Name35" presStyleLbl="parChTrans1D3" presStyleIdx="11" presStyleCnt="13"/>
      <dgm:spPr/>
    </dgm:pt>
    <dgm:pt modelId="{5B36DA09-46B6-4B29-832D-55FB6DCA0C66}" type="pres">
      <dgm:prSet presAssocID="{AED712EB-2D13-4A03-87A2-16776F91F7AE}" presName="hierRoot2" presStyleCnt="0">
        <dgm:presLayoutVars>
          <dgm:hierBranch val="r"/>
        </dgm:presLayoutVars>
      </dgm:prSet>
      <dgm:spPr/>
    </dgm:pt>
    <dgm:pt modelId="{3EFBB8BA-04E7-4A20-ABAE-BCBDAD73C715}" type="pres">
      <dgm:prSet presAssocID="{AED712EB-2D13-4A03-87A2-16776F91F7AE}" presName="rootComposite" presStyleCnt="0"/>
      <dgm:spPr/>
    </dgm:pt>
    <dgm:pt modelId="{447D753D-D31F-4A13-B4A8-9FD79B4A59B9}" type="pres">
      <dgm:prSet presAssocID="{AED712EB-2D13-4A03-87A2-16776F91F7AE}" presName="rootText" presStyleLbl="node3" presStyleIdx="11" presStyleCnt="13">
        <dgm:presLayoutVars>
          <dgm:chPref val="3"/>
        </dgm:presLayoutVars>
      </dgm:prSet>
      <dgm:spPr/>
    </dgm:pt>
    <dgm:pt modelId="{CA3CF5F0-B680-4D21-A2F3-5EF094B47A3A}" type="pres">
      <dgm:prSet presAssocID="{AED712EB-2D13-4A03-87A2-16776F91F7AE}" presName="rootConnector" presStyleLbl="node3" presStyleIdx="11" presStyleCnt="13"/>
      <dgm:spPr/>
    </dgm:pt>
    <dgm:pt modelId="{690940FB-C38B-4BD5-915B-1D816F360148}" type="pres">
      <dgm:prSet presAssocID="{AED712EB-2D13-4A03-87A2-16776F91F7AE}" presName="hierChild4" presStyleCnt="0"/>
      <dgm:spPr/>
    </dgm:pt>
    <dgm:pt modelId="{AEB4D4AF-C005-4E1B-A24D-DBFE63F30E47}" type="pres">
      <dgm:prSet presAssocID="{AED712EB-2D13-4A03-87A2-16776F91F7AE}" presName="hierChild5" presStyleCnt="0"/>
      <dgm:spPr/>
    </dgm:pt>
    <dgm:pt modelId="{0B8781E6-F095-4BFF-AB8F-B921F5746AA1}" type="pres">
      <dgm:prSet presAssocID="{59A80001-7219-4559-8449-5D40E5338ABD}" presName="Name35" presStyleLbl="parChTrans1D3" presStyleIdx="12" presStyleCnt="13"/>
      <dgm:spPr/>
    </dgm:pt>
    <dgm:pt modelId="{3E6790F3-DD41-4A39-B8E4-9BB10F3F43AA}" type="pres">
      <dgm:prSet presAssocID="{5D75E276-1EFE-4AB6-A7D0-021DF16A38BD}" presName="hierRoot2" presStyleCnt="0">
        <dgm:presLayoutVars>
          <dgm:hierBranch val="r"/>
        </dgm:presLayoutVars>
      </dgm:prSet>
      <dgm:spPr/>
    </dgm:pt>
    <dgm:pt modelId="{41D2B41B-CA97-4794-9C4C-4BF5E78BDF17}" type="pres">
      <dgm:prSet presAssocID="{5D75E276-1EFE-4AB6-A7D0-021DF16A38BD}" presName="rootComposite" presStyleCnt="0"/>
      <dgm:spPr/>
    </dgm:pt>
    <dgm:pt modelId="{1720D617-304C-4759-9243-4547BED0798D}" type="pres">
      <dgm:prSet presAssocID="{5D75E276-1EFE-4AB6-A7D0-021DF16A38BD}" presName="rootText" presStyleLbl="node3" presStyleIdx="12" presStyleCnt="13" custScaleY="272765">
        <dgm:presLayoutVars>
          <dgm:chPref val="3"/>
        </dgm:presLayoutVars>
      </dgm:prSet>
      <dgm:spPr/>
    </dgm:pt>
    <dgm:pt modelId="{4C769E6E-372B-4FAA-AFF9-792BEF2E53C5}" type="pres">
      <dgm:prSet presAssocID="{5D75E276-1EFE-4AB6-A7D0-021DF16A38BD}" presName="rootConnector" presStyleLbl="node3" presStyleIdx="12" presStyleCnt="13"/>
      <dgm:spPr/>
    </dgm:pt>
    <dgm:pt modelId="{0CB2926F-5A4A-44CE-A2DF-3FFB44F39341}" type="pres">
      <dgm:prSet presAssocID="{5D75E276-1EFE-4AB6-A7D0-021DF16A38BD}" presName="hierChild4" presStyleCnt="0"/>
      <dgm:spPr/>
    </dgm:pt>
    <dgm:pt modelId="{6C10EA24-CBA4-4882-BA94-4AF947E85722}" type="pres">
      <dgm:prSet presAssocID="{5D75E276-1EFE-4AB6-A7D0-021DF16A38BD}" presName="hierChild5" presStyleCnt="0"/>
      <dgm:spPr/>
    </dgm:pt>
    <dgm:pt modelId="{BCA5F050-ECBA-40B7-9C7B-1F76F6B69834}" type="pres">
      <dgm:prSet presAssocID="{A007932F-12AE-491B-B602-A9FF824E7B6D}" presName="hierChild5" presStyleCnt="0"/>
      <dgm:spPr/>
    </dgm:pt>
    <dgm:pt modelId="{14559E94-C853-4655-90F3-8429FB354F91}" type="pres">
      <dgm:prSet presAssocID="{23A78681-9197-4EE0-89B5-C19119A989F9}" presName="hierChild3" presStyleCnt="0"/>
      <dgm:spPr/>
    </dgm:pt>
  </dgm:ptLst>
  <dgm:cxnLst>
    <dgm:cxn modelId="{AEEA9007-0042-46B0-862D-74FB3C37F060}" type="presOf" srcId="{A007932F-12AE-491B-B602-A9FF824E7B6D}" destId="{CF19F3D8-A4A6-4E6F-9B5C-E6570BD4EDE3}" srcOrd="1" destOrd="0" presId="urn:microsoft.com/office/officeart/2005/8/layout/orgChart1"/>
    <dgm:cxn modelId="{4B5F2D0B-9A42-406D-8FCE-03CC9EF09DD6}" type="presOf" srcId="{92209DBA-1259-437D-9672-E1BF8A2913A0}" destId="{D1A547D0-A68B-4206-BF7E-B31CB12AC696}" srcOrd="0" destOrd="0" presId="urn:microsoft.com/office/officeart/2005/8/layout/orgChart1"/>
    <dgm:cxn modelId="{B214160D-8EA3-4F54-981A-DC6F9E416601}" srcId="{A007932F-12AE-491B-B602-A9FF824E7B6D}" destId="{ECBC87AA-6753-40BA-B456-32FE9E377841}" srcOrd="4" destOrd="0" parTransId="{96B9F6EA-99AB-41A3-BCEA-D762CC6CB892}" sibTransId="{C2A6EC69-6FD3-430E-8470-DC14E564389C}"/>
    <dgm:cxn modelId="{5AF60B0E-3790-42D9-9A21-229A21D24008}" type="presOf" srcId="{C45F86B6-ACF0-45CB-973C-4E3DA4B7B77A}" destId="{CD6DC9AC-F6A8-4B5B-9792-BA936BCED57C}" srcOrd="0" destOrd="0" presId="urn:microsoft.com/office/officeart/2005/8/layout/orgChart1"/>
    <dgm:cxn modelId="{1D3F560F-F823-44F4-B301-20D19E2D1C70}" srcId="{A007932F-12AE-491B-B602-A9FF824E7B6D}" destId="{74603431-B728-4551-AF88-76FC05ABDEE6}" srcOrd="2" destOrd="0" parTransId="{3855DF82-571E-446F-9E28-19B97745AEF6}" sibTransId="{97E7F007-F9D8-4640-90BB-D71454888581}"/>
    <dgm:cxn modelId="{16DF9112-827F-438E-B303-135EEF03259B}" type="presOf" srcId="{8F2E4358-59B4-4D7A-9B86-016CAFCEE4E4}" destId="{D8481221-A9C1-47B3-9517-7C482D86A7A4}" srcOrd="0" destOrd="0" presId="urn:microsoft.com/office/officeart/2005/8/layout/orgChart1"/>
    <dgm:cxn modelId="{AA4CB117-06FE-41FB-A139-198E66ECCFAF}" type="presOf" srcId="{D2A6BA56-A112-4385-BE20-23D3FA55DA48}" destId="{D859AF9F-9AE4-4973-BD6E-E8D0EE7285C8}" srcOrd="0" destOrd="0" presId="urn:microsoft.com/office/officeart/2005/8/layout/orgChart1"/>
    <dgm:cxn modelId="{DAFC2418-EF73-43CE-932F-58A26C961BB0}" type="presOf" srcId="{74603431-B728-4551-AF88-76FC05ABDEE6}" destId="{DF917645-FB11-451A-9901-F5FD37A86713}" srcOrd="0" destOrd="0" presId="urn:microsoft.com/office/officeart/2005/8/layout/orgChart1"/>
    <dgm:cxn modelId="{2548A11D-3BC1-4C67-943B-99500BE3D47A}" type="presOf" srcId="{F3260A9F-82AA-477F-A850-C8E460FDE70B}" destId="{41BADC82-13B1-42F6-B64B-586978ADF714}" srcOrd="1" destOrd="0" presId="urn:microsoft.com/office/officeart/2005/8/layout/orgChart1"/>
    <dgm:cxn modelId="{B6363925-7554-4250-AD60-92EBA1057684}" type="presOf" srcId="{92209DBA-1259-437D-9672-E1BF8A2913A0}" destId="{BA9A290D-6C3F-4BBF-A0E9-A82DF14CA6B3}" srcOrd="1" destOrd="0" presId="urn:microsoft.com/office/officeart/2005/8/layout/orgChart1"/>
    <dgm:cxn modelId="{CDECC828-428A-4217-82BE-C9035675C640}" type="presOf" srcId="{ECBC87AA-6753-40BA-B456-32FE9E377841}" destId="{4C6E01F1-CA16-437A-B0B5-C1765BA866A8}" srcOrd="1" destOrd="0" presId="urn:microsoft.com/office/officeart/2005/8/layout/orgChart1"/>
    <dgm:cxn modelId="{5A03932A-EEBD-4DCB-8876-07FFAC1BBA69}" type="presOf" srcId="{B51A34F9-A6B5-4310-A97E-9FFD0E702BE0}" destId="{AEC86687-726B-47CA-85D4-60DFE678E19B}" srcOrd="0" destOrd="0" presId="urn:microsoft.com/office/officeart/2005/8/layout/orgChart1"/>
    <dgm:cxn modelId="{52D6E82C-D1FC-479E-9BB7-1A4825B588C9}" type="presOf" srcId="{5D75E276-1EFE-4AB6-A7D0-021DF16A38BD}" destId="{1720D617-304C-4759-9243-4547BED0798D}" srcOrd="0" destOrd="0" presId="urn:microsoft.com/office/officeart/2005/8/layout/orgChart1"/>
    <dgm:cxn modelId="{1A15452E-E6F9-48F9-95D6-40888807E951}" srcId="{A007932F-12AE-491B-B602-A9FF824E7B6D}" destId="{92209DBA-1259-437D-9672-E1BF8A2913A0}" srcOrd="1" destOrd="0" parTransId="{A2A524DF-C00B-447F-8110-8E480C447737}" sibTransId="{D06D4890-E3BD-4C0F-A46F-A61763A95867}"/>
    <dgm:cxn modelId="{A04FCB2E-1281-4F2A-AF83-8AD63FBE00F6}" type="presOf" srcId="{9EDC8BAD-EDDC-4FC3-A5B2-B977B1B76D85}" destId="{8D78470B-310F-4CBC-B260-12C29A138C5D}" srcOrd="0" destOrd="0" presId="urn:microsoft.com/office/officeart/2005/8/layout/orgChart1"/>
    <dgm:cxn modelId="{40337A3B-0648-4368-8282-9551607D28B3}" srcId="{A007932F-12AE-491B-B602-A9FF824E7B6D}" destId="{5D75E276-1EFE-4AB6-A7D0-021DF16A38BD}" srcOrd="12" destOrd="0" parTransId="{59A80001-7219-4559-8449-5D40E5338ABD}" sibTransId="{8FBA6F9F-EFBC-476F-93A8-7D3BFFFD8914}"/>
    <dgm:cxn modelId="{AAE5DC3C-374A-440C-A717-23178F801BF7}" srcId="{A007932F-12AE-491B-B602-A9FF824E7B6D}" destId="{25D9910C-9DEE-4841-83C4-17B1EA24DF8E}" srcOrd="7" destOrd="0" parTransId="{F0866F0C-BE66-49F1-9BE8-824FC39F2345}" sibTransId="{04272CCB-CD5D-434A-8482-044768FAE0C4}"/>
    <dgm:cxn modelId="{089F4D40-028B-4277-ABEB-717F57DF3474}" srcId="{23A78681-9197-4EE0-89B5-C19119A989F9}" destId="{A007932F-12AE-491B-B602-A9FF824E7B6D}" srcOrd="0" destOrd="0" parTransId="{8C39898F-448D-43C9-A580-CE80B69FA07F}" sibTransId="{2B87EF34-D094-444D-8C80-275A503C04E2}"/>
    <dgm:cxn modelId="{BB00EA40-661F-4E98-A249-53005AD673B1}" type="presOf" srcId="{8F2E4358-59B4-4D7A-9B86-016CAFCEE4E4}" destId="{974CE910-9EE8-4852-AFAA-65B11EEC53D3}" srcOrd="1" destOrd="0" presId="urn:microsoft.com/office/officeart/2005/8/layout/orgChart1"/>
    <dgm:cxn modelId="{71957A44-BB9C-4E51-81AB-29A3FC938385}" srcId="{A007932F-12AE-491B-B602-A9FF824E7B6D}" destId="{C45F86B6-ACF0-45CB-973C-4E3DA4B7B77A}" srcOrd="10" destOrd="0" parTransId="{06C091D4-1DEC-4927-9808-C541199FD7F0}" sibTransId="{5C9A3345-4F13-443B-831F-E471B848BEC5}"/>
    <dgm:cxn modelId="{9061F747-2577-4C98-B97E-A178B7B4FB1F}" srcId="{A007932F-12AE-491B-B602-A9FF824E7B6D}" destId="{B587F8F2-1053-4D44-8085-467A7E1ECD84}" srcOrd="9" destOrd="0" parTransId="{B51A34F9-A6B5-4310-A97E-9FFD0E702BE0}" sibTransId="{F69C51A8-EFC9-42D1-AC6E-D6813DEB52D2}"/>
    <dgm:cxn modelId="{27845B6A-A018-400B-8D0A-A43E76BC5B66}" type="presOf" srcId="{8C39898F-448D-43C9-A580-CE80B69FA07F}" destId="{5208773A-9CC2-4BDD-B98F-3E3F0480E7D1}" srcOrd="0" destOrd="0" presId="urn:microsoft.com/office/officeart/2005/8/layout/orgChart1"/>
    <dgm:cxn modelId="{3053824A-372F-4CFF-A76F-BDC769D7678E}" type="presOf" srcId="{663C41EB-054A-456C-A5CC-5EFC50C6C053}" destId="{33046C9B-DDF0-4B9D-BD02-D01C226B1160}" srcOrd="0" destOrd="0" presId="urn:microsoft.com/office/officeart/2005/8/layout/orgChart1"/>
    <dgm:cxn modelId="{01CCC24A-537E-45AE-B63F-46EA6BD68635}" srcId="{A007932F-12AE-491B-B602-A9FF824E7B6D}" destId="{6BA9349B-B770-4D53-AC1E-C5FF20C64583}" srcOrd="5" destOrd="0" parTransId="{663C41EB-054A-456C-A5CC-5EFC50C6C053}" sibTransId="{48A8534D-FF84-4D75-9C98-8BA68ED6DDF0}"/>
    <dgm:cxn modelId="{0803546B-8569-453D-90EE-693918628DB7}" type="presOf" srcId="{F9E7428C-F1DA-414C-BD45-325D6181F14E}" destId="{3BA40D3B-FC92-4481-9D4F-A1403297D112}" srcOrd="0" destOrd="0" presId="urn:microsoft.com/office/officeart/2005/8/layout/orgChart1"/>
    <dgm:cxn modelId="{0465234E-5C15-43B6-B077-ABC3221A3CC6}" type="presOf" srcId="{23A78681-9197-4EE0-89B5-C19119A989F9}" destId="{EA44632B-E4BE-4571-A394-7C1CD65B910C}" srcOrd="0" destOrd="0" presId="urn:microsoft.com/office/officeart/2005/8/layout/orgChart1"/>
    <dgm:cxn modelId="{4489F071-86F2-436D-AAC2-862E2C6BD7AB}" type="presOf" srcId="{F3260A9F-82AA-477F-A850-C8E460FDE70B}" destId="{A6568E6A-C906-4A05-9546-FEAFE16F427B}" srcOrd="0" destOrd="0" presId="urn:microsoft.com/office/officeart/2005/8/layout/orgChart1"/>
    <dgm:cxn modelId="{A39DDA72-1936-4B6E-8F29-D7D2CC14ED95}" type="presOf" srcId="{ECBC87AA-6753-40BA-B456-32FE9E377841}" destId="{9E071313-5EEB-45CB-869B-EA955FAF0D9C}" srcOrd="0" destOrd="0" presId="urn:microsoft.com/office/officeart/2005/8/layout/orgChart1"/>
    <dgm:cxn modelId="{16E1BB78-FE46-4C23-8464-F725D94D0280}" type="presOf" srcId="{A007932F-12AE-491B-B602-A9FF824E7B6D}" destId="{8724A507-EE3C-4181-A923-5B1CA64D2AEB}" srcOrd="0" destOrd="0" presId="urn:microsoft.com/office/officeart/2005/8/layout/orgChart1"/>
    <dgm:cxn modelId="{8730587D-324F-414D-8E8A-8210C51DECBC}" type="presOf" srcId="{D2A6BA56-A112-4385-BE20-23D3FA55DA48}" destId="{84D7D5D0-FBB5-47A2-B6DA-6BE82506E773}" srcOrd="1" destOrd="0" presId="urn:microsoft.com/office/officeart/2005/8/layout/orgChart1"/>
    <dgm:cxn modelId="{2B2AE67E-B583-4FBC-829B-2ABAB44B16B0}" type="presOf" srcId="{170E9E9E-8DC7-4FA0-9FB6-362C761E2141}" destId="{E86BA68E-517F-499D-9E20-B40A1BF38C6B}" srcOrd="1" destOrd="0" presId="urn:microsoft.com/office/officeart/2005/8/layout/orgChart1"/>
    <dgm:cxn modelId="{99EB5C8F-C87D-412A-ABE2-0E1D5CC64DA0}" type="presOf" srcId="{AED712EB-2D13-4A03-87A2-16776F91F7AE}" destId="{447D753D-D31F-4A13-B4A8-9FD79B4A59B9}" srcOrd="0" destOrd="0" presId="urn:microsoft.com/office/officeart/2005/8/layout/orgChart1"/>
    <dgm:cxn modelId="{0AE6B190-38A7-477C-BEDD-559B2D7DED43}" type="presOf" srcId="{5A5CBB91-92CD-438E-9724-3EE2420F5757}" destId="{EE698209-7D8A-40B4-9CF6-251D05F9B01A}" srcOrd="0" destOrd="0" presId="urn:microsoft.com/office/officeart/2005/8/layout/orgChart1"/>
    <dgm:cxn modelId="{18FF0091-6013-46A5-B9B9-DD2A08EE8892}" type="presOf" srcId="{170E9E9E-8DC7-4FA0-9FB6-362C761E2141}" destId="{690CBAF8-1F6E-4FF3-839D-28F99E3C6F91}" srcOrd="0" destOrd="0" presId="urn:microsoft.com/office/officeart/2005/8/layout/orgChart1"/>
    <dgm:cxn modelId="{0FDDCA99-8979-49FA-97D6-22A840507598}" type="presOf" srcId="{A2A524DF-C00B-447F-8110-8E480C447737}" destId="{60E94141-7E14-493A-A870-53688A63DF61}" srcOrd="0" destOrd="0" presId="urn:microsoft.com/office/officeart/2005/8/layout/orgChart1"/>
    <dgm:cxn modelId="{E7803D9C-2A8D-47D4-B8B9-984C9D599DCD}" type="presOf" srcId="{23A78681-9197-4EE0-89B5-C19119A989F9}" destId="{EDD41BAB-6A9C-49B9-8EA6-A892D2DADC70}" srcOrd="1" destOrd="0" presId="urn:microsoft.com/office/officeart/2005/8/layout/orgChart1"/>
    <dgm:cxn modelId="{98C7099E-9EEB-473A-B6FB-1623713CEEBF}" type="presOf" srcId="{25D9910C-9DEE-4841-83C4-17B1EA24DF8E}" destId="{0B55A3FA-D4D4-4D75-880B-F8AEA12D27F6}" srcOrd="1" destOrd="0" presId="urn:microsoft.com/office/officeart/2005/8/layout/orgChart1"/>
    <dgm:cxn modelId="{20CB85A0-FF67-4211-B166-5D6574D2166F}" type="presOf" srcId="{06C091D4-1DEC-4927-9808-C541199FD7F0}" destId="{C1B34FDA-D428-4AAC-8E9E-962E4F632A9D}" srcOrd="0" destOrd="0" presId="urn:microsoft.com/office/officeart/2005/8/layout/orgChart1"/>
    <dgm:cxn modelId="{6EE8B4A5-6E8D-431B-8DB0-0D520DABDAC1}" type="presOf" srcId="{96B9F6EA-99AB-41A3-BCEA-D762CC6CB892}" destId="{C77B8550-8CEA-4019-9973-6C834B2CA3C7}" srcOrd="0" destOrd="0" presId="urn:microsoft.com/office/officeart/2005/8/layout/orgChart1"/>
    <dgm:cxn modelId="{E38B83A8-12FB-4174-ACCB-925578AF4718}" srcId="{A007932F-12AE-491B-B602-A9FF824E7B6D}" destId="{AED712EB-2D13-4A03-87A2-16776F91F7AE}" srcOrd="11" destOrd="0" parTransId="{623D2E72-E247-401A-B9E8-E493FD4D3DA0}" sibTransId="{049E43A0-4149-4867-9865-E374E66289FB}"/>
    <dgm:cxn modelId="{4D2AB6A8-E46B-4E85-A7A1-0C89DD40C84A}" srcId="{A007932F-12AE-491B-B602-A9FF824E7B6D}" destId="{8F2E4358-59B4-4D7A-9B86-016CAFCEE4E4}" srcOrd="6" destOrd="0" parTransId="{75298E9D-6462-4291-A7FC-C28D1EB5E304}" sibTransId="{D0479014-6640-497C-B64E-77588A4F8A32}"/>
    <dgm:cxn modelId="{E14E2AB0-029E-44B4-8E15-659D50F8A092}" type="presOf" srcId="{74603431-B728-4551-AF88-76FC05ABDEE6}" destId="{02462783-91B3-4875-8FF9-5280E2BADB95}" srcOrd="1" destOrd="0" presId="urn:microsoft.com/office/officeart/2005/8/layout/orgChart1"/>
    <dgm:cxn modelId="{84D3CAB1-A55F-4684-A5D0-6551704BF40E}" type="presOf" srcId="{B587F8F2-1053-4D44-8085-467A7E1ECD84}" destId="{ECA45BD5-7E7C-482A-B1BD-E749299EEF1A}" srcOrd="1" destOrd="0" presId="urn:microsoft.com/office/officeart/2005/8/layout/orgChart1"/>
    <dgm:cxn modelId="{0FEF38BA-2ECB-4780-A086-D03BB39BD42E}" srcId="{A007932F-12AE-491B-B602-A9FF824E7B6D}" destId="{170E9E9E-8DC7-4FA0-9FB6-362C761E2141}" srcOrd="3" destOrd="0" parTransId="{5A5CBB91-92CD-438E-9724-3EE2420F5757}" sibTransId="{C9C2D119-ED62-4A55-A5B3-1DCE101B2098}"/>
    <dgm:cxn modelId="{1B7CD6BC-C5D8-4224-B01C-81FD9FDA0213}" type="presOf" srcId="{B587F8F2-1053-4D44-8085-467A7E1ECD84}" destId="{497E8AD1-05BE-4530-B774-0B39F0558899}" srcOrd="0" destOrd="0" presId="urn:microsoft.com/office/officeart/2005/8/layout/orgChart1"/>
    <dgm:cxn modelId="{C484A6C7-DE42-4DED-A58C-73B22008BAC5}" srcId="{A007932F-12AE-491B-B602-A9FF824E7B6D}" destId="{D2A6BA56-A112-4385-BE20-23D3FA55DA48}" srcOrd="0" destOrd="0" parTransId="{F9E7428C-F1DA-414C-BD45-325D6181F14E}" sibTransId="{DE6B49C1-0E5E-4370-B9B7-83C76FC375B9}"/>
    <dgm:cxn modelId="{A17DE4C7-B111-41E0-A59C-B84F5E243060}" type="presOf" srcId="{3855DF82-571E-446F-9E28-19B97745AEF6}" destId="{7255D09A-F8A3-4AD8-807B-DB10F19192E0}" srcOrd="0" destOrd="0" presId="urn:microsoft.com/office/officeart/2005/8/layout/orgChart1"/>
    <dgm:cxn modelId="{59ABD1CC-C4CC-4E06-83A2-120C582D40C9}" type="presOf" srcId="{6BA9349B-B770-4D53-AC1E-C5FF20C64583}" destId="{97DA05C0-D779-4417-B6BA-F0B0CD1C37A7}" srcOrd="0" destOrd="0" presId="urn:microsoft.com/office/officeart/2005/8/layout/orgChart1"/>
    <dgm:cxn modelId="{E9385DCF-88D2-4014-9EC6-B0A86A8A2711}" type="presOf" srcId="{623D2E72-E247-401A-B9E8-E493FD4D3DA0}" destId="{833B785B-C6DD-42E5-97C3-E1334DEEAC18}" srcOrd="0" destOrd="0" presId="urn:microsoft.com/office/officeart/2005/8/layout/orgChart1"/>
    <dgm:cxn modelId="{8C7C61D0-C523-4FE8-BD67-E3A3CB171A3E}" type="presOf" srcId="{75298E9D-6462-4291-A7FC-C28D1EB5E304}" destId="{4FF5AC9F-F09E-4267-BCDB-716B1648D889}" srcOrd="0" destOrd="0" presId="urn:microsoft.com/office/officeart/2005/8/layout/orgChart1"/>
    <dgm:cxn modelId="{7DF6B0D5-C029-4382-AD4C-B9A173CBF61C}" type="presOf" srcId="{AED712EB-2D13-4A03-87A2-16776F91F7AE}" destId="{CA3CF5F0-B680-4D21-A2F3-5EF094B47A3A}" srcOrd="1" destOrd="0" presId="urn:microsoft.com/office/officeart/2005/8/layout/orgChart1"/>
    <dgm:cxn modelId="{B9BF1AE0-CBFA-4766-8E7F-1214AB8B99E2}" srcId="{09523030-F64E-48FB-A7E0-EDCB7897A83F}" destId="{23A78681-9197-4EE0-89B5-C19119A989F9}" srcOrd="0" destOrd="0" parTransId="{A9A2528A-F5B3-42A4-8F5B-0205B60C6359}" sibTransId="{A6F5DB0D-0FD0-48BA-B910-13116C69888F}"/>
    <dgm:cxn modelId="{986B47E0-BCD6-437B-8918-8E2B1FC59DF7}" type="presOf" srcId="{59A80001-7219-4559-8449-5D40E5338ABD}" destId="{0B8781E6-F095-4BFF-AB8F-B921F5746AA1}" srcOrd="0" destOrd="0" presId="urn:microsoft.com/office/officeart/2005/8/layout/orgChart1"/>
    <dgm:cxn modelId="{29D79CE3-E980-41A2-A2BE-072854CFEDE0}" srcId="{A007932F-12AE-491B-B602-A9FF824E7B6D}" destId="{F3260A9F-82AA-477F-A850-C8E460FDE70B}" srcOrd="8" destOrd="0" parTransId="{9EDC8BAD-EDDC-4FC3-A5B2-B977B1B76D85}" sibTransId="{463D3E54-8FF3-4A47-BB8C-9B02718F1EE0}"/>
    <dgm:cxn modelId="{E1F084E9-C67A-4115-BF2E-448A83FC9527}" type="presOf" srcId="{F0866F0C-BE66-49F1-9BE8-824FC39F2345}" destId="{D170CB7C-9703-4BCE-A623-6A6C5100D3DB}" srcOrd="0" destOrd="0" presId="urn:microsoft.com/office/officeart/2005/8/layout/orgChart1"/>
    <dgm:cxn modelId="{11D6B8EB-4296-4326-B157-1180B9C059A2}" type="presOf" srcId="{C45F86B6-ACF0-45CB-973C-4E3DA4B7B77A}" destId="{1AD9786D-6F6C-43F7-96C6-01AAD77D4335}" srcOrd="1" destOrd="0" presId="urn:microsoft.com/office/officeart/2005/8/layout/orgChart1"/>
    <dgm:cxn modelId="{E0C7B8EC-B187-422B-A0A6-2746ED2DCC89}" type="presOf" srcId="{09523030-F64E-48FB-A7E0-EDCB7897A83F}" destId="{74083A9D-63B8-4524-B26C-E6BADF9362AD}" srcOrd="0" destOrd="0" presId="urn:microsoft.com/office/officeart/2005/8/layout/orgChart1"/>
    <dgm:cxn modelId="{0775E7F1-E28B-4F4B-A11F-5D6AD1F5D6B1}" type="presOf" srcId="{25D9910C-9DEE-4841-83C4-17B1EA24DF8E}" destId="{B6D368AC-B932-4C5C-9129-8E447636A525}" srcOrd="0" destOrd="0" presId="urn:microsoft.com/office/officeart/2005/8/layout/orgChart1"/>
    <dgm:cxn modelId="{869D04FA-795B-4759-8AA6-DCA69AEA4270}" type="presOf" srcId="{6BA9349B-B770-4D53-AC1E-C5FF20C64583}" destId="{883A2E39-FB5F-4231-B6BC-D0F64087FF78}" srcOrd="1" destOrd="0" presId="urn:microsoft.com/office/officeart/2005/8/layout/orgChart1"/>
    <dgm:cxn modelId="{B8F5C0FA-E047-44D4-AD8C-ED816682116A}" type="presOf" srcId="{5D75E276-1EFE-4AB6-A7D0-021DF16A38BD}" destId="{4C769E6E-372B-4FAA-AFF9-792BEF2E53C5}" srcOrd="1" destOrd="0" presId="urn:microsoft.com/office/officeart/2005/8/layout/orgChart1"/>
    <dgm:cxn modelId="{270DA1F4-23AA-44E8-8934-A3E96E3B3963}" type="presParOf" srcId="{74083A9D-63B8-4524-B26C-E6BADF9362AD}" destId="{BE9AA2AB-FE62-4296-8ECB-45DFE65B6D30}" srcOrd="0" destOrd="0" presId="urn:microsoft.com/office/officeart/2005/8/layout/orgChart1"/>
    <dgm:cxn modelId="{0AA13FE1-6EB1-4EDC-B966-B6E64D40BC7F}" type="presParOf" srcId="{BE9AA2AB-FE62-4296-8ECB-45DFE65B6D30}" destId="{957E5D3C-0502-460B-A545-25F216692A13}" srcOrd="0" destOrd="0" presId="urn:microsoft.com/office/officeart/2005/8/layout/orgChart1"/>
    <dgm:cxn modelId="{95DC68A1-2031-4A7A-BA95-BA4F69E1B55C}" type="presParOf" srcId="{957E5D3C-0502-460B-A545-25F216692A13}" destId="{EA44632B-E4BE-4571-A394-7C1CD65B910C}" srcOrd="0" destOrd="0" presId="urn:microsoft.com/office/officeart/2005/8/layout/orgChart1"/>
    <dgm:cxn modelId="{85C8A529-1ED8-4E96-96BD-31B152996B95}" type="presParOf" srcId="{957E5D3C-0502-460B-A545-25F216692A13}" destId="{EDD41BAB-6A9C-49B9-8EA6-A892D2DADC70}" srcOrd="1" destOrd="0" presId="urn:microsoft.com/office/officeart/2005/8/layout/orgChart1"/>
    <dgm:cxn modelId="{182627CA-9BAF-4CA2-B205-2D7AD268174C}" type="presParOf" srcId="{BE9AA2AB-FE62-4296-8ECB-45DFE65B6D30}" destId="{7DA6B39D-FC53-44AF-B9BF-1C0140D7227C}" srcOrd="1" destOrd="0" presId="urn:microsoft.com/office/officeart/2005/8/layout/orgChart1"/>
    <dgm:cxn modelId="{9C684375-1BF9-4DAA-8667-79FC9D1DE222}" type="presParOf" srcId="{7DA6B39D-FC53-44AF-B9BF-1C0140D7227C}" destId="{5208773A-9CC2-4BDD-B98F-3E3F0480E7D1}" srcOrd="0" destOrd="0" presId="urn:microsoft.com/office/officeart/2005/8/layout/orgChart1"/>
    <dgm:cxn modelId="{A6EBF4D3-1D8D-495E-83C2-D99B6321B1D5}" type="presParOf" srcId="{7DA6B39D-FC53-44AF-B9BF-1C0140D7227C}" destId="{747FE727-27E8-4BE3-9A05-3EC8E7B3393F}" srcOrd="1" destOrd="0" presId="urn:microsoft.com/office/officeart/2005/8/layout/orgChart1"/>
    <dgm:cxn modelId="{AAC2A186-E521-4353-BC0C-D1284A25E8C5}" type="presParOf" srcId="{747FE727-27E8-4BE3-9A05-3EC8E7B3393F}" destId="{410FEC1F-0E4E-4497-819C-FD7FF309CE0D}" srcOrd="0" destOrd="0" presId="urn:microsoft.com/office/officeart/2005/8/layout/orgChart1"/>
    <dgm:cxn modelId="{86B860AF-F14B-4F6E-AE0A-B0A315F426C9}" type="presParOf" srcId="{410FEC1F-0E4E-4497-819C-FD7FF309CE0D}" destId="{8724A507-EE3C-4181-A923-5B1CA64D2AEB}" srcOrd="0" destOrd="0" presId="urn:microsoft.com/office/officeart/2005/8/layout/orgChart1"/>
    <dgm:cxn modelId="{BC038E58-5749-49DA-AADC-C9607204172E}" type="presParOf" srcId="{410FEC1F-0E4E-4497-819C-FD7FF309CE0D}" destId="{CF19F3D8-A4A6-4E6F-9B5C-E6570BD4EDE3}" srcOrd="1" destOrd="0" presId="urn:microsoft.com/office/officeart/2005/8/layout/orgChart1"/>
    <dgm:cxn modelId="{04C75F9E-4647-4814-967C-748C07A6CD7C}" type="presParOf" srcId="{747FE727-27E8-4BE3-9A05-3EC8E7B3393F}" destId="{800554CF-1F73-4C69-B7A5-619D9E9DBD83}" srcOrd="1" destOrd="0" presId="urn:microsoft.com/office/officeart/2005/8/layout/orgChart1"/>
    <dgm:cxn modelId="{BD7DE639-47C0-42D7-A0E5-0379ED64B966}" type="presParOf" srcId="{800554CF-1F73-4C69-B7A5-619D9E9DBD83}" destId="{3BA40D3B-FC92-4481-9D4F-A1403297D112}" srcOrd="0" destOrd="0" presId="urn:microsoft.com/office/officeart/2005/8/layout/orgChart1"/>
    <dgm:cxn modelId="{2A6B0BFA-57E5-4719-8F77-8EE6819FA0A0}" type="presParOf" srcId="{800554CF-1F73-4C69-B7A5-619D9E9DBD83}" destId="{30B61880-4601-43EB-B597-0F85A6AC293A}" srcOrd="1" destOrd="0" presId="urn:microsoft.com/office/officeart/2005/8/layout/orgChart1"/>
    <dgm:cxn modelId="{B3DEDB49-7CEB-4DAD-8685-CD778017310B}" type="presParOf" srcId="{30B61880-4601-43EB-B597-0F85A6AC293A}" destId="{54408439-B494-401E-A528-2B3BB4E961BA}" srcOrd="0" destOrd="0" presId="urn:microsoft.com/office/officeart/2005/8/layout/orgChart1"/>
    <dgm:cxn modelId="{7A7BB4B7-FE78-42CB-B4CB-EE1215C956D3}" type="presParOf" srcId="{54408439-B494-401E-A528-2B3BB4E961BA}" destId="{D859AF9F-9AE4-4973-BD6E-E8D0EE7285C8}" srcOrd="0" destOrd="0" presId="urn:microsoft.com/office/officeart/2005/8/layout/orgChart1"/>
    <dgm:cxn modelId="{7FBEC15F-C3AC-4903-8D9E-8B5D34841269}" type="presParOf" srcId="{54408439-B494-401E-A528-2B3BB4E961BA}" destId="{84D7D5D0-FBB5-47A2-B6DA-6BE82506E773}" srcOrd="1" destOrd="0" presId="urn:microsoft.com/office/officeart/2005/8/layout/orgChart1"/>
    <dgm:cxn modelId="{23C3867C-9604-485A-9447-03C96E21D023}" type="presParOf" srcId="{30B61880-4601-43EB-B597-0F85A6AC293A}" destId="{33AA6D3A-CC70-457E-9F84-E8E25C3FF864}" srcOrd="1" destOrd="0" presId="urn:microsoft.com/office/officeart/2005/8/layout/orgChart1"/>
    <dgm:cxn modelId="{5772815F-62EA-47ED-B0F5-E88D77C51602}" type="presParOf" srcId="{30B61880-4601-43EB-B597-0F85A6AC293A}" destId="{F745E8F6-F16F-49E4-9D5E-8F78C304AEA5}" srcOrd="2" destOrd="0" presId="urn:microsoft.com/office/officeart/2005/8/layout/orgChart1"/>
    <dgm:cxn modelId="{74DDB7A5-23D2-4107-9449-A105434CDDAC}" type="presParOf" srcId="{800554CF-1F73-4C69-B7A5-619D9E9DBD83}" destId="{60E94141-7E14-493A-A870-53688A63DF61}" srcOrd="2" destOrd="0" presId="urn:microsoft.com/office/officeart/2005/8/layout/orgChart1"/>
    <dgm:cxn modelId="{F5708580-C917-4D8B-B419-E60033045048}" type="presParOf" srcId="{800554CF-1F73-4C69-B7A5-619D9E9DBD83}" destId="{1C3883A5-2659-4A7F-8D5F-0ABBFD53219C}" srcOrd="3" destOrd="0" presId="urn:microsoft.com/office/officeart/2005/8/layout/orgChart1"/>
    <dgm:cxn modelId="{EE2D17D5-40CB-4B74-9F0D-545C41746C67}" type="presParOf" srcId="{1C3883A5-2659-4A7F-8D5F-0ABBFD53219C}" destId="{E51807FE-331E-45F4-B4EB-3EA4228055D7}" srcOrd="0" destOrd="0" presId="urn:microsoft.com/office/officeart/2005/8/layout/orgChart1"/>
    <dgm:cxn modelId="{DFB62196-69D4-4298-95CD-4B2B3560D3F1}" type="presParOf" srcId="{E51807FE-331E-45F4-B4EB-3EA4228055D7}" destId="{D1A547D0-A68B-4206-BF7E-B31CB12AC696}" srcOrd="0" destOrd="0" presId="urn:microsoft.com/office/officeart/2005/8/layout/orgChart1"/>
    <dgm:cxn modelId="{1B71A8D7-CDA0-47B9-B8A8-412B173CFB7E}" type="presParOf" srcId="{E51807FE-331E-45F4-B4EB-3EA4228055D7}" destId="{BA9A290D-6C3F-4BBF-A0E9-A82DF14CA6B3}" srcOrd="1" destOrd="0" presId="urn:microsoft.com/office/officeart/2005/8/layout/orgChart1"/>
    <dgm:cxn modelId="{B8929221-BFC5-4EE7-BC34-00A1C66949EC}" type="presParOf" srcId="{1C3883A5-2659-4A7F-8D5F-0ABBFD53219C}" destId="{D4CEF470-E948-483F-8063-EF44ACD41D66}" srcOrd="1" destOrd="0" presId="urn:microsoft.com/office/officeart/2005/8/layout/orgChart1"/>
    <dgm:cxn modelId="{F9EEF406-78D4-4C77-AB76-07511F6ADB27}" type="presParOf" srcId="{1C3883A5-2659-4A7F-8D5F-0ABBFD53219C}" destId="{AB47422C-1E30-40F7-9BF2-075087BD3E83}" srcOrd="2" destOrd="0" presId="urn:microsoft.com/office/officeart/2005/8/layout/orgChart1"/>
    <dgm:cxn modelId="{1E439510-6D26-45FA-AB27-1ED69B907E65}" type="presParOf" srcId="{800554CF-1F73-4C69-B7A5-619D9E9DBD83}" destId="{7255D09A-F8A3-4AD8-807B-DB10F19192E0}" srcOrd="4" destOrd="0" presId="urn:microsoft.com/office/officeart/2005/8/layout/orgChart1"/>
    <dgm:cxn modelId="{B457318C-B0CD-4C86-B113-B3F0A0E1B7A8}" type="presParOf" srcId="{800554CF-1F73-4C69-B7A5-619D9E9DBD83}" destId="{DC54F39E-9176-4605-B711-AD22D324BDD3}" srcOrd="5" destOrd="0" presId="urn:microsoft.com/office/officeart/2005/8/layout/orgChart1"/>
    <dgm:cxn modelId="{04BC15BD-4D2B-49E9-A2D0-D6DB50B4B537}" type="presParOf" srcId="{DC54F39E-9176-4605-B711-AD22D324BDD3}" destId="{CF355E43-59B2-4FFC-B7B7-DD7B23C23ECF}" srcOrd="0" destOrd="0" presId="urn:microsoft.com/office/officeart/2005/8/layout/orgChart1"/>
    <dgm:cxn modelId="{796B426D-160A-4E09-8084-FB9702C76535}" type="presParOf" srcId="{CF355E43-59B2-4FFC-B7B7-DD7B23C23ECF}" destId="{DF917645-FB11-451A-9901-F5FD37A86713}" srcOrd="0" destOrd="0" presId="urn:microsoft.com/office/officeart/2005/8/layout/orgChart1"/>
    <dgm:cxn modelId="{80A1BD60-0243-4CFF-991F-404537023728}" type="presParOf" srcId="{CF355E43-59B2-4FFC-B7B7-DD7B23C23ECF}" destId="{02462783-91B3-4875-8FF9-5280E2BADB95}" srcOrd="1" destOrd="0" presId="urn:microsoft.com/office/officeart/2005/8/layout/orgChart1"/>
    <dgm:cxn modelId="{01B706C4-B569-4644-885B-65F13A0FDBB4}" type="presParOf" srcId="{DC54F39E-9176-4605-B711-AD22D324BDD3}" destId="{94346AB9-189C-427A-8152-0395A76D3CF9}" srcOrd="1" destOrd="0" presId="urn:microsoft.com/office/officeart/2005/8/layout/orgChart1"/>
    <dgm:cxn modelId="{652E00B4-4CC7-49B6-BAA9-8E41E6ECDEAB}" type="presParOf" srcId="{DC54F39E-9176-4605-B711-AD22D324BDD3}" destId="{AF4DD357-F80B-41D7-B8E0-7FCDEB0F83C4}" srcOrd="2" destOrd="0" presId="urn:microsoft.com/office/officeart/2005/8/layout/orgChart1"/>
    <dgm:cxn modelId="{96AAF324-3C0B-497D-BCAA-5BA9F51C6124}" type="presParOf" srcId="{800554CF-1F73-4C69-B7A5-619D9E9DBD83}" destId="{EE698209-7D8A-40B4-9CF6-251D05F9B01A}" srcOrd="6" destOrd="0" presId="urn:microsoft.com/office/officeart/2005/8/layout/orgChart1"/>
    <dgm:cxn modelId="{C379EA10-A050-465D-9E31-8054178D6C36}" type="presParOf" srcId="{800554CF-1F73-4C69-B7A5-619D9E9DBD83}" destId="{1B2AB8DB-F1C2-4455-93AB-4849D66AE337}" srcOrd="7" destOrd="0" presId="urn:microsoft.com/office/officeart/2005/8/layout/orgChart1"/>
    <dgm:cxn modelId="{72031BD6-DE07-4175-B445-20AF29FA1692}" type="presParOf" srcId="{1B2AB8DB-F1C2-4455-93AB-4849D66AE337}" destId="{E2CD32EB-DBB2-43E3-BBB7-C38ED9DDA418}" srcOrd="0" destOrd="0" presId="urn:microsoft.com/office/officeart/2005/8/layout/orgChart1"/>
    <dgm:cxn modelId="{80A9AE1C-EFF5-430F-9829-2105490DABBE}" type="presParOf" srcId="{E2CD32EB-DBB2-43E3-BBB7-C38ED9DDA418}" destId="{690CBAF8-1F6E-4FF3-839D-28F99E3C6F91}" srcOrd="0" destOrd="0" presId="urn:microsoft.com/office/officeart/2005/8/layout/orgChart1"/>
    <dgm:cxn modelId="{7C09219E-04B9-48B6-9884-9DE92E878052}" type="presParOf" srcId="{E2CD32EB-DBB2-43E3-BBB7-C38ED9DDA418}" destId="{E86BA68E-517F-499D-9E20-B40A1BF38C6B}" srcOrd="1" destOrd="0" presId="urn:microsoft.com/office/officeart/2005/8/layout/orgChart1"/>
    <dgm:cxn modelId="{9C1BA754-28E5-4C3C-B2CB-9B341CDE2E20}" type="presParOf" srcId="{1B2AB8DB-F1C2-4455-93AB-4849D66AE337}" destId="{2FA6EF8D-F1B7-493C-9A80-BDE711056680}" srcOrd="1" destOrd="0" presId="urn:microsoft.com/office/officeart/2005/8/layout/orgChart1"/>
    <dgm:cxn modelId="{5FC4ABF3-85DD-4076-86D0-04D087BCC29D}" type="presParOf" srcId="{1B2AB8DB-F1C2-4455-93AB-4849D66AE337}" destId="{09A21B96-5965-43BE-9E7C-C6C77A4D3736}" srcOrd="2" destOrd="0" presId="urn:microsoft.com/office/officeart/2005/8/layout/orgChart1"/>
    <dgm:cxn modelId="{D7B0F1A5-ADA4-425B-A3C5-CDFFA9310A1C}" type="presParOf" srcId="{800554CF-1F73-4C69-B7A5-619D9E9DBD83}" destId="{C77B8550-8CEA-4019-9973-6C834B2CA3C7}" srcOrd="8" destOrd="0" presId="urn:microsoft.com/office/officeart/2005/8/layout/orgChart1"/>
    <dgm:cxn modelId="{21DD9CE4-10DD-4B18-809E-0A10129D735B}" type="presParOf" srcId="{800554CF-1F73-4C69-B7A5-619D9E9DBD83}" destId="{29900A04-BBC2-46FC-9EE3-F23AD1B59106}" srcOrd="9" destOrd="0" presId="urn:microsoft.com/office/officeart/2005/8/layout/orgChart1"/>
    <dgm:cxn modelId="{5A495315-4F6E-4406-A7D4-ED998CF204FE}" type="presParOf" srcId="{29900A04-BBC2-46FC-9EE3-F23AD1B59106}" destId="{D075E8E9-414F-4A1D-91B2-ECD6520BC76E}" srcOrd="0" destOrd="0" presId="urn:microsoft.com/office/officeart/2005/8/layout/orgChart1"/>
    <dgm:cxn modelId="{211EC9E5-5F30-4645-A6D7-336F8CFC8752}" type="presParOf" srcId="{D075E8E9-414F-4A1D-91B2-ECD6520BC76E}" destId="{9E071313-5EEB-45CB-869B-EA955FAF0D9C}" srcOrd="0" destOrd="0" presId="urn:microsoft.com/office/officeart/2005/8/layout/orgChart1"/>
    <dgm:cxn modelId="{DC79A048-CAFF-4694-A01A-D7646792CFF9}" type="presParOf" srcId="{D075E8E9-414F-4A1D-91B2-ECD6520BC76E}" destId="{4C6E01F1-CA16-437A-B0B5-C1765BA866A8}" srcOrd="1" destOrd="0" presId="urn:microsoft.com/office/officeart/2005/8/layout/orgChart1"/>
    <dgm:cxn modelId="{F9962593-21C6-4EB3-ADFB-CF3D3CB79CEA}" type="presParOf" srcId="{29900A04-BBC2-46FC-9EE3-F23AD1B59106}" destId="{A4284A58-3FCE-4713-A5C2-8A92156E0D0F}" srcOrd="1" destOrd="0" presId="urn:microsoft.com/office/officeart/2005/8/layout/orgChart1"/>
    <dgm:cxn modelId="{64526256-21C2-4D14-8079-C6645595FFE1}" type="presParOf" srcId="{29900A04-BBC2-46FC-9EE3-F23AD1B59106}" destId="{1DD59913-8C89-4E00-9B66-B38EDA364AB8}" srcOrd="2" destOrd="0" presId="urn:microsoft.com/office/officeart/2005/8/layout/orgChart1"/>
    <dgm:cxn modelId="{A8586B1D-0027-4812-A9B2-984D46E9DE83}" type="presParOf" srcId="{800554CF-1F73-4C69-B7A5-619D9E9DBD83}" destId="{33046C9B-DDF0-4B9D-BD02-D01C226B1160}" srcOrd="10" destOrd="0" presId="urn:microsoft.com/office/officeart/2005/8/layout/orgChart1"/>
    <dgm:cxn modelId="{09401C47-FC6B-4C8E-9E86-0E00137849A1}" type="presParOf" srcId="{800554CF-1F73-4C69-B7A5-619D9E9DBD83}" destId="{D142D993-E6C2-4F83-9AE4-8A61D234C067}" srcOrd="11" destOrd="0" presId="urn:microsoft.com/office/officeart/2005/8/layout/orgChart1"/>
    <dgm:cxn modelId="{4E785076-7DC4-440C-8134-019672F3B568}" type="presParOf" srcId="{D142D993-E6C2-4F83-9AE4-8A61D234C067}" destId="{90FDD058-A3B5-4945-B082-40487110686A}" srcOrd="0" destOrd="0" presId="urn:microsoft.com/office/officeart/2005/8/layout/orgChart1"/>
    <dgm:cxn modelId="{9493CA83-B2B7-4193-9CE9-92FFF34D1A54}" type="presParOf" srcId="{90FDD058-A3B5-4945-B082-40487110686A}" destId="{97DA05C0-D779-4417-B6BA-F0B0CD1C37A7}" srcOrd="0" destOrd="0" presId="urn:microsoft.com/office/officeart/2005/8/layout/orgChart1"/>
    <dgm:cxn modelId="{B8B76064-C09B-4C14-AF2E-9CE52FE94361}" type="presParOf" srcId="{90FDD058-A3B5-4945-B082-40487110686A}" destId="{883A2E39-FB5F-4231-B6BC-D0F64087FF78}" srcOrd="1" destOrd="0" presId="urn:microsoft.com/office/officeart/2005/8/layout/orgChart1"/>
    <dgm:cxn modelId="{33CCA7F1-1EE5-4DEB-B5C2-275B3BA4F4E4}" type="presParOf" srcId="{D142D993-E6C2-4F83-9AE4-8A61D234C067}" destId="{A30D02FA-8DF4-4CB7-94D6-AC53BAA58031}" srcOrd="1" destOrd="0" presId="urn:microsoft.com/office/officeart/2005/8/layout/orgChart1"/>
    <dgm:cxn modelId="{ED7A8EA6-FEC2-44F2-B012-E12D309E0739}" type="presParOf" srcId="{D142D993-E6C2-4F83-9AE4-8A61D234C067}" destId="{20E44826-4A91-4B2B-B8A9-079F97A2E0EE}" srcOrd="2" destOrd="0" presId="urn:microsoft.com/office/officeart/2005/8/layout/orgChart1"/>
    <dgm:cxn modelId="{BF04D965-AD17-4AE3-B4DF-DE8499EF928A}" type="presParOf" srcId="{800554CF-1F73-4C69-B7A5-619D9E9DBD83}" destId="{4FF5AC9F-F09E-4267-BCDB-716B1648D889}" srcOrd="12" destOrd="0" presId="urn:microsoft.com/office/officeart/2005/8/layout/orgChart1"/>
    <dgm:cxn modelId="{1248C71F-8BCB-4F6B-9006-C8C31185AAB1}" type="presParOf" srcId="{800554CF-1F73-4C69-B7A5-619D9E9DBD83}" destId="{FCA79590-7BAE-432B-B294-14908E7CDAF0}" srcOrd="13" destOrd="0" presId="urn:microsoft.com/office/officeart/2005/8/layout/orgChart1"/>
    <dgm:cxn modelId="{B2C538BC-83FA-4814-B796-03628F338ECC}" type="presParOf" srcId="{FCA79590-7BAE-432B-B294-14908E7CDAF0}" destId="{7AC21CC4-C2C0-48CC-999D-D762BBEA7F5F}" srcOrd="0" destOrd="0" presId="urn:microsoft.com/office/officeart/2005/8/layout/orgChart1"/>
    <dgm:cxn modelId="{DA034D0D-9577-4703-8C9B-C40D16E94544}" type="presParOf" srcId="{7AC21CC4-C2C0-48CC-999D-D762BBEA7F5F}" destId="{D8481221-A9C1-47B3-9517-7C482D86A7A4}" srcOrd="0" destOrd="0" presId="urn:microsoft.com/office/officeart/2005/8/layout/orgChart1"/>
    <dgm:cxn modelId="{5397B323-91B1-49DE-8223-8B975C84782E}" type="presParOf" srcId="{7AC21CC4-C2C0-48CC-999D-D762BBEA7F5F}" destId="{974CE910-9EE8-4852-AFAA-65B11EEC53D3}" srcOrd="1" destOrd="0" presId="urn:microsoft.com/office/officeart/2005/8/layout/orgChart1"/>
    <dgm:cxn modelId="{7B773426-A2D6-4A6D-B544-8E2851E757CC}" type="presParOf" srcId="{FCA79590-7BAE-432B-B294-14908E7CDAF0}" destId="{E1209CF5-DFC1-430B-A42F-3DDF810B2F05}" srcOrd="1" destOrd="0" presId="urn:microsoft.com/office/officeart/2005/8/layout/orgChart1"/>
    <dgm:cxn modelId="{D2339665-A8C5-4F50-9B77-55AC266B20D0}" type="presParOf" srcId="{FCA79590-7BAE-432B-B294-14908E7CDAF0}" destId="{8DDCB577-ED5E-417A-8DCF-8F33BCE241D7}" srcOrd="2" destOrd="0" presId="urn:microsoft.com/office/officeart/2005/8/layout/orgChart1"/>
    <dgm:cxn modelId="{77924E69-FC31-4571-8FD3-2139CC51D9E0}" type="presParOf" srcId="{800554CF-1F73-4C69-B7A5-619D9E9DBD83}" destId="{D170CB7C-9703-4BCE-A623-6A6C5100D3DB}" srcOrd="14" destOrd="0" presId="urn:microsoft.com/office/officeart/2005/8/layout/orgChart1"/>
    <dgm:cxn modelId="{4EC86DFB-A8F4-40DF-BCC1-733E280B1C64}" type="presParOf" srcId="{800554CF-1F73-4C69-B7A5-619D9E9DBD83}" destId="{8AA72F5C-AFE8-47CB-BF4E-8D9FD18182EC}" srcOrd="15" destOrd="0" presId="urn:microsoft.com/office/officeart/2005/8/layout/orgChart1"/>
    <dgm:cxn modelId="{3D63BA16-B902-49FE-A348-FA1AC84114C2}" type="presParOf" srcId="{8AA72F5C-AFE8-47CB-BF4E-8D9FD18182EC}" destId="{DEBA7BED-CF02-47FF-88DA-652EE6A782C1}" srcOrd="0" destOrd="0" presId="urn:microsoft.com/office/officeart/2005/8/layout/orgChart1"/>
    <dgm:cxn modelId="{2476CF0F-B304-4C13-B501-8B6B8E8DFCFD}" type="presParOf" srcId="{DEBA7BED-CF02-47FF-88DA-652EE6A782C1}" destId="{B6D368AC-B932-4C5C-9129-8E447636A525}" srcOrd="0" destOrd="0" presId="urn:microsoft.com/office/officeart/2005/8/layout/orgChart1"/>
    <dgm:cxn modelId="{22CBCDA8-18C0-413C-9980-49E50D82281D}" type="presParOf" srcId="{DEBA7BED-CF02-47FF-88DA-652EE6A782C1}" destId="{0B55A3FA-D4D4-4D75-880B-F8AEA12D27F6}" srcOrd="1" destOrd="0" presId="urn:microsoft.com/office/officeart/2005/8/layout/orgChart1"/>
    <dgm:cxn modelId="{A6396D38-FEBF-4740-ACBD-9DE10DFC7F8D}" type="presParOf" srcId="{8AA72F5C-AFE8-47CB-BF4E-8D9FD18182EC}" destId="{B51C8580-86BF-4F20-B054-FF966C83BEDD}" srcOrd="1" destOrd="0" presId="urn:microsoft.com/office/officeart/2005/8/layout/orgChart1"/>
    <dgm:cxn modelId="{01840DB1-5DB3-423D-A53E-8E57FDDE707E}" type="presParOf" srcId="{8AA72F5C-AFE8-47CB-BF4E-8D9FD18182EC}" destId="{6BF3D0C0-A4DA-4534-8168-C148DDE62845}" srcOrd="2" destOrd="0" presId="urn:microsoft.com/office/officeart/2005/8/layout/orgChart1"/>
    <dgm:cxn modelId="{2AD8B8A1-506E-4E73-BDB3-11065378FAD9}" type="presParOf" srcId="{800554CF-1F73-4C69-B7A5-619D9E9DBD83}" destId="{8D78470B-310F-4CBC-B260-12C29A138C5D}" srcOrd="16" destOrd="0" presId="urn:microsoft.com/office/officeart/2005/8/layout/orgChart1"/>
    <dgm:cxn modelId="{8A7DB8CE-EA70-422C-97B7-23373DCDC388}" type="presParOf" srcId="{800554CF-1F73-4C69-B7A5-619D9E9DBD83}" destId="{B49A3362-3B80-42F8-9708-FDBEBA78A414}" srcOrd="17" destOrd="0" presId="urn:microsoft.com/office/officeart/2005/8/layout/orgChart1"/>
    <dgm:cxn modelId="{71B98137-FC54-4989-887A-23340974ED35}" type="presParOf" srcId="{B49A3362-3B80-42F8-9708-FDBEBA78A414}" destId="{0A5A0A38-11D6-453F-B8D3-21A8369EC203}" srcOrd="0" destOrd="0" presId="urn:microsoft.com/office/officeart/2005/8/layout/orgChart1"/>
    <dgm:cxn modelId="{3BCEE785-B711-488D-B734-5F7A257121E4}" type="presParOf" srcId="{0A5A0A38-11D6-453F-B8D3-21A8369EC203}" destId="{A6568E6A-C906-4A05-9546-FEAFE16F427B}" srcOrd="0" destOrd="0" presId="urn:microsoft.com/office/officeart/2005/8/layout/orgChart1"/>
    <dgm:cxn modelId="{4AF1F4DF-9800-45F9-B0C8-3CA371830622}" type="presParOf" srcId="{0A5A0A38-11D6-453F-B8D3-21A8369EC203}" destId="{41BADC82-13B1-42F6-B64B-586978ADF714}" srcOrd="1" destOrd="0" presId="urn:microsoft.com/office/officeart/2005/8/layout/orgChart1"/>
    <dgm:cxn modelId="{03A6AFAD-CD69-46C9-9ADE-764F9F1E6A66}" type="presParOf" srcId="{B49A3362-3B80-42F8-9708-FDBEBA78A414}" destId="{FA3279D4-D1E7-4924-B816-9BE90C73A551}" srcOrd="1" destOrd="0" presId="urn:microsoft.com/office/officeart/2005/8/layout/orgChart1"/>
    <dgm:cxn modelId="{BD6164A5-F62D-4FCE-8F2C-B5AA49EC6C47}" type="presParOf" srcId="{B49A3362-3B80-42F8-9708-FDBEBA78A414}" destId="{31FCC1A8-4E29-4101-92B0-D201621F4E55}" srcOrd="2" destOrd="0" presId="urn:microsoft.com/office/officeart/2005/8/layout/orgChart1"/>
    <dgm:cxn modelId="{B545FD18-C854-45B1-A11A-66E17BC90F53}" type="presParOf" srcId="{800554CF-1F73-4C69-B7A5-619D9E9DBD83}" destId="{AEC86687-726B-47CA-85D4-60DFE678E19B}" srcOrd="18" destOrd="0" presId="urn:microsoft.com/office/officeart/2005/8/layout/orgChart1"/>
    <dgm:cxn modelId="{7B12553E-2FFA-4A95-8F93-106D18FC1DB2}" type="presParOf" srcId="{800554CF-1F73-4C69-B7A5-619D9E9DBD83}" destId="{EEFF35CE-95D2-4AEA-8371-89509BA463E8}" srcOrd="19" destOrd="0" presId="urn:microsoft.com/office/officeart/2005/8/layout/orgChart1"/>
    <dgm:cxn modelId="{61921DA8-E798-4925-BF2F-396DE07526F2}" type="presParOf" srcId="{EEFF35CE-95D2-4AEA-8371-89509BA463E8}" destId="{649BB50B-1FBB-445A-883D-9EA56C9A8FFC}" srcOrd="0" destOrd="0" presId="urn:microsoft.com/office/officeart/2005/8/layout/orgChart1"/>
    <dgm:cxn modelId="{FBAF2AC6-0DD8-42FD-903C-61CAEEDB5BFF}" type="presParOf" srcId="{649BB50B-1FBB-445A-883D-9EA56C9A8FFC}" destId="{497E8AD1-05BE-4530-B774-0B39F0558899}" srcOrd="0" destOrd="0" presId="urn:microsoft.com/office/officeart/2005/8/layout/orgChart1"/>
    <dgm:cxn modelId="{297B6E23-5C1C-428F-99BA-51B395F647D0}" type="presParOf" srcId="{649BB50B-1FBB-445A-883D-9EA56C9A8FFC}" destId="{ECA45BD5-7E7C-482A-B1BD-E749299EEF1A}" srcOrd="1" destOrd="0" presId="urn:microsoft.com/office/officeart/2005/8/layout/orgChart1"/>
    <dgm:cxn modelId="{7B5EFAC8-6955-4755-B58A-89DA83C6C55D}" type="presParOf" srcId="{EEFF35CE-95D2-4AEA-8371-89509BA463E8}" destId="{FA243148-B971-43E0-A421-DE6883BEA0D1}" srcOrd="1" destOrd="0" presId="urn:microsoft.com/office/officeart/2005/8/layout/orgChart1"/>
    <dgm:cxn modelId="{04B17ECB-AC6A-4D6C-A549-5E50BEB59BCA}" type="presParOf" srcId="{EEFF35CE-95D2-4AEA-8371-89509BA463E8}" destId="{E79D081B-DEA6-496B-9E13-D34EF6DE0DCD}" srcOrd="2" destOrd="0" presId="urn:microsoft.com/office/officeart/2005/8/layout/orgChart1"/>
    <dgm:cxn modelId="{DB6B9EFA-CE4C-4526-874F-2F7A1592A770}" type="presParOf" srcId="{800554CF-1F73-4C69-B7A5-619D9E9DBD83}" destId="{C1B34FDA-D428-4AAC-8E9E-962E4F632A9D}" srcOrd="20" destOrd="0" presId="urn:microsoft.com/office/officeart/2005/8/layout/orgChart1"/>
    <dgm:cxn modelId="{F4293373-AC17-4A76-A965-52A421B549AF}" type="presParOf" srcId="{800554CF-1F73-4C69-B7A5-619D9E9DBD83}" destId="{875347D3-8C11-4E2C-9053-7BD79154C014}" srcOrd="21" destOrd="0" presId="urn:microsoft.com/office/officeart/2005/8/layout/orgChart1"/>
    <dgm:cxn modelId="{071CA1BC-B527-4F78-8D20-BA6B87E0FE8A}" type="presParOf" srcId="{875347D3-8C11-4E2C-9053-7BD79154C014}" destId="{5F42A92D-990E-49FD-91D8-02C286A204C2}" srcOrd="0" destOrd="0" presId="urn:microsoft.com/office/officeart/2005/8/layout/orgChart1"/>
    <dgm:cxn modelId="{5CE164D1-129E-44A5-84A4-119F75F880CF}" type="presParOf" srcId="{5F42A92D-990E-49FD-91D8-02C286A204C2}" destId="{CD6DC9AC-F6A8-4B5B-9792-BA936BCED57C}" srcOrd="0" destOrd="0" presId="urn:microsoft.com/office/officeart/2005/8/layout/orgChart1"/>
    <dgm:cxn modelId="{4026E82E-063C-48CC-98DC-4B1D2153E07B}" type="presParOf" srcId="{5F42A92D-990E-49FD-91D8-02C286A204C2}" destId="{1AD9786D-6F6C-43F7-96C6-01AAD77D4335}" srcOrd="1" destOrd="0" presId="urn:microsoft.com/office/officeart/2005/8/layout/orgChart1"/>
    <dgm:cxn modelId="{3DD7B176-F590-4E19-B9E0-667B94189F8D}" type="presParOf" srcId="{875347D3-8C11-4E2C-9053-7BD79154C014}" destId="{8EBCC712-F611-4DA0-ACA6-BFA307AC5186}" srcOrd="1" destOrd="0" presId="urn:microsoft.com/office/officeart/2005/8/layout/orgChart1"/>
    <dgm:cxn modelId="{073BC005-C88E-413C-9D98-0FF3E4DD9E7B}" type="presParOf" srcId="{875347D3-8C11-4E2C-9053-7BD79154C014}" destId="{E8C19FFB-DC87-44FC-985C-1EE5C2146254}" srcOrd="2" destOrd="0" presId="urn:microsoft.com/office/officeart/2005/8/layout/orgChart1"/>
    <dgm:cxn modelId="{D772E5F9-BF75-4353-B3A2-F3D7752A57CB}" type="presParOf" srcId="{800554CF-1F73-4C69-B7A5-619D9E9DBD83}" destId="{833B785B-C6DD-42E5-97C3-E1334DEEAC18}" srcOrd="22" destOrd="0" presId="urn:microsoft.com/office/officeart/2005/8/layout/orgChart1"/>
    <dgm:cxn modelId="{201DFA00-3036-4111-8175-7A34AF26F6B6}" type="presParOf" srcId="{800554CF-1F73-4C69-B7A5-619D9E9DBD83}" destId="{5B36DA09-46B6-4B29-832D-55FB6DCA0C66}" srcOrd="23" destOrd="0" presId="urn:microsoft.com/office/officeart/2005/8/layout/orgChart1"/>
    <dgm:cxn modelId="{C2A01C64-91DC-42C1-B0AD-F22521F18ED0}" type="presParOf" srcId="{5B36DA09-46B6-4B29-832D-55FB6DCA0C66}" destId="{3EFBB8BA-04E7-4A20-ABAE-BCBDAD73C715}" srcOrd="0" destOrd="0" presId="urn:microsoft.com/office/officeart/2005/8/layout/orgChart1"/>
    <dgm:cxn modelId="{3998B930-EE21-4B38-916A-D373BF12B044}" type="presParOf" srcId="{3EFBB8BA-04E7-4A20-ABAE-BCBDAD73C715}" destId="{447D753D-D31F-4A13-B4A8-9FD79B4A59B9}" srcOrd="0" destOrd="0" presId="urn:microsoft.com/office/officeart/2005/8/layout/orgChart1"/>
    <dgm:cxn modelId="{A2C136C3-D21F-464D-BB43-E43F8CCE0FE0}" type="presParOf" srcId="{3EFBB8BA-04E7-4A20-ABAE-BCBDAD73C715}" destId="{CA3CF5F0-B680-4D21-A2F3-5EF094B47A3A}" srcOrd="1" destOrd="0" presId="urn:microsoft.com/office/officeart/2005/8/layout/orgChart1"/>
    <dgm:cxn modelId="{90667359-F233-4724-A64A-C776E52C41FE}" type="presParOf" srcId="{5B36DA09-46B6-4B29-832D-55FB6DCA0C66}" destId="{690940FB-C38B-4BD5-915B-1D816F360148}" srcOrd="1" destOrd="0" presId="urn:microsoft.com/office/officeart/2005/8/layout/orgChart1"/>
    <dgm:cxn modelId="{7076188E-3E8E-4C92-8039-2D48E1B03F3A}" type="presParOf" srcId="{5B36DA09-46B6-4B29-832D-55FB6DCA0C66}" destId="{AEB4D4AF-C005-4E1B-A24D-DBFE63F30E47}" srcOrd="2" destOrd="0" presId="urn:microsoft.com/office/officeart/2005/8/layout/orgChart1"/>
    <dgm:cxn modelId="{62F25FC0-DE8F-4B67-9850-0EBD2470CDD0}" type="presParOf" srcId="{800554CF-1F73-4C69-B7A5-619D9E9DBD83}" destId="{0B8781E6-F095-4BFF-AB8F-B921F5746AA1}" srcOrd="24" destOrd="0" presId="urn:microsoft.com/office/officeart/2005/8/layout/orgChart1"/>
    <dgm:cxn modelId="{97AF4D8F-6E95-4C49-B7E7-83286705BCA7}" type="presParOf" srcId="{800554CF-1F73-4C69-B7A5-619D9E9DBD83}" destId="{3E6790F3-DD41-4A39-B8E4-9BB10F3F43AA}" srcOrd="25" destOrd="0" presId="urn:microsoft.com/office/officeart/2005/8/layout/orgChart1"/>
    <dgm:cxn modelId="{2A8E568C-5AF8-442D-A929-64ED757B1C06}" type="presParOf" srcId="{3E6790F3-DD41-4A39-B8E4-9BB10F3F43AA}" destId="{41D2B41B-CA97-4794-9C4C-4BF5E78BDF17}" srcOrd="0" destOrd="0" presId="urn:microsoft.com/office/officeart/2005/8/layout/orgChart1"/>
    <dgm:cxn modelId="{ABB81613-0220-46E0-AA83-21FF696E7667}" type="presParOf" srcId="{41D2B41B-CA97-4794-9C4C-4BF5E78BDF17}" destId="{1720D617-304C-4759-9243-4547BED0798D}" srcOrd="0" destOrd="0" presId="urn:microsoft.com/office/officeart/2005/8/layout/orgChart1"/>
    <dgm:cxn modelId="{E232DC79-D3A2-464C-AE54-80ED794C094B}" type="presParOf" srcId="{41D2B41B-CA97-4794-9C4C-4BF5E78BDF17}" destId="{4C769E6E-372B-4FAA-AFF9-792BEF2E53C5}" srcOrd="1" destOrd="0" presId="urn:microsoft.com/office/officeart/2005/8/layout/orgChart1"/>
    <dgm:cxn modelId="{EAC5B9A4-2EC6-4916-BCF9-CCE2F042FE06}" type="presParOf" srcId="{3E6790F3-DD41-4A39-B8E4-9BB10F3F43AA}" destId="{0CB2926F-5A4A-44CE-A2DF-3FFB44F39341}" srcOrd="1" destOrd="0" presId="urn:microsoft.com/office/officeart/2005/8/layout/orgChart1"/>
    <dgm:cxn modelId="{D7E6E22A-FE85-4329-AA0F-E301DAD7CB2D}" type="presParOf" srcId="{3E6790F3-DD41-4A39-B8E4-9BB10F3F43AA}" destId="{6C10EA24-CBA4-4882-BA94-4AF947E85722}" srcOrd="2" destOrd="0" presId="urn:microsoft.com/office/officeart/2005/8/layout/orgChart1"/>
    <dgm:cxn modelId="{75B3F1D9-4173-47DD-A874-0AFA231B1F36}" type="presParOf" srcId="{747FE727-27E8-4BE3-9A05-3EC8E7B3393F}" destId="{BCA5F050-ECBA-40B7-9C7B-1F76F6B69834}" srcOrd="2" destOrd="0" presId="urn:microsoft.com/office/officeart/2005/8/layout/orgChart1"/>
    <dgm:cxn modelId="{970E8A75-DE6B-48AC-909B-8876B7FCDE83}" type="presParOf" srcId="{BE9AA2AB-FE62-4296-8ECB-45DFE65B6D30}" destId="{14559E94-C853-4655-90F3-8429FB354F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A29109-F787-460B-9198-C1A3C1CBE534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E10BE091-AF5F-4047-AECD-6E0F9C77CA5E}">
      <dgm:prSet phldrT="[文本]" custT="1"/>
      <dgm:spPr/>
      <dgm:t>
        <a:bodyPr/>
        <a:lstStyle/>
        <a:p>
          <a:r>
            <a: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rPr>
            <a:t>岗位描述</a:t>
          </a:r>
          <a:endParaRPr lang="zh-CN" altLang="en-US" sz="20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3353121B-8408-4D4C-8105-02FA8E04395C}" type="parTrans" cxnId="{D5B7A917-A143-4FA1-80D2-9F8A39E406EF}">
      <dgm:prSet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C524AF2-790E-416E-B699-5C7A95E2C951}" type="sibTrans" cxnId="{D5B7A917-A143-4FA1-80D2-9F8A39E406EF}">
      <dgm:prSet custT="1"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2D09039-D102-461D-876D-EB18F31E4598}">
      <dgm:prSet phldrT="[文本]" custT="1"/>
      <dgm:spPr/>
      <dgm:t>
        <a:bodyPr/>
        <a:lstStyle/>
        <a:p>
          <a:r>
            <a: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rPr>
            <a:t>招聘</a:t>
          </a:r>
          <a:endParaRPr lang="zh-CN" altLang="en-US" sz="20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699C6A1E-D99A-4A83-93F7-E9C42E288E39}" type="parTrans" cxnId="{158DCB50-F902-4F8E-8D7F-31C1AAEE90E4}">
      <dgm:prSet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B796ADE0-F763-488B-B78A-D1854E46DB6B}" type="sibTrans" cxnId="{158DCB50-F902-4F8E-8D7F-31C1AAEE90E4}">
      <dgm:prSet custT="1"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6D91B397-24BB-4618-A3C9-9AB371205BAF}">
      <dgm:prSet phldrT="[文本]" custT="1"/>
      <dgm:spPr/>
      <dgm:t>
        <a:bodyPr/>
        <a:lstStyle/>
        <a:p>
          <a:r>
            <a: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rPr>
            <a:t>筛选</a:t>
          </a:r>
          <a:endParaRPr lang="zh-CN" altLang="en-US" sz="20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433CE980-68A7-4B64-A755-5C2CA955D756}" type="parTrans" cxnId="{00ED166A-CBDC-4E8C-BBBB-17EC0175BAC7}">
      <dgm:prSet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3D6D20FA-21E5-4F29-80C6-50203A05FBEF}" type="sibTrans" cxnId="{00ED166A-CBDC-4E8C-BBBB-17EC0175BAC7}">
      <dgm:prSet custT="1"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95634CB1-B4BE-42E3-95AE-8B288061FC3C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rPr>
            <a:t>聘用</a:t>
          </a:r>
          <a:endParaRPr lang="zh-CN" altLang="en-US" sz="20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E9BEE449-90F6-4600-9DB2-34A3420F5B6C}" type="parTrans" cxnId="{56915960-D550-40C7-B9E1-71A9E77EB7E1}">
      <dgm:prSet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71FB5016-7394-4E8A-8943-745A0467820A}" type="sibTrans" cxnId="{56915960-D550-40C7-B9E1-71A9E77EB7E1}">
      <dgm:prSet custT="1"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E1ADF04D-6DCC-4D3E-9CD0-F3075F8904FD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rPr>
            <a:t>培训</a:t>
          </a:r>
          <a:endParaRPr lang="zh-CN" altLang="en-US" sz="20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A22B389-4076-463E-96D5-E7F20864BB25}" type="parTrans" cxnId="{A0388986-ADCB-4427-9571-7CF9FD57C4D9}">
      <dgm:prSet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94C9710E-6CDE-4449-81EE-A3B09B8691F2}" type="sibTrans" cxnId="{A0388986-ADCB-4427-9571-7CF9FD57C4D9}">
      <dgm:prSet custT="1"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D3C0795-163E-4C84-853F-301994867E15}">
      <dgm:prSet custT="1"/>
      <dgm:spPr/>
      <dgm:t>
        <a:bodyPr/>
        <a:lstStyle/>
        <a:p>
          <a:r>
            <a: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rPr>
            <a:t>授权和许可</a:t>
          </a:r>
          <a:endParaRPr lang="zh-CN" altLang="en-US" sz="20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0AFB3E79-78EA-4536-8B39-85356CC2EC0C}" type="parTrans" cxnId="{6F6E8A4B-F420-4113-984A-F933729B0E40}">
      <dgm:prSet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2A0F6C20-A762-4E7C-817A-FACCB7AC862A}" type="sibTrans" cxnId="{6F6E8A4B-F420-4113-984A-F933729B0E40}">
      <dgm:prSet/>
      <dgm:spPr/>
      <dgm:t>
        <a:bodyPr/>
        <a:lstStyle/>
        <a:p>
          <a:endParaRPr lang="zh-CN" altLang="en-US" sz="20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C30BD993-3564-449F-AB3A-7557BB7E6421}" type="pres">
      <dgm:prSet presAssocID="{E0A29109-F787-460B-9198-C1A3C1CBE534}" presName="Name0" presStyleCnt="0">
        <dgm:presLayoutVars>
          <dgm:dir/>
          <dgm:resizeHandles val="exact"/>
        </dgm:presLayoutVars>
      </dgm:prSet>
      <dgm:spPr/>
    </dgm:pt>
    <dgm:pt modelId="{DE142135-D1E0-4AF5-9DB4-5B484AEF8A40}" type="pres">
      <dgm:prSet presAssocID="{E10BE091-AF5F-4047-AECD-6E0F9C77CA5E}" presName="node" presStyleLbl="node1" presStyleIdx="0" presStyleCnt="6">
        <dgm:presLayoutVars>
          <dgm:bulletEnabled val="1"/>
        </dgm:presLayoutVars>
      </dgm:prSet>
      <dgm:spPr/>
    </dgm:pt>
    <dgm:pt modelId="{C2821DE9-5F49-4668-BBD6-D9F6614D6443}" type="pres">
      <dgm:prSet presAssocID="{DC524AF2-790E-416E-B699-5C7A95E2C951}" presName="sibTrans" presStyleLbl="sibTrans2D1" presStyleIdx="0" presStyleCnt="5"/>
      <dgm:spPr/>
    </dgm:pt>
    <dgm:pt modelId="{F690468A-1A9B-4D61-BC76-3FA29833BAAB}" type="pres">
      <dgm:prSet presAssocID="{DC524AF2-790E-416E-B699-5C7A95E2C951}" presName="connectorText" presStyleLbl="sibTrans2D1" presStyleIdx="0" presStyleCnt="5"/>
      <dgm:spPr/>
    </dgm:pt>
    <dgm:pt modelId="{F58B20B8-644E-4283-8747-4FD763AF2585}" type="pres">
      <dgm:prSet presAssocID="{D2D09039-D102-461D-876D-EB18F31E4598}" presName="node" presStyleLbl="node1" presStyleIdx="1" presStyleCnt="6">
        <dgm:presLayoutVars>
          <dgm:bulletEnabled val="1"/>
        </dgm:presLayoutVars>
      </dgm:prSet>
      <dgm:spPr/>
    </dgm:pt>
    <dgm:pt modelId="{B470990F-F032-468D-A5D6-312486A351EF}" type="pres">
      <dgm:prSet presAssocID="{B796ADE0-F763-488B-B78A-D1854E46DB6B}" presName="sibTrans" presStyleLbl="sibTrans2D1" presStyleIdx="1" presStyleCnt="5"/>
      <dgm:spPr/>
    </dgm:pt>
    <dgm:pt modelId="{F82FB1CA-5C5F-4063-AC21-78100C33345E}" type="pres">
      <dgm:prSet presAssocID="{B796ADE0-F763-488B-B78A-D1854E46DB6B}" presName="connectorText" presStyleLbl="sibTrans2D1" presStyleIdx="1" presStyleCnt="5"/>
      <dgm:spPr/>
    </dgm:pt>
    <dgm:pt modelId="{C9B8F3D3-086C-4F34-8C34-7D86535CA563}" type="pres">
      <dgm:prSet presAssocID="{6D91B397-24BB-4618-A3C9-9AB371205BAF}" presName="node" presStyleLbl="node1" presStyleIdx="2" presStyleCnt="6">
        <dgm:presLayoutVars>
          <dgm:bulletEnabled val="1"/>
        </dgm:presLayoutVars>
      </dgm:prSet>
      <dgm:spPr/>
    </dgm:pt>
    <dgm:pt modelId="{DC6028E3-292F-4DF8-A68F-6A08BB2D3375}" type="pres">
      <dgm:prSet presAssocID="{3D6D20FA-21E5-4F29-80C6-50203A05FBEF}" presName="sibTrans" presStyleLbl="sibTrans2D1" presStyleIdx="2" presStyleCnt="5"/>
      <dgm:spPr/>
    </dgm:pt>
    <dgm:pt modelId="{08E4E814-934A-4FBE-AD40-31153560667A}" type="pres">
      <dgm:prSet presAssocID="{3D6D20FA-21E5-4F29-80C6-50203A05FBEF}" presName="connectorText" presStyleLbl="sibTrans2D1" presStyleIdx="2" presStyleCnt="5"/>
      <dgm:spPr/>
    </dgm:pt>
    <dgm:pt modelId="{636CBA7E-40B9-459D-88B4-401312A6F71E}" type="pres">
      <dgm:prSet presAssocID="{95634CB1-B4BE-42E3-95AE-8B288061FC3C}" presName="node" presStyleLbl="node1" presStyleIdx="3" presStyleCnt="6">
        <dgm:presLayoutVars>
          <dgm:bulletEnabled val="1"/>
        </dgm:presLayoutVars>
      </dgm:prSet>
      <dgm:spPr/>
    </dgm:pt>
    <dgm:pt modelId="{C08297CC-1876-4AC2-A255-D27664F3F51E}" type="pres">
      <dgm:prSet presAssocID="{71FB5016-7394-4E8A-8943-745A0467820A}" presName="sibTrans" presStyleLbl="sibTrans2D1" presStyleIdx="3" presStyleCnt="5"/>
      <dgm:spPr/>
    </dgm:pt>
    <dgm:pt modelId="{9FDA818F-F8D6-4428-98E0-5C7E5AECF59C}" type="pres">
      <dgm:prSet presAssocID="{71FB5016-7394-4E8A-8943-745A0467820A}" presName="connectorText" presStyleLbl="sibTrans2D1" presStyleIdx="3" presStyleCnt="5"/>
      <dgm:spPr/>
    </dgm:pt>
    <dgm:pt modelId="{8E967011-0857-4E00-8A7E-1C91A35D18EB}" type="pres">
      <dgm:prSet presAssocID="{E1ADF04D-6DCC-4D3E-9CD0-F3075F8904FD}" presName="node" presStyleLbl="node1" presStyleIdx="4" presStyleCnt="6">
        <dgm:presLayoutVars>
          <dgm:bulletEnabled val="1"/>
        </dgm:presLayoutVars>
      </dgm:prSet>
      <dgm:spPr/>
    </dgm:pt>
    <dgm:pt modelId="{BC4E1C1D-E9E7-4083-87F2-17E21A281A73}" type="pres">
      <dgm:prSet presAssocID="{94C9710E-6CDE-4449-81EE-A3B09B8691F2}" presName="sibTrans" presStyleLbl="sibTrans2D1" presStyleIdx="4" presStyleCnt="5"/>
      <dgm:spPr/>
    </dgm:pt>
    <dgm:pt modelId="{BBB82BAA-C7A0-4340-8119-0BCAA7C769AA}" type="pres">
      <dgm:prSet presAssocID="{94C9710E-6CDE-4449-81EE-A3B09B8691F2}" presName="connectorText" presStyleLbl="sibTrans2D1" presStyleIdx="4" presStyleCnt="5"/>
      <dgm:spPr/>
    </dgm:pt>
    <dgm:pt modelId="{C03B1668-D12D-411F-AFD9-FD409373B3C9}" type="pres">
      <dgm:prSet presAssocID="{DD3C0795-163E-4C84-853F-301994867E15}" presName="node" presStyleLbl="node1" presStyleIdx="5" presStyleCnt="6">
        <dgm:presLayoutVars>
          <dgm:bulletEnabled val="1"/>
        </dgm:presLayoutVars>
      </dgm:prSet>
      <dgm:spPr/>
    </dgm:pt>
  </dgm:ptLst>
  <dgm:cxnLst>
    <dgm:cxn modelId="{D5B7A917-A143-4FA1-80D2-9F8A39E406EF}" srcId="{E0A29109-F787-460B-9198-C1A3C1CBE534}" destId="{E10BE091-AF5F-4047-AECD-6E0F9C77CA5E}" srcOrd="0" destOrd="0" parTransId="{3353121B-8408-4D4C-8105-02FA8E04395C}" sibTransId="{DC524AF2-790E-416E-B699-5C7A95E2C951}"/>
    <dgm:cxn modelId="{6EF4223C-59E2-4836-AB6A-C907C614C26B}" type="presOf" srcId="{71FB5016-7394-4E8A-8943-745A0467820A}" destId="{C08297CC-1876-4AC2-A255-D27664F3F51E}" srcOrd="0" destOrd="0" presId="urn:microsoft.com/office/officeart/2005/8/layout/process1"/>
    <dgm:cxn modelId="{DF593F3E-AE34-4C2E-8A94-E66ABC072AA3}" type="presOf" srcId="{94C9710E-6CDE-4449-81EE-A3B09B8691F2}" destId="{BC4E1C1D-E9E7-4083-87F2-17E21A281A73}" srcOrd="0" destOrd="0" presId="urn:microsoft.com/office/officeart/2005/8/layout/process1"/>
    <dgm:cxn modelId="{56915960-D550-40C7-B9E1-71A9E77EB7E1}" srcId="{E0A29109-F787-460B-9198-C1A3C1CBE534}" destId="{95634CB1-B4BE-42E3-95AE-8B288061FC3C}" srcOrd="3" destOrd="0" parTransId="{E9BEE449-90F6-4600-9DB2-34A3420F5B6C}" sibTransId="{71FB5016-7394-4E8A-8943-745A0467820A}"/>
    <dgm:cxn modelId="{666F1568-B342-4F5D-A985-61AD24096ADD}" type="presOf" srcId="{B796ADE0-F763-488B-B78A-D1854E46DB6B}" destId="{F82FB1CA-5C5F-4063-AC21-78100C33345E}" srcOrd="1" destOrd="0" presId="urn:microsoft.com/office/officeart/2005/8/layout/process1"/>
    <dgm:cxn modelId="{00ED166A-CBDC-4E8C-BBBB-17EC0175BAC7}" srcId="{E0A29109-F787-460B-9198-C1A3C1CBE534}" destId="{6D91B397-24BB-4618-A3C9-9AB371205BAF}" srcOrd="2" destOrd="0" parTransId="{433CE980-68A7-4B64-A755-5C2CA955D756}" sibTransId="{3D6D20FA-21E5-4F29-80C6-50203A05FBEF}"/>
    <dgm:cxn modelId="{E25CC44A-6B21-4183-AB63-7C93A43102A9}" type="presOf" srcId="{E1ADF04D-6DCC-4D3E-9CD0-F3075F8904FD}" destId="{8E967011-0857-4E00-8A7E-1C91A35D18EB}" srcOrd="0" destOrd="0" presId="urn:microsoft.com/office/officeart/2005/8/layout/process1"/>
    <dgm:cxn modelId="{6F6E8A4B-F420-4113-984A-F933729B0E40}" srcId="{E0A29109-F787-460B-9198-C1A3C1CBE534}" destId="{DD3C0795-163E-4C84-853F-301994867E15}" srcOrd="5" destOrd="0" parTransId="{0AFB3E79-78EA-4536-8B39-85356CC2EC0C}" sibTransId="{2A0F6C20-A762-4E7C-817A-FACCB7AC862A}"/>
    <dgm:cxn modelId="{158DCB50-F902-4F8E-8D7F-31C1AAEE90E4}" srcId="{E0A29109-F787-460B-9198-C1A3C1CBE534}" destId="{D2D09039-D102-461D-876D-EB18F31E4598}" srcOrd="1" destOrd="0" parTransId="{699C6A1E-D99A-4A83-93F7-E9C42E288E39}" sibTransId="{B796ADE0-F763-488B-B78A-D1854E46DB6B}"/>
    <dgm:cxn modelId="{545A5A54-0CBD-4A02-BD6D-FF71B3B20679}" type="presOf" srcId="{95634CB1-B4BE-42E3-95AE-8B288061FC3C}" destId="{636CBA7E-40B9-459D-88B4-401312A6F71E}" srcOrd="0" destOrd="0" presId="urn:microsoft.com/office/officeart/2005/8/layout/process1"/>
    <dgm:cxn modelId="{678CEC55-9FFD-4274-A6CE-8D03C3D0694C}" type="presOf" srcId="{B796ADE0-F763-488B-B78A-D1854E46DB6B}" destId="{B470990F-F032-468D-A5D6-312486A351EF}" srcOrd="0" destOrd="0" presId="urn:microsoft.com/office/officeart/2005/8/layout/process1"/>
    <dgm:cxn modelId="{A0388986-ADCB-4427-9571-7CF9FD57C4D9}" srcId="{E0A29109-F787-460B-9198-C1A3C1CBE534}" destId="{E1ADF04D-6DCC-4D3E-9CD0-F3075F8904FD}" srcOrd="4" destOrd="0" parTransId="{AA22B389-4076-463E-96D5-E7F20864BB25}" sibTransId="{94C9710E-6CDE-4449-81EE-A3B09B8691F2}"/>
    <dgm:cxn modelId="{FC1A9A99-A8AD-4DC1-BEFC-A53720FF7DD0}" type="presOf" srcId="{6D91B397-24BB-4618-A3C9-9AB371205BAF}" destId="{C9B8F3D3-086C-4F34-8C34-7D86535CA563}" srcOrd="0" destOrd="0" presId="urn:microsoft.com/office/officeart/2005/8/layout/process1"/>
    <dgm:cxn modelId="{9D63E99D-C491-48E5-AB37-00FF762734EE}" type="presOf" srcId="{D2D09039-D102-461D-876D-EB18F31E4598}" destId="{F58B20B8-644E-4283-8747-4FD763AF2585}" srcOrd="0" destOrd="0" presId="urn:microsoft.com/office/officeart/2005/8/layout/process1"/>
    <dgm:cxn modelId="{6CEDF1A5-B15C-42DA-B71F-687A838EB673}" type="presOf" srcId="{3D6D20FA-21E5-4F29-80C6-50203A05FBEF}" destId="{DC6028E3-292F-4DF8-A68F-6A08BB2D3375}" srcOrd="0" destOrd="0" presId="urn:microsoft.com/office/officeart/2005/8/layout/process1"/>
    <dgm:cxn modelId="{93B98CAF-267F-4E3A-A2D3-80D80B9ACC6D}" type="presOf" srcId="{71FB5016-7394-4E8A-8943-745A0467820A}" destId="{9FDA818F-F8D6-4428-98E0-5C7E5AECF59C}" srcOrd="1" destOrd="0" presId="urn:microsoft.com/office/officeart/2005/8/layout/process1"/>
    <dgm:cxn modelId="{0B653CB5-C679-403A-8E3C-5DCA08FFE7B6}" type="presOf" srcId="{DC524AF2-790E-416E-B699-5C7A95E2C951}" destId="{F690468A-1A9B-4D61-BC76-3FA29833BAAB}" srcOrd="1" destOrd="0" presId="urn:microsoft.com/office/officeart/2005/8/layout/process1"/>
    <dgm:cxn modelId="{EE1EE6C4-608C-4CCC-8013-8A3CCDE0CDC8}" type="presOf" srcId="{3D6D20FA-21E5-4F29-80C6-50203A05FBEF}" destId="{08E4E814-934A-4FBE-AD40-31153560667A}" srcOrd="1" destOrd="0" presId="urn:microsoft.com/office/officeart/2005/8/layout/process1"/>
    <dgm:cxn modelId="{05B239C5-4AB3-46EB-B315-38A868A7FC5D}" type="presOf" srcId="{94C9710E-6CDE-4449-81EE-A3B09B8691F2}" destId="{BBB82BAA-C7A0-4340-8119-0BCAA7C769AA}" srcOrd="1" destOrd="0" presId="urn:microsoft.com/office/officeart/2005/8/layout/process1"/>
    <dgm:cxn modelId="{A22687D7-B533-439F-83CF-95A1A72D5494}" type="presOf" srcId="{E10BE091-AF5F-4047-AECD-6E0F9C77CA5E}" destId="{DE142135-D1E0-4AF5-9DB4-5B484AEF8A40}" srcOrd="0" destOrd="0" presId="urn:microsoft.com/office/officeart/2005/8/layout/process1"/>
    <dgm:cxn modelId="{496BD2EF-14AC-4E32-9EC7-860CD17AEE2F}" type="presOf" srcId="{DD3C0795-163E-4C84-853F-301994867E15}" destId="{C03B1668-D12D-411F-AFD9-FD409373B3C9}" srcOrd="0" destOrd="0" presId="urn:microsoft.com/office/officeart/2005/8/layout/process1"/>
    <dgm:cxn modelId="{1F129DF0-9053-4180-9C45-8AFFE96232EC}" type="presOf" srcId="{E0A29109-F787-460B-9198-C1A3C1CBE534}" destId="{C30BD993-3564-449F-AB3A-7557BB7E6421}" srcOrd="0" destOrd="0" presId="urn:microsoft.com/office/officeart/2005/8/layout/process1"/>
    <dgm:cxn modelId="{828831F8-2565-4424-92AB-57F7DF7D5241}" type="presOf" srcId="{DC524AF2-790E-416E-B699-5C7A95E2C951}" destId="{C2821DE9-5F49-4668-BBD6-D9F6614D6443}" srcOrd="0" destOrd="0" presId="urn:microsoft.com/office/officeart/2005/8/layout/process1"/>
    <dgm:cxn modelId="{D81175F0-5A39-4157-BD38-EF32864C54AA}" type="presParOf" srcId="{C30BD993-3564-449F-AB3A-7557BB7E6421}" destId="{DE142135-D1E0-4AF5-9DB4-5B484AEF8A40}" srcOrd="0" destOrd="0" presId="urn:microsoft.com/office/officeart/2005/8/layout/process1"/>
    <dgm:cxn modelId="{AE5996A8-F9EF-4F84-ACE2-ECDA819C3006}" type="presParOf" srcId="{C30BD993-3564-449F-AB3A-7557BB7E6421}" destId="{C2821DE9-5F49-4668-BBD6-D9F6614D6443}" srcOrd="1" destOrd="0" presId="urn:microsoft.com/office/officeart/2005/8/layout/process1"/>
    <dgm:cxn modelId="{AAC1D5EA-B3B1-4501-81FE-0401586EEDE6}" type="presParOf" srcId="{C2821DE9-5F49-4668-BBD6-D9F6614D6443}" destId="{F690468A-1A9B-4D61-BC76-3FA29833BAAB}" srcOrd="0" destOrd="0" presId="urn:microsoft.com/office/officeart/2005/8/layout/process1"/>
    <dgm:cxn modelId="{3E46183C-43D4-4F2D-BE43-0761E762BEBE}" type="presParOf" srcId="{C30BD993-3564-449F-AB3A-7557BB7E6421}" destId="{F58B20B8-644E-4283-8747-4FD763AF2585}" srcOrd="2" destOrd="0" presId="urn:microsoft.com/office/officeart/2005/8/layout/process1"/>
    <dgm:cxn modelId="{63769E02-078A-4762-9DF8-E9FF40B02A9C}" type="presParOf" srcId="{C30BD993-3564-449F-AB3A-7557BB7E6421}" destId="{B470990F-F032-468D-A5D6-312486A351EF}" srcOrd="3" destOrd="0" presId="urn:microsoft.com/office/officeart/2005/8/layout/process1"/>
    <dgm:cxn modelId="{7D1E969C-29BC-44C9-9F45-A8CA306A2F89}" type="presParOf" srcId="{B470990F-F032-468D-A5D6-312486A351EF}" destId="{F82FB1CA-5C5F-4063-AC21-78100C33345E}" srcOrd="0" destOrd="0" presId="urn:microsoft.com/office/officeart/2005/8/layout/process1"/>
    <dgm:cxn modelId="{64DEE0FD-7551-4788-8FE7-855CC338D204}" type="presParOf" srcId="{C30BD993-3564-449F-AB3A-7557BB7E6421}" destId="{C9B8F3D3-086C-4F34-8C34-7D86535CA563}" srcOrd="4" destOrd="0" presId="urn:microsoft.com/office/officeart/2005/8/layout/process1"/>
    <dgm:cxn modelId="{2AD6253C-CE71-4C88-B958-DF403412821F}" type="presParOf" srcId="{C30BD993-3564-449F-AB3A-7557BB7E6421}" destId="{DC6028E3-292F-4DF8-A68F-6A08BB2D3375}" srcOrd="5" destOrd="0" presId="urn:microsoft.com/office/officeart/2005/8/layout/process1"/>
    <dgm:cxn modelId="{A081A754-0230-49F9-B3AC-2EC960DA594C}" type="presParOf" srcId="{DC6028E3-292F-4DF8-A68F-6A08BB2D3375}" destId="{08E4E814-934A-4FBE-AD40-31153560667A}" srcOrd="0" destOrd="0" presId="urn:microsoft.com/office/officeart/2005/8/layout/process1"/>
    <dgm:cxn modelId="{503F6910-26B8-4A58-8EEC-6098254E5D10}" type="presParOf" srcId="{C30BD993-3564-449F-AB3A-7557BB7E6421}" destId="{636CBA7E-40B9-459D-88B4-401312A6F71E}" srcOrd="6" destOrd="0" presId="urn:microsoft.com/office/officeart/2005/8/layout/process1"/>
    <dgm:cxn modelId="{3CDD94F0-4078-4C0A-B774-DE9CB18BE826}" type="presParOf" srcId="{C30BD993-3564-449F-AB3A-7557BB7E6421}" destId="{C08297CC-1876-4AC2-A255-D27664F3F51E}" srcOrd="7" destOrd="0" presId="urn:microsoft.com/office/officeart/2005/8/layout/process1"/>
    <dgm:cxn modelId="{468E6E99-2A6F-4B3B-B1D0-A0CA151EB971}" type="presParOf" srcId="{C08297CC-1876-4AC2-A255-D27664F3F51E}" destId="{9FDA818F-F8D6-4428-98E0-5C7E5AECF59C}" srcOrd="0" destOrd="0" presId="urn:microsoft.com/office/officeart/2005/8/layout/process1"/>
    <dgm:cxn modelId="{8CAAC667-DD6B-432C-9108-C7B20AC074A3}" type="presParOf" srcId="{C30BD993-3564-449F-AB3A-7557BB7E6421}" destId="{8E967011-0857-4E00-8A7E-1C91A35D18EB}" srcOrd="8" destOrd="0" presId="urn:microsoft.com/office/officeart/2005/8/layout/process1"/>
    <dgm:cxn modelId="{614BCF50-81BF-41C5-971D-B832D9F05646}" type="presParOf" srcId="{C30BD993-3564-449F-AB3A-7557BB7E6421}" destId="{BC4E1C1D-E9E7-4083-87F2-17E21A281A73}" srcOrd="9" destOrd="0" presId="urn:microsoft.com/office/officeart/2005/8/layout/process1"/>
    <dgm:cxn modelId="{86CC3163-9231-41D0-9449-9196189A43B9}" type="presParOf" srcId="{BC4E1C1D-E9E7-4083-87F2-17E21A281A73}" destId="{BBB82BAA-C7A0-4340-8119-0BCAA7C769AA}" srcOrd="0" destOrd="0" presId="urn:microsoft.com/office/officeart/2005/8/layout/process1"/>
    <dgm:cxn modelId="{0F52BE54-C4C8-4933-AF34-CA69BBCA012D}" type="presParOf" srcId="{C30BD993-3564-449F-AB3A-7557BB7E6421}" destId="{C03B1668-D12D-411F-AFD9-FD409373B3C9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8781E6-F095-4BFF-AB8F-B921F5746AA1}">
      <dsp:nvSpPr>
        <dsp:cNvPr id="0" name=""/>
        <dsp:cNvSpPr/>
      </dsp:nvSpPr>
      <dsp:spPr>
        <a:xfrm>
          <a:off x="5317415" y="1868683"/>
          <a:ext cx="4971640" cy="143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03"/>
              </a:lnTo>
              <a:lnTo>
                <a:pt x="4971640" y="71903"/>
              </a:lnTo>
              <a:lnTo>
                <a:pt x="4971640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B785B-C6DD-42E5-97C3-E1334DEEAC18}">
      <dsp:nvSpPr>
        <dsp:cNvPr id="0" name=""/>
        <dsp:cNvSpPr/>
      </dsp:nvSpPr>
      <dsp:spPr>
        <a:xfrm>
          <a:off x="5317415" y="1868683"/>
          <a:ext cx="4143033" cy="143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03"/>
              </a:lnTo>
              <a:lnTo>
                <a:pt x="4143033" y="71903"/>
              </a:lnTo>
              <a:lnTo>
                <a:pt x="4143033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34FDA-D428-4AAC-8E9E-962E4F632A9D}">
      <dsp:nvSpPr>
        <dsp:cNvPr id="0" name=""/>
        <dsp:cNvSpPr/>
      </dsp:nvSpPr>
      <dsp:spPr>
        <a:xfrm>
          <a:off x="5317415" y="1868683"/>
          <a:ext cx="3314426" cy="143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03"/>
              </a:lnTo>
              <a:lnTo>
                <a:pt x="3314426" y="71903"/>
              </a:lnTo>
              <a:lnTo>
                <a:pt x="3314426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86687-726B-47CA-85D4-60DFE678E19B}">
      <dsp:nvSpPr>
        <dsp:cNvPr id="0" name=""/>
        <dsp:cNvSpPr/>
      </dsp:nvSpPr>
      <dsp:spPr>
        <a:xfrm>
          <a:off x="5317415" y="1868683"/>
          <a:ext cx="2485820" cy="143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03"/>
              </a:lnTo>
              <a:lnTo>
                <a:pt x="2485820" y="71903"/>
              </a:lnTo>
              <a:lnTo>
                <a:pt x="2485820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78470B-310F-4CBC-B260-12C29A138C5D}">
      <dsp:nvSpPr>
        <dsp:cNvPr id="0" name=""/>
        <dsp:cNvSpPr/>
      </dsp:nvSpPr>
      <dsp:spPr>
        <a:xfrm>
          <a:off x="5317415" y="1868683"/>
          <a:ext cx="1657213" cy="143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03"/>
              </a:lnTo>
              <a:lnTo>
                <a:pt x="1657213" y="71903"/>
              </a:lnTo>
              <a:lnTo>
                <a:pt x="1657213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70CB7C-9703-4BCE-A623-6A6C5100D3DB}">
      <dsp:nvSpPr>
        <dsp:cNvPr id="0" name=""/>
        <dsp:cNvSpPr/>
      </dsp:nvSpPr>
      <dsp:spPr>
        <a:xfrm>
          <a:off x="5317415" y="1868683"/>
          <a:ext cx="828606" cy="143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03"/>
              </a:lnTo>
              <a:lnTo>
                <a:pt x="828606" y="71903"/>
              </a:lnTo>
              <a:lnTo>
                <a:pt x="828606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F5AC9F-F09E-4267-BCDB-716B1648D889}">
      <dsp:nvSpPr>
        <dsp:cNvPr id="0" name=""/>
        <dsp:cNvSpPr/>
      </dsp:nvSpPr>
      <dsp:spPr>
        <a:xfrm>
          <a:off x="5271694" y="1868683"/>
          <a:ext cx="91440" cy="1438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46C9B-DDF0-4B9D-BD02-D01C226B1160}">
      <dsp:nvSpPr>
        <dsp:cNvPr id="0" name=""/>
        <dsp:cNvSpPr/>
      </dsp:nvSpPr>
      <dsp:spPr>
        <a:xfrm>
          <a:off x="4488808" y="1868683"/>
          <a:ext cx="828606" cy="143807"/>
        </a:xfrm>
        <a:custGeom>
          <a:avLst/>
          <a:gdLst/>
          <a:ahLst/>
          <a:cxnLst/>
          <a:rect l="0" t="0" r="0" b="0"/>
          <a:pathLst>
            <a:path>
              <a:moveTo>
                <a:pt x="828606" y="0"/>
              </a:moveTo>
              <a:lnTo>
                <a:pt x="828606" y="71903"/>
              </a:lnTo>
              <a:lnTo>
                <a:pt x="0" y="71903"/>
              </a:lnTo>
              <a:lnTo>
                <a:pt x="0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7B8550-8CEA-4019-9973-6C834B2CA3C7}">
      <dsp:nvSpPr>
        <dsp:cNvPr id="0" name=""/>
        <dsp:cNvSpPr/>
      </dsp:nvSpPr>
      <dsp:spPr>
        <a:xfrm>
          <a:off x="3660201" y="1868683"/>
          <a:ext cx="1657213" cy="143807"/>
        </a:xfrm>
        <a:custGeom>
          <a:avLst/>
          <a:gdLst/>
          <a:ahLst/>
          <a:cxnLst/>
          <a:rect l="0" t="0" r="0" b="0"/>
          <a:pathLst>
            <a:path>
              <a:moveTo>
                <a:pt x="1657213" y="0"/>
              </a:moveTo>
              <a:lnTo>
                <a:pt x="1657213" y="71903"/>
              </a:lnTo>
              <a:lnTo>
                <a:pt x="0" y="71903"/>
              </a:lnTo>
              <a:lnTo>
                <a:pt x="0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698209-7D8A-40B4-9CF6-251D05F9B01A}">
      <dsp:nvSpPr>
        <dsp:cNvPr id="0" name=""/>
        <dsp:cNvSpPr/>
      </dsp:nvSpPr>
      <dsp:spPr>
        <a:xfrm>
          <a:off x="2831594" y="1868683"/>
          <a:ext cx="2485820" cy="143807"/>
        </a:xfrm>
        <a:custGeom>
          <a:avLst/>
          <a:gdLst/>
          <a:ahLst/>
          <a:cxnLst/>
          <a:rect l="0" t="0" r="0" b="0"/>
          <a:pathLst>
            <a:path>
              <a:moveTo>
                <a:pt x="2485820" y="0"/>
              </a:moveTo>
              <a:lnTo>
                <a:pt x="2485820" y="71903"/>
              </a:lnTo>
              <a:lnTo>
                <a:pt x="0" y="71903"/>
              </a:lnTo>
              <a:lnTo>
                <a:pt x="0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5D09A-F8A3-4AD8-807B-DB10F19192E0}">
      <dsp:nvSpPr>
        <dsp:cNvPr id="0" name=""/>
        <dsp:cNvSpPr/>
      </dsp:nvSpPr>
      <dsp:spPr>
        <a:xfrm>
          <a:off x="2002988" y="1868683"/>
          <a:ext cx="3314426" cy="143807"/>
        </a:xfrm>
        <a:custGeom>
          <a:avLst/>
          <a:gdLst/>
          <a:ahLst/>
          <a:cxnLst/>
          <a:rect l="0" t="0" r="0" b="0"/>
          <a:pathLst>
            <a:path>
              <a:moveTo>
                <a:pt x="3314426" y="0"/>
              </a:moveTo>
              <a:lnTo>
                <a:pt x="3314426" y="71903"/>
              </a:lnTo>
              <a:lnTo>
                <a:pt x="0" y="71903"/>
              </a:lnTo>
              <a:lnTo>
                <a:pt x="0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E94141-7E14-493A-A870-53688A63DF61}">
      <dsp:nvSpPr>
        <dsp:cNvPr id="0" name=""/>
        <dsp:cNvSpPr/>
      </dsp:nvSpPr>
      <dsp:spPr>
        <a:xfrm>
          <a:off x="1174381" y="1868683"/>
          <a:ext cx="4143033" cy="143807"/>
        </a:xfrm>
        <a:custGeom>
          <a:avLst/>
          <a:gdLst/>
          <a:ahLst/>
          <a:cxnLst/>
          <a:rect l="0" t="0" r="0" b="0"/>
          <a:pathLst>
            <a:path>
              <a:moveTo>
                <a:pt x="4143033" y="0"/>
              </a:moveTo>
              <a:lnTo>
                <a:pt x="4143033" y="71903"/>
              </a:lnTo>
              <a:lnTo>
                <a:pt x="0" y="71903"/>
              </a:lnTo>
              <a:lnTo>
                <a:pt x="0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A40D3B-FC92-4481-9D4F-A1403297D112}">
      <dsp:nvSpPr>
        <dsp:cNvPr id="0" name=""/>
        <dsp:cNvSpPr/>
      </dsp:nvSpPr>
      <dsp:spPr>
        <a:xfrm>
          <a:off x="345774" y="1868683"/>
          <a:ext cx="4971640" cy="143807"/>
        </a:xfrm>
        <a:custGeom>
          <a:avLst/>
          <a:gdLst/>
          <a:ahLst/>
          <a:cxnLst/>
          <a:rect l="0" t="0" r="0" b="0"/>
          <a:pathLst>
            <a:path>
              <a:moveTo>
                <a:pt x="4971640" y="0"/>
              </a:moveTo>
              <a:lnTo>
                <a:pt x="4971640" y="71903"/>
              </a:lnTo>
              <a:lnTo>
                <a:pt x="0" y="71903"/>
              </a:lnTo>
              <a:lnTo>
                <a:pt x="0" y="143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8773A-9CC2-4BDD-B98F-3E3F0480E7D1}">
      <dsp:nvSpPr>
        <dsp:cNvPr id="0" name=""/>
        <dsp:cNvSpPr/>
      </dsp:nvSpPr>
      <dsp:spPr>
        <a:xfrm>
          <a:off x="5271694" y="1382476"/>
          <a:ext cx="91440" cy="1438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38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4632B-E4BE-4571-A394-7C1CD65B910C}">
      <dsp:nvSpPr>
        <dsp:cNvPr id="0" name=""/>
        <dsp:cNvSpPr/>
      </dsp:nvSpPr>
      <dsp:spPr>
        <a:xfrm>
          <a:off x="4975015" y="1040077"/>
          <a:ext cx="684798" cy="342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总经理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4975015" y="1040077"/>
        <a:ext cx="684798" cy="342399"/>
      </dsp:txXfrm>
    </dsp:sp>
    <dsp:sp modelId="{8724A507-EE3C-4181-A923-5B1CA64D2AEB}">
      <dsp:nvSpPr>
        <dsp:cNvPr id="0" name=""/>
        <dsp:cNvSpPr/>
      </dsp:nvSpPr>
      <dsp:spPr>
        <a:xfrm>
          <a:off x="4810540" y="1526284"/>
          <a:ext cx="1013748" cy="342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总经理室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4810540" y="1526284"/>
        <a:ext cx="1013748" cy="342399"/>
      </dsp:txXfrm>
    </dsp:sp>
    <dsp:sp modelId="{D859AF9F-9AE4-4973-BD6E-E8D0EE7285C8}">
      <dsp:nvSpPr>
        <dsp:cNvPr id="0" name=""/>
        <dsp:cNvSpPr/>
      </dsp:nvSpPr>
      <dsp:spPr>
        <a:xfrm>
          <a:off x="3375" y="2012491"/>
          <a:ext cx="684798" cy="9341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zh-CN" sz="1600" b="0" i="0" u="none" strike="noStrike" kern="100" baseline="0" dirty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总经理办公室</a:t>
          </a:r>
        </a:p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　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375" y="2012491"/>
        <a:ext cx="684798" cy="934165"/>
      </dsp:txXfrm>
    </dsp:sp>
    <dsp:sp modelId="{D1A547D0-A68B-4206-BF7E-B31CB12AC696}">
      <dsp:nvSpPr>
        <dsp:cNvPr id="0" name=""/>
        <dsp:cNvSpPr/>
      </dsp:nvSpPr>
      <dsp:spPr>
        <a:xfrm>
          <a:off x="831982" y="2012491"/>
          <a:ext cx="684798" cy="8801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人力资源部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831982" y="2012491"/>
        <a:ext cx="684798" cy="880113"/>
      </dsp:txXfrm>
    </dsp:sp>
    <dsp:sp modelId="{DF917645-FB11-451A-9901-F5FD37A86713}">
      <dsp:nvSpPr>
        <dsp:cNvPr id="0" name=""/>
        <dsp:cNvSpPr/>
      </dsp:nvSpPr>
      <dsp:spPr>
        <a:xfrm>
          <a:off x="1660588" y="2012491"/>
          <a:ext cx="684798" cy="342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艺术团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1660588" y="2012491"/>
        <a:ext cx="684798" cy="342399"/>
      </dsp:txXfrm>
    </dsp:sp>
    <dsp:sp modelId="{690CBAF8-1F6E-4FF3-839D-28F99E3C6F91}">
      <dsp:nvSpPr>
        <dsp:cNvPr id="0" name=""/>
        <dsp:cNvSpPr/>
      </dsp:nvSpPr>
      <dsp:spPr>
        <a:xfrm>
          <a:off x="2489195" y="2012491"/>
          <a:ext cx="684798" cy="7193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表演技术部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2489195" y="2012491"/>
        <a:ext cx="684798" cy="719357"/>
      </dsp:txXfrm>
    </dsp:sp>
    <dsp:sp modelId="{9E071313-5EEB-45CB-869B-EA955FAF0D9C}">
      <dsp:nvSpPr>
        <dsp:cNvPr id="0" name=""/>
        <dsp:cNvSpPr/>
      </dsp:nvSpPr>
      <dsp:spPr>
        <a:xfrm>
          <a:off x="3317802" y="2012491"/>
          <a:ext cx="684798" cy="342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市场部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317802" y="2012491"/>
        <a:ext cx="684798" cy="342399"/>
      </dsp:txXfrm>
    </dsp:sp>
    <dsp:sp modelId="{97DA05C0-D779-4417-B6BA-F0B0CD1C37A7}">
      <dsp:nvSpPr>
        <dsp:cNvPr id="0" name=""/>
        <dsp:cNvSpPr/>
      </dsp:nvSpPr>
      <dsp:spPr>
        <a:xfrm>
          <a:off x="4146408" y="2012491"/>
          <a:ext cx="684798" cy="342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财务部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4146408" y="2012491"/>
        <a:ext cx="684798" cy="342399"/>
      </dsp:txXfrm>
    </dsp:sp>
    <dsp:sp modelId="{D8481221-A9C1-47B3-9517-7C482D86A7A4}">
      <dsp:nvSpPr>
        <dsp:cNvPr id="0" name=""/>
        <dsp:cNvSpPr/>
      </dsp:nvSpPr>
      <dsp:spPr>
        <a:xfrm>
          <a:off x="4975015" y="2012491"/>
          <a:ext cx="684798" cy="342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游客部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4975015" y="2012491"/>
        <a:ext cx="684798" cy="342399"/>
      </dsp:txXfrm>
    </dsp:sp>
    <dsp:sp modelId="{B6D368AC-B932-4C5C-9129-8E447636A525}">
      <dsp:nvSpPr>
        <dsp:cNvPr id="0" name=""/>
        <dsp:cNvSpPr/>
      </dsp:nvSpPr>
      <dsp:spPr>
        <a:xfrm>
          <a:off x="5803622" y="2012491"/>
          <a:ext cx="684798" cy="342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经营部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5803622" y="2012491"/>
        <a:ext cx="684798" cy="342399"/>
      </dsp:txXfrm>
    </dsp:sp>
    <dsp:sp modelId="{A6568E6A-C906-4A05-9546-FEAFE16F427B}">
      <dsp:nvSpPr>
        <dsp:cNvPr id="0" name=""/>
        <dsp:cNvSpPr/>
      </dsp:nvSpPr>
      <dsp:spPr>
        <a:xfrm>
          <a:off x="6632228" y="2012491"/>
          <a:ext cx="684798" cy="7044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总务客服部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6632228" y="2012491"/>
        <a:ext cx="684798" cy="704490"/>
      </dsp:txXfrm>
    </dsp:sp>
    <dsp:sp modelId="{497E8AD1-05BE-4530-B774-0B39F0558899}">
      <dsp:nvSpPr>
        <dsp:cNvPr id="0" name=""/>
        <dsp:cNvSpPr/>
      </dsp:nvSpPr>
      <dsp:spPr>
        <a:xfrm>
          <a:off x="7460835" y="2012491"/>
          <a:ext cx="684798" cy="342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安保部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7460835" y="2012491"/>
        <a:ext cx="684798" cy="342399"/>
      </dsp:txXfrm>
    </dsp:sp>
    <dsp:sp modelId="{CD6DC9AC-F6A8-4B5B-9792-BA936BCED57C}">
      <dsp:nvSpPr>
        <dsp:cNvPr id="0" name=""/>
        <dsp:cNvSpPr/>
      </dsp:nvSpPr>
      <dsp:spPr>
        <a:xfrm>
          <a:off x="8289442" y="2012491"/>
          <a:ext cx="684798" cy="342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工程部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8289442" y="2012491"/>
        <a:ext cx="684798" cy="342399"/>
      </dsp:txXfrm>
    </dsp:sp>
    <dsp:sp modelId="{447D753D-D31F-4A13-B4A8-9FD79B4A59B9}">
      <dsp:nvSpPr>
        <dsp:cNvPr id="0" name=""/>
        <dsp:cNvSpPr/>
      </dsp:nvSpPr>
      <dsp:spPr>
        <a:xfrm>
          <a:off x="9118049" y="2012491"/>
          <a:ext cx="684798" cy="342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设备部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9118049" y="2012491"/>
        <a:ext cx="684798" cy="342399"/>
      </dsp:txXfrm>
    </dsp:sp>
    <dsp:sp modelId="{1720D617-304C-4759-9243-4547BED0798D}">
      <dsp:nvSpPr>
        <dsp:cNvPr id="0" name=""/>
        <dsp:cNvSpPr/>
      </dsp:nvSpPr>
      <dsp:spPr>
        <a:xfrm>
          <a:off x="9946655" y="2012491"/>
          <a:ext cx="684798" cy="9339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0" i="0" u="none" strike="noStrike" kern="100" baseline="0" dirty="0">
              <a:latin typeface="微软雅黑" panose="020B0503020204020204" pitchFamily="34" charset="-122"/>
              <a:ea typeface="微软雅黑" panose="020B0503020204020204" pitchFamily="34" charset="-122"/>
            </a:rPr>
            <a:t>研究策划部</a:t>
          </a:r>
          <a:endParaRPr lang="zh-CN" altLang="en-US" sz="16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9946655" y="2012491"/>
        <a:ext cx="684798" cy="9339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142135-D1E0-4AF5-9DB4-5B484AEF8A40}">
      <dsp:nvSpPr>
        <dsp:cNvPr id="0" name=""/>
        <dsp:cNvSpPr/>
      </dsp:nvSpPr>
      <dsp:spPr>
        <a:xfrm>
          <a:off x="0" y="2193058"/>
          <a:ext cx="1210315" cy="10325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b="1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岗位描述</a:t>
          </a:r>
          <a:endParaRPr lang="zh-CN" altLang="en-US" sz="20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0242" y="2223300"/>
        <a:ext cx="1149831" cy="972066"/>
      </dsp:txXfrm>
    </dsp:sp>
    <dsp:sp modelId="{C2821DE9-5F49-4668-BBD6-D9F6614D6443}">
      <dsp:nvSpPr>
        <dsp:cNvPr id="0" name=""/>
        <dsp:cNvSpPr/>
      </dsp:nvSpPr>
      <dsp:spPr>
        <a:xfrm>
          <a:off x="1331346" y="2559254"/>
          <a:ext cx="256586" cy="30015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000" kern="120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1331346" y="2619286"/>
        <a:ext cx="179610" cy="180094"/>
      </dsp:txXfrm>
    </dsp:sp>
    <dsp:sp modelId="{F58B20B8-644E-4283-8747-4FD763AF2585}">
      <dsp:nvSpPr>
        <dsp:cNvPr id="0" name=""/>
        <dsp:cNvSpPr/>
      </dsp:nvSpPr>
      <dsp:spPr>
        <a:xfrm>
          <a:off x="1694441" y="2193058"/>
          <a:ext cx="1210315" cy="10325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b="1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招聘</a:t>
          </a:r>
          <a:endParaRPr lang="zh-CN" altLang="en-US" sz="20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1724683" y="2223300"/>
        <a:ext cx="1149831" cy="972066"/>
      </dsp:txXfrm>
    </dsp:sp>
    <dsp:sp modelId="{B470990F-F032-468D-A5D6-312486A351EF}">
      <dsp:nvSpPr>
        <dsp:cNvPr id="0" name=""/>
        <dsp:cNvSpPr/>
      </dsp:nvSpPr>
      <dsp:spPr>
        <a:xfrm>
          <a:off x="3025787" y="2559254"/>
          <a:ext cx="256586" cy="30015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000" kern="120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025787" y="2619286"/>
        <a:ext cx="179610" cy="180094"/>
      </dsp:txXfrm>
    </dsp:sp>
    <dsp:sp modelId="{C9B8F3D3-086C-4F34-8C34-7D86535CA563}">
      <dsp:nvSpPr>
        <dsp:cNvPr id="0" name=""/>
        <dsp:cNvSpPr/>
      </dsp:nvSpPr>
      <dsp:spPr>
        <a:xfrm>
          <a:off x="3388882" y="2193058"/>
          <a:ext cx="1210315" cy="10325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b="1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筛选</a:t>
          </a:r>
          <a:endParaRPr lang="zh-CN" altLang="en-US" sz="20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419124" y="2223300"/>
        <a:ext cx="1149831" cy="972066"/>
      </dsp:txXfrm>
    </dsp:sp>
    <dsp:sp modelId="{DC6028E3-292F-4DF8-A68F-6A08BB2D3375}">
      <dsp:nvSpPr>
        <dsp:cNvPr id="0" name=""/>
        <dsp:cNvSpPr/>
      </dsp:nvSpPr>
      <dsp:spPr>
        <a:xfrm>
          <a:off x="4720228" y="2559254"/>
          <a:ext cx="256586" cy="30015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000" kern="120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4720228" y="2619286"/>
        <a:ext cx="179610" cy="180094"/>
      </dsp:txXfrm>
    </dsp:sp>
    <dsp:sp modelId="{636CBA7E-40B9-459D-88B4-401312A6F71E}">
      <dsp:nvSpPr>
        <dsp:cNvPr id="0" name=""/>
        <dsp:cNvSpPr/>
      </dsp:nvSpPr>
      <dsp:spPr>
        <a:xfrm>
          <a:off x="5083323" y="2193058"/>
          <a:ext cx="1210315" cy="10325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000" b="1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聘用</a:t>
          </a:r>
          <a:endParaRPr lang="zh-CN" altLang="en-US" sz="20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5113565" y="2223300"/>
        <a:ext cx="1149831" cy="972066"/>
      </dsp:txXfrm>
    </dsp:sp>
    <dsp:sp modelId="{C08297CC-1876-4AC2-A255-D27664F3F51E}">
      <dsp:nvSpPr>
        <dsp:cNvPr id="0" name=""/>
        <dsp:cNvSpPr/>
      </dsp:nvSpPr>
      <dsp:spPr>
        <a:xfrm>
          <a:off x="6414670" y="2559254"/>
          <a:ext cx="256586" cy="30015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000" kern="120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6414670" y="2619286"/>
        <a:ext cx="179610" cy="180094"/>
      </dsp:txXfrm>
    </dsp:sp>
    <dsp:sp modelId="{8E967011-0857-4E00-8A7E-1C91A35D18EB}">
      <dsp:nvSpPr>
        <dsp:cNvPr id="0" name=""/>
        <dsp:cNvSpPr/>
      </dsp:nvSpPr>
      <dsp:spPr>
        <a:xfrm>
          <a:off x="6777764" y="2193058"/>
          <a:ext cx="1210315" cy="10325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000" b="1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培训</a:t>
          </a:r>
          <a:endParaRPr lang="zh-CN" altLang="en-US" sz="20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6808006" y="2223300"/>
        <a:ext cx="1149831" cy="972066"/>
      </dsp:txXfrm>
    </dsp:sp>
    <dsp:sp modelId="{BC4E1C1D-E9E7-4083-87F2-17E21A281A73}">
      <dsp:nvSpPr>
        <dsp:cNvPr id="0" name=""/>
        <dsp:cNvSpPr/>
      </dsp:nvSpPr>
      <dsp:spPr>
        <a:xfrm>
          <a:off x="8109111" y="2559254"/>
          <a:ext cx="256586" cy="30015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000" kern="120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8109111" y="2619286"/>
        <a:ext cx="179610" cy="180094"/>
      </dsp:txXfrm>
    </dsp:sp>
    <dsp:sp modelId="{C03B1668-D12D-411F-AFD9-FD409373B3C9}">
      <dsp:nvSpPr>
        <dsp:cNvPr id="0" name=""/>
        <dsp:cNvSpPr/>
      </dsp:nvSpPr>
      <dsp:spPr>
        <a:xfrm>
          <a:off x="8472205" y="2193058"/>
          <a:ext cx="1210315" cy="10325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b="1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授权和许可</a:t>
          </a:r>
          <a:endParaRPr lang="zh-CN" altLang="en-US" sz="20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8502447" y="2223300"/>
        <a:ext cx="1149831" cy="972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BD0E7-9AA7-41D9-B200-49F80B8AF3AE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ED4CF-123C-49B2-A8D1-E660B8CBD9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437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73F681-7291-41D2-A146-1FB28A7F6200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5224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73F681-7291-41D2-A146-1FB28A7F6200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899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522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994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5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0145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64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57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662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9919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2355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3377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38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F5345-3C09-49B5-9D8A-951A08321BA2}" type="datetimeFigureOut">
              <a:rPr lang="zh-CN" altLang="en-US" smtClean="0"/>
              <a:t>2018/11/14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20D37-89C5-4B7C-A7F0-5A3C0DFD7B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166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 noChangeArrowheads="1"/>
          </p:cNvSpPr>
          <p:nvPr>
            <p:ph type="ctrTitle" idx="4294967295"/>
          </p:nvPr>
        </p:nvSpPr>
        <p:spPr>
          <a:xfrm>
            <a:off x="2031407" y="1938441"/>
            <a:ext cx="8606914" cy="1470025"/>
          </a:xfrm>
          <a:ln/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第</a:t>
            </a:r>
            <a:r>
              <a:rPr lang="en-US" altLang="zh-CN" sz="4800" b="1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11</a:t>
            </a:r>
            <a:r>
              <a:rPr lang="zh-CN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章 </a:t>
            </a:r>
            <a:br>
              <a:rPr lang="en-US" altLang="zh-CN" sz="4800" b="1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zh-CN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主题公园组织结构与人力资源管理</a:t>
            </a:r>
            <a:endParaRPr lang="zh-CN" altLang="zh-CN" sz="4800" b="1" dirty="0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5981118" y="2904535"/>
            <a:ext cx="4601296" cy="431800"/>
            <a:chOff x="-2052460" y="1197075"/>
            <a:chExt cx="4601296" cy="431800"/>
          </a:xfrm>
        </p:grpSpPr>
        <p:sp>
          <p:nvSpPr>
            <p:cNvPr id="307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7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7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9" name="组合 18"/>
          <p:cNvGrpSpPr/>
          <p:nvPr/>
        </p:nvGrpSpPr>
        <p:grpSpPr>
          <a:xfrm>
            <a:off x="1365338" y="1671877"/>
            <a:ext cx="666069" cy="664458"/>
            <a:chOff x="611187" y="261275"/>
            <a:chExt cx="666069" cy="664458"/>
          </a:xfrm>
        </p:grpSpPr>
        <p:sp>
          <p:nvSpPr>
            <p:cNvPr id="10" name="矩形 9"/>
            <p:cNvSpPr>
              <a:spLocks noChangeAspect="1"/>
            </p:cNvSpPr>
            <p:nvPr/>
          </p:nvSpPr>
          <p:spPr>
            <a:xfrm>
              <a:off x="611187" y="261275"/>
              <a:ext cx="538925" cy="53762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>
              <a:spLocks noChangeAspect="1"/>
            </p:cNvSpPr>
            <p:nvPr/>
          </p:nvSpPr>
          <p:spPr>
            <a:xfrm>
              <a:off x="880650" y="530086"/>
              <a:ext cx="396606" cy="3956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87621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636044" y="431800"/>
            <a:ext cx="967203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表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11-2 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中外主题公园就业情况对比表</a:t>
            </a:r>
            <a:endParaRPr kumimoji="0" lang="zh-CN" altLang="en-US" i="0" u="none" strike="noStrike" cap="none" normalizeH="0" baseline="0" dirty="0">
              <a:ln>
                <a:noFill/>
              </a:ln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29777"/>
              </p:ext>
            </p:extLst>
          </p:nvPr>
        </p:nvGraphicFramePr>
        <p:xfrm>
          <a:off x="648922" y="920097"/>
          <a:ext cx="10538059" cy="389790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57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3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52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9427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地区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正规就业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非正规就业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4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正规部门标准就业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正规部门非标准就业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非正规部门就业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82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欧美国家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比重小，一般不到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1/10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，多为本地居民，多为管理和技术岗位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比重很大，主要是本地年轻人和低收入者，多为服务岗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不同国家存在差异，一般管制严格，很少出现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77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中国香港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比重较大，一般占</a:t>
                      </a: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2/3</a:t>
                      </a: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，多为本港居民，部分是外来职业经理人，主要为管理和技术岗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比重较大，一般占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1/3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，基本为本港居民，部分外来实习生和身心障碍人士，多为服务岗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管制非常严格，基本没有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82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中国大陆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比重很大，多为外来务工者，本地居民只占小部分，流失率高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比重小，多为外来务工者、实习生，服务岗居多，基本是年轻、健全人士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总体管制宽松，在特定时间、特定地点管制严格，非正规部门就业规模较大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532309" y="5358087"/>
            <a:ext cx="97757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主题公园能够创造的大量就业岗位多是低层次、低工资、低技能（学历）的岗位。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正规就业者与非正规就业者之间存在某种角色转换关系。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87839" y="4924504"/>
            <a:ext cx="9486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注：中国大陆情况主要反映一线大城市主题公园的情况，梁增贤，保继刚（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2014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25488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828300" y="1111451"/>
            <a:ext cx="509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中国主题非正规就业的基本特征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9" y="393224"/>
            <a:ext cx="4601296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1360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二、主题公园就业的特征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828300" y="2004916"/>
            <a:ext cx="9642224" cy="1884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主题公园非正规部门就业主要有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种类型：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卖矿泉水的、卖雨衣的、倒卖门票的和黑出租车的 ，主要由周边社区低收入者、城乡结合部或城中村居民（或农民）以及外来务工者组成。</a:t>
            </a:r>
          </a:p>
        </p:txBody>
      </p:sp>
    </p:spTree>
    <p:extLst>
      <p:ext uri="{BB962C8B-B14F-4D97-AF65-F5344CB8AC3E}">
        <p14:creationId xmlns:p14="http://schemas.microsoft.com/office/powerpoint/2010/main" val="1769301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636043" y="570299"/>
            <a:ext cx="994316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表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11-3 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北京欢乐谷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种非正规部门就业者数量和收入水平对比</a:t>
            </a:r>
            <a:endParaRPr kumimoji="0" lang="zh-CN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32309" y="4461617"/>
            <a:ext cx="100468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注：作者根据调研情况分析估算。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卖雨衣的按照一年经营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个月计算，其余按照一年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个月；在估算年提供总收入时，卖矿泉水的按照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25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人计算，卖雨衣的按照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人计算；倒卖门票的根据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年北京欢乐谷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345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万人次的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1%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计算，即为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3.45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万张，按较低的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元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张计算。黑出租车的服务差价较大，需求量大，从业人员较多，流动性强，且多处载客（不一定都在欢乐谷），很难剥离。根据访谈了解，他们一般的月均收入水平介乎卖雨衣和倒卖门票者之间，但大多人都是兼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329940"/>
              </p:ext>
            </p:extLst>
          </p:nvPr>
        </p:nvGraphicFramePr>
        <p:xfrm>
          <a:off x="636043" y="1091473"/>
          <a:ext cx="9943165" cy="307657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14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9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0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0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84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类型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卖矿泉水的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卖雨衣的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倒卖门票的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黑出租车的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就业人数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平季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人左右，旺季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人左右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平季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人左右，旺季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人左右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～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人，分为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～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个团伙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平时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～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辆，高峰期超过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辆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单位利润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1.3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元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瓶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约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2.1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元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件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20~ 60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元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张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10~20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元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趟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日人均销量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箱（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24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瓶装）左右，最好的卖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5~6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箱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件左右，最差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件，最好不过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件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保守估计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1%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的游客购买黄牛票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流动性大难以估算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人均收益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个人差别大，人均约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3000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元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月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个人差别不大，人均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3000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元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月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收入价高，人均超过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4000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元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月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根据访谈，收入水平介乎卖雨衣和倒卖门票者之间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年提供总收入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约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万元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约</a:t>
                      </a: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90</a:t>
                      </a: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万元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超过</a:t>
                      </a: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100</a:t>
                      </a: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万元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384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4079776" y="1916832"/>
            <a:ext cx="3456384" cy="3456384"/>
            <a:chOff x="4078982" y="1916832"/>
            <a:chExt cx="3456384" cy="3456384"/>
          </a:xfrm>
          <a:blipFill dpi="0" rotWithShape="1">
            <a:blip r:embed="rId3">
              <a:alphaModFix amt="3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grpSpPr>
        <p:sp>
          <p:nvSpPr>
            <p:cNvPr id="7" name="矩形 6"/>
            <p:cNvSpPr/>
            <p:nvPr/>
          </p:nvSpPr>
          <p:spPr>
            <a:xfrm>
              <a:off x="4078982" y="1916832"/>
              <a:ext cx="3456384" cy="345638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/>
                <a:ea typeface="微软雅黑"/>
                <a:sym typeface="Arial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4078982" y="1916832"/>
              <a:ext cx="3456384" cy="345638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/>
                <a:ea typeface="微软雅黑"/>
                <a:sym typeface="Arial"/>
              </a:endParaRPr>
            </a:p>
          </p:txBody>
        </p:sp>
      </p:grpSp>
      <p:sp>
        <p:nvSpPr>
          <p:cNvPr id="10" name="椭圆 9"/>
          <p:cNvSpPr/>
          <p:nvPr/>
        </p:nvSpPr>
        <p:spPr>
          <a:xfrm>
            <a:off x="1415480" y="1340768"/>
            <a:ext cx="4680520" cy="4680520"/>
          </a:xfrm>
          <a:prstGeom prst="ellipse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/>
              <a:ea typeface="微软雅黑"/>
              <a:sym typeface="Arial"/>
            </a:endParaRPr>
          </a:p>
        </p:txBody>
      </p:sp>
      <p:sp>
        <p:nvSpPr>
          <p:cNvPr id="11" name="弧形 10"/>
          <p:cNvSpPr/>
          <p:nvPr/>
        </p:nvSpPr>
        <p:spPr>
          <a:xfrm rot="19892759">
            <a:off x="6309116" y="3235613"/>
            <a:ext cx="1121202" cy="1333094"/>
          </a:xfrm>
          <a:custGeom>
            <a:avLst/>
            <a:gdLst>
              <a:gd name="connsiteX0" fmla="*/ 1022930 w 2045860"/>
              <a:gd name="connsiteY0" fmla="*/ 0 h 1995500"/>
              <a:gd name="connsiteX1" fmla="*/ 1802919 w 2045860"/>
              <a:gd name="connsiteY1" fmla="*/ 352223 h 1995500"/>
              <a:gd name="connsiteX2" fmla="*/ 2026922 w 2045860"/>
              <a:gd name="connsiteY2" fmla="*/ 1188853 h 1995500"/>
              <a:gd name="connsiteX3" fmla="*/ 1022930 w 2045860"/>
              <a:gd name="connsiteY3" fmla="*/ 997750 h 1995500"/>
              <a:gd name="connsiteX4" fmla="*/ 1022930 w 2045860"/>
              <a:gd name="connsiteY4" fmla="*/ 0 h 1995500"/>
              <a:gd name="connsiteX0" fmla="*/ 1022930 w 2045860"/>
              <a:gd name="connsiteY0" fmla="*/ 0 h 1995500"/>
              <a:gd name="connsiteX1" fmla="*/ 1802919 w 2045860"/>
              <a:gd name="connsiteY1" fmla="*/ 352223 h 1995500"/>
              <a:gd name="connsiteX2" fmla="*/ 2026922 w 2045860"/>
              <a:gd name="connsiteY2" fmla="*/ 1188853 h 1995500"/>
              <a:gd name="connsiteX0" fmla="*/ 0 w 1022940"/>
              <a:gd name="connsiteY0" fmla="*/ 0 h 1188853"/>
              <a:gd name="connsiteX1" fmla="*/ 779989 w 1022940"/>
              <a:gd name="connsiteY1" fmla="*/ 352223 h 1188853"/>
              <a:gd name="connsiteX2" fmla="*/ 1003992 w 1022940"/>
              <a:gd name="connsiteY2" fmla="*/ 1188853 h 1188853"/>
              <a:gd name="connsiteX3" fmla="*/ 0 w 1022940"/>
              <a:gd name="connsiteY3" fmla="*/ 997750 h 1188853"/>
              <a:gd name="connsiteX4" fmla="*/ 0 w 1022940"/>
              <a:gd name="connsiteY4" fmla="*/ 0 h 1188853"/>
              <a:gd name="connsiteX0" fmla="*/ 19295 w 1022940"/>
              <a:gd name="connsiteY0" fmla="*/ 10457 h 1188853"/>
              <a:gd name="connsiteX1" fmla="*/ 779989 w 1022940"/>
              <a:gd name="connsiteY1" fmla="*/ 352223 h 1188853"/>
              <a:gd name="connsiteX2" fmla="*/ 1003992 w 1022940"/>
              <a:gd name="connsiteY2" fmla="*/ 1188853 h 1188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2940" h="1188853" stroke="0" extrusionOk="0">
                <a:moveTo>
                  <a:pt x="0" y="0"/>
                </a:moveTo>
                <a:cubicBezTo>
                  <a:pt x="300408" y="0"/>
                  <a:pt x="585630" y="128799"/>
                  <a:pt x="779989" y="352223"/>
                </a:cubicBezTo>
                <a:cubicBezTo>
                  <a:pt x="981106" y="583416"/>
                  <a:pt x="1063531" y="891265"/>
                  <a:pt x="1003992" y="1188853"/>
                </a:cubicBezTo>
                <a:lnTo>
                  <a:pt x="0" y="997750"/>
                </a:lnTo>
                <a:lnTo>
                  <a:pt x="0" y="0"/>
                </a:lnTo>
                <a:close/>
              </a:path>
              <a:path w="1022940" h="1188853" fill="none">
                <a:moveTo>
                  <a:pt x="19295" y="10457"/>
                </a:moveTo>
                <a:cubicBezTo>
                  <a:pt x="319703" y="10457"/>
                  <a:pt x="585630" y="128799"/>
                  <a:pt x="779989" y="352223"/>
                </a:cubicBezTo>
                <a:cubicBezTo>
                  <a:pt x="981106" y="583416"/>
                  <a:pt x="1063531" y="891265"/>
                  <a:pt x="1003992" y="1188853"/>
                </a:cubicBezTo>
              </a:path>
            </a:pathLst>
          </a:cu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latin typeface="Arial"/>
              <a:ea typeface="微软雅黑"/>
              <a:sym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55841" y="3068960"/>
            <a:ext cx="68159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600" dirty="0">
                <a:solidFill>
                  <a:schemeClr val="bg1"/>
                </a:solidFill>
                <a:latin typeface="Arial"/>
                <a:ea typeface="微软雅黑"/>
                <a:sym typeface="Arial"/>
              </a:rPr>
              <a:t>1</a:t>
            </a:r>
            <a:endParaRPr lang="zh-CN" altLang="en-US" sz="6600" dirty="0">
              <a:solidFill>
                <a:schemeClr val="bg1"/>
              </a:solidFill>
              <a:latin typeface="Arial"/>
              <a:ea typeface="微软雅黑"/>
              <a:sym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28048" y="2361654"/>
            <a:ext cx="5902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dirty="0">
                <a:solidFill>
                  <a:schemeClr val="bg1"/>
                </a:solidFill>
                <a:latin typeface="Arial"/>
                <a:ea typeface="微软雅黑"/>
                <a:sym typeface="Arial"/>
              </a:rPr>
              <a:t>2</a:t>
            </a:r>
            <a:endParaRPr lang="zh-CN" altLang="en-US" sz="5400" dirty="0">
              <a:solidFill>
                <a:schemeClr val="bg1"/>
              </a:solidFill>
              <a:latin typeface="Arial"/>
              <a:ea typeface="微软雅黑"/>
              <a:sym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56805" y="4077072"/>
            <a:ext cx="5902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dirty="0">
                <a:solidFill>
                  <a:schemeClr val="bg1"/>
                </a:solidFill>
                <a:latin typeface="Arial"/>
                <a:ea typeface="微软雅黑"/>
                <a:sym typeface="Arial"/>
              </a:rPr>
              <a:t>3</a:t>
            </a:r>
            <a:endParaRPr lang="zh-CN" altLang="en-US" sz="5400" dirty="0">
              <a:solidFill>
                <a:schemeClr val="bg1"/>
              </a:solidFill>
              <a:latin typeface="Arial"/>
              <a:ea typeface="微软雅黑"/>
              <a:sym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8194" y="1916833"/>
            <a:ext cx="3759574" cy="960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非正规就业者主要来自周边社区，以中老年人为主。</a:t>
            </a:r>
            <a:endParaRPr lang="zh-CN" altLang="en-US" sz="2000" dirty="0">
              <a:latin typeface="Arial"/>
              <a:ea typeface="微软雅黑"/>
              <a:sym typeface="Arial"/>
            </a:endParaRPr>
          </a:p>
        </p:txBody>
      </p:sp>
      <p:sp>
        <p:nvSpPr>
          <p:cNvPr id="17" name="直角三角形 16"/>
          <p:cNvSpPr/>
          <p:nvPr/>
        </p:nvSpPr>
        <p:spPr>
          <a:xfrm flipH="1" flipV="1">
            <a:off x="3719736" y="1916832"/>
            <a:ext cx="216024" cy="216024"/>
          </a:xfrm>
          <a:prstGeom prst="rt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  <a:latin typeface="Arial"/>
              <a:ea typeface="微软雅黑"/>
              <a:sym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41771" y="1941859"/>
            <a:ext cx="3759574" cy="960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非正规就业受游客流时间规律影响，总体工作时间较短。</a:t>
            </a:r>
            <a:endParaRPr lang="zh-CN" altLang="en-US" sz="2000" dirty="0">
              <a:latin typeface="Arial"/>
              <a:ea typeface="微软雅黑"/>
              <a:sym typeface="Arial"/>
            </a:endParaRPr>
          </a:p>
        </p:txBody>
      </p:sp>
      <p:sp>
        <p:nvSpPr>
          <p:cNvPr id="19" name="直角三角形 18"/>
          <p:cNvSpPr/>
          <p:nvPr/>
        </p:nvSpPr>
        <p:spPr>
          <a:xfrm flipV="1">
            <a:off x="7680176" y="1916832"/>
            <a:ext cx="216024" cy="216024"/>
          </a:xfrm>
          <a:prstGeom prst="rt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  <a:latin typeface="Arial"/>
              <a:ea typeface="微软雅黑"/>
              <a:sym typeface="Arial"/>
            </a:endParaRPr>
          </a:p>
        </p:txBody>
      </p:sp>
      <p:sp>
        <p:nvSpPr>
          <p:cNvPr id="20" name="直角三角形 19"/>
          <p:cNvSpPr/>
          <p:nvPr/>
        </p:nvSpPr>
        <p:spPr>
          <a:xfrm>
            <a:off x="7680176" y="5085184"/>
            <a:ext cx="216024" cy="216024"/>
          </a:xfrm>
          <a:prstGeom prst="rt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  <a:latin typeface="Arial"/>
              <a:ea typeface="微软雅黑"/>
              <a:sym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77775" y="3823880"/>
            <a:ext cx="3759574" cy="960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非正规就业受游客流空间规律影响，群体分布差异明显。</a:t>
            </a:r>
            <a:endParaRPr lang="zh-CN" altLang="en-US" sz="2000" dirty="0">
              <a:latin typeface="Arial"/>
              <a:ea typeface="微软雅黑"/>
              <a:sym typeface="Arial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2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2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直接连接符 2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270135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388689" y="393224"/>
            <a:ext cx="4601296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852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二、主题公园的人力资源管理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828300" y="987204"/>
            <a:ext cx="1004146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主题公园经营管理的重心。人是主题公园运营成功的根本。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主要挑战：（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）大量的季节性工作及最低薪金的兼职工作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）较高百分比的员工没受过中学外的正规教育，主要是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35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岁以下年轻人；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）重要的是做好服务。大学生代表着好一部分的员工；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）基层工作展现为对游客的服务，需要有与人打交道的能力；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）设施的运作需要专业功能及文件，配比较大比例的专业技术人员；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）人员流动率高；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）各岗位培训的同时对员工进行专业改进；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）大部分的主题公园已经没有培训计划和不注重认可资格；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）需要达到人力资源管理的需求与组织预算相兼容和配合；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）建立整体需求预测系统的问题。</a:t>
            </a:r>
          </a:p>
        </p:txBody>
      </p:sp>
    </p:spTree>
    <p:extLst>
      <p:ext uri="{BB962C8B-B14F-4D97-AF65-F5344CB8AC3E}">
        <p14:creationId xmlns:p14="http://schemas.microsoft.com/office/powerpoint/2010/main" val="182864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828300" y="1111451"/>
            <a:ext cx="509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员工的聘用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8" y="393224"/>
            <a:ext cx="5292222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852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三、主题公园的人力资源管理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828300" y="1606780"/>
            <a:ext cx="9642224" cy="49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流程化、合法化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图示 8"/>
          <p:cNvGraphicFramePr/>
          <p:nvPr>
            <p:extLst>
              <p:ext uri="{D42A27DB-BD31-4B8C-83A1-F6EECF244321}">
                <p14:modId xmlns:p14="http://schemas.microsoft.com/office/powerpoint/2010/main" val="2647494753"/>
              </p:ext>
            </p:extLst>
          </p:nvPr>
        </p:nvGraphicFramePr>
        <p:xfrm>
          <a:off x="935325" y="442314"/>
          <a:ext cx="968252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8136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14" name="图片 13" descr="54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924" y="900914"/>
            <a:ext cx="7328824" cy="430718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文本框 8"/>
          <p:cNvSpPr txBox="1"/>
          <p:nvPr/>
        </p:nvSpPr>
        <p:spPr>
          <a:xfrm>
            <a:off x="2240924" y="5455231"/>
            <a:ext cx="718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11-3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主题公园员工聘用程序</a:t>
            </a:r>
          </a:p>
        </p:txBody>
      </p:sp>
    </p:spTree>
    <p:extLst>
      <p:ext uri="{BB962C8B-B14F-4D97-AF65-F5344CB8AC3E}">
        <p14:creationId xmlns:p14="http://schemas.microsoft.com/office/powerpoint/2010/main" val="1941331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2228045" y="1122897"/>
            <a:ext cx="7572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表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11-4 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人力资源部门与用人部门聘用职责分配</a:t>
            </a: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908198"/>
              </p:ext>
            </p:extLst>
          </p:nvPr>
        </p:nvGraphicFramePr>
        <p:xfrm>
          <a:off x="1764931" y="1913242"/>
          <a:ext cx="8499006" cy="298603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823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5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04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人力资源部职责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用人部门职责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9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 dirty="0">
                          <a:effectLst/>
                        </a:rPr>
                        <a:t>根据业务部门需求制定公司招聘计划</a:t>
                      </a:r>
                      <a:endParaRPr lang="zh-CN" sz="1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 dirty="0">
                          <a:effectLst/>
                        </a:rPr>
                        <a:t>根据业务计划提出部门招聘需求</a:t>
                      </a:r>
                      <a:endParaRPr lang="zh-CN" sz="1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4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发布招聘信息，开展招聘活动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职位描述和任职资格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91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进行初选、选择选拔方法，符合条件者提供给用人部门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测试候选人的专业技术水平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4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为用人部门的录用提供建议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作出录用决定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4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办理人员入职手续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cap="all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973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2009104" y="1251685"/>
            <a:ext cx="7572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表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11-5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员工聘用考核重点</a:t>
            </a: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810022"/>
              </p:ext>
            </p:extLst>
          </p:nvPr>
        </p:nvGraphicFramePr>
        <p:xfrm>
          <a:off x="2874989" y="1857560"/>
          <a:ext cx="5972796" cy="220942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35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7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7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7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6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42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7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 dirty="0">
                          <a:effectLst/>
                        </a:rPr>
                        <a:t>项目</a:t>
                      </a:r>
                      <a:endParaRPr lang="zh-CN" sz="1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简历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面试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笔 试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心理测试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实操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知识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cap="all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技能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cap="all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经验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cap="all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态度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cap="all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cap="all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cap="all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 dirty="0">
                          <a:effectLst/>
                        </a:rPr>
                        <a:t>人格特质</a:t>
                      </a:r>
                      <a:endParaRPr lang="zh-CN" sz="1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cap="all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cap="all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cap="all">
                          <a:effectLst/>
                        </a:rPr>
                        <a:t>√</a:t>
                      </a:r>
                      <a:endParaRPr lang="zh-CN" sz="18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cap="all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010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828300" y="1111451"/>
            <a:ext cx="509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员工的留用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8" y="393224"/>
            <a:ext cx="5292222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852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三、主题公园的人力资源管理</a:t>
            </a:r>
          </a:p>
        </p:txBody>
      </p: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13300F9F-F024-4031-B577-DD5960313E02}"/>
              </a:ext>
            </a:extLst>
          </p:cNvPr>
          <p:cNvGrpSpPr/>
          <p:nvPr/>
        </p:nvGrpSpPr>
        <p:grpSpPr>
          <a:xfrm>
            <a:off x="3528854" y="1673230"/>
            <a:ext cx="2986693" cy="3745682"/>
            <a:chOff x="4894622" y="2353076"/>
            <a:chExt cx="2986693" cy="3745682"/>
          </a:xfrm>
        </p:grpSpPr>
        <p:sp>
          <p:nvSpPr>
            <p:cNvPr id="21" name="圆角矩形 2">
              <a:extLst>
                <a:ext uri="{FF2B5EF4-FFF2-40B4-BE49-F238E27FC236}">
                  <a16:creationId xmlns:a16="http://schemas.microsoft.com/office/drawing/2014/main" id="{408E8147-E946-47BA-AF7F-762C569341B1}"/>
                </a:ext>
              </a:extLst>
            </p:cNvPr>
            <p:cNvSpPr/>
            <p:nvPr/>
          </p:nvSpPr>
          <p:spPr>
            <a:xfrm>
              <a:off x="4952097" y="2353076"/>
              <a:ext cx="1376513" cy="1376513"/>
            </a:xfrm>
            <a:prstGeom prst="roundRect">
              <a:avLst/>
            </a:prstGeom>
            <a:solidFill>
              <a:schemeClr val="tx1">
                <a:lumMod val="75000"/>
                <a:lumOff val="25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/>
                <a:ea typeface="微软雅黑"/>
                <a:sym typeface="Arial"/>
              </a:endParaRPr>
            </a:p>
          </p:txBody>
        </p:sp>
        <p:sp>
          <p:nvSpPr>
            <p:cNvPr id="22" name="圆角矩形 22">
              <a:extLst>
                <a:ext uri="{FF2B5EF4-FFF2-40B4-BE49-F238E27FC236}">
                  <a16:creationId xmlns:a16="http://schemas.microsoft.com/office/drawing/2014/main" id="{37646F77-8BA5-4002-B48C-09F9D0E67606}"/>
                </a:ext>
              </a:extLst>
            </p:cNvPr>
            <p:cNvSpPr/>
            <p:nvPr/>
          </p:nvSpPr>
          <p:spPr>
            <a:xfrm>
              <a:off x="6460784" y="2353076"/>
              <a:ext cx="1376513" cy="1376513"/>
            </a:xfrm>
            <a:prstGeom prst="roundRect">
              <a:avLst/>
            </a:prstGeom>
            <a:solidFill>
              <a:srgbClr val="FFC0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/>
                <a:ea typeface="微软雅黑"/>
                <a:sym typeface="Arial"/>
              </a:endParaRPr>
            </a:p>
          </p:txBody>
        </p:sp>
        <p:sp>
          <p:nvSpPr>
            <p:cNvPr id="23" name="圆角矩形 23">
              <a:extLst>
                <a:ext uri="{FF2B5EF4-FFF2-40B4-BE49-F238E27FC236}">
                  <a16:creationId xmlns:a16="http://schemas.microsoft.com/office/drawing/2014/main" id="{761052E2-F628-4FAA-8AE1-3E2CBB002823}"/>
                </a:ext>
              </a:extLst>
            </p:cNvPr>
            <p:cNvSpPr/>
            <p:nvPr/>
          </p:nvSpPr>
          <p:spPr>
            <a:xfrm>
              <a:off x="4894622" y="4694253"/>
              <a:ext cx="1376513" cy="1376513"/>
            </a:xfrm>
            <a:prstGeom prst="roundRect">
              <a:avLst/>
            </a:prstGeom>
            <a:solidFill>
              <a:srgbClr val="FFC0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/>
                <a:ea typeface="微软雅黑"/>
                <a:sym typeface="Arial"/>
              </a:endParaRPr>
            </a:p>
          </p:txBody>
        </p:sp>
        <p:sp>
          <p:nvSpPr>
            <p:cNvPr id="24" name="圆角矩形 24">
              <a:extLst>
                <a:ext uri="{FF2B5EF4-FFF2-40B4-BE49-F238E27FC236}">
                  <a16:creationId xmlns:a16="http://schemas.microsoft.com/office/drawing/2014/main" id="{915120F3-4A64-4787-ABD1-7CEC8D364FA7}"/>
                </a:ext>
              </a:extLst>
            </p:cNvPr>
            <p:cNvSpPr/>
            <p:nvPr/>
          </p:nvSpPr>
          <p:spPr>
            <a:xfrm>
              <a:off x="6504802" y="4722245"/>
              <a:ext cx="1376513" cy="1376513"/>
            </a:xfrm>
            <a:prstGeom prst="roundRect">
              <a:avLst/>
            </a:prstGeom>
            <a:solidFill>
              <a:schemeClr val="tx1">
                <a:lumMod val="75000"/>
                <a:lumOff val="25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/>
                <a:ea typeface="微软雅黑"/>
                <a:sym typeface="Arial"/>
              </a:endParaRP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8C767357-8168-434D-939F-946DBA61C229}"/>
                </a:ext>
              </a:extLst>
            </p:cNvPr>
            <p:cNvSpPr txBox="1"/>
            <p:nvPr/>
          </p:nvSpPr>
          <p:spPr>
            <a:xfrm>
              <a:off x="5387742" y="2658797"/>
              <a:ext cx="5321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800" dirty="0">
                  <a:solidFill>
                    <a:schemeClr val="bg1"/>
                  </a:solidFill>
                  <a:latin typeface="Arial"/>
                  <a:ea typeface="微软雅黑"/>
                  <a:sym typeface="Arial"/>
                </a:rPr>
                <a:t>1</a:t>
              </a:r>
              <a:endParaRPr lang="zh-CN" altLang="en-US" sz="4800" dirty="0">
                <a:solidFill>
                  <a:schemeClr val="bg1"/>
                </a:solidFill>
                <a:latin typeface="Arial"/>
                <a:ea typeface="微软雅黑"/>
                <a:sym typeface="Arial"/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D895582D-673D-4374-ABD7-24DF72249A0E}"/>
                </a:ext>
              </a:extLst>
            </p:cNvPr>
            <p:cNvSpPr txBox="1"/>
            <p:nvPr/>
          </p:nvSpPr>
          <p:spPr>
            <a:xfrm>
              <a:off x="6896262" y="2596126"/>
              <a:ext cx="5321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800" dirty="0">
                  <a:solidFill>
                    <a:schemeClr val="bg1"/>
                  </a:solidFill>
                  <a:latin typeface="Arial"/>
                  <a:ea typeface="微软雅黑"/>
                  <a:sym typeface="Arial"/>
                </a:rPr>
                <a:t>2</a:t>
              </a:r>
              <a:endParaRPr lang="zh-CN" altLang="en-US" sz="4800" dirty="0">
                <a:solidFill>
                  <a:schemeClr val="bg1"/>
                </a:solidFill>
                <a:latin typeface="Arial"/>
                <a:ea typeface="微软雅黑"/>
                <a:sym typeface="Arial"/>
              </a:endParaRPr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F202A7AD-48C7-4638-879F-041DA4F7C3BA}"/>
                </a:ext>
              </a:extLst>
            </p:cNvPr>
            <p:cNvSpPr txBox="1"/>
            <p:nvPr/>
          </p:nvSpPr>
          <p:spPr>
            <a:xfrm>
              <a:off x="6971940" y="4967009"/>
              <a:ext cx="5321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800" dirty="0">
                  <a:solidFill>
                    <a:schemeClr val="bg1"/>
                  </a:solidFill>
                  <a:latin typeface="Arial"/>
                  <a:ea typeface="微软雅黑"/>
                  <a:sym typeface="Arial"/>
                </a:rPr>
                <a:t>4</a:t>
              </a:r>
              <a:endParaRPr lang="zh-CN" altLang="en-US" sz="4800" dirty="0">
                <a:solidFill>
                  <a:schemeClr val="bg1"/>
                </a:solidFill>
                <a:latin typeface="Arial"/>
                <a:ea typeface="微软雅黑"/>
                <a:sym typeface="Arial"/>
              </a:endParaRPr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11A6917C-D50B-4934-999D-C8EE09268AAA}"/>
                </a:ext>
              </a:extLst>
            </p:cNvPr>
            <p:cNvSpPr txBox="1"/>
            <p:nvPr/>
          </p:nvSpPr>
          <p:spPr>
            <a:xfrm>
              <a:off x="5336061" y="4967010"/>
              <a:ext cx="5321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800" dirty="0">
                  <a:solidFill>
                    <a:schemeClr val="bg1"/>
                  </a:solidFill>
                  <a:latin typeface="Arial"/>
                  <a:ea typeface="微软雅黑"/>
                  <a:sym typeface="Arial"/>
                </a:rPr>
                <a:t>3</a:t>
              </a:r>
              <a:endParaRPr lang="zh-CN" altLang="en-US" sz="4800" dirty="0">
                <a:solidFill>
                  <a:schemeClr val="bg1"/>
                </a:solidFill>
                <a:latin typeface="Arial"/>
                <a:ea typeface="微软雅黑"/>
                <a:sym typeface="Arial"/>
              </a:endParaRPr>
            </a:p>
          </p:txBody>
        </p:sp>
      </p:grpSp>
      <p:sp>
        <p:nvSpPr>
          <p:cNvPr id="29" name="TextBox 10">
            <a:extLst>
              <a:ext uri="{FF2B5EF4-FFF2-40B4-BE49-F238E27FC236}">
                <a16:creationId xmlns:a16="http://schemas.microsoft.com/office/drawing/2014/main" id="{76679188-CCB2-4917-A071-9A9576A4BC93}"/>
              </a:ext>
            </a:extLst>
          </p:cNvPr>
          <p:cNvSpPr txBox="1"/>
          <p:nvPr/>
        </p:nvSpPr>
        <p:spPr>
          <a:xfrm>
            <a:off x="-391341" y="1990165"/>
            <a:ext cx="3977837" cy="683228"/>
          </a:xfrm>
          <a:prstGeom prst="rect">
            <a:avLst/>
          </a:prstGeom>
          <a:noFill/>
        </p:spPr>
        <p:txBody>
          <a:bodyPr wrap="square" lIns="219419" tIns="109710" rIns="219419" bIns="109710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导师制</a:t>
            </a:r>
            <a:endParaRPr lang="en-US" sz="2000" dirty="0">
              <a:latin typeface="Arial"/>
              <a:ea typeface="微软雅黑"/>
              <a:cs typeface="Aparajita" panose="020B0604020202020204" pitchFamily="34" charset="0"/>
              <a:sym typeface="Arial"/>
            </a:endParaRPr>
          </a:p>
        </p:txBody>
      </p:sp>
      <p:sp>
        <p:nvSpPr>
          <p:cNvPr id="30" name="TextBox 10">
            <a:extLst>
              <a:ext uri="{FF2B5EF4-FFF2-40B4-BE49-F238E27FC236}">
                <a16:creationId xmlns:a16="http://schemas.microsoft.com/office/drawing/2014/main" id="{76679188-CCB2-4917-A071-9A9576A4BC93}"/>
              </a:ext>
            </a:extLst>
          </p:cNvPr>
          <p:cNvSpPr txBox="1"/>
          <p:nvPr/>
        </p:nvSpPr>
        <p:spPr>
          <a:xfrm>
            <a:off x="-448983" y="4309459"/>
            <a:ext cx="3977837" cy="1144892"/>
          </a:xfrm>
          <a:prstGeom prst="rect">
            <a:avLst/>
          </a:prstGeom>
          <a:noFill/>
        </p:spPr>
        <p:txBody>
          <a:bodyPr wrap="square" lIns="219419" tIns="109710" rIns="219419" bIns="109710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支持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lnSpc>
                <a:spcPct val="150000"/>
              </a:lnSpc>
            </a:pPr>
            <a:endParaRPr lang="en-US" sz="2000" dirty="0">
              <a:latin typeface="Arial"/>
              <a:ea typeface="微软雅黑"/>
              <a:cs typeface="Aparajita" panose="020B0604020202020204" pitchFamily="34" charset="0"/>
              <a:sym typeface="Arial"/>
            </a:endParaRPr>
          </a:p>
        </p:txBody>
      </p:sp>
      <p:sp>
        <p:nvSpPr>
          <p:cNvPr id="31" name="TextBox 10">
            <a:extLst>
              <a:ext uri="{FF2B5EF4-FFF2-40B4-BE49-F238E27FC236}">
                <a16:creationId xmlns:a16="http://schemas.microsoft.com/office/drawing/2014/main" id="{76679188-CCB2-4917-A071-9A9576A4BC93}"/>
              </a:ext>
            </a:extLst>
          </p:cNvPr>
          <p:cNvSpPr txBox="1"/>
          <p:nvPr/>
        </p:nvSpPr>
        <p:spPr>
          <a:xfrm>
            <a:off x="6471529" y="1990165"/>
            <a:ext cx="3977837" cy="1144892"/>
          </a:xfrm>
          <a:prstGeom prst="rect">
            <a:avLst/>
          </a:prstGeom>
          <a:noFill/>
        </p:spPr>
        <p:txBody>
          <a:bodyPr wrap="square" lIns="219419" tIns="109710" rIns="219419" bIns="10971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传递正能量（个人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团体）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Arial"/>
              <a:ea typeface="微软雅黑"/>
              <a:cs typeface="Aparajita" panose="020B0604020202020204" pitchFamily="34" charset="0"/>
              <a:sym typeface="Arial"/>
            </a:endParaRPr>
          </a:p>
        </p:txBody>
      </p:sp>
      <p:sp>
        <p:nvSpPr>
          <p:cNvPr id="32" name="TextBox 10">
            <a:extLst>
              <a:ext uri="{FF2B5EF4-FFF2-40B4-BE49-F238E27FC236}">
                <a16:creationId xmlns:a16="http://schemas.microsoft.com/office/drawing/2014/main" id="{76679188-CCB2-4917-A071-9A9576A4BC93}"/>
              </a:ext>
            </a:extLst>
          </p:cNvPr>
          <p:cNvSpPr txBox="1"/>
          <p:nvPr/>
        </p:nvSpPr>
        <p:spPr>
          <a:xfrm>
            <a:off x="6515547" y="4102061"/>
            <a:ext cx="3977837" cy="1606557"/>
          </a:xfrm>
          <a:prstGeom prst="rect">
            <a:avLst/>
          </a:prstGeom>
          <a:noFill/>
        </p:spPr>
        <p:txBody>
          <a:bodyPr wrap="square" lIns="219419" tIns="109710" rIns="219419" bIns="10971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持续培训（非专业资质的系统培训、专业资质的系统培训）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Arial"/>
              <a:ea typeface="微软雅黑"/>
              <a:cs typeface="Aparajita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1683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 noChangeArrowheads="1"/>
          </p:cNvSpPr>
          <p:nvPr/>
        </p:nvSpPr>
        <p:spPr>
          <a:xfrm>
            <a:off x="899745" y="-108380"/>
            <a:ext cx="3513138" cy="1143000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主要内容</a:t>
            </a:r>
            <a:endParaRPr lang="zh-CN" altLang="zh-CN" sz="3200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Arial Unicode MS" panose="020B0604020202020204" pitchFamily="34" charset="-122"/>
            </a:endParaRPr>
          </a:p>
        </p:txBody>
      </p:sp>
      <p:grpSp>
        <p:nvGrpSpPr>
          <p:cNvPr id="5" name="组合 96"/>
          <p:cNvGrpSpPr>
            <a:grpSpLocks/>
          </p:cNvGrpSpPr>
          <p:nvPr/>
        </p:nvGrpSpPr>
        <p:grpSpPr bwMode="auto">
          <a:xfrm>
            <a:off x="1187153" y="1391165"/>
            <a:ext cx="444500" cy="449263"/>
            <a:chOff x="2944759" y="497532"/>
            <a:chExt cx="657188" cy="663945"/>
          </a:xfrm>
        </p:grpSpPr>
        <p:sp>
          <p:nvSpPr>
            <p:cNvPr id="6" name="矩形 5"/>
            <p:cNvSpPr/>
            <p:nvPr/>
          </p:nvSpPr>
          <p:spPr>
            <a:xfrm>
              <a:off x="3026907" y="584338"/>
              <a:ext cx="575040" cy="577139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 b="1" kern="0" dirty="0">
                <a:solidFill>
                  <a:prstClr val="white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2944759" y="497532"/>
              <a:ext cx="575039" cy="577139"/>
            </a:xfrm>
            <a:prstGeom prst="rect">
              <a:avLst/>
            </a:prstGeom>
            <a:solidFill>
              <a:srgbClr val="FFC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000" b="1" kern="0" dirty="0">
                  <a:solidFill>
                    <a:prstClr val="white"/>
                  </a:solidFill>
                  <a:latin typeface="微软雅黑"/>
                  <a:ea typeface="微软雅黑"/>
                </a:rPr>
                <a:t>1</a:t>
              </a:r>
              <a:endParaRPr lang="zh-CN" altLang="en-US" sz="2000" b="1" kern="0" dirty="0">
                <a:solidFill>
                  <a:prstClr val="white"/>
                </a:solidFill>
                <a:latin typeface="微软雅黑"/>
                <a:ea typeface="微软雅黑"/>
              </a:endParaRPr>
            </a:p>
          </p:txBody>
        </p:sp>
      </p:grpSp>
      <p:grpSp>
        <p:nvGrpSpPr>
          <p:cNvPr id="8" name="组合 96"/>
          <p:cNvGrpSpPr>
            <a:grpSpLocks/>
          </p:cNvGrpSpPr>
          <p:nvPr/>
        </p:nvGrpSpPr>
        <p:grpSpPr bwMode="auto">
          <a:xfrm>
            <a:off x="1187153" y="2553854"/>
            <a:ext cx="444500" cy="449263"/>
            <a:chOff x="2944759" y="497532"/>
            <a:chExt cx="657188" cy="663945"/>
          </a:xfrm>
        </p:grpSpPr>
        <p:sp>
          <p:nvSpPr>
            <p:cNvPr id="9" name="矩形 8"/>
            <p:cNvSpPr/>
            <p:nvPr/>
          </p:nvSpPr>
          <p:spPr>
            <a:xfrm>
              <a:off x="3026907" y="584338"/>
              <a:ext cx="575040" cy="577139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 b="1" kern="0" dirty="0">
                <a:solidFill>
                  <a:prstClr val="white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2944759" y="497532"/>
              <a:ext cx="575039" cy="577139"/>
            </a:xfrm>
            <a:prstGeom prst="rect">
              <a:avLst/>
            </a:prstGeom>
            <a:solidFill>
              <a:srgbClr val="FFC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000" b="1" kern="0" dirty="0">
                  <a:solidFill>
                    <a:prstClr val="white"/>
                  </a:solidFill>
                  <a:latin typeface="微软雅黑"/>
                  <a:ea typeface="微软雅黑"/>
                </a:rPr>
                <a:t>2</a:t>
              </a:r>
              <a:endParaRPr lang="zh-CN" altLang="en-US" sz="2000" b="1" kern="0" dirty="0">
                <a:solidFill>
                  <a:prstClr val="white"/>
                </a:solidFill>
                <a:latin typeface="微软雅黑"/>
                <a:ea typeface="微软雅黑"/>
              </a:endParaRPr>
            </a:p>
          </p:txBody>
        </p:sp>
      </p:grpSp>
      <p:grpSp>
        <p:nvGrpSpPr>
          <p:cNvPr id="11" name="组合 96"/>
          <p:cNvGrpSpPr>
            <a:grpSpLocks/>
          </p:cNvGrpSpPr>
          <p:nvPr/>
        </p:nvGrpSpPr>
        <p:grpSpPr bwMode="auto">
          <a:xfrm>
            <a:off x="1187153" y="3775281"/>
            <a:ext cx="444500" cy="449263"/>
            <a:chOff x="2944759" y="497532"/>
            <a:chExt cx="657188" cy="663945"/>
          </a:xfrm>
        </p:grpSpPr>
        <p:sp>
          <p:nvSpPr>
            <p:cNvPr id="12" name="矩形 11"/>
            <p:cNvSpPr/>
            <p:nvPr/>
          </p:nvSpPr>
          <p:spPr>
            <a:xfrm>
              <a:off x="3026907" y="584338"/>
              <a:ext cx="575040" cy="577139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 b="1" kern="0" dirty="0">
                <a:solidFill>
                  <a:prstClr val="white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2944759" y="497532"/>
              <a:ext cx="575039" cy="577139"/>
            </a:xfrm>
            <a:prstGeom prst="rect">
              <a:avLst/>
            </a:prstGeom>
            <a:solidFill>
              <a:srgbClr val="FFC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000" b="1" kern="0" dirty="0">
                  <a:solidFill>
                    <a:prstClr val="white"/>
                  </a:solidFill>
                  <a:latin typeface="微软雅黑"/>
                  <a:ea typeface="微软雅黑"/>
                </a:rPr>
                <a:t>3</a:t>
              </a:r>
              <a:endParaRPr lang="zh-CN" altLang="en-US" sz="2000" b="1" kern="0" dirty="0">
                <a:solidFill>
                  <a:prstClr val="white"/>
                </a:solidFill>
                <a:latin typeface="微软雅黑"/>
                <a:ea typeface="微软雅黑"/>
              </a:endParaRPr>
            </a:p>
          </p:txBody>
        </p:sp>
      </p:grpSp>
      <p:grpSp>
        <p:nvGrpSpPr>
          <p:cNvPr id="14" name="组合 96"/>
          <p:cNvGrpSpPr>
            <a:grpSpLocks/>
          </p:cNvGrpSpPr>
          <p:nvPr/>
        </p:nvGrpSpPr>
        <p:grpSpPr bwMode="auto">
          <a:xfrm>
            <a:off x="1187153" y="4996708"/>
            <a:ext cx="444500" cy="449263"/>
            <a:chOff x="2944759" y="497532"/>
            <a:chExt cx="657188" cy="663945"/>
          </a:xfrm>
        </p:grpSpPr>
        <p:sp>
          <p:nvSpPr>
            <p:cNvPr id="15" name="矩形 14"/>
            <p:cNvSpPr/>
            <p:nvPr/>
          </p:nvSpPr>
          <p:spPr>
            <a:xfrm>
              <a:off x="3026907" y="584338"/>
              <a:ext cx="575040" cy="577139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 b="1" kern="0" dirty="0">
                <a:solidFill>
                  <a:prstClr val="white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2944759" y="497532"/>
              <a:ext cx="575039" cy="577139"/>
            </a:xfrm>
            <a:prstGeom prst="rect">
              <a:avLst/>
            </a:prstGeom>
            <a:solidFill>
              <a:srgbClr val="FFC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000" b="1" kern="0" dirty="0">
                  <a:solidFill>
                    <a:prstClr val="white"/>
                  </a:solidFill>
                  <a:latin typeface="微软雅黑"/>
                  <a:ea typeface="微软雅黑"/>
                </a:rPr>
                <a:t>4</a:t>
              </a:r>
              <a:endParaRPr lang="zh-CN" altLang="en-US" sz="2000" b="1" kern="0" dirty="0">
                <a:solidFill>
                  <a:prstClr val="white"/>
                </a:solidFill>
                <a:latin typeface="微软雅黑"/>
                <a:ea typeface="微软雅黑"/>
              </a:endParaRPr>
            </a:p>
          </p:txBody>
        </p:sp>
      </p:grpSp>
      <p:sp>
        <p:nvSpPr>
          <p:cNvPr id="17" name="矩形 4"/>
          <p:cNvSpPr>
            <a:spLocks noChangeArrowheads="1"/>
          </p:cNvSpPr>
          <p:nvPr/>
        </p:nvSpPr>
        <p:spPr bwMode="auto">
          <a:xfrm>
            <a:off x="1856214" y="1259371"/>
            <a:ext cx="7468090" cy="581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了解主题公园组织结构的特点和基本设置</a:t>
            </a:r>
          </a:p>
        </p:txBody>
      </p:sp>
      <p:sp>
        <p:nvSpPr>
          <p:cNvPr id="18" name="矩形 4"/>
          <p:cNvSpPr>
            <a:spLocks noChangeArrowheads="1"/>
          </p:cNvSpPr>
          <p:nvPr/>
        </p:nvSpPr>
        <p:spPr bwMode="auto">
          <a:xfrm>
            <a:off x="1856214" y="2434606"/>
            <a:ext cx="7017330" cy="581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掌握主题公园人力资源管理的特点和要求</a:t>
            </a:r>
          </a:p>
        </p:txBody>
      </p:sp>
      <p:sp>
        <p:nvSpPr>
          <p:cNvPr id="19" name="矩形 4"/>
          <p:cNvSpPr>
            <a:spLocks noChangeArrowheads="1"/>
          </p:cNvSpPr>
          <p:nvPr/>
        </p:nvSpPr>
        <p:spPr bwMode="auto">
          <a:xfrm>
            <a:off x="1856213" y="3643487"/>
            <a:ext cx="5974141" cy="581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了解国内主要主题公园人力资源管理的模式</a:t>
            </a:r>
          </a:p>
        </p:txBody>
      </p:sp>
      <p:sp>
        <p:nvSpPr>
          <p:cNvPr id="20" name="矩形 4"/>
          <p:cNvSpPr>
            <a:spLocks noChangeArrowheads="1"/>
          </p:cNvSpPr>
          <p:nvPr/>
        </p:nvSpPr>
        <p:spPr bwMode="auto">
          <a:xfrm>
            <a:off x="1851908" y="4914715"/>
            <a:ext cx="7382243" cy="588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熟悉员工聘任、培训以及薪酬管理的流程和技术方法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21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60686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828300" y="946255"/>
            <a:ext cx="509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员工的培训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8" y="393224"/>
            <a:ext cx="5292222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852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三、主题公园的人力资源管理</a:t>
            </a:r>
          </a:p>
        </p:txBody>
      </p:sp>
      <p:pic>
        <p:nvPicPr>
          <p:cNvPr id="19" name="图片 18" descr="以人为本图（P54，P55）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7340" y="1990337"/>
            <a:ext cx="7527235" cy="372988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文本框 8"/>
          <p:cNvSpPr txBox="1"/>
          <p:nvPr/>
        </p:nvSpPr>
        <p:spPr>
          <a:xfrm>
            <a:off x="2505765" y="5853064"/>
            <a:ext cx="6346639" cy="833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11-3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深圳欢乐谷员工职业发展培训体系</a:t>
            </a:r>
          </a:p>
          <a:p>
            <a:pPr algn="ctr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资料来源：深圳华侨城欢乐谷旅游公司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28300" y="1357876"/>
            <a:ext cx="9642224" cy="49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）重视员工的教育、培训与发展，倡导全员培训教育，建立学习型企业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3961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828300" y="1111451"/>
            <a:ext cx="509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员工的培训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8" y="393224"/>
            <a:ext cx="5292222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852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三、主题公园的人力资源管理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828300" y="1946849"/>
            <a:ext cx="9642224" cy="1422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）对游乐区环境、员工安全、消防知识等进行专门培训和考核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案例：深圳欢乐谷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8465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828300" y="1111451"/>
            <a:ext cx="509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员工的激励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8" y="393224"/>
            <a:ext cx="5292222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852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三、主题公园的人力资源管理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556742"/>
              </p:ext>
            </p:extLst>
          </p:nvPr>
        </p:nvGraphicFramePr>
        <p:xfrm>
          <a:off x="3175126" y="1893771"/>
          <a:ext cx="5498311" cy="419519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504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9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9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3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542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关键因素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关键因素对不同员工的影响权值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管理人员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工程师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操作工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学习机会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发展空间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领导亲和力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培训机会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薪酬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工作氛围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工作环境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问题解决及时性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内部管理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相互协作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5420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备注：权重由</a:t>
                      </a: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</a:t>
                      </a: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至</a:t>
                      </a: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</a:t>
                      </a: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为最重要，</a:t>
                      </a: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</a:t>
                      </a: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为最不重要。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3155324" y="1326895"/>
            <a:ext cx="5499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表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11-6 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不同类型员工对工作激励的反映</a:t>
            </a:r>
          </a:p>
        </p:txBody>
      </p:sp>
    </p:spTree>
    <p:extLst>
      <p:ext uri="{BB962C8B-B14F-4D97-AF65-F5344CB8AC3E}">
        <p14:creationId xmlns:p14="http://schemas.microsoft.com/office/powerpoint/2010/main" val="15659227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919792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828300" y="1111451"/>
            <a:ext cx="509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员工的激励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8" y="393224"/>
            <a:ext cx="5292222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852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三、主题公园的人力资源管理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28300" y="1388450"/>
            <a:ext cx="9750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表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11-7 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不同类型员工的需求和相应的支持</a:t>
            </a: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717938"/>
              </p:ext>
            </p:extLst>
          </p:nvPr>
        </p:nvGraphicFramePr>
        <p:xfrm>
          <a:off x="828300" y="1787506"/>
          <a:ext cx="9741471" cy="45116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02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4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4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78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人员类别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不同需求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相应支持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管理人员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重视能力提高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用各种培训、“案例分析”、“圆桌会议”、“出国考察”等方式提高管理人员的能力，让他们全面了解企业运作，开阔眼界。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基层员工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看重现实收入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严格按岗位服务标准手册操作，不断提高服务质量，同时公司鼓励员工创新服务，把个性化、人性化服务融合到服务的每一个环节中，根据情况公司每年评选出获奖名单，鼓励员工精益求精。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年轻人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注重学习机会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除了组织专业培训之外，还组织了写作、计算机等公共培训课程，使员工掌握了相应的技能，增加了职业含金量，同理鼓励员工参加自学考试，并进行适当奖励。 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全体人员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需要运动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公司需要组织职工乒乓球赛、龙舟赛、游泳比赛、篮球比赛、青年歌手大奖赛等、同时鼓励大家参加体育运动。</a:t>
                      </a:r>
                      <a:r>
                        <a:rPr lang="en-US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生病者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需要关怀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对于生病者公司领导、工会都会表示慰问，应成立“送温暖工程”</a:t>
                      </a:r>
                      <a:r>
                        <a:rPr lang="en-US" sz="1600" kern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zh-CN" sz="1600" kern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对住院、死伤的员工及家属表示是慰问。 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81010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828300" y="1111451"/>
            <a:ext cx="509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员工的激励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8" y="393224"/>
            <a:ext cx="5292222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852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三、主题公园的人力资源管理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48827" y="2004916"/>
            <a:ext cx="9750909" cy="1422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制定员工培训费用报销制度、内部选拔为主招聘制度、轮岗制度等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定期开展员工满意度调查，由人力资源部门组织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建立员工内部投诉处理机制</a:t>
            </a:r>
          </a:p>
        </p:txBody>
      </p:sp>
    </p:spTree>
    <p:extLst>
      <p:ext uri="{BB962C8B-B14F-4D97-AF65-F5344CB8AC3E}">
        <p14:creationId xmlns:p14="http://schemas.microsoft.com/office/powerpoint/2010/main" val="13578383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819194" y="952743"/>
            <a:ext cx="509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员工的薪酬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8" y="393224"/>
            <a:ext cx="5292222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852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三、主题公园的人力资源管理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67977" y="1825003"/>
            <a:ext cx="9358476" cy="2346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不仅要求员工绩效，更要求团队绩效</a:t>
            </a:r>
            <a:r>
              <a:rPr lang="en-US" altLang="zh-CN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.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以市场工资指导价为参考，具有竞争性、公平性、激励性和经济性原则。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457200">
              <a:lnSpc>
                <a:spcPct val="150000"/>
              </a:lnSpc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457200"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提高公园的服务、管理水平，增强企业竞争优势，改变按照工作性质向员工支付固定报酬的方式。</a:t>
            </a:r>
          </a:p>
        </p:txBody>
      </p:sp>
    </p:spTree>
    <p:extLst>
      <p:ext uri="{BB962C8B-B14F-4D97-AF65-F5344CB8AC3E}">
        <p14:creationId xmlns:p14="http://schemas.microsoft.com/office/powerpoint/2010/main" val="6594314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388688" y="393224"/>
            <a:ext cx="5292222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852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三、主题公园的人力资源管理</a:t>
            </a:r>
          </a:p>
        </p:txBody>
      </p:sp>
      <p:grpSp>
        <p:nvGrpSpPr>
          <p:cNvPr id="19" name="画布 25">
            <a:extLst>
              <a:ext uri="{FF2B5EF4-FFF2-40B4-BE49-F238E27FC236}">
                <a16:creationId xmlns:a16="http://schemas.microsoft.com/office/drawing/2014/main" id="{02C4C60B-34B6-4E6C-84F8-85EFE1CF62CA}"/>
              </a:ext>
            </a:extLst>
          </p:cNvPr>
          <p:cNvGrpSpPr/>
          <p:nvPr/>
        </p:nvGrpSpPr>
        <p:grpSpPr>
          <a:xfrm>
            <a:off x="2355695" y="1361123"/>
            <a:ext cx="7509249" cy="4351277"/>
            <a:chOff x="0" y="0"/>
            <a:chExt cx="4865688" cy="3012440"/>
          </a:xfrm>
        </p:grpSpPr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E833458F-D4B8-46D5-8FAD-3BCE662376D4}"/>
                </a:ext>
              </a:extLst>
            </p:cNvPr>
            <p:cNvSpPr/>
            <p:nvPr/>
          </p:nvSpPr>
          <p:spPr>
            <a:xfrm>
              <a:off x="0" y="0"/>
              <a:ext cx="4647565" cy="3012440"/>
            </a:xfrm>
            <a:prstGeom prst="rect">
              <a:avLst/>
            </a:prstGeom>
            <a:noFill/>
            <a:ln>
              <a:noFill/>
            </a:ln>
          </p:spPr>
        </p:sp>
        <p:sp>
          <p:nvSpPr>
            <p:cNvPr id="22" name="Text Box 4">
              <a:extLst>
                <a:ext uri="{FF2B5EF4-FFF2-40B4-BE49-F238E27FC236}">
                  <a16:creationId xmlns:a16="http://schemas.microsoft.com/office/drawing/2014/main" id="{34950C3C-E0C1-489E-AFA4-6CF06F4B5D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6420" y="197282"/>
              <a:ext cx="1145540" cy="234950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51500" tIns="25750" rIns="51500" bIns="2575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zh-CN" sz="1600" b="1" kern="100" dirty="0">
                  <a:solidFill>
                    <a:srgbClr val="000066"/>
                  </a:solidFill>
                  <a:effectLst/>
                  <a:latin typeface="宋体" panose="02010600030101010101" pitchFamily="2" charset="-122"/>
                  <a:ea typeface="等线" panose="02010600030101010101" pitchFamily="2" charset="-122"/>
                  <a:cs typeface="楷体_GB2312"/>
                </a:rPr>
                <a:t>公司经营战略指标</a:t>
              </a:r>
              <a:endParaRPr lang="zh-CN" sz="16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3" name="Group 5">
              <a:extLst>
                <a:ext uri="{FF2B5EF4-FFF2-40B4-BE49-F238E27FC236}">
                  <a16:creationId xmlns:a16="http://schemas.microsoft.com/office/drawing/2014/main" id="{8FD993A1-9EEC-4FB2-AFD1-FA16089D95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3985" y="121920"/>
              <a:ext cx="4310380" cy="2502535"/>
              <a:chOff x="1392" y="672"/>
              <a:chExt cx="2112" cy="1584"/>
            </a:xfrm>
          </p:grpSpPr>
          <p:cxnSp>
            <p:nvCxnSpPr>
              <p:cNvPr id="42" name="Line 6">
                <a:extLst>
                  <a:ext uri="{FF2B5EF4-FFF2-40B4-BE49-F238E27FC236}">
                    <a16:creationId xmlns:a16="http://schemas.microsoft.com/office/drawing/2014/main" id="{562FE62C-0946-4628-B66F-6D6AAF0DCA2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1392" y="672"/>
                <a:ext cx="1104" cy="158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FF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3" name="Line 7">
                <a:extLst>
                  <a:ext uri="{FF2B5EF4-FFF2-40B4-BE49-F238E27FC236}">
                    <a16:creationId xmlns:a16="http://schemas.microsoft.com/office/drawing/2014/main" id="{B98C1173-B0EA-40C5-8E7C-2C35FE8B798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496" y="672"/>
                <a:ext cx="1008" cy="158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FF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4" name="Line 8">
                <a:extLst>
                  <a:ext uri="{FF2B5EF4-FFF2-40B4-BE49-F238E27FC236}">
                    <a16:creationId xmlns:a16="http://schemas.microsoft.com/office/drawing/2014/main" id="{DE695545-270C-4924-89AD-32F098B03FC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392" y="2256"/>
                <a:ext cx="211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FF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4" name="Text Box 9">
              <a:extLst>
                <a:ext uri="{FF2B5EF4-FFF2-40B4-BE49-F238E27FC236}">
                  <a16:creationId xmlns:a16="http://schemas.microsoft.com/office/drawing/2014/main" id="{8D0E58B4-C4FC-4881-A7DD-DD879394A3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3395" y="573319"/>
              <a:ext cx="1226185" cy="228378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51500" tIns="66909" rIns="51500" bIns="66909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b="1" kern="100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楷体_GB2312"/>
                  <a:cs typeface="楷体_GB2312"/>
                </a:rPr>
                <a:t>各部门指标</a:t>
              </a:r>
              <a:endParaRPr lang="zh-CN" sz="16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5" name="Text Box 10">
              <a:extLst>
                <a:ext uri="{FF2B5EF4-FFF2-40B4-BE49-F238E27FC236}">
                  <a16:creationId xmlns:a16="http://schemas.microsoft.com/office/drawing/2014/main" id="{11BDEECF-B0E7-4F08-AFDD-DB21C7C372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3207" y="847950"/>
              <a:ext cx="1677670" cy="228378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51500" tIns="66909" rIns="51500" bIns="66909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b="1" kern="100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楷体_GB2312"/>
                  <a:cs typeface="楷体_GB2312"/>
                </a:rPr>
                <a:t>各部门岗位指标</a:t>
              </a:r>
              <a:endParaRPr lang="zh-CN" sz="16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6" name="Text Box 11">
              <a:extLst>
                <a:ext uri="{FF2B5EF4-FFF2-40B4-BE49-F238E27FC236}">
                  <a16:creationId xmlns:a16="http://schemas.microsoft.com/office/drawing/2014/main" id="{7E302D81-DFF6-49E4-ACAC-18CD6C977B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9370" y="1134745"/>
              <a:ext cx="2065020" cy="20933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51500" tIns="66909" rIns="51500" bIns="66909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b="1" kern="100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楷体_GB2312"/>
                  <a:cs typeface="楷体_GB2312"/>
                </a:rPr>
                <a:t>签定绩效合同</a:t>
              </a:r>
              <a:endParaRPr lang="zh-CN" sz="16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7" name="Text Box 12">
              <a:extLst>
                <a:ext uri="{FF2B5EF4-FFF2-40B4-BE49-F238E27FC236}">
                  <a16:creationId xmlns:a16="http://schemas.microsoft.com/office/drawing/2014/main" id="{8355C80D-6EA9-439A-BE9C-CAA587DEC9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0830" y="1740536"/>
              <a:ext cx="1563370" cy="176881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51500" tIns="25750" rIns="51500" bIns="2575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楷体_GB2312"/>
                  <a:cs typeface="Times New Roman" panose="02020603050405020304" pitchFamily="18" charset="0"/>
                </a:rPr>
                <a:t>KPI</a:t>
              </a:r>
              <a:r>
                <a:rPr lang="zh-CN" sz="1600" b="1" kern="100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楷体_GB2312"/>
                  <a:cs typeface="楷体_GB2312"/>
                </a:rPr>
                <a:t>指标体系结构</a:t>
              </a:r>
              <a:endParaRPr lang="zh-CN" sz="16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8" name="Text Box 13">
              <a:extLst>
                <a:ext uri="{FF2B5EF4-FFF2-40B4-BE49-F238E27FC236}">
                  <a16:creationId xmlns:a16="http://schemas.microsoft.com/office/drawing/2014/main" id="{E9400293-0897-4483-B11A-01C9EC6869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0830" y="1961383"/>
              <a:ext cx="1563370" cy="176881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51500" tIns="25750" rIns="51500" bIns="2575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楷体_GB2312"/>
                  <a:cs typeface="Times New Roman" panose="02020603050405020304" pitchFamily="18" charset="0"/>
                </a:rPr>
                <a:t>KPI</a:t>
              </a:r>
              <a:r>
                <a:rPr lang="zh-CN" sz="1600" b="1" kern="10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楷体_GB2312"/>
                  <a:cs typeface="楷体_GB2312"/>
                </a:rPr>
                <a:t>指标库</a:t>
              </a:r>
              <a:endParaRPr lang="zh-CN" sz="16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9" name="Text Box 14">
              <a:extLst>
                <a:ext uri="{FF2B5EF4-FFF2-40B4-BE49-F238E27FC236}">
                  <a16:creationId xmlns:a16="http://schemas.microsoft.com/office/drawing/2014/main" id="{4048C736-48FF-4759-B7FD-6134E8BEC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3860" y="1558290"/>
              <a:ext cx="1396365" cy="2260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51500" tIns="25750" rIns="51500" bIns="2575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楷体_GB2312"/>
                  <a:cs typeface="Times New Roman" panose="02020603050405020304" pitchFamily="18" charset="0"/>
                </a:rPr>
                <a:t>KPI</a:t>
              </a:r>
              <a:r>
                <a:rPr lang="zh-CN" sz="1600" b="1" kern="10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楷体_GB2312"/>
                  <a:cs typeface="楷体_GB2312"/>
                </a:rPr>
                <a:t>指标体系</a:t>
              </a:r>
              <a:endParaRPr lang="zh-CN" sz="16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0" name="AutoShape 15">
              <a:extLst>
                <a:ext uri="{FF2B5EF4-FFF2-40B4-BE49-F238E27FC236}">
                  <a16:creationId xmlns:a16="http://schemas.microsoft.com/office/drawing/2014/main" id="{04BC520D-AF60-482F-8A8B-5DA7B4F2CC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8675" y="1421765"/>
              <a:ext cx="607695" cy="172085"/>
            </a:xfrm>
            <a:prstGeom prst="down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33CCCC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zh-CN" altLang="en-US" sz="1600"/>
            </a:p>
          </p:txBody>
        </p:sp>
        <p:sp>
          <p:nvSpPr>
            <p:cNvPr id="31" name="AutoShape 16">
              <a:extLst>
                <a:ext uri="{FF2B5EF4-FFF2-40B4-BE49-F238E27FC236}">
                  <a16:creationId xmlns:a16="http://schemas.microsoft.com/office/drawing/2014/main" id="{23CDE230-A141-4035-9FD8-7FE42623F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076" y="102767"/>
              <a:ext cx="1056640" cy="861695"/>
            </a:xfrm>
            <a:prstGeom prst="cloudCallout">
              <a:avLst>
                <a:gd name="adj1" fmla="val 75000"/>
                <a:gd name="adj2" fmla="val 45653"/>
              </a:avLst>
            </a:prstGeom>
            <a:solidFill>
              <a:srgbClr val="CCFFCC"/>
            </a:solidFill>
            <a:ln w="9525">
              <a:solidFill>
                <a:srgbClr val="CCFFCC"/>
              </a:solidFill>
              <a:round/>
              <a:headEnd/>
              <a:tailEnd/>
            </a:ln>
            <a:effectLst>
              <a:outerShdw dist="107763" dir="2700000" algn="ctr" rotWithShape="0">
                <a:srgbClr val="CCCCFF">
                  <a:alpha val="50000"/>
                </a:srgbClr>
              </a:outerShdw>
            </a:effectLst>
          </p:spPr>
          <p:txBody>
            <a:bodyPr rot="0" vert="horz" wrap="square" lIns="51500" tIns="25750" rIns="51500" bIns="2575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kern="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等线" panose="02010600030101010101" pitchFamily="2" charset="-122"/>
                  <a:cs typeface="宋体" panose="02010600030101010101" pitchFamily="2" charset="-122"/>
                </a:rPr>
                <a:t>绩效体系工具和方法的运用</a:t>
              </a:r>
              <a:endParaRPr lang="zh-CN" sz="16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2" name="AutoShape 17">
              <a:extLst>
                <a:ext uri="{FF2B5EF4-FFF2-40B4-BE49-F238E27FC236}">
                  <a16:creationId xmlns:a16="http://schemas.microsoft.com/office/drawing/2014/main" id="{57596C4F-466B-4BF6-A380-9C1ADCF50D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3938" y="495935"/>
              <a:ext cx="1301750" cy="925830"/>
            </a:xfrm>
            <a:prstGeom prst="cloudCallout">
              <a:avLst>
                <a:gd name="adj1" fmla="val -69347"/>
                <a:gd name="adj2" fmla="val 29273"/>
              </a:avLst>
            </a:prstGeom>
            <a:solidFill>
              <a:srgbClr val="CCFFCC"/>
            </a:solidFill>
            <a:ln>
              <a:noFill/>
            </a:ln>
            <a:effectLst>
              <a:outerShdw dist="107763" dir="2700000" algn="ctr" rotWithShape="0">
                <a:srgbClr val="CCCCFF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500" tIns="25750" rIns="51500" bIns="2575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kern="1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等线" panose="02010600030101010101" pitchFamily="2" charset="-122"/>
                  <a:cs typeface="宋体" panose="02010600030101010101" pitchFamily="2" charset="-122"/>
                </a:rPr>
                <a:t>通过沟通提取指标，形成绩效合同</a:t>
              </a:r>
              <a:endParaRPr lang="zh-CN" sz="16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3" name="AutoShape 18">
              <a:extLst>
                <a:ext uri="{FF2B5EF4-FFF2-40B4-BE49-F238E27FC236}">
                  <a16:creationId xmlns:a16="http://schemas.microsoft.com/office/drawing/2014/main" id="{8712D34A-F743-4642-8EB5-58BEFAB82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4440" y="1636395"/>
              <a:ext cx="250825" cy="560070"/>
            </a:xfrm>
            <a:prstGeom prst="right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33CCCC"/>
                </a:gs>
              </a:gsLst>
              <a:lin ang="0" scaled="1"/>
            </a:gradFill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zh-CN" altLang="en-US" sz="1600"/>
            </a:p>
          </p:txBody>
        </p:sp>
        <p:sp>
          <p:nvSpPr>
            <p:cNvPr id="34" name="Rectangle 19">
              <a:extLst>
                <a:ext uri="{FF2B5EF4-FFF2-40B4-BE49-F238E27FC236}">
                  <a16:creationId xmlns:a16="http://schemas.microsoft.com/office/drawing/2014/main" id="{0FA06063-712D-49CA-A760-1D256E2479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354" y="1722120"/>
              <a:ext cx="596091" cy="387350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51500" tIns="25750" rIns="51500" bIns="2575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b="1" kern="1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等线" panose="02010600030101010101" pitchFamily="2" charset="-122"/>
                  <a:cs typeface="宋体" panose="02010600030101010101" pitchFamily="2" charset="-122"/>
                </a:rPr>
                <a:t>部门职责</a:t>
              </a:r>
              <a:endParaRPr lang="zh-CN" sz="16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5" name="AutoShape 20">
              <a:extLst>
                <a:ext uri="{FF2B5EF4-FFF2-40B4-BE49-F238E27FC236}">
                  <a16:creationId xmlns:a16="http://schemas.microsoft.com/office/drawing/2014/main" id="{880E1132-E8F7-48FD-BAF5-94EC4C51A5F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3213735" y="1633855"/>
              <a:ext cx="230505" cy="558800"/>
            </a:xfrm>
            <a:prstGeom prst="right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33CCCC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zh-CN" altLang="en-US" sz="1600"/>
            </a:p>
          </p:txBody>
        </p:sp>
        <p:sp>
          <p:nvSpPr>
            <p:cNvPr id="36" name="Rectangle 21">
              <a:extLst>
                <a:ext uri="{FF2B5EF4-FFF2-40B4-BE49-F238E27FC236}">
                  <a16:creationId xmlns:a16="http://schemas.microsoft.com/office/drawing/2014/main" id="{C01384BF-84B0-4AF6-90D1-475C63606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0595" y="1719580"/>
              <a:ext cx="657397" cy="387985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51500" tIns="25750" rIns="51500" bIns="2575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b="1" kern="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等线" panose="02010600030101010101" pitchFamily="2" charset="-122"/>
                  <a:cs typeface="宋体" panose="02010600030101010101" pitchFamily="2" charset="-122"/>
                </a:rPr>
                <a:t>指标调整</a:t>
              </a:r>
              <a:endParaRPr lang="zh-CN" sz="16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7" name="AutoShape 22">
              <a:extLst>
                <a:ext uri="{FF2B5EF4-FFF2-40B4-BE49-F238E27FC236}">
                  <a16:creationId xmlns:a16="http://schemas.microsoft.com/office/drawing/2014/main" id="{E8E2AC45-1B87-4BEC-9B69-DDF5D3BFE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4705" y="2160006"/>
              <a:ext cx="607695" cy="171450"/>
            </a:xfrm>
            <a:prstGeom prst="down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33CCCC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zh-CN" altLang="en-US" sz="1600"/>
            </a:p>
          </p:txBody>
        </p:sp>
        <p:sp>
          <p:nvSpPr>
            <p:cNvPr id="38" name="Text Box 23">
              <a:extLst>
                <a:ext uri="{FF2B5EF4-FFF2-40B4-BE49-F238E27FC236}">
                  <a16:creationId xmlns:a16="http://schemas.microsoft.com/office/drawing/2014/main" id="{1CD49F05-7163-4985-A4B6-73DAEE8615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78990" y="2154576"/>
              <a:ext cx="607060" cy="2260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CCCC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8AAA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51500" tIns="25750" rIns="51500" bIns="2575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b="1" kern="100" dirty="0">
                  <a:solidFill>
                    <a:srgbClr val="000000"/>
                  </a:solidFill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宋体" panose="02010600030101010101" pitchFamily="2" charset="-122"/>
                </a:rPr>
                <a:t>落实</a:t>
              </a:r>
              <a:endParaRPr lang="zh-CN" sz="16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9" name="Rectangle 24">
              <a:extLst>
                <a:ext uri="{FF2B5EF4-FFF2-40B4-BE49-F238E27FC236}">
                  <a16:creationId xmlns:a16="http://schemas.microsoft.com/office/drawing/2014/main" id="{5F03F83C-3E5F-48ED-8C9E-E7FDB3935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7364" y="2372095"/>
              <a:ext cx="1292860" cy="17145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51500" tIns="25750" rIns="51500" bIns="2575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kern="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等线" panose="02010600030101010101" pitchFamily="2" charset="-122"/>
                  <a:cs typeface="宋体" panose="02010600030101010101" pitchFamily="2" charset="-122"/>
                </a:rPr>
                <a:t>绩效考核正式实施</a:t>
              </a:r>
              <a:endParaRPr lang="zh-CN" sz="16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25">
              <a:extLst>
                <a:ext uri="{FF2B5EF4-FFF2-40B4-BE49-F238E27FC236}">
                  <a16:creationId xmlns:a16="http://schemas.microsoft.com/office/drawing/2014/main" id="{0669FAC6-8BA0-4253-8D3B-02201790F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923" y="2575018"/>
              <a:ext cx="1232534" cy="215899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FF"/>
                    </a:outerShdw>
                  </a:effectLst>
                </a14:hiddenEffects>
              </a:ext>
            </a:extLst>
          </p:spPr>
          <p:txBody>
            <a:bodyPr rot="0" vert="horz" wrap="square" lIns="51500" tIns="25750" rIns="51500" bIns="2575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kern="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等线" panose="02010600030101010101" pitchFamily="2" charset="-122"/>
                  <a:cs typeface="宋体" panose="02010600030101010101" pitchFamily="2" charset="-122"/>
                </a:rPr>
                <a:t>绩效结果的应用</a:t>
              </a:r>
              <a:endParaRPr lang="zh-CN" sz="16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41" name="Line 26">
              <a:extLst>
                <a:ext uri="{FF2B5EF4-FFF2-40B4-BE49-F238E27FC236}">
                  <a16:creationId xmlns:a16="http://schemas.microsoft.com/office/drawing/2014/main" id="{29874A90-A093-4A08-8B24-F02A9BC81BE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409190" y="376535"/>
              <a:ext cx="635" cy="17272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dist="107763" dir="2700000" algn="ctr" rotWithShape="0">
                <a:srgbClr val="CCCCFF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5" name="文本框 44">
            <a:extLst>
              <a:ext uri="{FF2B5EF4-FFF2-40B4-BE49-F238E27FC236}">
                <a16:creationId xmlns:a16="http://schemas.microsoft.com/office/drawing/2014/main" id="{70015D25-0DFE-4C92-9F68-8432B2871B89}"/>
              </a:ext>
            </a:extLst>
          </p:cNvPr>
          <p:cNvSpPr txBox="1"/>
          <p:nvPr/>
        </p:nvSpPr>
        <p:spPr>
          <a:xfrm>
            <a:off x="2961028" y="5644603"/>
            <a:ext cx="6269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11-4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主题公园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KPI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绩效管理体系</a:t>
            </a:r>
          </a:p>
        </p:txBody>
      </p:sp>
    </p:spTree>
    <p:extLst>
      <p:ext uri="{BB962C8B-B14F-4D97-AF65-F5344CB8AC3E}">
        <p14:creationId xmlns:p14="http://schemas.microsoft.com/office/powerpoint/2010/main" val="25458842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1777285" y="1082026"/>
            <a:ext cx="7920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表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11-8 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不同类别的考核评价方式</a:t>
            </a: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8677"/>
              </p:ext>
            </p:extLst>
          </p:nvPr>
        </p:nvGraphicFramePr>
        <p:xfrm>
          <a:off x="1790164" y="1541759"/>
          <a:ext cx="7946264" cy="31461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49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84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类别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评价方式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37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员工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员工实行季度考核，考评方式以行为主导考核为主，重在日常的观察、记录、沟通、辅导、提升。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54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部门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部门级实行季度考核与年度考核相结合的办法，采用关键事件法和因果考评法对部门级管理协调工作进行评价。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4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公司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公司级由董事会或母公司进行年度评价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8219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2" name="TextBox 7"/>
          <p:cNvSpPr txBox="1"/>
          <p:nvPr/>
        </p:nvSpPr>
        <p:spPr>
          <a:xfrm>
            <a:off x="819274" y="431800"/>
            <a:ext cx="9911478" cy="5113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spc="300" dirty="0">
                <a:latin typeface="Arial"/>
                <a:ea typeface="微软雅黑"/>
                <a:cs typeface="Open Sans" pitchFamily="34" charset="0"/>
                <a:sym typeface="Arial"/>
              </a:rPr>
              <a:t>本章小结</a:t>
            </a:r>
            <a:endParaRPr lang="en-US" altLang="zh-CN" sz="2000" b="1" spc="300" dirty="0">
              <a:latin typeface="Arial"/>
              <a:ea typeface="微软雅黑"/>
              <a:cs typeface="Open Sans" pitchFamily="34" charset="0"/>
              <a:sym typeface="Arial"/>
            </a:endParaRPr>
          </a:p>
          <a:p>
            <a:pPr>
              <a:lnSpc>
                <a:spcPct val="150000"/>
              </a:lnSpc>
            </a:pPr>
            <a:endParaRPr lang="zh-CN" altLang="en-US" sz="2000" spc="300" dirty="0">
              <a:latin typeface="Arial"/>
              <a:ea typeface="微软雅黑"/>
              <a:cs typeface="Open Sans" pitchFamily="34" charset="0"/>
              <a:sym typeface="Arial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主题公园的组织结构必须的开放且具有弹性的，设置较大比例的弹性变化岗位。一方面，主题公园往往通过招聘大规模临时工、季节工和非合同工以保障公园旺季用工需求；另一方面，主题公园往往是“一人多岗、一人多角”。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主题公园的组织内部应该建立一个互帮互助的绩效改进小组，大量一线的管理细节和注意事项无法在格式化的管理文件中体现，只能通过“传、帮、带”的方式逐渐培训。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主题公园应该建立一个快速传达游客反映，快速反应游客意见的沟通机制。</a:t>
            </a:r>
          </a:p>
          <a:p>
            <a:pPr>
              <a:lnSpc>
                <a:spcPct val="150000"/>
              </a:lnSpc>
            </a:pPr>
            <a:endParaRPr lang="zh-CN" altLang="en-US" sz="2000" spc="300" dirty="0">
              <a:latin typeface="Arial"/>
              <a:ea typeface="微软雅黑"/>
              <a:cs typeface="Open Sans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56001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2" name="TextBox 7"/>
          <p:cNvSpPr txBox="1"/>
          <p:nvPr/>
        </p:nvSpPr>
        <p:spPr>
          <a:xfrm>
            <a:off x="819274" y="431800"/>
            <a:ext cx="10412322" cy="6498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spc="300" dirty="0">
                <a:latin typeface="Arial"/>
                <a:ea typeface="微软雅黑"/>
                <a:cs typeface="Open Sans" pitchFamily="34" charset="0"/>
                <a:sym typeface="Arial"/>
              </a:rPr>
              <a:t>本章小结</a:t>
            </a:r>
            <a:endParaRPr lang="en-US" altLang="zh-CN" sz="2000" b="1" spc="300" dirty="0">
              <a:latin typeface="Arial"/>
              <a:ea typeface="微软雅黑"/>
              <a:cs typeface="Open Sans" pitchFamily="34" charset="0"/>
              <a:sym typeface="Arial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主题公园就业分为正规就业和非正规就业。非正规就业包括非正规部门就业和正规部门的非标准就业。中国的正规部门的标准就业比例和非正规部门就业的比例很高，与欧美国家有所不同。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主题公园应该重视季节性临时工、实习生等正规部门非标准就业，提高比例，以降低人力成本。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员工的聘用应建立公平的程序，包括岗位描述、招聘、筛选、聘用、培训、授权和许可。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导师制、传递正能量、支持和持续培训是留用员工的有效方法。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不同类型、不同层级的员工应该采用不同的激励方式。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spc="300" dirty="0">
                <a:latin typeface="Arial"/>
                <a:ea typeface="微软雅黑"/>
                <a:cs typeface="Open Sans" pitchFamily="34" charset="0"/>
                <a:sym typeface="Arial"/>
              </a:rPr>
              <a:t>员工的薪酬不仅要与个人绩效挂钩，还应与团队的绩效表现挂钩，强调团队精神。</a:t>
            </a:r>
          </a:p>
          <a:p>
            <a:pPr>
              <a:lnSpc>
                <a:spcPct val="150000"/>
              </a:lnSpc>
            </a:pPr>
            <a:endParaRPr lang="en-US" altLang="zh-CN" sz="2000" spc="300" dirty="0">
              <a:latin typeface="Arial"/>
              <a:ea typeface="微软雅黑"/>
              <a:cs typeface="Open Sans" pitchFamily="34" charset="0"/>
              <a:sym typeface="Arial"/>
            </a:endParaRPr>
          </a:p>
          <a:p>
            <a:pPr>
              <a:lnSpc>
                <a:spcPct val="150000"/>
              </a:lnSpc>
            </a:pPr>
            <a:endParaRPr lang="en-US" altLang="zh-CN" sz="2000" spc="300" dirty="0">
              <a:latin typeface="Arial"/>
              <a:ea typeface="微软雅黑"/>
              <a:cs typeface="Open Sans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6170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1033389" y="1071108"/>
            <a:ext cx="19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组织结构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9" y="393224"/>
            <a:ext cx="4601296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134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一、主题公园的组织结构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1033389" y="1637365"/>
            <a:ext cx="9419089" cy="1422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员工数量从几百人到几千人不等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包括游客部、市场营销部、设备部、安保部、人力资源管理部、经营部、财务部等</a:t>
            </a:r>
          </a:p>
        </p:txBody>
      </p:sp>
      <p:graphicFrame>
        <p:nvGraphicFramePr>
          <p:cNvPr id="22" name="图示 21"/>
          <p:cNvGraphicFramePr/>
          <p:nvPr>
            <p:extLst>
              <p:ext uri="{D42A27DB-BD31-4B8C-83A1-F6EECF244321}">
                <p14:modId xmlns:p14="http://schemas.microsoft.com/office/powerpoint/2010/main" val="2657025156"/>
              </p:ext>
            </p:extLst>
          </p:nvPr>
        </p:nvGraphicFramePr>
        <p:xfrm>
          <a:off x="828300" y="2206145"/>
          <a:ext cx="10634830" cy="3986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4500935" y="5562783"/>
            <a:ext cx="35033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11-1 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国内某主题公园的组织结构</a:t>
            </a:r>
          </a:p>
        </p:txBody>
      </p:sp>
    </p:spTree>
    <p:extLst>
      <p:ext uri="{BB962C8B-B14F-4D97-AF65-F5344CB8AC3E}">
        <p14:creationId xmlns:p14="http://schemas.microsoft.com/office/powerpoint/2010/main" val="39495878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628649" y="6240400"/>
            <a:ext cx="10730753" cy="431800"/>
            <a:chOff x="-2052460" y="1197075"/>
            <a:chExt cx="4601296" cy="431800"/>
          </a:xfrm>
        </p:grpSpPr>
        <p:sp>
          <p:nvSpPr>
            <p:cNvPr id="1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直接连接符 1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20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636043" y="288925"/>
            <a:ext cx="11249569" cy="6054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参考文献</a:t>
            </a:r>
            <a:endParaRPr lang="en-US" altLang="zh-CN" sz="2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zh-CN" altLang="zh-CN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 fontAlgn="t">
              <a:buFont typeface="+mj-lt"/>
              <a:buAutoNum type="arabicPeriod"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Clave S A. 2007. The Global Theme Park Industry. Cambridge: CABI.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fontAlgn="t">
              <a:buFont typeface="+mj-lt"/>
              <a:buAutoNum type="arabicPeriod"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Timothy D J, Wall G. 1997. Selling to tourists : Indonesian street vendors. Annals of Tourism Research, 24(2): 322-340.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fontAlgn="t">
              <a:buFont typeface="+mj-lt"/>
              <a:buAutoNum type="arabicPeriod"/>
            </a:pP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张丽宾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2004. “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非正规就业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概念辨析与政策探讨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经济研究参考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2004, (81): 38-43.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fontAlgn="t">
              <a:buFont typeface="+mj-lt"/>
              <a:buAutoNum type="arabicPeriod"/>
            </a:pP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郭为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耿庆汇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寇敏等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2009.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旅游就业波动的弹性分析——对饭店、旅行社行业的实证考察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旅游科学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23(1): 21-27.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fontAlgn="t">
              <a:buFont typeface="+mj-lt"/>
              <a:buAutoNum type="arabicPeriod"/>
            </a:pP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冯学钢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中国旅游就业研究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统计指标体系设计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华东师范大学学报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哲学社会科学版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), (3): 71-76.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fontAlgn="t">
              <a:buFont typeface="+mj-lt"/>
              <a:buAutoNum type="arabicPeriod"/>
            </a:pP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梁增贤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保继刚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2012.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主题公园黄金周游客流季节性研究——以深圳华侨城主题公园为例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旅游学刊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27(1): 58-65.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fontAlgn="t">
              <a:buFont typeface="+mj-lt"/>
              <a:buAutoNum type="arabicPeriod"/>
            </a:pP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梁增贤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保继刚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2014.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大型主题公园发展与城市居民就业——对华侨城主题公园就业分配的考察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旅游学刊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29(8): 62-69.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fontAlgn="t">
              <a:buFont typeface="+mj-lt"/>
              <a:buAutoNum type="arabicPeriod"/>
            </a:pP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胡鞍钢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赵黎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2006.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我国转型期城镇非正规就业与非正规经济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(1990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2004).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清华大学学报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哲学社会科学版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), 21(3): 111-119.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15900" indent="-342900" algn="just" fontAlgn="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endParaRPr lang="zh-CN" altLang="zh-CN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215900" indent="-342900" algn="just" fontAlgn="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endParaRPr lang="zh-CN" altLang="zh-CN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altLang="zh-CN" sz="2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563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 noChangeArrowheads="1"/>
          </p:cNvSpPr>
          <p:nvPr>
            <p:ph type="ctrTitle" idx="4294967295"/>
          </p:nvPr>
        </p:nvSpPr>
        <p:spPr>
          <a:xfrm>
            <a:off x="3949270" y="1995488"/>
            <a:ext cx="11448795" cy="1470025"/>
          </a:xfrm>
          <a:ln/>
        </p:spPr>
        <p:txBody>
          <a:bodyPr/>
          <a:lstStyle/>
          <a:p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 </a:t>
            </a:r>
            <a:r>
              <a:rPr lang="en-US" altLang="zh-CN" sz="4800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	Thanks.</a:t>
            </a:r>
            <a:endParaRPr lang="zh-CN" altLang="zh-CN" sz="4800" dirty="0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3516910" y="2730500"/>
            <a:ext cx="4601296" cy="431800"/>
            <a:chOff x="-2052460" y="1197075"/>
            <a:chExt cx="4601296" cy="431800"/>
          </a:xfrm>
        </p:grpSpPr>
        <p:sp>
          <p:nvSpPr>
            <p:cNvPr id="307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7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7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" name="组合 18"/>
          <p:cNvGrpSpPr/>
          <p:nvPr/>
        </p:nvGrpSpPr>
        <p:grpSpPr>
          <a:xfrm>
            <a:off x="3283201" y="1995488"/>
            <a:ext cx="666069" cy="664458"/>
            <a:chOff x="611187" y="261275"/>
            <a:chExt cx="666069" cy="664458"/>
          </a:xfrm>
        </p:grpSpPr>
        <p:sp>
          <p:nvSpPr>
            <p:cNvPr id="9" name="矩形 8"/>
            <p:cNvSpPr>
              <a:spLocks noChangeAspect="1"/>
            </p:cNvSpPr>
            <p:nvPr/>
          </p:nvSpPr>
          <p:spPr>
            <a:xfrm>
              <a:off x="611187" y="261275"/>
              <a:ext cx="538925" cy="53762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>
              <a:spLocks noChangeAspect="1"/>
            </p:cNvSpPr>
            <p:nvPr/>
          </p:nvSpPr>
          <p:spPr>
            <a:xfrm>
              <a:off x="880650" y="530086"/>
              <a:ext cx="396606" cy="3956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4388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1033389" y="1071108"/>
            <a:ext cx="19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组织挑战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9" y="393224"/>
            <a:ext cx="4601296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134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一、主题公园的组织结构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1386455" y="1834722"/>
            <a:ext cx="94190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来自两个层面：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周边强势的主题公园同业竞争和替代性景区的竞争；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区域内的人力资源竞争，不局限于旅游行业。</a:t>
            </a:r>
          </a:p>
        </p:txBody>
      </p:sp>
    </p:spTree>
    <p:extLst>
      <p:ext uri="{BB962C8B-B14F-4D97-AF65-F5344CB8AC3E}">
        <p14:creationId xmlns:p14="http://schemas.microsoft.com/office/powerpoint/2010/main" val="1162336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39126" y="870397"/>
            <a:ext cx="1153519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i="0" u="none" strike="noStrike" cap="none" normalizeH="0" baseline="0" dirty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表</a:t>
            </a:r>
            <a:r>
              <a:rPr kumimoji="0" lang="en-US" altLang="zh-CN" i="0" u="none" strike="noStrike" cap="none" normalizeH="0" baseline="0" dirty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11-1  </a:t>
            </a:r>
            <a:r>
              <a:rPr kumimoji="0" lang="zh-CN" altLang="en-US" i="0" u="none" strike="noStrike" cap="none" normalizeH="0" baseline="0" dirty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国内某主题公园员工结构</a:t>
            </a:r>
            <a:endParaRPr kumimoji="0" lang="en-US" altLang="zh-CN" i="0" u="none" strike="noStrike" cap="none" normalizeH="0" baseline="0" dirty="0">
              <a:ln>
                <a:noFill/>
              </a:ln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i="0" u="none" strike="noStrike" cap="none" normalizeH="0" baseline="0" dirty="0">
              <a:ln>
                <a:noFill/>
              </a:ln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 （</a:t>
            </a: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kumimoji="0" lang="zh-CN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）员工岗位情况                            （</a:t>
            </a: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kumimoji="0" lang="zh-CN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）员工教育情况                             （</a:t>
            </a: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kumimoji="0" lang="zh-CN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）员工用工情况</a:t>
            </a:r>
            <a:endParaRPr kumimoji="0" lang="zh-CN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368724"/>
              </p:ext>
            </p:extLst>
          </p:nvPr>
        </p:nvGraphicFramePr>
        <p:xfrm>
          <a:off x="416399" y="2217927"/>
          <a:ext cx="32400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类型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人数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所占比例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管理干部类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57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5.74%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管理类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99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9.97%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技术类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167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16.82%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服务类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476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47.94%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其他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194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19.54%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993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100%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730136"/>
              </p:ext>
            </p:extLst>
          </p:nvPr>
        </p:nvGraphicFramePr>
        <p:xfrm>
          <a:off x="7571550" y="2204096"/>
          <a:ext cx="43200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用工</a:t>
                      </a:r>
                      <a:r>
                        <a:rPr lang="zh-CN" sz="16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形式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人数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所占比例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一年制合同工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917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92.35%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季节工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1.51%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实习生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56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5.64%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返聘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0.51%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993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100%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758450"/>
              </p:ext>
            </p:extLst>
          </p:nvPr>
        </p:nvGraphicFramePr>
        <p:xfrm>
          <a:off x="3958247" y="2206701"/>
          <a:ext cx="3240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学历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人数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所占比例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硕士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endParaRPr lang="zh-CN" sz="16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0.30%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大学本科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80</a:t>
                      </a:r>
                      <a:endParaRPr lang="zh-CN" sz="16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8.06%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大学专科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150</a:t>
                      </a:r>
                      <a:endParaRPr lang="zh-CN" sz="16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15.11%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中专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299</a:t>
                      </a:r>
                      <a:endParaRPr lang="zh-CN" sz="16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30.11%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高中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394</a:t>
                      </a:r>
                      <a:endParaRPr lang="zh-CN" sz="16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39.68%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初中及以下</a:t>
                      </a:r>
                      <a:endParaRPr lang="zh-CN" sz="16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67</a:t>
                      </a:r>
                      <a:endParaRPr lang="zh-CN" sz="1600" kern="10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6.75%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993</a:t>
                      </a:r>
                      <a:endParaRPr lang="zh-CN" sz="16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100%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84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1033388" y="1071108"/>
            <a:ext cx="2955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组织改进系统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9" y="393224"/>
            <a:ext cx="4601296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134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一、主题公园的组织结构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1033388" y="1711543"/>
            <a:ext cx="9419089" cy="2807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组织内部建立互帮互助的绩效改进小组，通过“传、帮、带”的方式培训。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案例：欢乐谷“三五小团队”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内部提倡学习型组织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建立培训体系</a:t>
            </a:r>
          </a:p>
        </p:txBody>
      </p:sp>
    </p:spTree>
    <p:extLst>
      <p:ext uri="{BB962C8B-B14F-4D97-AF65-F5344CB8AC3E}">
        <p14:creationId xmlns:p14="http://schemas.microsoft.com/office/powerpoint/2010/main" val="3737311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1033388" y="1071108"/>
            <a:ext cx="2955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组织沟通系统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9" y="393224"/>
            <a:ext cx="4601296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134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一、主题公园的组织结构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1033388" y="1711543"/>
            <a:ext cx="9419089" cy="3731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总体上建立快速、通畅的沟通环境。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对内：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）缩小管理幅度：采用总经理负责制的总经理室分管制度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）绩效评价：考核与激励结合，促进员工行为改变。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）工作团队模式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对外：与合作伙伴保持联系与沟通，联合举办公园形象推广活动。</a:t>
            </a:r>
          </a:p>
        </p:txBody>
      </p:sp>
    </p:spTree>
    <p:extLst>
      <p:ext uri="{BB962C8B-B14F-4D97-AF65-F5344CB8AC3E}">
        <p14:creationId xmlns:p14="http://schemas.microsoft.com/office/powerpoint/2010/main" val="592127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388689" y="393224"/>
            <a:ext cx="4601296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1360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二、主题公园就业的特征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28300" y="1361123"/>
            <a:ext cx="9834130" cy="3269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旅游就业分为</a:t>
            </a:r>
            <a:r>
              <a:rPr lang="zh-CN" altLang="zh-CN" sz="2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正规就业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zh-CN" sz="2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非正规就业。</a:t>
            </a:r>
            <a:endParaRPr lang="en-US" altLang="zh-CN" sz="2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主题公园正规就业主要指主题公园的标准就业，多为合同制的固定员工。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非正规就业分为两类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1.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主题公园内部的临时工、季节工、实习生等非标准就业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2.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主题公园外围绕主题公园游客经营，无固定场所、未经工商登记也无劳动合同的街头游贩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(street vendors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727096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32309" y="0"/>
            <a:ext cx="105322" cy="431800"/>
            <a:chOff x="532309" y="0"/>
            <a:chExt cx="105322" cy="431800"/>
          </a:xfrm>
        </p:grpSpPr>
        <p:sp>
          <p:nvSpPr>
            <p:cNvPr id="3" name="直接连接符 5"/>
            <p:cNvSpPr>
              <a:spLocks noChangeShapeType="1"/>
            </p:cNvSpPr>
            <p:nvPr/>
          </p:nvSpPr>
          <p:spPr bwMode="auto">
            <a:xfrm flipV="1">
              <a:off x="532309" y="0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直接连接符 7"/>
            <p:cNvSpPr>
              <a:spLocks noChangeShapeType="1"/>
            </p:cNvSpPr>
            <p:nvPr/>
          </p:nvSpPr>
          <p:spPr bwMode="auto">
            <a:xfrm flipV="1">
              <a:off x="636044" y="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1" y="6230875"/>
            <a:ext cx="10730753" cy="431800"/>
            <a:chOff x="-2052460" y="1197075"/>
            <a:chExt cx="4601296" cy="431800"/>
          </a:xfrm>
        </p:grpSpPr>
        <p:sp>
          <p:nvSpPr>
            <p:cNvPr id="6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828300" y="1111451"/>
            <a:ext cx="509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中外主题公园就业的结构性差异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88689" y="393224"/>
            <a:ext cx="4601296" cy="431800"/>
            <a:chOff x="-2052460" y="1197075"/>
            <a:chExt cx="4601296" cy="431800"/>
          </a:xfrm>
        </p:grpSpPr>
        <p:sp>
          <p:nvSpPr>
            <p:cNvPr id="15" name="直接连接符 4"/>
            <p:cNvSpPr>
              <a:spLocks noChangeShapeType="1"/>
            </p:cNvSpPr>
            <p:nvPr/>
          </p:nvSpPr>
          <p:spPr bwMode="auto">
            <a:xfrm>
              <a:off x="-2052460" y="1628875"/>
              <a:ext cx="4572000" cy="0"/>
            </a:xfrm>
            <a:prstGeom prst="line">
              <a:avLst/>
            </a:prstGeom>
            <a:noFill/>
            <a:ln w="9525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直接连接符 5"/>
            <p:cNvSpPr>
              <a:spLocks noChangeShapeType="1"/>
            </p:cNvSpPr>
            <p:nvPr/>
          </p:nvSpPr>
          <p:spPr bwMode="auto">
            <a:xfrm flipV="1">
              <a:off x="2483855" y="1197075"/>
              <a:ext cx="0" cy="431800"/>
            </a:xfrm>
            <a:prstGeom prst="line">
              <a:avLst/>
            </a:prstGeom>
            <a:noFill/>
            <a:ln w="38100" cap="flat" cmpd="sng">
              <a:solidFill>
                <a:srgbClr val="A5A5A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直接连接符 7"/>
            <p:cNvSpPr>
              <a:spLocks noChangeShapeType="1"/>
            </p:cNvSpPr>
            <p:nvPr/>
          </p:nvSpPr>
          <p:spPr bwMode="auto">
            <a:xfrm flipV="1">
              <a:off x="2547249" y="1339950"/>
              <a:ext cx="1587" cy="288925"/>
            </a:xfrm>
            <a:prstGeom prst="line">
              <a:avLst/>
            </a:prstGeom>
            <a:noFill/>
            <a:ln w="38100" cap="flat" cmpd="sng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828300" y="267576"/>
            <a:ext cx="41360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二、主题公园就业的特征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828299" y="1751886"/>
            <a:ext cx="10237265" cy="3269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欧美主题公园基本属于正规部门就业。正规部门的非标准就业（季节性临时工为主）规模远远大于标准就业（固定员工）。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香港主题公园固定员工要比季节性临时员工的规模大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非正规部门就业也很难存在。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中国大陆地区的差异更大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雇员规模较小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普遍采用一年制的合同工，而临时工、实习生等不到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10%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，员工流失率在年均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20%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左右，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4921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2895</Words>
  <Application>Microsoft Office PowerPoint</Application>
  <PresentationFormat>宽屏</PresentationFormat>
  <Paragraphs>423</Paragraphs>
  <Slides>31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3" baseType="lpstr">
      <vt:lpstr>Arial Unicode MS</vt:lpstr>
      <vt:lpstr>等线</vt:lpstr>
      <vt:lpstr>等线 Light</vt:lpstr>
      <vt:lpstr>楷体_GB2312</vt:lpstr>
      <vt:lpstr>宋体</vt:lpstr>
      <vt:lpstr>微软雅黑</vt:lpstr>
      <vt:lpstr>Aparajita</vt:lpstr>
      <vt:lpstr>Arial</vt:lpstr>
      <vt:lpstr>Open Sans</vt:lpstr>
      <vt:lpstr>Times New Roman</vt:lpstr>
      <vt:lpstr>Wingdings</vt:lpstr>
      <vt:lpstr>Office 主题​​</vt:lpstr>
      <vt:lpstr>第11章  主题公园组织结构与人力资源管理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Thanks.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主题公园开发与管理</dc:title>
  <dc:creator>lianxiang</dc:creator>
  <cp:lastModifiedBy>Administrator</cp:lastModifiedBy>
  <cp:revision>36</cp:revision>
  <dcterms:created xsi:type="dcterms:W3CDTF">2018-10-23T14:35:02Z</dcterms:created>
  <dcterms:modified xsi:type="dcterms:W3CDTF">2018-11-14T03:07:35Z</dcterms:modified>
</cp:coreProperties>
</file>