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60" r:id="rId3"/>
  </p:sldMasterIdLst>
  <p:notesMasterIdLst>
    <p:notesMasterId r:id="rId5"/>
  </p:notesMasterIdLst>
  <p:sldIdLst>
    <p:sldId id="257" r:id="rId4"/>
    <p:sldId id="259" r:id="rId6"/>
    <p:sldId id="260" r:id="rId7"/>
    <p:sldId id="258" r:id="rId8"/>
    <p:sldId id="263" r:id="rId9"/>
    <p:sldId id="264" r:id="rId10"/>
    <p:sldId id="271" r:id="rId11"/>
    <p:sldId id="262" r:id="rId12"/>
    <p:sldId id="279" r:id="rId13"/>
    <p:sldId id="272" r:id="rId14"/>
    <p:sldId id="283" r:id="rId15"/>
    <p:sldId id="284" r:id="rId16"/>
    <p:sldId id="261" r:id="rId17"/>
    <p:sldId id="276" r:id="rId18"/>
    <p:sldId id="265" r:id="rId19"/>
    <p:sldId id="273" r:id="rId20"/>
    <p:sldId id="296" r:id="rId21"/>
    <p:sldId id="280" r:id="rId22"/>
    <p:sldId id="269" r:id="rId23"/>
    <p:sldId id="281" r:id="rId24"/>
    <p:sldId id="278" r:id="rId25"/>
    <p:sldId id="275" r:id="rId26"/>
    <p:sldId id="277" r:id="rId27"/>
    <p:sldId id="282" r:id="rId2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A390C"/>
    <a:srgbClr val="83ACA6"/>
    <a:srgbClr val="6380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476" y="-432"/>
      </p:cViewPr>
      <p:guideLst>
        <p:guide orient="horz" pos="2172"/>
        <p:guide pos="385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Master" Target="slideMasters/slideMaster2.xml"/><Relationship Id="rId29" Type="http://schemas.openxmlformats.org/officeDocument/2006/relationships/presProps" Target="presProps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7023C9-09DA-4A32-BC5B-1B00020A830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9AED66-BD26-4911-9066-E3F34457262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AED66-BD26-4911-9066-E3F34457262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AED66-BD26-4911-9066-E3F34457262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AED66-BD26-4911-9066-E3F34457262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AED66-BD26-4911-9066-E3F34457262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AED66-BD26-4911-9066-E3F34457262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AED66-BD26-4911-9066-E3F34457262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AED66-BD26-4911-9066-E3F34457262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AED66-BD26-4911-9066-E3F34457262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AED66-BD26-4911-9066-E3F34457262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AED66-BD26-4911-9066-E3F34457262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AED66-BD26-4911-9066-E3F34457262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AED66-BD26-4911-9066-E3F34457262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AED66-BD26-4911-9066-E3F34457262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AED66-BD26-4911-9066-E3F34457262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AED66-BD26-4911-9066-E3F34457262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AED66-BD26-4911-9066-E3F34457262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AED66-BD26-4911-9066-E3F34457262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AED66-BD26-4911-9066-E3F34457262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AED66-BD26-4911-9066-E3F34457262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AED66-BD26-4911-9066-E3F34457262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AED66-BD26-4911-9066-E3F34457262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AED66-BD26-4911-9066-E3F34457262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209D9-DEE1-4FF5-BEFD-0F5AD7A934E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9F800-3473-4537-91A3-A70B5D8FF7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209D9-DEE1-4FF5-BEFD-0F5AD7A934E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9F800-3473-4537-91A3-A70B5D8FF7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209D9-DEE1-4FF5-BEFD-0F5AD7A934E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9F800-3473-4537-91A3-A70B5D8FF7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209D9-DEE1-4FF5-BEFD-0F5AD7A934E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9F800-3473-4537-91A3-A70B5D8FF7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209D9-DEE1-4FF5-BEFD-0F5AD7A934E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9F800-3473-4537-91A3-A70B5D8FF7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209D9-DEE1-4FF5-BEFD-0F5AD7A934E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9F800-3473-4537-91A3-A70B5D8FF7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209D9-DEE1-4FF5-BEFD-0F5AD7A934E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9F800-3473-4537-91A3-A70B5D8FF701}" type="slidenum">
              <a:rPr lang="zh-CN" altLang="en-US" smtClean="0"/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534778" y="5211925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83ACA6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83ACA6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83ACA6"/>
                </a:solidFill>
                <a:effectLst/>
                <a:uLnTx/>
                <a:uFillTx/>
              </a:rPr>
              <a:t>www.1ppt.com/moban/          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83ACA6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83ACA6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83ACA6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83ACA6"/>
                </a:solidFill>
                <a:effectLst/>
                <a:uLnTx/>
                <a:uFillTx/>
              </a:rPr>
              <a:t>www.1ppt.com/hangye/ 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srgbClr val="83ACA6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83ACA6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83ACA6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83ACA6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83ACA6"/>
                </a:solidFill>
                <a:effectLst/>
                <a:uLnTx/>
                <a:uFillTx/>
              </a:rPr>
              <a:t>www.1ppt.com/jieri/    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83ACA6"/>
                </a:solidFill>
                <a:effectLst/>
                <a:uLnTx/>
                <a:uFillTx/>
              </a:rPr>
              <a:t>素材：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83ACA6"/>
                </a:solidFill>
                <a:effectLst/>
                <a:uLnTx/>
                <a:uFillTx/>
              </a:rPr>
              <a:t>www.1ppt.com/sucai/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srgbClr val="83ACA6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83ACA6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83ACA6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83ACA6"/>
                </a:solidFill>
                <a:effectLst/>
                <a:uLnTx/>
                <a:uFillTx/>
              </a:rPr>
              <a:t>www.1ppt.com/beijing/  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83ACA6"/>
                </a:solidFill>
                <a:effectLst/>
                <a:uLnTx/>
                <a:uFillTx/>
              </a:rPr>
              <a:t>图表：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83ACA6"/>
                </a:solidFill>
                <a:effectLst/>
                <a:uLnTx/>
                <a:uFillTx/>
              </a:rPr>
              <a:t>www.1ppt.com/tubiao/      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srgbClr val="83ACA6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83ACA6"/>
                </a:solidFill>
                <a:effectLst/>
                <a:uLnTx/>
                <a:uFillTx/>
              </a:rPr>
              <a:t>精美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83ACA6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83ACA6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83ACA6"/>
                </a:solidFill>
                <a:effectLst/>
                <a:uLnTx/>
                <a:uFillTx/>
              </a:rPr>
              <a:t>www.1ppt.com/xiazai/   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83ACA6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83ACA6"/>
                </a:solidFill>
                <a:effectLst/>
                <a:uLnTx/>
                <a:uFillTx/>
              </a:rPr>
              <a:t>www.1ppt.com/powerpoint/      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srgbClr val="83ACA6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83ACA6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83ACA6"/>
                </a:solidFill>
                <a:effectLst/>
                <a:uLnTx/>
                <a:uFillTx/>
              </a:rPr>
              <a:t>课件：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83ACA6"/>
                </a:solidFill>
                <a:effectLst/>
                <a:uLnTx/>
                <a:uFillTx/>
              </a:rPr>
              <a:t>www.1ppt.com/kejian/             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83ACA6"/>
                </a:solidFill>
                <a:effectLst/>
                <a:uLnTx/>
                <a:uFillTx/>
              </a:rPr>
              <a:t>字体下载：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83ACA6"/>
                </a:solidFill>
                <a:effectLst/>
                <a:uLnTx/>
                <a:uFillTx/>
              </a:rPr>
              <a:t>www.1ppt.com/ziti/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srgbClr val="83ACA6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83ACA6"/>
                </a:solidFill>
                <a:effectLst/>
                <a:uLnTx/>
                <a:uFillTx/>
              </a:rPr>
              <a:t>工作总结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83ACA6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83ACA6"/>
                </a:solidFill>
                <a:effectLst/>
                <a:uLnTx/>
                <a:uFillTx/>
              </a:rPr>
              <a:t>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83ACA6"/>
                </a:solidFill>
                <a:effectLst/>
                <a:uLnTx/>
                <a:uFillTx/>
              </a:rPr>
              <a:t>www.1ppt.com/xiazai/zongjie/ 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83ACA6"/>
                </a:solidFill>
                <a:effectLst/>
                <a:uLnTx/>
                <a:uFillTx/>
              </a:rPr>
              <a:t>工作计划：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83ACA6"/>
                </a:solidFill>
                <a:effectLst/>
                <a:uLnTx/>
                <a:uFillTx/>
              </a:rPr>
              <a:t>www.1ppt.com/xiazai/jihua/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srgbClr val="83ACA6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83ACA6"/>
                </a:solidFill>
                <a:effectLst/>
                <a:uLnTx/>
                <a:uFillTx/>
              </a:rPr>
              <a:t>商务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83ACA6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83ACA6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83ACA6"/>
                </a:solidFill>
                <a:effectLst/>
                <a:uLnTx/>
                <a:uFillTx/>
              </a:rPr>
              <a:t>www.1ppt.com/moban/shangwu/  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83ACA6"/>
                </a:solidFill>
                <a:effectLst/>
                <a:uLnTx/>
                <a:uFillTx/>
              </a:rPr>
              <a:t>个人简历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83ACA6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83ACA6"/>
                </a:solidFill>
                <a:effectLst/>
                <a:uLnTx/>
                <a:uFillTx/>
              </a:rPr>
              <a:t>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83ACA6"/>
                </a:solidFill>
                <a:effectLst/>
                <a:uLnTx/>
                <a:uFillTx/>
              </a:rPr>
              <a:t>www.1ppt.com/xiazai/jianli/  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srgbClr val="83ACA6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83ACA6"/>
                </a:solidFill>
                <a:effectLst/>
                <a:uLnTx/>
                <a:uFillTx/>
              </a:rPr>
              <a:t>毕业答辩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83ACA6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83ACA6"/>
                </a:solidFill>
                <a:effectLst/>
                <a:uLnTx/>
                <a:uFillTx/>
              </a:rPr>
              <a:t>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83ACA6"/>
                </a:solidFill>
                <a:effectLst/>
                <a:uLnTx/>
                <a:uFillTx/>
              </a:rPr>
              <a:t>www.1ppt.com/xiazai/dabian/  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83ACA6"/>
                </a:solidFill>
                <a:effectLst/>
                <a:uLnTx/>
                <a:uFillTx/>
              </a:rPr>
              <a:t>工作汇报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83ACA6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83ACA6"/>
                </a:solidFill>
                <a:effectLst/>
                <a:uLnTx/>
                <a:uFillTx/>
              </a:rPr>
              <a:t>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83ACA6"/>
                </a:solidFill>
                <a:effectLst/>
                <a:uLnTx/>
                <a:uFillTx/>
              </a:rPr>
              <a:t>www.1ppt.com/xiazai/huibao/    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srgbClr val="83ACA6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83ACA6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srgbClr val="83ACA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209D9-DEE1-4FF5-BEFD-0F5AD7A934E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9F800-3473-4537-91A3-A70B5D8FF7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209D9-DEE1-4FF5-BEFD-0F5AD7A934E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9F800-3473-4537-91A3-A70B5D8FF7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209D9-DEE1-4FF5-BEFD-0F5AD7A934E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9F800-3473-4537-91A3-A70B5D8FF7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209D9-DEE1-4FF5-BEFD-0F5AD7A934E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9F800-3473-4537-91A3-A70B5D8FF7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209D9-DEE1-4FF5-BEFD-0F5AD7A934E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E9F800-3473-4537-91A3-A70B5D8FF701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 descr="背景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5241" y="1"/>
            <a:ext cx="12192000" cy="686961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8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3.png"/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3.png"/><Relationship Id="rId3" Type="http://schemas.openxmlformats.org/officeDocument/2006/relationships/image" Target="../media/image22.png"/><Relationship Id="rId2" Type="http://schemas.openxmlformats.org/officeDocument/2006/relationships/image" Target="../media/image15.png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2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13.png"/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3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12.png"/><Relationship Id="rId4" Type="http://schemas.openxmlformats.org/officeDocument/2006/relationships/image" Target="../media/image15.png"/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4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30.png"/><Relationship Id="rId3" Type="http://schemas.openxmlformats.org/officeDocument/2006/relationships/image" Target="../media/image29.png"/><Relationship Id="rId2" Type="http://schemas.openxmlformats.org/officeDocument/2006/relationships/image" Target="../media/image15.png"/><Relationship Id="rId1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6.x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8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7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8.png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8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5.png"/><Relationship Id="rId3" Type="http://schemas.openxmlformats.org/officeDocument/2006/relationships/image" Target="../media/image12.png"/><Relationship Id="rId2" Type="http://schemas.openxmlformats.org/officeDocument/2006/relationships/image" Target="../media/image33.png"/><Relationship Id="rId1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8.png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9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8.png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1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3" Type="http://schemas.openxmlformats.org/officeDocument/2006/relationships/image" Target="../media/image34.png"/><Relationship Id="rId2" Type="http://schemas.openxmlformats.org/officeDocument/2006/relationships/image" Target="../media/image15.png"/><Relationship Id="rId1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2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0.png"/><Relationship Id="rId3" Type="http://schemas.openxmlformats.org/officeDocument/2006/relationships/image" Target="../media/image29.png"/><Relationship Id="rId2" Type="http://schemas.openxmlformats.org/officeDocument/2006/relationships/image" Target="../media/image15.png"/><Relationship Id="rId1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hyperlink" Target="http://www.1ppt.com/word/" TargetMode="External"/><Relationship Id="rId8" Type="http://schemas.openxmlformats.org/officeDocument/2006/relationships/hyperlink" Target="http://www.1ppt.com/powerpoint/" TargetMode="External"/><Relationship Id="rId7" Type="http://schemas.openxmlformats.org/officeDocument/2006/relationships/hyperlink" Target="http://www.1ppt.com/xiazai/" TargetMode="External"/><Relationship Id="rId6" Type="http://schemas.openxmlformats.org/officeDocument/2006/relationships/hyperlink" Target="http://www.1ppt.com/tubiao/" TargetMode="External"/><Relationship Id="rId5" Type="http://schemas.openxmlformats.org/officeDocument/2006/relationships/hyperlink" Target="http://www.1ppt.com/beijing/" TargetMode="External"/><Relationship Id="rId4" Type="http://schemas.openxmlformats.org/officeDocument/2006/relationships/hyperlink" Target="http://www.1ppt.com/sucai/" TargetMode="External"/><Relationship Id="rId3" Type="http://schemas.openxmlformats.org/officeDocument/2006/relationships/hyperlink" Target="http://www.1ppt.com/jieri/" TargetMode="External"/><Relationship Id="rId2" Type="http://schemas.openxmlformats.org/officeDocument/2006/relationships/hyperlink" Target="http://www.1ppt.com/hangye/" TargetMode="External"/><Relationship Id="rId18" Type="http://schemas.openxmlformats.org/officeDocument/2006/relationships/slideLayout" Target="../slideLayouts/slideLayout13.xml"/><Relationship Id="rId17" Type="http://schemas.openxmlformats.org/officeDocument/2006/relationships/image" Target="../media/image37.png"/><Relationship Id="rId16" Type="http://schemas.openxmlformats.org/officeDocument/2006/relationships/hyperlink" Target="http://www.1ppt.com/ziti/" TargetMode="External"/><Relationship Id="rId15" Type="http://schemas.openxmlformats.org/officeDocument/2006/relationships/hyperlink" Target="http://www.1ppt.com/jiaoan/" TargetMode="External"/><Relationship Id="rId14" Type="http://schemas.openxmlformats.org/officeDocument/2006/relationships/hyperlink" Target="http://www.1ppt.com/shiti/" TargetMode="External"/><Relationship Id="rId13" Type="http://schemas.openxmlformats.org/officeDocument/2006/relationships/hyperlink" Target="http://www.1ppt.com/shouchaobao/" TargetMode="External"/><Relationship Id="rId12" Type="http://schemas.openxmlformats.org/officeDocument/2006/relationships/hyperlink" Target="http://www.1ppt.com/kejian/" TargetMode="External"/><Relationship Id="rId11" Type="http://schemas.openxmlformats.org/officeDocument/2006/relationships/hyperlink" Target="http://www.1ppt.com/jianli/" TargetMode="External"/><Relationship Id="rId10" Type="http://schemas.openxmlformats.org/officeDocument/2006/relationships/hyperlink" Target="http://www.1ppt.com/excel/" TargetMode="External"/><Relationship Id="rId1" Type="http://schemas.openxmlformats.org/officeDocument/2006/relationships/hyperlink" Target="http://www.1ppt.com/moban/" TargetMode="External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1.png"/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2.png"/><Relationship Id="rId2" Type="http://schemas.openxmlformats.org/officeDocument/2006/relationships/image" Target="../media/image15.png"/><Relationship Id="rId1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5.png"/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9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8.png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1835461" y="980951"/>
            <a:ext cx="1475327" cy="3769860"/>
            <a:chOff x="3370902" y="771550"/>
            <a:chExt cx="1475327" cy="3769860"/>
          </a:xfrm>
        </p:grpSpPr>
        <p:sp>
          <p:nvSpPr>
            <p:cNvPr id="19" name="矩形 18"/>
            <p:cNvSpPr/>
            <p:nvPr/>
          </p:nvSpPr>
          <p:spPr>
            <a:xfrm>
              <a:off x="3370902" y="771550"/>
              <a:ext cx="1345114" cy="3240360"/>
            </a:xfrm>
            <a:prstGeom prst="rect">
              <a:avLst/>
            </a:prstGeom>
            <a:noFill/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>
              <a:off x="3573892" y="2031107"/>
              <a:ext cx="1272337" cy="2510303"/>
            </a:xfrm>
            <a:prstGeom prst="rect">
              <a:avLst/>
            </a:prstGeom>
            <a:solidFill>
              <a:srgbClr val="83ACA6"/>
            </a:solidFill>
            <a:ln>
              <a:solidFill>
                <a:srgbClr val="83AC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7" name="图片 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35515" y="253866"/>
            <a:ext cx="6211956" cy="6858000"/>
          </a:xfrm>
          <a:prstGeom prst="rect">
            <a:avLst/>
          </a:prstGeom>
        </p:spPr>
      </p:pic>
      <p:sp>
        <p:nvSpPr>
          <p:cNvPr id="7" name="椭圆 6"/>
          <p:cNvSpPr/>
          <p:nvPr/>
        </p:nvSpPr>
        <p:spPr>
          <a:xfrm>
            <a:off x="6659987" y="820311"/>
            <a:ext cx="7468235" cy="7468235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 descr="5a094962eca1e"/>
          <p:cNvPicPr>
            <a:picLocks noChangeAspect="1"/>
          </p:cNvPicPr>
          <p:nvPr/>
        </p:nvPicPr>
        <p:blipFill rotWithShape="1">
          <a:blip r:embed="rId3" cstate="screen"/>
          <a:srcRect l="16101" t="26300" b="3324"/>
          <a:stretch>
            <a:fillRect/>
          </a:stretch>
        </p:blipFill>
        <p:spPr>
          <a:xfrm flipH="1">
            <a:off x="6882264" y="876673"/>
            <a:ext cx="7245958" cy="6078004"/>
          </a:xfrm>
          <a:custGeom>
            <a:avLst/>
            <a:gdLst>
              <a:gd name="connsiteX0" fmla="*/ 5769261 w 5769261"/>
              <a:gd name="connsiteY0" fmla="*/ 0 h 6647815"/>
              <a:gd name="connsiteX1" fmla="*/ 3256093 w 5769261"/>
              <a:gd name="connsiteY1" fmla="*/ 0 h 6647815"/>
              <a:gd name="connsiteX2" fmla="*/ 0 w 5769261"/>
              <a:gd name="connsiteY2" fmla="*/ 6647815 h 6647815"/>
              <a:gd name="connsiteX3" fmla="*/ 5769261 w 5769261"/>
              <a:gd name="connsiteY3" fmla="*/ 6647815 h 6647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69261" h="6647815">
                <a:moveTo>
                  <a:pt x="5769261" y="0"/>
                </a:moveTo>
                <a:lnTo>
                  <a:pt x="3256093" y="0"/>
                </a:lnTo>
                <a:lnTo>
                  <a:pt x="0" y="6647815"/>
                </a:lnTo>
                <a:lnTo>
                  <a:pt x="5769261" y="6647815"/>
                </a:lnTo>
                <a:close/>
              </a:path>
            </a:pathLst>
          </a:custGeom>
        </p:spPr>
      </p:pic>
      <p:pic>
        <p:nvPicPr>
          <p:cNvPr id="8" name="图片 7" descr="582ed5f479338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9351286" y="947751"/>
            <a:ext cx="1194040" cy="48693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573665" y="1767521"/>
            <a:ext cx="1882435" cy="1571834"/>
          </a:xfrm>
          <a:prstGeom prst="rect">
            <a:avLst/>
          </a:prstGeom>
        </p:spPr>
      </p:pic>
      <p:pic>
        <p:nvPicPr>
          <p:cNvPr id="12" name="图片 11" descr="77"/>
          <p:cNvPicPr>
            <a:picLocks noChangeAspect="1"/>
          </p:cNvPicPr>
          <p:nvPr/>
        </p:nvPicPr>
        <p:blipFill>
          <a:blip r:embed="rId6" cstate="screen"/>
          <a:srcRect r="32797"/>
          <a:stretch>
            <a:fillRect/>
          </a:stretch>
        </p:blipFill>
        <p:spPr>
          <a:xfrm flipH="1">
            <a:off x="10317480" y="-88567"/>
            <a:ext cx="1874520" cy="1859778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2635874" y="3621146"/>
            <a:ext cx="3899386" cy="120032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7200" b="1" dirty="0" smtClean="0">
                <a:solidFill>
                  <a:srgbClr val="7A390C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中国民歌</a:t>
            </a:r>
            <a:endParaRPr lang="zh-CN" altLang="en-US" sz="7200" b="1" dirty="0">
              <a:solidFill>
                <a:srgbClr val="7A390C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pic>
        <p:nvPicPr>
          <p:cNvPr id="13" name="图片 12" descr="582ed5f479338"/>
          <p:cNvPicPr>
            <a:picLocks noChangeAspect="1"/>
          </p:cNvPicPr>
          <p:nvPr/>
        </p:nvPicPr>
        <p:blipFill>
          <a:blip r:embed="rId7" cstate="screen"/>
          <a:srcRect b="-7072"/>
          <a:stretch>
            <a:fillRect/>
          </a:stretch>
        </p:blipFill>
        <p:spPr>
          <a:xfrm>
            <a:off x="207366" y="615205"/>
            <a:ext cx="2070158" cy="1278213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011909" y="1080709"/>
            <a:ext cx="9922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dirty="0">
                <a:solidFill>
                  <a:schemeClr val="accent4">
                    <a:lumMod val="20000"/>
                    <a:lumOff val="80000"/>
                  </a:schemeClr>
                </a:solidFill>
                <a:latin typeface="华康标题宋"/>
                <a:ea typeface="华康标题宋W9(P)" panose="02020900000000000000"/>
              </a:rPr>
              <a:t>国</a:t>
            </a:r>
            <a:endParaRPr lang="zh-CN" altLang="en-US" sz="6600" dirty="0">
              <a:solidFill>
                <a:schemeClr val="accent4">
                  <a:lumMod val="20000"/>
                  <a:lumOff val="80000"/>
                </a:schemeClr>
              </a:solidFill>
              <a:latin typeface="华康标题宋"/>
              <a:ea typeface="华康标题宋W9(P)" panose="0202090000000000000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684549" y="2236316"/>
            <a:ext cx="16693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dirty="0">
                <a:solidFill>
                  <a:schemeClr val="accent4">
                    <a:lumMod val="20000"/>
                    <a:lumOff val="80000"/>
                  </a:schemeClr>
                </a:solidFill>
                <a:ea typeface="华康标题宋W9(P)" panose="02020900000000000000"/>
              </a:rPr>
              <a:t>风</a:t>
            </a:r>
            <a:endParaRPr lang="zh-CN" altLang="en-US" sz="7200" dirty="0">
              <a:solidFill>
                <a:schemeClr val="accent4">
                  <a:lumMod val="20000"/>
                  <a:lumOff val="80000"/>
                </a:schemeClr>
              </a:solidFill>
              <a:ea typeface="华康标题宋W9(P)" panose="0202090000000000000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582ed5f479338"/>
          <p:cNvPicPr>
            <a:picLocks noChangeAspect="1"/>
          </p:cNvPicPr>
          <p:nvPr/>
        </p:nvPicPr>
        <p:blipFill>
          <a:blip r:embed="rId1" cstate="screen"/>
          <a:srcRect/>
          <a:stretch>
            <a:fillRect/>
          </a:stretch>
        </p:blipFill>
        <p:spPr>
          <a:xfrm>
            <a:off x="8086889" y="37628"/>
            <a:ext cx="2042104" cy="832774"/>
          </a:xfrm>
          <a:prstGeom prst="rect">
            <a:avLst/>
          </a:prstGeom>
        </p:spPr>
      </p:pic>
      <p:pic>
        <p:nvPicPr>
          <p:cNvPr id="5" name="图片 4" descr="582ed5f479338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2196318" y="197176"/>
            <a:ext cx="2070158" cy="727200"/>
          </a:xfrm>
          <a:prstGeom prst="rect">
            <a:avLst/>
          </a:prstGeom>
        </p:spPr>
      </p:pic>
      <p:sp>
        <p:nvSpPr>
          <p:cNvPr id="34" name="文本框 33"/>
          <p:cNvSpPr txBox="1"/>
          <p:nvPr/>
        </p:nvSpPr>
        <p:spPr>
          <a:xfrm>
            <a:off x="8312401" y="2048078"/>
            <a:ext cx="136262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dirty="0" smtClean="0">
                <a:solidFill>
                  <a:srgbClr val="7A390C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蒙古民歌</a:t>
            </a:r>
            <a:endParaRPr lang="zh-CN" altLang="en-US" sz="4800" dirty="0">
              <a:solidFill>
                <a:srgbClr val="7A390C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3577234" y="2289514"/>
            <a:ext cx="6892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壹</a:t>
            </a:r>
            <a:endParaRPr lang="zh-CN" altLang="en-US" sz="4800" b="1" dirty="0">
              <a:solidFill>
                <a:schemeClr val="bg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3739673" y="4310169"/>
            <a:ext cx="6892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贰</a:t>
            </a:r>
            <a:endParaRPr lang="zh-CN" altLang="en-US" sz="4800" b="1" dirty="0">
              <a:solidFill>
                <a:schemeClr val="bg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pic>
        <p:nvPicPr>
          <p:cNvPr id="31" name="图片 30" descr="77"/>
          <p:cNvPicPr>
            <a:picLocks noChangeAspect="1"/>
          </p:cNvPicPr>
          <p:nvPr/>
        </p:nvPicPr>
        <p:blipFill>
          <a:blip r:embed="rId3" cstate="screen"/>
          <a:srcRect r="32797"/>
          <a:stretch>
            <a:fillRect/>
          </a:stretch>
        </p:blipFill>
        <p:spPr>
          <a:xfrm>
            <a:off x="49521" y="487955"/>
            <a:ext cx="2772256" cy="2750454"/>
          </a:xfrm>
          <a:prstGeom prst="rect">
            <a:avLst/>
          </a:prstGeom>
        </p:spPr>
      </p:pic>
      <p:sp>
        <p:nvSpPr>
          <p:cNvPr id="39" name="矩形 38"/>
          <p:cNvSpPr/>
          <p:nvPr/>
        </p:nvSpPr>
        <p:spPr>
          <a:xfrm>
            <a:off x="3361103" y="1939413"/>
            <a:ext cx="4725786" cy="148958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矩形 39"/>
          <p:cNvSpPr/>
          <p:nvPr/>
        </p:nvSpPr>
        <p:spPr>
          <a:xfrm>
            <a:off x="3361103" y="3980875"/>
            <a:ext cx="4725786" cy="148958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1" name="图片 40" descr="5a118daf52db5"/>
          <p:cNvPicPr>
            <a:picLocks noChangeAspect="1"/>
          </p:cNvPicPr>
          <p:nvPr/>
        </p:nvPicPr>
        <p:blipFill rotWithShape="1">
          <a:blip r:embed="rId4" cstate="screen"/>
          <a:srcRect l="41938" t="-2070" r="6658" b="13544"/>
          <a:stretch>
            <a:fillRect/>
          </a:stretch>
        </p:blipFill>
        <p:spPr>
          <a:xfrm>
            <a:off x="9779322" y="2552217"/>
            <a:ext cx="2500132" cy="430578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955241" y="2289514"/>
            <a:ext cx="24428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长  调</a:t>
            </a:r>
            <a:endParaRPr lang="zh-CN" altLang="en-US" sz="5400" dirty="0">
              <a:solidFill>
                <a:srgbClr val="FFFF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55241" y="4264069"/>
            <a:ext cx="2678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呼  麦</a:t>
            </a:r>
            <a:endParaRPr lang="zh-CN" altLang="en-US" sz="4800" b="1" dirty="0">
              <a:solidFill>
                <a:srgbClr val="FFFF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6" grpId="0"/>
      <p:bldP spid="38" grpId="0"/>
      <p:bldP spid="39" grpId="0" animBg="1"/>
      <p:bldP spid="40" grpId="0" animBg="1"/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33350" y="1974059"/>
            <a:ext cx="12192000" cy="2969389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pic>
        <p:nvPicPr>
          <p:cNvPr id="23" name="图片 22" descr="582ed5f479338"/>
          <p:cNvPicPr>
            <a:picLocks noChangeAspect="1"/>
          </p:cNvPicPr>
          <p:nvPr/>
        </p:nvPicPr>
        <p:blipFill>
          <a:blip r:embed="rId1" cstate="screen"/>
          <a:srcRect/>
          <a:stretch>
            <a:fillRect/>
          </a:stretch>
        </p:blipFill>
        <p:spPr>
          <a:xfrm>
            <a:off x="8086889" y="37628"/>
            <a:ext cx="2042104" cy="832774"/>
          </a:xfrm>
          <a:prstGeom prst="rect">
            <a:avLst/>
          </a:prstGeom>
        </p:spPr>
      </p:pic>
      <p:pic>
        <p:nvPicPr>
          <p:cNvPr id="25" name="图片 24" descr="582ed5f479338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2196318" y="197176"/>
            <a:ext cx="2070158" cy="727200"/>
          </a:xfrm>
          <a:prstGeom prst="rect">
            <a:avLst/>
          </a:prstGeom>
        </p:spPr>
      </p:pic>
      <p:pic>
        <p:nvPicPr>
          <p:cNvPr id="27" name="图片 26" descr="5a118daf5291c"/>
          <p:cNvPicPr>
            <a:picLocks noChangeAspect="1"/>
          </p:cNvPicPr>
          <p:nvPr/>
        </p:nvPicPr>
        <p:blipFill rotWithShape="1">
          <a:blip r:embed="rId3" cstate="screen"/>
          <a:srcRect t="-3333" r="45248" b="59962"/>
          <a:stretch>
            <a:fillRect/>
          </a:stretch>
        </p:blipFill>
        <p:spPr>
          <a:xfrm>
            <a:off x="-408128" y="2599828"/>
            <a:ext cx="3725333" cy="43624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52750" y="2472729"/>
            <a:ext cx="70294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维吾尔族民歌：</a:t>
            </a:r>
            <a:endParaRPr lang="en-US" altLang="zh-CN" sz="36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</a:rPr>
              <a:t>分</a:t>
            </a:r>
            <a:r>
              <a:rPr lang="zh-CN" altLang="en-US" sz="3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为传统民歌和新民歌两大部分。</a:t>
            </a:r>
            <a:endParaRPr lang="en-US" altLang="zh-CN" sz="36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en-US" sz="36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133" y="560776"/>
            <a:ext cx="9557493" cy="6040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582ed5f479338"/>
          <p:cNvPicPr>
            <a:picLocks noChangeAspect="1"/>
          </p:cNvPicPr>
          <p:nvPr/>
        </p:nvPicPr>
        <p:blipFill>
          <a:blip r:embed="rId1" cstate="screen"/>
          <a:srcRect/>
          <a:stretch>
            <a:fillRect/>
          </a:stretch>
        </p:blipFill>
        <p:spPr>
          <a:xfrm>
            <a:off x="8086889" y="37628"/>
            <a:ext cx="2042104" cy="832774"/>
          </a:xfrm>
          <a:prstGeom prst="rect">
            <a:avLst/>
          </a:prstGeom>
        </p:spPr>
      </p:pic>
      <p:pic>
        <p:nvPicPr>
          <p:cNvPr id="5" name="图片 4" descr="582ed5f479338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2196318" y="197176"/>
            <a:ext cx="2070158" cy="727200"/>
          </a:xfrm>
          <a:prstGeom prst="rect">
            <a:avLst/>
          </a:prstGeom>
        </p:spPr>
      </p:pic>
      <p:sp>
        <p:nvSpPr>
          <p:cNvPr id="34" name="文本框 33"/>
          <p:cNvSpPr txBox="1"/>
          <p:nvPr/>
        </p:nvSpPr>
        <p:spPr>
          <a:xfrm>
            <a:off x="8312401" y="2048078"/>
            <a:ext cx="136262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dirty="0" smtClean="0">
                <a:solidFill>
                  <a:srgbClr val="7A390C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藏族民歌</a:t>
            </a:r>
            <a:endParaRPr lang="zh-CN" altLang="en-US" sz="4800" dirty="0">
              <a:solidFill>
                <a:srgbClr val="7A390C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3577234" y="2289514"/>
            <a:ext cx="6892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壹</a:t>
            </a:r>
            <a:endParaRPr lang="zh-CN" altLang="en-US" sz="4800" b="1" dirty="0">
              <a:solidFill>
                <a:schemeClr val="bg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3739673" y="4310169"/>
            <a:ext cx="6892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贰</a:t>
            </a:r>
            <a:endParaRPr lang="zh-CN" altLang="en-US" sz="4800" b="1" dirty="0">
              <a:solidFill>
                <a:schemeClr val="bg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pic>
        <p:nvPicPr>
          <p:cNvPr id="31" name="图片 30" descr="77"/>
          <p:cNvPicPr>
            <a:picLocks noChangeAspect="1"/>
          </p:cNvPicPr>
          <p:nvPr/>
        </p:nvPicPr>
        <p:blipFill>
          <a:blip r:embed="rId3" cstate="screen"/>
          <a:srcRect r="32797"/>
          <a:stretch>
            <a:fillRect/>
          </a:stretch>
        </p:blipFill>
        <p:spPr>
          <a:xfrm>
            <a:off x="49521" y="487955"/>
            <a:ext cx="2772256" cy="2750454"/>
          </a:xfrm>
          <a:prstGeom prst="rect">
            <a:avLst/>
          </a:prstGeom>
        </p:spPr>
      </p:pic>
      <p:sp>
        <p:nvSpPr>
          <p:cNvPr id="39" name="矩形 38"/>
          <p:cNvSpPr/>
          <p:nvPr/>
        </p:nvSpPr>
        <p:spPr>
          <a:xfrm>
            <a:off x="3361103" y="1939413"/>
            <a:ext cx="4725786" cy="148958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矩形 39"/>
          <p:cNvSpPr/>
          <p:nvPr/>
        </p:nvSpPr>
        <p:spPr>
          <a:xfrm>
            <a:off x="3361103" y="3980875"/>
            <a:ext cx="4725786" cy="148958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1" name="图片 40" descr="5a118daf52db5"/>
          <p:cNvPicPr>
            <a:picLocks noChangeAspect="1"/>
          </p:cNvPicPr>
          <p:nvPr/>
        </p:nvPicPr>
        <p:blipFill rotWithShape="1">
          <a:blip r:embed="rId4" cstate="screen"/>
          <a:srcRect l="41938" t="-2070" r="6658" b="13544"/>
          <a:stretch>
            <a:fillRect/>
          </a:stretch>
        </p:blipFill>
        <p:spPr>
          <a:xfrm>
            <a:off x="9779322" y="2552217"/>
            <a:ext cx="2500132" cy="430578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955241" y="2289514"/>
            <a:ext cx="31316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劳动歌曲</a:t>
            </a:r>
            <a:endParaRPr lang="zh-CN" altLang="en-US" sz="5400" dirty="0">
              <a:solidFill>
                <a:srgbClr val="FFFF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55241" y="4264069"/>
            <a:ext cx="2678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生活歌曲</a:t>
            </a:r>
            <a:endParaRPr lang="zh-CN" altLang="en-US" sz="4800" b="1" dirty="0">
              <a:solidFill>
                <a:srgbClr val="FFFF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-54293"/>
            <a:ext cx="10572750" cy="7004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6" grpId="0"/>
      <p:bldP spid="38" grpId="0"/>
      <p:bldP spid="39" grpId="0" animBg="1"/>
      <p:bldP spid="40" grpId="0" animBg="1"/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21778" y="4039565"/>
            <a:ext cx="1770143" cy="281843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706039" y="2942157"/>
            <a:ext cx="4781298" cy="2991681"/>
          </a:xfrm>
          <a:prstGeom prst="rect">
            <a:avLst/>
          </a:prstGeom>
        </p:spPr>
      </p:pic>
      <p:pic>
        <p:nvPicPr>
          <p:cNvPr id="11" name="图片 10" descr="582ed5f479338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9697665" y="2231868"/>
            <a:ext cx="1579343" cy="644059"/>
          </a:xfrm>
          <a:prstGeom prst="rect">
            <a:avLst/>
          </a:prstGeom>
        </p:spPr>
      </p:pic>
      <p:pic>
        <p:nvPicPr>
          <p:cNvPr id="12" name="图片 11" descr="582ed5f479338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2196318" y="197176"/>
            <a:ext cx="2070158" cy="72720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3891874" y="299166"/>
            <a:ext cx="4569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 smtClean="0">
                <a:solidFill>
                  <a:srgbClr val="7A390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侗族大歌</a:t>
            </a:r>
            <a:endParaRPr lang="zh-CN" altLang="en-US" sz="4000" b="1" dirty="0">
              <a:solidFill>
                <a:srgbClr val="7A390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7165073" y="2340401"/>
            <a:ext cx="3839323" cy="252924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pic>
        <p:nvPicPr>
          <p:cNvPr id="39" name="图片 38" descr="582ed5f479338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8086889" y="37628"/>
            <a:ext cx="2042104" cy="83277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06849" y="2553897"/>
            <a:ext cx="511295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多声部、无指挥、无伴奏、自然和声的民间音乐合唱形式。</a:t>
            </a:r>
            <a:endParaRPr lang="zh-CN" altLang="en-US" sz="4000" b="1" dirty="0">
              <a:solidFill>
                <a:srgbClr val="FFFF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75" y="733425"/>
            <a:ext cx="8096250" cy="539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1" grpId="0" animBg="1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582ed5f479338"/>
          <p:cNvPicPr>
            <a:picLocks noChangeAspect="1"/>
          </p:cNvPicPr>
          <p:nvPr/>
        </p:nvPicPr>
        <p:blipFill>
          <a:blip r:embed="rId1" cstate="screen"/>
          <a:srcRect/>
          <a:stretch>
            <a:fillRect/>
          </a:stretch>
        </p:blipFill>
        <p:spPr>
          <a:xfrm>
            <a:off x="8086889" y="37628"/>
            <a:ext cx="2042104" cy="832774"/>
          </a:xfrm>
          <a:prstGeom prst="rect">
            <a:avLst/>
          </a:prstGeom>
        </p:spPr>
      </p:pic>
      <p:pic>
        <p:nvPicPr>
          <p:cNvPr id="3" name="图片 2" descr="582ed5f479338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2135358" y="209241"/>
            <a:ext cx="2070158" cy="7272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891874" y="299166"/>
            <a:ext cx="4569618" cy="548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傣族音乐</a:t>
            </a:r>
            <a:endParaRPr lang="zh-CN" altLang="en-US" sz="2800" b="1" dirty="0">
              <a:solidFill>
                <a:schemeClr val="bg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874474" y="2225040"/>
            <a:ext cx="8244886" cy="3672840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6012157" y="3022793"/>
            <a:ext cx="0" cy="226119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2383130" y="2746050"/>
            <a:ext cx="2044605" cy="352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民间音乐</a:t>
            </a:r>
            <a:endParaRPr lang="zh-CN" altLang="en-US" sz="1600" b="1" dirty="0">
              <a:solidFill>
                <a:schemeClr val="bg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383130" y="3070018"/>
            <a:ext cx="3033226" cy="731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分为山歌、叙事歌、悲歌、宗教音乐。</a:t>
            </a:r>
            <a:endParaRPr lang="zh-CN" altLang="en-US" sz="1400" dirty="0">
              <a:solidFill>
                <a:schemeClr val="bg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>
              <a:lnSpc>
                <a:spcPct val="150000"/>
              </a:lnSpc>
            </a:pPr>
            <a:endParaRPr lang="zh-CN" altLang="en-US" sz="1400" dirty="0">
              <a:solidFill>
                <a:schemeClr val="bg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pic>
        <p:nvPicPr>
          <p:cNvPr id="14" name="图片 13" descr="5a4b432cb31cc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066611" y="4264311"/>
            <a:ext cx="2227823" cy="222782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4856" y="5193434"/>
            <a:ext cx="2091332" cy="12987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7439929" y="1083924"/>
            <a:ext cx="4419209" cy="276512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6417627" y="3669133"/>
            <a:ext cx="2044605" cy="352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歌曲音乐</a:t>
            </a:r>
            <a:endParaRPr lang="zh-CN" altLang="en-US" sz="1600" b="1" dirty="0">
              <a:solidFill>
                <a:schemeClr val="bg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417627" y="3993101"/>
            <a:ext cx="3033226" cy="731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sz="1400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包括孔雀歌、打鼓调、十二马调、依拉恢、喊扎等</a:t>
            </a:r>
            <a:endParaRPr sz="1400" dirty="0">
              <a:solidFill>
                <a:schemeClr val="bg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818005" y="1353820"/>
            <a:ext cx="5074285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民间音乐、歌舞音乐、说唱音乐、戏曲音乐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9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/>
          <a:srcRect/>
          <a:stretch>
            <a:fillRect/>
          </a:stretch>
        </p:blipFill>
        <p:spPr>
          <a:xfrm flipH="1" flipV="1">
            <a:off x="-199099" y="4415176"/>
            <a:ext cx="12215853" cy="4389120"/>
          </a:xfrm>
          <a:prstGeom prst="rect">
            <a:avLst/>
          </a:prstGeom>
        </p:spPr>
      </p:pic>
      <p:pic>
        <p:nvPicPr>
          <p:cNvPr id="37" name="图片 36" descr="582ed5f479338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8086889" y="37628"/>
            <a:ext cx="2042104" cy="832774"/>
          </a:xfrm>
          <a:prstGeom prst="rect">
            <a:avLst/>
          </a:prstGeom>
        </p:spPr>
      </p:pic>
      <p:pic>
        <p:nvPicPr>
          <p:cNvPr id="38" name="图片 37" descr="582ed5f479338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2196318" y="143202"/>
            <a:ext cx="2070158" cy="727200"/>
          </a:xfrm>
          <a:prstGeom prst="rect">
            <a:avLst/>
          </a:prstGeom>
        </p:spPr>
      </p:pic>
      <p:sp>
        <p:nvSpPr>
          <p:cNvPr id="39" name="文本框 38"/>
          <p:cNvSpPr txBox="1"/>
          <p:nvPr/>
        </p:nvSpPr>
        <p:spPr>
          <a:xfrm>
            <a:off x="3811190" y="535491"/>
            <a:ext cx="4569618" cy="76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 smtClean="0">
                <a:solidFill>
                  <a:srgbClr val="7A390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傣族音乐 </a:t>
            </a:r>
            <a:endParaRPr lang="zh-CN" altLang="en-US" sz="4400" b="1" dirty="0">
              <a:solidFill>
                <a:srgbClr val="7A390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23" name="直接连接符 22"/>
          <p:cNvCxnSpPr/>
          <p:nvPr/>
        </p:nvCxnSpPr>
        <p:spPr>
          <a:xfrm>
            <a:off x="1881808" y="3630438"/>
            <a:ext cx="8428383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文本框 49"/>
          <p:cNvSpPr txBox="1">
            <a:spLocks noChangeArrowheads="1"/>
          </p:cNvSpPr>
          <p:nvPr/>
        </p:nvSpPr>
        <p:spPr bwMode="auto">
          <a:xfrm>
            <a:off x="3406966" y="2463187"/>
            <a:ext cx="2286951" cy="79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algn="ctr">
              <a:lnSpc>
                <a:spcPct val="150000"/>
              </a:lnSpc>
              <a:defRPr/>
            </a:pPr>
            <a:r>
              <a:rPr lang="zh-CN" altLang="en-US" sz="3600" kern="0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山歌</a:t>
            </a:r>
            <a:endParaRPr lang="en-US" altLang="zh-CN" sz="3600" kern="0" dirty="0">
              <a:solidFill>
                <a:srgbClr val="FFFF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4266476" y="3301575"/>
            <a:ext cx="589634" cy="58963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>
              <a:solidFill>
                <a:srgbClr val="83ACA6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383278" y="3335007"/>
            <a:ext cx="33432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83ACA6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贰</a:t>
            </a:r>
            <a:endParaRPr lang="zh-CN" altLang="en-US" sz="2800" b="1" dirty="0">
              <a:solidFill>
                <a:srgbClr val="83ACA6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2409907" y="3301575"/>
            <a:ext cx="589634" cy="58963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>
              <a:solidFill>
                <a:srgbClr val="83ACA6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526709" y="3256674"/>
            <a:ext cx="33432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83ACA6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壹</a:t>
            </a:r>
            <a:endParaRPr lang="zh-CN" altLang="en-US" sz="2800" b="1" dirty="0">
              <a:solidFill>
                <a:srgbClr val="83ACA6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6614005" y="3303151"/>
            <a:ext cx="589634" cy="58963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>
              <a:solidFill>
                <a:srgbClr val="83ACA6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730806" y="3336583"/>
            <a:ext cx="33432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83ACA6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叁</a:t>
            </a:r>
            <a:endParaRPr lang="zh-CN" altLang="en-US" sz="2800" b="1" dirty="0">
              <a:solidFill>
                <a:srgbClr val="83ACA6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8523061" y="3366016"/>
            <a:ext cx="589634" cy="58963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>
              <a:solidFill>
                <a:srgbClr val="83ACA6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8639863" y="3399448"/>
            <a:ext cx="33432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83ACA6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肆</a:t>
            </a:r>
            <a:endParaRPr lang="zh-CN" altLang="en-US" sz="2800" b="1" dirty="0">
              <a:solidFill>
                <a:srgbClr val="83ACA6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43" name="文本框 49"/>
          <p:cNvSpPr txBox="1">
            <a:spLocks noChangeArrowheads="1"/>
          </p:cNvSpPr>
          <p:nvPr/>
        </p:nvSpPr>
        <p:spPr bwMode="auto">
          <a:xfrm>
            <a:off x="7739263" y="2363321"/>
            <a:ext cx="2286951" cy="79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algn="ctr">
              <a:lnSpc>
                <a:spcPct val="150000"/>
              </a:lnSpc>
              <a:defRPr/>
            </a:pPr>
            <a:r>
              <a:rPr lang="zh-CN" altLang="en-US" sz="3600" kern="0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儿歌</a:t>
            </a:r>
            <a:endParaRPr lang="en-US" altLang="zh-CN" sz="3600" kern="0" dirty="0">
              <a:solidFill>
                <a:srgbClr val="FFFF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4" name="文本框 49"/>
          <p:cNvSpPr txBox="1">
            <a:spLocks noChangeArrowheads="1"/>
          </p:cNvSpPr>
          <p:nvPr/>
        </p:nvSpPr>
        <p:spPr bwMode="auto">
          <a:xfrm>
            <a:off x="1455464" y="4160518"/>
            <a:ext cx="2286951" cy="79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algn="ctr">
              <a:lnSpc>
                <a:spcPct val="150000"/>
              </a:lnSpc>
              <a:defRPr/>
            </a:pPr>
            <a:r>
              <a:rPr lang="zh-CN" altLang="en-US" sz="3600" b="1" kern="0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叙事歌</a:t>
            </a:r>
            <a:endParaRPr lang="en-US" altLang="zh-CN" sz="3600" b="1" kern="0" dirty="0">
              <a:solidFill>
                <a:srgbClr val="FFFF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5" name="文本框 49"/>
          <p:cNvSpPr txBox="1">
            <a:spLocks noChangeArrowheads="1"/>
          </p:cNvSpPr>
          <p:nvPr/>
        </p:nvSpPr>
        <p:spPr bwMode="auto">
          <a:xfrm>
            <a:off x="5806094" y="4018432"/>
            <a:ext cx="2286951" cy="79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algn="ctr">
              <a:lnSpc>
                <a:spcPct val="150000"/>
              </a:lnSpc>
              <a:defRPr/>
            </a:pPr>
            <a:r>
              <a:rPr lang="zh-CN" altLang="en-US" sz="3600" kern="0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舞蹈歌</a:t>
            </a:r>
            <a:endParaRPr lang="en-US" altLang="zh-CN" sz="3600" kern="0" dirty="0">
              <a:solidFill>
                <a:srgbClr val="FFFF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4" grpId="1"/>
      <p:bldP spid="40" grpId="1"/>
      <p:bldP spid="45" grpId="1"/>
      <p:bldP spid="43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89812" y="-181134"/>
            <a:ext cx="6211956" cy="6858000"/>
          </a:xfrm>
          <a:prstGeom prst="rect">
            <a:avLst/>
          </a:prstGeom>
        </p:spPr>
      </p:pic>
      <p:sp>
        <p:nvSpPr>
          <p:cNvPr id="7" name="椭圆 6"/>
          <p:cNvSpPr/>
          <p:nvPr/>
        </p:nvSpPr>
        <p:spPr>
          <a:xfrm>
            <a:off x="6226661" y="509815"/>
            <a:ext cx="7468235" cy="7468235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pic>
        <p:nvPicPr>
          <p:cNvPr id="11" name="图片 10" descr="5a094962eca1e"/>
          <p:cNvPicPr>
            <a:picLocks noChangeAspect="1"/>
          </p:cNvPicPr>
          <p:nvPr/>
        </p:nvPicPr>
        <p:blipFill rotWithShape="1">
          <a:blip r:embed="rId3" cstate="screen"/>
          <a:srcRect l="16101" t="26300" b="3324"/>
          <a:stretch>
            <a:fillRect/>
          </a:stretch>
        </p:blipFill>
        <p:spPr>
          <a:xfrm flipH="1">
            <a:off x="5728307" y="859456"/>
            <a:ext cx="7245958" cy="6078004"/>
          </a:xfrm>
          <a:custGeom>
            <a:avLst/>
            <a:gdLst>
              <a:gd name="connsiteX0" fmla="*/ 5769261 w 5769261"/>
              <a:gd name="connsiteY0" fmla="*/ 0 h 6647815"/>
              <a:gd name="connsiteX1" fmla="*/ 3256093 w 5769261"/>
              <a:gd name="connsiteY1" fmla="*/ 0 h 6647815"/>
              <a:gd name="connsiteX2" fmla="*/ 0 w 5769261"/>
              <a:gd name="connsiteY2" fmla="*/ 6647815 h 6647815"/>
              <a:gd name="connsiteX3" fmla="*/ 5769261 w 5769261"/>
              <a:gd name="connsiteY3" fmla="*/ 6647815 h 6647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69261" h="6647815">
                <a:moveTo>
                  <a:pt x="5769261" y="0"/>
                </a:moveTo>
                <a:lnTo>
                  <a:pt x="3256093" y="0"/>
                </a:lnTo>
                <a:lnTo>
                  <a:pt x="0" y="6647815"/>
                </a:lnTo>
                <a:lnTo>
                  <a:pt x="5769261" y="6647815"/>
                </a:lnTo>
                <a:close/>
              </a:path>
            </a:pathLst>
          </a:custGeom>
        </p:spPr>
      </p:pic>
      <p:pic>
        <p:nvPicPr>
          <p:cNvPr id="8" name="图片 7" descr="582ed5f479338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9351286" y="947751"/>
            <a:ext cx="1194040" cy="48693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573665" y="1767521"/>
            <a:ext cx="1882435" cy="1571834"/>
          </a:xfrm>
          <a:prstGeom prst="rect">
            <a:avLst/>
          </a:prstGeom>
        </p:spPr>
      </p:pic>
      <p:pic>
        <p:nvPicPr>
          <p:cNvPr id="12" name="图片 11" descr="77"/>
          <p:cNvPicPr>
            <a:picLocks noChangeAspect="1"/>
          </p:cNvPicPr>
          <p:nvPr/>
        </p:nvPicPr>
        <p:blipFill>
          <a:blip r:embed="rId6" cstate="screen"/>
          <a:srcRect r="32797"/>
          <a:stretch>
            <a:fillRect/>
          </a:stretch>
        </p:blipFill>
        <p:spPr>
          <a:xfrm flipH="1">
            <a:off x="10317480" y="-88567"/>
            <a:ext cx="1874520" cy="1859778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1487989" y="691390"/>
            <a:ext cx="2163670" cy="186204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11500" dirty="0">
                <a:solidFill>
                  <a:schemeClr val="bg1"/>
                </a:solidFill>
                <a:latin typeface="汉仪大宋简" panose="02010609000101010101" pitchFamily="49" charset="-122"/>
                <a:ea typeface="汉仪大宋简" panose="02010609000101010101" pitchFamily="49" charset="-122"/>
              </a:rPr>
              <a:t>谢</a:t>
            </a:r>
            <a:endParaRPr lang="zh-CN" altLang="en-US" sz="11500" dirty="0">
              <a:solidFill>
                <a:schemeClr val="bg1"/>
              </a:solidFill>
              <a:latin typeface="汉仪大宋简" panose="02010609000101010101" pitchFamily="49" charset="-122"/>
              <a:ea typeface="汉仪大宋简" panose="02010609000101010101" pitchFamily="49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684403" y="1221319"/>
            <a:ext cx="2161872" cy="520142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16600" dirty="0">
                <a:solidFill>
                  <a:schemeClr val="bg1"/>
                </a:solidFill>
                <a:latin typeface="汉仪大宋简" panose="02010609000101010101" pitchFamily="49" charset="-122"/>
                <a:ea typeface="汉仪大宋简" panose="02010609000101010101" pitchFamily="49" charset="-122"/>
              </a:rPr>
              <a:t>谢</a:t>
            </a:r>
            <a:endParaRPr lang="zh-CN" altLang="en-US" sz="16600" dirty="0">
              <a:solidFill>
                <a:schemeClr val="bg1"/>
              </a:solidFill>
              <a:latin typeface="汉仪大宋简" panose="02010609000101010101" pitchFamily="49" charset="-122"/>
              <a:ea typeface="汉仪大宋简" panose="02010609000101010101" pitchFamily="49" charset="-122"/>
            </a:endParaRPr>
          </a:p>
          <a:p>
            <a:endParaRPr lang="zh-CN" altLang="en-US" sz="16600" dirty="0">
              <a:solidFill>
                <a:schemeClr val="bg1"/>
              </a:solidFill>
              <a:latin typeface="汉仪大宋简" panose="02010609000101010101" pitchFamily="49" charset="-122"/>
              <a:ea typeface="汉仪大宋简" panose="02010609000101010101" pitchFamily="49" charset="-122"/>
            </a:endParaRPr>
          </a:p>
        </p:txBody>
      </p:sp>
      <p:pic>
        <p:nvPicPr>
          <p:cNvPr id="13" name="图片 12" descr="582ed5f479338"/>
          <p:cNvPicPr>
            <a:picLocks noChangeAspect="1"/>
          </p:cNvPicPr>
          <p:nvPr/>
        </p:nvPicPr>
        <p:blipFill>
          <a:blip r:embed="rId7" cstate="screen"/>
          <a:srcRect b="-7072"/>
          <a:stretch>
            <a:fillRect/>
          </a:stretch>
        </p:blipFill>
        <p:spPr>
          <a:xfrm>
            <a:off x="2105863" y="3399495"/>
            <a:ext cx="2070158" cy="1278213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382347" y="2418672"/>
            <a:ext cx="1661993" cy="434676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9600" dirty="0">
                <a:solidFill>
                  <a:schemeClr val="bg1"/>
                </a:solidFill>
                <a:latin typeface="汉仪大宋简" panose="02010609000101010101" pitchFamily="49" charset="-122"/>
                <a:ea typeface="汉仪大宋简" panose="02010609000101010101" pitchFamily="49" charset="-122"/>
              </a:rPr>
              <a:t>聆听</a:t>
            </a:r>
            <a:endParaRPr lang="zh-CN" altLang="en-US" sz="9600" dirty="0">
              <a:solidFill>
                <a:schemeClr val="bg1"/>
              </a:solidFill>
              <a:latin typeface="汉仪大宋简" panose="02010609000101010101" pitchFamily="49" charset="-122"/>
              <a:ea typeface="汉仪大宋简" panose="0201060900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/>
      <p:bldP spid="16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 descr="5a094962eca1e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 flipH="1">
            <a:off x="7643224" y="2226776"/>
            <a:ext cx="4548777" cy="4639063"/>
          </a:xfrm>
          <a:custGeom>
            <a:avLst/>
            <a:gdLst>
              <a:gd name="connsiteX0" fmla="*/ 4548777 w 4548777"/>
              <a:gd name="connsiteY0" fmla="*/ 0 h 4639063"/>
              <a:gd name="connsiteX1" fmla="*/ 1290515 w 4548777"/>
              <a:gd name="connsiteY1" fmla="*/ 0 h 4639063"/>
              <a:gd name="connsiteX2" fmla="*/ 0 w 4548777"/>
              <a:gd name="connsiteY2" fmla="*/ 1418183 h 4639063"/>
              <a:gd name="connsiteX3" fmla="*/ 0 w 4548777"/>
              <a:gd name="connsiteY3" fmla="*/ 4639063 h 4639063"/>
              <a:gd name="connsiteX4" fmla="*/ 4548777 w 4548777"/>
              <a:gd name="connsiteY4" fmla="*/ 4639063 h 4639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48777" h="4639063">
                <a:moveTo>
                  <a:pt x="4548777" y="0"/>
                </a:moveTo>
                <a:lnTo>
                  <a:pt x="1290515" y="0"/>
                </a:lnTo>
                <a:lnTo>
                  <a:pt x="0" y="1418183"/>
                </a:lnTo>
                <a:lnTo>
                  <a:pt x="0" y="4639063"/>
                </a:lnTo>
                <a:lnTo>
                  <a:pt x="4548777" y="4639063"/>
                </a:lnTo>
                <a:close/>
              </a:path>
            </a:pathLst>
          </a:custGeom>
        </p:spPr>
      </p:pic>
      <p:grpSp>
        <p:nvGrpSpPr>
          <p:cNvPr id="17" name="组合 16"/>
          <p:cNvGrpSpPr/>
          <p:nvPr/>
        </p:nvGrpSpPr>
        <p:grpSpPr>
          <a:xfrm>
            <a:off x="5021997" y="1373816"/>
            <a:ext cx="2083711" cy="2425682"/>
            <a:chOff x="5021997" y="1373816"/>
            <a:chExt cx="2083711" cy="2425682"/>
          </a:xfrm>
        </p:grpSpPr>
        <p:sp>
          <p:nvSpPr>
            <p:cNvPr id="6" name="文本框 5"/>
            <p:cNvSpPr txBox="1"/>
            <p:nvPr/>
          </p:nvSpPr>
          <p:spPr>
            <a:xfrm>
              <a:off x="5367884" y="1937711"/>
              <a:ext cx="1538883" cy="1275232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8800" dirty="0">
                  <a:solidFill>
                    <a:schemeClr val="bg1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叁</a:t>
              </a:r>
              <a:endParaRPr lang="zh-CN" altLang="en-US" sz="8800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  <p:grpSp>
          <p:nvGrpSpPr>
            <p:cNvPr id="8" name="组合 7"/>
            <p:cNvGrpSpPr/>
            <p:nvPr/>
          </p:nvGrpSpPr>
          <p:grpSpPr>
            <a:xfrm rot="2395105">
              <a:off x="5021997" y="1373816"/>
              <a:ext cx="2083711" cy="2425682"/>
              <a:chOff x="5533448" y="826221"/>
              <a:chExt cx="3752791" cy="4368686"/>
            </a:xfrm>
          </p:grpSpPr>
          <p:sp>
            <p:nvSpPr>
              <p:cNvPr id="12" name="任意多边形 11"/>
              <p:cNvSpPr/>
              <p:nvPr/>
            </p:nvSpPr>
            <p:spPr>
              <a:xfrm rot="926282">
                <a:off x="5533448" y="826221"/>
                <a:ext cx="1556286" cy="3761972"/>
              </a:xfrm>
              <a:custGeom>
                <a:avLst/>
                <a:gdLst>
                  <a:gd name="connsiteX0" fmla="*/ 1407213 w 1556286"/>
                  <a:gd name="connsiteY0" fmla="*/ 33179 h 3761972"/>
                  <a:gd name="connsiteX1" fmla="*/ 1556286 w 1556286"/>
                  <a:gd name="connsiteY1" fmla="*/ 0 h 3761972"/>
                  <a:gd name="connsiteX2" fmla="*/ 472535 w 1556286"/>
                  <a:gd name="connsiteY2" fmla="*/ 1881047 h 3761972"/>
                  <a:gd name="connsiteX3" fmla="*/ 1556216 w 1556286"/>
                  <a:gd name="connsiteY3" fmla="*/ 3761972 h 3761972"/>
                  <a:gd name="connsiteX4" fmla="*/ 1485433 w 1556286"/>
                  <a:gd name="connsiteY4" fmla="*/ 3749131 h 3761972"/>
                  <a:gd name="connsiteX5" fmla="*/ 69653 w 1556286"/>
                  <a:gd name="connsiteY5" fmla="*/ 2391355 h 3761972"/>
                  <a:gd name="connsiteX6" fmla="*/ 1407213 w 1556286"/>
                  <a:gd name="connsiteY6" fmla="*/ 33179 h 3761972"/>
                  <a:gd name="connsiteX0-1" fmla="*/ 472535 w 1556286"/>
                  <a:gd name="connsiteY0-2" fmla="*/ 1881047 h 3761972"/>
                  <a:gd name="connsiteX1-3" fmla="*/ 1556216 w 1556286"/>
                  <a:gd name="connsiteY1-4" fmla="*/ 3761972 h 3761972"/>
                  <a:gd name="connsiteX2-5" fmla="*/ 1485433 w 1556286"/>
                  <a:gd name="connsiteY2-6" fmla="*/ 3749131 h 3761972"/>
                  <a:gd name="connsiteX3-7" fmla="*/ 69653 w 1556286"/>
                  <a:gd name="connsiteY3-8" fmla="*/ 2391355 h 3761972"/>
                  <a:gd name="connsiteX4-9" fmla="*/ 1407213 w 1556286"/>
                  <a:gd name="connsiteY4-10" fmla="*/ 33179 h 3761972"/>
                  <a:gd name="connsiteX5-11" fmla="*/ 1556286 w 1556286"/>
                  <a:gd name="connsiteY5-12" fmla="*/ 0 h 3761972"/>
                  <a:gd name="connsiteX6-13" fmla="*/ 563975 w 1556286"/>
                  <a:gd name="connsiteY6-14" fmla="*/ 1972487 h 3761972"/>
                  <a:gd name="connsiteX0-15" fmla="*/ 472535 w 1556286"/>
                  <a:gd name="connsiteY0-16" fmla="*/ 1881047 h 3761972"/>
                  <a:gd name="connsiteX1-17" fmla="*/ 1556216 w 1556286"/>
                  <a:gd name="connsiteY1-18" fmla="*/ 3761972 h 3761972"/>
                  <a:gd name="connsiteX2-19" fmla="*/ 1485433 w 1556286"/>
                  <a:gd name="connsiteY2-20" fmla="*/ 3749131 h 3761972"/>
                  <a:gd name="connsiteX3-21" fmla="*/ 69653 w 1556286"/>
                  <a:gd name="connsiteY3-22" fmla="*/ 2391355 h 3761972"/>
                  <a:gd name="connsiteX4-23" fmla="*/ 1407213 w 1556286"/>
                  <a:gd name="connsiteY4-24" fmla="*/ 33179 h 3761972"/>
                  <a:gd name="connsiteX5-25" fmla="*/ 1556286 w 1556286"/>
                  <a:gd name="connsiteY5-26" fmla="*/ 0 h 3761972"/>
                  <a:gd name="connsiteX0-27" fmla="*/ 1556216 w 1556286"/>
                  <a:gd name="connsiteY0-28" fmla="*/ 3761972 h 3761972"/>
                  <a:gd name="connsiteX1-29" fmla="*/ 1485433 w 1556286"/>
                  <a:gd name="connsiteY1-30" fmla="*/ 3749131 h 3761972"/>
                  <a:gd name="connsiteX2-31" fmla="*/ 69653 w 1556286"/>
                  <a:gd name="connsiteY2-32" fmla="*/ 2391355 h 3761972"/>
                  <a:gd name="connsiteX3-33" fmla="*/ 1407213 w 1556286"/>
                  <a:gd name="connsiteY3-34" fmla="*/ 33179 h 3761972"/>
                  <a:gd name="connsiteX4-35" fmla="*/ 1556286 w 1556286"/>
                  <a:gd name="connsiteY4-36" fmla="*/ 0 h 376197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556286" h="3761972">
                    <a:moveTo>
                      <a:pt x="1556216" y="3761972"/>
                    </a:moveTo>
                    <a:lnTo>
                      <a:pt x="1485433" y="3749131"/>
                    </a:lnTo>
                    <a:cubicBezTo>
                      <a:pt x="822991" y="3595289"/>
                      <a:pt x="263414" y="3092982"/>
                      <a:pt x="69653" y="2391355"/>
                    </a:cubicBezTo>
                    <a:cubicBezTo>
                      <a:pt x="-212182" y="1370805"/>
                      <a:pt x="386664" y="315014"/>
                      <a:pt x="1407213" y="33179"/>
                    </a:cubicBezTo>
                    <a:lnTo>
                      <a:pt x="1556286" y="0"/>
                    </a:lnTo>
                  </a:path>
                </a:pathLst>
              </a:custGeom>
              <a:noFill/>
              <a:ln>
                <a:solidFill>
                  <a:schemeClr val="bg1"/>
                </a:solidFill>
                <a:headEnd type="oval" w="med" len="med"/>
                <a:tailEnd type="oval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隶书" panose="02010509060101010101" pitchFamily="49" charset="-122"/>
                  <a:ea typeface="隶书" panose="02010509060101010101" pitchFamily="49" charset="-122"/>
                </a:endParaRPr>
              </a:p>
            </p:txBody>
          </p:sp>
          <p:sp>
            <p:nvSpPr>
              <p:cNvPr id="13" name="任意多边形 12"/>
              <p:cNvSpPr/>
              <p:nvPr/>
            </p:nvSpPr>
            <p:spPr>
              <a:xfrm rot="926282">
                <a:off x="7729952" y="1432934"/>
                <a:ext cx="1556287" cy="3761973"/>
              </a:xfrm>
              <a:custGeom>
                <a:avLst/>
                <a:gdLst>
                  <a:gd name="connsiteX0" fmla="*/ 69 w 1556287"/>
                  <a:gd name="connsiteY0" fmla="*/ 0 h 3761973"/>
                  <a:gd name="connsiteX1" fmla="*/ 70854 w 1556287"/>
                  <a:gd name="connsiteY1" fmla="*/ 12842 h 3761973"/>
                  <a:gd name="connsiteX2" fmla="*/ 1486634 w 1556287"/>
                  <a:gd name="connsiteY2" fmla="*/ 1370618 h 3761973"/>
                  <a:gd name="connsiteX3" fmla="*/ 149074 w 1556287"/>
                  <a:gd name="connsiteY3" fmla="*/ 3728794 h 3761973"/>
                  <a:gd name="connsiteX4" fmla="*/ 0 w 1556287"/>
                  <a:gd name="connsiteY4" fmla="*/ 3761973 h 3761973"/>
                  <a:gd name="connsiteX5" fmla="*/ 1083750 w 1556287"/>
                  <a:gd name="connsiteY5" fmla="*/ 1880926 h 3761973"/>
                  <a:gd name="connsiteX6" fmla="*/ 69 w 1556287"/>
                  <a:gd name="connsiteY6" fmla="*/ 0 h 3761973"/>
                  <a:gd name="connsiteX0-1" fmla="*/ 1083750 w 1556287"/>
                  <a:gd name="connsiteY0-2" fmla="*/ 1880926 h 3761973"/>
                  <a:gd name="connsiteX1-3" fmla="*/ 69 w 1556287"/>
                  <a:gd name="connsiteY1-4" fmla="*/ 0 h 3761973"/>
                  <a:gd name="connsiteX2-5" fmla="*/ 70854 w 1556287"/>
                  <a:gd name="connsiteY2-6" fmla="*/ 12842 h 3761973"/>
                  <a:gd name="connsiteX3-7" fmla="*/ 1486634 w 1556287"/>
                  <a:gd name="connsiteY3-8" fmla="*/ 1370618 h 3761973"/>
                  <a:gd name="connsiteX4-9" fmla="*/ 149074 w 1556287"/>
                  <a:gd name="connsiteY4-10" fmla="*/ 3728794 h 3761973"/>
                  <a:gd name="connsiteX5-11" fmla="*/ 0 w 1556287"/>
                  <a:gd name="connsiteY5-12" fmla="*/ 3761973 h 3761973"/>
                  <a:gd name="connsiteX6-13" fmla="*/ 1175190 w 1556287"/>
                  <a:gd name="connsiteY6-14" fmla="*/ 1972366 h 3761973"/>
                  <a:gd name="connsiteX0-15" fmla="*/ 1083750 w 1556287"/>
                  <a:gd name="connsiteY0-16" fmla="*/ 1880926 h 3761973"/>
                  <a:gd name="connsiteX1-17" fmla="*/ 69 w 1556287"/>
                  <a:gd name="connsiteY1-18" fmla="*/ 0 h 3761973"/>
                  <a:gd name="connsiteX2-19" fmla="*/ 70854 w 1556287"/>
                  <a:gd name="connsiteY2-20" fmla="*/ 12842 h 3761973"/>
                  <a:gd name="connsiteX3-21" fmla="*/ 1486634 w 1556287"/>
                  <a:gd name="connsiteY3-22" fmla="*/ 1370618 h 3761973"/>
                  <a:gd name="connsiteX4-23" fmla="*/ 149074 w 1556287"/>
                  <a:gd name="connsiteY4-24" fmla="*/ 3728794 h 3761973"/>
                  <a:gd name="connsiteX5-25" fmla="*/ 0 w 1556287"/>
                  <a:gd name="connsiteY5-26" fmla="*/ 3761973 h 3761973"/>
                  <a:gd name="connsiteX0-27" fmla="*/ 69 w 1556287"/>
                  <a:gd name="connsiteY0-28" fmla="*/ 0 h 3761973"/>
                  <a:gd name="connsiteX1-29" fmla="*/ 70854 w 1556287"/>
                  <a:gd name="connsiteY1-30" fmla="*/ 12842 h 3761973"/>
                  <a:gd name="connsiteX2-31" fmla="*/ 1486634 w 1556287"/>
                  <a:gd name="connsiteY2-32" fmla="*/ 1370618 h 3761973"/>
                  <a:gd name="connsiteX3-33" fmla="*/ 149074 w 1556287"/>
                  <a:gd name="connsiteY3-34" fmla="*/ 3728794 h 3761973"/>
                  <a:gd name="connsiteX4-35" fmla="*/ 0 w 1556287"/>
                  <a:gd name="connsiteY4-36" fmla="*/ 3761973 h 376197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556287" h="3761973">
                    <a:moveTo>
                      <a:pt x="69" y="0"/>
                    </a:moveTo>
                    <a:lnTo>
                      <a:pt x="70854" y="12842"/>
                    </a:lnTo>
                    <a:cubicBezTo>
                      <a:pt x="733295" y="166684"/>
                      <a:pt x="1292873" y="668991"/>
                      <a:pt x="1486634" y="1370618"/>
                    </a:cubicBezTo>
                    <a:cubicBezTo>
                      <a:pt x="1768469" y="2391167"/>
                      <a:pt x="1169623" y="3446959"/>
                      <a:pt x="149074" y="3728794"/>
                    </a:cubicBezTo>
                    <a:lnTo>
                      <a:pt x="0" y="3761973"/>
                    </a:lnTo>
                  </a:path>
                </a:pathLst>
              </a:custGeom>
              <a:noFill/>
              <a:ln>
                <a:solidFill>
                  <a:schemeClr val="bg1"/>
                </a:solidFill>
                <a:headEnd type="oval" w="med" len="med"/>
                <a:tailEnd type="oval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隶书" panose="02010509060101010101" pitchFamily="49" charset="-122"/>
                  <a:ea typeface="隶书" panose="02010509060101010101" pitchFamily="49" charset="-122"/>
                </a:endParaRPr>
              </a:p>
            </p:txBody>
          </p:sp>
        </p:grpSp>
      </p:grpSp>
      <p:grpSp>
        <p:nvGrpSpPr>
          <p:cNvPr id="16" name="组合 15"/>
          <p:cNvGrpSpPr/>
          <p:nvPr/>
        </p:nvGrpSpPr>
        <p:grpSpPr>
          <a:xfrm>
            <a:off x="7342583" y="934135"/>
            <a:ext cx="3018210" cy="1705096"/>
            <a:chOff x="6611753" y="1834016"/>
            <a:chExt cx="715949" cy="404465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2" cstate="screen">
              <a:lum bright="70000" contrast="-70000"/>
            </a:blip>
            <a:srcRect/>
            <a:stretch>
              <a:fillRect/>
            </a:stretch>
          </p:blipFill>
          <p:spPr>
            <a:xfrm>
              <a:off x="6731104" y="1834016"/>
              <a:ext cx="596598" cy="32396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3" cstate="screen">
              <a:lum bright="70000" contrast="-70000"/>
            </a:blip>
            <a:srcRect/>
            <a:stretch>
              <a:fillRect/>
            </a:stretch>
          </p:blipFill>
          <p:spPr>
            <a:xfrm>
              <a:off x="6611753" y="1914521"/>
              <a:ext cx="444499" cy="323960"/>
            </a:xfrm>
            <a:prstGeom prst="rect">
              <a:avLst/>
            </a:prstGeom>
          </p:spPr>
        </p:pic>
      </p:grpSp>
      <p:pic>
        <p:nvPicPr>
          <p:cNvPr id="14" name="图片 13" descr="582ed5f479338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7342583" y="1950134"/>
            <a:ext cx="2042104" cy="832774"/>
          </a:xfrm>
          <a:prstGeom prst="rect">
            <a:avLst/>
          </a:prstGeom>
        </p:spPr>
      </p:pic>
      <p:pic>
        <p:nvPicPr>
          <p:cNvPr id="15" name="图片 14" descr="582ed5f479338"/>
          <p:cNvPicPr>
            <a:picLocks noChangeAspect="1"/>
          </p:cNvPicPr>
          <p:nvPr/>
        </p:nvPicPr>
        <p:blipFill>
          <a:blip r:embed="rId5" cstate="screen"/>
          <a:srcRect b="-7072"/>
          <a:stretch>
            <a:fillRect/>
          </a:stretch>
        </p:blipFill>
        <p:spPr>
          <a:xfrm>
            <a:off x="2332237" y="3596012"/>
            <a:ext cx="2070158" cy="1278213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3709896" y="4253921"/>
            <a:ext cx="53933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srgbClr val="7A390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民</a:t>
            </a:r>
            <a:r>
              <a:rPr lang="zh-CN" altLang="en-US" sz="3600" b="1" dirty="0" smtClean="0">
                <a:solidFill>
                  <a:srgbClr val="7A390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族与流行音乐的融合</a:t>
            </a:r>
            <a:endParaRPr lang="zh-CN" altLang="en-US" sz="3600" b="1" dirty="0">
              <a:solidFill>
                <a:srgbClr val="7A390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2275760" y="1741480"/>
            <a:ext cx="3018210" cy="1705096"/>
            <a:chOff x="6611753" y="1834016"/>
            <a:chExt cx="715949" cy="404465"/>
          </a:xfrm>
        </p:grpSpPr>
        <p:pic>
          <p:nvPicPr>
            <p:cNvPr id="22" name="图片 21"/>
            <p:cNvPicPr>
              <a:picLocks noChangeAspect="1"/>
            </p:cNvPicPr>
            <p:nvPr/>
          </p:nvPicPr>
          <p:blipFill rotWithShape="1">
            <a:blip r:embed="rId2" cstate="screen">
              <a:lum bright="70000" contrast="-70000"/>
            </a:blip>
            <a:srcRect/>
            <a:stretch>
              <a:fillRect/>
            </a:stretch>
          </p:blipFill>
          <p:spPr>
            <a:xfrm>
              <a:off x="6731104" y="1834016"/>
              <a:ext cx="596598" cy="323960"/>
            </a:xfrm>
            <a:prstGeom prst="rect">
              <a:avLst/>
            </a:prstGeom>
          </p:spPr>
        </p:pic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3" cstate="screen">
              <a:lum bright="70000" contrast="-70000"/>
            </a:blip>
            <a:srcRect/>
            <a:stretch>
              <a:fillRect/>
            </a:stretch>
          </p:blipFill>
          <p:spPr>
            <a:xfrm>
              <a:off x="6611753" y="1914521"/>
              <a:ext cx="444499" cy="323960"/>
            </a:xfrm>
            <a:prstGeom prst="rect">
              <a:avLst/>
            </a:prstGeom>
          </p:spPr>
        </p:pic>
      </p:grpSp>
      <p:pic>
        <p:nvPicPr>
          <p:cNvPr id="26" name="图片 25" descr="5a118daf52db5"/>
          <p:cNvPicPr>
            <a:picLocks noChangeAspect="1"/>
          </p:cNvPicPr>
          <p:nvPr/>
        </p:nvPicPr>
        <p:blipFill rotWithShape="1">
          <a:blip r:embed="rId6" cstate="screen"/>
          <a:srcRect l="41938" t="-2070" r="6658" b="13544"/>
          <a:stretch>
            <a:fillRect/>
          </a:stretch>
        </p:blipFill>
        <p:spPr>
          <a:xfrm>
            <a:off x="469068" y="1678788"/>
            <a:ext cx="2500132" cy="43057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9448008" y="1686451"/>
            <a:ext cx="619125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000" b="1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输入标题</a:t>
            </a:r>
            <a:endParaRPr lang="zh-CN" altLang="en-US" sz="4000" b="1" dirty="0">
              <a:solidFill>
                <a:schemeClr val="bg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-150471" y="1365813"/>
            <a:ext cx="12454360" cy="452570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8129876" y="3764010"/>
            <a:ext cx="4061518" cy="296418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4498741" y="1978426"/>
            <a:ext cx="4062651" cy="357116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点击添加标题文字，要求添加的标题文字简洁明了且符合</a:t>
            </a:r>
            <a:r>
              <a:rPr lang="en-US" altLang="zh-CN" sz="1400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PPT</a:t>
            </a:r>
            <a:r>
              <a:rPr lang="zh-CN" altLang="en-US" sz="1400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的核心思想。点击添加标题点击添加标题</a:t>
            </a:r>
            <a:endParaRPr lang="en-US" altLang="zh-CN" sz="1400" dirty="0">
              <a:solidFill>
                <a:schemeClr val="bg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点击添加标题文字，要求添加的标题文字简洁明了且符合</a:t>
            </a:r>
            <a:r>
              <a:rPr lang="en-US" altLang="zh-CN" sz="1400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PPT</a:t>
            </a:r>
            <a:r>
              <a:rPr lang="zh-CN" altLang="en-US" sz="1400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的核心思想。点击添加标题点击添加标题</a:t>
            </a:r>
            <a:endParaRPr lang="en-US" altLang="zh-CN" sz="1400" dirty="0">
              <a:solidFill>
                <a:schemeClr val="bg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点击添加标题文字，要求添加的标题文字简洁明了且符合</a:t>
            </a:r>
            <a:r>
              <a:rPr lang="en-US" altLang="zh-CN" sz="1400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PPT</a:t>
            </a:r>
            <a:r>
              <a:rPr lang="zh-CN" altLang="en-US" sz="1400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的核心思想。点击添加标题点击添加标题文字，要求添加的标题文字简洁明了且符合</a:t>
            </a:r>
            <a:r>
              <a:rPr lang="en-US" altLang="zh-CN" sz="1400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PPT</a:t>
            </a:r>
            <a:r>
              <a:rPr lang="zh-CN" altLang="en-US" sz="1400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的核心思想。点击添加标题点击添加标题</a:t>
            </a:r>
            <a:endParaRPr lang="en-US" altLang="zh-CN" sz="1400" dirty="0">
              <a:solidFill>
                <a:schemeClr val="bg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>
              <a:lnSpc>
                <a:spcPct val="150000"/>
              </a:lnSpc>
            </a:pPr>
            <a:endParaRPr lang="en-US" altLang="zh-CN" sz="1400" dirty="0">
              <a:solidFill>
                <a:schemeClr val="bg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65378" y="1978426"/>
            <a:ext cx="2123658" cy="354269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点击添加标题文字，要求添加的标题文字简洁明了且符合</a:t>
            </a:r>
            <a:r>
              <a:rPr lang="en-US" altLang="zh-CN" sz="1400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PPT</a:t>
            </a:r>
            <a:r>
              <a:rPr lang="zh-CN" altLang="en-US" sz="1400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的核心思想。点击添加标题点击添加标题</a:t>
            </a:r>
            <a:endParaRPr lang="en-US" altLang="zh-CN" sz="1400" dirty="0">
              <a:solidFill>
                <a:schemeClr val="bg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点击添加标题文字，要求添加的标题文字简洁明了且符合</a:t>
            </a:r>
            <a:r>
              <a:rPr lang="en-US" altLang="zh-CN" sz="1400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PPT</a:t>
            </a:r>
            <a:r>
              <a:rPr lang="zh-CN" altLang="en-US" sz="1400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的核心思想。点击添加标题点击添加标题</a:t>
            </a:r>
            <a:endParaRPr lang="en-US" altLang="zh-CN" sz="1400" dirty="0">
              <a:solidFill>
                <a:schemeClr val="bg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pic>
        <p:nvPicPr>
          <p:cNvPr id="11" name="图片 10" descr="5a118daf52db5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2835797" y="2963119"/>
            <a:ext cx="2127203" cy="3044142"/>
          </a:xfrm>
          <a:prstGeom prst="rect">
            <a:avLst/>
          </a:prstGeom>
        </p:spPr>
      </p:pic>
      <p:pic>
        <p:nvPicPr>
          <p:cNvPr id="12" name="图片 11" descr="582ed5f479338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8086889" y="37628"/>
            <a:ext cx="2042104" cy="832774"/>
          </a:xfrm>
          <a:prstGeom prst="rect">
            <a:avLst/>
          </a:prstGeom>
        </p:spPr>
      </p:pic>
      <p:pic>
        <p:nvPicPr>
          <p:cNvPr id="13" name="图片 12" descr="582ed5f479338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2196318" y="197176"/>
            <a:ext cx="2070158" cy="72720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3891874" y="299166"/>
            <a:ext cx="4569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点击添加标题文字</a:t>
            </a:r>
            <a:endParaRPr lang="zh-CN" altLang="en-US" sz="2800" b="1" dirty="0">
              <a:solidFill>
                <a:schemeClr val="bg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 descr="5a094962eca1e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 flipH="1">
            <a:off x="7643224" y="2226776"/>
            <a:ext cx="4548777" cy="4639063"/>
          </a:xfrm>
          <a:custGeom>
            <a:avLst/>
            <a:gdLst>
              <a:gd name="connsiteX0" fmla="*/ 4548777 w 4548777"/>
              <a:gd name="connsiteY0" fmla="*/ 0 h 4639063"/>
              <a:gd name="connsiteX1" fmla="*/ 1290515 w 4548777"/>
              <a:gd name="connsiteY1" fmla="*/ 0 h 4639063"/>
              <a:gd name="connsiteX2" fmla="*/ 0 w 4548777"/>
              <a:gd name="connsiteY2" fmla="*/ 1418183 h 4639063"/>
              <a:gd name="connsiteX3" fmla="*/ 0 w 4548777"/>
              <a:gd name="connsiteY3" fmla="*/ 4639063 h 4639063"/>
              <a:gd name="connsiteX4" fmla="*/ 4548777 w 4548777"/>
              <a:gd name="connsiteY4" fmla="*/ 4639063 h 4639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48777" h="4639063">
                <a:moveTo>
                  <a:pt x="4548777" y="0"/>
                </a:moveTo>
                <a:lnTo>
                  <a:pt x="1290515" y="0"/>
                </a:lnTo>
                <a:lnTo>
                  <a:pt x="0" y="1418183"/>
                </a:lnTo>
                <a:lnTo>
                  <a:pt x="0" y="4639063"/>
                </a:lnTo>
                <a:lnTo>
                  <a:pt x="4548777" y="4639063"/>
                </a:lnTo>
                <a:close/>
              </a:path>
            </a:pathLst>
          </a:custGeom>
        </p:spPr>
      </p:pic>
      <p:grpSp>
        <p:nvGrpSpPr>
          <p:cNvPr id="16" name="组合 15"/>
          <p:cNvGrpSpPr/>
          <p:nvPr/>
        </p:nvGrpSpPr>
        <p:grpSpPr>
          <a:xfrm>
            <a:off x="7342583" y="934135"/>
            <a:ext cx="3018210" cy="1705096"/>
            <a:chOff x="6611753" y="1834016"/>
            <a:chExt cx="715949" cy="404465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2" cstate="screen">
              <a:lum bright="70000" contrast="-70000"/>
            </a:blip>
            <a:srcRect/>
            <a:stretch>
              <a:fillRect/>
            </a:stretch>
          </p:blipFill>
          <p:spPr>
            <a:xfrm>
              <a:off x="6731104" y="1834016"/>
              <a:ext cx="596598" cy="32396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3" cstate="screen">
              <a:lum bright="70000" contrast="-70000"/>
            </a:blip>
            <a:srcRect/>
            <a:stretch>
              <a:fillRect/>
            </a:stretch>
          </p:blipFill>
          <p:spPr>
            <a:xfrm>
              <a:off x="6611753" y="1914521"/>
              <a:ext cx="444499" cy="323960"/>
            </a:xfrm>
            <a:prstGeom prst="rect">
              <a:avLst/>
            </a:prstGeom>
          </p:spPr>
        </p:pic>
      </p:grpSp>
      <p:pic>
        <p:nvPicPr>
          <p:cNvPr id="14" name="图片 13" descr="582ed5f479338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7342583" y="1950134"/>
            <a:ext cx="2042104" cy="832774"/>
          </a:xfrm>
          <a:prstGeom prst="rect">
            <a:avLst/>
          </a:prstGeom>
        </p:spPr>
      </p:pic>
      <p:pic>
        <p:nvPicPr>
          <p:cNvPr id="15" name="图片 14" descr="582ed5f479338"/>
          <p:cNvPicPr>
            <a:picLocks noChangeAspect="1"/>
          </p:cNvPicPr>
          <p:nvPr/>
        </p:nvPicPr>
        <p:blipFill>
          <a:blip r:embed="rId5" cstate="screen"/>
          <a:srcRect b="-7072"/>
          <a:stretch>
            <a:fillRect/>
          </a:stretch>
        </p:blipFill>
        <p:spPr>
          <a:xfrm>
            <a:off x="2332237" y="3596012"/>
            <a:ext cx="2070158" cy="1278213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3367316" y="1393284"/>
            <a:ext cx="523873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 </a:t>
            </a:r>
            <a:r>
              <a:rPr lang="zh-CN" altLang="en-US" sz="3600" b="1" dirty="0" smtClean="0">
                <a:solidFill>
                  <a:schemeClr val="accent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民歌是中国音乐的组成部分，要了解中国音乐，就必须研究民歌。</a:t>
            </a:r>
            <a:endParaRPr lang="zh-CN" altLang="en-US" sz="3600" b="1" dirty="0" smtClean="0">
              <a:solidFill>
                <a:schemeClr val="accent2">
                  <a:lumMod val="7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3600" b="1" dirty="0" smtClean="0">
                <a:solidFill>
                  <a:schemeClr val="accent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endParaRPr lang="en-US" altLang="zh-CN" sz="3600" b="1" dirty="0" smtClean="0">
              <a:solidFill>
                <a:schemeClr val="accent2">
                  <a:lumMod val="7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3600" b="1" dirty="0">
                <a:solidFill>
                  <a:schemeClr val="accent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3600" b="1" dirty="0" smtClean="0">
                <a:solidFill>
                  <a:schemeClr val="accent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      —</a:t>
            </a:r>
            <a:r>
              <a:rPr lang="zh-CN" altLang="en-US" sz="3600" b="1" dirty="0" smtClean="0">
                <a:solidFill>
                  <a:schemeClr val="accent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冼星海</a:t>
            </a:r>
            <a:endParaRPr lang="zh-CN" altLang="en-US" sz="3600" b="1" dirty="0">
              <a:solidFill>
                <a:schemeClr val="accent2">
                  <a:lumMod val="7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2275760" y="1741480"/>
            <a:ext cx="3018210" cy="1705096"/>
            <a:chOff x="6611753" y="1834016"/>
            <a:chExt cx="715949" cy="404465"/>
          </a:xfrm>
        </p:grpSpPr>
        <p:pic>
          <p:nvPicPr>
            <p:cNvPr id="22" name="图片 21"/>
            <p:cNvPicPr>
              <a:picLocks noChangeAspect="1"/>
            </p:cNvPicPr>
            <p:nvPr/>
          </p:nvPicPr>
          <p:blipFill rotWithShape="1">
            <a:blip r:embed="rId2" cstate="screen">
              <a:lum bright="70000" contrast="-70000"/>
            </a:blip>
            <a:srcRect/>
            <a:stretch>
              <a:fillRect/>
            </a:stretch>
          </p:blipFill>
          <p:spPr>
            <a:xfrm>
              <a:off x="6731104" y="1834016"/>
              <a:ext cx="596598" cy="323960"/>
            </a:xfrm>
            <a:prstGeom prst="rect">
              <a:avLst/>
            </a:prstGeom>
          </p:spPr>
        </p:pic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3" cstate="screen">
              <a:lum bright="70000" contrast="-70000"/>
            </a:blip>
            <a:srcRect/>
            <a:stretch>
              <a:fillRect/>
            </a:stretch>
          </p:blipFill>
          <p:spPr>
            <a:xfrm>
              <a:off x="6611753" y="1914521"/>
              <a:ext cx="444499" cy="323960"/>
            </a:xfrm>
            <a:prstGeom prst="rect">
              <a:avLst/>
            </a:prstGeom>
          </p:spPr>
        </p:pic>
      </p:grpSp>
      <p:pic>
        <p:nvPicPr>
          <p:cNvPr id="26" name="图片 25" descr="5a118daf52db5"/>
          <p:cNvPicPr>
            <a:picLocks noChangeAspect="1"/>
          </p:cNvPicPr>
          <p:nvPr/>
        </p:nvPicPr>
        <p:blipFill rotWithShape="1">
          <a:blip r:embed="rId6" cstate="screen"/>
          <a:srcRect l="41938" t="-2070" r="6658" b="13544"/>
          <a:stretch>
            <a:fillRect/>
          </a:stretch>
        </p:blipFill>
        <p:spPr>
          <a:xfrm>
            <a:off x="469068" y="1678788"/>
            <a:ext cx="2500132" cy="43057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 descr="5a094962eca1e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 flipH="1">
            <a:off x="7643224" y="2226776"/>
            <a:ext cx="4548777" cy="4639063"/>
          </a:xfrm>
          <a:custGeom>
            <a:avLst/>
            <a:gdLst>
              <a:gd name="connsiteX0" fmla="*/ 4548777 w 4548777"/>
              <a:gd name="connsiteY0" fmla="*/ 0 h 4639063"/>
              <a:gd name="connsiteX1" fmla="*/ 1290515 w 4548777"/>
              <a:gd name="connsiteY1" fmla="*/ 0 h 4639063"/>
              <a:gd name="connsiteX2" fmla="*/ 0 w 4548777"/>
              <a:gd name="connsiteY2" fmla="*/ 1418183 h 4639063"/>
              <a:gd name="connsiteX3" fmla="*/ 0 w 4548777"/>
              <a:gd name="connsiteY3" fmla="*/ 4639063 h 4639063"/>
              <a:gd name="connsiteX4" fmla="*/ 4548777 w 4548777"/>
              <a:gd name="connsiteY4" fmla="*/ 4639063 h 4639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48777" h="4639063">
                <a:moveTo>
                  <a:pt x="4548777" y="0"/>
                </a:moveTo>
                <a:lnTo>
                  <a:pt x="1290515" y="0"/>
                </a:lnTo>
                <a:lnTo>
                  <a:pt x="0" y="1418183"/>
                </a:lnTo>
                <a:lnTo>
                  <a:pt x="0" y="4639063"/>
                </a:lnTo>
                <a:lnTo>
                  <a:pt x="4548777" y="4639063"/>
                </a:lnTo>
                <a:close/>
              </a:path>
            </a:pathLst>
          </a:custGeom>
        </p:spPr>
      </p:pic>
      <p:grpSp>
        <p:nvGrpSpPr>
          <p:cNvPr id="17" name="组合 16"/>
          <p:cNvGrpSpPr/>
          <p:nvPr/>
        </p:nvGrpSpPr>
        <p:grpSpPr>
          <a:xfrm>
            <a:off x="4914460" y="1404898"/>
            <a:ext cx="2083711" cy="2425682"/>
            <a:chOff x="5021997" y="1373816"/>
            <a:chExt cx="2083711" cy="2425682"/>
          </a:xfrm>
        </p:grpSpPr>
        <p:sp>
          <p:nvSpPr>
            <p:cNvPr id="6" name="文本框 5"/>
            <p:cNvSpPr txBox="1"/>
            <p:nvPr/>
          </p:nvSpPr>
          <p:spPr>
            <a:xfrm>
              <a:off x="5229957" y="1935381"/>
              <a:ext cx="1538883" cy="1275232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8800" dirty="0">
                  <a:solidFill>
                    <a:schemeClr val="bg1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肆</a:t>
              </a:r>
              <a:endParaRPr lang="zh-CN" altLang="en-US" sz="8800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  <p:grpSp>
          <p:nvGrpSpPr>
            <p:cNvPr id="8" name="组合 7"/>
            <p:cNvGrpSpPr/>
            <p:nvPr/>
          </p:nvGrpSpPr>
          <p:grpSpPr>
            <a:xfrm rot="2395105">
              <a:off x="5021997" y="1373816"/>
              <a:ext cx="2083711" cy="2425682"/>
              <a:chOff x="5533448" y="826221"/>
              <a:chExt cx="3752791" cy="4368686"/>
            </a:xfrm>
          </p:grpSpPr>
          <p:sp>
            <p:nvSpPr>
              <p:cNvPr id="12" name="任意多边形 11"/>
              <p:cNvSpPr/>
              <p:nvPr/>
            </p:nvSpPr>
            <p:spPr>
              <a:xfrm rot="926282">
                <a:off x="5533448" y="826221"/>
                <a:ext cx="1556286" cy="3761972"/>
              </a:xfrm>
              <a:custGeom>
                <a:avLst/>
                <a:gdLst>
                  <a:gd name="connsiteX0" fmla="*/ 1407213 w 1556286"/>
                  <a:gd name="connsiteY0" fmla="*/ 33179 h 3761972"/>
                  <a:gd name="connsiteX1" fmla="*/ 1556286 w 1556286"/>
                  <a:gd name="connsiteY1" fmla="*/ 0 h 3761972"/>
                  <a:gd name="connsiteX2" fmla="*/ 472535 w 1556286"/>
                  <a:gd name="connsiteY2" fmla="*/ 1881047 h 3761972"/>
                  <a:gd name="connsiteX3" fmla="*/ 1556216 w 1556286"/>
                  <a:gd name="connsiteY3" fmla="*/ 3761972 h 3761972"/>
                  <a:gd name="connsiteX4" fmla="*/ 1485433 w 1556286"/>
                  <a:gd name="connsiteY4" fmla="*/ 3749131 h 3761972"/>
                  <a:gd name="connsiteX5" fmla="*/ 69653 w 1556286"/>
                  <a:gd name="connsiteY5" fmla="*/ 2391355 h 3761972"/>
                  <a:gd name="connsiteX6" fmla="*/ 1407213 w 1556286"/>
                  <a:gd name="connsiteY6" fmla="*/ 33179 h 3761972"/>
                  <a:gd name="connsiteX0-1" fmla="*/ 472535 w 1556286"/>
                  <a:gd name="connsiteY0-2" fmla="*/ 1881047 h 3761972"/>
                  <a:gd name="connsiteX1-3" fmla="*/ 1556216 w 1556286"/>
                  <a:gd name="connsiteY1-4" fmla="*/ 3761972 h 3761972"/>
                  <a:gd name="connsiteX2-5" fmla="*/ 1485433 w 1556286"/>
                  <a:gd name="connsiteY2-6" fmla="*/ 3749131 h 3761972"/>
                  <a:gd name="connsiteX3-7" fmla="*/ 69653 w 1556286"/>
                  <a:gd name="connsiteY3-8" fmla="*/ 2391355 h 3761972"/>
                  <a:gd name="connsiteX4-9" fmla="*/ 1407213 w 1556286"/>
                  <a:gd name="connsiteY4-10" fmla="*/ 33179 h 3761972"/>
                  <a:gd name="connsiteX5-11" fmla="*/ 1556286 w 1556286"/>
                  <a:gd name="connsiteY5-12" fmla="*/ 0 h 3761972"/>
                  <a:gd name="connsiteX6-13" fmla="*/ 563975 w 1556286"/>
                  <a:gd name="connsiteY6-14" fmla="*/ 1972487 h 3761972"/>
                  <a:gd name="connsiteX0-15" fmla="*/ 472535 w 1556286"/>
                  <a:gd name="connsiteY0-16" fmla="*/ 1881047 h 3761972"/>
                  <a:gd name="connsiteX1-17" fmla="*/ 1556216 w 1556286"/>
                  <a:gd name="connsiteY1-18" fmla="*/ 3761972 h 3761972"/>
                  <a:gd name="connsiteX2-19" fmla="*/ 1485433 w 1556286"/>
                  <a:gd name="connsiteY2-20" fmla="*/ 3749131 h 3761972"/>
                  <a:gd name="connsiteX3-21" fmla="*/ 69653 w 1556286"/>
                  <a:gd name="connsiteY3-22" fmla="*/ 2391355 h 3761972"/>
                  <a:gd name="connsiteX4-23" fmla="*/ 1407213 w 1556286"/>
                  <a:gd name="connsiteY4-24" fmla="*/ 33179 h 3761972"/>
                  <a:gd name="connsiteX5-25" fmla="*/ 1556286 w 1556286"/>
                  <a:gd name="connsiteY5-26" fmla="*/ 0 h 3761972"/>
                  <a:gd name="connsiteX0-27" fmla="*/ 1556216 w 1556286"/>
                  <a:gd name="connsiteY0-28" fmla="*/ 3761972 h 3761972"/>
                  <a:gd name="connsiteX1-29" fmla="*/ 1485433 w 1556286"/>
                  <a:gd name="connsiteY1-30" fmla="*/ 3749131 h 3761972"/>
                  <a:gd name="connsiteX2-31" fmla="*/ 69653 w 1556286"/>
                  <a:gd name="connsiteY2-32" fmla="*/ 2391355 h 3761972"/>
                  <a:gd name="connsiteX3-33" fmla="*/ 1407213 w 1556286"/>
                  <a:gd name="connsiteY3-34" fmla="*/ 33179 h 3761972"/>
                  <a:gd name="connsiteX4-35" fmla="*/ 1556286 w 1556286"/>
                  <a:gd name="connsiteY4-36" fmla="*/ 0 h 376197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556286" h="3761972">
                    <a:moveTo>
                      <a:pt x="1556216" y="3761972"/>
                    </a:moveTo>
                    <a:lnTo>
                      <a:pt x="1485433" y="3749131"/>
                    </a:lnTo>
                    <a:cubicBezTo>
                      <a:pt x="822991" y="3595289"/>
                      <a:pt x="263414" y="3092982"/>
                      <a:pt x="69653" y="2391355"/>
                    </a:cubicBezTo>
                    <a:cubicBezTo>
                      <a:pt x="-212182" y="1370805"/>
                      <a:pt x="386664" y="315014"/>
                      <a:pt x="1407213" y="33179"/>
                    </a:cubicBezTo>
                    <a:lnTo>
                      <a:pt x="1556286" y="0"/>
                    </a:lnTo>
                  </a:path>
                </a:pathLst>
              </a:custGeom>
              <a:noFill/>
              <a:ln>
                <a:solidFill>
                  <a:schemeClr val="bg1"/>
                </a:solidFill>
                <a:headEnd type="oval" w="med" len="med"/>
                <a:tailEnd type="oval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隶书" panose="02010509060101010101" pitchFamily="49" charset="-122"/>
                  <a:ea typeface="隶书" panose="02010509060101010101" pitchFamily="49" charset="-122"/>
                </a:endParaRPr>
              </a:p>
            </p:txBody>
          </p:sp>
          <p:sp>
            <p:nvSpPr>
              <p:cNvPr id="13" name="任意多边形 12"/>
              <p:cNvSpPr/>
              <p:nvPr/>
            </p:nvSpPr>
            <p:spPr>
              <a:xfrm rot="926282">
                <a:off x="7729952" y="1432934"/>
                <a:ext cx="1556287" cy="3761973"/>
              </a:xfrm>
              <a:custGeom>
                <a:avLst/>
                <a:gdLst>
                  <a:gd name="connsiteX0" fmla="*/ 69 w 1556287"/>
                  <a:gd name="connsiteY0" fmla="*/ 0 h 3761973"/>
                  <a:gd name="connsiteX1" fmla="*/ 70854 w 1556287"/>
                  <a:gd name="connsiteY1" fmla="*/ 12842 h 3761973"/>
                  <a:gd name="connsiteX2" fmla="*/ 1486634 w 1556287"/>
                  <a:gd name="connsiteY2" fmla="*/ 1370618 h 3761973"/>
                  <a:gd name="connsiteX3" fmla="*/ 149074 w 1556287"/>
                  <a:gd name="connsiteY3" fmla="*/ 3728794 h 3761973"/>
                  <a:gd name="connsiteX4" fmla="*/ 0 w 1556287"/>
                  <a:gd name="connsiteY4" fmla="*/ 3761973 h 3761973"/>
                  <a:gd name="connsiteX5" fmla="*/ 1083750 w 1556287"/>
                  <a:gd name="connsiteY5" fmla="*/ 1880926 h 3761973"/>
                  <a:gd name="connsiteX6" fmla="*/ 69 w 1556287"/>
                  <a:gd name="connsiteY6" fmla="*/ 0 h 3761973"/>
                  <a:gd name="connsiteX0-1" fmla="*/ 1083750 w 1556287"/>
                  <a:gd name="connsiteY0-2" fmla="*/ 1880926 h 3761973"/>
                  <a:gd name="connsiteX1-3" fmla="*/ 69 w 1556287"/>
                  <a:gd name="connsiteY1-4" fmla="*/ 0 h 3761973"/>
                  <a:gd name="connsiteX2-5" fmla="*/ 70854 w 1556287"/>
                  <a:gd name="connsiteY2-6" fmla="*/ 12842 h 3761973"/>
                  <a:gd name="connsiteX3-7" fmla="*/ 1486634 w 1556287"/>
                  <a:gd name="connsiteY3-8" fmla="*/ 1370618 h 3761973"/>
                  <a:gd name="connsiteX4-9" fmla="*/ 149074 w 1556287"/>
                  <a:gd name="connsiteY4-10" fmla="*/ 3728794 h 3761973"/>
                  <a:gd name="connsiteX5-11" fmla="*/ 0 w 1556287"/>
                  <a:gd name="connsiteY5-12" fmla="*/ 3761973 h 3761973"/>
                  <a:gd name="connsiteX6-13" fmla="*/ 1175190 w 1556287"/>
                  <a:gd name="connsiteY6-14" fmla="*/ 1972366 h 3761973"/>
                  <a:gd name="connsiteX0-15" fmla="*/ 1083750 w 1556287"/>
                  <a:gd name="connsiteY0-16" fmla="*/ 1880926 h 3761973"/>
                  <a:gd name="connsiteX1-17" fmla="*/ 69 w 1556287"/>
                  <a:gd name="connsiteY1-18" fmla="*/ 0 h 3761973"/>
                  <a:gd name="connsiteX2-19" fmla="*/ 70854 w 1556287"/>
                  <a:gd name="connsiteY2-20" fmla="*/ 12842 h 3761973"/>
                  <a:gd name="connsiteX3-21" fmla="*/ 1486634 w 1556287"/>
                  <a:gd name="connsiteY3-22" fmla="*/ 1370618 h 3761973"/>
                  <a:gd name="connsiteX4-23" fmla="*/ 149074 w 1556287"/>
                  <a:gd name="connsiteY4-24" fmla="*/ 3728794 h 3761973"/>
                  <a:gd name="connsiteX5-25" fmla="*/ 0 w 1556287"/>
                  <a:gd name="connsiteY5-26" fmla="*/ 3761973 h 3761973"/>
                  <a:gd name="connsiteX0-27" fmla="*/ 69 w 1556287"/>
                  <a:gd name="connsiteY0-28" fmla="*/ 0 h 3761973"/>
                  <a:gd name="connsiteX1-29" fmla="*/ 70854 w 1556287"/>
                  <a:gd name="connsiteY1-30" fmla="*/ 12842 h 3761973"/>
                  <a:gd name="connsiteX2-31" fmla="*/ 1486634 w 1556287"/>
                  <a:gd name="connsiteY2-32" fmla="*/ 1370618 h 3761973"/>
                  <a:gd name="connsiteX3-33" fmla="*/ 149074 w 1556287"/>
                  <a:gd name="connsiteY3-34" fmla="*/ 3728794 h 3761973"/>
                  <a:gd name="connsiteX4-35" fmla="*/ 0 w 1556287"/>
                  <a:gd name="connsiteY4-36" fmla="*/ 3761973 h 376197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556287" h="3761973">
                    <a:moveTo>
                      <a:pt x="69" y="0"/>
                    </a:moveTo>
                    <a:lnTo>
                      <a:pt x="70854" y="12842"/>
                    </a:lnTo>
                    <a:cubicBezTo>
                      <a:pt x="733295" y="166684"/>
                      <a:pt x="1292873" y="668991"/>
                      <a:pt x="1486634" y="1370618"/>
                    </a:cubicBezTo>
                    <a:cubicBezTo>
                      <a:pt x="1768469" y="2391167"/>
                      <a:pt x="1169623" y="3446959"/>
                      <a:pt x="149074" y="3728794"/>
                    </a:cubicBezTo>
                    <a:lnTo>
                      <a:pt x="0" y="3761973"/>
                    </a:lnTo>
                  </a:path>
                </a:pathLst>
              </a:custGeom>
              <a:noFill/>
              <a:ln>
                <a:solidFill>
                  <a:schemeClr val="bg1"/>
                </a:solidFill>
                <a:headEnd type="oval" w="med" len="med"/>
                <a:tailEnd type="oval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隶书" panose="02010509060101010101" pitchFamily="49" charset="-122"/>
                  <a:ea typeface="隶书" panose="02010509060101010101" pitchFamily="49" charset="-122"/>
                </a:endParaRPr>
              </a:p>
            </p:txBody>
          </p:sp>
        </p:grpSp>
      </p:grpSp>
      <p:grpSp>
        <p:nvGrpSpPr>
          <p:cNvPr id="16" name="组合 15"/>
          <p:cNvGrpSpPr/>
          <p:nvPr/>
        </p:nvGrpSpPr>
        <p:grpSpPr>
          <a:xfrm>
            <a:off x="7342583" y="934135"/>
            <a:ext cx="3018210" cy="1705096"/>
            <a:chOff x="6611753" y="1834016"/>
            <a:chExt cx="715949" cy="404465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2" cstate="screen">
              <a:lum bright="70000" contrast="-70000"/>
            </a:blip>
            <a:srcRect/>
            <a:stretch>
              <a:fillRect/>
            </a:stretch>
          </p:blipFill>
          <p:spPr>
            <a:xfrm>
              <a:off x="6731104" y="1834016"/>
              <a:ext cx="596598" cy="32396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3" cstate="screen">
              <a:lum bright="70000" contrast="-70000"/>
            </a:blip>
            <a:srcRect/>
            <a:stretch>
              <a:fillRect/>
            </a:stretch>
          </p:blipFill>
          <p:spPr>
            <a:xfrm>
              <a:off x="6611753" y="1914521"/>
              <a:ext cx="444499" cy="323960"/>
            </a:xfrm>
            <a:prstGeom prst="rect">
              <a:avLst/>
            </a:prstGeom>
          </p:spPr>
        </p:pic>
      </p:grpSp>
      <p:pic>
        <p:nvPicPr>
          <p:cNvPr id="14" name="图片 13" descr="582ed5f479338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7342583" y="1950134"/>
            <a:ext cx="2042104" cy="832774"/>
          </a:xfrm>
          <a:prstGeom prst="rect">
            <a:avLst/>
          </a:prstGeom>
        </p:spPr>
      </p:pic>
      <p:pic>
        <p:nvPicPr>
          <p:cNvPr id="15" name="图片 14" descr="582ed5f479338"/>
          <p:cNvPicPr>
            <a:picLocks noChangeAspect="1"/>
          </p:cNvPicPr>
          <p:nvPr/>
        </p:nvPicPr>
        <p:blipFill>
          <a:blip r:embed="rId5" cstate="screen"/>
          <a:srcRect b="-7072"/>
          <a:stretch>
            <a:fillRect/>
          </a:stretch>
        </p:blipFill>
        <p:spPr>
          <a:xfrm>
            <a:off x="2332237" y="3596012"/>
            <a:ext cx="2070158" cy="1278213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3709897" y="4253921"/>
            <a:ext cx="45696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点击添加标题文字</a:t>
            </a:r>
            <a:endParaRPr lang="zh-CN" altLang="en-US" sz="3200" b="1" dirty="0">
              <a:solidFill>
                <a:schemeClr val="bg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2275760" y="1741480"/>
            <a:ext cx="3018210" cy="1705096"/>
            <a:chOff x="6611753" y="1834016"/>
            <a:chExt cx="715949" cy="404465"/>
          </a:xfrm>
        </p:grpSpPr>
        <p:pic>
          <p:nvPicPr>
            <p:cNvPr id="22" name="图片 21"/>
            <p:cNvPicPr>
              <a:picLocks noChangeAspect="1"/>
            </p:cNvPicPr>
            <p:nvPr/>
          </p:nvPicPr>
          <p:blipFill rotWithShape="1">
            <a:blip r:embed="rId2" cstate="screen">
              <a:lum bright="70000" contrast="-70000"/>
            </a:blip>
            <a:srcRect/>
            <a:stretch>
              <a:fillRect/>
            </a:stretch>
          </p:blipFill>
          <p:spPr>
            <a:xfrm>
              <a:off x="6731104" y="1834016"/>
              <a:ext cx="596598" cy="323960"/>
            </a:xfrm>
            <a:prstGeom prst="rect">
              <a:avLst/>
            </a:prstGeom>
          </p:spPr>
        </p:pic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3" cstate="screen">
              <a:lum bright="70000" contrast="-70000"/>
            </a:blip>
            <a:srcRect/>
            <a:stretch>
              <a:fillRect/>
            </a:stretch>
          </p:blipFill>
          <p:spPr>
            <a:xfrm>
              <a:off x="6611753" y="1914521"/>
              <a:ext cx="444499" cy="323960"/>
            </a:xfrm>
            <a:prstGeom prst="rect">
              <a:avLst/>
            </a:prstGeom>
          </p:spPr>
        </p:pic>
      </p:grpSp>
      <p:pic>
        <p:nvPicPr>
          <p:cNvPr id="26" name="图片 25" descr="5a118daf52db5"/>
          <p:cNvPicPr>
            <a:picLocks noChangeAspect="1"/>
          </p:cNvPicPr>
          <p:nvPr/>
        </p:nvPicPr>
        <p:blipFill rotWithShape="1">
          <a:blip r:embed="rId6" cstate="screen"/>
          <a:srcRect l="41938" t="-2070" r="6658" b="13544"/>
          <a:stretch>
            <a:fillRect/>
          </a:stretch>
        </p:blipFill>
        <p:spPr>
          <a:xfrm>
            <a:off x="469068" y="1678788"/>
            <a:ext cx="2500132" cy="43057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5a094962eca1e"/>
          <p:cNvPicPr>
            <a:picLocks noChangeAspect="1"/>
          </p:cNvPicPr>
          <p:nvPr/>
        </p:nvPicPr>
        <p:blipFill rotWithShape="1">
          <a:blip r:embed="rId1" cstate="screen"/>
          <a:srcRect r="53231" b="16991"/>
          <a:stretch>
            <a:fillRect/>
          </a:stretch>
        </p:blipFill>
        <p:spPr>
          <a:xfrm>
            <a:off x="-80199" y="2727205"/>
            <a:ext cx="2335977" cy="4146036"/>
          </a:xfrm>
          <a:prstGeom prst="rect">
            <a:avLst/>
          </a:prstGeom>
        </p:spPr>
      </p:pic>
      <p:pic>
        <p:nvPicPr>
          <p:cNvPr id="2" name="图片 1" descr="582ed5f479338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8086889" y="37628"/>
            <a:ext cx="2042104" cy="832774"/>
          </a:xfrm>
          <a:prstGeom prst="rect">
            <a:avLst/>
          </a:prstGeom>
        </p:spPr>
      </p:pic>
      <p:pic>
        <p:nvPicPr>
          <p:cNvPr id="3" name="图片 2" descr="582ed5f479338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2196318" y="197176"/>
            <a:ext cx="2070158" cy="7272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891874" y="299166"/>
            <a:ext cx="4569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点击添加标题文字</a:t>
            </a:r>
            <a:endParaRPr lang="zh-CN" altLang="en-US" sz="2800" b="1" dirty="0">
              <a:solidFill>
                <a:schemeClr val="bg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-146924" y="2005760"/>
            <a:ext cx="2407920" cy="5255678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-41191" y="1909293"/>
            <a:ext cx="1477328" cy="189006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latin typeface="隶书" panose="02010509060101010101" pitchFamily="49" charset="-122"/>
                <a:ea typeface="隶书" panose="02010509060101010101" pitchFamily="49" charset="-122"/>
              </a:rPr>
              <a:t>点击添加标题文字，要求添加的标题文字简洁明了且符合</a:t>
            </a:r>
            <a:r>
              <a:rPr lang="en-US" altLang="zh-CN" sz="1400" dirty="0">
                <a:latin typeface="隶书" panose="02010509060101010101" pitchFamily="49" charset="-122"/>
                <a:ea typeface="隶书" panose="02010509060101010101" pitchFamily="49" charset="-122"/>
              </a:rPr>
              <a:t>PPT</a:t>
            </a:r>
            <a:r>
              <a:rPr lang="zh-CN" altLang="en-US" sz="1400" dirty="0">
                <a:latin typeface="隶书" panose="02010509060101010101" pitchFamily="49" charset="-122"/>
                <a:ea typeface="隶书" panose="02010509060101010101" pitchFamily="49" charset="-122"/>
              </a:rPr>
              <a:t>的核心思想。点击添加标题</a:t>
            </a:r>
            <a:endParaRPr lang="en-US" altLang="zh-CN" sz="1400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grpSp>
        <p:nvGrpSpPr>
          <p:cNvPr id="62" name="组合 61"/>
          <p:cNvGrpSpPr/>
          <p:nvPr/>
        </p:nvGrpSpPr>
        <p:grpSpPr>
          <a:xfrm rot="2395105">
            <a:off x="5487642" y="1547940"/>
            <a:ext cx="3054261" cy="3470684"/>
            <a:chOff x="5533448" y="826221"/>
            <a:chExt cx="3752791" cy="4368686"/>
          </a:xfrm>
        </p:grpSpPr>
        <p:sp>
          <p:nvSpPr>
            <p:cNvPr id="63" name="任意多边形 11"/>
            <p:cNvSpPr/>
            <p:nvPr/>
          </p:nvSpPr>
          <p:spPr>
            <a:xfrm rot="926282">
              <a:off x="5533448" y="826221"/>
              <a:ext cx="1556286" cy="3761972"/>
            </a:xfrm>
            <a:custGeom>
              <a:avLst/>
              <a:gdLst>
                <a:gd name="connsiteX0" fmla="*/ 1407213 w 1556286"/>
                <a:gd name="connsiteY0" fmla="*/ 33179 h 3761972"/>
                <a:gd name="connsiteX1" fmla="*/ 1556286 w 1556286"/>
                <a:gd name="connsiteY1" fmla="*/ 0 h 3761972"/>
                <a:gd name="connsiteX2" fmla="*/ 472535 w 1556286"/>
                <a:gd name="connsiteY2" fmla="*/ 1881047 h 3761972"/>
                <a:gd name="connsiteX3" fmla="*/ 1556216 w 1556286"/>
                <a:gd name="connsiteY3" fmla="*/ 3761972 h 3761972"/>
                <a:gd name="connsiteX4" fmla="*/ 1485433 w 1556286"/>
                <a:gd name="connsiteY4" fmla="*/ 3749131 h 3761972"/>
                <a:gd name="connsiteX5" fmla="*/ 69653 w 1556286"/>
                <a:gd name="connsiteY5" fmla="*/ 2391355 h 3761972"/>
                <a:gd name="connsiteX6" fmla="*/ 1407213 w 1556286"/>
                <a:gd name="connsiteY6" fmla="*/ 33179 h 3761972"/>
                <a:gd name="connsiteX0-1" fmla="*/ 472535 w 1556286"/>
                <a:gd name="connsiteY0-2" fmla="*/ 1881047 h 3761972"/>
                <a:gd name="connsiteX1-3" fmla="*/ 1556216 w 1556286"/>
                <a:gd name="connsiteY1-4" fmla="*/ 3761972 h 3761972"/>
                <a:gd name="connsiteX2-5" fmla="*/ 1485433 w 1556286"/>
                <a:gd name="connsiteY2-6" fmla="*/ 3749131 h 3761972"/>
                <a:gd name="connsiteX3-7" fmla="*/ 69653 w 1556286"/>
                <a:gd name="connsiteY3-8" fmla="*/ 2391355 h 3761972"/>
                <a:gd name="connsiteX4-9" fmla="*/ 1407213 w 1556286"/>
                <a:gd name="connsiteY4-10" fmla="*/ 33179 h 3761972"/>
                <a:gd name="connsiteX5-11" fmla="*/ 1556286 w 1556286"/>
                <a:gd name="connsiteY5-12" fmla="*/ 0 h 3761972"/>
                <a:gd name="connsiteX6-13" fmla="*/ 563975 w 1556286"/>
                <a:gd name="connsiteY6-14" fmla="*/ 1972487 h 3761972"/>
                <a:gd name="connsiteX0-15" fmla="*/ 472535 w 1556286"/>
                <a:gd name="connsiteY0-16" fmla="*/ 1881047 h 3761972"/>
                <a:gd name="connsiteX1-17" fmla="*/ 1556216 w 1556286"/>
                <a:gd name="connsiteY1-18" fmla="*/ 3761972 h 3761972"/>
                <a:gd name="connsiteX2-19" fmla="*/ 1485433 w 1556286"/>
                <a:gd name="connsiteY2-20" fmla="*/ 3749131 h 3761972"/>
                <a:gd name="connsiteX3-21" fmla="*/ 69653 w 1556286"/>
                <a:gd name="connsiteY3-22" fmla="*/ 2391355 h 3761972"/>
                <a:gd name="connsiteX4-23" fmla="*/ 1407213 w 1556286"/>
                <a:gd name="connsiteY4-24" fmla="*/ 33179 h 3761972"/>
                <a:gd name="connsiteX5-25" fmla="*/ 1556286 w 1556286"/>
                <a:gd name="connsiteY5-26" fmla="*/ 0 h 3761972"/>
                <a:gd name="connsiteX0-27" fmla="*/ 1556216 w 1556286"/>
                <a:gd name="connsiteY0-28" fmla="*/ 3761972 h 3761972"/>
                <a:gd name="connsiteX1-29" fmla="*/ 1485433 w 1556286"/>
                <a:gd name="connsiteY1-30" fmla="*/ 3749131 h 3761972"/>
                <a:gd name="connsiteX2-31" fmla="*/ 69653 w 1556286"/>
                <a:gd name="connsiteY2-32" fmla="*/ 2391355 h 3761972"/>
                <a:gd name="connsiteX3-33" fmla="*/ 1407213 w 1556286"/>
                <a:gd name="connsiteY3-34" fmla="*/ 33179 h 3761972"/>
                <a:gd name="connsiteX4-35" fmla="*/ 1556286 w 1556286"/>
                <a:gd name="connsiteY4-36" fmla="*/ 0 h 376197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556286" h="3761972">
                  <a:moveTo>
                    <a:pt x="1556216" y="3761972"/>
                  </a:moveTo>
                  <a:lnTo>
                    <a:pt x="1485433" y="3749131"/>
                  </a:lnTo>
                  <a:cubicBezTo>
                    <a:pt x="822991" y="3595289"/>
                    <a:pt x="263414" y="3092982"/>
                    <a:pt x="69653" y="2391355"/>
                  </a:cubicBezTo>
                  <a:cubicBezTo>
                    <a:pt x="-212182" y="1370805"/>
                    <a:pt x="386664" y="315014"/>
                    <a:pt x="1407213" y="33179"/>
                  </a:cubicBezTo>
                  <a:lnTo>
                    <a:pt x="1556286" y="0"/>
                  </a:lnTo>
                </a:path>
              </a:pathLst>
            </a:custGeom>
            <a:noFill/>
            <a:ln>
              <a:solidFill>
                <a:schemeClr val="bg1"/>
              </a:solidFill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  <p:sp>
          <p:nvSpPr>
            <p:cNvPr id="64" name="任意多边形 12"/>
            <p:cNvSpPr/>
            <p:nvPr/>
          </p:nvSpPr>
          <p:spPr>
            <a:xfrm rot="926282">
              <a:off x="7729952" y="1432934"/>
              <a:ext cx="1556287" cy="3761973"/>
            </a:xfrm>
            <a:custGeom>
              <a:avLst/>
              <a:gdLst>
                <a:gd name="connsiteX0" fmla="*/ 69 w 1556287"/>
                <a:gd name="connsiteY0" fmla="*/ 0 h 3761973"/>
                <a:gd name="connsiteX1" fmla="*/ 70854 w 1556287"/>
                <a:gd name="connsiteY1" fmla="*/ 12842 h 3761973"/>
                <a:gd name="connsiteX2" fmla="*/ 1486634 w 1556287"/>
                <a:gd name="connsiteY2" fmla="*/ 1370618 h 3761973"/>
                <a:gd name="connsiteX3" fmla="*/ 149074 w 1556287"/>
                <a:gd name="connsiteY3" fmla="*/ 3728794 h 3761973"/>
                <a:gd name="connsiteX4" fmla="*/ 0 w 1556287"/>
                <a:gd name="connsiteY4" fmla="*/ 3761973 h 3761973"/>
                <a:gd name="connsiteX5" fmla="*/ 1083750 w 1556287"/>
                <a:gd name="connsiteY5" fmla="*/ 1880926 h 3761973"/>
                <a:gd name="connsiteX6" fmla="*/ 69 w 1556287"/>
                <a:gd name="connsiteY6" fmla="*/ 0 h 3761973"/>
                <a:gd name="connsiteX0-1" fmla="*/ 1083750 w 1556287"/>
                <a:gd name="connsiteY0-2" fmla="*/ 1880926 h 3761973"/>
                <a:gd name="connsiteX1-3" fmla="*/ 69 w 1556287"/>
                <a:gd name="connsiteY1-4" fmla="*/ 0 h 3761973"/>
                <a:gd name="connsiteX2-5" fmla="*/ 70854 w 1556287"/>
                <a:gd name="connsiteY2-6" fmla="*/ 12842 h 3761973"/>
                <a:gd name="connsiteX3-7" fmla="*/ 1486634 w 1556287"/>
                <a:gd name="connsiteY3-8" fmla="*/ 1370618 h 3761973"/>
                <a:gd name="connsiteX4-9" fmla="*/ 149074 w 1556287"/>
                <a:gd name="connsiteY4-10" fmla="*/ 3728794 h 3761973"/>
                <a:gd name="connsiteX5-11" fmla="*/ 0 w 1556287"/>
                <a:gd name="connsiteY5-12" fmla="*/ 3761973 h 3761973"/>
                <a:gd name="connsiteX6-13" fmla="*/ 1175190 w 1556287"/>
                <a:gd name="connsiteY6-14" fmla="*/ 1972366 h 3761973"/>
                <a:gd name="connsiteX0-15" fmla="*/ 1083750 w 1556287"/>
                <a:gd name="connsiteY0-16" fmla="*/ 1880926 h 3761973"/>
                <a:gd name="connsiteX1-17" fmla="*/ 69 w 1556287"/>
                <a:gd name="connsiteY1-18" fmla="*/ 0 h 3761973"/>
                <a:gd name="connsiteX2-19" fmla="*/ 70854 w 1556287"/>
                <a:gd name="connsiteY2-20" fmla="*/ 12842 h 3761973"/>
                <a:gd name="connsiteX3-21" fmla="*/ 1486634 w 1556287"/>
                <a:gd name="connsiteY3-22" fmla="*/ 1370618 h 3761973"/>
                <a:gd name="connsiteX4-23" fmla="*/ 149074 w 1556287"/>
                <a:gd name="connsiteY4-24" fmla="*/ 3728794 h 3761973"/>
                <a:gd name="connsiteX5-25" fmla="*/ 0 w 1556287"/>
                <a:gd name="connsiteY5-26" fmla="*/ 3761973 h 3761973"/>
                <a:gd name="connsiteX0-27" fmla="*/ 69 w 1556287"/>
                <a:gd name="connsiteY0-28" fmla="*/ 0 h 3761973"/>
                <a:gd name="connsiteX1-29" fmla="*/ 70854 w 1556287"/>
                <a:gd name="connsiteY1-30" fmla="*/ 12842 h 3761973"/>
                <a:gd name="connsiteX2-31" fmla="*/ 1486634 w 1556287"/>
                <a:gd name="connsiteY2-32" fmla="*/ 1370618 h 3761973"/>
                <a:gd name="connsiteX3-33" fmla="*/ 149074 w 1556287"/>
                <a:gd name="connsiteY3-34" fmla="*/ 3728794 h 3761973"/>
                <a:gd name="connsiteX4-35" fmla="*/ 0 w 1556287"/>
                <a:gd name="connsiteY4-36" fmla="*/ 3761973 h 376197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556287" h="3761973">
                  <a:moveTo>
                    <a:pt x="69" y="0"/>
                  </a:moveTo>
                  <a:lnTo>
                    <a:pt x="70854" y="12842"/>
                  </a:lnTo>
                  <a:cubicBezTo>
                    <a:pt x="733295" y="166684"/>
                    <a:pt x="1292873" y="668991"/>
                    <a:pt x="1486634" y="1370618"/>
                  </a:cubicBezTo>
                  <a:cubicBezTo>
                    <a:pt x="1768469" y="2391167"/>
                    <a:pt x="1169623" y="3446959"/>
                    <a:pt x="149074" y="3728794"/>
                  </a:cubicBezTo>
                  <a:lnTo>
                    <a:pt x="0" y="3761973"/>
                  </a:lnTo>
                </a:path>
              </a:pathLst>
            </a:custGeom>
            <a:noFill/>
            <a:ln>
              <a:solidFill>
                <a:schemeClr val="bg1"/>
              </a:solidFill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</p:grpSp>
      <p:sp>
        <p:nvSpPr>
          <p:cNvPr id="74" name="文本框 73"/>
          <p:cNvSpPr txBox="1"/>
          <p:nvPr/>
        </p:nvSpPr>
        <p:spPr>
          <a:xfrm>
            <a:off x="5992471" y="2061714"/>
            <a:ext cx="20446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添加标题</a:t>
            </a:r>
            <a:endParaRPr lang="zh-CN" altLang="en-US" sz="1600" b="1" dirty="0">
              <a:solidFill>
                <a:schemeClr val="bg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75" name="文本框 74"/>
          <p:cNvSpPr txBox="1"/>
          <p:nvPr/>
        </p:nvSpPr>
        <p:spPr>
          <a:xfrm>
            <a:off x="6052705" y="2450323"/>
            <a:ext cx="204555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点击添加标题文字，要求添加的标题文字简洁明了且符合</a:t>
            </a:r>
            <a:r>
              <a:rPr lang="en-US" altLang="zh-CN" sz="1400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PPT</a:t>
            </a:r>
            <a:r>
              <a:rPr lang="zh-CN" altLang="en-US" sz="1400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的核心思想。要求添加的标题文字简洁明了且符合</a:t>
            </a:r>
            <a:r>
              <a:rPr lang="en-US" altLang="zh-CN" sz="1400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PPT</a:t>
            </a:r>
            <a:r>
              <a:rPr lang="zh-CN" altLang="en-US" sz="1400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的核心思想。</a:t>
            </a:r>
            <a:endParaRPr lang="en-US" altLang="zh-CN" sz="1400" dirty="0">
              <a:solidFill>
                <a:schemeClr val="bg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79" name="文本框 78"/>
          <p:cNvSpPr txBox="1"/>
          <p:nvPr/>
        </p:nvSpPr>
        <p:spPr>
          <a:xfrm>
            <a:off x="9106690" y="3034232"/>
            <a:ext cx="20446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添加标题</a:t>
            </a:r>
            <a:endParaRPr lang="zh-CN" altLang="en-US" sz="1600" b="1" dirty="0">
              <a:solidFill>
                <a:schemeClr val="bg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80" name="文本框 79"/>
          <p:cNvSpPr txBox="1"/>
          <p:nvPr/>
        </p:nvSpPr>
        <p:spPr>
          <a:xfrm>
            <a:off x="9166924" y="3422841"/>
            <a:ext cx="204555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点击添加标题文字，要求添加的标题文字简洁明了且符合</a:t>
            </a:r>
            <a:r>
              <a:rPr lang="en-US" altLang="zh-CN" sz="1400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PPT</a:t>
            </a:r>
            <a:r>
              <a:rPr lang="zh-CN" altLang="en-US" sz="1400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的核心思想。要求添加的标题文字简洁明了且符合</a:t>
            </a:r>
            <a:r>
              <a:rPr lang="en-US" altLang="zh-CN" sz="1400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PPT</a:t>
            </a:r>
            <a:r>
              <a:rPr lang="zh-CN" altLang="en-US" sz="1400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的核心思想。</a:t>
            </a:r>
            <a:endParaRPr lang="en-US" altLang="zh-CN" sz="1400" dirty="0">
              <a:solidFill>
                <a:schemeClr val="bg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grpSp>
        <p:nvGrpSpPr>
          <p:cNvPr id="81" name="组合 80"/>
          <p:cNvGrpSpPr/>
          <p:nvPr/>
        </p:nvGrpSpPr>
        <p:grpSpPr>
          <a:xfrm rot="2395105">
            <a:off x="8669696" y="2512602"/>
            <a:ext cx="3054261" cy="3470684"/>
            <a:chOff x="5533448" y="826221"/>
            <a:chExt cx="3752791" cy="4368686"/>
          </a:xfrm>
        </p:grpSpPr>
        <p:sp>
          <p:nvSpPr>
            <p:cNvPr id="82" name="任意多边形 11"/>
            <p:cNvSpPr/>
            <p:nvPr/>
          </p:nvSpPr>
          <p:spPr>
            <a:xfrm rot="926282">
              <a:off x="5533448" y="826221"/>
              <a:ext cx="1556286" cy="3761972"/>
            </a:xfrm>
            <a:custGeom>
              <a:avLst/>
              <a:gdLst>
                <a:gd name="connsiteX0" fmla="*/ 1407213 w 1556286"/>
                <a:gd name="connsiteY0" fmla="*/ 33179 h 3761972"/>
                <a:gd name="connsiteX1" fmla="*/ 1556286 w 1556286"/>
                <a:gd name="connsiteY1" fmla="*/ 0 h 3761972"/>
                <a:gd name="connsiteX2" fmla="*/ 472535 w 1556286"/>
                <a:gd name="connsiteY2" fmla="*/ 1881047 h 3761972"/>
                <a:gd name="connsiteX3" fmla="*/ 1556216 w 1556286"/>
                <a:gd name="connsiteY3" fmla="*/ 3761972 h 3761972"/>
                <a:gd name="connsiteX4" fmla="*/ 1485433 w 1556286"/>
                <a:gd name="connsiteY4" fmla="*/ 3749131 h 3761972"/>
                <a:gd name="connsiteX5" fmla="*/ 69653 w 1556286"/>
                <a:gd name="connsiteY5" fmla="*/ 2391355 h 3761972"/>
                <a:gd name="connsiteX6" fmla="*/ 1407213 w 1556286"/>
                <a:gd name="connsiteY6" fmla="*/ 33179 h 3761972"/>
                <a:gd name="connsiteX0-1" fmla="*/ 472535 w 1556286"/>
                <a:gd name="connsiteY0-2" fmla="*/ 1881047 h 3761972"/>
                <a:gd name="connsiteX1-3" fmla="*/ 1556216 w 1556286"/>
                <a:gd name="connsiteY1-4" fmla="*/ 3761972 h 3761972"/>
                <a:gd name="connsiteX2-5" fmla="*/ 1485433 w 1556286"/>
                <a:gd name="connsiteY2-6" fmla="*/ 3749131 h 3761972"/>
                <a:gd name="connsiteX3-7" fmla="*/ 69653 w 1556286"/>
                <a:gd name="connsiteY3-8" fmla="*/ 2391355 h 3761972"/>
                <a:gd name="connsiteX4-9" fmla="*/ 1407213 w 1556286"/>
                <a:gd name="connsiteY4-10" fmla="*/ 33179 h 3761972"/>
                <a:gd name="connsiteX5-11" fmla="*/ 1556286 w 1556286"/>
                <a:gd name="connsiteY5-12" fmla="*/ 0 h 3761972"/>
                <a:gd name="connsiteX6-13" fmla="*/ 563975 w 1556286"/>
                <a:gd name="connsiteY6-14" fmla="*/ 1972487 h 3761972"/>
                <a:gd name="connsiteX0-15" fmla="*/ 472535 w 1556286"/>
                <a:gd name="connsiteY0-16" fmla="*/ 1881047 h 3761972"/>
                <a:gd name="connsiteX1-17" fmla="*/ 1556216 w 1556286"/>
                <a:gd name="connsiteY1-18" fmla="*/ 3761972 h 3761972"/>
                <a:gd name="connsiteX2-19" fmla="*/ 1485433 w 1556286"/>
                <a:gd name="connsiteY2-20" fmla="*/ 3749131 h 3761972"/>
                <a:gd name="connsiteX3-21" fmla="*/ 69653 w 1556286"/>
                <a:gd name="connsiteY3-22" fmla="*/ 2391355 h 3761972"/>
                <a:gd name="connsiteX4-23" fmla="*/ 1407213 w 1556286"/>
                <a:gd name="connsiteY4-24" fmla="*/ 33179 h 3761972"/>
                <a:gd name="connsiteX5-25" fmla="*/ 1556286 w 1556286"/>
                <a:gd name="connsiteY5-26" fmla="*/ 0 h 3761972"/>
                <a:gd name="connsiteX0-27" fmla="*/ 1556216 w 1556286"/>
                <a:gd name="connsiteY0-28" fmla="*/ 3761972 h 3761972"/>
                <a:gd name="connsiteX1-29" fmla="*/ 1485433 w 1556286"/>
                <a:gd name="connsiteY1-30" fmla="*/ 3749131 h 3761972"/>
                <a:gd name="connsiteX2-31" fmla="*/ 69653 w 1556286"/>
                <a:gd name="connsiteY2-32" fmla="*/ 2391355 h 3761972"/>
                <a:gd name="connsiteX3-33" fmla="*/ 1407213 w 1556286"/>
                <a:gd name="connsiteY3-34" fmla="*/ 33179 h 3761972"/>
                <a:gd name="connsiteX4-35" fmla="*/ 1556286 w 1556286"/>
                <a:gd name="connsiteY4-36" fmla="*/ 0 h 376197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556286" h="3761972">
                  <a:moveTo>
                    <a:pt x="1556216" y="3761972"/>
                  </a:moveTo>
                  <a:lnTo>
                    <a:pt x="1485433" y="3749131"/>
                  </a:lnTo>
                  <a:cubicBezTo>
                    <a:pt x="822991" y="3595289"/>
                    <a:pt x="263414" y="3092982"/>
                    <a:pt x="69653" y="2391355"/>
                  </a:cubicBezTo>
                  <a:cubicBezTo>
                    <a:pt x="-212182" y="1370805"/>
                    <a:pt x="386664" y="315014"/>
                    <a:pt x="1407213" y="33179"/>
                  </a:cubicBezTo>
                  <a:lnTo>
                    <a:pt x="1556286" y="0"/>
                  </a:lnTo>
                </a:path>
              </a:pathLst>
            </a:custGeom>
            <a:noFill/>
            <a:ln>
              <a:solidFill>
                <a:schemeClr val="bg1"/>
              </a:solidFill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  <p:sp>
          <p:nvSpPr>
            <p:cNvPr id="83" name="任意多边形 12"/>
            <p:cNvSpPr/>
            <p:nvPr/>
          </p:nvSpPr>
          <p:spPr>
            <a:xfrm rot="926282">
              <a:off x="7729952" y="1432934"/>
              <a:ext cx="1556287" cy="3761973"/>
            </a:xfrm>
            <a:custGeom>
              <a:avLst/>
              <a:gdLst>
                <a:gd name="connsiteX0" fmla="*/ 69 w 1556287"/>
                <a:gd name="connsiteY0" fmla="*/ 0 h 3761973"/>
                <a:gd name="connsiteX1" fmla="*/ 70854 w 1556287"/>
                <a:gd name="connsiteY1" fmla="*/ 12842 h 3761973"/>
                <a:gd name="connsiteX2" fmla="*/ 1486634 w 1556287"/>
                <a:gd name="connsiteY2" fmla="*/ 1370618 h 3761973"/>
                <a:gd name="connsiteX3" fmla="*/ 149074 w 1556287"/>
                <a:gd name="connsiteY3" fmla="*/ 3728794 h 3761973"/>
                <a:gd name="connsiteX4" fmla="*/ 0 w 1556287"/>
                <a:gd name="connsiteY4" fmla="*/ 3761973 h 3761973"/>
                <a:gd name="connsiteX5" fmla="*/ 1083750 w 1556287"/>
                <a:gd name="connsiteY5" fmla="*/ 1880926 h 3761973"/>
                <a:gd name="connsiteX6" fmla="*/ 69 w 1556287"/>
                <a:gd name="connsiteY6" fmla="*/ 0 h 3761973"/>
                <a:gd name="connsiteX0-1" fmla="*/ 1083750 w 1556287"/>
                <a:gd name="connsiteY0-2" fmla="*/ 1880926 h 3761973"/>
                <a:gd name="connsiteX1-3" fmla="*/ 69 w 1556287"/>
                <a:gd name="connsiteY1-4" fmla="*/ 0 h 3761973"/>
                <a:gd name="connsiteX2-5" fmla="*/ 70854 w 1556287"/>
                <a:gd name="connsiteY2-6" fmla="*/ 12842 h 3761973"/>
                <a:gd name="connsiteX3-7" fmla="*/ 1486634 w 1556287"/>
                <a:gd name="connsiteY3-8" fmla="*/ 1370618 h 3761973"/>
                <a:gd name="connsiteX4-9" fmla="*/ 149074 w 1556287"/>
                <a:gd name="connsiteY4-10" fmla="*/ 3728794 h 3761973"/>
                <a:gd name="connsiteX5-11" fmla="*/ 0 w 1556287"/>
                <a:gd name="connsiteY5-12" fmla="*/ 3761973 h 3761973"/>
                <a:gd name="connsiteX6-13" fmla="*/ 1175190 w 1556287"/>
                <a:gd name="connsiteY6-14" fmla="*/ 1972366 h 3761973"/>
                <a:gd name="connsiteX0-15" fmla="*/ 1083750 w 1556287"/>
                <a:gd name="connsiteY0-16" fmla="*/ 1880926 h 3761973"/>
                <a:gd name="connsiteX1-17" fmla="*/ 69 w 1556287"/>
                <a:gd name="connsiteY1-18" fmla="*/ 0 h 3761973"/>
                <a:gd name="connsiteX2-19" fmla="*/ 70854 w 1556287"/>
                <a:gd name="connsiteY2-20" fmla="*/ 12842 h 3761973"/>
                <a:gd name="connsiteX3-21" fmla="*/ 1486634 w 1556287"/>
                <a:gd name="connsiteY3-22" fmla="*/ 1370618 h 3761973"/>
                <a:gd name="connsiteX4-23" fmla="*/ 149074 w 1556287"/>
                <a:gd name="connsiteY4-24" fmla="*/ 3728794 h 3761973"/>
                <a:gd name="connsiteX5-25" fmla="*/ 0 w 1556287"/>
                <a:gd name="connsiteY5-26" fmla="*/ 3761973 h 3761973"/>
                <a:gd name="connsiteX0-27" fmla="*/ 69 w 1556287"/>
                <a:gd name="connsiteY0-28" fmla="*/ 0 h 3761973"/>
                <a:gd name="connsiteX1-29" fmla="*/ 70854 w 1556287"/>
                <a:gd name="connsiteY1-30" fmla="*/ 12842 h 3761973"/>
                <a:gd name="connsiteX2-31" fmla="*/ 1486634 w 1556287"/>
                <a:gd name="connsiteY2-32" fmla="*/ 1370618 h 3761973"/>
                <a:gd name="connsiteX3-33" fmla="*/ 149074 w 1556287"/>
                <a:gd name="connsiteY3-34" fmla="*/ 3728794 h 3761973"/>
                <a:gd name="connsiteX4-35" fmla="*/ 0 w 1556287"/>
                <a:gd name="connsiteY4-36" fmla="*/ 3761973 h 376197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556287" h="3761973">
                  <a:moveTo>
                    <a:pt x="69" y="0"/>
                  </a:moveTo>
                  <a:lnTo>
                    <a:pt x="70854" y="12842"/>
                  </a:lnTo>
                  <a:cubicBezTo>
                    <a:pt x="733295" y="166684"/>
                    <a:pt x="1292873" y="668991"/>
                    <a:pt x="1486634" y="1370618"/>
                  </a:cubicBezTo>
                  <a:cubicBezTo>
                    <a:pt x="1768469" y="2391167"/>
                    <a:pt x="1169623" y="3446959"/>
                    <a:pt x="149074" y="3728794"/>
                  </a:cubicBezTo>
                  <a:lnTo>
                    <a:pt x="0" y="3761973"/>
                  </a:lnTo>
                </a:path>
              </a:pathLst>
            </a:custGeom>
            <a:noFill/>
            <a:ln>
              <a:solidFill>
                <a:schemeClr val="bg1"/>
              </a:solidFill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</p:grpSp>
      <p:sp>
        <p:nvSpPr>
          <p:cNvPr id="84" name="文本框 83"/>
          <p:cNvSpPr txBox="1"/>
          <p:nvPr/>
        </p:nvSpPr>
        <p:spPr>
          <a:xfrm>
            <a:off x="3113520" y="2809274"/>
            <a:ext cx="20446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添加标题</a:t>
            </a:r>
            <a:endParaRPr lang="zh-CN" altLang="en-US" sz="1600" b="1" dirty="0">
              <a:solidFill>
                <a:schemeClr val="bg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85" name="文本框 84"/>
          <p:cNvSpPr txBox="1"/>
          <p:nvPr/>
        </p:nvSpPr>
        <p:spPr>
          <a:xfrm>
            <a:off x="3173754" y="3197883"/>
            <a:ext cx="204555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点击添加标题文字，要求添加的标题文字简洁明了且符合</a:t>
            </a:r>
            <a:r>
              <a:rPr lang="en-US" altLang="zh-CN" sz="1400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PPT</a:t>
            </a:r>
            <a:r>
              <a:rPr lang="zh-CN" altLang="en-US" sz="1400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的核心思想。要求添加的标题文字简洁明了且符合</a:t>
            </a:r>
            <a:r>
              <a:rPr lang="en-US" altLang="zh-CN" sz="1400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PPT</a:t>
            </a:r>
            <a:r>
              <a:rPr lang="zh-CN" altLang="en-US" sz="1400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的核心思想。</a:t>
            </a:r>
            <a:endParaRPr lang="en-US" altLang="zh-CN" sz="1400" dirty="0">
              <a:solidFill>
                <a:schemeClr val="bg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grpSp>
        <p:nvGrpSpPr>
          <p:cNvPr id="86" name="组合 85"/>
          <p:cNvGrpSpPr/>
          <p:nvPr/>
        </p:nvGrpSpPr>
        <p:grpSpPr>
          <a:xfrm rot="2395105">
            <a:off x="2330535" y="2399330"/>
            <a:ext cx="3054261" cy="3470684"/>
            <a:chOff x="5533448" y="826221"/>
            <a:chExt cx="3752791" cy="4368686"/>
          </a:xfrm>
        </p:grpSpPr>
        <p:sp>
          <p:nvSpPr>
            <p:cNvPr id="87" name="任意多边形 11"/>
            <p:cNvSpPr/>
            <p:nvPr/>
          </p:nvSpPr>
          <p:spPr>
            <a:xfrm rot="926282">
              <a:off x="5533448" y="826221"/>
              <a:ext cx="1556286" cy="3761972"/>
            </a:xfrm>
            <a:custGeom>
              <a:avLst/>
              <a:gdLst>
                <a:gd name="connsiteX0" fmla="*/ 1407213 w 1556286"/>
                <a:gd name="connsiteY0" fmla="*/ 33179 h 3761972"/>
                <a:gd name="connsiteX1" fmla="*/ 1556286 w 1556286"/>
                <a:gd name="connsiteY1" fmla="*/ 0 h 3761972"/>
                <a:gd name="connsiteX2" fmla="*/ 472535 w 1556286"/>
                <a:gd name="connsiteY2" fmla="*/ 1881047 h 3761972"/>
                <a:gd name="connsiteX3" fmla="*/ 1556216 w 1556286"/>
                <a:gd name="connsiteY3" fmla="*/ 3761972 h 3761972"/>
                <a:gd name="connsiteX4" fmla="*/ 1485433 w 1556286"/>
                <a:gd name="connsiteY4" fmla="*/ 3749131 h 3761972"/>
                <a:gd name="connsiteX5" fmla="*/ 69653 w 1556286"/>
                <a:gd name="connsiteY5" fmla="*/ 2391355 h 3761972"/>
                <a:gd name="connsiteX6" fmla="*/ 1407213 w 1556286"/>
                <a:gd name="connsiteY6" fmla="*/ 33179 h 3761972"/>
                <a:gd name="connsiteX0-1" fmla="*/ 472535 w 1556286"/>
                <a:gd name="connsiteY0-2" fmla="*/ 1881047 h 3761972"/>
                <a:gd name="connsiteX1-3" fmla="*/ 1556216 w 1556286"/>
                <a:gd name="connsiteY1-4" fmla="*/ 3761972 h 3761972"/>
                <a:gd name="connsiteX2-5" fmla="*/ 1485433 w 1556286"/>
                <a:gd name="connsiteY2-6" fmla="*/ 3749131 h 3761972"/>
                <a:gd name="connsiteX3-7" fmla="*/ 69653 w 1556286"/>
                <a:gd name="connsiteY3-8" fmla="*/ 2391355 h 3761972"/>
                <a:gd name="connsiteX4-9" fmla="*/ 1407213 w 1556286"/>
                <a:gd name="connsiteY4-10" fmla="*/ 33179 h 3761972"/>
                <a:gd name="connsiteX5-11" fmla="*/ 1556286 w 1556286"/>
                <a:gd name="connsiteY5-12" fmla="*/ 0 h 3761972"/>
                <a:gd name="connsiteX6-13" fmla="*/ 563975 w 1556286"/>
                <a:gd name="connsiteY6-14" fmla="*/ 1972487 h 3761972"/>
                <a:gd name="connsiteX0-15" fmla="*/ 472535 w 1556286"/>
                <a:gd name="connsiteY0-16" fmla="*/ 1881047 h 3761972"/>
                <a:gd name="connsiteX1-17" fmla="*/ 1556216 w 1556286"/>
                <a:gd name="connsiteY1-18" fmla="*/ 3761972 h 3761972"/>
                <a:gd name="connsiteX2-19" fmla="*/ 1485433 w 1556286"/>
                <a:gd name="connsiteY2-20" fmla="*/ 3749131 h 3761972"/>
                <a:gd name="connsiteX3-21" fmla="*/ 69653 w 1556286"/>
                <a:gd name="connsiteY3-22" fmla="*/ 2391355 h 3761972"/>
                <a:gd name="connsiteX4-23" fmla="*/ 1407213 w 1556286"/>
                <a:gd name="connsiteY4-24" fmla="*/ 33179 h 3761972"/>
                <a:gd name="connsiteX5-25" fmla="*/ 1556286 w 1556286"/>
                <a:gd name="connsiteY5-26" fmla="*/ 0 h 3761972"/>
                <a:gd name="connsiteX0-27" fmla="*/ 1556216 w 1556286"/>
                <a:gd name="connsiteY0-28" fmla="*/ 3761972 h 3761972"/>
                <a:gd name="connsiteX1-29" fmla="*/ 1485433 w 1556286"/>
                <a:gd name="connsiteY1-30" fmla="*/ 3749131 h 3761972"/>
                <a:gd name="connsiteX2-31" fmla="*/ 69653 w 1556286"/>
                <a:gd name="connsiteY2-32" fmla="*/ 2391355 h 3761972"/>
                <a:gd name="connsiteX3-33" fmla="*/ 1407213 w 1556286"/>
                <a:gd name="connsiteY3-34" fmla="*/ 33179 h 3761972"/>
                <a:gd name="connsiteX4-35" fmla="*/ 1556286 w 1556286"/>
                <a:gd name="connsiteY4-36" fmla="*/ 0 h 376197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556286" h="3761972">
                  <a:moveTo>
                    <a:pt x="1556216" y="3761972"/>
                  </a:moveTo>
                  <a:lnTo>
                    <a:pt x="1485433" y="3749131"/>
                  </a:lnTo>
                  <a:cubicBezTo>
                    <a:pt x="822991" y="3595289"/>
                    <a:pt x="263414" y="3092982"/>
                    <a:pt x="69653" y="2391355"/>
                  </a:cubicBezTo>
                  <a:cubicBezTo>
                    <a:pt x="-212182" y="1370805"/>
                    <a:pt x="386664" y="315014"/>
                    <a:pt x="1407213" y="33179"/>
                  </a:cubicBezTo>
                  <a:lnTo>
                    <a:pt x="1556286" y="0"/>
                  </a:lnTo>
                </a:path>
              </a:pathLst>
            </a:custGeom>
            <a:noFill/>
            <a:ln>
              <a:solidFill>
                <a:schemeClr val="bg1"/>
              </a:solidFill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  <p:sp>
          <p:nvSpPr>
            <p:cNvPr id="88" name="任意多边形 12"/>
            <p:cNvSpPr/>
            <p:nvPr/>
          </p:nvSpPr>
          <p:spPr>
            <a:xfrm rot="926282">
              <a:off x="7729952" y="1432934"/>
              <a:ext cx="1556287" cy="3761973"/>
            </a:xfrm>
            <a:custGeom>
              <a:avLst/>
              <a:gdLst>
                <a:gd name="connsiteX0" fmla="*/ 69 w 1556287"/>
                <a:gd name="connsiteY0" fmla="*/ 0 h 3761973"/>
                <a:gd name="connsiteX1" fmla="*/ 70854 w 1556287"/>
                <a:gd name="connsiteY1" fmla="*/ 12842 h 3761973"/>
                <a:gd name="connsiteX2" fmla="*/ 1486634 w 1556287"/>
                <a:gd name="connsiteY2" fmla="*/ 1370618 h 3761973"/>
                <a:gd name="connsiteX3" fmla="*/ 149074 w 1556287"/>
                <a:gd name="connsiteY3" fmla="*/ 3728794 h 3761973"/>
                <a:gd name="connsiteX4" fmla="*/ 0 w 1556287"/>
                <a:gd name="connsiteY4" fmla="*/ 3761973 h 3761973"/>
                <a:gd name="connsiteX5" fmla="*/ 1083750 w 1556287"/>
                <a:gd name="connsiteY5" fmla="*/ 1880926 h 3761973"/>
                <a:gd name="connsiteX6" fmla="*/ 69 w 1556287"/>
                <a:gd name="connsiteY6" fmla="*/ 0 h 3761973"/>
                <a:gd name="connsiteX0-1" fmla="*/ 1083750 w 1556287"/>
                <a:gd name="connsiteY0-2" fmla="*/ 1880926 h 3761973"/>
                <a:gd name="connsiteX1-3" fmla="*/ 69 w 1556287"/>
                <a:gd name="connsiteY1-4" fmla="*/ 0 h 3761973"/>
                <a:gd name="connsiteX2-5" fmla="*/ 70854 w 1556287"/>
                <a:gd name="connsiteY2-6" fmla="*/ 12842 h 3761973"/>
                <a:gd name="connsiteX3-7" fmla="*/ 1486634 w 1556287"/>
                <a:gd name="connsiteY3-8" fmla="*/ 1370618 h 3761973"/>
                <a:gd name="connsiteX4-9" fmla="*/ 149074 w 1556287"/>
                <a:gd name="connsiteY4-10" fmla="*/ 3728794 h 3761973"/>
                <a:gd name="connsiteX5-11" fmla="*/ 0 w 1556287"/>
                <a:gd name="connsiteY5-12" fmla="*/ 3761973 h 3761973"/>
                <a:gd name="connsiteX6-13" fmla="*/ 1175190 w 1556287"/>
                <a:gd name="connsiteY6-14" fmla="*/ 1972366 h 3761973"/>
                <a:gd name="connsiteX0-15" fmla="*/ 1083750 w 1556287"/>
                <a:gd name="connsiteY0-16" fmla="*/ 1880926 h 3761973"/>
                <a:gd name="connsiteX1-17" fmla="*/ 69 w 1556287"/>
                <a:gd name="connsiteY1-18" fmla="*/ 0 h 3761973"/>
                <a:gd name="connsiteX2-19" fmla="*/ 70854 w 1556287"/>
                <a:gd name="connsiteY2-20" fmla="*/ 12842 h 3761973"/>
                <a:gd name="connsiteX3-21" fmla="*/ 1486634 w 1556287"/>
                <a:gd name="connsiteY3-22" fmla="*/ 1370618 h 3761973"/>
                <a:gd name="connsiteX4-23" fmla="*/ 149074 w 1556287"/>
                <a:gd name="connsiteY4-24" fmla="*/ 3728794 h 3761973"/>
                <a:gd name="connsiteX5-25" fmla="*/ 0 w 1556287"/>
                <a:gd name="connsiteY5-26" fmla="*/ 3761973 h 3761973"/>
                <a:gd name="connsiteX0-27" fmla="*/ 69 w 1556287"/>
                <a:gd name="connsiteY0-28" fmla="*/ 0 h 3761973"/>
                <a:gd name="connsiteX1-29" fmla="*/ 70854 w 1556287"/>
                <a:gd name="connsiteY1-30" fmla="*/ 12842 h 3761973"/>
                <a:gd name="connsiteX2-31" fmla="*/ 1486634 w 1556287"/>
                <a:gd name="connsiteY2-32" fmla="*/ 1370618 h 3761973"/>
                <a:gd name="connsiteX3-33" fmla="*/ 149074 w 1556287"/>
                <a:gd name="connsiteY3-34" fmla="*/ 3728794 h 3761973"/>
                <a:gd name="connsiteX4-35" fmla="*/ 0 w 1556287"/>
                <a:gd name="connsiteY4-36" fmla="*/ 3761973 h 376197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556287" h="3761973">
                  <a:moveTo>
                    <a:pt x="69" y="0"/>
                  </a:moveTo>
                  <a:lnTo>
                    <a:pt x="70854" y="12842"/>
                  </a:lnTo>
                  <a:cubicBezTo>
                    <a:pt x="733295" y="166684"/>
                    <a:pt x="1292873" y="668991"/>
                    <a:pt x="1486634" y="1370618"/>
                  </a:cubicBezTo>
                  <a:cubicBezTo>
                    <a:pt x="1768469" y="2391167"/>
                    <a:pt x="1169623" y="3446959"/>
                    <a:pt x="149074" y="3728794"/>
                  </a:cubicBezTo>
                  <a:lnTo>
                    <a:pt x="0" y="3761973"/>
                  </a:lnTo>
                </a:path>
              </a:pathLst>
            </a:custGeom>
            <a:noFill/>
            <a:ln>
              <a:solidFill>
                <a:schemeClr val="bg1"/>
              </a:solidFill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/>
      <p:bldP spid="74" grpId="0"/>
      <p:bldP spid="75" grpId="0"/>
      <p:bldP spid="79" grpId="0"/>
      <p:bldP spid="80" grpId="0"/>
      <p:bldP spid="84" grpId="0"/>
      <p:bldP spid="8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582ed5f479338"/>
          <p:cNvPicPr>
            <a:picLocks noChangeAspect="1"/>
          </p:cNvPicPr>
          <p:nvPr/>
        </p:nvPicPr>
        <p:blipFill>
          <a:blip r:embed="rId1" cstate="screen"/>
          <a:srcRect/>
          <a:stretch>
            <a:fillRect/>
          </a:stretch>
        </p:blipFill>
        <p:spPr>
          <a:xfrm>
            <a:off x="8086889" y="37628"/>
            <a:ext cx="2042104" cy="832774"/>
          </a:xfrm>
          <a:prstGeom prst="rect">
            <a:avLst/>
          </a:prstGeom>
        </p:spPr>
      </p:pic>
      <p:pic>
        <p:nvPicPr>
          <p:cNvPr id="3" name="图片 2" descr="582ed5f479338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2196318" y="197176"/>
            <a:ext cx="2070158" cy="7272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891874" y="299166"/>
            <a:ext cx="4569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点击添加标题文字</a:t>
            </a:r>
            <a:endParaRPr lang="zh-CN" altLang="en-US" sz="2800" b="1" dirty="0">
              <a:solidFill>
                <a:schemeClr val="bg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539239" y="2499360"/>
            <a:ext cx="2468880" cy="4358640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823959" y="2499360"/>
            <a:ext cx="2468880" cy="4358640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080078" y="2213108"/>
            <a:ext cx="2468880" cy="4358640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751376" y="3621680"/>
            <a:ext cx="20446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添加标题</a:t>
            </a:r>
            <a:endParaRPr lang="zh-CN" altLang="en-US" sz="1600" b="1" dirty="0">
              <a:solidFill>
                <a:schemeClr val="bg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785423" y="4109157"/>
            <a:ext cx="204555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点击添加标题文字，要求添加的标题文字简洁明了且符合</a:t>
            </a:r>
            <a:r>
              <a:rPr lang="en-US" altLang="zh-CN" sz="1400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PPT</a:t>
            </a:r>
            <a:r>
              <a:rPr lang="zh-CN" altLang="en-US" sz="1400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的核心思想。要求添加的标题文字简洁明了且符合</a:t>
            </a:r>
            <a:r>
              <a:rPr lang="en-US" altLang="zh-CN" sz="1400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PPT</a:t>
            </a:r>
            <a:r>
              <a:rPr lang="zh-CN" altLang="en-US" sz="1400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的核心思想。</a:t>
            </a:r>
            <a:endParaRPr lang="en-US" altLang="zh-CN" sz="1400" dirty="0">
              <a:solidFill>
                <a:schemeClr val="bg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318004" y="2364158"/>
            <a:ext cx="20446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添加标题</a:t>
            </a:r>
            <a:endParaRPr lang="zh-CN" altLang="en-US" sz="1600" b="1" dirty="0">
              <a:solidFill>
                <a:schemeClr val="bg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352051" y="2851635"/>
            <a:ext cx="204555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点击添加标题文字，要求添加的标题文字简洁明了且符合</a:t>
            </a:r>
            <a:r>
              <a:rPr lang="en-US" altLang="zh-CN" sz="1400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PPT</a:t>
            </a:r>
            <a:r>
              <a:rPr lang="zh-CN" altLang="en-US" sz="1400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的核心思想。要求添加的标题文字简洁明了且符合</a:t>
            </a:r>
            <a:r>
              <a:rPr lang="en-US" altLang="zh-CN" sz="1400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PPT</a:t>
            </a:r>
            <a:r>
              <a:rPr lang="zh-CN" altLang="en-US" sz="1400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的核心思想。</a:t>
            </a:r>
            <a:endParaRPr lang="en-US" altLang="zh-CN" sz="1400" dirty="0">
              <a:solidFill>
                <a:schemeClr val="bg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pic>
        <p:nvPicPr>
          <p:cNvPr id="17" name="图片 16" descr="5a118daf52db5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5590502" y="4842442"/>
            <a:ext cx="1448031" cy="207221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16200000">
            <a:off x="2476740" y="1131246"/>
            <a:ext cx="1672183" cy="2462533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0245077" y="3402699"/>
            <a:ext cx="2095524" cy="344424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9012706" y="2804119"/>
            <a:ext cx="20446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添加标题</a:t>
            </a:r>
            <a:endParaRPr lang="zh-CN" altLang="en-US" sz="1600" b="1" dirty="0">
              <a:solidFill>
                <a:schemeClr val="bg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9046753" y="3291596"/>
            <a:ext cx="204555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点击添加标题文字，要求添加的标题文字简洁明了且符合</a:t>
            </a:r>
            <a:r>
              <a:rPr lang="en-US" altLang="zh-CN" sz="1400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PPT</a:t>
            </a:r>
            <a:r>
              <a:rPr lang="zh-CN" altLang="en-US" sz="1400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的核心思想。要求添加的标题文字简洁明了且符合</a:t>
            </a:r>
            <a:r>
              <a:rPr lang="en-US" altLang="zh-CN" sz="1400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PPT</a:t>
            </a:r>
            <a:r>
              <a:rPr lang="zh-CN" altLang="en-US" sz="1400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的核心思想。</a:t>
            </a:r>
            <a:endParaRPr lang="en-US" altLang="zh-CN" sz="1400" dirty="0">
              <a:solidFill>
                <a:schemeClr val="bg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582ed5f479338"/>
          <p:cNvPicPr>
            <a:picLocks noChangeAspect="1"/>
          </p:cNvPicPr>
          <p:nvPr/>
        </p:nvPicPr>
        <p:blipFill>
          <a:blip r:embed="rId1" cstate="screen"/>
          <a:srcRect/>
          <a:stretch>
            <a:fillRect/>
          </a:stretch>
        </p:blipFill>
        <p:spPr>
          <a:xfrm>
            <a:off x="8086889" y="37628"/>
            <a:ext cx="2042104" cy="832774"/>
          </a:xfrm>
          <a:prstGeom prst="rect">
            <a:avLst/>
          </a:prstGeom>
        </p:spPr>
      </p:pic>
      <p:pic>
        <p:nvPicPr>
          <p:cNvPr id="3" name="图片 2" descr="582ed5f479338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2196318" y="197176"/>
            <a:ext cx="2070158" cy="7272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891874" y="299166"/>
            <a:ext cx="4569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点击添加标题文字</a:t>
            </a:r>
            <a:endParaRPr lang="zh-CN" altLang="en-US" sz="2800" b="1" dirty="0">
              <a:solidFill>
                <a:schemeClr val="bg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-498763" y="2890490"/>
            <a:ext cx="4084320" cy="1082040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722023" y="1429399"/>
            <a:ext cx="3969381" cy="1011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点击添加标题文字，要求添加的标题文字简洁明了且符合</a:t>
            </a:r>
            <a:r>
              <a:rPr lang="en-US" altLang="zh-CN" sz="1400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PPT</a:t>
            </a:r>
            <a:r>
              <a:rPr lang="zh-CN" altLang="en-US" sz="1400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的核心思想。点击添加标题文字点击添加标题文字。点击添加标题文字</a:t>
            </a:r>
            <a:endParaRPr lang="zh-CN" altLang="en-US" sz="1400" dirty="0">
              <a:solidFill>
                <a:schemeClr val="bg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5533601" y="1484531"/>
            <a:ext cx="951567" cy="951567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壹</a:t>
            </a:r>
            <a:endParaRPr lang="zh-CN" altLang="en-US" sz="4000" dirty="0">
              <a:solidFill>
                <a:schemeClr val="bg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722023" y="2923316"/>
            <a:ext cx="3969381" cy="1011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点击添加标题文字，要求添加的标题文字简洁明了且符合</a:t>
            </a:r>
            <a:r>
              <a:rPr lang="en-US" altLang="zh-CN" sz="1400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PPT</a:t>
            </a:r>
            <a:r>
              <a:rPr lang="zh-CN" altLang="en-US" sz="1400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的核心思想。点击添加标题文字点击添加标题文字。点击添加标题文字</a:t>
            </a:r>
            <a:endParaRPr lang="zh-CN" altLang="en-US" sz="1400" dirty="0">
              <a:solidFill>
                <a:schemeClr val="bg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5533601" y="2978448"/>
            <a:ext cx="951567" cy="951567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贰</a:t>
            </a:r>
            <a:endParaRPr lang="zh-CN" altLang="en-US" sz="4000" dirty="0">
              <a:solidFill>
                <a:schemeClr val="bg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722023" y="4593068"/>
            <a:ext cx="3969381" cy="1011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点击添加标题文字，要求添加的标题文字简洁明了且符合</a:t>
            </a:r>
            <a:r>
              <a:rPr lang="en-US" altLang="zh-CN" sz="1400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PPT</a:t>
            </a:r>
            <a:r>
              <a:rPr lang="zh-CN" altLang="en-US" sz="1400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的核心思想。点击添加标题文字点击添加标题文字。点击添加标题文字</a:t>
            </a:r>
            <a:endParaRPr lang="zh-CN" altLang="en-US" sz="1400" dirty="0">
              <a:solidFill>
                <a:schemeClr val="bg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5533601" y="4648200"/>
            <a:ext cx="951567" cy="951567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叁</a:t>
            </a:r>
            <a:endParaRPr lang="zh-CN" altLang="en-US" sz="4000" dirty="0">
              <a:solidFill>
                <a:schemeClr val="bg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pic>
        <p:nvPicPr>
          <p:cNvPr id="15" name="图片 14" descr="5a4b432cb31cc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918000" y="1861518"/>
            <a:ext cx="2227823" cy="222782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6245" y="2790641"/>
            <a:ext cx="2091332" cy="129870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37554" y="3169900"/>
            <a:ext cx="31972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点击添加标题文字</a:t>
            </a:r>
            <a:endParaRPr lang="zh-CN" altLang="en-US" sz="2800" b="1" dirty="0">
              <a:solidFill>
                <a:schemeClr val="bg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176442" y="4246654"/>
            <a:ext cx="3969381" cy="1011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点击添加标题文字，要求添加的标题文字简洁明了且符合</a:t>
            </a:r>
            <a:r>
              <a:rPr lang="en-US" altLang="zh-CN" sz="1400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PPT</a:t>
            </a:r>
            <a:r>
              <a:rPr lang="zh-CN" altLang="en-US" sz="1400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的核心思想。点击添加标题文字点击添加标题文字。点击添加标题文字</a:t>
            </a:r>
            <a:endParaRPr lang="zh-CN" altLang="en-US" sz="1400" dirty="0">
              <a:solidFill>
                <a:schemeClr val="bg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  <p:bldP spid="9" grpId="0" animBg="1"/>
      <p:bldP spid="10" grpId="0"/>
      <p:bldP spid="11" grpId="0" animBg="1"/>
      <p:bldP spid="13" grpId="0"/>
      <p:bldP spid="1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063553" y="4437112"/>
            <a:ext cx="9025003" cy="21602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</a:t>
            </a:r>
            <a:r>
              <a:rPr lang="zh-CN" altLang="en-US" sz="11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板：       </a:t>
            </a:r>
            <a:r>
              <a:rPr lang="en-US" altLang="zh-CN" sz="11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"/>
              </a:rPr>
              <a:t>www.1ppt.com/moban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"/>
              </a:rPr>
              <a:t>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en-US" altLang="zh-CN" sz="11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</a:t>
            </a:r>
            <a:r>
              <a:rPr lang="zh-CN" altLang="en-US" sz="11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www.1ppt.com/hangye/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10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节日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www.1ppt.com/jieri/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1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</a:t>
            </a:r>
            <a:r>
              <a:rPr lang="zh-CN" altLang="en-US" sz="11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材：       </a:t>
            </a:r>
            <a:r>
              <a:rPr lang="en-US" altLang="zh-CN" sz="11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www.1ppt.com/sucai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/</a:t>
            </a:r>
            <a:endParaRPr lang="en-US" altLang="zh-CN" sz="110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www.1ppt.com/beijing/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en-US" altLang="zh-CN" sz="11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</a:t>
            </a:r>
            <a:r>
              <a:rPr lang="zh-CN" altLang="en-US" sz="11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表：       </a:t>
            </a:r>
            <a:r>
              <a:rPr lang="en-US" altLang="zh-CN" sz="11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www.1ppt.com/tubiao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endParaRPr lang="en-US" altLang="zh-CN" sz="110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优秀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下载：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www.1ppt.com/xiazai/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en-US" altLang="zh-CN" sz="11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</a:t>
            </a:r>
            <a:r>
              <a:rPr lang="zh-CN" altLang="en-US" sz="11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       </a:t>
            </a:r>
            <a:r>
              <a:rPr lang="en-US" altLang="zh-CN" sz="11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www.1ppt.com/powerpoint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endParaRPr lang="en-US" altLang="zh-CN" sz="110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Word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</a:t>
            </a:r>
            <a:r>
              <a:rPr lang="zh-CN" altLang="en-US" sz="11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    </a:t>
            </a:r>
            <a:r>
              <a:rPr lang="en-US" altLang="zh-CN" sz="11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www.1ppt.com/word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en-US" altLang="zh-CN" sz="11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Excel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</a:t>
            </a:r>
            <a:r>
              <a:rPr lang="zh-CN" altLang="en-US" sz="11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     </a:t>
            </a:r>
            <a:r>
              <a:rPr lang="en-US" altLang="zh-CN" sz="11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www.1ppt.com/excel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endParaRPr lang="en-US" altLang="zh-CN" sz="110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个人简历</a:t>
            </a:r>
            <a:r>
              <a:rPr lang="zh-CN" altLang="en-US" sz="11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      </a:t>
            </a:r>
            <a:r>
              <a:rPr lang="en-US" altLang="zh-CN" sz="11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www.1ppt.com/jianli/</a:t>
            </a:r>
            <a:r>
              <a:rPr lang="en-US" altLang="zh-CN" sz="11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</a:t>
            </a:r>
            <a:r>
              <a:rPr lang="zh-CN" altLang="en-US" sz="11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件：       </a:t>
            </a:r>
            <a:r>
              <a:rPr lang="en-US" altLang="zh-CN" sz="11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2"/>
              </a:rPr>
              <a:t>www.1ppt.com/kejian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2"/>
              </a:rPr>
              <a:t>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10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手抄报</a:t>
            </a:r>
            <a:r>
              <a:rPr lang="zh-CN" altLang="en-US" sz="11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          </a:t>
            </a:r>
            <a:r>
              <a:rPr lang="en-US" altLang="zh-CN" sz="11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3"/>
              </a:rPr>
              <a:t>www.1ppt.com/shouchaobao/</a:t>
            </a:r>
            <a:r>
              <a:rPr lang="en-US" altLang="zh-CN" sz="11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zh-CN" altLang="en-US" sz="11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试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题</a:t>
            </a:r>
            <a:r>
              <a:rPr lang="zh-CN" altLang="en-US" sz="11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下载：      </a:t>
            </a:r>
            <a:r>
              <a:rPr lang="en-US" altLang="zh-CN" sz="11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4"/>
              </a:rPr>
              <a:t>www.1ppt.com/shiti/</a:t>
            </a:r>
            <a:r>
              <a:rPr lang="en-US" altLang="zh-CN" sz="11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endParaRPr lang="en-US" altLang="zh-CN" sz="110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1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教案下载：      </a:t>
            </a:r>
            <a:r>
              <a:rPr lang="en-US" altLang="zh-CN" sz="11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5"/>
              </a:rPr>
              <a:t>www.1ppt.com/jiaoan/</a:t>
            </a:r>
            <a:r>
              <a:rPr lang="en-US" altLang="zh-CN" sz="11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1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字体下载：      </a:t>
            </a:r>
            <a:r>
              <a:rPr lang="en-US" altLang="zh-CN" sz="11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6"/>
              </a:rPr>
              <a:t>www.1ppt.com/ziti/</a:t>
            </a:r>
            <a:r>
              <a:rPr lang="en-US" altLang="zh-CN" sz="11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</a:t>
            </a:r>
            <a:endParaRPr lang="zh-CN" altLang="en-US" sz="110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Rectangle 17"/>
          <p:cNvSpPr>
            <a:spLocks noChangeArrowheads="1"/>
          </p:cNvSpPr>
          <p:nvPr/>
        </p:nvSpPr>
        <p:spPr bwMode="gray">
          <a:xfrm>
            <a:off x="0" y="2998275"/>
            <a:ext cx="12192000" cy="1366829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  <a:miter lim="800000"/>
          </a:ln>
        </p:spPr>
        <p:txBody>
          <a:bodyPr wrap="none" anchor="ctr"/>
          <a:lstStyle/>
          <a:p>
            <a:pPr>
              <a:defRPr/>
            </a:pPr>
            <a:endParaRPr lang="zh-CN" altLang="en-US" kern="0" dirty="0">
              <a:solidFill>
                <a:srgbClr val="005397"/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528408" y="3097348"/>
            <a:ext cx="5471583" cy="1195751"/>
          </a:xfrm>
          <a:prstGeom prst="rect">
            <a:avLst/>
          </a:prstGeom>
          <a:noFill/>
          <a:ln w="3175" algn="ctr">
            <a:noFill/>
            <a:prstDash val="dash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rgbClr val="5B8CC1"/>
              </a:buClr>
              <a:buFont typeface="Wingdings" panose="05000000000000000000" pitchFamily="2" charset="2"/>
              <a:buNone/>
              <a:defRPr/>
            </a:pPr>
            <a:r>
              <a:rPr lang="zh-CN" altLang="en-US" sz="2000" b="1" kern="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可以在下列情况使用</a:t>
            </a:r>
            <a:endParaRPr lang="zh-CN" altLang="en-US" sz="1200" kern="0" dirty="0" smtClean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Clr>
                <a:srgbClr val="5B8CC1"/>
              </a:buClr>
              <a:buFont typeface="Wingdings" panose="05000000000000000000" pitchFamily="2" charset="2"/>
              <a:buChar char="n"/>
              <a:defRPr/>
            </a:pPr>
            <a:r>
              <a:rPr lang="zh-CN" altLang="en-US" sz="1200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</a:t>
            </a:r>
            <a:r>
              <a:rPr lang="zh-CN" altLang="en-US" sz="1200" kern="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人学习、研究。</a:t>
            </a:r>
            <a:endParaRPr lang="zh-CN" altLang="en-US" sz="1200" kern="0" dirty="0" smtClean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Clr>
                <a:srgbClr val="5B8CC1"/>
              </a:buClr>
              <a:buFont typeface="Wingdings" panose="05000000000000000000" pitchFamily="2" charset="2"/>
              <a:buChar char="n"/>
              <a:defRPr/>
            </a:pPr>
            <a:r>
              <a:rPr lang="zh-CN" altLang="en-US" sz="1200" kern="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拷贝模板中的内容用于其它幻灯片母版中使用。</a:t>
            </a:r>
            <a:endParaRPr lang="zh-CN" altLang="en-US" sz="1200" kern="0" dirty="0" smtClean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6096000" y="3097348"/>
            <a:ext cx="5471584" cy="1195751"/>
          </a:xfrm>
          <a:prstGeom prst="rect">
            <a:avLst/>
          </a:prstGeom>
          <a:noFill/>
          <a:ln w="3175" algn="ctr">
            <a:noFill/>
            <a:prstDash val="dash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rgbClr val="5B8CC1"/>
              </a:buClr>
              <a:buFont typeface="Wingdings" panose="05000000000000000000" pitchFamily="2" charset="2"/>
              <a:buNone/>
              <a:defRPr/>
            </a:pPr>
            <a:r>
              <a:rPr lang="zh-CN" altLang="en-US" sz="2000" b="1" kern="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不可以在以下情况使用</a:t>
            </a:r>
            <a:endParaRPr lang="zh-CN" altLang="en-US" sz="1050" b="1" kern="0" dirty="0" smtClean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Clr>
                <a:srgbClr val="5B8CC1"/>
              </a:buClr>
              <a:buFont typeface="Wingdings" panose="05000000000000000000" pitchFamily="2" charset="2"/>
              <a:buChar char="n"/>
              <a:defRPr/>
            </a:pPr>
            <a:r>
              <a:rPr lang="zh-CN" altLang="en-US" sz="1200" kern="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任何形式的在线付费下载。</a:t>
            </a:r>
            <a:endParaRPr lang="zh-CN" altLang="en-US" sz="1200" kern="0" dirty="0" smtClean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Clr>
                <a:srgbClr val="5B8CC1"/>
              </a:buClr>
              <a:buFont typeface="Wingdings" panose="05000000000000000000" pitchFamily="2" charset="2"/>
              <a:buChar char="n"/>
              <a:defRPr/>
            </a:pPr>
            <a:r>
              <a:rPr lang="zh-CN" altLang="en-US" sz="1200" kern="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刻录光碟销售。</a:t>
            </a:r>
            <a:endParaRPr lang="zh-CN" altLang="en-GB" sz="1200" kern="0" dirty="0" smtClean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369" y="356248"/>
            <a:ext cx="7893049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 flipV="1">
            <a:off x="-226963" y="2417184"/>
            <a:ext cx="3109081" cy="4578571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 rot="5400000">
            <a:off x="3946325" y="547651"/>
            <a:ext cx="243840" cy="3043388"/>
          </a:xfrm>
          <a:prstGeom prst="rect">
            <a:avLst/>
          </a:prstGeom>
          <a:blipFill rotWithShape="1">
            <a:blip r:embed="rId2" cstate="screen"/>
            <a:srcRect/>
            <a:stretch>
              <a:fillRect l="-42057" t="-127198" r="-102955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pic>
        <p:nvPicPr>
          <p:cNvPr id="5" name="图片 4" descr="582ed5f479338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8086889" y="37628"/>
            <a:ext cx="2042104" cy="832774"/>
          </a:xfrm>
          <a:prstGeom prst="rect">
            <a:avLst/>
          </a:prstGeom>
        </p:spPr>
      </p:pic>
      <p:pic>
        <p:nvPicPr>
          <p:cNvPr id="6" name="图片 5" descr="582ed5f479338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2196318" y="197176"/>
            <a:ext cx="2070158" cy="7272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891874" y="299166"/>
            <a:ext cx="4569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zh-CN" altLang="en-US" sz="2800" b="1" dirty="0">
              <a:solidFill>
                <a:schemeClr val="bg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429254" y="2284004"/>
            <a:ext cx="2721442" cy="400812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 cstate="print"/>
          <a:srcRect/>
          <a:stretch>
            <a:fillRect/>
          </a:stretch>
        </p:blipFill>
        <p:spPr>
          <a:xfrm>
            <a:off x="8288868" y="1787617"/>
            <a:ext cx="3149276" cy="455706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783436" y="1746179"/>
            <a:ext cx="4569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rgbClr val="00206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民歌</a:t>
            </a:r>
            <a:endParaRPr lang="zh-CN" altLang="en-US" sz="3600" b="1" dirty="0">
              <a:solidFill>
                <a:srgbClr val="00206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929112" y="2662720"/>
            <a:ext cx="534726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schemeClr val="accent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指民间歌曲。是人民群众在长期的生活劳动和斗争中口耳相传，不断加工而形成的。它是人民群众集体创作，智慧的结晶 </a:t>
            </a:r>
            <a:r>
              <a:rPr lang="en-US" altLang="zh-CN" sz="3200" b="1" dirty="0">
                <a:solidFill>
                  <a:schemeClr val="accent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.</a:t>
            </a:r>
            <a:endParaRPr lang="en-US" altLang="zh-CN" sz="3200" b="1" dirty="0">
              <a:solidFill>
                <a:schemeClr val="accent2">
                  <a:lumMod val="7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9" grpId="0" animBg="1"/>
      <p:bldP spid="12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34984" y="-450360"/>
            <a:ext cx="6527554" cy="720642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665564" y="15663"/>
            <a:ext cx="2856865" cy="6914515"/>
          </a:xfrm>
          <a:prstGeom prst="rect">
            <a:avLst/>
          </a:prstGeom>
          <a:blipFill rotWithShape="1"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0" name="组合 29"/>
          <p:cNvGrpSpPr/>
          <p:nvPr/>
        </p:nvGrpSpPr>
        <p:grpSpPr>
          <a:xfrm>
            <a:off x="832557" y="2039138"/>
            <a:ext cx="2424033" cy="2698864"/>
            <a:chOff x="8881309" y="2608256"/>
            <a:chExt cx="2424033" cy="2698864"/>
          </a:xfrm>
        </p:grpSpPr>
        <p:sp>
          <p:nvSpPr>
            <p:cNvPr id="11" name="文本框 10"/>
            <p:cNvSpPr txBox="1"/>
            <p:nvPr/>
          </p:nvSpPr>
          <p:spPr>
            <a:xfrm>
              <a:off x="9407128" y="2815378"/>
              <a:ext cx="1292662" cy="2491742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7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目录</a:t>
              </a:r>
              <a:endParaRPr lang="zh-CN" altLang="en-US" sz="7200" dirty="0">
                <a:solidFill>
                  <a:schemeClr val="tx1">
                    <a:lumMod val="95000"/>
                    <a:lumOff val="5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  <p:grpSp>
          <p:nvGrpSpPr>
            <p:cNvPr id="28" name="组合 27"/>
            <p:cNvGrpSpPr/>
            <p:nvPr/>
          </p:nvGrpSpPr>
          <p:grpSpPr>
            <a:xfrm>
              <a:off x="8881309" y="2608256"/>
              <a:ext cx="2424033" cy="2425682"/>
              <a:chOff x="187702" y="1132512"/>
              <a:chExt cx="1804030" cy="1805257"/>
            </a:xfrm>
          </p:grpSpPr>
          <p:grpSp>
            <p:nvGrpSpPr>
              <p:cNvPr id="13" name="组合 12"/>
              <p:cNvGrpSpPr/>
              <p:nvPr/>
            </p:nvGrpSpPr>
            <p:grpSpPr>
              <a:xfrm rot="2395105">
                <a:off x="275765" y="1132512"/>
                <a:ext cx="1550753" cy="1805257"/>
                <a:chOff x="5533448" y="826221"/>
                <a:chExt cx="3752791" cy="4368686"/>
              </a:xfrm>
            </p:grpSpPr>
            <p:sp>
              <p:nvSpPr>
                <p:cNvPr id="14" name="任意多边形 13"/>
                <p:cNvSpPr/>
                <p:nvPr/>
              </p:nvSpPr>
              <p:spPr>
                <a:xfrm rot="926282">
                  <a:off x="5533448" y="826221"/>
                  <a:ext cx="1556286" cy="3761972"/>
                </a:xfrm>
                <a:custGeom>
                  <a:avLst/>
                  <a:gdLst>
                    <a:gd name="connsiteX0" fmla="*/ 1407213 w 1556286"/>
                    <a:gd name="connsiteY0" fmla="*/ 33179 h 3761972"/>
                    <a:gd name="connsiteX1" fmla="*/ 1556286 w 1556286"/>
                    <a:gd name="connsiteY1" fmla="*/ 0 h 3761972"/>
                    <a:gd name="connsiteX2" fmla="*/ 472535 w 1556286"/>
                    <a:gd name="connsiteY2" fmla="*/ 1881047 h 3761972"/>
                    <a:gd name="connsiteX3" fmla="*/ 1556216 w 1556286"/>
                    <a:gd name="connsiteY3" fmla="*/ 3761972 h 3761972"/>
                    <a:gd name="connsiteX4" fmla="*/ 1485433 w 1556286"/>
                    <a:gd name="connsiteY4" fmla="*/ 3749131 h 3761972"/>
                    <a:gd name="connsiteX5" fmla="*/ 69653 w 1556286"/>
                    <a:gd name="connsiteY5" fmla="*/ 2391355 h 3761972"/>
                    <a:gd name="connsiteX6" fmla="*/ 1407213 w 1556286"/>
                    <a:gd name="connsiteY6" fmla="*/ 33179 h 3761972"/>
                    <a:gd name="connsiteX0-1" fmla="*/ 472535 w 1556286"/>
                    <a:gd name="connsiteY0-2" fmla="*/ 1881047 h 3761972"/>
                    <a:gd name="connsiteX1-3" fmla="*/ 1556216 w 1556286"/>
                    <a:gd name="connsiteY1-4" fmla="*/ 3761972 h 3761972"/>
                    <a:gd name="connsiteX2-5" fmla="*/ 1485433 w 1556286"/>
                    <a:gd name="connsiteY2-6" fmla="*/ 3749131 h 3761972"/>
                    <a:gd name="connsiteX3-7" fmla="*/ 69653 w 1556286"/>
                    <a:gd name="connsiteY3-8" fmla="*/ 2391355 h 3761972"/>
                    <a:gd name="connsiteX4-9" fmla="*/ 1407213 w 1556286"/>
                    <a:gd name="connsiteY4-10" fmla="*/ 33179 h 3761972"/>
                    <a:gd name="connsiteX5-11" fmla="*/ 1556286 w 1556286"/>
                    <a:gd name="connsiteY5-12" fmla="*/ 0 h 3761972"/>
                    <a:gd name="connsiteX6-13" fmla="*/ 563975 w 1556286"/>
                    <a:gd name="connsiteY6-14" fmla="*/ 1972487 h 3761972"/>
                    <a:gd name="connsiteX0-15" fmla="*/ 472535 w 1556286"/>
                    <a:gd name="connsiteY0-16" fmla="*/ 1881047 h 3761972"/>
                    <a:gd name="connsiteX1-17" fmla="*/ 1556216 w 1556286"/>
                    <a:gd name="connsiteY1-18" fmla="*/ 3761972 h 3761972"/>
                    <a:gd name="connsiteX2-19" fmla="*/ 1485433 w 1556286"/>
                    <a:gd name="connsiteY2-20" fmla="*/ 3749131 h 3761972"/>
                    <a:gd name="connsiteX3-21" fmla="*/ 69653 w 1556286"/>
                    <a:gd name="connsiteY3-22" fmla="*/ 2391355 h 3761972"/>
                    <a:gd name="connsiteX4-23" fmla="*/ 1407213 w 1556286"/>
                    <a:gd name="connsiteY4-24" fmla="*/ 33179 h 3761972"/>
                    <a:gd name="connsiteX5-25" fmla="*/ 1556286 w 1556286"/>
                    <a:gd name="connsiteY5-26" fmla="*/ 0 h 3761972"/>
                    <a:gd name="connsiteX0-27" fmla="*/ 1556216 w 1556286"/>
                    <a:gd name="connsiteY0-28" fmla="*/ 3761972 h 3761972"/>
                    <a:gd name="connsiteX1-29" fmla="*/ 1485433 w 1556286"/>
                    <a:gd name="connsiteY1-30" fmla="*/ 3749131 h 3761972"/>
                    <a:gd name="connsiteX2-31" fmla="*/ 69653 w 1556286"/>
                    <a:gd name="connsiteY2-32" fmla="*/ 2391355 h 3761972"/>
                    <a:gd name="connsiteX3-33" fmla="*/ 1407213 w 1556286"/>
                    <a:gd name="connsiteY3-34" fmla="*/ 33179 h 3761972"/>
                    <a:gd name="connsiteX4-35" fmla="*/ 1556286 w 1556286"/>
                    <a:gd name="connsiteY4-36" fmla="*/ 0 h 3761972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1556286" h="3761972">
                      <a:moveTo>
                        <a:pt x="1556216" y="3761972"/>
                      </a:moveTo>
                      <a:lnTo>
                        <a:pt x="1485433" y="3749131"/>
                      </a:lnTo>
                      <a:cubicBezTo>
                        <a:pt x="822991" y="3595289"/>
                        <a:pt x="263414" y="3092982"/>
                        <a:pt x="69653" y="2391355"/>
                      </a:cubicBezTo>
                      <a:cubicBezTo>
                        <a:pt x="-212182" y="1370805"/>
                        <a:pt x="386664" y="315014"/>
                        <a:pt x="1407213" y="33179"/>
                      </a:cubicBezTo>
                      <a:lnTo>
                        <a:pt x="1556286" y="0"/>
                      </a:lnTo>
                    </a:path>
                  </a:pathLst>
                </a:custGeom>
                <a:noFill/>
                <a:ln>
                  <a:solidFill>
                    <a:schemeClr val="tx1">
                      <a:lumMod val="75000"/>
                      <a:lumOff val="25000"/>
                    </a:schemeClr>
                  </a:solidFill>
                  <a:headEnd type="oval" w="med" len="med"/>
                  <a:tailEnd type="oval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5" name="任意多边形 14"/>
                <p:cNvSpPr/>
                <p:nvPr/>
              </p:nvSpPr>
              <p:spPr>
                <a:xfrm rot="926282">
                  <a:off x="7729952" y="1432934"/>
                  <a:ext cx="1556287" cy="3761973"/>
                </a:xfrm>
                <a:custGeom>
                  <a:avLst/>
                  <a:gdLst>
                    <a:gd name="connsiteX0" fmla="*/ 69 w 1556287"/>
                    <a:gd name="connsiteY0" fmla="*/ 0 h 3761973"/>
                    <a:gd name="connsiteX1" fmla="*/ 70854 w 1556287"/>
                    <a:gd name="connsiteY1" fmla="*/ 12842 h 3761973"/>
                    <a:gd name="connsiteX2" fmla="*/ 1486634 w 1556287"/>
                    <a:gd name="connsiteY2" fmla="*/ 1370618 h 3761973"/>
                    <a:gd name="connsiteX3" fmla="*/ 149074 w 1556287"/>
                    <a:gd name="connsiteY3" fmla="*/ 3728794 h 3761973"/>
                    <a:gd name="connsiteX4" fmla="*/ 0 w 1556287"/>
                    <a:gd name="connsiteY4" fmla="*/ 3761973 h 3761973"/>
                    <a:gd name="connsiteX5" fmla="*/ 1083750 w 1556287"/>
                    <a:gd name="connsiteY5" fmla="*/ 1880926 h 3761973"/>
                    <a:gd name="connsiteX6" fmla="*/ 69 w 1556287"/>
                    <a:gd name="connsiteY6" fmla="*/ 0 h 3761973"/>
                    <a:gd name="connsiteX0-1" fmla="*/ 1083750 w 1556287"/>
                    <a:gd name="connsiteY0-2" fmla="*/ 1880926 h 3761973"/>
                    <a:gd name="connsiteX1-3" fmla="*/ 69 w 1556287"/>
                    <a:gd name="connsiteY1-4" fmla="*/ 0 h 3761973"/>
                    <a:gd name="connsiteX2-5" fmla="*/ 70854 w 1556287"/>
                    <a:gd name="connsiteY2-6" fmla="*/ 12842 h 3761973"/>
                    <a:gd name="connsiteX3-7" fmla="*/ 1486634 w 1556287"/>
                    <a:gd name="connsiteY3-8" fmla="*/ 1370618 h 3761973"/>
                    <a:gd name="connsiteX4-9" fmla="*/ 149074 w 1556287"/>
                    <a:gd name="connsiteY4-10" fmla="*/ 3728794 h 3761973"/>
                    <a:gd name="connsiteX5-11" fmla="*/ 0 w 1556287"/>
                    <a:gd name="connsiteY5-12" fmla="*/ 3761973 h 3761973"/>
                    <a:gd name="connsiteX6-13" fmla="*/ 1175190 w 1556287"/>
                    <a:gd name="connsiteY6-14" fmla="*/ 1972366 h 3761973"/>
                    <a:gd name="connsiteX0-15" fmla="*/ 1083750 w 1556287"/>
                    <a:gd name="connsiteY0-16" fmla="*/ 1880926 h 3761973"/>
                    <a:gd name="connsiteX1-17" fmla="*/ 69 w 1556287"/>
                    <a:gd name="connsiteY1-18" fmla="*/ 0 h 3761973"/>
                    <a:gd name="connsiteX2-19" fmla="*/ 70854 w 1556287"/>
                    <a:gd name="connsiteY2-20" fmla="*/ 12842 h 3761973"/>
                    <a:gd name="connsiteX3-21" fmla="*/ 1486634 w 1556287"/>
                    <a:gd name="connsiteY3-22" fmla="*/ 1370618 h 3761973"/>
                    <a:gd name="connsiteX4-23" fmla="*/ 149074 w 1556287"/>
                    <a:gd name="connsiteY4-24" fmla="*/ 3728794 h 3761973"/>
                    <a:gd name="connsiteX5-25" fmla="*/ 0 w 1556287"/>
                    <a:gd name="connsiteY5-26" fmla="*/ 3761973 h 3761973"/>
                    <a:gd name="connsiteX0-27" fmla="*/ 69 w 1556287"/>
                    <a:gd name="connsiteY0-28" fmla="*/ 0 h 3761973"/>
                    <a:gd name="connsiteX1-29" fmla="*/ 70854 w 1556287"/>
                    <a:gd name="connsiteY1-30" fmla="*/ 12842 h 3761973"/>
                    <a:gd name="connsiteX2-31" fmla="*/ 1486634 w 1556287"/>
                    <a:gd name="connsiteY2-32" fmla="*/ 1370618 h 3761973"/>
                    <a:gd name="connsiteX3-33" fmla="*/ 149074 w 1556287"/>
                    <a:gd name="connsiteY3-34" fmla="*/ 3728794 h 3761973"/>
                    <a:gd name="connsiteX4-35" fmla="*/ 0 w 1556287"/>
                    <a:gd name="connsiteY4-36" fmla="*/ 3761973 h 3761973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1556287" h="3761973">
                      <a:moveTo>
                        <a:pt x="69" y="0"/>
                      </a:moveTo>
                      <a:lnTo>
                        <a:pt x="70854" y="12842"/>
                      </a:lnTo>
                      <a:cubicBezTo>
                        <a:pt x="733295" y="166684"/>
                        <a:pt x="1292873" y="668991"/>
                        <a:pt x="1486634" y="1370618"/>
                      </a:cubicBezTo>
                      <a:cubicBezTo>
                        <a:pt x="1768469" y="2391167"/>
                        <a:pt x="1169623" y="3446959"/>
                        <a:pt x="149074" y="3728794"/>
                      </a:cubicBezTo>
                      <a:lnTo>
                        <a:pt x="0" y="3761973"/>
                      </a:lnTo>
                    </a:path>
                  </a:pathLst>
                </a:custGeom>
                <a:noFill/>
                <a:ln>
                  <a:solidFill>
                    <a:schemeClr val="tx1">
                      <a:lumMod val="75000"/>
                      <a:lumOff val="25000"/>
                    </a:schemeClr>
                  </a:solidFill>
                  <a:headEnd type="oval" w="med" len="med"/>
                  <a:tailEnd type="oval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pic>
            <p:nvPicPr>
              <p:cNvPr id="16" name="图片 15"/>
              <p:cNvPicPr>
                <a:picLocks noChangeAspect="1"/>
              </p:cNvPicPr>
              <p:nvPr/>
            </p:nvPicPr>
            <p:blipFill rotWithShape="1">
              <a:blip r:embed="rId3" cstate="screen"/>
              <a:srcRect/>
              <a:stretch>
                <a:fillRect/>
              </a:stretch>
            </p:blipFill>
            <p:spPr>
              <a:xfrm>
                <a:off x="1547728" y="1475005"/>
                <a:ext cx="444004" cy="241100"/>
              </a:xfrm>
              <a:prstGeom prst="rect">
                <a:avLst/>
              </a:prstGeom>
            </p:spPr>
          </p:pic>
          <p:pic>
            <p:nvPicPr>
              <p:cNvPr id="17" name="图片 16"/>
              <p:cNvPicPr>
                <a:picLocks noChangeAspect="1"/>
              </p:cNvPicPr>
              <p:nvPr/>
            </p:nvPicPr>
            <p:blipFill rotWithShape="1">
              <a:blip r:embed="rId4" cstate="screen"/>
              <a:srcRect/>
              <a:stretch>
                <a:fillRect/>
              </a:stretch>
            </p:blipFill>
            <p:spPr>
              <a:xfrm>
                <a:off x="1458904" y="1534919"/>
                <a:ext cx="330808" cy="241100"/>
              </a:xfrm>
              <a:prstGeom prst="rect">
                <a:avLst/>
              </a:prstGeom>
            </p:spPr>
          </p:pic>
          <p:pic>
            <p:nvPicPr>
              <p:cNvPr id="18" name="图片 17"/>
              <p:cNvPicPr>
                <a:picLocks noChangeAspect="1"/>
              </p:cNvPicPr>
              <p:nvPr/>
            </p:nvPicPr>
            <p:blipFill rotWithShape="1">
              <a:blip r:embed="rId5" cstate="screen"/>
              <a:srcRect/>
              <a:stretch>
                <a:fillRect/>
              </a:stretch>
            </p:blipFill>
            <p:spPr>
              <a:xfrm>
                <a:off x="187702" y="2213868"/>
                <a:ext cx="609312" cy="276400"/>
              </a:xfrm>
              <a:prstGeom prst="rect">
                <a:avLst/>
              </a:prstGeom>
            </p:spPr>
          </p:pic>
        </p:grpSp>
      </p:grpSp>
      <p:sp>
        <p:nvSpPr>
          <p:cNvPr id="20" name="椭圆 19"/>
          <p:cNvSpPr/>
          <p:nvPr/>
        </p:nvSpPr>
        <p:spPr>
          <a:xfrm>
            <a:off x="4123874" y="1868883"/>
            <a:ext cx="751155" cy="751155"/>
          </a:xfrm>
          <a:prstGeom prst="ellipse">
            <a:avLst/>
          </a:prstGeom>
          <a:solidFill>
            <a:srgbClr val="83ACA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dirty="0">
                <a:latin typeface="华文新魏" panose="02010800040101010101" pitchFamily="2" charset="-122"/>
                <a:ea typeface="华文新魏" panose="02010800040101010101" pitchFamily="2" charset="-122"/>
              </a:rPr>
              <a:t>壹</a:t>
            </a:r>
            <a:endParaRPr lang="zh-CN" altLang="en-US" sz="40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4123873" y="3493056"/>
            <a:ext cx="751155" cy="751155"/>
          </a:xfrm>
          <a:prstGeom prst="ellipse">
            <a:avLst/>
          </a:prstGeom>
          <a:solidFill>
            <a:srgbClr val="83ACA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dirty="0">
                <a:latin typeface="华文新魏" panose="02010800040101010101" pitchFamily="2" charset="-122"/>
                <a:ea typeface="华文新魏" panose="02010800040101010101" pitchFamily="2" charset="-122"/>
              </a:rPr>
              <a:t>贰</a:t>
            </a:r>
            <a:endParaRPr lang="zh-CN" altLang="en-US" sz="40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4165624" y="5009968"/>
            <a:ext cx="751155" cy="751155"/>
          </a:xfrm>
          <a:prstGeom prst="ellipse">
            <a:avLst/>
          </a:prstGeom>
          <a:solidFill>
            <a:srgbClr val="83ACA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dirty="0">
                <a:latin typeface="华文新魏" panose="02010800040101010101" pitchFamily="2" charset="-122"/>
                <a:ea typeface="华文新魏" panose="02010800040101010101" pitchFamily="2" charset="-122"/>
              </a:rPr>
              <a:t>叁</a:t>
            </a:r>
            <a:endParaRPr lang="zh-CN" altLang="en-US" sz="40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5182729" y="1610023"/>
            <a:ext cx="2009957" cy="36327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  <a:prstDash val="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TextBox 97"/>
          <p:cNvSpPr txBox="1"/>
          <p:nvPr/>
        </p:nvSpPr>
        <p:spPr>
          <a:xfrm>
            <a:off x="5197536" y="1505322"/>
            <a:ext cx="2464868" cy="553998"/>
          </a:xfrm>
          <a:prstGeom prst="rect">
            <a:avLst/>
          </a:prstGeom>
          <a:noFill/>
        </p:spPr>
        <p:txBody>
          <a:bodyPr wrap="square" lIns="102974" tIns="0" rIns="102974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solidFill>
                  <a:schemeClr val="accent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华文黑体" pitchFamily="2" charset="-122"/>
              </a:rPr>
              <a:t>按体</a:t>
            </a:r>
            <a:r>
              <a:rPr lang="zh-CN" altLang="en-US" sz="2400" b="1" dirty="0">
                <a:solidFill>
                  <a:schemeClr val="accent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华文黑体" pitchFamily="2" charset="-122"/>
              </a:rPr>
              <a:t>裁</a:t>
            </a:r>
            <a:r>
              <a:rPr lang="zh-CN" altLang="en-US" sz="2400" b="1" dirty="0" smtClean="0">
                <a:solidFill>
                  <a:schemeClr val="accent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华文黑体" pitchFamily="2" charset="-122"/>
              </a:rPr>
              <a:t>分类</a:t>
            </a:r>
            <a:endParaRPr lang="zh-CN" altLang="en-US" sz="2400" b="1" dirty="0">
              <a:solidFill>
                <a:schemeClr val="accent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华文黑体" pitchFamily="2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5109372" y="2028719"/>
            <a:ext cx="3897735" cy="63767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solidFill>
                  <a:schemeClr val="accent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劳动号子、山歌、小调</a:t>
            </a:r>
            <a:endParaRPr lang="zh-CN" altLang="en-US" sz="2800" b="1" dirty="0">
              <a:solidFill>
                <a:schemeClr val="accent2">
                  <a:lumMod val="7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5239179" y="3009786"/>
            <a:ext cx="2932571" cy="36327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  <a:prstDash val="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TextBox 97"/>
          <p:cNvSpPr txBox="1"/>
          <p:nvPr/>
        </p:nvSpPr>
        <p:spPr>
          <a:xfrm>
            <a:off x="5217286" y="2918223"/>
            <a:ext cx="3065921" cy="467436"/>
          </a:xfrm>
          <a:prstGeom prst="rect">
            <a:avLst/>
          </a:prstGeom>
          <a:noFill/>
        </p:spPr>
        <p:txBody>
          <a:bodyPr wrap="square" lIns="102974" tIns="0" rIns="102974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7A390C"/>
                </a:solidFill>
                <a:latin typeface="黑体" panose="02010609060101010101" pitchFamily="49" charset="-122"/>
                <a:ea typeface="黑体" panose="02010609060101010101" pitchFamily="49" charset="-122"/>
                <a:cs typeface="华文黑体" pitchFamily="2" charset="-122"/>
              </a:rPr>
              <a:t>部分少数民族民歌</a:t>
            </a:r>
            <a:endParaRPr lang="zh-CN" altLang="en-US" sz="2400" b="1" dirty="0">
              <a:solidFill>
                <a:srgbClr val="7A390C"/>
              </a:solidFill>
              <a:latin typeface="黑体" panose="02010609060101010101" pitchFamily="49" charset="-122"/>
              <a:ea typeface="黑体" panose="02010609060101010101" pitchFamily="49" charset="-122"/>
              <a:cs typeface="华文黑体" pitchFamily="2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5239179" y="3407377"/>
            <a:ext cx="3767928" cy="140519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 smtClean="0">
                <a:solidFill>
                  <a:schemeClr val="accent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蒙古族长调、呼麦，维吾尔族民歌，</a:t>
            </a:r>
            <a:r>
              <a:rPr lang="zh-CN" altLang="en-US" sz="2000" b="1" dirty="0">
                <a:solidFill>
                  <a:schemeClr val="accent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藏族民歌，侗族大歌，彝族四大腔等</a:t>
            </a:r>
            <a:endParaRPr lang="zh-CN" altLang="en-US" sz="2000" b="1" dirty="0">
              <a:solidFill>
                <a:schemeClr val="accent2">
                  <a:lumMod val="7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5425027" y="4829041"/>
            <a:ext cx="3293406" cy="36327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  <a:prstDash val="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TextBox 97"/>
          <p:cNvSpPr txBox="1"/>
          <p:nvPr/>
        </p:nvSpPr>
        <p:spPr>
          <a:xfrm>
            <a:off x="5335449" y="4721636"/>
            <a:ext cx="3472562" cy="553998"/>
          </a:xfrm>
          <a:prstGeom prst="rect">
            <a:avLst/>
          </a:prstGeom>
          <a:noFill/>
        </p:spPr>
        <p:txBody>
          <a:bodyPr wrap="square" lIns="102974" tIns="0" rIns="102974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7A390C"/>
                </a:solidFill>
                <a:latin typeface="黑体" panose="02010609060101010101" pitchFamily="49" charset="-122"/>
                <a:ea typeface="黑体" panose="02010609060101010101" pitchFamily="49" charset="-122"/>
                <a:cs typeface="华文黑体" pitchFamily="2" charset="-122"/>
              </a:rPr>
              <a:t>民歌与流行音乐的融合</a:t>
            </a:r>
            <a:endParaRPr lang="zh-CN" altLang="en-US" sz="2400" b="1" dirty="0">
              <a:solidFill>
                <a:srgbClr val="7A390C"/>
              </a:solidFill>
              <a:latin typeface="黑体" panose="02010609060101010101" pitchFamily="49" charset="-122"/>
              <a:ea typeface="黑体" panose="02010609060101010101" pitchFamily="49" charset="-122"/>
              <a:cs typeface="华文黑体" pitchFamily="2" charset="-122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5217286" y="5243225"/>
            <a:ext cx="3501147" cy="63767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chemeClr val="accent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华阴老腔、呼麦乐队</a:t>
            </a:r>
            <a:endParaRPr lang="zh-CN" altLang="en-US" sz="2800" b="1" dirty="0">
              <a:solidFill>
                <a:schemeClr val="accent2">
                  <a:lumMod val="7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0" grpId="0" animBg="1"/>
      <p:bldP spid="22" grpId="0" animBg="1"/>
      <p:bldP spid="24" grpId="0" animBg="1"/>
      <p:bldP spid="31" grpId="0" animBg="1"/>
      <p:bldP spid="32" grpId="0"/>
      <p:bldP spid="33" grpId="0"/>
      <p:bldP spid="36" grpId="0" animBg="1"/>
      <p:bldP spid="37" grpId="0"/>
      <p:bldP spid="38" grpId="0"/>
      <p:bldP spid="41" grpId="0" animBg="1"/>
      <p:bldP spid="42" grpId="0"/>
      <p:bldP spid="4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1" cstate="print"/>
          <a:srcRect/>
          <a:stretch>
            <a:fillRect/>
          </a:stretch>
        </p:blipFill>
        <p:spPr>
          <a:xfrm flipH="1">
            <a:off x="2163343" y="981976"/>
            <a:ext cx="1478279" cy="164592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7467600" y="1524450"/>
            <a:ext cx="4251960" cy="5333550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25952" y="2627896"/>
            <a:ext cx="453805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简称“号子”，是直接伴随体力劳动，并和劳动节奏密切配合的民歌。产生于劳动，并且为生产劳动服务，其音乐形象粗犷豪迈、坚实有力。为了集体统一步伐，释放身体压力，一人领众人和，是劳动者发出的吆喝和呼叫</a:t>
            </a:r>
            <a:r>
              <a:rPr lang="zh-CN" altLang="en-US" sz="1400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1400" dirty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3" name="图片 12" descr="582ed5f479338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8086889" y="37628"/>
            <a:ext cx="2042104" cy="832774"/>
          </a:xfrm>
          <a:prstGeom prst="rect">
            <a:avLst/>
          </a:prstGeom>
        </p:spPr>
      </p:pic>
      <p:pic>
        <p:nvPicPr>
          <p:cNvPr id="14" name="图片 13" descr="582ed5f479338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2196318" y="197176"/>
            <a:ext cx="2070158" cy="72720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2729718" y="1281716"/>
            <a:ext cx="4569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劳动号子</a:t>
            </a:r>
            <a:endParaRPr lang="zh-CN" altLang="en-US" sz="3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1" cstate="print"/>
          <a:srcRect/>
          <a:stretch>
            <a:fillRect/>
          </a:stretch>
        </p:blipFill>
        <p:spPr>
          <a:xfrm flipH="1">
            <a:off x="10894715" y="5212080"/>
            <a:ext cx="1478279" cy="1645920"/>
          </a:xfrm>
          <a:prstGeom prst="rect">
            <a:avLst/>
          </a:prstGeom>
        </p:spPr>
      </p:pic>
      <p:pic>
        <p:nvPicPr>
          <p:cNvPr id="17" name="图片 16" descr="5a118daf5291c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5264003" y="3329274"/>
            <a:ext cx="2203597" cy="3643691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8086889" y="2583358"/>
            <a:ext cx="27813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4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搬</a:t>
            </a:r>
            <a:r>
              <a:rPr lang="zh-CN" altLang="en-US" sz="44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运号</a:t>
            </a:r>
            <a:r>
              <a:rPr lang="zh-CN" altLang="en-US" sz="44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子</a:t>
            </a:r>
            <a:endParaRPr lang="en-US" altLang="zh-CN" sz="4400" b="1" dirty="0" smtClean="0">
              <a:solidFill>
                <a:srgbClr val="FFFF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44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工</a:t>
            </a:r>
            <a:r>
              <a:rPr lang="zh-CN" altLang="en-US" sz="44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程号</a:t>
            </a:r>
            <a:r>
              <a:rPr lang="zh-CN" altLang="en-US" sz="44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子</a:t>
            </a:r>
            <a:endParaRPr lang="en-US" altLang="zh-CN" sz="4400" b="1" dirty="0" smtClean="0">
              <a:solidFill>
                <a:srgbClr val="FFFF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44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农</a:t>
            </a:r>
            <a:r>
              <a:rPr lang="zh-CN" altLang="en-US" sz="44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事号</a:t>
            </a:r>
            <a:r>
              <a:rPr lang="zh-CN" altLang="en-US" sz="44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子</a:t>
            </a:r>
            <a:endParaRPr lang="en-US" altLang="zh-CN" sz="4400" b="1" dirty="0" smtClean="0">
              <a:solidFill>
                <a:srgbClr val="FFFF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44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船</a:t>
            </a:r>
            <a:r>
              <a:rPr lang="zh-CN" altLang="en-US" sz="44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渔号</a:t>
            </a:r>
            <a:r>
              <a:rPr lang="zh-CN" altLang="en-US" sz="44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子</a:t>
            </a:r>
            <a:endParaRPr lang="zh-CN" altLang="en-US" sz="4400" b="1" dirty="0">
              <a:solidFill>
                <a:srgbClr val="FFFF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/>
      <p:bldP spid="15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33350" y="1974059"/>
            <a:ext cx="12192000" cy="2969389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769025" y="2224290"/>
            <a:ext cx="5918522" cy="637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7A390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请说出“号子”的特点。</a:t>
            </a:r>
            <a:endParaRPr lang="zh-CN" altLang="en-US" sz="2800" b="1" dirty="0">
              <a:solidFill>
                <a:srgbClr val="7A390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3" name="图片 22" descr="582ed5f479338"/>
          <p:cNvPicPr>
            <a:picLocks noChangeAspect="1"/>
          </p:cNvPicPr>
          <p:nvPr/>
        </p:nvPicPr>
        <p:blipFill>
          <a:blip r:embed="rId1" cstate="screen"/>
          <a:srcRect/>
          <a:stretch>
            <a:fillRect/>
          </a:stretch>
        </p:blipFill>
        <p:spPr>
          <a:xfrm>
            <a:off x="8086889" y="37628"/>
            <a:ext cx="2042104" cy="832774"/>
          </a:xfrm>
          <a:prstGeom prst="rect">
            <a:avLst/>
          </a:prstGeom>
        </p:spPr>
      </p:pic>
      <p:pic>
        <p:nvPicPr>
          <p:cNvPr id="25" name="图片 24" descr="582ed5f479338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2196318" y="197176"/>
            <a:ext cx="2070158" cy="727200"/>
          </a:xfrm>
          <a:prstGeom prst="rect">
            <a:avLst/>
          </a:prstGeom>
        </p:spPr>
      </p:pic>
      <p:pic>
        <p:nvPicPr>
          <p:cNvPr id="27" name="图片 26" descr="5a118daf5291c"/>
          <p:cNvPicPr>
            <a:picLocks noChangeAspect="1"/>
          </p:cNvPicPr>
          <p:nvPr/>
        </p:nvPicPr>
        <p:blipFill rotWithShape="1">
          <a:blip r:embed="rId3" cstate="screen"/>
          <a:srcRect t="-3333" r="45248" b="59962"/>
          <a:stretch>
            <a:fillRect/>
          </a:stretch>
        </p:blipFill>
        <p:spPr>
          <a:xfrm>
            <a:off x="-408128" y="2599828"/>
            <a:ext cx="3725333" cy="4362450"/>
          </a:xfrm>
          <a:prstGeom prst="rect">
            <a:avLst/>
          </a:prstGeom>
        </p:spPr>
      </p:pic>
      <p:sp>
        <p:nvSpPr>
          <p:cNvPr id="6" name="椭圆 5"/>
          <p:cNvSpPr/>
          <p:nvPr/>
        </p:nvSpPr>
        <p:spPr>
          <a:xfrm>
            <a:off x="2580264" y="2281507"/>
            <a:ext cx="1473881" cy="1473881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580264" y="2787614"/>
            <a:ext cx="1477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7A390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音</a:t>
            </a:r>
            <a:r>
              <a:rPr lang="zh-CN" altLang="en-US" sz="2400" b="1" dirty="0" smtClean="0">
                <a:solidFill>
                  <a:srgbClr val="7A390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乐感受</a:t>
            </a:r>
            <a:endParaRPr lang="zh-CN" altLang="en-US" sz="2400" b="1" dirty="0">
              <a:solidFill>
                <a:srgbClr val="7A390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769025" y="3105835"/>
            <a:ext cx="624187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曲调铿锵激昂节奏更固定，沉着有力</a:t>
            </a:r>
            <a:r>
              <a:rPr lang="zh-CN" altLang="en-US" sz="2800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2800" dirty="0" smtClean="0">
              <a:solidFill>
                <a:srgbClr val="FFFF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</a:t>
            </a:r>
            <a:r>
              <a:rPr lang="zh-CN" altLang="en-US" sz="2800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人领众人和</a:t>
            </a:r>
            <a:r>
              <a:rPr lang="zh-CN" altLang="en-US" sz="2800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2800" dirty="0" smtClean="0">
              <a:solidFill>
                <a:srgbClr val="FFFF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音</a:t>
            </a:r>
            <a:r>
              <a:rPr lang="zh-CN" altLang="en-US" sz="2800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乐风格坚毅质朴，粗犷豪放。</a:t>
            </a:r>
            <a:endParaRPr lang="zh-CN" altLang="en-US" sz="2800" dirty="0">
              <a:solidFill>
                <a:srgbClr val="FFFF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/>
      <p:bldP spid="6" grpId="0" animBg="1"/>
      <p:bldP spid="8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3654676" y="2952744"/>
            <a:ext cx="4806816" cy="4806816"/>
            <a:chOff x="2770822" y="2470150"/>
            <a:chExt cx="6431280" cy="6431280"/>
          </a:xfrm>
        </p:grpSpPr>
        <p:sp>
          <p:nvSpPr>
            <p:cNvPr id="5" name="椭圆 4"/>
            <p:cNvSpPr/>
            <p:nvPr/>
          </p:nvSpPr>
          <p:spPr>
            <a:xfrm>
              <a:off x="3316922" y="3016250"/>
              <a:ext cx="5339080" cy="5339080"/>
            </a:xfrm>
            <a:prstGeom prst="ellipse">
              <a:avLst/>
            </a:prstGeom>
            <a:blipFill rotWithShape="1">
              <a:blip r:embed="rId1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2770822" y="2470150"/>
              <a:ext cx="6431280" cy="6431280"/>
            </a:xfrm>
            <a:prstGeom prst="ellipse">
              <a:avLst/>
            </a:prstGeom>
            <a:noFill/>
            <a:ln w="66675">
              <a:solidFill>
                <a:schemeClr val="bg1"/>
              </a:solidFill>
            </a:ln>
            <a:effectLst>
              <a:outerShdw blurRad="2286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4812659" y="1905630"/>
            <a:ext cx="4005726" cy="5899014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162050" y="3187943"/>
            <a:ext cx="1885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rgbClr val="7A390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一般山歌</a:t>
            </a:r>
            <a:endParaRPr lang="zh-CN" altLang="en-US" sz="2800" b="1" dirty="0">
              <a:solidFill>
                <a:srgbClr val="7A390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14349" y="3812199"/>
            <a:ext cx="33430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0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0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、信天游</a:t>
            </a:r>
            <a:r>
              <a:rPr lang="en-US" altLang="zh-CN" sz="20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0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赶牲灵</a:t>
            </a:r>
            <a:r>
              <a:rPr lang="en-US" altLang="zh-CN" sz="20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endParaRPr lang="en-US" altLang="zh-CN" sz="2000" b="1" dirty="0" smtClean="0">
              <a:solidFill>
                <a:srgbClr val="FFFF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20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0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、青海花儿</a:t>
            </a:r>
            <a:r>
              <a:rPr lang="en-US" altLang="zh-CN" sz="20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0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花儿与少年</a:t>
            </a:r>
            <a:r>
              <a:rPr lang="en-US" altLang="zh-CN" sz="20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endParaRPr lang="zh-CN" altLang="en-US" sz="2000" b="1" dirty="0">
              <a:solidFill>
                <a:srgbClr val="FFFF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324362" y="1519274"/>
            <a:ext cx="1628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rgbClr val="7A390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田秧山歌</a:t>
            </a:r>
            <a:endParaRPr lang="zh-CN" altLang="en-US" sz="2800" b="1" dirty="0">
              <a:solidFill>
                <a:srgbClr val="7A390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266476" y="2163646"/>
            <a:ext cx="36757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主要用于插秧、车水等劳动中。</a:t>
            </a:r>
            <a:endParaRPr lang="zh-CN" altLang="en-US" sz="2000" b="1" dirty="0">
              <a:solidFill>
                <a:srgbClr val="FFFF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9307394" y="3517384"/>
            <a:ext cx="16273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rgbClr val="7A390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放牧山歌</a:t>
            </a:r>
            <a:endParaRPr lang="zh-CN" altLang="en-US" sz="2800" b="1" dirty="0">
              <a:solidFill>
                <a:srgbClr val="7A390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793804" y="4152539"/>
            <a:ext cx="2670377" cy="1405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放牧</a:t>
            </a:r>
            <a:r>
              <a:rPr lang="zh-CN" altLang="en-US" sz="20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者为吆喝牲畜或互相问答逗趣所唱的山歌。</a:t>
            </a:r>
            <a:endParaRPr lang="zh-CN" altLang="en-US" sz="2000" b="1" dirty="0">
              <a:solidFill>
                <a:srgbClr val="FFFF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7" name="图片 16" descr="582ed5f479338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8086889" y="37628"/>
            <a:ext cx="2042104" cy="832774"/>
          </a:xfrm>
          <a:prstGeom prst="rect">
            <a:avLst/>
          </a:prstGeom>
        </p:spPr>
      </p:pic>
      <p:pic>
        <p:nvPicPr>
          <p:cNvPr id="18" name="图片 17" descr="582ed5f479338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2196318" y="197176"/>
            <a:ext cx="2070158" cy="72720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891874" y="299166"/>
            <a:ext cx="4569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 smtClean="0">
                <a:solidFill>
                  <a:schemeClr val="bg2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山  歌</a:t>
            </a:r>
            <a:endParaRPr lang="zh-CN" altLang="en-US" sz="4000" b="1" dirty="0">
              <a:solidFill>
                <a:schemeClr val="bg2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椭圆 8"/>
          <p:cNvSpPr/>
          <p:nvPr/>
        </p:nvSpPr>
        <p:spPr>
          <a:xfrm>
            <a:off x="717630" y="1645920"/>
            <a:ext cx="4387770" cy="4387770"/>
          </a:xfrm>
          <a:prstGeom prst="ellipse">
            <a:avLst/>
          </a:prstGeom>
          <a:noFill/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 flipV="1">
            <a:off x="540510" y="1888694"/>
            <a:ext cx="2814660" cy="4144996"/>
          </a:xfrm>
          <a:prstGeom prst="rect">
            <a:avLst/>
          </a:prstGeom>
        </p:spPr>
      </p:pic>
      <p:sp>
        <p:nvSpPr>
          <p:cNvPr id="13" name="椭圆 12"/>
          <p:cNvSpPr/>
          <p:nvPr/>
        </p:nvSpPr>
        <p:spPr>
          <a:xfrm>
            <a:off x="5908579" y="2436150"/>
            <a:ext cx="735671" cy="735671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壹</a:t>
            </a:r>
            <a:endParaRPr lang="zh-CN" altLang="en-US" sz="4000" dirty="0">
              <a:solidFill>
                <a:schemeClr val="bg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5908579" y="4094652"/>
            <a:ext cx="735671" cy="735671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b="1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贰</a:t>
            </a:r>
            <a:endParaRPr lang="zh-CN" altLang="en-US" sz="4000" b="1" dirty="0">
              <a:solidFill>
                <a:schemeClr val="bg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pic>
        <p:nvPicPr>
          <p:cNvPr id="15" name="图片 14" descr="582ed5f479338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8086889" y="37628"/>
            <a:ext cx="2042104" cy="832774"/>
          </a:xfrm>
          <a:prstGeom prst="rect">
            <a:avLst/>
          </a:prstGeom>
        </p:spPr>
      </p:pic>
      <p:pic>
        <p:nvPicPr>
          <p:cNvPr id="16" name="图片 15" descr="582ed5f479338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2196318" y="197176"/>
            <a:ext cx="2070158" cy="727200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3891874" y="299166"/>
            <a:ext cx="45696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 smtClean="0">
                <a:solidFill>
                  <a:srgbClr val="7A390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小调</a:t>
            </a:r>
            <a:endParaRPr lang="zh-CN" altLang="en-US" sz="4400" b="1" dirty="0">
              <a:solidFill>
                <a:srgbClr val="7A390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6895694" y="2350884"/>
            <a:ext cx="3960005" cy="79348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36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沂蒙山小调</a:t>
            </a:r>
            <a:r>
              <a:rPr lang="en-US" altLang="zh-CN" sz="36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endParaRPr lang="zh-CN" altLang="en-US" sz="3600" b="1" dirty="0">
              <a:solidFill>
                <a:srgbClr val="FFFF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6895694" y="3990353"/>
            <a:ext cx="3960005" cy="79348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36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茉莉花</a:t>
            </a:r>
            <a:r>
              <a:rPr lang="en-US" altLang="zh-CN" sz="36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endParaRPr lang="zh-CN" altLang="en-US" sz="3600" b="1" dirty="0">
              <a:solidFill>
                <a:srgbClr val="FFFF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89152" y="2166218"/>
            <a:ext cx="1477328" cy="256347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7A390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一般流行于城镇集市的汉族民间歌舞小曲</a:t>
            </a:r>
            <a:endParaRPr lang="zh-CN" altLang="en-US" sz="2800" b="1" dirty="0">
              <a:solidFill>
                <a:srgbClr val="7A390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 descr="5a094962eca1e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 flipH="1">
            <a:off x="7643224" y="2226776"/>
            <a:ext cx="4548777" cy="4639063"/>
          </a:xfrm>
          <a:custGeom>
            <a:avLst/>
            <a:gdLst>
              <a:gd name="connsiteX0" fmla="*/ 4548777 w 4548777"/>
              <a:gd name="connsiteY0" fmla="*/ 0 h 4639063"/>
              <a:gd name="connsiteX1" fmla="*/ 1290515 w 4548777"/>
              <a:gd name="connsiteY1" fmla="*/ 0 h 4639063"/>
              <a:gd name="connsiteX2" fmla="*/ 0 w 4548777"/>
              <a:gd name="connsiteY2" fmla="*/ 1418183 h 4639063"/>
              <a:gd name="connsiteX3" fmla="*/ 0 w 4548777"/>
              <a:gd name="connsiteY3" fmla="*/ 4639063 h 4639063"/>
              <a:gd name="connsiteX4" fmla="*/ 4548777 w 4548777"/>
              <a:gd name="connsiteY4" fmla="*/ 4639063 h 4639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48777" h="4639063">
                <a:moveTo>
                  <a:pt x="4548777" y="0"/>
                </a:moveTo>
                <a:lnTo>
                  <a:pt x="1290515" y="0"/>
                </a:lnTo>
                <a:lnTo>
                  <a:pt x="0" y="1418183"/>
                </a:lnTo>
                <a:lnTo>
                  <a:pt x="0" y="4639063"/>
                </a:lnTo>
                <a:lnTo>
                  <a:pt x="4548777" y="4639063"/>
                </a:lnTo>
                <a:close/>
              </a:path>
            </a:pathLst>
          </a:custGeom>
        </p:spPr>
      </p:pic>
      <p:grpSp>
        <p:nvGrpSpPr>
          <p:cNvPr id="17" name="组合 16"/>
          <p:cNvGrpSpPr/>
          <p:nvPr/>
        </p:nvGrpSpPr>
        <p:grpSpPr>
          <a:xfrm>
            <a:off x="5021997" y="1373816"/>
            <a:ext cx="2083711" cy="2425682"/>
            <a:chOff x="5021997" y="1373816"/>
            <a:chExt cx="2083711" cy="2425682"/>
          </a:xfrm>
        </p:grpSpPr>
        <p:sp>
          <p:nvSpPr>
            <p:cNvPr id="6" name="文本框 5"/>
            <p:cNvSpPr txBox="1"/>
            <p:nvPr/>
          </p:nvSpPr>
          <p:spPr>
            <a:xfrm>
              <a:off x="5367884" y="1937711"/>
              <a:ext cx="1538883" cy="1275232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8800" dirty="0">
                  <a:solidFill>
                    <a:schemeClr val="bg1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贰</a:t>
              </a:r>
              <a:endParaRPr lang="zh-CN" altLang="en-US" sz="8800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  <p:grpSp>
          <p:nvGrpSpPr>
            <p:cNvPr id="8" name="组合 7"/>
            <p:cNvGrpSpPr/>
            <p:nvPr/>
          </p:nvGrpSpPr>
          <p:grpSpPr>
            <a:xfrm rot="2395105">
              <a:off x="5021997" y="1373816"/>
              <a:ext cx="2083711" cy="2425682"/>
              <a:chOff x="5533448" y="826221"/>
              <a:chExt cx="3752791" cy="4368686"/>
            </a:xfrm>
          </p:grpSpPr>
          <p:sp>
            <p:nvSpPr>
              <p:cNvPr id="12" name="任意多边形 11"/>
              <p:cNvSpPr/>
              <p:nvPr/>
            </p:nvSpPr>
            <p:spPr>
              <a:xfrm rot="926282">
                <a:off x="5533448" y="826221"/>
                <a:ext cx="1556286" cy="3761972"/>
              </a:xfrm>
              <a:custGeom>
                <a:avLst/>
                <a:gdLst>
                  <a:gd name="connsiteX0" fmla="*/ 1407213 w 1556286"/>
                  <a:gd name="connsiteY0" fmla="*/ 33179 h 3761972"/>
                  <a:gd name="connsiteX1" fmla="*/ 1556286 w 1556286"/>
                  <a:gd name="connsiteY1" fmla="*/ 0 h 3761972"/>
                  <a:gd name="connsiteX2" fmla="*/ 472535 w 1556286"/>
                  <a:gd name="connsiteY2" fmla="*/ 1881047 h 3761972"/>
                  <a:gd name="connsiteX3" fmla="*/ 1556216 w 1556286"/>
                  <a:gd name="connsiteY3" fmla="*/ 3761972 h 3761972"/>
                  <a:gd name="connsiteX4" fmla="*/ 1485433 w 1556286"/>
                  <a:gd name="connsiteY4" fmla="*/ 3749131 h 3761972"/>
                  <a:gd name="connsiteX5" fmla="*/ 69653 w 1556286"/>
                  <a:gd name="connsiteY5" fmla="*/ 2391355 h 3761972"/>
                  <a:gd name="connsiteX6" fmla="*/ 1407213 w 1556286"/>
                  <a:gd name="connsiteY6" fmla="*/ 33179 h 3761972"/>
                  <a:gd name="connsiteX0-1" fmla="*/ 472535 w 1556286"/>
                  <a:gd name="connsiteY0-2" fmla="*/ 1881047 h 3761972"/>
                  <a:gd name="connsiteX1-3" fmla="*/ 1556216 w 1556286"/>
                  <a:gd name="connsiteY1-4" fmla="*/ 3761972 h 3761972"/>
                  <a:gd name="connsiteX2-5" fmla="*/ 1485433 w 1556286"/>
                  <a:gd name="connsiteY2-6" fmla="*/ 3749131 h 3761972"/>
                  <a:gd name="connsiteX3-7" fmla="*/ 69653 w 1556286"/>
                  <a:gd name="connsiteY3-8" fmla="*/ 2391355 h 3761972"/>
                  <a:gd name="connsiteX4-9" fmla="*/ 1407213 w 1556286"/>
                  <a:gd name="connsiteY4-10" fmla="*/ 33179 h 3761972"/>
                  <a:gd name="connsiteX5-11" fmla="*/ 1556286 w 1556286"/>
                  <a:gd name="connsiteY5-12" fmla="*/ 0 h 3761972"/>
                  <a:gd name="connsiteX6-13" fmla="*/ 563975 w 1556286"/>
                  <a:gd name="connsiteY6-14" fmla="*/ 1972487 h 3761972"/>
                  <a:gd name="connsiteX0-15" fmla="*/ 472535 w 1556286"/>
                  <a:gd name="connsiteY0-16" fmla="*/ 1881047 h 3761972"/>
                  <a:gd name="connsiteX1-17" fmla="*/ 1556216 w 1556286"/>
                  <a:gd name="connsiteY1-18" fmla="*/ 3761972 h 3761972"/>
                  <a:gd name="connsiteX2-19" fmla="*/ 1485433 w 1556286"/>
                  <a:gd name="connsiteY2-20" fmla="*/ 3749131 h 3761972"/>
                  <a:gd name="connsiteX3-21" fmla="*/ 69653 w 1556286"/>
                  <a:gd name="connsiteY3-22" fmla="*/ 2391355 h 3761972"/>
                  <a:gd name="connsiteX4-23" fmla="*/ 1407213 w 1556286"/>
                  <a:gd name="connsiteY4-24" fmla="*/ 33179 h 3761972"/>
                  <a:gd name="connsiteX5-25" fmla="*/ 1556286 w 1556286"/>
                  <a:gd name="connsiteY5-26" fmla="*/ 0 h 3761972"/>
                  <a:gd name="connsiteX0-27" fmla="*/ 1556216 w 1556286"/>
                  <a:gd name="connsiteY0-28" fmla="*/ 3761972 h 3761972"/>
                  <a:gd name="connsiteX1-29" fmla="*/ 1485433 w 1556286"/>
                  <a:gd name="connsiteY1-30" fmla="*/ 3749131 h 3761972"/>
                  <a:gd name="connsiteX2-31" fmla="*/ 69653 w 1556286"/>
                  <a:gd name="connsiteY2-32" fmla="*/ 2391355 h 3761972"/>
                  <a:gd name="connsiteX3-33" fmla="*/ 1407213 w 1556286"/>
                  <a:gd name="connsiteY3-34" fmla="*/ 33179 h 3761972"/>
                  <a:gd name="connsiteX4-35" fmla="*/ 1556286 w 1556286"/>
                  <a:gd name="connsiteY4-36" fmla="*/ 0 h 376197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556286" h="3761972">
                    <a:moveTo>
                      <a:pt x="1556216" y="3761972"/>
                    </a:moveTo>
                    <a:lnTo>
                      <a:pt x="1485433" y="3749131"/>
                    </a:lnTo>
                    <a:cubicBezTo>
                      <a:pt x="822991" y="3595289"/>
                      <a:pt x="263414" y="3092982"/>
                      <a:pt x="69653" y="2391355"/>
                    </a:cubicBezTo>
                    <a:cubicBezTo>
                      <a:pt x="-212182" y="1370805"/>
                      <a:pt x="386664" y="315014"/>
                      <a:pt x="1407213" y="33179"/>
                    </a:cubicBezTo>
                    <a:lnTo>
                      <a:pt x="1556286" y="0"/>
                    </a:lnTo>
                  </a:path>
                </a:pathLst>
              </a:custGeom>
              <a:noFill/>
              <a:ln>
                <a:solidFill>
                  <a:schemeClr val="bg1"/>
                </a:solidFill>
                <a:headEnd type="oval" w="med" len="med"/>
                <a:tailEnd type="oval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隶书" panose="02010509060101010101" pitchFamily="49" charset="-122"/>
                  <a:ea typeface="隶书" panose="02010509060101010101" pitchFamily="49" charset="-122"/>
                </a:endParaRPr>
              </a:p>
            </p:txBody>
          </p:sp>
          <p:sp>
            <p:nvSpPr>
              <p:cNvPr id="13" name="任意多边形 12"/>
              <p:cNvSpPr/>
              <p:nvPr/>
            </p:nvSpPr>
            <p:spPr>
              <a:xfrm rot="926282">
                <a:off x="7729952" y="1432934"/>
                <a:ext cx="1556287" cy="3761973"/>
              </a:xfrm>
              <a:custGeom>
                <a:avLst/>
                <a:gdLst>
                  <a:gd name="connsiteX0" fmla="*/ 69 w 1556287"/>
                  <a:gd name="connsiteY0" fmla="*/ 0 h 3761973"/>
                  <a:gd name="connsiteX1" fmla="*/ 70854 w 1556287"/>
                  <a:gd name="connsiteY1" fmla="*/ 12842 h 3761973"/>
                  <a:gd name="connsiteX2" fmla="*/ 1486634 w 1556287"/>
                  <a:gd name="connsiteY2" fmla="*/ 1370618 h 3761973"/>
                  <a:gd name="connsiteX3" fmla="*/ 149074 w 1556287"/>
                  <a:gd name="connsiteY3" fmla="*/ 3728794 h 3761973"/>
                  <a:gd name="connsiteX4" fmla="*/ 0 w 1556287"/>
                  <a:gd name="connsiteY4" fmla="*/ 3761973 h 3761973"/>
                  <a:gd name="connsiteX5" fmla="*/ 1083750 w 1556287"/>
                  <a:gd name="connsiteY5" fmla="*/ 1880926 h 3761973"/>
                  <a:gd name="connsiteX6" fmla="*/ 69 w 1556287"/>
                  <a:gd name="connsiteY6" fmla="*/ 0 h 3761973"/>
                  <a:gd name="connsiteX0-1" fmla="*/ 1083750 w 1556287"/>
                  <a:gd name="connsiteY0-2" fmla="*/ 1880926 h 3761973"/>
                  <a:gd name="connsiteX1-3" fmla="*/ 69 w 1556287"/>
                  <a:gd name="connsiteY1-4" fmla="*/ 0 h 3761973"/>
                  <a:gd name="connsiteX2-5" fmla="*/ 70854 w 1556287"/>
                  <a:gd name="connsiteY2-6" fmla="*/ 12842 h 3761973"/>
                  <a:gd name="connsiteX3-7" fmla="*/ 1486634 w 1556287"/>
                  <a:gd name="connsiteY3-8" fmla="*/ 1370618 h 3761973"/>
                  <a:gd name="connsiteX4-9" fmla="*/ 149074 w 1556287"/>
                  <a:gd name="connsiteY4-10" fmla="*/ 3728794 h 3761973"/>
                  <a:gd name="connsiteX5-11" fmla="*/ 0 w 1556287"/>
                  <a:gd name="connsiteY5-12" fmla="*/ 3761973 h 3761973"/>
                  <a:gd name="connsiteX6-13" fmla="*/ 1175190 w 1556287"/>
                  <a:gd name="connsiteY6-14" fmla="*/ 1972366 h 3761973"/>
                  <a:gd name="connsiteX0-15" fmla="*/ 1083750 w 1556287"/>
                  <a:gd name="connsiteY0-16" fmla="*/ 1880926 h 3761973"/>
                  <a:gd name="connsiteX1-17" fmla="*/ 69 w 1556287"/>
                  <a:gd name="connsiteY1-18" fmla="*/ 0 h 3761973"/>
                  <a:gd name="connsiteX2-19" fmla="*/ 70854 w 1556287"/>
                  <a:gd name="connsiteY2-20" fmla="*/ 12842 h 3761973"/>
                  <a:gd name="connsiteX3-21" fmla="*/ 1486634 w 1556287"/>
                  <a:gd name="connsiteY3-22" fmla="*/ 1370618 h 3761973"/>
                  <a:gd name="connsiteX4-23" fmla="*/ 149074 w 1556287"/>
                  <a:gd name="connsiteY4-24" fmla="*/ 3728794 h 3761973"/>
                  <a:gd name="connsiteX5-25" fmla="*/ 0 w 1556287"/>
                  <a:gd name="connsiteY5-26" fmla="*/ 3761973 h 3761973"/>
                  <a:gd name="connsiteX0-27" fmla="*/ 69 w 1556287"/>
                  <a:gd name="connsiteY0-28" fmla="*/ 0 h 3761973"/>
                  <a:gd name="connsiteX1-29" fmla="*/ 70854 w 1556287"/>
                  <a:gd name="connsiteY1-30" fmla="*/ 12842 h 3761973"/>
                  <a:gd name="connsiteX2-31" fmla="*/ 1486634 w 1556287"/>
                  <a:gd name="connsiteY2-32" fmla="*/ 1370618 h 3761973"/>
                  <a:gd name="connsiteX3-33" fmla="*/ 149074 w 1556287"/>
                  <a:gd name="connsiteY3-34" fmla="*/ 3728794 h 3761973"/>
                  <a:gd name="connsiteX4-35" fmla="*/ 0 w 1556287"/>
                  <a:gd name="connsiteY4-36" fmla="*/ 3761973 h 376197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556287" h="3761973">
                    <a:moveTo>
                      <a:pt x="69" y="0"/>
                    </a:moveTo>
                    <a:lnTo>
                      <a:pt x="70854" y="12842"/>
                    </a:lnTo>
                    <a:cubicBezTo>
                      <a:pt x="733295" y="166684"/>
                      <a:pt x="1292873" y="668991"/>
                      <a:pt x="1486634" y="1370618"/>
                    </a:cubicBezTo>
                    <a:cubicBezTo>
                      <a:pt x="1768469" y="2391167"/>
                      <a:pt x="1169623" y="3446959"/>
                      <a:pt x="149074" y="3728794"/>
                    </a:cubicBezTo>
                    <a:lnTo>
                      <a:pt x="0" y="3761973"/>
                    </a:lnTo>
                  </a:path>
                </a:pathLst>
              </a:custGeom>
              <a:noFill/>
              <a:ln>
                <a:solidFill>
                  <a:schemeClr val="bg1"/>
                </a:solidFill>
                <a:headEnd type="oval" w="med" len="med"/>
                <a:tailEnd type="oval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隶书" panose="02010509060101010101" pitchFamily="49" charset="-122"/>
                  <a:ea typeface="隶书" panose="02010509060101010101" pitchFamily="49" charset="-122"/>
                </a:endParaRPr>
              </a:p>
            </p:txBody>
          </p:sp>
        </p:grpSp>
      </p:grpSp>
      <p:grpSp>
        <p:nvGrpSpPr>
          <p:cNvPr id="16" name="组合 15"/>
          <p:cNvGrpSpPr/>
          <p:nvPr/>
        </p:nvGrpSpPr>
        <p:grpSpPr>
          <a:xfrm>
            <a:off x="7342583" y="934135"/>
            <a:ext cx="3018210" cy="1705096"/>
            <a:chOff x="6611753" y="1834016"/>
            <a:chExt cx="715949" cy="404465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2" cstate="screen">
              <a:lum bright="70000" contrast="-70000"/>
            </a:blip>
            <a:srcRect/>
            <a:stretch>
              <a:fillRect/>
            </a:stretch>
          </p:blipFill>
          <p:spPr>
            <a:xfrm>
              <a:off x="6731104" y="1834016"/>
              <a:ext cx="596598" cy="32396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3" cstate="screen">
              <a:lum bright="70000" contrast="-70000"/>
            </a:blip>
            <a:srcRect/>
            <a:stretch>
              <a:fillRect/>
            </a:stretch>
          </p:blipFill>
          <p:spPr>
            <a:xfrm>
              <a:off x="6611753" y="1914521"/>
              <a:ext cx="444499" cy="323960"/>
            </a:xfrm>
            <a:prstGeom prst="rect">
              <a:avLst/>
            </a:prstGeom>
          </p:spPr>
        </p:pic>
      </p:grpSp>
      <p:pic>
        <p:nvPicPr>
          <p:cNvPr id="14" name="图片 13" descr="582ed5f479338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7342583" y="1950134"/>
            <a:ext cx="2042104" cy="832774"/>
          </a:xfrm>
          <a:prstGeom prst="rect">
            <a:avLst/>
          </a:prstGeom>
        </p:spPr>
      </p:pic>
      <p:pic>
        <p:nvPicPr>
          <p:cNvPr id="15" name="图片 14" descr="582ed5f479338"/>
          <p:cNvPicPr>
            <a:picLocks noChangeAspect="1"/>
          </p:cNvPicPr>
          <p:nvPr/>
        </p:nvPicPr>
        <p:blipFill>
          <a:blip r:embed="rId5" cstate="screen"/>
          <a:srcRect b="-7072"/>
          <a:stretch>
            <a:fillRect/>
          </a:stretch>
        </p:blipFill>
        <p:spPr>
          <a:xfrm>
            <a:off x="2332237" y="3596012"/>
            <a:ext cx="2070158" cy="1278213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3603913" y="4138532"/>
            <a:ext cx="50668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rgbClr val="7A390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中国部分少数民族民歌</a:t>
            </a:r>
            <a:endParaRPr lang="zh-CN" altLang="en-US" sz="3600" b="1" dirty="0">
              <a:solidFill>
                <a:srgbClr val="7A390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2275760" y="1741480"/>
            <a:ext cx="3018210" cy="1705096"/>
            <a:chOff x="6611753" y="1834016"/>
            <a:chExt cx="715949" cy="404465"/>
          </a:xfrm>
        </p:grpSpPr>
        <p:pic>
          <p:nvPicPr>
            <p:cNvPr id="22" name="图片 21"/>
            <p:cNvPicPr>
              <a:picLocks noChangeAspect="1"/>
            </p:cNvPicPr>
            <p:nvPr/>
          </p:nvPicPr>
          <p:blipFill rotWithShape="1">
            <a:blip r:embed="rId2" cstate="screen">
              <a:lum bright="70000" contrast="-70000"/>
            </a:blip>
            <a:srcRect/>
            <a:stretch>
              <a:fillRect/>
            </a:stretch>
          </p:blipFill>
          <p:spPr>
            <a:xfrm>
              <a:off x="6731104" y="1834016"/>
              <a:ext cx="596598" cy="323960"/>
            </a:xfrm>
            <a:prstGeom prst="rect">
              <a:avLst/>
            </a:prstGeom>
          </p:spPr>
        </p:pic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3" cstate="screen">
              <a:lum bright="70000" contrast="-70000"/>
            </a:blip>
            <a:srcRect/>
            <a:stretch>
              <a:fillRect/>
            </a:stretch>
          </p:blipFill>
          <p:spPr>
            <a:xfrm>
              <a:off x="6611753" y="1914521"/>
              <a:ext cx="444499" cy="323960"/>
            </a:xfrm>
            <a:prstGeom prst="rect">
              <a:avLst/>
            </a:prstGeom>
          </p:spPr>
        </p:pic>
      </p:grpSp>
      <p:pic>
        <p:nvPicPr>
          <p:cNvPr id="26" name="图片 25" descr="5a118daf52db5"/>
          <p:cNvPicPr>
            <a:picLocks noChangeAspect="1"/>
          </p:cNvPicPr>
          <p:nvPr/>
        </p:nvPicPr>
        <p:blipFill rotWithShape="1">
          <a:blip r:embed="rId6" cstate="screen"/>
          <a:srcRect l="41938" t="-2070" r="6658" b="13544"/>
          <a:stretch>
            <a:fillRect/>
          </a:stretch>
        </p:blipFill>
        <p:spPr>
          <a:xfrm>
            <a:off x="469068" y="1678788"/>
            <a:ext cx="2500132" cy="43057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2419</Words>
  <Application>WPS 演示</Application>
  <PresentationFormat>自定义</PresentationFormat>
  <Paragraphs>233</Paragraphs>
  <Slides>24</Slides>
  <Notes>22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24</vt:i4>
      </vt:variant>
    </vt:vector>
  </HeadingPairs>
  <TitlesOfParts>
    <vt:vector size="42" baseType="lpstr">
      <vt:lpstr>Arial</vt:lpstr>
      <vt:lpstr>宋体</vt:lpstr>
      <vt:lpstr>Wingdings</vt:lpstr>
      <vt:lpstr>华文隶书</vt:lpstr>
      <vt:lpstr>华康标题宋</vt:lpstr>
      <vt:lpstr>华康标题宋W9(P)</vt:lpstr>
      <vt:lpstr>隶书</vt:lpstr>
      <vt:lpstr>楷体</vt:lpstr>
      <vt:lpstr>华文新魏</vt:lpstr>
      <vt:lpstr>黑体</vt:lpstr>
      <vt:lpstr>华文黑体</vt:lpstr>
      <vt:lpstr>Calibri</vt:lpstr>
      <vt:lpstr>汉仪大宋简</vt:lpstr>
      <vt:lpstr>微软雅黑</vt:lpstr>
      <vt:lpstr>Arial</vt:lpstr>
      <vt:lpstr>Calibri Light</vt:lpstr>
      <vt:lpstr>第一PPT，www.1ppt.com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精致中国风</dc:title>
  <dc:creator/>
  <cp:keywords>www.1ppt.com</cp:keywords>
  <dc:description>www.1ppt.com</dc:description>
  <cp:lastModifiedBy>Administrator</cp:lastModifiedBy>
  <cp:revision>10</cp:revision>
  <dcterms:created xsi:type="dcterms:W3CDTF">2018-11-30T05:30:00Z</dcterms:created>
  <dcterms:modified xsi:type="dcterms:W3CDTF">2021-06-23T01:27:51Z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2052-10.1.0.6029</vt:lpwstr>
  </property>
</Properties>
</file>