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3.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57" r:id="rId2"/>
    <p:sldId id="258" r:id="rId3"/>
    <p:sldId id="259" r:id="rId4"/>
    <p:sldId id="288" r:id="rId5"/>
    <p:sldId id="260" r:id="rId6"/>
    <p:sldId id="261" r:id="rId7"/>
    <p:sldId id="262" r:id="rId8"/>
    <p:sldId id="263" r:id="rId9"/>
    <p:sldId id="264" r:id="rId10"/>
    <p:sldId id="265" r:id="rId11"/>
    <p:sldId id="269" r:id="rId12"/>
    <p:sldId id="278" r:id="rId1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10"/>
      </p:cViewPr>
      <p:guideLst>
        <p:guide orient="horz" pos="2160"/>
        <p:guide pos="287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49E67A-79FB-4424-A404-2BDED4EBC20F}" type="datetimeFigureOut">
              <a:rPr lang="zh-CN" altLang="en-US" smtClean="0"/>
              <a:t>2021/2/26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B9B8E5-F4C9-4109-B40C-7E8100D3AEE1}" type="slidenum">
              <a:rPr lang="zh-CN" altLang="en-US" smtClean="0"/>
              <a:t>‹#›</a:t>
            </a:fld>
            <a:endParaRPr lang="zh-CN" altLang="en-US"/>
          </a:p>
        </p:txBody>
      </p:sp>
    </p:spTree>
    <p:extLst>
      <p:ext uri="{BB962C8B-B14F-4D97-AF65-F5344CB8AC3E}">
        <p14:creationId xmlns:p14="http://schemas.microsoft.com/office/powerpoint/2010/main" val="172972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0B9B8E5-F4C9-4109-B40C-7E8100D3AEE1}" type="slidenum">
              <a:rPr lang="zh-CN" altLang="en-US" smtClean="0"/>
              <a:t>3</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0B9B8E5-F4C9-4109-B40C-7E8100D3AEE1}" type="slidenum">
              <a:rPr lang="zh-CN" altLang="en-US" smtClean="0"/>
              <a:t>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E366521-4DD1-4187-B766-6EFF0F6A0237}" type="datetimeFigureOut">
              <a:rPr lang="zh-CN" altLang="en-US" smtClean="0"/>
              <a:t>2021/2/26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6FD2582-C87F-46C3-BDB7-C0B39CAF7338}"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E366521-4DD1-4187-B766-6EFF0F6A0237}" type="datetimeFigureOut">
              <a:rPr lang="zh-CN" altLang="en-US" smtClean="0"/>
              <a:t>2021/2/26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6FD2582-C87F-46C3-BDB7-C0B39CAF7338}"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E366521-4DD1-4187-B766-6EFF0F6A0237}" type="datetimeFigureOut">
              <a:rPr lang="zh-CN" altLang="en-US" smtClean="0"/>
              <a:t>2021/2/26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6FD2582-C87F-46C3-BDB7-C0B39CAF7338}"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566740" y="252415"/>
            <a:ext cx="8008937" cy="757237"/>
          </a:xfr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566740" y="1206500"/>
            <a:ext cx="8008937" cy="5254625"/>
          </a:xfrm>
        </p:spPr>
        <p:txBody>
          <a:bodyPr rtlCol="0">
            <a:normAutofit/>
          </a:bodyPr>
          <a:lstStyle/>
          <a:p>
            <a:pPr lvl="0"/>
            <a:endParaRPr lang="zh-CN" altLang="en-US" noProof="0"/>
          </a:p>
        </p:txBody>
      </p:sp>
      <p:sp>
        <p:nvSpPr>
          <p:cNvPr id="4" name="日期占位符 3"/>
          <p:cNvSpPr>
            <a:spLocks noGrp="1"/>
          </p:cNvSpPr>
          <p:nvPr>
            <p:ph type="dt" sz="half" idx="10"/>
          </p:nvPr>
        </p:nvSpPr>
        <p:spPr>
          <a:xfrm>
            <a:off x="628650" y="6356986"/>
            <a:ext cx="2057400" cy="363854"/>
          </a:xfrm>
        </p:spPr>
        <p:txBody>
          <a:bodyPr/>
          <a:lstStyle>
            <a:lvl1pPr>
              <a:defRPr/>
            </a:lvl1pPr>
          </a:lstStyle>
          <a:p>
            <a:pPr>
              <a:defRPr/>
            </a:pPr>
            <a:endParaRPr lang="en-US" altLang="zh-CN"/>
          </a:p>
        </p:txBody>
      </p:sp>
      <p:sp>
        <p:nvSpPr>
          <p:cNvPr id="5" name="页脚占位符 4"/>
          <p:cNvSpPr>
            <a:spLocks noGrp="1"/>
          </p:cNvSpPr>
          <p:nvPr>
            <p:ph type="ftr" sz="quarter" idx="11"/>
          </p:nvPr>
        </p:nvSpPr>
        <p:spPr>
          <a:xfrm>
            <a:off x="3028950" y="6356986"/>
            <a:ext cx="3086100" cy="363854"/>
          </a:xfrm>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a:xfrm>
            <a:off x="6457950" y="6356986"/>
            <a:ext cx="2057400" cy="363854"/>
          </a:xfrm>
        </p:spPr>
        <p:txBody>
          <a:bodyPr/>
          <a:lstStyle>
            <a:lvl1pPr>
              <a:defRPr/>
            </a:lvl1pPr>
          </a:lstStyle>
          <a:p>
            <a:pPr>
              <a:defRPr/>
            </a:pPr>
            <a:fld id="{E12538F4-9EFD-4B39-8F93-A443744BE7F1}" type="slidenum">
              <a:rPr lang="zh-CN" altLang="en-US"/>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E366521-4DD1-4187-B766-6EFF0F6A0237}" type="datetimeFigureOut">
              <a:rPr lang="zh-CN" altLang="en-US" smtClean="0"/>
              <a:t>2021/2/26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6FD2582-C87F-46C3-BDB7-C0B39CAF7338}"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E366521-4DD1-4187-B766-6EFF0F6A0237}" type="datetimeFigureOut">
              <a:rPr lang="zh-CN" altLang="en-US" smtClean="0"/>
              <a:t>2021/2/26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6FD2582-C87F-46C3-BDB7-C0B39CAF7338}"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E366521-4DD1-4187-B766-6EFF0F6A0237}" type="datetimeFigureOut">
              <a:rPr lang="zh-CN" altLang="en-US" smtClean="0"/>
              <a:t>2021/2/26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6FD2582-C87F-46C3-BDB7-C0B39CAF7338}"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E366521-4DD1-4187-B766-6EFF0F6A0237}" type="datetimeFigureOut">
              <a:rPr lang="zh-CN" altLang="en-US" smtClean="0"/>
              <a:t>2021/2/26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6FD2582-C87F-46C3-BDB7-C0B39CAF7338}"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E366521-4DD1-4187-B766-6EFF0F6A0237}" type="datetimeFigureOut">
              <a:rPr lang="zh-CN" altLang="en-US" smtClean="0"/>
              <a:t>2021/2/26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6FD2582-C87F-46C3-BDB7-C0B39CAF7338}"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E366521-4DD1-4187-B766-6EFF0F6A0237}" type="datetimeFigureOut">
              <a:rPr lang="zh-CN" altLang="en-US" smtClean="0"/>
              <a:t>2021/2/26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6FD2582-C87F-46C3-BDB7-C0B39CAF7338}"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E366521-4DD1-4187-B766-6EFF0F6A0237}" type="datetimeFigureOut">
              <a:rPr lang="zh-CN" altLang="en-US" smtClean="0"/>
              <a:t>2021/2/26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6FD2582-C87F-46C3-BDB7-C0B39CAF7338}"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E366521-4DD1-4187-B766-6EFF0F6A0237}" type="datetimeFigureOut">
              <a:rPr lang="zh-CN" altLang="en-US" smtClean="0"/>
              <a:t>2021/2/26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6FD2582-C87F-46C3-BDB7-C0B39CAF7338}"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366521-4DD1-4187-B766-6EFF0F6A0237}" type="datetimeFigureOut">
              <a:rPr lang="zh-CN" altLang="en-US" smtClean="0"/>
              <a:t>2021/2/26</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FD2582-C87F-46C3-BDB7-C0B39CAF7338}"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slideLayout" Target="../slideLayouts/slideLayout6.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1050925" y="1230630"/>
            <a:ext cx="7042150" cy="4168140"/>
          </a:xfrm>
          <a:prstGeom prst="rect">
            <a:avLst/>
          </a:prstGeom>
          <a:noFill/>
          <a:ln w="254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latinLnBrk="0">
              <a:spcBef>
                <a:spcPts val="0"/>
              </a:spcBef>
              <a:spcAft>
                <a:spcPts val="0"/>
              </a:spcAft>
              <a:defRPr/>
            </a:pPr>
            <a:endParaRPr kumimoji="0" lang="zh-CN" altLang="en-US" sz="1350">
              <a:cs typeface="+mn-ea"/>
              <a:sym typeface="Times New Roman" panose="02020603050405020304" pitchFamily="18" charset="0"/>
            </a:endParaRPr>
          </a:p>
        </p:txBody>
      </p:sp>
      <p:sp>
        <p:nvSpPr>
          <p:cNvPr id="11" name="任意多边形 10"/>
          <p:cNvSpPr/>
          <p:nvPr/>
        </p:nvSpPr>
        <p:spPr>
          <a:xfrm flipH="1">
            <a:off x="5989639" y="4682490"/>
            <a:ext cx="2103437" cy="716280"/>
          </a:xfrm>
          <a:custGeom>
            <a:avLst/>
            <a:gdLst>
              <a:gd name="connsiteX0" fmla="*/ 0 w 5187364"/>
              <a:gd name="connsiteY0" fmla="*/ 0 h 1471068"/>
              <a:gd name="connsiteX1" fmla="*/ 208819 w 5187364"/>
              <a:gd name="connsiteY1" fmla="*/ 99221 h 1471068"/>
              <a:gd name="connsiteX2" fmla="*/ 3579802 w 5187364"/>
              <a:gd name="connsiteY2" fmla="*/ 1166741 h 1471068"/>
              <a:gd name="connsiteX3" fmla="*/ 5035213 w 5187364"/>
              <a:gd name="connsiteY3" fmla="*/ 1448479 h 1471068"/>
              <a:gd name="connsiteX4" fmla="*/ 5187364 w 5187364"/>
              <a:gd name="connsiteY4" fmla="*/ 1471068 h 1471068"/>
              <a:gd name="connsiteX5" fmla="*/ 0 w 5187364"/>
              <a:gd name="connsiteY5" fmla="*/ 1471068 h 1471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87364" h="1471068">
                <a:moveTo>
                  <a:pt x="0" y="0"/>
                </a:moveTo>
                <a:lnTo>
                  <a:pt x="208819" y="99221"/>
                </a:lnTo>
                <a:cubicBezTo>
                  <a:pt x="1047718" y="477842"/>
                  <a:pt x="2237660" y="863596"/>
                  <a:pt x="3579802" y="1166741"/>
                </a:cubicBezTo>
                <a:cubicBezTo>
                  <a:pt x="4083105" y="1280420"/>
                  <a:pt x="4572076" y="1374410"/>
                  <a:pt x="5035213" y="1448479"/>
                </a:cubicBezTo>
                <a:lnTo>
                  <a:pt x="5187364" y="1471068"/>
                </a:lnTo>
                <a:lnTo>
                  <a:pt x="0" y="1471068"/>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sz="1350">
              <a:cs typeface="+mn-ea"/>
              <a:sym typeface="Times New Roman" panose="02020603050405020304" pitchFamily="18" charset="0"/>
            </a:endParaRPr>
          </a:p>
        </p:txBody>
      </p:sp>
      <p:sp>
        <p:nvSpPr>
          <p:cNvPr id="12" name="任意多边形 11"/>
          <p:cNvSpPr/>
          <p:nvPr/>
        </p:nvSpPr>
        <p:spPr>
          <a:xfrm flipV="1">
            <a:off x="1050925" y="1230630"/>
            <a:ext cx="2103438" cy="716280"/>
          </a:xfrm>
          <a:custGeom>
            <a:avLst/>
            <a:gdLst>
              <a:gd name="connsiteX0" fmla="*/ 0 w 5187364"/>
              <a:gd name="connsiteY0" fmla="*/ 0 h 1471068"/>
              <a:gd name="connsiteX1" fmla="*/ 208819 w 5187364"/>
              <a:gd name="connsiteY1" fmla="*/ 99221 h 1471068"/>
              <a:gd name="connsiteX2" fmla="*/ 3579802 w 5187364"/>
              <a:gd name="connsiteY2" fmla="*/ 1166741 h 1471068"/>
              <a:gd name="connsiteX3" fmla="*/ 5035213 w 5187364"/>
              <a:gd name="connsiteY3" fmla="*/ 1448479 h 1471068"/>
              <a:gd name="connsiteX4" fmla="*/ 5187364 w 5187364"/>
              <a:gd name="connsiteY4" fmla="*/ 1471068 h 1471068"/>
              <a:gd name="connsiteX5" fmla="*/ 0 w 5187364"/>
              <a:gd name="connsiteY5" fmla="*/ 1471068 h 1471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87364" h="1471068">
                <a:moveTo>
                  <a:pt x="0" y="0"/>
                </a:moveTo>
                <a:lnTo>
                  <a:pt x="208819" y="99221"/>
                </a:lnTo>
                <a:cubicBezTo>
                  <a:pt x="1047718" y="477842"/>
                  <a:pt x="2237660" y="863596"/>
                  <a:pt x="3579802" y="1166741"/>
                </a:cubicBezTo>
                <a:cubicBezTo>
                  <a:pt x="4083105" y="1280420"/>
                  <a:pt x="4572076" y="1374410"/>
                  <a:pt x="5035213" y="1448479"/>
                </a:cubicBezTo>
                <a:lnTo>
                  <a:pt x="5187364" y="1471068"/>
                </a:lnTo>
                <a:lnTo>
                  <a:pt x="0" y="1471068"/>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sz="1350">
              <a:cs typeface="+mn-ea"/>
              <a:sym typeface="Times New Roman" panose="02020603050405020304" pitchFamily="18" charset="0"/>
            </a:endParaRPr>
          </a:p>
        </p:txBody>
      </p:sp>
      <p:sp>
        <p:nvSpPr>
          <p:cNvPr id="16" name="圆角矩形 15"/>
          <p:cNvSpPr/>
          <p:nvPr/>
        </p:nvSpPr>
        <p:spPr>
          <a:xfrm>
            <a:off x="2578100" y="1905000"/>
            <a:ext cx="4108450" cy="2819400"/>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latinLnBrk="0"/>
            <a:r>
              <a:rPr kumimoji="0" lang="zh-CN" altLang="en-US" sz="4500">
                <a:solidFill>
                  <a:srgbClr val="FFFFFF"/>
                </a:solidFill>
                <a:sym typeface="Times New Roman" panose="02020603050405020304" pitchFamily="18" charset="0"/>
              </a:rPr>
              <a:t>单元设计</a:t>
            </a:r>
          </a:p>
        </p:txBody>
      </p:sp>
      <p:cxnSp>
        <p:nvCxnSpPr>
          <p:cNvPr id="18" name="直接连接符 17"/>
          <p:cNvCxnSpPr>
            <a:stCxn id="16" idx="3"/>
            <a:endCxn id="10" idx="0"/>
          </p:cNvCxnSpPr>
          <p:nvPr/>
        </p:nvCxnSpPr>
        <p:spPr>
          <a:xfrm flipH="1" flipV="1">
            <a:off x="4572000" y="1230631"/>
            <a:ext cx="2114550" cy="2084070"/>
          </a:xfrm>
          <a:prstGeom prst="line">
            <a:avLst/>
          </a:prstGeom>
          <a:ln w="254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a:stCxn id="16" idx="1"/>
            <a:endCxn id="10" idx="0"/>
          </p:cNvCxnSpPr>
          <p:nvPr/>
        </p:nvCxnSpPr>
        <p:spPr>
          <a:xfrm flipV="1">
            <a:off x="2578100" y="1230631"/>
            <a:ext cx="1993900" cy="2084070"/>
          </a:xfrm>
          <a:prstGeom prst="line">
            <a:avLst/>
          </a:prstGeom>
          <a:ln w="254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advTm="0">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47" name="Group 3"/>
          <p:cNvGraphicFramePr>
            <a:graphicFrameLocks noGrp="1"/>
          </p:cNvGraphicFramePr>
          <p:nvPr>
            <p:ph type="tbl" idx="1"/>
            <p:custDataLst>
              <p:tags r:id="rId1"/>
            </p:custDataLst>
            <p:extLst>
              <p:ext uri="{D42A27DB-BD31-4B8C-83A1-F6EECF244321}">
                <p14:modId xmlns:p14="http://schemas.microsoft.com/office/powerpoint/2010/main" val="251874329"/>
              </p:ext>
            </p:extLst>
          </p:nvPr>
        </p:nvGraphicFramePr>
        <p:xfrm>
          <a:off x="173157" y="1103784"/>
          <a:ext cx="8775700" cy="5430544"/>
        </p:xfrm>
        <a:graphic>
          <a:graphicData uri="http://schemas.openxmlformats.org/drawingml/2006/table">
            <a:tbl>
              <a:tblPr/>
              <a:tblGrid>
                <a:gridCol w="382270"/>
                <a:gridCol w="381635"/>
                <a:gridCol w="1186666"/>
                <a:gridCol w="4802019"/>
                <a:gridCol w="1038225"/>
                <a:gridCol w="984885"/>
              </a:tblGrid>
              <a:tr h="754380">
                <a:tc gridSpan="2">
                  <a:txBody>
                    <a:bodyPr/>
                    <a:lstStyle/>
                    <a:p>
                      <a:pPr marL="0" marR="0" lvl="0" indent="0" algn="ctr" defTabSz="386080" rtl="0" eaLnBrk="1" fontAlgn="base" latinLnBrk="0" hangingPunct="1">
                        <a:lnSpc>
                          <a:spcPts val="2600"/>
                        </a:lnSpc>
                        <a:spcBef>
                          <a:spcPct val="0"/>
                        </a:spcBef>
                        <a:spcAft>
                          <a:spcPct val="0"/>
                        </a:spcAft>
                        <a:buClr>
                          <a:schemeClr val="accent1"/>
                        </a:buClr>
                        <a:buSzPct val="60000"/>
                        <a:buFont typeface="Wingdings" panose="05000000000000000000" pitchFamily="2" charset="2"/>
                        <a:buNone/>
                      </a:pPr>
                      <a:r>
                        <a:rPr kumimoji="0" lang="zh-CN" altLang="en-US" sz="2000" b="1" i="0" u="none" strike="noStrike" cap="none" normalizeH="0" baseline="0" dirty="0" smtClean="0">
                          <a:ln>
                            <a:noFill/>
                          </a:ln>
                          <a:solidFill>
                            <a:srgbClr val="FFFFFF"/>
                          </a:solidFill>
                          <a:effectLst/>
                          <a:latin typeface="宋体" panose="02010600030101010101" pitchFamily="2" charset="-122"/>
                          <a:ea typeface="宋体" panose="02010600030101010101" pitchFamily="2" charset="-122"/>
                        </a:rPr>
                        <a:t>步骤</a:t>
                      </a:r>
                    </a:p>
                  </a:txBody>
                  <a:tcPr marL="75146" marR="75146" marT="46993" marB="469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hMerge="1">
                  <a:txBody>
                    <a:bodyPr/>
                    <a:lstStyle/>
                    <a:p>
                      <a:endParaRPr lang="zh-CN"/>
                    </a:p>
                  </a:txBody>
                  <a:tcPr/>
                </a:tc>
                <a:tc>
                  <a:txBody>
                    <a:bodyPr/>
                    <a:lstStyle/>
                    <a:p>
                      <a:pPr marL="0" marR="0" lvl="0" indent="0" algn="ctr" defTabSz="386080" rtl="0" eaLnBrk="1" fontAlgn="base" latinLnBrk="0" hangingPunct="1">
                        <a:lnSpc>
                          <a:spcPts val="2600"/>
                        </a:lnSpc>
                        <a:spcBef>
                          <a:spcPct val="0"/>
                        </a:spcBef>
                        <a:spcAft>
                          <a:spcPct val="0"/>
                        </a:spcAft>
                        <a:buClr>
                          <a:schemeClr val="accent1"/>
                        </a:buClr>
                        <a:buSzPct val="60000"/>
                        <a:buFont typeface="Wingdings" panose="05000000000000000000" pitchFamily="2" charset="2"/>
                        <a:buNone/>
                      </a:pPr>
                      <a:r>
                        <a:rPr kumimoji="0" lang="zh-CN" altLang="en-US" sz="2000" b="1" i="0" u="none" strike="noStrike" cap="none" normalizeH="0" baseline="0" smtClean="0">
                          <a:ln>
                            <a:noFill/>
                          </a:ln>
                          <a:solidFill>
                            <a:srgbClr val="FFFFFF"/>
                          </a:solidFill>
                          <a:effectLst/>
                          <a:latin typeface="宋体" panose="02010600030101010101" pitchFamily="2" charset="-122"/>
                          <a:ea typeface="宋体" panose="02010600030101010101" pitchFamily="2" charset="-122"/>
                        </a:rPr>
                        <a:t>教学内容</a:t>
                      </a:r>
                      <a:endParaRPr kumimoji="0" lang="en-US" altLang="zh-CN" sz="2000" b="1" i="0" u="none" strike="noStrike" cap="none" normalizeH="0" baseline="0" smtClean="0">
                        <a:ln>
                          <a:noFill/>
                        </a:ln>
                        <a:solidFill>
                          <a:srgbClr val="FFFFFF"/>
                        </a:solidFill>
                        <a:effectLst/>
                        <a:latin typeface="宋体" panose="02010600030101010101" pitchFamily="2" charset="-122"/>
                        <a:ea typeface="宋体" panose="02010600030101010101" pitchFamily="2" charset="-122"/>
                      </a:endParaRPr>
                    </a:p>
                    <a:p>
                      <a:pPr marL="0" marR="0" lvl="0" indent="0" algn="ctr" defTabSz="386080" rtl="0" eaLnBrk="1" fontAlgn="base" latinLnBrk="0" hangingPunct="1">
                        <a:lnSpc>
                          <a:spcPts val="2600"/>
                        </a:lnSpc>
                        <a:spcBef>
                          <a:spcPct val="0"/>
                        </a:spcBef>
                        <a:spcAft>
                          <a:spcPct val="0"/>
                        </a:spcAft>
                        <a:buClr>
                          <a:schemeClr val="accent1"/>
                        </a:buClr>
                        <a:buSzPct val="60000"/>
                        <a:buFont typeface="Wingdings" panose="05000000000000000000" pitchFamily="2" charset="2"/>
                        <a:buNone/>
                      </a:pPr>
                      <a:r>
                        <a:rPr kumimoji="0" lang="zh-CN" altLang="en-US" sz="2000" b="1" i="0" u="none" strike="noStrike" cap="none" normalizeH="0" baseline="0" smtClean="0">
                          <a:ln>
                            <a:noFill/>
                          </a:ln>
                          <a:solidFill>
                            <a:srgbClr val="FFFFFF"/>
                          </a:solidFill>
                          <a:effectLst/>
                          <a:latin typeface="宋体" panose="02010600030101010101" pitchFamily="2" charset="-122"/>
                          <a:ea typeface="宋体" panose="02010600030101010101" pitchFamily="2" charset="-122"/>
                        </a:rPr>
                        <a:t>及能力</a:t>
                      </a:r>
                      <a:r>
                        <a:rPr kumimoji="0" lang="en-US" altLang="zh-CN" sz="2000" b="1" i="0" u="none" strike="noStrike" cap="none" normalizeH="0" baseline="0" smtClean="0">
                          <a:ln>
                            <a:noFill/>
                          </a:ln>
                          <a:solidFill>
                            <a:srgbClr val="FFFFFF"/>
                          </a:solidFill>
                          <a:effectLst/>
                          <a:latin typeface="宋体" panose="02010600030101010101" pitchFamily="2" charset="-122"/>
                          <a:ea typeface="宋体" panose="02010600030101010101" pitchFamily="2" charset="-122"/>
                        </a:rPr>
                        <a:t>/</a:t>
                      </a:r>
                      <a:r>
                        <a:rPr kumimoji="0" lang="zh-CN" altLang="en-US" sz="2000" b="1" i="0" u="none" strike="noStrike" cap="none" normalizeH="0" baseline="0" smtClean="0">
                          <a:ln>
                            <a:noFill/>
                          </a:ln>
                          <a:solidFill>
                            <a:srgbClr val="FFFFFF"/>
                          </a:solidFill>
                          <a:effectLst/>
                          <a:latin typeface="宋体" panose="02010600030101010101" pitchFamily="2" charset="-122"/>
                          <a:ea typeface="宋体" panose="02010600030101010101" pitchFamily="2" charset="-122"/>
                        </a:rPr>
                        <a:t>知识目标</a:t>
                      </a:r>
                    </a:p>
                  </a:txBody>
                  <a:tcPr marL="75146" marR="75146" marT="46993" marB="469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386080" rtl="0" eaLnBrk="1" fontAlgn="base" latinLnBrk="0" hangingPunct="1">
                        <a:lnSpc>
                          <a:spcPts val="2600"/>
                        </a:lnSpc>
                        <a:spcBef>
                          <a:spcPct val="0"/>
                        </a:spcBef>
                        <a:spcAft>
                          <a:spcPct val="0"/>
                        </a:spcAft>
                        <a:buClr>
                          <a:schemeClr val="accent1"/>
                        </a:buClr>
                        <a:buSzPct val="60000"/>
                        <a:buFont typeface="Wingdings" panose="05000000000000000000" pitchFamily="2" charset="2"/>
                        <a:buNone/>
                      </a:pPr>
                      <a:r>
                        <a:rPr kumimoji="0" lang="zh-CN" altLang="en-US" sz="2000" b="1" i="0" u="none" strike="noStrike" cap="none" normalizeH="0" baseline="0" smtClean="0">
                          <a:ln>
                            <a:noFill/>
                          </a:ln>
                          <a:solidFill>
                            <a:srgbClr val="FFFFFF"/>
                          </a:solidFill>
                          <a:effectLst/>
                          <a:latin typeface="宋体" panose="02010600030101010101" pitchFamily="2" charset="-122"/>
                          <a:ea typeface="宋体" panose="02010600030101010101" pitchFamily="2" charset="-122"/>
                        </a:rPr>
                        <a:t>教师活动</a:t>
                      </a:r>
                    </a:p>
                  </a:txBody>
                  <a:tcPr marL="75146" marR="75146" marT="46993" marB="469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386080" rtl="0" eaLnBrk="1" fontAlgn="base" latinLnBrk="0" hangingPunct="1">
                        <a:lnSpc>
                          <a:spcPts val="2600"/>
                        </a:lnSpc>
                        <a:spcBef>
                          <a:spcPct val="0"/>
                        </a:spcBef>
                        <a:spcAft>
                          <a:spcPct val="0"/>
                        </a:spcAft>
                        <a:buClr>
                          <a:schemeClr val="accent1"/>
                        </a:buClr>
                        <a:buSzPct val="60000"/>
                        <a:buFont typeface="Wingdings" panose="05000000000000000000" pitchFamily="2" charset="2"/>
                        <a:buNone/>
                      </a:pPr>
                      <a:r>
                        <a:rPr kumimoji="0" lang="zh-CN" altLang="en-US" sz="2000" b="1" i="0" u="none" strike="noStrike" cap="none" normalizeH="0" baseline="0" smtClean="0">
                          <a:ln>
                            <a:noFill/>
                          </a:ln>
                          <a:solidFill>
                            <a:srgbClr val="FFFFFF"/>
                          </a:solidFill>
                          <a:effectLst/>
                          <a:latin typeface="宋体" panose="02010600030101010101" pitchFamily="2" charset="-122"/>
                          <a:ea typeface="宋体" panose="02010600030101010101" pitchFamily="2" charset="-122"/>
                        </a:rPr>
                        <a:t>学生</a:t>
                      </a:r>
                      <a:endParaRPr kumimoji="0" lang="en-US" altLang="zh-CN" sz="2000" b="1" i="0" u="none" strike="noStrike" cap="none" normalizeH="0" baseline="0" smtClean="0">
                        <a:ln>
                          <a:noFill/>
                        </a:ln>
                        <a:solidFill>
                          <a:srgbClr val="FFFFFF"/>
                        </a:solidFill>
                        <a:effectLst/>
                        <a:latin typeface="宋体" panose="02010600030101010101" pitchFamily="2" charset="-122"/>
                        <a:ea typeface="宋体" panose="02010600030101010101" pitchFamily="2" charset="-122"/>
                      </a:endParaRPr>
                    </a:p>
                    <a:p>
                      <a:pPr marL="0" marR="0" lvl="0" indent="0" algn="ctr" defTabSz="386080" rtl="0" eaLnBrk="1" fontAlgn="base" latinLnBrk="0" hangingPunct="1">
                        <a:lnSpc>
                          <a:spcPts val="2600"/>
                        </a:lnSpc>
                        <a:spcBef>
                          <a:spcPct val="0"/>
                        </a:spcBef>
                        <a:spcAft>
                          <a:spcPct val="0"/>
                        </a:spcAft>
                        <a:buClr>
                          <a:schemeClr val="accent1"/>
                        </a:buClr>
                        <a:buSzPct val="60000"/>
                        <a:buFont typeface="Wingdings" panose="05000000000000000000" pitchFamily="2" charset="2"/>
                        <a:buNone/>
                      </a:pPr>
                      <a:r>
                        <a:rPr kumimoji="0" lang="zh-CN" altLang="en-US" sz="2000" b="1" i="0" u="none" strike="noStrike" cap="none" normalizeH="0" baseline="0" smtClean="0">
                          <a:ln>
                            <a:noFill/>
                          </a:ln>
                          <a:solidFill>
                            <a:srgbClr val="FFFFFF"/>
                          </a:solidFill>
                          <a:effectLst/>
                          <a:latin typeface="宋体" panose="02010600030101010101" pitchFamily="2" charset="-122"/>
                          <a:ea typeface="宋体" panose="02010600030101010101" pitchFamily="2" charset="-122"/>
                        </a:rPr>
                        <a:t>活动</a:t>
                      </a:r>
                    </a:p>
                  </a:txBody>
                  <a:tcPr marL="75146" marR="75146" marT="46993" marB="469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386080" rtl="0" eaLnBrk="1" fontAlgn="base" latinLnBrk="0" hangingPunct="1">
                        <a:lnSpc>
                          <a:spcPts val="2600"/>
                        </a:lnSpc>
                        <a:spcBef>
                          <a:spcPct val="0"/>
                        </a:spcBef>
                        <a:spcAft>
                          <a:spcPct val="0"/>
                        </a:spcAft>
                        <a:buClr>
                          <a:schemeClr val="accent1"/>
                        </a:buClr>
                        <a:buSzPct val="60000"/>
                        <a:buFont typeface="Wingdings" panose="05000000000000000000" pitchFamily="2" charset="2"/>
                        <a:buNone/>
                      </a:pPr>
                      <a:r>
                        <a:rPr kumimoji="0" lang="zh-CN" altLang="en-US" sz="2000" b="1" i="0" u="none" strike="noStrike" cap="none" normalizeH="0" baseline="0" smtClean="0">
                          <a:ln>
                            <a:noFill/>
                          </a:ln>
                          <a:solidFill>
                            <a:srgbClr val="FFFFFF"/>
                          </a:solidFill>
                          <a:effectLst/>
                          <a:latin typeface="宋体" panose="02010600030101010101" pitchFamily="2" charset="-122"/>
                          <a:ea typeface="宋体" panose="02010600030101010101" pitchFamily="2" charset="-122"/>
                        </a:rPr>
                        <a:t>时间（分钟）</a:t>
                      </a:r>
                    </a:p>
                  </a:txBody>
                  <a:tcPr marL="75146" marR="75146" marT="46993" marB="469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r>
              <a:tr h="1036320">
                <a:tc rowSpan="3">
                  <a:txBody>
                    <a:bodyPr/>
                    <a:lstStyle/>
                    <a:p>
                      <a:pPr marL="0" marR="0" lvl="0" indent="0" algn="l" defTabSz="386080" rtl="0" eaLnBrk="1" fontAlgn="base" latinLnBrk="0" hangingPunct="1">
                        <a:lnSpc>
                          <a:spcPts val="2600"/>
                        </a:lnSpc>
                        <a:spcBef>
                          <a:spcPct val="0"/>
                        </a:spcBef>
                        <a:spcAft>
                          <a:spcPct val="0"/>
                        </a:spcAft>
                        <a:buClr>
                          <a:schemeClr val="accent1"/>
                        </a:buClr>
                        <a:buSzPct val="60000"/>
                        <a:buFont typeface="Wingdings" panose="05000000000000000000" pitchFamily="2" charset="2"/>
                        <a:buNone/>
                      </a:pP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步骤二</a:t>
                      </a:r>
                    </a:p>
                    <a:p>
                      <a:pPr marL="0" marR="0" lvl="0" indent="0" algn="l" defTabSz="386080" rtl="0" eaLnBrk="1" fontAlgn="base" latinLnBrk="0" hangingPunct="1">
                        <a:lnSpc>
                          <a:spcPts val="2600"/>
                        </a:lnSpc>
                        <a:spcBef>
                          <a:spcPct val="0"/>
                        </a:spcBef>
                        <a:spcAft>
                          <a:spcPct val="0"/>
                        </a:spcAft>
                        <a:buClr>
                          <a:schemeClr val="accent1"/>
                        </a:buClr>
                        <a:buSzPct val="60000"/>
                        <a:buFont typeface="Wingdings" panose="05000000000000000000" pitchFamily="2" charset="2"/>
                        <a:buNone/>
                      </a:pP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 课堂任务</a:t>
                      </a:r>
                      <a:endParaRPr kumimoji="0" lang="en-US" altLang="zh-CN"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75146" marR="75146" marT="46993" marB="469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rowSpan="3">
                  <a:txBody>
                    <a:bodyPr/>
                    <a:lstStyle/>
                    <a:p>
                      <a:pPr marL="0" marR="0" lvl="0" indent="0" algn="l" defTabSz="386080" rtl="0" eaLnBrk="1" fontAlgn="base" latinLnBrk="0" hangingPunct="1">
                        <a:lnSpc>
                          <a:spcPts val="2600"/>
                        </a:lnSpc>
                        <a:spcBef>
                          <a:spcPct val="0"/>
                        </a:spcBef>
                        <a:spcAft>
                          <a:spcPct val="0"/>
                        </a:spcAft>
                        <a:buClr>
                          <a:schemeClr val="accent1"/>
                        </a:buClr>
                        <a:buSzPct val="60000"/>
                        <a:buFont typeface="Wingdings" panose="05000000000000000000" pitchFamily="2" charset="2"/>
                        <a:buNone/>
                      </a:pPr>
                      <a:r>
                        <a:rPr kumimoji="0" lang="en-US" altLang="zh-CN"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3</a:t>
                      </a:r>
                    </a:p>
                  </a:txBody>
                  <a:tcPr marL="75146" marR="75146" marT="46993" marB="469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rowSpan="3">
                  <a:txBody>
                    <a:bodyPr/>
                    <a:lstStyle/>
                    <a:p>
                      <a:pPr marL="0" marR="0" lvl="0" indent="0" algn="ctr" defTabSz="386080" rtl="0" eaLnBrk="1" fontAlgn="base" latinLnBrk="0" hangingPunct="1">
                        <a:lnSpc>
                          <a:spcPts val="2600"/>
                        </a:lnSpc>
                        <a:spcBef>
                          <a:spcPct val="0"/>
                        </a:spcBef>
                        <a:spcAft>
                          <a:spcPct val="0"/>
                        </a:spcAft>
                        <a:buClr>
                          <a:schemeClr val="accent1"/>
                        </a:buClr>
                        <a:buSzPct val="60000"/>
                        <a:buFont typeface="Wingdings" panose="05000000000000000000" pitchFamily="2" charset="2"/>
                        <a:buNone/>
                      </a:pPr>
                      <a:r>
                        <a:rPr kumimoji="0" lang="zh-CN"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解决问题</a:t>
                      </a:r>
                    </a:p>
                  </a:txBody>
                  <a:tcPr marL="75146" marR="75146" marT="46993" marB="469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386080" rtl="0" eaLnBrk="1" fontAlgn="base" latinLnBrk="0" hangingPunct="1">
                        <a:lnSpc>
                          <a:spcPct val="100000"/>
                        </a:lnSpc>
                        <a:spcBef>
                          <a:spcPct val="0"/>
                        </a:spcBef>
                        <a:spcAft>
                          <a:spcPct val="0"/>
                        </a:spcAft>
                        <a:buClr>
                          <a:schemeClr val="accent1"/>
                        </a:buClr>
                        <a:buSzPct val="60000"/>
                        <a:buFont typeface="Wingdings" panose="05000000000000000000" pitchFamily="2" charset="2"/>
                        <a:buNone/>
                      </a:pPr>
                      <a:r>
                        <a:rPr kumimoji="0" lang="en-US" altLang="zh-CN"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1.</a:t>
                      </a:r>
                      <a:r>
                        <a:rPr kumimoji="0" lang="zh-CN" altLang="en-US"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根本原因：社会发展的历史必然性：</a:t>
                      </a:r>
                    </a:p>
                    <a:p>
                      <a:pPr marL="0" marR="0" lvl="0" indent="0" algn="l" defTabSz="386080" rtl="0" eaLnBrk="1" fontAlgn="base" latinLnBrk="0" hangingPunct="1">
                        <a:lnSpc>
                          <a:spcPct val="100000"/>
                        </a:lnSpc>
                        <a:spcBef>
                          <a:spcPct val="0"/>
                        </a:spcBef>
                        <a:spcAft>
                          <a:spcPct val="0"/>
                        </a:spcAft>
                        <a:buClr>
                          <a:schemeClr val="accent1"/>
                        </a:buClr>
                        <a:buSzPct val="60000"/>
                        <a:buFont typeface="Wingdings" panose="05000000000000000000" pitchFamily="2" charset="2"/>
                        <a:buNone/>
                      </a:pPr>
                      <a:r>
                        <a:rPr kumimoji="0" lang="zh-CN" altLang="en-US"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  </a:t>
                      </a:r>
                      <a:r>
                        <a:rPr kumimoji="0" lang="en-US"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1.1 </a:t>
                      </a:r>
                      <a:r>
                        <a:rPr kumimoji="0" lang="zh-CN" altLang="en-US"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古代连锁经营的萌芽状态；</a:t>
                      </a:r>
                      <a:endParaRPr kumimoji="0" lang="en-US" altLang="zh-CN"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endParaRPr>
                    </a:p>
                    <a:p>
                      <a:pPr marL="0" marR="0" lvl="0" indent="0" algn="l" defTabSz="386080" rtl="0" eaLnBrk="1" fontAlgn="base" latinLnBrk="0" hangingPunct="1">
                        <a:lnSpc>
                          <a:spcPct val="100000"/>
                        </a:lnSpc>
                        <a:spcBef>
                          <a:spcPct val="0"/>
                        </a:spcBef>
                        <a:spcAft>
                          <a:spcPct val="0"/>
                        </a:spcAft>
                        <a:buClr>
                          <a:schemeClr val="accent1"/>
                        </a:buClr>
                        <a:buSzPct val="60000"/>
                        <a:buFont typeface="Wingdings" panose="05000000000000000000" pitchFamily="2" charset="2"/>
                        <a:buNone/>
                      </a:pPr>
                      <a:r>
                        <a:rPr kumimoji="0" lang="en-US" altLang="zh-CN"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  1.2 </a:t>
                      </a:r>
                      <a:r>
                        <a:rPr kumimoji="0" lang="zh-CN" altLang="en-US"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社会化大生产的产物；</a:t>
                      </a:r>
                    </a:p>
                    <a:p>
                      <a:pPr marL="0" marR="0" lvl="0" indent="0" algn="l" defTabSz="386080" rtl="0" eaLnBrk="1" fontAlgn="base" latinLnBrk="0" hangingPunct="1">
                        <a:lnSpc>
                          <a:spcPct val="100000"/>
                        </a:lnSpc>
                        <a:spcBef>
                          <a:spcPct val="0"/>
                        </a:spcBef>
                        <a:spcAft>
                          <a:spcPct val="0"/>
                        </a:spcAft>
                        <a:buClr>
                          <a:schemeClr val="accent1"/>
                        </a:buClr>
                        <a:buSzPct val="60000"/>
                        <a:buFont typeface="Wingdings" panose="05000000000000000000" pitchFamily="2" charset="2"/>
                        <a:buNone/>
                      </a:pPr>
                      <a:r>
                        <a:rPr kumimoji="0" lang="zh-CN" altLang="en-US"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  </a:t>
                      </a:r>
                      <a:r>
                        <a:rPr kumimoji="0" lang="en-US"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1.3</a:t>
                      </a:r>
                      <a:r>
                        <a:rPr kumimoji="0" lang="zh-CN" altLang="en-US"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社会营商环境的改善。</a:t>
                      </a:r>
                      <a:endParaRPr kumimoji="0" lang="zh-CN" altLang="en-US" sz="1800" b="1"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endParaRPr>
                    </a:p>
                  </a:txBody>
                  <a:tcPr marL="75146" marR="75146" marT="46993" marB="469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rowSpan="3">
                  <a:txBody>
                    <a:bodyPr/>
                    <a:lstStyle/>
                    <a:p>
                      <a:pPr marL="0" marR="0" lvl="0" indent="0" algn="ctr" defTabSz="386080" rtl="0" eaLnBrk="1" fontAlgn="base" latinLnBrk="0" hangingPunct="1">
                        <a:lnSpc>
                          <a:spcPts val="2600"/>
                        </a:lnSpc>
                        <a:spcBef>
                          <a:spcPct val="0"/>
                        </a:spcBef>
                        <a:spcAft>
                          <a:spcPct val="0"/>
                        </a:spcAft>
                        <a:buClr>
                          <a:schemeClr val="accent1"/>
                        </a:buClr>
                        <a:buSzPct val="60000"/>
                        <a:buFont typeface="Wingdings" panose="05000000000000000000" pitchFamily="2" charset="2"/>
                        <a:buNone/>
                      </a:pPr>
                      <a:r>
                        <a:rPr kumimoji="0" lang="zh-CN" sz="1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听讲、</a:t>
                      </a:r>
                    </a:p>
                    <a:p>
                      <a:pPr marL="0" marR="0" lvl="0" indent="0" algn="ctr" defTabSz="386080" rtl="0" eaLnBrk="1" fontAlgn="base" latinLnBrk="0" hangingPunct="1">
                        <a:lnSpc>
                          <a:spcPts val="2600"/>
                        </a:lnSpc>
                        <a:spcBef>
                          <a:spcPct val="0"/>
                        </a:spcBef>
                        <a:spcAft>
                          <a:spcPct val="0"/>
                        </a:spcAft>
                        <a:buClr>
                          <a:schemeClr val="accent1"/>
                        </a:buClr>
                        <a:buSzPct val="60000"/>
                        <a:buFont typeface="Wingdings" panose="05000000000000000000" pitchFamily="2" charset="2"/>
                        <a:buNone/>
                      </a:pPr>
                      <a:r>
                        <a:rPr kumimoji="0" lang="zh-CN" sz="1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思考、</a:t>
                      </a:r>
                    </a:p>
                    <a:p>
                      <a:pPr marL="0" marR="0" lvl="0" indent="0" algn="ctr" defTabSz="386080" rtl="0" eaLnBrk="1" fontAlgn="base" latinLnBrk="0" hangingPunct="1">
                        <a:lnSpc>
                          <a:spcPts val="2600"/>
                        </a:lnSpc>
                        <a:spcBef>
                          <a:spcPct val="0"/>
                        </a:spcBef>
                        <a:spcAft>
                          <a:spcPct val="0"/>
                        </a:spcAft>
                        <a:buClr>
                          <a:schemeClr val="accent1"/>
                        </a:buClr>
                        <a:buSzPct val="60000"/>
                        <a:buFont typeface="Wingdings" panose="05000000000000000000" pitchFamily="2" charset="2"/>
                        <a:buNone/>
                      </a:pPr>
                      <a:r>
                        <a:rPr kumimoji="0" lang="zh-CN" sz="1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师生互动</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rowSpan="3">
                  <a:txBody>
                    <a:bodyPr/>
                    <a:lstStyle/>
                    <a:p>
                      <a:pPr marL="0" marR="0" lvl="0" indent="0" algn="ctr" defTabSz="386080" rtl="0" eaLnBrk="1" fontAlgn="base" latinLnBrk="0" hangingPunct="1">
                        <a:lnSpc>
                          <a:spcPts val="2600"/>
                        </a:lnSpc>
                        <a:spcBef>
                          <a:spcPct val="0"/>
                        </a:spcBef>
                        <a:spcAft>
                          <a:spcPct val="0"/>
                        </a:spcAft>
                        <a:buClr>
                          <a:schemeClr val="accent1"/>
                        </a:buClr>
                        <a:buSzPct val="60000"/>
                        <a:buFont typeface="Wingdings" panose="05000000000000000000" pitchFamily="2" charset="2"/>
                        <a:buNone/>
                      </a:pPr>
                      <a:r>
                        <a:rPr kumimoji="0" lang="en-US" altLang="zh-CN" sz="20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30</a:t>
                      </a:r>
                    </a:p>
                  </a:txBody>
                  <a:tcPr marL="75146" marR="75146" marT="46993" marB="469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1287212">
                <a:tc vMerge="1">
                  <a:txBody>
                    <a:bodyPr/>
                    <a:lstStyle/>
                    <a:p>
                      <a:endParaRPr lang="zh-CN"/>
                    </a:p>
                  </a:txBody>
                  <a:tcPr marL="75146" marR="75146" marT="46993" marB="469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vMerge="1">
                  <a:txBody>
                    <a:bodyPr/>
                    <a:lstStyle/>
                    <a:p>
                      <a:endParaRPr lang="zh-CN"/>
                    </a:p>
                  </a:txBody>
                  <a:tcPr marL="75146" marR="75146" marT="46993" marB="469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vMerge="1">
                  <a:txBody>
                    <a:bodyPr/>
                    <a:lstStyle/>
                    <a:p>
                      <a:endParaRPr lang="zh-CN"/>
                    </a:p>
                  </a:txBody>
                  <a:tcPr marL="75146" marR="75146" marT="46993" marB="469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386080" rtl="0" eaLnBrk="1" fontAlgn="base" latinLnBrk="0" hangingPunct="1">
                        <a:lnSpc>
                          <a:spcPct val="100000"/>
                        </a:lnSpc>
                        <a:spcBef>
                          <a:spcPct val="0"/>
                        </a:spcBef>
                        <a:spcAft>
                          <a:spcPct val="0"/>
                        </a:spcAft>
                        <a:buClr>
                          <a:schemeClr val="accent1"/>
                        </a:buClr>
                        <a:buSzPct val="60000"/>
                        <a:buFont typeface="Wingdings" panose="05000000000000000000" pitchFamily="2" charset="2"/>
                        <a:buNone/>
                      </a:pPr>
                      <a:r>
                        <a:rPr kumimoji="0" lang="en-US" altLang="zh-CN"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2.</a:t>
                      </a:r>
                      <a:r>
                        <a:rPr kumimoji="0" lang="zh-CN" altLang="en-US"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主要原因：巨大的经济效益</a:t>
                      </a:r>
                    </a:p>
                    <a:p>
                      <a:pPr marL="0" marR="0" lvl="0" indent="0" algn="l" defTabSz="386080" rtl="0" eaLnBrk="1" fontAlgn="base" latinLnBrk="0" hangingPunct="1">
                        <a:lnSpc>
                          <a:spcPct val="100000"/>
                        </a:lnSpc>
                        <a:spcBef>
                          <a:spcPct val="0"/>
                        </a:spcBef>
                        <a:spcAft>
                          <a:spcPct val="0"/>
                        </a:spcAft>
                        <a:buClr>
                          <a:schemeClr val="accent1"/>
                        </a:buClr>
                        <a:buSzPct val="60000"/>
                        <a:buFont typeface="Wingdings" panose="05000000000000000000" pitchFamily="2" charset="2"/>
                        <a:buNone/>
                      </a:pPr>
                      <a:r>
                        <a:rPr kumimoji="0" lang="zh-CN" altLang="en-US"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  </a:t>
                      </a:r>
                      <a:r>
                        <a:rPr kumimoji="0" lang="en-US" altLang="zh-CN"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2.1</a:t>
                      </a:r>
                      <a:r>
                        <a:rPr kumimoji="0" lang="zh-CN" altLang="en-US"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西方发达国家的连锁业</a:t>
                      </a:r>
                    </a:p>
                    <a:p>
                      <a:pPr marL="0" marR="0" lvl="0" indent="0" algn="l" defTabSz="386080" rtl="0" eaLnBrk="1" fontAlgn="base" latinLnBrk="0" hangingPunct="1">
                        <a:lnSpc>
                          <a:spcPct val="100000"/>
                        </a:lnSpc>
                        <a:spcBef>
                          <a:spcPct val="0"/>
                        </a:spcBef>
                        <a:spcAft>
                          <a:spcPct val="0"/>
                        </a:spcAft>
                        <a:buClr>
                          <a:schemeClr val="accent1"/>
                        </a:buClr>
                        <a:buSzPct val="60000"/>
                        <a:buFont typeface="Wingdings" panose="05000000000000000000" pitchFamily="2" charset="2"/>
                        <a:buNone/>
                      </a:pPr>
                      <a:r>
                        <a:rPr kumimoji="0" lang="zh-CN" altLang="en-US"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    </a:t>
                      </a:r>
                      <a:r>
                        <a:rPr kumimoji="0" lang="en-US" altLang="zh-CN"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1</a:t>
                      </a:r>
                      <a:r>
                        <a:rPr kumimoji="0" lang="zh-CN" altLang="en-US"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）美国，</a:t>
                      </a:r>
                      <a:r>
                        <a:rPr kumimoji="0" lang="en-US" altLang="zh-CN"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2</a:t>
                      </a:r>
                      <a:r>
                        <a:rPr kumimoji="0" lang="zh-CN" altLang="en-US"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）欧洲，</a:t>
                      </a:r>
                      <a:r>
                        <a:rPr kumimoji="0" lang="en-US" altLang="zh-CN"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3</a:t>
                      </a:r>
                      <a:r>
                        <a:rPr kumimoji="0" lang="zh-CN" altLang="en-US"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）日本</a:t>
                      </a:r>
                    </a:p>
                    <a:p>
                      <a:pPr marL="0" marR="0" lvl="0" indent="0" algn="l" defTabSz="386080" rtl="0" eaLnBrk="1" fontAlgn="base" latinLnBrk="0" hangingPunct="1">
                        <a:lnSpc>
                          <a:spcPct val="100000"/>
                        </a:lnSpc>
                        <a:spcBef>
                          <a:spcPct val="0"/>
                        </a:spcBef>
                        <a:spcAft>
                          <a:spcPct val="0"/>
                        </a:spcAft>
                        <a:buClr>
                          <a:schemeClr val="accent1"/>
                        </a:buClr>
                        <a:buSzPct val="60000"/>
                        <a:buFont typeface="Wingdings" panose="05000000000000000000" pitchFamily="2" charset="2"/>
                        <a:buNone/>
                      </a:pPr>
                      <a:r>
                        <a:rPr kumimoji="0" lang="zh-CN" altLang="en-US"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  </a:t>
                      </a:r>
                      <a:r>
                        <a:rPr kumimoji="0" lang="en-US" altLang="zh-CN"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2.2 </a:t>
                      </a:r>
                      <a:r>
                        <a:rPr kumimoji="0" lang="zh-CN" altLang="en-US"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我国的连锁业</a:t>
                      </a:r>
                    </a:p>
                    <a:p>
                      <a:pPr marL="0" marR="0" lvl="0" indent="0" algn="l" defTabSz="386080" rtl="0" eaLnBrk="1" fontAlgn="base" latinLnBrk="0" hangingPunct="1">
                        <a:lnSpc>
                          <a:spcPct val="100000"/>
                        </a:lnSpc>
                        <a:spcBef>
                          <a:spcPct val="0"/>
                        </a:spcBef>
                        <a:spcAft>
                          <a:spcPct val="0"/>
                        </a:spcAft>
                        <a:buClr>
                          <a:schemeClr val="accent1"/>
                        </a:buClr>
                        <a:buSzPct val="60000"/>
                        <a:buFont typeface="Wingdings" panose="05000000000000000000" pitchFamily="2" charset="2"/>
                        <a:buNone/>
                      </a:pPr>
                      <a:r>
                        <a:rPr kumimoji="0" lang="zh-CN" altLang="en-US"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    </a:t>
                      </a:r>
                      <a:r>
                        <a:rPr kumimoji="0" lang="en-US" altLang="zh-CN"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1</a:t>
                      </a:r>
                      <a:r>
                        <a:rPr kumimoji="0" lang="zh-CN" altLang="en-US"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）发展历程，</a:t>
                      </a:r>
                      <a:r>
                        <a:rPr kumimoji="0" lang="en-US" altLang="zh-CN"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2</a:t>
                      </a:r>
                      <a:r>
                        <a:rPr kumimoji="0" lang="zh-CN" altLang="en-US"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）发展现状及规模</a:t>
                      </a:r>
                    </a:p>
                    <a:p>
                      <a:pPr marL="0" marR="0" lvl="0" indent="0" algn="l" defTabSz="386080" rtl="0" eaLnBrk="1" fontAlgn="base" latinLnBrk="0" hangingPunct="1">
                        <a:lnSpc>
                          <a:spcPct val="100000"/>
                        </a:lnSpc>
                        <a:spcBef>
                          <a:spcPct val="0"/>
                        </a:spcBef>
                        <a:spcAft>
                          <a:spcPct val="0"/>
                        </a:spcAft>
                        <a:buClr>
                          <a:schemeClr val="accent1"/>
                        </a:buClr>
                        <a:buSzPct val="60000"/>
                        <a:buFont typeface="Wingdings" panose="05000000000000000000" pitchFamily="2" charset="2"/>
                        <a:buNone/>
                      </a:pPr>
                      <a:r>
                        <a:rPr kumimoji="0" lang="zh-CN" altLang="en-US"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  </a:t>
                      </a:r>
                      <a:r>
                        <a:rPr kumimoji="0" lang="en-US" altLang="zh-CN"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2.3 </a:t>
                      </a:r>
                      <a:r>
                        <a:rPr kumimoji="0" lang="zh-CN" altLang="en-US"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二者间的比较</a:t>
                      </a:r>
                      <a:endParaRPr kumimoji="0" lang="zh-CN" altLang="en-US" sz="1800" b="1"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endParaRPr>
                    </a:p>
                  </a:txBody>
                  <a:tcPr marL="75146" marR="75146" marT="46993" marB="469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vMerge="1">
                  <a:txBody>
                    <a:bodyPr/>
                    <a:lstStyle/>
                    <a:p>
                      <a:endParaRPr lang="zh-CN"/>
                    </a:p>
                  </a:txBody>
                  <a:tcPr marL="75146" marR="75146" marT="46993" marB="469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vMerge="1">
                  <a:txBody>
                    <a:bodyPr/>
                    <a:lstStyle/>
                    <a:p>
                      <a:endParaRPr lang="zh-CN"/>
                    </a:p>
                  </a:txBody>
                  <a:tcPr marL="75146" marR="75146" marT="46993" marB="469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1238885">
                <a:tc vMerge="1">
                  <a:txBody>
                    <a:bodyPr/>
                    <a:lstStyle/>
                    <a:p>
                      <a:endParaRPr lang="zh-CN"/>
                    </a:p>
                  </a:txBody>
                  <a:tcPr marL="75146" marR="75146" marT="46993" marB="469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vMerge="1">
                  <a:txBody>
                    <a:bodyPr/>
                    <a:lstStyle/>
                    <a:p>
                      <a:endParaRPr lang="zh-CN"/>
                    </a:p>
                  </a:txBody>
                  <a:tcPr marL="75146" marR="75146" marT="46993" marB="469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vMerge="1">
                  <a:txBody>
                    <a:bodyPr/>
                    <a:lstStyle/>
                    <a:p>
                      <a:endParaRPr lang="zh-CN"/>
                    </a:p>
                  </a:txBody>
                  <a:tcPr marL="75146" marR="75146" marT="46993" marB="469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386080" rtl="0" eaLnBrk="1" fontAlgn="base" latinLnBrk="0" hangingPunct="1">
                        <a:lnSpc>
                          <a:spcPts val="2600"/>
                        </a:lnSpc>
                        <a:spcBef>
                          <a:spcPct val="0"/>
                        </a:spcBef>
                        <a:spcAft>
                          <a:spcPct val="0"/>
                        </a:spcAft>
                        <a:buClr>
                          <a:schemeClr val="accent1"/>
                        </a:buClr>
                        <a:buSzPct val="60000"/>
                        <a:buFont typeface="Wingdings" panose="05000000000000000000" pitchFamily="2" charset="2"/>
                        <a:buNone/>
                      </a:pPr>
                      <a:r>
                        <a:rPr kumimoji="0" lang="en-US" altLang="zh-CN"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3.</a:t>
                      </a:r>
                      <a:r>
                        <a:rPr kumimoji="0" lang="zh-CN" altLang="en-US"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直接原因：我国连锁行业的现存问题（机遇）</a:t>
                      </a:r>
                    </a:p>
                    <a:p>
                      <a:pPr marL="0" marR="0" lvl="0" indent="0" algn="l" defTabSz="386080" rtl="0" eaLnBrk="1" fontAlgn="base" latinLnBrk="0" hangingPunct="1">
                        <a:lnSpc>
                          <a:spcPts val="2600"/>
                        </a:lnSpc>
                        <a:spcBef>
                          <a:spcPct val="0"/>
                        </a:spcBef>
                        <a:spcAft>
                          <a:spcPct val="0"/>
                        </a:spcAft>
                        <a:buClr>
                          <a:schemeClr val="accent1"/>
                        </a:buClr>
                        <a:buSzPct val="60000"/>
                        <a:buFont typeface="Wingdings" panose="05000000000000000000" pitchFamily="2" charset="2"/>
                        <a:buNone/>
                      </a:pPr>
                      <a:r>
                        <a:rPr kumimoji="0" lang="zh-CN" altLang="en-US"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  </a:t>
                      </a:r>
                      <a:r>
                        <a:rPr kumimoji="0" lang="en-US" altLang="zh-CN"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1</a:t>
                      </a:r>
                      <a:r>
                        <a:rPr kumimoji="0" lang="zh-CN" altLang="en-US"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）认识的误区，</a:t>
                      </a:r>
                      <a:r>
                        <a:rPr kumimoji="0" lang="en-US" altLang="zh-CN"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2</a:t>
                      </a:r>
                      <a:r>
                        <a:rPr kumimoji="0" lang="zh-CN" altLang="en-US"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）体制的制约，</a:t>
                      </a:r>
                      <a:r>
                        <a:rPr kumimoji="0" lang="en-US" altLang="zh-CN"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3</a:t>
                      </a:r>
                      <a:r>
                        <a:rPr kumimoji="0" lang="zh-CN" altLang="en-US"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）利润低，</a:t>
                      </a:r>
                      <a:r>
                        <a:rPr kumimoji="0" lang="en-US" altLang="zh-CN"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4</a:t>
                      </a:r>
                      <a:r>
                        <a:rPr kumimoji="0" lang="zh-CN" altLang="en-US"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）商品配送的制约，</a:t>
                      </a:r>
                      <a:r>
                        <a:rPr kumimoji="0" lang="en-US" altLang="zh-CN"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5</a:t>
                      </a:r>
                      <a:r>
                        <a:rPr kumimoji="0" lang="zh-CN" altLang="en-US"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）资金与技术的制约，</a:t>
                      </a:r>
                      <a:r>
                        <a:rPr kumimoji="0" lang="en-US" altLang="zh-CN"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6</a:t>
                      </a:r>
                      <a:r>
                        <a:rPr kumimoji="0" lang="zh-CN" altLang="en-US"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）管理的薄弱。</a:t>
                      </a:r>
                    </a:p>
                  </a:txBody>
                  <a:tcPr marL="75146" marR="75146" marT="46993" marB="469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vMerge="1">
                  <a:txBody>
                    <a:bodyPr/>
                    <a:lstStyle/>
                    <a:p>
                      <a:endParaRPr lang="zh-CN"/>
                    </a:p>
                  </a:txBody>
                  <a:tcPr marL="75146" marR="75146" marT="46993" marB="469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vMerge="1">
                  <a:txBody>
                    <a:bodyPr/>
                    <a:lstStyle/>
                    <a:p>
                      <a:endParaRPr lang="zh-CN"/>
                    </a:p>
                  </a:txBody>
                  <a:tcPr marL="75146" marR="75146" marT="46993" marB="469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bl>
          </a:graphicData>
        </a:graphic>
      </p:graphicFrame>
      <p:graphicFrame>
        <p:nvGraphicFramePr>
          <p:cNvPr id="5" name="表格 4"/>
          <p:cNvGraphicFramePr>
            <a:graphicFrameLocks noGrp="1"/>
          </p:cNvGraphicFramePr>
          <p:nvPr/>
        </p:nvGraphicFramePr>
        <p:xfrm>
          <a:off x="-31750" y="1906"/>
          <a:ext cx="9175750" cy="445770"/>
        </p:xfrm>
        <a:graphic>
          <a:graphicData uri="http://schemas.openxmlformats.org/drawingml/2006/table">
            <a:tbl>
              <a:tblPr/>
              <a:tblGrid>
                <a:gridCol w="2293938"/>
                <a:gridCol w="2293937"/>
                <a:gridCol w="2293938"/>
                <a:gridCol w="2293937"/>
              </a:tblGrid>
              <a:tr h="445770">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rgbClr val="FFFFFF"/>
                          </a:solidFill>
                          <a:effectLst/>
                          <a:latin typeface="Times New Roman" panose="02020603050405020304" pitchFamily="18" charset="0"/>
                          <a:ea typeface="宋体" panose="02010600030101010101" pitchFamily="2" charset="-122"/>
                        </a:rPr>
                        <a:t>课程定位</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rgbClr val="FFFFFF"/>
                          </a:solidFill>
                          <a:effectLst/>
                          <a:latin typeface="Times New Roman" panose="02020603050405020304" pitchFamily="18" charset="0"/>
                          <a:ea typeface="宋体" panose="02010600030101010101" pitchFamily="2" charset="-122"/>
                        </a:rPr>
                        <a:t>教学目标</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rgbClr val="FFFFFF"/>
                          </a:solidFill>
                          <a:effectLst/>
                          <a:latin typeface="Times New Roman" panose="02020603050405020304" pitchFamily="18" charset="0"/>
                          <a:ea typeface="宋体" panose="02010600030101010101" pitchFamily="2" charset="-122"/>
                        </a:rPr>
                        <a:t>单元任务</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rgbClr val="FFFFFF"/>
                          </a:solidFill>
                          <a:effectLst/>
                          <a:latin typeface="Times New Roman" panose="02020603050405020304" pitchFamily="18" charset="0"/>
                          <a:ea typeface="宋体" panose="02010600030101010101" pitchFamily="2" charset="-122"/>
                        </a:rPr>
                        <a:t>单元教学实施</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r>
            </a:tbl>
          </a:graphicData>
        </a:graphic>
      </p:graphicFrame>
      <p:sp>
        <p:nvSpPr>
          <p:cNvPr id="6" name="流程图: 合并 5"/>
          <p:cNvSpPr/>
          <p:nvPr/>
        </p:nvSpPr>
        <p:spPr>
          <a:xfrm>
            <a:off x="7885114" y="447676"/>
            <a:ext cx="287337" cy="249554"/>
          </a:xfrm>
          <a:prstGeom prst="flowChartMerg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a:cs typeface="+mn-ea"/>
              <a:sym typeface="Times New Roman" panose="02020603050405020304" pitchFamily="18" charset="0"/>
            </a:endParaRPr>
          </a:p>
        </p:txBody>
      </p:sp>
      <p:grpSp>
        <p:nvGrpSpPr>
          <p:cNvPr id="35877" name="组合 11"/>
          <p:cNvGrpSpPr/>
          <p:nvPr/>
        </p:nvGrpSpPr>
        <p:grpSpPr bwMode="auto">
          <a:xfrm>
            <a:off x="323851" y="634366"/>
            <a:ext cx="2232025" cy="406108"/>
            <a:chOff x="323528" y="527933"/>
            <a:chExt cx="2232248" cy="338474"/>
          </a:xfrm>
        </p:grpSpPr>
        <p:grpSp>
          <p:nvGrpSpPr>
            <p:cNvPr id="35878" name="组合 12"/>
            <p:cNvGrpSpPr/>
            <p:nvPr/>
          </p:nvGrpSpPr>
          <p:grpSpPr bwMode="auto">
            <a:xfrm>
              <a:off x="323528" y="589569"/>
              <a:ext cx="864096" cy="276838"/>
              <a:chOff x="179512" y="589569"/>
              <a:chExt cx="1397964" cy="276838"/>
            </a:xfrm>
          </p:grpSpPr>
          <p:sp>
            <p:nvSpPr>
              <p:cNvPr id="15" name="矩形 14"/>
              <p:cNvSpPr/>
              <p:nvPr/>
            </p:nvSpPr>
            <p:spPr>
              <a:xfrm>
                <a:off x="179512" y="589854"/>
                <a:ext cx="1150718" cy="276267"/>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dirty="0">
                  <a:ea typeface="造字工房悦黑体验版常规体" pitchFamily="50" charset="-122"/>
                </a:endParaRPr>
              </a:p>
            </p:txBody>
          </p:sp>
          <p:sp>
            <p:nvSpPr>
              <p:cNvPr id="16" name="矩形 15"/>
              <p:cNvSpPr/>
              <p:nvPr/>
            </p:nvSpPr>
            <p:spPr>
              <a:xfrm>
                <a:off x="1394445" y="589854"/>
                <a:ext cx="66783" cy="276267"/>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dirty="0">
                  <a:ea typeface="造字工房悦黑体验版常规体" pitchFamily="50" charset="-122"/>
                </a:endParaRPr>
              </a:p>
            </p:txBody>
          </p:sp>
          <p:sp>
            <p:nvSpPr>
              <p:cNvPr id="17" name="矩形 16"/>
              <p:cNvSpPr/>
              <p:nvPr/>
            </p:nvSpPr>
            <p:spPr>
              <a:xfrm>
                <a:off x="1520304" y="720049"/>
                <a:ext cx="56508" cy="142897"/>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dirty="0">
                  <a:ea typeface="造字工房悦黑体验版常规体" pitchFamily="50" charset="-122"/>
                </a:endParaRPr>
              </a:p>
            </p:txBody>
          </p:sp>
        </p:grpSp>
        <p:sp>
          <p:nvSpPr>
            <p:cNvPr id="35879" name="文本框 13"/>
            <p:cNvSpPr txBox="1">
              <a:spLocks noChangeArrowheads="1"/>
            </p:cNvSpPr>
            <p:nvPr/>
          </p:nvSpPr>
          <p:spPr bwMode="auto">
            <a:xfrm>
              <a:off x="1150487" y="527933"/>
              <a:ext cx="1405289" cy="3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imes New Roman" panose="02020603050405020304" pitchFamily="18" charset="0"/>
                  <a:ea typeface="Gulim" panose="020B0600000101010101" pitchFamily="34" charset="-127"/>
                </a:defRPr>
              </a:lvl1pPr>
              <a:lvl2pPr marL="742950" indent="-285750" eaLnBrk="0" hangingPunct="0">
                <a:defRPr kumimoji="1">
                  <a:solidFill>
                    <a:schemeClr val="tx1"/>
                  </a:solidFill>
                  <a:latin typeface="Times New Roman" panose="02020603050405020304" pitchFamily="18" charset="0"/>
                  <a:ea typeface="Gulim" panose="020B0600000101010101" pitchFamily="34" charset="-127"/>
                </a:defRPr>
              </a:lvl2pPr>
              <a:lvl3pPr marL="1143000" indent="-228600" eaLnBrk="0" hangingPunct="0">
                <a:defRPr kumimoji="1">
                  <a:solidFill>
                    <a:schemeClr val="tx1"/>
                  </a:solidFill>
                  <a:latin typeface="Times New Roman" panose="02020603050405020304" pitchFamily="18" charset="0"/>
                  <a:ea typeface="Gulim" panose="020B0600000101010101" pitchFamily="34" charset="-127"/>
                </a:defRPr>
              </a:lvl3pPr>
              <a:lvl4pPr marL="1600200" indent="-228600" eaLnBrk="0" hangingPunct="0">
                <a:defRPr kumimoji="1">
                  <a:solidFill>
                    <a:schemeClr val="tx1"/>
                  </a:solidFill>
                  <a:latin typeface="Times New Roman" panose="02020603050405020304" pitchFamily="18" charset="0"/>
                  <a:ea typeface="Gulim" panose="020B0600000101010101" pitchFamily="34" charset="-127"/>
                </a:defRPr>
              </a:lvl4pPr>
              <a:lvl5pPr marL="2057400" indent="-228600" eaLnBrk="0" hangingPunct="0">
                <a:defRPr kumimoji="1">
                  <a:solidFill>
                    <a:schemeClr val="tx1"/>
                  </a:solidFill>
                  <a:latin typeface="Times New Roman" panose="02020603050405020304" pitchFamily="18" charset="0"/>
                  <a:ea typeface="Gulim" panose="020B0600000101010101" pitchFamily="34" charset="-127"/>
                </a:defRPr>
              </a:lvl5pPr>
              <a:lvl6pPr marL="2514600" indent="-228600" eaLnBrk="0" fontAlgn="base" latinLnBrk="1" hangingPunct="0">
                <a:spcBef>
                  <a:spcPct val="0"/>
                </a:spcBef>
                <a:spcAft>
                  <a:spcPct val="0"/>
                </a:spcAft>
                <a:defRPr kumimoji="1">
                  <a:solidFill>
                    <a:schemeClr val="tx1"/>
                  </a:solidFill>
                  <a:latin typeface="Times New Roman" panose="02020603050405020304" pitchFamily="18" charset="0"/>
                  <a:ea typeface="Gulim" panose="020B0600000101010101" pitchFamily="34" charset="-127"/>
                </a:defRPr>
              </a:lvl6pPr>
              <a:lvl7pPr marL="2971800" indent="-228600" eaLnBrk="0" fontAlgn="base" latinLnBrk="1" hangingPunct="0">
                <a:spcBef>
                  <a:spcPct val="0"/>
                </a:spcBef>
                <a:spcAft>
                  <a:spcPct val="0"/>
                </a:spcAft>
                <a:defRPr kumimoji="1">
                  <a:solidFill>
                    <a:schemeClr val="tx1"/>
                  </a:solidFill>
                  <a:latin typeface="Times New Roman" panose="02020603050405020304" pitchFamily="18" charset="0"/>
                  <a:ea typeface="Gulim" panose="020B0600000101010101" pitchFamily="34" charset="-127"/>
                </a:defRPr>
              </a:lvl7pPr>
              <a:lvl8pPr marL="3429000" indent="-228600" eaLnBrk="0" fontAlgn="base" latinLnBrk="1" hangingPunct="0">
                <a:spcBef>
                  <a:spcPct val="0"/>
                </a:spcBef>
                <a:spcAft>
                  <a:spcPct val="0"/>
                </a:spcAft>
                <a:defRPr kumimoji="1">
                  <a:solidFill>
                    <a:schemeClr val="tx1"/>
                  </a:solidFill>
                  <a:latin typeface="Times New Roman" panose="02020603050405020304" pitchFamily="18" charset="0"/>
                  <a:ea typeface="Gulim" panose="020B0600000101010101" pitchFamily="34" charset="-127"/>
                </a:defRPr>
              </a:lvl8pPr>
              <a:lvl9pPr marL="3886200" indent="-228600" eaLnBrk="0" fontAlgn="base" latinLnBrk="1" hangingPunct="0">
                <a:spcBef>
                  <a:spcPct val="0"/>
                </a:spcBef>
                <a:spcAft>
                  <a:spcPct val="0"/>
                </a:spcAft>
                <a:defRPr kumimoji="1">
                  <a:solidFill>
                    <a:schemeClr val="tx1"/>
                  </a:solidFill>
                  <a:latin typeface="Times New Roman" panose="02020603050405020304" pitchFamily="18" charset="0"/>
                  <a:ea typeface="Gulim" panose="020B0600000101010101" pitchFamily="34" charset="-127"/>
                </a:defRPr>
              </a:lvl9pPr>
            </a:lstStyle>
            <a:p>
              <a:pPr eaLnBrk="1" latinLnBrk="0" hangingPunct="1"/>
              <a:r>
                <a:rPr kumimoji="0" lang="zh-CN" altLang="en-US" sz="2000" b="1">
                  <a:latin typeface="宋体" panose="02010600030101010101" pitchFamily="2" charset="-122"/>
                  <a:ea typeface="宋体" panose="02010600030101010101" pitchFamily="2" charset="-122"/>
                </a:rPr>
                <a:t>课前任务</a:t>
              </a: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47" name="Group 3"/>
          <p:cNvGraphicFramePr>
            <a:graphicFrameLocks noGrp="1"/>
          </p:cNvGraphicFramePr>
          <p:nvPr>
            <p:ph type="tbl" idx="1"/>
            <p:custDataLst>
              <p:tags r:id="rId1"/>
            </p:custDataLst>
            <p:extLst>
              <p:ext uri="{D42A27DB-BD31-4B8C-83A1-F6EECF244321}">
                <p14:modId xmlns:p14="http://schemas.microsoft.com/office/powerpoint/2010/main" val="2518686461"/>
              </p:ext>
            </p:extLst>
          </p:nvPr>
        </p:nvGraphicFramePr>
        <p:xfrm>
          <a:off x="150814" y="1203326"/>
          <a:ext cx="8842375" cy="5467652"/>
        </p:xfrm>
        <a:graphic>
          <a:graphicData uri="http://schemas.openxmlformats.org/drawingml/2006/table">
            <a:tbl>
              <a:tblPr/>
              <a:tblGrid>
                <a:gridCol w="687070"/>
                <a:gridCol w="1353820"/>
                <a:gridCol w="4848860"/>
                <a:gridCol w="993140"/>
                <a:gridCol w="959485"/>
              </a:tblGrid>
              <a:tr h="873125">
                <a:tc>
                  <a:txBody>
                    <a:bodyPr/>
                    <a:lstStyle/>
                    <a:p>
                      <a:pPr marL="0" marR="0" lvl="0" indent="0" algn="ctr" defTabSz="386080" rtl="0" eaLnBrk="1" fontAlgn="base" latinLnBrk="0" hangingPunct="1">
                        <a:lnSpc>
                          <a:spcPts val="2600"/>
                        </a:lnSpc>
                        <a:spcBef>
                          <a:spcPct val="0"/>
                        </a:spcBef>
                        <a:spcAft>
                          <a:spcPct val="0"/>
                        </a:spcAft>
                        <a:buClr>
                          <a:schemeClr val="accent1"/>
                        </a:buClr>
                        <a:buSzPct val="60000"/>
                        <a:buFont typeface="Wingdings" panose="05000000000000000000" pitchFamily="2" charset="2"/>
                        <a:buNone/>
                      </a:pPr>
                      <a:r>
                        <a:rPr kumimoji="0" lang="zh-CN" altLang="en-US" sz="2000" b="1" i="0" u="none" strike="noStrike" cap="none" normalizeH="0" baseline="0" dirty="0" smtClean="0">
                          <a:ln>
                            <a:noFill/>
                          </a:ln>
                          <a:solidFill>
                            <a:srgbClr val="FFFFFF"/>
                          </a:solidFill>
                          <a:effectLst/>
                          <a:latin typeface="宋体" panose="02010600030101010101" pitchFamily="2" charset="-122"/>
                          <a:ea typeface="宋体" panose="02010600030101010101" pitchFamily="2" charset="-122"/>
                        </a:rPr>
                        <a:t>步骤</a:t>
                      </a:r>
                    </a:p>
                  </a:txBody>
                  <a:tcPr marL="75148" marR="75148" marT="46998" marB="46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386080" rtl="0" eaLnBrk="1" fontAlgn="base" latinLnBrk="0" hangingPunct="1">
                        <a:lnSpc>
                          <a:spcPts val="2600"/>
                        </a:lnSpc>
                        <a:spcBef>
                          <a:spcPct val="0"/>
                        </a:spcBef>
                        <a:spcAft>
                          <a:spcPct val="0"/>
                        </a:spcAft>
                        <a:buClr>
                          <a:schemeClr val="accent1"/>
                        </a:buClr>
                        <a:buSzPct val="60000"/>
                        <a:buFont typeface="Wingdings" panose="05000000000000000000" pitchFamily="2" charset="2"/>
                        <a:buNone/>
                      </a:pPr>
                      <a:r>
                        <a:rPr kumimoji="0" lang="zh-CN" altLang="en-US" sz="2000" b="1" i="0" u="none" strike="noStrike" cap="none" normalizeH="0" baseline="0" smtClean="0">
                          <a:ln>
                            <a:noFill/>
                          </a:ln>
                          <a:solidFill>
                            <a:srgbClr val="FFFFFF"/>
                          </a:solidFill>
                          <a:effectLst/>
                          <a:latin typeface="宋体" panose="02010600030101010101" pitchFamily="2" charset="-122"/>
                          <a:ea typeface="宋体" panose="02010600030101010101" pitchFamily="2" charset="-122"/>
                        </a:rPr>
                        <a:t>教学内容及能力</a:t>
                      </a:r>
                      <a:r>
                        <a:rPr kumimoji="0" lang="en-US" altLang="zh-CN" sz="2000" b="1" i="0" u="none" strike="noStrike" cap="none" normalizeH="0" baseline="0" smtClean="0">
                          <a:ln>
                            <a:noFill/>
                          </a:ln>
                          <a:solidFill>
                            <a:srgbClr val="FFFFFF"/>
                          </a:solidFill>
                          <a:effectLst/>
                          <a:latin typeface="宋体" panose="02010600030101010101" pitchFamily="2" charset="-122"/>
                          <a:ea typeface="宋体" panose="02010600030101010101" pitchFamily="2" charset="-122"/>
                        </a:rPr>
                        <a:t>/</a:t>
                      </a:r>
                      <a:r>
                        <a:rPr kumimoji="0" lang="zh-CN" altLang="en-US" sz="2000" b="1" i="0" u="none" strike="noStrike" cap="none" normalizeH="0" baseline="0" smtClean="0">
                          <a:ln>
                            <a:noFill/>
                          </a:ln>
                          <a:solidFill>
                            <a:srgbClr val="FFFFFF"/>
                          </a:solidFill>
                          <a:effectLst/>
                          <a:latin typeface="宋体" panose="02010600030101010101" pitchFamily="2" charset="-122"/>
                          <a:ea typeface="宋体" panose="02010600030101010101" pitchFamily="2" charset="-122"/>
                        </a:rPr>
                        <a:t>知识目标</a:t>
                      </a:r>
                    </a:p>
                  </a:txBody>
                  <a:tcPr marL="75148" marR="75148" marT="46998" marB="46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386080" rtl="0" eaLnBrk="1" fontAlgn="base" latinLnBrk="0" hangingPunct="1">
                        <a:lnSpc>
                          <a:spcPts val="2600"/>
                        </a:lnSpc>
                        <a:spcBef>
                          <a:spcPct val="0"/>
                        </a:spcBef>
                        <a:spcAft>
                          <a:spcPct val="0"/>
                        </a:spcAft>
                        <a:buClr>
                          <a:schemeClr val="accent1"/>
                        </a:buClr>
                        <a:buSzPct val="60000"/>
                        <a:buFont typeface="Wingdings" panose="05000000000000000000" pitchFamily="2" charset="2"/>
                        <a:buNone/>
                      </a:pPr>
                      <a:r>
                        <a:rPr kumimoji="0" lang="zh-CN" altLang="en-US" sz="2000" b="1" i="0" u="none" strike="noStrike" cap="none" normalizeH="0" baseline="0" smtClean="0">
                          <a:ln>
                            <a:noFill/>
                          </a:ln>
                          <a:solidFill>
                            <a:srgbClr val="FFFFFF"/>
                          </a:solidFill>
                          <a:effectLst/>
                          <a:latin typeface="宋体" panose="02010600030101010101" pitchFamily="2" charset="-122"/>
                          <a:ea typeface="宋体" panose="02010600030101010101" pitchFamily="2" charset="-122"/>
                        </a:rPr>
                        <a:t>教师活动</a:t>
                      </a:r>
                    </a:p>
                  </a:txBody>
                  <a:tcPr marL="75148" marR="75148" marT="46998" marB="46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386080" rtl="0" eaLnBrk="1" fontAlgn="base" latinLnBrk="0" hangingPunct="1">
                        <a:lnSpc>
                          <a:spcPts val="2600"/>
                        </a:lnSpc>
                        <a:spcBef>
                          <a:spcPct val="0"/>
                        </a:spcBef>
                        <a:spcAft>
                          <a:spcPct val="0"/>
                        </a:spcAft>
                        <a:buClr>
                          <a:schemeClr val="accent1"/>
                        </a:buClr>
                        <a:buSzPct val="60000"/>
                        <a:buFont typeface="Wingdings" panose="05000000000000000000" pitchFamily="2" charset="2"/>
                        <a:buNone/>
                      </a:pPr>
                      <a:r>
                        <a:rPr kumimoji="0" lang="zh-CN" altLang="en-US" sz="2000" b="1" i="0" u="none" strike="noStrike" cap="none" normalizeH="0" baseline="0" smtClean="0">
                          <a:ln>
                            <a:noFill/>
                          </a:ln>
                          <a:solidFill>
                            <a:srgbClr val="FFFFFF"/>
                          </a:solidFill>
                          <a:effectLst/>
                          <a:latin typeface="宋体" panose="02010600030101010101" pitchFamily="2" charset="-122"/>
                          <a:ea typeface="宋体" panose="02010600030101010101" pitchFamily="2" charset="-122"/>
                        </a:rPr>
                        <a:t>学生</a:t>
                      </a:r>
                    </a:p>
                    <a:p>
                      <a:pPr marL="0" marR="0" lvl="0" indent="0" algn="ctr" defTabSz="386080" rtl="0" eaLnBrk="1" fontAlgn="base" latinLnBrk="0" hangingPunct="1">
                        <a:lnSpc>
                          <a:spcPts val="2600"/>
                        </a:lnSpc>
                        <a:spcBef>
                          <a:spcPct val="0"/>
                        </a:spcBef>
                        <a:spcAft>
                          <a:spcPct val="0"/>
                        </a:spcAft>
                        <a:buClr>
                          <a:schemeClr val="accent1"/>
                        </a:buClr>
                        <a:buSzPct val="60000"/>
                        <a:buFont typeface="Wingdings" panose="05000000000000000000" pitchFamily="2" charset="2"/>
                        <a:buNone/>
                      </a:pPr>
                      <a:r>
                        <a:rPr kumimoji="0" lang="zh-CN" altLang="en-US" sz="2000" b="1" i="0" u="none" strike="noStrike" cap="none" normalizeH="0" baseline="0" smtClean="0">
                          <a:ln>
                            <a:noFill/>
                          </a:ln>
                          <a:solidFill>
                            <a:srgbClr val="FFFFFF"/>
                          </a:solidFill>
                          <a:effectLst/>
                          <a:latin typeface="宋体" panose="02010600030101010101" pitchFamily="2" charset="-122"/>
                          <a:ea typeface="宋体" panose="02010600030101010101" pitchFamily="2" charset="-122"/>
                        </a:rPr>
                        <a:t>活动</a:t>
                      </a:r>
                    </a:p>
                  </a:txBody>
                  <a:tcPr marL="75148" marR="75148" marT="46998" marB="46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386080" rtl="0" eaLnBrk="1" fontAlgn="base" latinLnBrk="0" hangingPunct="1">
                        <a:lnSpc>
                          <a:spcPts val="2600"/>
                        </a:lnSpc>
                        <a:spcBef>
                          <a:spcPct val="0"/>
                        </a:spcBef>
                        <a:spcAft>
                          <a:spcPct val="0"/>
                        </a:spcAft>
                        <a:buClr>
                          <a:schemeClr val="accent1"/>
                        </a:buClr>
                        <a:buSzPct val="60000"/>
                        <a:buFont typeface="Wingdings" panose="05000000000000000000" pitchFamily="2" charset="2"/>
                        <a:buNone/>
                      </a:pPr>
                      <a:r>
                        <a:rPr kumimoji="0" lang="zh-CN" altLang="en-US" sz="2000" b="1" i="0" u="none" strike="noStrike" cap="none" normalizeH="0" baseline="0" smtClean="0">
                          <a:ln>
                            <a:noFill/>
                          </a:ln>
                          <a:solidFill>
                            <a:srgbClr val="FFFFFF"/>
                          </a:solidFill>
                          <a:effectLst/>
                          <a:latin typeface="宋体" panose="02010600030101010101" pitchFamily="2" charset="-122"/>
                          <a:ea typeface="宋体" panose="02010600030101010101" pitchFamily="2" charset="-122"/>
                        </a:rPr>
                        <a:t>时间</a:t>
                      </a:r>
                      <a:endParaRPr kumimoji="0" lang="en-US" altLang="zh-CN" sz="2000" b="1" i="0" u="none" strike="noStrike" cap="none" normalizeH="0" baseline="0" smtClean="0">
                        <a:ln>
                          <a:noFill/>
                        </a:ln>
                        <a:solidFill>
                          <a:srgbClr val="FFFFFF"/>
                        </a:solidFill>
                        <a:effectLst/>
                        <a:latin typeface="宋体" panose="02010600030101010101" pitchFamily="2" charset="-122"/>
                        <a:ea typeface="宋体" panose="02010600030101010101" pitchFamily="2" charset="-122"/>
                      </a:endParaRPr>
                    </a:p>
                    <a:p>
                      <a:pPr marL="0" marR="0" lvl="0" indent="0" algn="ctr" defTabSz="386080" rtl="0" eaLnBrk="1" fontAlgn="base" latinLnBrk="0" hangingPunct="1">
                        <a:lnSpc>
                          <a:spcPts val="2600"/>
                        </a:lnSpc>
                        <a:spcBef>
                          <a:spcPct val="0"/>
                        </a:spcBef>
                        <a:spcAft>
                          <a:spcPct val="0"/>
                        </a:spcAft>
                        <a:buClr>
                          <a:schemeClr val="accent1"/>
                        </a:buClr>
                        <a:buSzPct val="60000"/>
                        <a:buFont typeface="Wingdings" panose="05000000000000000000" pitchFamily="2" charset="2"/>
                        <a:buNone/>
                      </a:pPr>
                      <a:r>
                        <a:rPr kumimoji="0" lang="zh-CN" altLang="en-US" sz="2000" b="1" i="0" u="none" strike="noStrike" cap="none" normalizeH="0" baseline="0" smtClean="0">
                          <a:ln>
                            <a:noFill/>
                          </a:ln>
                          <a:solidFill>
                            <a:srgbClr val="FFFFFF"/>
                          </a:solidFill>
                          <a:effectLst/>
                          <a:latin typeface="宋体" panose="02010600030101010101" pitchFamily="2" charset="-122"/>
                          <a:ea typeface="宋体" panose="02010600030101010101" pitchFamily="2" charset="-122"/>
                        </a:rPr>
                        <a:t>（分钟）</a:t>
                      </a:r>
                    </a:p>
                  </a:txBody>
                  <a:tcPr marL="75148" marR="75148" marT="46998" marB="46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r>
              <a:tr h="2720340">
                <a:tc>
                  <a:txBody>
                    <a:bodyPr/>
                    <a:lstStyle/>
                    <a:p>
                      <a:pPr marL="0" marR="0" lvl="0" indent="0" algn="ctr" defTabSz="386080" rtl="0" eaLnBrk="1" fontAlgn="base" latinLnBrk="0" hangingPunct="1">
                        <a:lnSpc>
                          <a:spcPts val="2600"/>
                        </a:lnSpc>
                        <a:spcBef>
                          <a:spcPct val="0"/>
                        </a:spcBef>
                        <a:spcAft>
                          <a:spcPct val="0"/>
                        </a:spcAft>
                        <a:buClr>
                          <a:schemeClr val="accent1"/>
                        </a:buClr>
                        <a:buSzPct val="60000"/>
                        <a:buFont typeface="Wingdings" panose="05000000000000000000" pitchFamily="2" charset="2"/>
                        <a:buNone/>
                      </a:pP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步骤三</a:t>
                      </a:r>
                    </a:p>
                    <a:p>
                      <a:pPr marL="0" marR="0" lvl="0" indent="0" algn="ctr" defTabSz="386080" rtl="0" eaLnBrk="1" fontAlgn="base" latinLnBrk="0" hangingPunct="1">
                        <a:lnSpc>
                          <a:spcPts val="2600"/>
                        </a:lnSpc>
                        <a:spcBef>
                          <a:spcPct val="0"/>
                        </a:spcBef>
                        <a:spcAft>
                          <a:spcPct val="0"/>
                        </a:spcAft>
                        <a:buClr>
                          <a:schemeClr val="accent1"/>
                        </a:buClr>
                        <a:buSzPct val="60000"/>
                        <a:buFont typeface="Wingdings" panose="05000000000000000000" pitchFamily="2" charset="2"/>
                        <a:buNone/>
                      </a:pPr>
                      <a:endPar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p>
                      <a:pPr marL="0" marR="0" lvl="0" indent="0" algn="ctr" defTabSz="386080" rtl="0" eaLnBrk="1" fontAlgn="base" latinLnBrk="0" hangingPunct="1">
                        <a:lnSpc>
                          <a:spcPts val="2600"/>
                        </a:lnSpc>
                        <a:spcBef>
                          <a:spcPct val="0"/>
                        </a:spcBef>
                        <a:spcAft>
                          <a:spcPct val="0"/>
                        </a:spcAft>
                        <a:buClr>
                          <a:schemeClr val="accent1"/>
                        </a:buClr>
                        <a:buSzPct val="60000"/>
                        <a:buFont typeface="Wingdings" panose="05000000000000000000" pitchFamily="2" charset="2"/>
                        <a:buNone/>
                      </a:pP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分析总结</a:t>
                      </a:r>
                    </a:p>
                    <a:p>
                      <a:pPr marL="0" marR="0" lvl="0" indent="0" algn="l" defTabSz="386080" rtl="0" eaLnBrk="1" fontAlgn="base" latinLnBrk="0" hangingPunct="1">
                        <a:lnSpc>
                          <a:spcPts val="2600"/>
                        </a:lnSpc>
                        <a:spcBef>
                          <a:spcPct val="0"/>
                        </a:spcBef>
                        <a:spcAft>
                          <a:spcPct val="0"/>
                        </a:spcAft>
                        <a:buClr>
                          <a:schemeClr val="accent1"/>
                        </a:buClr>
                        <a:buSzPct val="60000"/>
                        <a:buFont typeface="Wingdings" panose="05000000000000000000" pitchFamily="2" charset="2"/>
                        <a:buNone/>
                      </a:pPr>
                      <a:endParaRPr kumimoji="0" lang="en-US" altLang="zh-CN"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75148" marR="75148" marT="46998" marB="46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386080" rtl="0" eaLnBrk="1" fontAlgn="base" latinLnBrk="0" hangingPunct="1">
                        <a:lnSpc>
                          <a:spcPts val="2600"/>
                        </a:lnSpc>
                        <a:spcBef>
                          <a:spcPct val="0"/>
                        </a:spcBef>
                        <a:spcAft>
                          <a:spcPct val="0"/>
                        </a:spcAft>
                        <a:buClr>
                          <a:schemeClr val="accent1"/>
                        </a:buClr>
                        <a:buSzPct val="60000"/>
                        <a:buFont typeface="Wingdings" panose="05000000000000000000" pitchFamily="2" charset="2"/>
                        <a:buNone/>
                      </a:pPr>
                      <a:r>
                        <a:rPr kumimoji="0" lang="zh-CN"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内容总结</a:t>
                      </a:r>
                    </a:p>
                  </a:txBody>
                  <a:tcPr marL="75148" marR="75148" marT="46998" marB="46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386080" rtl="0" fontAlgn="base">
                        <a:lnSpc>
                          <a:spcPct val="115000"/>
                        </a:lnSpc>
                        <a:spcBef>
                          <a:spcPct val="0"/>
                        </a:spcBef>
                        <a:spcAft>
                          <a:spcPct val="0"/>
                        </a:spcAft>
                        <a:buClr>
                          <a:schemeClr val="accent1"/>
                        </a:buClr>
                        <a:buSzPct val="60000"/>
                        <a:buFont typeface="Wingdings" panose="05000000000000000000" pitchFamily="2" charset="2"/>
                        <a:buNone/>
                      </a:pPr>
                      <a:r>
                        <a:rPr kumimoji="0" lang="en-US" altLang="zh-CN"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1.</a:t>
                      </a:r>
                      <a:r>
                        <a:rPr kumimoji="0" lang="zh-CN" altLang="en-US"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连锁经营是社会发展的必然产物，将长期存在，也将不断发展；</a:t>
                      </a:r>
                    </a:p>
                    <a:p>
                      <a:pPr marL="0" marR="0" lvl="0" indent="0" algn="l" defTabSz="386080" rtl="0" fontAlgn="base">
                        <a:lnSpc>
                          <a:spcPct val="115000"/>
                        </a:lnSpc>
                        <a:spcBef>
                          <a:spcPct val="0"/>
                        </a:spcBef>
                        <a:spcAft>
                          <a:spcPct val="0"/>
                        </a:spcAft>
                        <a:buClr>
                          <a:schemeClr val="accent1"/>
                        </a:buClr>
                        <a:buSzPct val="60000"/>
                        <a:buFont typeface="Wingdings" panose="05000000000000000000" pitchFamily="2" charset="2"/>
                        <a:buNone/>
                      </a:pPr>
                      <a:r>
                        <a:rPr kumimoji="0" lang="en-US" altLang="zh-CN"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2.</a:t>
                      </a:r>
                      <a:r>
                        <a:rPr kumimoji="0" lang="zh-CN" altLang="en-US"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连锁经营行业经济效益巨大，我们应改变对连锁经营的片面认知；</a:t>
                      </a:r>
                    </a:p>
                    <a:p>
                      <a:pPr marL="0" marR="0" lvl="0" indent="0" algn="l" defTabSz="386080" rtl="0" fontAlgn="base">
                        <a:lnSpc>
                          <a:spcPct val="115000"/>
                        </a:lnSpc>
                        <a:spcBef>
                          <a:spcPct val="0"/>
                        </a:spcBef>
                        <a:spcAft>
                          <a:spcPct val="0"/>
                        </a:spcAft>
                        <a:buClr>
                          <a:schemeClr val="accent1"/>
                        </a:buClr>
                        <a:buSzPct val="60000"/>
                        <a:buFont typeface="Wingdings" panose="05000000000000000000" pitchFamily="2" charset="2"/>
                        <a:buNone/>
                      </a:pPr>
                      <a:r>
                        <a:rPr kumimoji="0" lang="en-US" altLang="zh-CN"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3.</a:t>
                      </a:r>
                      <a:r>
                        <a:rPr kumimoji="0" lang="zh-CN" altLang="en-US"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我国连锁业现存问题昭示着我国连锁业仍有较大发展空间，仍会产生许多的就业和创业机会；</a:t>
                      </a:r>
                    </a:p>
                    <a:p>
                      <a:pPr marL="0" marR="0" lvl="0" indent="0" algn="l" defTabSz="386080" rtl="0" fontAlgn="base">
                        <a:lnSpc>
                          <a:spcPct val="115000"/>
                        </a:lnSpc>
                        <a:spcBef>
                          <a:spcPct val="0"/>
                        </a:spcBef>
                        <a:spcAft>
                          <a:spcPct val="0"/>
                        </a:spcAft>
                        <a:buClr>
                          <a:schemeClr val="accent1"/>
                        </a:buClr>
                        <a:buSzPct val="60000"/>
                        <a:buFont typeface="Wingdings" panose="05000000000000000000" pitchFamily="2" charset="2"/>
                        <a:buNone/>
                      </a:pPr>
                      <a:r>
                        <a:rPr kumimoji="0" lang="en-US" altLang="zh-CN"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4.</a:t>
                      </a:r>
                      <a:r>
                        <a:rPr kumimoji="0" lang="zh-CN" altLang="en-US"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连锁行业的变革和发展会对具备连锁经营知识体系的职业型人才产生巨大的需求</a:t>
                      </a:r>
                      <a:r>
                        <a:rPr kumimoji="0" lang="zh-CN" altLang="en-US" sz="20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a:t>
                      </a:r>
                    </a:p>
                  </a:txBody>
                  <a:tcPr marL="75148" marR="75148" marT="46998" marB="46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386080" rtl="0" eaLnBrk="1" fontAlgn="base" latinLnBrk="0" hangingPunct="1">
                        <a:lnSpc>
                          <a:spcPts val="2600"/>
                        </a:lnSpc>
                        <a:spcBef>
                          <a:spcPct val="0"/>
                        </a:spcBef>
                        <a:spcAft>
                          <a:spcPct val="0"/>
                        </a:spcAft>
                        <a:buClr>
                          <a:schemeClr val="accent1"/>
                        </a:buClr>
                        <a:buSzPct val="60000"/>
                        <a:buFont typeface="Wingdings" panose="05000000000000000000" pitchFamily="2" charset="2"/>
                        <a:buNone/>
                      </a:pPr>
                      <a:r>
                        <a:rPr kumimoji="0" lang="zh-CN" altLang="en-US" sz="20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思考，并讨论</a:t>
                      </a:r>
                    </a:p>
                  </a:txBody>
                  <a:tcPr marL="75148" marR="75148" marT="46998" marB="46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386080" rtl="0" eaLnBrk="1" fontAlgn="base" latinLnBrk="0" hangingPunct="1">
                        <a:lnSpc>
                          <a:spcPts val="2600"/>
                        </a:lnSpc>
                        <a:spcBef>
                          <a:spcPct val="0"/>
                        </a:spcBef>
                        <a:spcAft>
                          <a:spcPct val="0"/>
                        </a:spcAft>
                        <a:buClr>
                          <a:schemeClr val="accent1"/>
                        </a:buClr>
                        <a:buSzPct val="60000"/>
                        <a:buFont typeface="Wingdings" panose="05000000000000000000" pitchFamily="2" charset="2"/>
                        <a:buNone/>
                      </a:pPr>
                      <a:r>
                        <a:rPr kumimoji="0" lang="en-US" altLang="zh-CN"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10</a:t>
                      </a:r>
                    </a:p>
                  </a:txBody>
                  <a:tcPr marL="75148" marR="75148" marT="46998" marB="46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1284605">
                <a:tc>
                  <a:txBody>
                    <a:bodyPr/>
                    <a:lstStyle/>
                    <a:p>
                      <a:pPr marL="0" marR="0" lvl="0" indent="0" algn="ctr" defTabSz="386080" rtl="0" eaLnBrk="1" fontAlgn="base" latinLnBrk="0" hangingPunct="1">
                        <a:lnSpc>
                          <a:spcPts val="2600"/>
                        </a:lnSpc>
                        <a:spcBef>
                          <a:spcPct val="0"/>
                        </a:spcBef>
                        <a:spcAft>
                          <a:spcPct val="0"/>
                        </a:spcAft>
                        <a:buClr>
                          <a:schemeClr val="accent1"/>
                        </a:buClr>
                        <a:buSzPct val="60000"/>
                        <a:buFont typeface="Wingdings" panose="05000000000000000000" pitchFamily="2" charset="2"/>
                        <a:buNone/>
                      </a:pP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步骤四</a:t>
                      </a:r>
                    </a:p>
                    <a:p>
                      <a:pPr marL="0" marR="0" lvl="0" indent="0" algn="ctr" defTabSz="386080" rtl="0" eaLnBrk="1" fontAlgn="base" latinLnBrk="0" hangingPunct="1">
                        <a:lnSpc>
                          <a:spcPts val="2600"/>
                        </a:lnSpc>
                        <a:spcBef>
                          <a:spcPct val="0"/>
                        </a:spcBef>
                        <a:spcAft>
                          <a:spcPct val="0"/>
                        </a:spcAft>
                        <a:buClr>
                          <a:schemeClr val="accent1"/>
                        </a:buClr>
                        <a:buSzPct val="60000"/>
                        <a:buFont typeface="Wingdings" panose="05000000000000000000" pitchFamily="2" charset="2"/>
                        <a:buNone/>
                      </a:pP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任务给出</a:t>
                      </a:r>
                    </a:p>
                  </a:txBody>
                  <a:tcPr marL="75148" marR="75148" marT="46998" marB="46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386080" rtl="0" eaLnBrk="1" fontAlgn="base" latinLnBrk="0" hangingPunct="1">
                        <a:lnSpc>
                          <a:spcPts val="2600"/>
                        </a:lnSpc>
                        <a:spcBef>
                          <a:spcPct val="0"/>
                        </a:spcBef>
                        <a:spcAft>
                          <a:spcPct val="0"/>
                        </a:spcAft>
                        <a:buClr>
                          <a:schemeClr val="accent1"/>
                        </a:buClr>
                        <a:buSzPct val="60000"/>
                        <a:buFont typeface="Wingdings" panose="05000000000000000000" pitchFamily="2" charset="2"/>
                        <a:buNone/>
                      </a:pPr>
                      <a:r>
                        <a:rPr kumimoji="0" lang="zh-CN" altLang="en-US" sz="20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下节任务</a:t>
                      </a:r>
                    </a:p>
                  </a:txBody>
                  <a:tcPr marL="75148" marR="75148" marT="46998" marB="46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386080" rtl="0" eaLnBrk="1" fontAlgn="base" latinLnBrk="0" hangingPunct="1">
                        <a:lnSpc>
                          <a:spcPct val="150000"/>
                        </a:lnSpc>
                        <a:spcBef>
                          <a:spcPct val="0"/>
                        </a:spcBef>
                        <a:spcAft>
                          <a:spcPct val="0"/>
                        </a:spcAft>
                        <a:buClr>
                          <a:schemeClr val="accent1"/>
                        </a:buClr>
                        <a:buSzPct val="60000"/>
                        <a:buFont typeface="Wingdings" panose="05000000000000000000" pitchFamily="2" charset="2"/>
                        <a:buNone/>
                      </a:pPr>
                      <a:r>
                        <a:rPr kumimoji="0" lang="zh-CN" altLang="en-US" sz="2000" b="1"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解决一个“</a:t>
                      </a:r>
                      <a:r>
                        <a:rPr kumimoji="0" lang="en-US" altLang="zh-CN" sz="2000" b="1"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what”</a:t>
                      </a:r>
                      <a:r>
                        <a:rPr kumimoji="0" lang="zh-CN" altLang="en-US" sz="2000" b="1"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的问题：</a:t>
                      </a:r>
                    </a:p>
                    <a:p>
                      <a:pPr marL="0" marR="0" lvl="0" indent="0" algn="ctr" defTabSz="386080" rtl="0" eaLnBrk="1" fontAlgn="base" latinLnBrk="0" hangingPunct="1">
                        <a:lnSpc>
                          <a:spcPct val="150000"/>
                        </a:lnSpc>
                        <a:spcBef>
                          <a:spcPct val="0"/>
                        </a:spcBef>
                        <a:spcAft>
                          <a:spcPct val="0"/>
                        </a:spcAft>
                        <a:buClr>
                          <a:schemeClr val="accent1"/>
                        </a:buClr>
                        <a:buSzPct val="60000"/>
                        <a:buFont typeface="Wingdings" panose="05000000000000000000" pitchFamily="2" charset="2"/>
                        <a:buNone/>
                      </a:pPr>
                      <a:r>
                        <a:rPr kumimoji="0" lang="zh-CN" altLang="en-US" sz="2000" b="1"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“连锁经营”是什么？</a:t>
                      </a:r>
                      <a:endParaRPr kumimoji="0" lang="zh-CN" altLang="en-US" sz="2000" b="1"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endParaRPr>
                    </a:p>
                  </a:txBody>
                  <a:tcPr marL="75148" marR="75148" marT="46998" marB="46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386080" rtl="0" eaLnBrk="1" fontAlgn="base" latinLnBrk="0" hangingPunct="1">
                        <a:lnSpc>
                          <a:spcPts val="2600"/>
                        </a:lnSpc>
                        <a:spcBef>
                          <a:spcPct val="0"/>
                        </a:spcBef>
                        <a:spcAft>
                          <a:spcPct val="0"/>
                        </a:spcAft>
                        <a:buClr>
                          <a:schemeClr val="accent1"/>
                        </a:buClr>
                        <a:buSzPct val="60000"/>
                        <a:buFont typeface="Wingdings" panose="05000000000000000000" pitchFamily="2" charset="2"/>
                        <a:buNone/>
                      </a:pPr>
                      <a:r>
                        <a:rPr kumimoji="0" lang="zh-CN" altLang="en-US" sz="20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课后任务布置</a:t>
                      </a:r>
                    </a:p>
                  </a:txBody>
                  <a:tcPr marL="75148" marR="75148" marT="46998" marB="46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386080" rtl="0" eaLnBrk="1" fontAlgn="base" latinLnBrk="0" hangingPunct="1">
                        <a:lnSpc>
                          <a:spcPts val="2600"/>
                        </a:lnSpc>
                        <a:spcBef>
                          <a:spcPct val="0"/>
                        </a:spcBef>
                        <a:spcAft>
                          <a:spcPct val="0"/>
                        </a:spcAft>
                        <a:buClr>
                          <a:schemeClr val="accent1"/>
                        </a:buClr>
                        <a:buSzPct val="60000"/>
                        <a:buFont typeface="Wingdings" panose="05000000000000000000" pitchFamily="2" charset="2"/>
                        <a:buNone/>
                      </a:pPr>
                      <a:r>
                        <a:rPr kumimoji="0" lang="en-US" altLang="zh-CN"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5</a:t>
                      </a:r>
                    </a:p>
                  </a:txBody>
                  <a:tcPr marL="75148" marR="75148" marT="46998" marB="46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bl>
          </a:graphicData>
        </a:graphic>
      </p:graphicFrame>
      <p:graphicFrame>
        <p:nvGraphicFramePr>
          <p:cNvPr id="5" name="表格 4"/>
          <p:cNvGraphicFramePr>
            <a:graphicFrameLocks noGrp="1"/>
          </p:cNvGraphicFramePr>
          <p:nvPr/>
        </p:nvGraphicFramePr>
        <p:xfrm>
          <a:off x="-31750" y="1906"/>
          <a:ext cx="9175750" cy="445770"/>
        </p:xfrm>
        <a:graphic>
          <a:graphicData uri="http://schemas.openxmlformats.org/drawingml/2006/table">
            <a:tbl>
              <a:tblPr/>
              <a:tblGrid>
                <a:gridCol w="2293938"/>
                <a:gridCol w="2293937"/>
                <a:gridCol w="2293938"/>
                <a:gridCol w="2293937"/>
              </a:tblGrid>
              <a:tr h="445770">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200" b="1" i="0" u="none" strike="noStrike" cap="none" normalizeH="0" baseline="0" dirty="0" smtClean="0">
                          <a:ln>
                            <a:noFill/>
                          </a:ln>
                          <a:solidFill>
                            <a:srgbClr val="FFFFFF"/>
                          </a:solidFill>
                          <a:effectLst/>
                          <a:latin typeface="Times New Roman" panose="02020603050405020304" pitchFamily="18" charset="0"/>
                          <a:ea typeface="宋体" panose="02010600030101010101" pitchFamily="2" charset="-122"/>
                        </a:rPr>
                        <a:t>课程定位</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rgbClr val="FFFFFF"/>
                          </a:solidFill>
                          <a:effectLst/>
                          <a:latin typeface="Times New Roman" panose="02020603050405020304" pitchFamily="18" charset="0"/>
                          <a:ea typeface="宋体" panose="02010600030101010101" pitchFamily="2" charset="-122"/>
                        </a:rPr>
                        <a:t>教学目标</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200" b="1" i="0" u="none" strike="noStrike" cap="none" normalizeH="0" baseline="0" dirty="0" smtClean="0">
                          <a:ln>
                            <a:noFill/>
                          </a:ln>
                          <a:solidFill>
                            <a:srgbClr val="FFFFFF"/>
                          </a:solidFill>
                          <a:effectLst/>
                          <a:latin typeface="Times New Roman" panose="02020603050405020304" pitchFamily="18" charset="0"/>
                          <a:ea typeface="宋体" panose="02010600030101010101" pitchFamily="2" charset="-122"/>
                        </a:rPr>
                        <a:t>单元任务</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rgbClr val="FFFFFF"/>
                          </a:solidFill>
                          <a:effectLst/>
                          <a:latin typeface="Times New Roman" panose="02020603050405020304" pitchFamily="18" charset="0"/>
                          <a:ea typeface="宋体" panose="02010600030101010101" pitchFamily="2" charset="-122"/>
                        </a:rPr>
                        <a:t>单元教学实施</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r>
            </a:tbl>
          </a:graphicData>
        </a:graphic>
      </p:graphicFrame>
      <p:sp>
        <p:nvSpPr>
          <p:cNvPr id="6" name="流程图: 合并 5"/>
          <p:cNvSpPr/>
          <p:nvPr/>
        </p:nvSpPr>
        <p:spPr>
          <a:xfrm>
            <a:off x="7956550" y="447676"/>
            <a:ext cx="287338" cy="249554"/>
          </a:xfrm>
          <a:prstGeom prst="flowChartMerg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a:cs typeface="+mn-ea"/>
              <a:sym typeface="Times New Roman" panose="02020603050405020304" pitchFamily="18" charset="0"/>
            </a:endParaRPr>
          </a:p>
        </p:txBody>
      </p:sp>
      <p:grpSp>
        <p:nvGrpSpPr>
          <p:cNvPr id="39973" name="组合 22"/>
          <p:cNvGrpSpPr/>
          <p:nvPr/>
        </p:nvGrpSpPr>
        <p:grpSpPr bwMode="auto">
          <a:xfrm>
            <a:off x="323851" y="634366"/>
            <a:ext cx="2232025" cy="406108"/>
            <a:chOff x="323528" y="527933"/>
            <a:chExt cx="2232248" cy="338474"/>
          </a:xfrm>
        </p:grpSpPr>
        <p:grpSp>
          <p:nvGrpSpPr>
            <p:cNvPr id="39974" name="组合 23"/>
            <p:cNvGrpSpPr/>
            <p:nvPr/>
          </p:nvGrpSpPr>
          <p:grpSpPr bwMode="auto">
            <a:xfrm>
              <a:off x="323528" y="589569"/>
              <a:ext cx="864096" cy="276838"/>
              <a:chOff x="179512" y="589569"/>
              <a:chExt cx="1397964" cy="276838"/>
            </a:xfrm>
          </p:grpSpPr>
          <p:sp>
            <p:nvSpPr>
              <p:cNvPr id="26" name="矩形 25"/>
              <p:cNvSpPr/>
              <p:nvPr/>
            </p:nvSpPr>
            <p:spPr>
              <a:xfrm>
                <a:off x="179512" y="589854"/>
                <a:ext cx="1150718" cy="276267"/>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dirty="0">
                  <a:ea typeface="造字工房悦黑体验版常规体" pitchFamily="50" charset="-122"/>
                </a:endParaRPr>
              </a:p>
            </p:txBody>
          </p:sp>
          <p:sp>
            <p:nvSpPr>
              <p:cNvPr id="27" name="矩形 26"/>
              <p:cNvSpPr/>
              <p:nvPr/>
            </p:nvSpPr>
            <p:spPr>
              <a:xfrm>
                <a:off x="1394445" y="589854"/>
                <a:ext cx="66783" cy="276267"/>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dirty="0">
                  <a:ea typeface="造字工房悦黑体验版常规体" pitchFamily="50" charset="-122"/>
                </a:endParaRPr>
              </a:p>
            </p:txBody>
          </p:sp>
          <p:sp>
            <p:nvSpPr>
              <p:cNvPr id="28" name="矩形 27"/>
              <p:cNvSpPr/>
              <p:nvPr/>
            </p:nvSpPr>
            <p:spPr>
              <a:xfrm>
                <a:off x="1520304" y="720049"/>
                <a:ext cx="56508" cy="142897"/>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dirty="0">
                  <a:ea typeface="造字工房悦黑体验版常规体" pitchFamily="50" charset="-122"/>
                </a:endParaRPr>
              </a:p>
            </p:txBody>
          </p:sp>
        </p:grpSp>
        <p:sp>
          <p:nvSpPr>
            <p:cNvPr id="39975" name="文本框 24"/>
            <p:cNvSpPr txBox="1">
              <a:spLocks noChangeArrowheads="1"/>
            </p:cNvSpPr>
            <p:nvPr/>
          </p:nvSpPr>
          <p:spPr bwMode="auto">
            <a:xfrm>
              <a:off x="1150487" y="527933"/>
              <a:ext cx="1405289" cy="3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imes New Roman" panose="02020603050405020304" pitchFamily="18" charset="0"/>
                  <a:ea typeface="Gulim" panose="020B0600000101010101" pitchFamily="34" charset="-127"/>
                </a:defRPr>
              </a:lvl1pPr>
              <a:lvl2pPr marL="742950" indent="-285750" eaLnBrk="0" hangingPunct="0">
                <a:defRPr kumimoji="1">
                  <a:solidFill>
                    <a:schemeClr val="tx1"/>
                  </a:solidFill>
                  <a:latin typeface="Times New Roman" panose="02020603050405020304" pitchFamily="18" charset="0"/>
                  <a:ea typeface="Gulim" panose="020B0600000101010101" pitchFamily="34" charset="-127"/>
                </a:defRPr>
              </a:lvl2pPr>
              <a:lvl3pPr marL="1143000" indent="-228600" eaLnBrk="0" hangingPunct="0">
                <a:defRPr kumimoji="1">
                  <a:solidFill>
                    <a:schemeClr val="tx1"/>
                  </a:solidFill>
                  <a:latin typeface="Times New Roman" panose="02020603050405020304" pitchFamily="18" charset="0"/>
                  <a:ea typeface="Gulim" panose="020B0600000101010101" pitchFamily="34" charset="-127"/>
                </a:defRPr>
              </a:lvl3pPr>
              <a:lvl4pPr marL="1600200" indent="-228600" eaLnBrk="0" hangingPunct="0">
                <a:defRPr kumimoji="1">
                  <a:solidFill>
                    <a:schemeClr val="tx1"/>
                  </a:solidFill>
                  <a:latin typeface="Times New Roman" panose="02020603050405020304" pitchFamily="18" charset="0"/>
                  <a:ea typeface="Gulim" panose="020B0600000101010101" pitchFamily="34" charset="-127"/>
                </a:defRPr>
              </a:lvl4pPr>
              <a:lvl5pPr marL="2057400" indent="-228600" eaLnBrk="0" hangingPunct="0">
                <a:defRPr kumimoji="1">
                  <a:solidFill>
                    <a:schemeClr val="tx1"/>
                  </a:solidFill>
                  <a:latin typeface="Times New Roman" panose="02020603050405020304" pitchFamily="18" charset="0"/>
                  <a:ea typeface="Gulim" panose="020B0600000101010101" pitchFamily="34" charset="-127"/>
                </a:defRPr>
              </a:lvl5pPr>
              <a:lvl6pPr marL="2514600" indent="-228600" eaLnBrk="0" fontAlgn="base" latinLnBrk="1" hangingPunct="0">
                <a:spcBef>
                  <a:spcPct val="0"/>
                </a:spcBef>
                <a:spcAft>
                  <a:spcPct val="0"/>
                </a:spcAft>
                <a:defRPr kumimoji="1">
                  <a:solidFill>
                    <a:schemeClr val="tx1"/>
                  </a:solidFill>
                  <a:latin typeface="Times New Roman" panose="02020603050405020304" pitchFamily="18" charset="0"/>
                  <a:ea typeface="Gulim" panose="020B0600000101010101" pitchFamily="34" charset="-127"/>
                </a:defRPr>
              </a:lvl6pPr>
              <a:lvl7pPr marL="2971800" indent="-228600" eaLnBrk="0" fontAlgn="base" latinLnBrk="1" hangingPunct="0">
                <a:spcBef>
                  <a:spcPct val="0"/>
                </a:spcBef>
                <a:spcAft>
                  <a:spcPct val="0"/>
                </a:spcAft>
                <a:defRPr kumimoji="1">
                  <a:solidFill>
                    <a:schemeClr val="tx1"/>
                  </a:solidFill>
                  <a:latin typeface="Times New Roman" panose="02020603050405020304" pitchFamily="18" charset="0"/>
                  <a:ea typeface="Gulim" panose="020B0600000101010101" pitchFamily="34" charset="-127"/>
                </a:defRPr>
              </a:lvl7pPr>
              <a:lvl8pPr marL="3429000" indent="-228600" eaLnBrk="0" fontAlgn="base" latinLnBrk="1" hangingPunct="0">
                <a:spcBef>
                  <a:spcPct val="0"/>
                </a:spcBef>
                <a:spcAft>
                  <a:spcPct val="0"/>
                </a:spcAft>
                <a:defRPr kumimoji="1">
                  <a:solidFill>
                    <a:schemeClr val="tx1"/>
                  </a:solidFill>
                  <a:latin typeface="Times New Roman" panose="02020603050405020304" pitchFamily="18" charset="0"/>
                  <a:ea typeface="Gulim" panose="020B0600000101010101" pitchFamily="34" charset="-127"/>
                </a:defRPr>
              </a:lvl8pPr>
              <a:lvl9pPr marL="3886200" indent="-228600" eaLnBrk="0" fontAlgn="base" latinLnBrk="1" hangingPunct="0">
                <a:spcBef>
                  <a:spcPct val="0"/>
                </a:spcBef>
                <a:spcAft>
                  <a:spcPct val="0"/>
                </a:spcAft>
                <a:defRPr kumimoji="1">
                  <a:solidFill>
                    <a:schemeClr val="tx1"/>
                  </a:solidFill>
                  <a:latin typeface="Times New Roman" panose="02020603050405020304" pitchFamily="18" charset="0"/>
                  <a:ea typeface="Gulim" panose="020B0600000101010101" pitchFamily="34" charset="-127"/>
                </a:defRPr>
              </a:lvl9pPr>
            </a:lstStyle>
            <a:p>
              <a:pPr eaLnBrk="1" latinLnBrk="0" hangingPunct="1"/>
              <a:r>
                <a:rPr kumimoji="0" lang="zh-CN" altLang="en-US" sz="2000" b="1">
                  <a:latin typeface="宋体" panose="02010600030101010101" pitchFamily="2" charset="-122"/>
                  <a:ea typeface="宋体" panose="02010600030101010101" pitchFamily="2" charset="-122"/>
                </a:rPr>
                <a:t>课堂任务</a:t>
              </a: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
          <p:cNvGrpSpPr/>
          <p:nvPr/>
        </p:nvGrpSpPr>
        <p:grpSpPr bwMode="auto">
          <a:xfrm>
            <a:off x="2787650" y="2527936"/>
            <a:ext cx="3568700" cy="1581774"/>
            <a:chOff x="4557443" y="2107769"/>
            <a:chExt cx="4757039" cy="1757386"/>
          </a:xfrm>
        </p:grpSpPr>
        <p:sp>
          <p:nvSpPr>
            <p:cNvPr id="5" name="文本框 4"/>
            <p:cNvSpPr txBox="1"/>
            <p:nvPr/>
          </p:nvSpPr>
          <p:spPr>
            <a:xfrm>
              <a:off x="4557443" y="2107769"/>
              <a:ext cx="1161751" cy="1703779"/>
            </a:xfrm>
            <a:custGeom>
              <a:avLst/>
              <a:gdLst/>
              <a:ahLst/>
              <a:cxnLst/>
              <a:rect l="l" t="t" r="r" b="b"/>
              <a:pathLst>
                <a:path w="1161433" h="1703808">
                  <a:moveTo>
                    <a:pt x="0" y="369936"/>
                  </a:moveTo>
                  <a:lnTo>
                    <a:pt x="804972" y="369936"/>
                  </a:lnTo>
                  <a:lnTo>
                    <a:pt x="804972" y="495946"/>
                  </a:lnTo>
                  <a:lnTo>
                    <a:pt x="986916" y="495946"/>
                  </a:lnTo>
                  <a:lnTo>
                    <a:pt x="986916" y="557832"/>
                  </a:lnTo>
                  <a:lnTo>
                    <a:pt x="603684" y="557832"/>
                  </a:lnTo>
                  <a:lnTo>
                    <a:pt x="603684" y="1703808"/>
                  </a:lnTo>
                  <a:lnTo>
                    <a:pt x="382302" y="1703808"/>
                  </a:lnTo>
                  <a:lnTo>
                    <a:pt x="382302" y="557832"/>
                  </a:lnTo>
                  <a:lnTo>
                    <a:pt x="0" y="557832"/>
                  </a:lnTo>
                  <a:close/>
                  <a:moveTo>
                    <a:pt x="804972" y="0"/>
                  </a:moveTo>
                  <a:lnTo>
                    <a:pt x="1161433" y="0"/>
                  </a:lnTo>
                  <a:lnTo>
                    <a:pt x="1161433" y="495946"/>
                  </a:lnTo>
                  <a:lnTo>
                    <a:pt x="986916" y="495946"/>
                  </a:lnTo>
                  <a:lnTo>
                    <a:pt x="986916" y="369936"/>
                  </a:lnTo>
                  <a:lnTo>
                    <a:pt x="804972" y="369936"/>
                  </a:lnTo>
                  <a:close/>
                </a:path>
              </a:pathLst>
            </a:custGeom>
            <a:solidFill>
              <a:schemeClr val="accent5">
                <a:lumMod val="75000"/>
              </a:schemeClr>
            </a:solidFill>
            <a:ln>
              <a:noFill/>
            </a:ln>
            <a:effectLst/>
          </p:spPr>
          <p:txBody>
            <a:bodyPr lIns="68580" tIns="34290" rIns="68580" bIns="34290"/>
            <a:lstStyle/>
            <a:p>
              <a:pPr fontAlgn="auto" latinLnBrk="0">
                <a:spcBef>
                  <a:spcPts val="0"/>
                </a:spcBef>
                <a:spcAft>
                  <a:spcPts val="0"/>
                </a:spcAft>
                <a:defRPr/>
              </a:pPr>
              <a:endParaRPr kumimoji="0" lang="zh-CN" altLang="en-US" sz="11250" dirty="0">
                <a:solidFill>
                  <a:schemeClr val="accent5">
                    <a:lumMod val="75000"/>
                  </a:schemeClr>
                </a:solidFill>
                <a:ea typeface="宋体" panose="02010600030101010101" pitchFamily="2" charset="-122"/>
                <a:cs typeface="+mn-ea"/>
                <a:sym typeface="Times New Roman" panose="02020603050405020304" pitchFamily="18" charset="0"/>
              </a:endParaRPr>
            </a:p>
          </p:txBody>
        </p:sp>
        <p:sp>
          <p:nvSpPr>
            <p:cNvPr id="3" name="文本框 2"/>
            <p:cNvSpPr txBox="1"/>
            <p:nvPr/>
          </p:nvSpPr>
          <p:spPr>
            <a:xfrm>
              <a:off x="5361569" y="2480271"/>
              <a:ext cx="3952913" cy="1384884"/>
            </a:xfrm>
            <a:prstGeom prst="rect">
              <a:avLst/>
            </a:prstGeom>
            <a:noFill/>
          </p:spPr>
          <p:txBody>
            <a:bodyPr>
              <a:spAutoFit/>
            </a:bodyPr>
            <a:lstStyle/>
            <a:p>
              <a:pPr fontAlgn="auto" latinLnBrk="0">
                <a:spcBef>
                  <a:spcPts val="0"/>
                </a:spcBef>
                <a:spcAft>
                  <a:spcPts val="0"/>
                </a:spcAft>
                <a:defRPr/>
              </a:pPr>
              <a:r>
                <a:rPr kumimoji="0" lang="en-US" altLang="zh-CN" sz="7500" dirty="0">
                  <a:solidFill>
                    <a:schemeClr val="accent5">
                      <a:lumMod val="75000"/>
                    </a:schemeClr>
                  </a:solidFill>
                  <a:ea typeface="宋体" panose="02010600030101010101" pitchFamily="2" charset="-122"/>
                  <a:cs typeface="+mn-ea"/>
                  <a:sym typeface="Times New Roman" panose="02020603050405020304" pitchFamily="18" charset="0"/>
                </a:rPr>
                <a:t>hanks</a:t>
              </a:r>
              <a:endParaRPr kumimoji="0" lang="zh-CN" altLang="en-US" sz="7500" dirty="0">
                <a:solidFill>
                  <a:schemeClr val="accent5">
                    <a:lumMod val="75000"/>
                  </a:schemeClr>
                </a:solidFill>
                <a:ea typeface="宋体" panose="02010600030101010101" pitchFamily="2" charset="-122"/>
                <a:cs typeface="+mn-ea"/>
                <a:sym typeface="Times New Roman" panose="02020603050405020304" pitchFamily="18" charset="0"/>
              </a:endParaRPr>
            </a:p>
          </p:txBody>
        </p:sp>
      </p:grpSp>
      <p:cxnSp>
        <p:nvCxnSpPr>
          <p:cNvPr id="13" name="线1"/>
          <p:cNvCxnSpPr/>
          <p:nvPr/>
        </p:nvCxnSpPr>
        <p:spPr>
          <a:xfrm flipH="1">
            <a:off x="2243138" y="2527936"/>
            <a:ext cx="1149350" cy="0"/>
          </a:xfrm>
          <a:prstGeom prst="line">
            <a:avLst/>
          </a:prstGeom>
          <a:ln w="25400" cap="rnd">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线2"/>
          <p:cNvCxnSpPr/>
          <p:nvPr/>
        </p:nvCxnSpPr>
        <p:spPr>
          <a:xfrm>
            <a:off x="2243138" y="2527936"/>
            <a:ext cx="0" cy="1985010"/>
          </a:xfrm>
          <a:prstGeom prst="line">
            <a:avLst/>
          </a:prstGeom>
          <a:ln w="25400" cap="rnd">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线3"/>
          <p:cNvCxnSpPr/>
          <p:nvPr/>
        </p:nvCxnSpPr>
        <p:spPr>
          <a:xfrm>
            <a:off x="2243138" y="4512946"/>
            <a:ext cx="4235450" cy="0"/>
          </a:xfrm>
          <a:prstGeom prst="line">
            <a:avLst/>
          </a:prstGeom>
          <a:ln w="25400" cap="rnd">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线4"/>
          <p:cNvCxnSpPr>
            <a:stCxn id="22" idx="2"/>
          </p:cNvCxnSpPr>
          <p:nvPr/>
        </p:nvCxnSpPr>
        <p:spPr>
          <a:xfrm>
            <a:off x="6478588" y="4061460"/>
            <a:ext cx="0" cy="451486"/>
          </a:xfrm>
          <a:prstGeom prst="line">
            <a:avLst/>
          </a:prstGeom>
          <a:ln w="25400" cap="rnd">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22" name="矩形 21"/>
          <p:cNvSpPr/>
          <p:nvPr/>
        </p:nvSpPr>
        <p:spPr>
          <a:xfrm>
            <a:off x="6356350" y="3537586"/>
            <a:ext cx="242888" cy="5238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latinLnBrk="0">
              <a:spcBef>
                <a:spcPts val="0"/>
              </a:spcBef>
              <a:spcAft>
                <a:spcPts val="0"/>
              </a:spcAft>
              <a:defRPr/>
            </a:pPr>
            <a:endParaRPr kumimoji="0" lang="zh-CN" altLang="en-US" sz="1350">
              <a:cs typeface="+mn-ea"/>
              <a:sym typeface="Times New Roman" panose="02020603050405020304" pitchFamily="18" charset="0"/>
            </a:endParaRPr>
          </a:p>
        </p:txBody>
      </p:sp>
      <p:sp>
        <p:nvSpPr>
          <p:cNvPr id="29" name="火焰"/>
          <p:cNvSpPr/>
          <p:nvPr/>
        </p:nvSpPr>
        <p:spPr bwMode="auto">
          <a:xfrm>
            <a:off x="6338888" y="3095626"/>
            <a:ext cx="277812" cy="430530"/>
          </a:xfrm>
          <a:custGeom>
            <a:avLst/>
            <a:gdLst>
              <a:gd name="T0" fmla="*/ 127 w 128"/>
              <a:gd name="T1" fmla="*/ 122 h 165"/>
              <a:gd name="T2" fmla="*/ 128 w 128"/>
              <a:gd name="T3" fmla="*/ 120 h 165"/>
              <a:gd name="T4" fmla="*/ 128 w 128"/>
              <a:gd name="T5" fmla="*/ 119 h 165"/>
              <a:gd name="T6" fmla="*/ 128 w 128"/>
              <a:gd name="T7" fmla="*/ 117 h 165"/>
              <a:gd name="T8" fmla="*/ 128 w 128"/>
              <a:gd name="T9" fmla="*/ 113 h 165"/>
              <a:gd name="T10" fmla="*/ 127 w 128"/>
              <a:gd name="T11" fmla="*/ 105 h 165"/>
              <a:gd name="T12" fmla="*/ 126 w 128"/>
              <a:gd name="T13" fmla="*/ 101 h 165"/>
              <a:gd name="T14" fmla="*/ 125 w 128"/>
              <a:gd name="T15" fmla="*/ 99 h 165"/>
              <a:gd name="T16" fmla="*/ 124 w 128"/>
              <a:gd name="T17" fmla="*/ 96 h 165"/>
              <a:gd name="T18" fmla="*/ 123 w 128"/>
              <a:gd name="T19" fmla="*/ 93 h 165"/>
              <a:gd name="T20" fmla="*/ 123 w 128"/>
              <a:gd name="T21" fmla="*/ 91 h 165"/>
              <a:gd name="T22" fmla="*/ 121 w 128"/>
              <a:gd name="T23" fmla="*/ 86 h 165"/>
              <a:gd name="T24" fmla="*/ 121 w 128"/>
              <a:gd name="T25" fmla="*/ 86 h 165"/>
              <a:gd name="T26" fmla="*/ 121 w 128"/>
              <a:gd name="T27" fmla="*/ 86 h 165"/>
              <a:gd name="T28" fmla="*/ 120 w 128"/>
              <a:gd name="T29" fmla="*/ 85 h 165"/>
              <a:gd name="T30" fmla="*/ 113 w 128"/>
              <a:gd name="T31" fmla="*/ 62 h 165"/>
              <a:gd name="T32" fmla="*/ 113 w 128"/>
              <a:gd name="T33" fmla="*/ 54 h 165"/>
              <a:gd name="T34" fmla="*/ 113 w 128"/>
              <a:gd name="T35" fmla="*/ 54 h 165"/>
              <a:gd name="T36" fmla="*/ 120 w 128"/>
              <a:gd name="T37" fmla="*/ 35 h 165"/>
              <a:gd name="T38" fmla="*/ 120 w 128"/>
              <a:gd name="T39" fmla="*/ 33 h 165"/>
              <a:gd name="T40" fmla="*/ 118 w 128"/>
              <a:gd name="T41" fmla="*/ 32 h 165"/>
              <a:gd name="T42" fmla="*/ 86 w 128"/>
              <a:gd name="T43" fmla="*/ 67 h 165"/>
              <a:gd name="T44" fmla="*/ 73 w 128"/>
              <a:gd name="T45" fmla="*/ 2 h 165"/>
              <a:gd name="T46" fmla="*/ 72 w 128"/>
              <a:gd name="T47" fmla="*/ 1 h 165"/>
              <a:gd name="T48" fmla="*/ 70 w 128"/>
              <a:gd name="T49" fmla="*/ 1 h 165"/>
              <a:gd name="T50" fmla="*/ 48 w 128"/>
              <a:gd name="T51" fmla="*/ 43 h 165"/>
              <a:gd name="T52" fmla="*/ 38 w 128"/>
              <a:gd name="T53" fmla="*/ 80 h 165"/>
              <a:gd name="T54" fmla="*/ 14 w 128"/>
              <a:gd name="T55" fmla="*/ 53 h 165"/>
              <a:gd name="T56" fmla="*/ 6 w 128"/>
              <a:gd name="T57" fmla="*/ 48 h 165"/>
              <a:gd name="T58" fmla="*/ 4 w 128"/>
              <a:gd name="T59" fmla="*/ 48 h 165"/>
              <a:gd name="T60" fmla="*/ 4 w 128"/>
              <a:gd name="T61" fmla="*/ 50 h 165"/>
              <a:gd name="T62" fmla="*/ 5 w 128"/>
              <a:gd name="T63" fmla="*/ 92 h 165"/>
              <a:gd name="T64" fmla="*/ 27 w 128"/>
              <a:gd name="T65" fmla="*/ 158 h 165"/>
              <a:gd name="T66" fmla="*/ 43 w 128"/>
              <a:gd name="T67" fmla="*/ 164 h 165"/>
              <a:gd name="T68" fmla="*/ 44 w 128"/>
              <a:gd name="T69" fmla="*/ 164 h 165"/>
              <a:gd name="T70" fmla="*/ 44 w 128"/>
              <a:gd name="T71" fmla="*/ 164 h 165"/>
              <a:gd name="T72" fmla="*/ 45 w 128"/>
              <a:gd name="T73" fmla="*/ 162 h 165"/>
              <a:gd name="T74" fmla="*/ 44 w 128"/>
              <a:gd name="T75" fmla="*/ 161 h 165"/>
              <a:gd name="T76" fmla="*/ 37 w 128"/>
              <a:gd name="T77" fmla="*/ 131 h 165"/>
              <a:gd name="T78" fmla="*/ 37 w 128"/>
              <a:gd name="T79" fmla="*/ 112 h 165"/>
              <a:gd name="T80" fmla="*/ 37 w 128"/>
              <a:gd name="T81" fmla="*/ 112 h 165"/>
              <a:gd name="T82" fmla="*/ 49 w 128"/>
              <a:gd name="T83" fmla="*/ 126 h 165"/>
              <a:gd name="T84" fmla="*/ 50 w 128"/>
              <a:gd name="T85" fmla="*/ 128 h 165"/>
              <a:gd name="T86" fmla="*/ 52 w 128"/>
              <a:gd name="T87" fmla="*/ 127 h 165"/>
              <a:gd name="T88" fmla="*/ 59 w 128"/>
              <a:gd name="T89" fmla="*/ 105 h 165"/>
              <a:gd name="T90" fmla="*/ 67 w 128"/>
              <a:gd name="T91" fmla="*/ 87 h 165"/>
              <a:gd name="T92" fmla="*/ 75 w 128"/>
              <a:gd name="T93" fmla="*/ 121 h 165"/>
              <a:gd name="T94" fmla="*/ 77 w 128"/>
              <a:gd name="T95" fmla="*/ 121 h 165"/>
              <a:gd name="T96" fmla="*/ 78 w 128"/>
              <a:gd name="T97" fmla="*/ 120 h 165"/>
              <a:gd name="T98" fmla="*/ 89 w 128"/>
              <a:gd name="T99" fmla="*/ 103 h 165"/>
              <a:gd name="T100" fmla="*/ 92 w 128"/>
              <a:gd name="T101" fmla="*/ 128 h 165"/>
              <a:gd name="T102" fmla="*/ 95 w 128"/>
              <a:gd name="T103" fmla="*/ 138 h 165"/>
              <a:gd name="T104" fmla="*/ 95 w 128"/>
              <a:gd name="T105" fmla="*/ 142 h 165"/>
              <a:gd name="T106" fmla="*/ 82 w 128"/>
              <a:gd name="T107" fmla="*/ 162 h 165"/>
              <a:gd name="T108" fmla="*/ 82 w 128"/>
              <a:gd name="T109" fmla="*/ 164 h 165"/>
              <a:gd name="T110" fmla="*/ 83 w 128"/>
              <a:gd name="T111" fmla="*/ 165 h 165"/>
              <a:gd name="T112" fmla="*/ 84 w 128"/>
              <a:gd name="T113" fmla="*/ 165 h 165"/>
              <a:gd name="T114" fmla="*/ 88 w 128"/>
              <a:gd name="T115" fmla="*/ 164 h 165"/>
              <a:gd name="T116" fmla="*/ 127 w 128"/>
              <a:gd name="T117" fmla="*/ 123 h 165"/>
              <a:gd name="T118" fmla="*/ 127 w 128"/>
              <a:gd name="T119" fmla="*/ 122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8" h="165">
                <a:moveTo>
                  <a:pt x="127" y="122"/>
                </a:moveTo>
                <a:cubicBezTo>
                  <a:pt x="127" y="121"/>
                  <a:pt x="127" y="121"/>
                  <a:pt x="128" y="120"/>
                </a:cubicBezTo>
                <a:cubicBezTo>
                  <a:pt x="128" y="119"/>
                  <a:pt x="128" y="119"/>
                  <a:pt x="128" y="119"/>
                </a:cubicBezTo>
                <a:cubicBezTo>
                  <a:pt x="128" y="118"/>
                  <a:pt x="128" y="117"/>
                  <a:pt x="128" y="117"/>
                </a:cubicBezTo>
                <a:cubicBezTo>
                  <a:pt x="128" y="116"/>
                  <a:pt x="128" y="115"/>
                  <a:pt x="128" y="113"/>
                </a:cubicBezTo>
                <a:cubicBezTo>
                  <a:pt x="128" y="111"/>
                  <a:pt x="128" y="108"/>
                  <a:pt x="127" y="105"/>
                </a:cubicBezTo>
                <a:cubicBezTo>
                  <a:pt x="127" y="104"/>
                  <a:pt x="126" y="102"/>
                  <a:pt x="126" y="101"/>
                </a:cubicBezTo>
                <a:cubicBezTo>
                  <a:pt x="126" y="100"/>
                  <a:pt x="126" y="99"/>
                  <a:pt x="125" y="99"/>
                </a:cubicBezTo>
                <a:cubicBezTo>
                  <a:pt x="125" y="98"/>
                  <a:pt x="125" y="97"/>
                  <a:pt x="124" y="96"/>
                </a:cubicBezTo>
                <a:cubicBezTo>
                  <a:pt x="124" y="95"/>
                  <a:pt x="124" y="94"/>
                  <a:pt x="123" y="93"/>
                </a:cubicBezTo>
                <a:cubicBezTo>
                  <a:pt x="123" y="92"/>
                  <a:pt x="123" y="91"/>
                  <a:pt x="123" y="91"/>
                </a:cubicBezTo>
                <a:cubicBezTo>
                  <a:pt x="122" y="89"/>
                  <a:pt x="121" y="87"/>
                  <a:pt x="121" y="86"/>
                </a:cubicBezTo>
                <a:cubicBezTo>
                  <a:pt x="121" y="86"/>
                  <a:pt x="121" y="86"/>
                  <a:pt x="121" y="86"/>
                </a:cubicBezTo>
                <a:cubicBezTo>
                  <a:pt x="121" y="86"/>
                  <a:pt x="121" y="86"/>
                  <a:pt x="121" y="86"/>
                </a:cubicBezTo>
                <a:cubicBezTo>
                  <a:pt x="121" y="85"/>
                  <a:pt x="121" y="85"/>
                  <a:pt x="120" y="85"/>
                </a:cubicBezTo>
                <a:cubicBezTo>
                  <a:pt x="118" y="77"/>
                  <a:pt x="115" y="70"/>
                  <a:pt x="113" y="62"/>
                </a:cubicBezTo>
                <a:cubicBezTo>
                  <a:pt x="113" y="60"/>
                  <a:pt x="113" y="57"/>
                  <a:pt x="113" y="54"/>
                </a:cubicBezTo>
                <a:cubicBezTo>
                  <a:pt x="113" y="54"/>
                  <a:pt x="113" y="54"/>
                  <a:pt x="113" y="54"/>
                </a:cubicBezTo>
                <a:cubicBezTo>
                  <a:pt x="113" y="47"/>
                  <a:pt x="115" y="41"/>
                  <a:pt x="120" y="35"/>
                </a:cubicBezTo>
                <a:cubicBezTo>
                  <a:pt x="120" y="34"/>
                  <a:pt x="120" y="33"/>
                  <a:pt x="120" y="33"/>
                </a:cubicBezTo>
                <a:cubicBezTo>
                  <a:pt x="120" y="32"/>
                  <a:pt x="119" y="32"/>
                  <a:pt x="118" y="32"/>
                </a:cubicBezTo>
                <a:cubicBezTo>
                  <a:pt x="97" y="35"/>
                  <a:pt x="89" y="56"/>
                  <a:pt x="86" y="67"/>
                </a:cubicBezTo>
                <a:cubicBezTo>
                  <a:pt x="77" y="49"/>
                  <a:pt x="73" y="30"/>
                  <a:pt x="73" y="2"/>
                </a:cubicBezTo>
                <a:cubicBezTo>
                  <a:pt x="73" y="2"/>
                  <a:pt x="73" y="1"/>
                  <a:pt x="72" y="1"/>
                </a:cubicBezTo>
                <a:cubicBezTo>
                  <a:pt x="72" y="0"/>
                  <a:pt x="71" y="0"/>
                  <a:pt x="70" y="1"/>
                </a:cubicBezTo>
                <a:cubicBezTo>
                  <a:pt x="54" y="11"/>
                  <a:pt x="51" y="27"/>
                  <a:pt x="48" y="43"/>
                </a:cubicBezTo>
                <a:cubicBezTo>
                  <a:pt x="48" y="58"/>
                  <a:pt x="45" y="69"/>
                  <a:pt x="38" y="80"/>
                </a:cubicBezTo>
                <a:cubicBezTo>
                  <a:pt x="34" y="67"/>
                  <a:pt x="24" y="60"/>
                  <a:pt x="14" y="53"/>
                </a:cubicBezTo>
                <a:cubicBezTo>
                  <a:pt x="12" y="52"/>
                  <a:pt x="9" y="50"/>
                  <a:pt x="6" y="48"/>
                </a:cubicBezTo>
                <a:cubicBezTo>
                  <a:pt x="6" y="48"/>
                  <a:pt x="5" y="48"/>
                  <a:pt x="4" y="48"/>
                </a:cubicBezTo>
                <a:cubicBezTo>
                  <a:pt x="4" y="48"/>
                  <a:pt x="4" y="49"/>
                  <a:pt x="4" y="50"/>
                </a:cubicBezTo>
                <a:cubicBezTo>
                  <a:pt x="8" y="63"/>
                  <a:pt x="7" y="78"/>
                  <a:pt x="5" y="92"/>
                </a:cubicBezTo>
                <a:cubicBezTo>
                  <a:pt x="3" y="116"/>
                  <a:pt x="0" y="141"/>
                  <a:pt x="27" y="158"/>
                </a:cubicBezTo>
                <a:cubicBezTo>
                  <a:pt x="32" y="160"/>
                  <a:pt x="38" y="162"/>
                  <a:pt x="43" y="164"/>
                </a:cubicBezTo>
                <a:cubicBezTo>
                  <a:pt x="43" y="164"/>
                  <a:pt x="44" y="164"/>
                  <a:pt x="44" y="164"/>
                </a:cubicBezTo>
                <a:cubicBezTo>
                  <a:pt x="44" y="164"/>
                  <a:pt x="44" y="164"/>
                  <a:pt x="44" y="164"/>
                </a:cubicBezTo>
                <a:cubicBezTo>
                  <a:pt x="45" y="164"/>
                  <a:pt x="45" y="163"/>
                  <a:pt x="45" y="162"/>
                </a:cubicBezTo>
                <a:cubicBezTo>
                  <a:pt x="45" y="162"/>
                  <a:pt x="45" y="161"/>
                  <a:pt x="44" y="161"/>
                </a:cubicBezTo>
                <a:cubicBezTo>
                  <a:pt x="35" y="153"/>
                  <a:pt x="36" y="142"/>
                  <a:pt x="37" y="131"/>
                </a:cubicBezTo>
                <a:cubicBezTo>
                  <a:pt x="38" y="124"/>
                  <a:pt x="38" y="118"/>
                  <a:pt x="37" y="112"/>
                </a:cubicBezTo>
                <a:cubicBezTo>
                  <a:pt x="37" y="112"/>
                  <a:pt x="37" y="112"/>
                  <a:pt x="37" y="112"/>
                </a:cubicBezTo>
                <a:cubicBezTo>
                  <a:pt x="43" y="116"/>
                  <a:pt x="48" y="119"/>
                  <a:pt x="49" y="126"/>
                </a:cubicBezTo>
                <a:cubicBezTo>
                  <a:pt x="49" y="127"/>
                  <a:pt x="50" y="128"/>
                  <a:pt x="50" y="128"/>
                </a:cubicBezTo>
                <a:cubicBezTo>
                  <a:pt x="51" y="128"/>
                  <a:pt x="52" y="128"/>
                  <a:pt x="52" y="127"/>
                </a:cubicBezTo>
                <a:cubicBezTo>
                  <a:pt x="57" y="121"/>
                  <a:pt x="59" y="114"/>
                  <a:pt x="59" y="105"/>
                </a:cubicBezTo>
                <a:cubicBezTo>
                  <a:pt x="60" y="98"/>
                  <a:pt x="62" y="92"/>
                  <a:pt x="67" y="87"/>
                </a:cubicBezTo>
                <a:cubicBezTo>
                  <a:pt x="67" y="97"/>
                  <a:pt x="69" y="109"/>
                  <a:pt x="75" y="121"/>
                </a:cubicBezTo>
                <a:cubicBezTo>
                  <a:pt x="76" y="121"/>
                  <a:pt x="76" y="121"/>
                  <a:pt x="77" y="121"/>
                </a:cubicBezTo>
                <a:cubicBezTo>
                  <a:pt x="78" y="121"/>
                  <a:pt x="78" y="121"/>
                  <a:pt x="78" y="120"/>
                </a:cubicBezTo>
                <a:cubicBezTo>
                  <a:pt x="79" y="117"/>
                  <a:pt x="82" y="107"/>
                  <a:pt x="89" y="103"/>
                </a:cubicBezTo>
                <a:cubicBezTo>
                  <a:pt x="85" y="111"/>
                  <a:pt x="89" y="120"/>
                  <a:pt x="92" y="128"/>
                </a:cubicBezTo>
                <a:cubicBezTo>
                  <a:pt x="93" y="131"/>
                  <a:pt x="95" y="135"/>
                  <a:pt x="95" y="138"/>
                </a:cubicBezTo>
                <a:cubicBezTo>
                  <a:pt x="95" y="139"/>
                  <a:pt x="95" y="140"/>
                  <a:pt x="95" y="142"/>
                </a:cubicBezTo>
                <a:cubicBezTo>
                  <a:pt x="96" y="149"/>
                  <a:pt x="92" y="156"/>
                  <a:pt x="82" y="162"/>
                </a:cubicBezTo>
                <a:cubicBezTo>
                  <a:pt x="82" y="163"/>
                  <a:pt x="81" y="163"/>
                  <a:pt x="82" y="164"/>
                </a:cubicBezTo>
                <a:cubicBezTo>
                  <a:pt x="82" y="165"/>
                  <a:pt x="82" y="165"/>
                  <a:pt x="83" y="165"/>
                </a:cubicBezTo>
                <a:cubicBezTo>
                  <a:pt x="83" y="165"/>
                  <a:pt x="83" y="165"/>
                  <a:pt x="84" y="165"/>
                </a:cubicBezTo>
                <a:cubicBezTo>
                  <a:pt x="85" y="165"/>
                  <a:pt x="86" y="164"/>
                  <a:pt x="88" y="164"/>
                </a:cubicBezTo>
                <a:cubicBezTo>
                  <a:pt x="111" y="152"/>
                  <a:pt x="124" y="138"/>
                  <a:pt x="127" y="123"/>
                </a:cubicBezTo>
                <a:cubicBezTo>
                  <a:pt x="127" y="123"/>
                  <a:pt x="127" y="122"/>
                  <a:pt x="127" y="122"/>
                </a:cubicBezTo>
                <a:close/>
              </a:path>
            </a:pathLst>
          </a:custGeom>
          <a:solidFill>
            <a:schemeClr val="accent5">
              <a:lumMod val="75000"/>
            </a:schemeClr>
          </a:solidFill>
          <a:ln>
            <a:noFill/>
          </a:ln>
        </p:spPr>
        <p:txBody>
          <a:bodyPr lIns="68580" tIns="34290" rIns="68580" bIns="3429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kumimoji="0" lang="zh-CN" altLang="en-US" sz="1350">
              <a:cs typeface="+mn-ea"/>
              <a:sym typeface="Times New Roman" panose="02020603050405020304" pitchFamily="18" charset="0"/>
            </a:endParaRPr>
          </a:p>
        </p:txBody>
      </p:sp>
      <p:sp>
        <p:nvSpPr>
          <p:cNvPr id="11" name="任意多边形 10"/>
          <p:cNvSpPr/>
          <p:nvPr/>
        </p:nvSpPr>
        <p:spPr>
          <a:xfrm>
            <a:off x="0" y="5191126"/>
            <a:ext cx="3890963" cy="1323974"/>
          </a:xfrm>
          <a:custGeom>
            <a:avLst/>
            <a:gdLst>
              <a:gd name="connsiteX0" fmla="*/ 0 w 5187364"/>
              <a:gd name="connsiteY0" fmla="*/ 0 h 1471068"/>
              <a:gd name="connsiteX1" fmla="*/ 208819 w 5187364"/>
              <a:gd name="connsiteY1" fmla="*/ 99221 h 1471068"/>
              <a:gd name="connsiteX2" fmla="*/ 3579802 w 5187364"/>
              <a:gd name="connsiteY2" fmla="*/ 1166741 h 1471068"/>
              <a:gd name="connsiteX3" fmla="*/ 5035213 w 5187364"/>
              <a:gd name="connsiteY3" fmla="*/ 1448479 h 1471068"/>
              <a:gd name="connsiteX4" fmla="*/ 5187364 w 5187364"/>
              <a:gd name="connsiteY4" fmla="*/ 1471068 h 1471068"/>
              <a:gd name="connsiteX5" fmla="*/ 0 w 5187364"/>
              <a:gd name="connsiteY5" fmla="*/ 1471068 h 1471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87364" h="1471068">
                <a:moveTo>
                  <a:pt x="0" y="0"/>
                </a:moveTo>
                <a:lnTo>
                  <a:pt x="208819" y="99221"/>
                </a:lnTo>
                <a:cubicBezTo>
                  <a:pt x="1047718" y="477842"/>
                  <a:pt x="2237660" y="863596"/>
                  <a:pt x="3579802" y="1166741"/>
                </a:cubicBezTo>
                <a:cubicBezTo>
                  <a:pt x="4083105" y="1280420"/>
                  <a:pt x="4572076" y="1374410"/>
                  <a:pt x="5035213" y="1448479"/>
                </a:cubicBezTo>
                <a:lnTo>
                  <a:pt x="5187364" y="1471068"/>
                </a:lnTo>
                <a:lnTo>
                  <a:pt x="0" y="1471068"/>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sz="1350">
              <a:cs typeface="+mn-ea"/>
              <a:sym typeface="Times New Roman" panose="02020603050405020304" pitchFamily="18" charset="0"/>
            </a:endParaRPr>
          </a:p>
        </p:txBody>
      </p:sp>
      <p:sp>
        <p:nvSpPr>
          <p:cNvPr id="12" name="任意多边形 11"/>
          <p:cNvSpPr/>
          <p:nvPr/>
        </p:nvSpPr>
        <p:spPr>
          <a:xfrm rot="10800000">
            <a:off x="5253038" y="342900"/>
            <a:ext cx="3890962" cy="1323976"/>
          </a:xfrm>
          <a:custGeom>
            <a:avLst/>
            <a:gdLst>
              <a:gd name="connsiteX0" fmla="*/ 0 w 5187364"/>
              <a:gd name="connsiteY0" fmla="*/ 0 h 1471068"/>
              <a:gd name="connsiteX1" fmla="*/ 208819 w 5187364"/>
              <a:gd name="connsiteY1" fmla="*/ 99221 h 1471068"/>
              <a:gd name="connsiteX2" fmla="*/ 3579802 w 5187364"/>
              <a:gd name="connsiteY2" fmla="*/ 1166741 h 1471068"/>
              <a:gd name="connsiteX3" fmla="*/ 5035213 w 5187364"/>
              <a:gd name="connsiteY3" fmla="*/ 1448479 h 1471068"/>
              <a:gd name="connsiteX4" fmla="*/ 5187364 w 5187364"/>
              <a:gd name="connsiteY4" fmla="*/ 1471068 h 1471068"/>
              <a:gd name="connsiteX5" fmla="*/ 0 w 5187364"/>
              <a:gd name="connsiteY5" fmla="*/ 1471068 h 1471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87364" h="1471068">
                <a:moveTo>
                  <a:pt x="0" y="0"/>
                </a:moveTo>
                <a:lnTo>
                  <a:pt x="208819" y="99221"/>
                </a:lnTo>
                <a:cubicBezTo>
                  <a:pt x="1047718" y="477842"/>
                  <a:pt x="2237660" y="863596"/>
                  <a:pt x="3579802" y="1166741"/>
                </a:cubicBezTo>
                <a:cubicBezTo>
                  <a:pt x="4083105" y="1280420"/>
                  <a:pt x="4572076" y="1374410"/>
                  <a:pt x="5035213" y="1448479"/>
                </a:cubicBezTo>
                <a:lnTo>
                  <a:pt x="5187364" y="1471068"/>
                </a:lnTo>
                <a:lnTo>
                  <a:pt x="0" y="1471068"/>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sz="1350">
              <a:cs typeface="+mn-ea"/>
              <a:sym typeface="Times New Roman" panose="02020603050405020304" pitchFamily="18" charset="0"/>
            </a:endParaRPr>
          </a:p>
        </p:txBody>
      </p:sp>
    </p:spTree>
  </p:cSld>
  <p:clrMapOvr>
    <a:masterClrMapping/>
  </p:clrMapOvr>
  <p:transition spd="slow" advClick="0"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2" fill="hold" nodeType="after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right)">
                                      <p:cBhvr>
                                        <p:cTn id="12" dur="500"/>
                                        <p:tgtEl>
                                          <p:spTgt spid="13"/>
                                        </p:tgtEl>
                                      </p:cBhvr>
                                    </p:animEffect>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wipe(up)">
                                      <p:cBhvr>
                                        <p:cTn id="16" dur="500"/>
                                        <p:tgtEl>
                                          <p:spTgt spid="19"/>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wipe(left)">
                                      <p:cBhvr>
                                        <p:cTn id="20" dur="500"/>
                                        <p:tgtEl>
                                          <p:spTgt spid="21"/>
                                        </p:tgtEl>
                                      </p:cBhvr>
                                    </p:animEffect>
                                  </p:childTnLst>
                                </p:cTn>
                              </p:par>
                            </p:childTnLst>
                          </p:cTn>
                        </p:par>
                        <p:par>
                          <p:cTn id="21" fill="hold">
                            <p:stCondLst>
                              <p:cond delay="2000"/>
                            </p:stCondLst>
                            <p:childTnLst>
                              <p:par>
                                <p:cTn id="22" presetID="22" presetClass="entr" presetSubtype="4" fill="hold" nodeType="after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wipe(down)">
                                      <p:cBhvr>
                                        <p:cTn id="24" dur="500"/>
                                        <p:tgtEl>
                                          <p:spTgt spid="25"/>
                                        </p:tgtEl>
                                      </p:cBhvr>
                                    </p:animEffect>
                                  </p:childTnLst>
                                </p:cTn>
                              </p:par>
                            </p:childTnLst>
                          </p:cTn>
                        </p:par>
                        <p:par>
                          <p:cTn id="25" fill="hold">
                            <p:stCondLst>
                              <p:cond delay="2500"/>
                            </p:stCondLst>
                            <p:childTnLst>
                              <p:par>
                                <p:cTn id="26" presetID="45" presetClass="entr" presetSubtype="0"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fade">
                                      <p:cBhvr>
                                        <p:cTn id="28" dur="1500"/>
                                        <p:tgtEl>
                                          <p:spTgt spid="22"/>
                                        </p:tgtEl>
                                      </p:cBhvr>
                                    </p:animEffect>
                                    <p:anim calcmode="lin" valueType="num">
                                      <p:cBhvr>
                                        <p:cTn id="29" dur="1500" fill="hold"/>
                                        <p:tgtEl>
                                          <p:spTgt spid="22"/>
                                        </p:tgtEl>
                                        <p:attrNameLst>
                                          <p:attrName>ppt_w</p:attrName>
                                        </p:attrNameLst>
                                      </p:cBhvr>
                                      <p:tavLst>
                                        <p:tav tm="0" fmla="#ppt_w*sin(2.5*pi*$)">
                                          <p:val>
                                            <p:fltVal val="0"/>
                                          </p:val>
                                        </p:tav>
                                        <p:tav tm="100000">
                                          <p:val>
                                            <p:fltVal val="1"/>
                                          </p:val>
                                        </p:tav>
                                      </p:tavLst>
                                    </p:anim>
                                    <p:anim calcmode="lin" valueType="num">
                                      <p:cBhvr>
                                        <p:cTn id="30" dur="1500" fill="hold"/>
                                        <p:tgtEl>
                                          <p:spTgt spid="22"/>
                                        </p:tgtEl>
                                        <p:attrNameLst>
                                          <p:attrName>ppt_h</p:attrName>
                                        </p:attrNameLst>
                                      </p:cBhvr>
                                      <p:tavLst>
                                        <p:tav tm="0">
                                          <p:val>
                                            <p:strVal val="#ppt_h"/>
                                          </p:val>
                                        </p:tav>
                                        <p:tav tm="100000">
                                          <p:val>
                                            <p:strVal val="#ppt_h"/>
                                          </p:val>
                                        </p:tav>
                                      </p:tavLst>
                                    </p:anim>
                                  </p:childTnLst>
                                </p:cTn>
                              </p:par>
                            </p:childTnLst>
                          </p:cTn>
                        </p:par>
                        <p:par>
                          <p:cTn id="31" fill="hold">
                            <p:stCondLst>
                              <p:cond delay="4000"/>
                            </p:stCondLst>
                            <p:childTnLst>
                              <p:par>
                                <p:cTn id="32" presetID="1" presetClass="entr" presetSubtype="0" fill="hold" nodeType="afterEffect">
                                  <p:stCondLst>
                                    <p:cond delay="0"/>
                                  </p:stCondLst>
                                  <p:childTnLst>
                                    <p:set>
                                      <p:cBhvr>
                                        <p:cTn id="33"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
          <p:cNvSpPr/>
          <p:nvPr/>
        </p:nvSpPr>
        <p:spPr>
          <a:xfrm>
            <a:off x="0" y="5191126"/>
            <a:ext cx="3890963" cy="1323974"/>
          </a:xfrm>
          <a:custGeom>
            <a:avLst/>
            <a:gdLst>
              <a:gd name="connsiteX0" fmla="*/ 0 w 5187364"/>
              <a:gd name="connsiteY0" fmla="*/ 0 h 1471068"/>
              <a:gd name="connsiteX1" fmla="*/ 208819 w 5187364"/>
              <a:gd name="connsiteY1" fmla="*/ 99221 h 1471068"/>
              <a:gd name="connsiteX2" fmla="*/ 3579802 w 5187364"/>
              <a:gd name="connsiteY2" fmla="*/ 1166741 h 1471068"/>
              <a:gd name="connsiteX3" fmla="*/ 5035213 w 5187364"/>
              <a:gd name="connsiteY3" fmla="*/ 1448479 h 1471068"/>
              <a:gd name="connsiteX4" fmla="*/ 5187364 w 5187364"/>
              <a:gd name="connsiteY4" fmla="*/ 1471068 h 1471068"/>
              <a:gd name="connsiteX5" fmla="*/ 0 w 5187364"/>
              <a:gd name="connsiteY5" fmla="*/ 1471068 h 1471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87364" h="1471068">
                <a:moveTo>
                  <a:pt x="0" y="0"/>
                </a:moveTo>
                <a:lnTo>
                  <a:pt x="208819" y="99221"/>
                </a:lnTo>
                <a:cubicBezTo>
                  <a:pt x="1047718" y="477842"/>
                  <a:pt x="2237660" y="863596"/>
                  <a:pt x="3579802" y="1166741"/>
                </a:cubicBezTo>
                <a:cubicBezTo>
                  <a:pt x="4083105" y="1280420"/>
                  <a:pt x="4572076" y="1374410"/>
                  <a:pt x="5035213" y="1448479"/>
                </a:cubicBezTo>
                <a:lnTo>
                  <a:pt x="5187364" y="1471068"/>
                </a:lnTo>
                <a:lnTo>
                  <a:pt x="0" y="1471068"/>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sz="1350">
              <a:cs typeface="+mn-ea"/>
              <a:sym typeface="Times New Roman" panose="02020603050405020304" pitchFamily="18" charset="0"/>
            </a:endParaRPr>
          </a:p>
        </p:txBody>
      </p:sp>
      <p:sp>
        <p:nvSpPr>
          <p:cNvPr id="4" name="任意多边形 3"/>
          <p:cNvSpPr/>
          <p:nvPr/>
        </p:nvSpPr>
        <p:spPr>
          <a:xfrm rot="10800000">
            <a:off x="5253038" y="342900"/>
            <a:ext cx="3890962" cy="1323976"/>
          </a:xfrm>
          <a:custGeom>
            <a:avLst/>
            <a:gdLst>
              <a:gd name="connsiteX0" fmla="*/ 0 w 5187364"/>
              <a:gd name="connsiteY0" fmla="*/ 0 h 1471068"/>
              <a:gd name="connsiteX1" fmla="*/ 208819 w 5187364"/>
              <a:gd name="connsiteY1" fmla="*/ 99221 h 1471068"/>
              <a:gd name="connsiteX2" fmla="*/ 3579802 w 5187364"/>
              <a:gd name="connsiteY2" fmla="*/ 1166741 h 1471068"/>
              <a:gd name="connsiteX3" fmla="*/ 5035213 w 5187364"/>
              <a:gd name="connsiteY3" fmla="*/ 1448479 h 1471068"/>
              <a:gd name="connsiteX4" fmla="*/ 5187364 w 5187364"/>
              <a:gd name="connsiteY4" fmla="*/ 1471068 h 1471068"/>
              <a:gd name="connsiteX5" fmla="*/ 0 w 5187364"/>
              <a:gd name="connsiteY5" fmla="*/ 1471068 h 1471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87364" h="1471068">
                <a:moveTo>
                  <a:pt x="0" y="0"/>
                </a:moveTo>
                <a:lnTo>
                  <a:pt x="208819" y="99221"/>
                </a:lnTo>
                <a:cubicBezTo>
                  <a:pt x="1047718" y="477842"/>
                  <a:pt x="2237660" y="863596"/>
                  <a:pt x="3579802" y="1166741"/>
                </a:cubicBezTo>
                <a:cubicBezTo>
                  <a:pt x="4083105" y="1280420"/>
                  <a:pt x="4572076" y="1374410"/>
                  <a:pt x="5035213" y="1448479"/>
                </a:cubicBezTo>
                <a:lnTo>
                  <a:pt x="5187364" y="1471068"/>
                </a:lnTo>
                <a:lnTo>
                  <a:pt x="0" y="1471068"/>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sz="1350">
              <a:cs typeface="+mn-ea"/>
              <a:sym typeface="Times New Roman" panose="02020603050405020304" pitchFamily="18" charset="0"/>
            </a:endParaRPr>
          </a:p>
        </p:txBody>
      </p:sp>
      <p:grpSp>
        <p:nvGrpSpPr>
          <p:cNvPr id="28676" name="组合 24"/>
          <p:cNvGrpSpPr/>
          <p:nvPr/>
        </p:nvGrpSpPr>
        <p:grpSpPr bwMode="auto">
          <a:xfrm>
            <a:off x="2447925" y="1988820"/>
            <a:ext cx="863600" cy="647700"/>
            <a:chOff x="3058140" y="2430077"/>
            <a:chExt cx="1151056" cy="720000"/>
          </a:xfrm>
        </p:grpSpPr>
        <p:grpSp>
          <p:nvGrpSpPr>
            <p:cNvPr id="28695" name="组合 21"/>
            <p:cNvGrpSpPr/>
            <p:nvPr/>
          </p:nvGrpSpPr>
          <p:grpSpPr bwMode="auto">
            <a:xfrm>
              <a:off x="3058140" y="2430077"/>
              <a:ext cx="1151056" cy="720000"/>
              <a:chOff x="3609683" y="2394857"/>
              <a:chExt cx="1151056" cy="720000"/>
            </a:xfrm>
          </p:grpSpPr>
          <p:sp>
            <p:nvSpPr>
              <p:cNvPr id="9" name="矩形 8"/>
              <p:cNvSpPr/>
              <p:nvPr/>
            </p:nvSpPr>
            <p:spPr>
              <a:xfrm>
                <a:off x="4688798" y="2394857"/>
                <a:ext cx="71941" cy="720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latinLnBrk="0">
                  <a:spcBef>
                    <a:spcPts val="0"/>
                  </a:spcBef>
                  <a:spcAft>
                    <a:spcPts val="0"/>
                  </a:spcAft>
                  <a:defRPr/>
                </a:pPr>
                <a:endParaRPr kumimoji="0" lang="zh-CN" altLang="en-US" sz="1350">
                  <a:cs typeface="+mn-ea"/>
                  <a:sym typeface="Times New Roman" panose="02020603050405020304" pitchFamily="18" charset="0"/>
                </a:endParaRPr>
              </a:p>
            </p:txBody>
          </p:sp>
          <p:sp>
            <p:nvSpPr>
              <p:cNvPr id="17" name="流程图: 延期 16"/>
              <p:cNvSpPr/>
              <p:nvPr/>
            </p:nvSpPr>
            <p:spPr>
              <a:xfrm flipH="1">
                <a:off x="3609683" y="2394857"/>
                <a:ext cx="744801" cy="720000"/>
              </a:xfrm>
              <a:prstGeom prst="flowChartDelay">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latinLnBrk="0">
                  <a:spcBef>
                    <a:spcPts val="0"/>
                  </a:spcBef>
                  <a:spcAft>
                    <a:spcPts val="0"/>
                  </a:spcAft>
                  <a:defRPr/>
                </a:pPr>
                <a:r>
                  <a:rPr kumimoji="0" lang="en-US" altLang="zh-CN" sz="3000" dirty="0">
                    <a:cs typeface="+mn-ea"/>
                    <a:sym typeface="Times New Roman" panose="02020603050405020304" pitchFamily="18" charset="0"/>
                  </a:rPr>
                  <a:t>1</a:t>
                </a:r>
                <a:endParaRPr kumimoji="0" lang="zh-CN" altLang="en-US" sz="3000" dirty="0">
                  <a:cs typeface="+mn-ea"/>
                  <a:sym typeface="Times New Roman" panose="02020603050405020304" pitchFamily="18" charset="0"/>
                </a:endParaRPr>
              </a:p>
            </p:txBody>
          </p:sp>
        </p:grpSp>
        <p:sp>
          <p:nvSpPr>
            <p:cNvPr id="24" name="等腰三角形 23"/>
            <p:cNvSpPr/>
            <p:nvPr/>
          </p:nvSpPr>
          <p:spPr>
            <a:xfrm rot="5400000">
              <a:off x="3610099" y="2622919"/>
              <a:ext cx="720000" cy="334314"/>
            </a:xfrm>
            <a:prstGeom prst="triangl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latinLnBrk="0">
                <a:spcBef>
                  <a:spcPts val="0"/>
                </a:spcBef>
                <a:spcAft>
                  <a:spcPts val="0"/>
                </a:spcAft>
                <a:defRPr/>
              </a:pPr>
              <a:endParaRPr kumimoji="0" lang="zh-CN" altLang="en-US" sz="1350">
                <a:cs typeface="+mn-ea"/>
                <a:sym typeface="Times New Roman" panose="02020603050405020304" pitchFamily="18" charset="0"/>
              </a:endParaRPr>
            </a:p>
          </p:txBody>
        </p:sp>
      </p:grpSp>
      <p:grpSp>
        <p:nvGrpSpPr>
          <p:cNvPr id="28677" name="组合 25"/>
          <p:cNvGrpSpPr/>
          <p:nvPr/>
        </p:nvGrpSpPr>
        <p:grpSpPr bwMode="auto">
          <a:xfrm>
            <a:off x="2470151" y="2876550"/>
            <a:ext cx="862013" cy="647700"/>
            <a:chOff x="3058140" y="2430077"/>
            <a:chExt cx="1151056" cy="720000"/>
          </a:xfrm>
        </p:grpSpPr>
        <p:grpSp>
          <p:nvGrpSpPr>
            <p:cNvPr id="28691" name="组合 26"/>
            <p:cNvGrpSpPr/>
            <p:nvPr/>
          </p:nvGrpSpPr>
          <p:grpSpPr bwMode="auto">
            <a:xfrm>
              <a:off x="3058140" y="2430077"/>
              <a:ext cx="1151056" cy="720000"/>
              <a:chOff x="3609683" y="2394857"/>
              <a:chExt cx="1151056" cy="720000"/>
            </a:xfrm>
          </p:grpSpPr>
          <p:sp>
            <p:nvSpPr>
              <p:cNvPr id="29" name="矩形 28"/>
              <p:cNvSpPr/>
              <p:nvPr/>
            </p:nvSpPr>
            <p:spPr>
              <a:xfrm>
                <a:off x="4688666" y="2394857"/>
                <a:ext cx="72073" cy="720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latinLnBrk="0">
                  <a:spcBef>
                    <a:spcPts val="0"/>
                  </a:spcBef>
                  <a:spcAft>
                    <a:spcPts val="0"/>
                  </a:spcAft>
                  <a:defRPr/>
                </a:pPr>
                <a:endParaRPr kumimoji="0" lang="zh-CN" altLang="en-US" sz="1350">
                  <a:cs typeface="+mn-ea"/>
                  <a:sym typeface="Times New Roman" panose="02020603050405020304" pitchFamily="18" charset="0"/>
                </a:endParaRPr>
              </a:p>
            </p:txBody>
          </p:sp>
          <p:sp>
            <p:nvSpPr>
              <p:cNvPr id="30" name="流程图: 延期 29"/>
              <p:cNvSpPr/>
              <p:nvPr/>
            </p:nvSpPr>
            <p:spPr>
              <a:xfrm flipH="1">
                <a:off x="3609683" y="2394857"/>
                <a:ext cx="744053" cy="720000"/>
              </a:xfrm>
              <a:prstGeom prst="flowChartDelay">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latinLnBrk="0">
                  <a:spcBef>
                    <a:spcPts val="0"/>
                  </a:spcBef>
                  <a:spcAft>
                    <a:spcPts val="0"/>
                  </a:spcAft>
                  <a:defRPr/>
                </a:pPr>
                <a:r>
                  <a:rPr kumimoji="0" lang="en-US" altLang="zh-CN" sz="3000" dirty="0">
                    <a:cs typeface="+mn-ea"/>
                    <a:sym typeface="Times New Roman" panose="02020603050405020304" pitchFamily="18" charset="0"/>
                  </a:rPr>
                  <a:t>2</a:t>
                </a:r>
                <a:endParaRPr kumimoji="0" lang="zh-CN" altLang="en-US" sz="3000" dirty="0">
                  <a:cs typeface="+mn-ea"/>
                  <a:sym typeface="Times New Roman" panose="02020603050405020304" pitchFamily="18" charset="0"/>
                </a:endParaRPr>
              </a:p>
            </p:txBody>
          </p:sp>
        </p:grpSp>
        <p:sp>
          <p:nvSpPr>
            <p:cNvPr id="28" name="等腰三角形 27"/>
            <p:cNvSpPr/>
            <p:nvPr/>
          </p:nvSpPr>
          <p:spPr>
            <a:xfrm rot="5400000">
              <a:off x="3609658" y="2622612"/>
              <a:ext cx="720000" cy="334930"/>
            </a:xfrm>
            <a:prstGeom prst="triangl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latinLnBrk="0">
                <a:spcBef>
                  <a:spcPts val="0"/>
                </a:spcBef>
                <a:spcAft>
                  <a:spcPts val="0"/>
                </a:spcAft>
                <a:defRPr/>
              </a:pPr>
              <a:endParaRPr kumimoji="0" lang="zh-CN" altLang="en-US" sz="1350">
                <a:cs typeface="+mn-ea"/>
                <a:sym typeface="Times New Roman" panose="02020603050405020304" pitchFamily="18" charset="0"/>
              </a:endParaRPr>
            </a:p>
          </p:txBody>
        </p:sp>
      </p:grpSp>
      <p:grpSp>
        <p:nvGrpSpPr>
          <p:cNvPr id="28678" name="组合 30"/>
          <p:cNvGrpSpPr/>
          <p:nvPr/>
        </p:nvGrpSpPr>
        <p:grpSpPr bwMode="auto">
          <a:xfrm>
            <a:off x="2465388" y="4514850"/>
            <a:ext cx="863600" cy="647700"/>
            <a:chOff x="3058140" y="2430077"/>
            <a:chExt cx="1151056" cy="720000"/>
          </a:xfrm>
        </p:grpSpPr>
        <p:grpSp>
          <p:nvGrpSpPr>
            <p:cNvPr id="28687" name="组合 31"/>
            <p:cNvGrpSpPr/>
            <p:nvPr/>
          </p:nvGrpSpPr>
          <p:grpSpPr bwMode="auto">
            <a:xfrm>
              <a:off x="3058140" y="2430077"/>
              <a:ext cx="1151056" cy="720000"/>
              <a:chOff x="3609683" y="2394857"/>
              <a:chExt cx="1151056" cy="720000"/>
            </a:xfrm>
          </p:grpSpPr>
          <p:sp>
            <p:nvSpPr>
              <p:cNvPr id="34" name="矩形 33"/>
              <p:cNvSpPr/>
              <p:nvPr/>
            </p:nvSpPr>
            <p:spPr>
              <a:xfrm>
                <a:off x="4688798" y="2394857"/>
                <a:ext cx="71941" cy="720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latinLnBrk="0">
                  <a:spcBef>
                    <a:spcPts val="0"/>
                  </a:spcBef>
                  <a:spcAft>
                    <a:spcPts val="0"/>
                  </a:spcAft>
                  <a:defRPr/>
                </a:pPr>
                <a:endParaRPr kumimoji="0" lang="zh-CN" altLang="en-US" sz="1350">
                  <a:cs typeface="+mn-ea"/>
                  <a:sym typeface="Times New Roman" panose="02020603050405020304" pitchFamily="18" charset="0"/>
                </a:endParaRPr>
              </a:p>
            </p:txBody>
          </p:sp>
          <p:sp>
            <p:nvSpPr>
              <p:cNvPr id="35" name="流程图: 延期 34"/>
              <p:cNvSpPr/>
              <p:nvPr/>
            </p:nvSpPr>
            <p:spPr>
              <a:xfrm flipH="1">
                <a:off x="3609683" y="2394857"/>
                <a:ext cx="744801" cy="720000"/>
              </a:xfrm>
              <a:prstGeom prst="flowChartDelay">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latinLnBrk="0">
                  <a:spcBef>
                    <a:spcPts val="0"/>
                  </a:spcBef>
                  <a:spcAft>
                    <a:spcPts val="0"/>
                  </a:spcAft>
                  <a:defRPr/>
                </a:pPr>
                <a:r>
                  <a:rPr kumimoji="0" lang="en-US" altLang="zh-CN" sz="3000" dirty="0">
                    <a:cs typeface="+mn-ea"/>
                    <a:sym typeface="Times New Roman" panose="02020603050405020304" pitchFamily="18" charset="0"/>
                  </a:rPr>
                  <a:t>4</a:t>
                </a:r>
                <a:endParaRPr kumimoji="0" lang="zh-CN" altLang="en-US" sz="3000" dirty="0">
                  <a:cs typeface="+mn-ea"/>
                  <a:sym typeface="Times New Roman" panose="02020603050405020304" pitchFamily="18" charset="0"/>
                </a:endParaRPr>
              </a:p>
            </p:txBody>
          </p:sp>
        </p:grpSp>
        <p:sp>
          <p:nvSpPr>
            <p:cNvPr id="33" name="等腰三角形 32"/>
            <p:cNvSpPr/>
            <p:nvPr/>
          </p:nvSpPr>
          <p:spPr>
            <a:xfrm rot="5400000">
              <a:off x="3610099" y="2622919"/>
              <a:ext cx="720000" cy="334314"/>
            </a:xfrm>
            <a:prstGeom prst="triangl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latinLnBrk="0">
                <a:spcBef>
                  <a:spcPts val="0"/>
                </a:spcBef>
                <a:spcAft>
                  <a:spcPts val="0"/>
                </a:spcAft>
                <a:defRPr/>
              </a:pPr>
              <a:endParaRPr kumimoji="0" lang="zh-CN" altLang="en-US" sz="1350">
                <a:cs typeface="+mn-ea"/>
                <a:sym typeface="Times New Roman" panose="02020603050405020304" pitchFamily="18" charset="0"/>
              </a:endParaRPr>
            </a:p>
          </p:txBody>
        </p:sp>
      </p:grpSp>
      <p:sp>
        <p:nvSpPr>
          <p:cNvPr id="8" name="矩形 7"/>
          <p:cNvSpPr/>
          <p:nvPr/>
        </p:nvSpPr>
        <p:spPr>
          <a:xfrm>
            <a:off x="950914" y="342901"/>
            <a:ext cx="2541587" cy="9029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a:cs typeface="+mn-ea"/>
              <a:sym typeface="Times New Roman" panose="02020603050405020304" pitchFamily="18" charset="0"/>
            </a:endParaRPr>
          </a:p>
        </p:txBody>
      </p:sp>
      <p:sp>
        <p:nvSpPr>
          <p:cNvPr id="10" name="文本框 9"/>
          <p:cNvSpPr txBox="1"/>
          <p:nvPr/>
        </p:nvSpPr>
        <p:spPr>
          <a:xfrm>
            <a:off x="1731963" y="411480"/>
            <a:ext cx="1617662" cy="584775"/>
          </a:xfrm>
          <a:prstGeom prst="rect">
            <a:avLst/>
          </a:prstGeom>
          <a:noFill/>
        </p:spPr>
        <p:txBody>
          <a:bodyPr>
            <a:spAutoFit/>
          </a:bodyPr>
          <a:lstStyle/>
          <a:p>
            <a:pPr fontAlgn="auto" latinLnBrk="0">
              <a:spcBef>
                <a:spcPts val="0"/>
              </a:spcBef>
              <a:spcAft>
                <a:spcPts val="0"/>
              </a:spcAft>
              <a:defRPr/>
            </a:pPr>
            <a:r>
              <a:rPr kumimoji="0" lang="zh-CN" altLang="en-US" sz="3200" dirty="0">
                <a:solidFill>
                  <a:schemeClr val="bg1"/>
                </a:solidFill>
                <a:ea typeface="宋体" panose="02010600030101010101" pitchFamily="2" charset="-122"/>
                <a:cs typeface="+mn-ea"/>
                <a:sym typeface="Times New Roman" panose="02020603050405020304" pitchFamily="18" charset="0"/>
              </a:rPr>
              <a:t>目 录</a:t>
            </a:r>
          </a:p>
        </p:txBody>
      </p:sp>
      <p:sp>
        <p:nvSpPr>
          <p:cNvPr id="11" name="文本框 10"/>
          <p:cNvSpPr txBox="1"/>
          <p:nvPr/>
        </p:nvSpPr>
        <p:spPr>
          <a:xfrm>
            <a:off x="3890963" y="2097226"/>
            <a:ext cx="2320925" cy="430887"/>
          </a:xfrm>
          <a:prstGeom prst="rect">
            <a:avLst/>
          </a:prstGeom>
          <a:noFill/>
        </p:spPr>
        <p:txBody>
          <a:bodyPr>
            <a:spAutoFit/>
          </a:bodyPr>
          <a:lstStyle>
            <a:lvl1pPr eaLnBrk="0" hangingPunct="0">
              <a:defRPr kumimoji="1">
                <a:solidFill>
                  <a:schemeClr val="tx1"/>
                </a:solidFill>
                <a:latin typeface="Times New Roman" panose="02020603050405020304" pitchFamily="18" charset="0"/>
                <a:ea typeface="Gulim" panose="020B0600000101010101" pitchFamily="34" charset="-127"/>
              </a:defRPr>
            </a:lvl1pPr>
            <a:lvl2pPr marL="742950" indent="-285750" eaLnBrk="0" hangingPunct="0">
              <a:defRPr kumimoji="1">
                <a:solidFill>
                  <a:schemeClr val="tx1"/>
                </a:solidFill>
                <a:latin typeface="Times New Roman" panose="02020603050405020304" pitchFamily="18" charset="0"/>
                <a:ea typeface="Gulim" panose="020B0600000101010101" pitchFamily="34" charset="-127"/>
              </a:defRPr>
            </a:lvl2pPr>
            <a:lvl3pPr marL="1143000" indent="-228600" eaLnBrk="0" hangingPunct="0">
              <a:defRPr kumimoji="1">
                <a:solidFill>
                  <a:schemeClr val="tx1"/>
                </a:solidFill>
                <a:latin typeface="Times New Roman" panose="02020603050405020304" pitchFamily="18" charset="0"/>
                <a:ea typeface="Gulim" panose="020B0600000101010101" pitchFamily="34" charset="-127"/>
              </a:defRPr>
            </a:lvl3pPr>
            <a:lvl4pPr marL="1600200" indent="-228600" eaLnBrk="0" hangingPunct="0">
              <a:defRPr kumimoji="1">
                <a:solidFill>
                  <a:schemeClr val="tx1"/>
                </a:solidFill>
                <a:latin typeface="Times New Roman" panose="02020603050405020304" pitchFamily="18" charset="0"/>
                <a:ea typeface="Gulim" panose="020B0600000101010101" pitchFamily="34" charset="-127"/>
              </a:defRPr>
            </a:lvl4pPr>
            <a:lvl5pPr marL="2057400" indent="-228600" eaLnBrk="0" hangingPunct="0">
              <a:defRPr kumimoji="1">
                <a:solidFill>
                  <a:schemeClr val="tx1"/>
                </a:solidFill>
                <a:latin typeface="Times New Roman" panose="02020603050405020304" pitchFamily="18" charset="0"/>
                <a:ea typeface="Gulim" panose="020B0600000101010101" pitchFamily="34" charset="-127"/>
              </a:defRPr>
            </a:lvl5pPr>
            <a:lvl6pPr marL="2514600" indent="-228600" eaLnBrk="0" fontAlgn="base" latinLnBrk="1" hangingPunct="0">
              <a:spcBef>
                <a:spcPct val="0"/>
              </a:spcBef>
              <a:spcAft>
                <a:spcPct val="0"/>
              </a:spcAft>
              <a:defRPr kumimoji="1">
                <a:solidFill>
                  <a:schemeClr val="tx1"/>
                </a:solidFill>
                <a:latin typeface="Times New Roman" panose="02020603050405020304" pitchFamily="18" charset="0"/>
                <a:ea typeface="Gulim" panose="020B0600000101010101" pitchFamily="34" charset="-127"/>
              </a:defRPr>
            </a:lvl6pPr>
            <a:lvl7pPr marL="2971800" indent="-228600" eaLnBrk="0" fontAlgn="base" latinLnBrk="1" hangingPunct="0">
              <a:spcBef>
                <a:spcPct val="0"/>
              </a:spcBef>
              <a:spcAft>
                <a:spcPct val="0"/>
              </a:spcAft>
              <a:defRPr kumimoji="1">
                <a:solidFill>
                  <a:schemeClr val="tx1"/>
                </a:solidFill>
                <a:latin typeface="Times New Roman" panose="02020603050405020304" pitchFamily="18" charset="0"/>
                <a:ea typeface="Gulim" panose="020B0600000101010101" pitchFamily="34" charset="-127"/>
              </a:defRPr>
            </a:lvl7pPr>
            <a:lvl8pPr marL="3429000" indent="-228600" eaLnBrk="0" fontAlgn="base" latinLnBrk="1" hangingPunct="0">
              <a:spcBef>
                <a:spcPct val="0"/>
              </a:spcBef>
              <a:spcAft>
                <a:spcPct val="0"/>
              </a:spcAft>
              <a:defRPr kumimoji="1">
                <a:solidFill>
                  <a:schemeClr val="tx1"/>
                </a:solidFill>
                <a:latin typeface="Times New Roman" panose="02020603050405020304" pitchFamily="18" charset="0"/>
                <a:ea typeface="Gulim" panose="020B0600000101010101" pitchFamily="34" charset="-127"/>
              </a:defRPr>
            </a:lvl8pPr>
            <a:lvl9pPr marL="3886200" indent="-228600" eaLnBrk="0" fontAlgn="base" latinLnBrk="1" hangingPunct="0">
              <a:spcBef>
                <a:spcPct val="0"/>
              </a:spcBef>
              <a:spcAft>
                <a:spcPct val="0"/>
              </a:spcAft>
              <a:defRPr kumimoji="1">
                <a:solidFill>
                  <a:schemeClr val="tx1"/>
                </a:solidFill>
                <a:latin typeface="Times New Roman" panose="02020603050405020304" pitchFamily="18" charset="0"/>
                <a:ea typeface="Gulim" panose="020B0600000101010101" pitchFamily="34" charset="-127"/>
              </a:defRPr>
            </a:lvl9pPr>
          </a:lstStyle>
          <a:p>
            <a:pPr eaLnBrk="1" latinLnBrk="0" hangingPunct="1"/>
            <a:r>
              <a:rPr kumimoji="0" lang="zh-CN" altLang="en-US" sz="2200" b="1" dirty="0">
                <a:solidFill>
                  <a:srgbClr val="31859C"/>
                </a:solidFill>
                <a:ea typeface="宋体" panose="02010600030101010101" pitchFamily="2" charset="-122"/>
                <a:sym typeface="Times New Roman" panose="02020603050405020304" pitchFamily="18" charset="0"/>
              </a:rPr>
              <a:t>课程</a:t>
            </a:r>
            <a:r>
              <a:rPr kumimoji="0" lang="zh-CN" altLang="en-US" sz="2200" b="1" dirty="0" smtClean="0">
                <a:solidFill>
                  <a:srgbClr val="31859C"/>
                </a:solidFill>
                <a:ea typeface="宋体" panose="02010600030101010101" pitchFamily="2" charset="-122"/>
                <a:sym typeface="Times New Roman" panose="02020603050405020304" pitchFamily="18" charset="0"/>
              </a:rPr>
              <a:t>定位</a:t>
            </a:r>
            <a:endParaRPr kumimoji="0" lang="zh-CN" altLang="en-US" sz="2200" b="1" dirty="0">
              <a:solidFill>
                <a:srgbClr val="31859C"/>
              </a:solidFill>
              <a:ea typeface="宋体" panose="02010600030101010101" pitchFamily="2" charset="-122"/>
              <a:sym typeface="Times New Roman" panose="02020603050405020304" pitchFamily="18" charset="0"/>
            </a:endParaRPr>
          </a:p>
        </p:txBody>
      </p:sp>
      <p:grpSp>
        <p:nvGrpSpPr>
          <p:cNvPr id="28682" name="组合 52"/>
          <p:cNvGrpSpPr/>
          <p:nvPr/>
        </p:nvGrpSpPr>
        <p:grpSpPr bwMode="auto">
          <a:xfrm>
            <a:off x="2466976" y="3684270"/>
            <a:ext cx="862013" cy="647700"/>
            <a:chOff x="3059773" y="2430076"/>
            <a:chExt cx="1149423" cy="720001"/>
          </a:xfrm>
        </p:grpSpPr>
        <p:grpSp>
          <p:nvGrpSpPr>
            <p:cNvPr id="28683" name="组合 53"/>
            <p:cNvGrpSpPr/>
            <p:nvPr/>
          </p:nvGrpSpPr>
          <p:grpSpPr bwMode="auto">
            <a:xfrm>
              <a:off x="3059773" y="2430076"/>
              <a:ext cx="1149423" cy="720001"/>
              <a:chOff x="3611316" y="2394856"/>
              <a:chExt cx="1149423" cy="720001"/>
            </a:xfrm>
          </p:grpSpPr>
          <p:sp>
            <p:nvSpPr>
              <p:cNvPr id="56" name="矩形 55"/>
              <p:cNvSpPr/>
              <p:nvPr/>
            </p:nvSpPr>
            <p:spPr>
              <a:xfrm>
                <a:off x="4688768" y="2394856"/>
                <a:ext cx="71971" cy="7200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latinLnBrk="0">
                  <a:spcBef>
                    <a:spcPts val="0"/>
                  </a:spcBef>
                  <a:spcAft>
                    <a:spcPts val="0"/>
                  </a:spcAft>
                  <a:defRPr/>
                </a:pPr>
                <a:endParaRPr kumimoji="0" lang="zh-CN" altLang="en-US" sz="1350">
                  <a:cs typeface="+mn-ea"/>
                  <a:sym typeface="Times New Roman" panose="02020603050405020304" pitchFamily="18" charset="0"/>
                </a:endParaRPr>
              </a:p>
            </p:txBody>
          </p:sp>
          <p:sp>
            <p:nvSpPr>
              <p:cNvPr id="57" name="流程图: 延期 56"/>
              <p:cNvSpPr/>
              <p:nvPr/>
            </p:nvSpPr>
            <p:spPr>
              <a:xfrm flipH="1">
                <a:off x="3611316" y="2394856"/>
                <a:ext cx="745114" cy="720001"/>
              </a:xfrm>
              <a:prstGeom prst="flowChartDelay">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latinLnBrk="0">
                  <a:spcBef>
                    <a:spcPts val="0"/>
                  </a:spcBef>
                  <a:spcAft>
                    <a:spcPts val="0"/>
                  </a:spcAft>
                  <a:defRPr/>
                </a:pPr>
                <a:r>
                  <a:rPr kumimoji="0" lang="en-US" altLang="zh-CN" sz="3000" dirty="0">
                    <a:cs typeface="+mn-ea"/>
                    <a:sym typeface="Times New Roman" panose="02020603050405020304" pitchFamily="18" charset="0"/>
                  </a:rPr>
                  <a:t>3</a:t>
                </a:r>
                <a:endParaRPr kumimoji="0" lang="zh-CN" altLang="en-US" sz="3000" dirty="0">
                  <a:cs typeface="+mn-ea"/>
                  <a:sym typeface="Times New Roman" panose="02020603050405020304" pitchFamily="18" charset="0"/>
                </a:endParaRPr>
              </a:p>
            </p:txBody>
          </p:sp>
        </p:grpSp>
        <p:sp>
          <p:nvSpPr>
            <p:cNvPr id="55" name="等腰三角形 54"/>
            <p:cNvSpPr/>
            <p:nvPr/>
          </p:nvSpPr>
          <p:spPr>
            <a:xfrm rot="5400000">
              <a:off x="3609998" y="2622849"/>
              <a:ext cx="720001" cy="334454"/>
            </a:xfrm>
            <a:prstGeom prst="triangl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latinLnBrk="0">
                <a:spcBef>
                  <a:spcPts val="0"/>
                </a:spcBef>
                <a:spcAft>
                  <a:spcPts val="0"/>
                </a:spcAft>
                <a:defRPr/>
              </a:pPr>
              <a:endParaRPr kumimoji="0" lang="zh-CN" altLang="en-US" sz="1350">
                <a:cs typeface="+mn-ea"/>
                <a:sym typeface="Times New Roman" panose="02020603050405020304" pitchFamily="18" charset="0"/>
              </a:endParaRPr>
            </a:p>
          </p:txBody>
        </p:sp>
      </p:grpSp>
      <p:sp>
        <p:nvSpPr>
          <p:cNvPr id="27" name="文本框 10"/>
          <p:cNvSpPr txBox="1"/>
          <p:nvPr/>
        </p:nvSpPr>
        <p:spPr>
          <a:xfrm>
            <a:off x="3902476" y="2984955"/>
            <a:ext cx="2320925" cy="430887"/>
          </a:xfrm>
          <a:prstGeom prst="rect">
            <a:avLst/>
          </a:prstGeom>
          <a:noFill/>
        </p:spPr>
        <p:txBody>
          <a:bodyPr>
            <a:spAutoFit/>
          </a:bodyPr>
          <a:lstStyle>
            <a:lvl1pPr eaLnBrk="0" hangingPunct="0">
              <a:defRPr kumimoji="1">
                <a:solidFill>
                  <a:schemeClr val="tx1"/>
                </a:solidFill>
                <a:latin typeface="Times New Roman" panose="02020603050405020304" pitchFamily="18" charset="0"/>
                <a:ea typeface="Gulim" panose="020B0600000101010101" pitchFamily="34" charset="-127"/>
              </a:defRPr>
            </a:lvl1pPr>
            <a:lvl2pPr marL="742950" indent="-285750" eaLnBrk="0" hangingPunct="0">
              <a:defRPr kumimoji="1">
                <a:solidFill>
                  <a:schemeClr val="tx1"/>
                </a:solidFill>
                <a:latin typeface="Times New Roman" panose="02020603050405020304" pitchFamily="18" charset="0"/>
                <a:ea typeface="Gulim" panose="020B0600000101010101" pitchFamily="34" charset="-127"/>
              </a:defRPr>
            </a:lvl2pPr>
            <a:lvl3pPr marL="1143000" indent="-228600" eaLnBrk="0" hangingPunct="0">
              <a:defRPr kumimoji="1">
                <a:solidFill>
                  <a:schemeClr val="tx1"/>
                </a:solidFill>
                <a:latin typeface="Times New Roman" panose="02020603050405020304" pitchFamily="18" charset="0"/>
                <a:ea typeface="Gulim" panose="020B0600000101010101" pitchFamily="34" charset="-127"/>
              </a:defRPr>
            </a:lvl3pPr>
            <a:lvl4pPr marL="1600200" indent="-228600" eaLnBrk="0" hangingPunct="0">
              <a:defRPr kumimoji="1">
                <a:solidFill>
                  <a:schemeClr val="tx1"/>
                </a:solidFill>
                <a:latin typeface="Times New Roman" panose="02020603050405020304" pitchFamily="18" charset="0"/>
                <a:ea typeface="Gulim" panose="020B0600000101010101" pitchFamily="34" charset="-127"/>
              </a:defRPr>
            </a:lvl4pPr>
            <a:lvl5pPr marL="2057400" indent="-228600" eaLnBrk="0" hangingPunct="0">
              <a:defRPr kumimoji="1">
                <a:solidFill>
                  <a:schemeClr val="tx1"/>
                </a:solidFill>
                <a:latin typeface="Times New Roman" panose="02020603050405020304" pitchFamily="18" charset="0"/>
                <a:ea typeface="Gulim" panose="020B0600000101010101" pitchFamily="34" charset="-127"/>
              </a:defRPr>
            </a:lvl5pPr>
            <a:lvl6pPr marL="2514600" indent="-228600" eaLnBrk="0" fontAlgn="base" latinLnBrk="1" hangingPunct="0">
              <a:spcBef>
                <a:spcPct val="0"/>
              </a:spcBef>
              <a:spcAft>
                <a:spcPct val="0"/>
              </a:spcAft>
              <a:defRPr kumimoji="1">
                <a:solidFill>
                  <a:schemeClr val="tx1"/>
                </a:solidFill>
                <a:latin typeface="Times New Roman" panose="02020603050405020304" pitchFamily="18" charset="0"/>
                <a:ea typeface="Gulim" panose="020B0600000101010101" pitchFamily="34" charset="-127"/>
              </a:defRPr>
            </a:lvl6pPr>
            <a:lvl7pPr marL="2971800" indent="-228600" eaLnBrk="0" fontAlgn="base" latinLnBrk="1" hangingPunct="0">
              <a:spcBef>
                <a:spcPct val="0"/>
              </a:spcBef>
              <a:spcAft>
                <a:spcPct val="0"/>
              </a:spcAft>
              <a:defRPr kumimoji="1">
                <a:solidFill>
                  <a:schemeClr val="tx1"/>
                </a:solidFill>
                <a:latin typeface="Times New Roman" panose="02020603050405020304" pitchFamily="18" charset="0"/>
                <a:ea typeface="Gulim" panose="020B0600000101010101" pitchFamily="34" charset="-127"/>
              </a:defRPr>
            </a:lvl7pPr>
            <a:lvl8pPr marL="3429000" indent="-228600" eaLnBrk="0" fontAlgn="base" latinLnBrk="1" hangingPunct="0">
              <a:spcBef>
                <a:spcPct val="0"/>
              </a:spcBef>
              <a:spcAft>
                <a:spcPct val="0"/>
              </a:spcAft>
              <a:defRPr kumimoji="1">
                <a:solidFill>
                  <a:schemeClr val="tx1"/>
                </a:solidFill>
                <a:latin typeface="Times New Roman" panose="02020603050405020304" pitchFamily="18" charset="0"/>
                <a:ea typeface="Gulim" panose="020B0600000101010101" pitchFamily="34" charset="-127"/>
              </a:defRPr>
            </a:lvl8pPr>
            <a:lvl9pPr marL="3886200" indent="-228600" eaLnBrk="0" fontAlgn="base" latinLnBrk="1" hangingPunct="0">
              <a:spcBef>
                <a:spcPct val="0"/>
              </a:spcBef>
              <a:spcAft>
                <a:spcPct val="0"/>
              </a:spcAft>
              <a:defRPr kumimoji="1">
                <a:solidFill>
                  <a:schemeClr val="tx1"/>
                </a:solidFill>
                <a:latin typeface="Times New Roman" panose="02020603050405020304" pitchFamily="18" charset="0"/>
                <a:ea typeface="Gulim" panose="020B0600000101010101" pitchFamily="34" charset="-127"/>
              </a:defRPr>
            </a:lvl9pPr>
          </a:lstStyle>
          <a:p>
            <a:pPr eaLnBrk="1" latinLnBrk="0" hangingPunct="1"/>
            <a:r>
              <a:rPr kumimoji="0" lang="zh-CN" altLang="en-US" sz="2200" b="1" dirty="0" smtClean="0">
                <a:solidFill>
                  <a:srgbClr val="31859C"/>
                </a:solidFill>
                <a:ea typeface="宋体" panose="02010600030101010101" pitchFamily="2" charset="-122"/>
                <a:sym typeface="Times New Roman" panose="02020603050405020304" pitchFamily="18" charset="0"/>
              </a:rPr>
              <a:t>教学目标</a:t>
            </a:r>
            <a:endParaRPr kumimoji="0" lang="en-US" altLang="zh-CN" sz="2200" b="1" dirty="0">
              <a:solidFill>
                <a:srgbClr val="31859C"/>
              </a:solidFill>
              <a:ea typeface="宋体" panose="02010600030101010101" pitchFamily="2" charset="-122"/>
              <a:sym typeface="Times New Roman" panose="02020603050405020304" pitchFamily="18" charset="0"/>
            </a:endParaRPr>
          </a:p>
        </p:txBody>
      </p:sp>
      <p:sp>
        <p:nvSpPr>
          <p:cNvPr id="31" name="文本框 10"/>
          <p:cNvSpPr txBox="1"/>
          <p:nvPr/>
        </p:nvSpPr>
        <p:spPr>
          <a:xfrm>
            <a:off x="3931440" y="4623256"/>
            <a:ext cx="2320925" cy="430887"/>
          </a:xfrm>
          <a:prstGeom prst="rect">
            <a:avLst/>
          </a:prstGeom>
          <a:noFill/>
        </p:spPr>
        <p:txBody>
          <a:bodyPr>
            <a:spAutoFit/>
          </a:bodyPr>
          <a:lstStyle>
            <a:lvl1pPr eaLnBrk="0" hangingPunct="0">
              <a:defRPr kumimoji="1">
                <a:solidFill>
                  <a:schemeClr val="tx1"/>
                </a:solidFill>
                <a:latin typeface="Times New Roman" panose="02020603050405020304" pitchFamily="18" charset="0"/>
                <a:ea typeface="Gulim" panose="020B0600000101010101" pitchFamily="34" charset="-127"/>
              </a:defRPr>
            </a:lvl1pPr>
            <a:lvl2pPr marL="742950" indent="-285750" eaLnBrk="0" hangingPunct="0">
              <a:defRPr kumimoji="1">
                <a:solidFill>
                  <a:schemeClr val="tx1"/>
                </a:solidFill>
                <a:latin typeface="Times New Roman" panose="02020603050405020304" pitchFamily="18" charset="0"/>
                <a:ea typeface="Gulim" panose="020B0600000101010101" pitchFamily="34" charset="-127"/>
              </a:defRPr>
            </a:lvl2pPr>
            <a:lvl3pPr marL="1143000" indent="-228600" eaLnBrk="0" hangingPunct="0">
              <a:defRPr kumimoji="1">
                <a:solidFill>
                  <a:schemeClr val="tx1"/>
                </a:solidFill>
                <a:latin typeface="Times New Roman" panose="02020603050405020304" pitchFamily="18" charset="0"/>
                <a:ea typeface="Gulim" panose="020B0600000101010101" pitchFamily="34" charset="-127"/>
              </a:defRPr>
            </a:lvl3pPr>
            <a:lvl4pPr marL="1600200" indent="-228600" eaLnBrk="0" hangingPunct="0">
              <a:defRPr kumimoji="1">
                <a:solidFill>
                  <a:schemeClr val="tx1"/>
                </a:solidFill>
                <a:latin typeface="Times New Roman" panose="02020603050405020304" pitchFamily="18" charset="0"/>
                <a:ea typeface="Gulim" panose="020B0600000101010101" pitchFamily="34" charset="-127"/>
              </a:defRPr>
            </a:lvl4pPr>
            <a:lvl5pPr marL="2057400" indent="-228600" eaLnBrk="0" hangingPunct="0">
              <a:defRPr kumimoji="1">
                <a:solidFill>
                  <a:schemeClr val="tx1"/>
                </a:solidFill>
                <a:latin typeface="Times New Roman" panose="02020603050405020304" pitchFamily="18" charset="0"/>
                <a:ea typeface="Gulim" panose="020B0600000101010101" pitchFamily="34" charset="-127"/>
              </a:defRPr>
            </a:lvl5pPr>
            <a:lvl6pPr marL="2514600" indent="-228600" eaLnBrk="0" fontAlgn="base" latinLnBrk="1" hangingPunct="0">
              <a:spcBef>
                <a:spcPct val="0"/>
              </a:spcBef>
              <a:spcAft>
                <a:spcPct val="0"/>
              </a:spcAft>
              <a:defRPr kumimoji="1">
                <a:solidFill>
                  <a:schemeClr val="tx1"/>
                </a:solidFill>
                <a:latin typeface="Times New Roman" panose="02020603050405020304" pitchFamily="18" charset="0"/>
                <a:ea typeface="Gulim" panose="020B0600000101010101" pitchFamily="34" charset="-127"/>
              </a:defRPr>
            </a:lvl6pPr>
            <a:lvl7pPr marL="2971800" indent="-228600" eaLnBrk="0" fontAlgn="base" latinLnBrk="1" hangingPunct="0">
              <a:spcBef>
                <a:spcPct val="0"/>
              </a:spcBef>
              <a:spcAft>
                <a:spcPct val="0"/>
              </a:spcAft>
              <a:defRPr kumimoji="1">
                <a:solidFill>
                  <a:schemeClr val="tx1"/>
                </a:solidFill>
                <a:latin typeface="Times New Roman" panose="02020603050405020304" pitchFamily="18" charset="0"/>
                <a:ea typeface="Gulim" panose="020B0600000101010101" pitchFamily="34" charset="-127"/>
              </a:defRPr>
            </a:lvl7pPr>
            <a:lvl8pPr marL="3429000" indent="-228600" eaLnBrk="0" fontAlgn="base" latinLnBrk="1" hangingPunct="0">
              <a:spcBef>
                <a:spcPct val="0"/>
              </a:spcBef>
              <a:spcAft>
                <a:spcPct val="0"/>
              </a:spcAft>
              <a:defRPr kumimoji="1">
                <a:solidFill>
                  <a:schemeClr val="tx1"/>
                </a:solidFill>
                <a:latin typeface="Times New Roman" panose="02020603050405020304" pitchFamily="18" charset="0"/>
                <a:ea typeface="Gulim" panose="020B0600000101010101" pitchFamily="34" charset="-127"/>
              </a:defRPr>
            </a:lvl8pPr>
            <a:lvl9pPr marL="3886200" indent="-228600" eaLnBrk="0" fontAlgn="base" latinLnBrk="1" hangingPunct="0">
              <a:spcBef>
                <a:spcPct val="0"/>
              </a:spcBef>
              <a:spcAft>
                <a:spcPct val="0"/>
              </a:spcAft>
              <a:defRPr kumimoji="1">
                <a:solidFill>
                  <a:schemeClr val="tx1"/>
                </a:solidFill>
                <a:latin typeface="Times New Roman" panose="02020603050405020304" pitchFamily="18" charset="0"/>
                <a:ea typeface="Gulim" panose="020B0600000101010101" pitchFamily="34" charset="-127"/>
              </a:defRPr>
            </a:lvl9pPr>
          </a:lstStyle>
          <a:p>
            <a:pPr eaLnBrk="1" latinLnBrk="0" hangingPunct="1"/>
            <a:r>
              <a:rPr kumimoji="0" lang="zh-CN" altLang="en-US" sz="2200" b="1" dirty="0" smtClean="0">
                <a:solidFill>
                  <a:srgbClr val="31859C"/>
                </a:solidFill>
                <a:ea typeface="宋体" panose="02010600030101010101" pitchFamily="2" charset="-122"/>
                <a:sym typeface="Times New Roman" panose="02020603050405020304" pitchFamily="18" charset="0"/>
              </a:rPr>
              <a:t>单元</a:t>
            </a:r>
            <a:r>
              <a:rPr kumimoji="0" lang="zh-CN" altLang="en-US" sz="2200" b="1" dirty="0">
                <a:solidFill>
                  <a:srgbClr val="31859C"/>
                </a:solidFill>
                <a:ea typeface="宋体" panose="02010600030101010101" pitchFamily="2" charset="-122"/>
                <a:sym typeface="Times New Roman" panose="02020603050405020304" pitchFamily="18" charset="0"/>
              </a:rPr>
              <a:t>教学实施</a:t>
            </a:r>
            <a:endParaRPr kumimoji="0" lang="en-US" altLang="zh-CN" sz="2200" b="1" dirty="0">
              <a:solidFill>
                <a:srgbClr val="31859C"/>
              </a:solidFill>
              <a:ea typeface="宋体" panose="02010600030101010101" pitchFamily="2" charset="-122"/>
              <a:sym typeface="Times New Roman" panose="02020603050405020304" pitchFamily="18" charset="0"/>
            </a:endParaRPr>
          </a:p>
        </p:txBody>
      </p:sp>
      <p:sp>
        <p:nvSpPr>
          <p:cNvPr id="32" name="文本框 10"/>
          <p:cNvSpPr txBox="1"/>
          <p:nvPr/>
        </p:nvSpPr>
        <p:spPr>
          <a:xfrm>
            <a:off x="3931440" y="3877332"/>
            <a:ext cx="2320925" cy="430887"/>
          </a:xfrm>
          <a:prstGeom prst="rect">
            <a:avLst/>
          </a:prstGeom>
          <a:noFill/>
        </p:spPr>
        <p:txBody>
          <a:bodyPr>
            <a:spAutoFit/>
          </a:bodyPr>
          <a:lstStyle>
            <a:lvl1pPr eaLnBrk="0" hangingPunct="0">
              <a:defRPr kumimoji="1">
                <a:solidFill>
                  <a:schemeClr val="tx1"/>
                </a:solidFill>
                <a:latin typeface="Times New Roman" panose="02020603050405020304" pitchFamily="18" charset="0"/>
                <a:ea typeface="Gulim" panose="020B0600000101010101" pitchFamily="34" charset="-127"/>
              </a:defRPr>
            </a:lvl1pPr>
            <a:lvl2pPr marL="742950" indent="-285750" eaLnBrk="0" hangingPunct="0">
              <a:defRPr kumimoji="1">
                <a:solidFill>
                  <a:schemeClr val="tx1"/>
                </a:solidFill>
                <a:latin typeface="Times New Roman" panose="02020603050405020304" pitchFamily="18" charset="0"/>
                <a:ea typeface="Gulim" panose="020B0600000101010101" pitchFamily="34" charset="-127"/>
              </a:defRPr>
            </a:lvl2pPr>
            <a:lvl3pPr marL="1143000" indent="-228600" eaLnBrk="0" hangingPunct="0">
              <a:defRPr kumimoji="1">
                <a:solidFill>
                  <a:schemeClr val="tx1"/>
                </a:solidFill>
                <a:latin typeface="Times New Roman" panose="02020603050405020304" pitchFamily="18" charset="0"/>
                <a:ea typeface="Gulim" panose="020B0600000101010101" pitchFamily="34" charset="-127"/>
              </a:defRPr>
            </a:lvl3pPr>
            <a:lvl4pPr marL="1600200" indent="-228600" eaLnBrk="0" hangingPunct="0">
              <a:defRPr kumimoji="1">
                <a:solidFill>
                  <a:schemeClr val="tx1"/>
                </a:solidFill>
                <a:latin typeface="Times New Roman" panose="02020603050405020304" pitchFamily="18" charset="0"/>
                <a:ea typeface="Gulim" panose="020B0600000101010101" pitchFamily="34" charset="-127"/>
              </a:defRPr>
            </a:lvl4pPr>
            <a:lvl5pPr marL="2057400" indent="-228600" eaLnBrk="0" hangingPunct="0">
              <a:defRPr kumimoji="1">
                <a:solidFill>
                  <a:schemeClr val="tx1"/>
                </a:solidFill>
                <a:latin typeface="Times New Roman" panose="02020603050405020304" pitchFamily="18" charset="0"/>
                <a:ea typeface="Gulim" panose="020B0600000101010101" pitchFamily="34" charset="-127"/>
              </a:defRPr>
            </a:lvl5pPr>
            <a:lvl6pPr marL="2514600" indent="-228600" eaLnBrk="0" fontAlgn="base" latinLnBrk="1" hangingPunct="0">
              <a:spcBef>
                <a:spcPct val="0"/>
              </a:spcBef>
              <a:spcAft>
                <a:spcPct val="0"/>
              </a:spcAft>
              <a:defRPr kumimoji="1">
                <a:solidFill>
                  <a:schemeClr val="tx1"/>
                </a:solidFill>
                <a:latin typeface="Times New Roman" panose="02020603050405020304" pitchFamily="18" charset="0"/>
                <a:ea typeface="Gulim" panose="020B0600000101010101" pitchFamily="34" charset="-127"/>
              </a:defRPr>
            </a:lvl6pPr>
            <a:lvl7pPr marL="2971800" indent="-228600" eaLnBrk="0" fontAlgn="base" latinLnBrk="1" hangingPunct="0">
              <a:spcBef>
                <a:spcPct val="0"/>
              </a:spcBef>
              <a:spcAft>
                <a:spcPct val="0"/>
              </a:spcAft>
              <a:defRPr kumimoji="1">
                <a:solidFill>
                  <a:schemeClr val="tx1"/>
                </a:solidFill>
                <a:latin typeface="Times New Roman" panose="02020603050405020304" pitchFamily="18" charset="0"/>
                <a:ea typeface="Gulim" panose="020B0600000101010101" pitchFamily="34" charset="-127"/>
              </a:defRPr>
            </a:lvl7pPr>
            <a:lvl8pPr marL="3429000" indent="-228600" eaLnBrk="0" fontAlgn="base" latinLnBrk="1" hangingPunct="0">
              <a:spcBef>
                <a:spcPct val="0"/>
              </a:spcBef>
              <a:spcAft>
                <a:spcPct val="0"/>
              </a:spcAft>
              <a:defRPr kumimoji="1">
                <a:solidFill>
                  <a:schemeClr val="tx1"/>
                </a:solidFill>
                <a:latin typeface="Times New Roman" panose="02020603050405020304" pitchFamily="18" charset="0"/>
                <a:ea typeface="Gulim" panose="020B0600000101010101" pitchFamily="34" charset="-127"/>
              </a:defRPr>
            </a:lvl8pPr>
            <a:lvl9pPr marL="3886200" indent="-228600" eaLnBrk="0" fontAlgn="base" latinLnBrk="1" hangingPunct="0">
              <a:spcBef>
                <a:spcPct val="0"/>
              </a:spcBef>
              <a:spcAft>
                <a:spcPct val="0"/>
              </a:spcAft>
              <a:defRPr kumimoji="1">
                <a:solidFill>
                  <a:schemeClr val="tx1"/>
                </a:solidFill>
                <a:latin typeface="Times New Roman" panose="02020603050405020304" pitchFamily="18" charset="0"/>
                <a:ea typeface="Gulim" panose="020B0600000101010101" pitchFamily="34" charset="-127"/>
              </a:defRPr>
            </a:lvl9pPr>
          </a:lstStyle>
          <a:p>
            <a:pPr eaLnBrk="1" latinLnBrk="0" hangingPunct="1"/>
            <a:r>
              <a:rPr kumimoji="0" lang="zh-CN" altLang="en-US" sz="2200" b="1" dirty="0" smtClean="0">
                <a:solidFill>
                  <a:srgbClr val="31859C"/>
                </a:solidFill>
                <a:ea typeface="宋体" panose="02010600030101010101" pitchFamily="2" charset="-122"/>
                <a:sym typeface="Times New Roman" panose="02020603050405020304" pitchFamily="18" charset="0"/>
              </a:rPr>
              <a:t>单元任务</a:t>
            </a:r>
            <a:endParaRPr kumimoji="0" lang="en-US" altLang="zh-CN" sz="2200" b="1" dirty="0">
              <a:solidFill>
                <a:srgbClr val="31859C"/>
              </a:solidFill>
              <a:ea typeface="宋体" panose="02010600030101010101" pitchFamily="2" charset="-122"/>
              <a:sym typeface="Times New Roman" panose="02020603050405020304" pitchFamily="18" charset="0"/>
            </a:endParaRPr>
          </a:p>
        </p:txBody>
      </p:sp>
    </p:spTree>
  </p:cSld>
  <p:clrMapOvr>
    <a:masterClrMapping/>
  </p:clrMapOvr>
  <p:transition spd="slow" advClick="0" advTm="0">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图片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05325" y="3388996"/>
            <a:ext cx="133350" cy="80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表格 5"/>
          <p:cNvGraphicFramePr>
            <a:graphicFrameLocks noGrp="1"/>
          </p:cNvGraphicFramePr>
          <p:nvPr/>
        </p:nvGraphicFramePr>
        <p:xfrm>
          <a:off x="-31750" y="1906"/>
          <a:ext cx="9175750" cy="457200"/>
        </p:xfrm>
        <a:graphic>
          <a:graphicData uri="http://schemas.openxmlformats.org/drawingml/2006/table">
            <a:tbl>
              <a:tblPr/>
              <a:tblGrid>
                <a:gridCol w="2293938"/>
                <a:gridCol w="2293937"/>
                <a:gridCol w="2293938"/>
                <a:gridCol w="2293937"/>
              </a:tblGrid>
              <a:tr h="457200">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rgbClr val="FFFFFF"/>
                          </a:solidFill>
                          <a:effectLst/>
                          <a:latin typeface="Times New Roman" panose="02020603050405020304" pitchFamily="18" charset="0"/>
                          <a:ea typeface="宋体" panose="02010600030101010101" pitchFamily="2" charset="-122"/>
                        </a:rPr>
                        <a:t>课程定位</a:t>
                      </a:r>
                    </a:p>
                  </a:txBody>
                  <a:tcPr marL="91438" marR="91438" marT="55001" marB="550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rgbClr val="FFFFFF"/>
                          </a:solidFill>
                          <a:effectLst/>
                          <a:latin typeface="Times New Roman" panose="02020603050405020304" pitchFamily="18" charset="0"/>
                          <a:ea typeface="宋体" panose="02010600030101010101" pitchFamily="2" charset="-122"/>
                        </a:rPr>
                        <a:t>教学目标</a:t>
                      </a:r>
                    </a:p>
                  </a:txBody>
                  <a:tcPr marL="91438" marR="91438" marT="55001" marB="550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rgbClr val="FFFFFF"/>
                          </a:solidFill>
                          <a:effectLst/>
                          <a:latin typeface="Times New Roman" panose="02020603050405020304" pitchFamily="18" charset="0"/>
                          <a:ea typeface="宋体" panose="02010600030101010101" pitchFamily="2" charset="-122"/>
                        </a:rPr>
                        <a:t>单元任务</a:t>
                      </a:r>
                    </a:p>
                  </a:txBody>
                  <a:tcPr marL="91438" marR="91438" marT="55001" marB="550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rgbClr val="FFFFFF"/>
                          </a:solidFill>
                          <a:effectLst/>
                          <a:latin typeface="Times New Roman" panose="02020603050405020304" pitchFamily="18" charset="0"/>
                          <a:ea typeface="宋体" panose="02010600030101010101" pitchFamily="2" charset="-122"/>
                        </a:rPr>
                        <a:t>单元教学实施</a:t>
                      </a:r>
                    </a:p>
                  </a:txBody>
                  <a:tcPr marL="91438" marR="91438" marT="55001" marB="550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r>
            </a:tbl>
          </a:graphicData>
        </a:graphic>
      </p:graphicFrame>
      <p:sp>
        <p:nvSpPr>
          <p:cNvPr id="7" name="流程图: 合并 6"/>
          <p:cNvSpPr/>
          <p:nvPr/>
        </p:nvSpPr>
        <p:spPr>
          <a:xfrm>
            <a:off x="827089" y="459106"/>
            <a:ext cx="288925" cy="255270"/>
          </a:xfrm>
          <a:prstGeom prst="flowChartMerg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a:cs typeface="+mn-ea"/>
              <a:sym typeface="Times New Roman" panose="02020603050405020304" pitchFamily="18" charset="0"/>
            </a:endParaRPr>
          </a:p>
        </p:txBody>
      </p:sp>
      <p:sp>
        <p:nvSpPr>
          <p:cNvPr id="12" name="圆角矩形 11"/>
          <p:cNvSpPr/>
          <p:nvPr/>
        </p:nvSpPr>
        <p:spPr>
          <a:xfrm>
            <a:off x="0" y="785495"/>
            <a:ext cx="9144000" cy="5744845"/>
          </a:xfrm>
          <a:prstGeom prst="roundRect">
            <a:avLst/>
          </a:prstGeom>
          <a:solidFill>
            <a:schemeClr val="accent1">
              <a:alpha val="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p>
            <a:pPr algn="just">
              <a:defRPr/>
            </a:pPr>
            <a:r>
              <a:rPr lang="zh-CN" altLang="en-US" sz="2000" dirty="0" smtClean="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    </a:t>
            </a: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《连锁经营》是工商经营</a:t>
            </a:r>
            <a:r>
              <a:rPr lang="zh-CN" altLang="en-US" sz="2000" dirty="0" smtClean="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管理</a:t>
            </a:r>
            <a:r>
              <a:rPr lang="en-US" altLang="zh-CN" sz="2000" dirty="0" smtClean="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a:t>
            </a: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连锁方向</a:t>
            </a:r>
            <a:r>
              <a:rPr lang="en-US" altLang="zh-CN" sz="2000" dirty="0" smtClean="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a:t>
            </a:r>
            <a:r>
              <a:rPr lang="zh-CN" altLang="en-US" sz="2000" dirty="0" smtClean="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 的</a:t>
            </a: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一门专业必修课</a:t>
            </a:r>
            <a:r>
              <a:rPr lang="zh-CN" altLang="en-US" sz="2000" dirty="0" smtClean="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。从上世纪九十年代我国连锁经营的兴起，经过近二十多年的发展，我国</a:t>
            </a: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连锁</a:t>
            </a:r>
            <a:r>
              <a:rPr lang="zh-CN" altLang="en-US" sz="2000" dirty="0" smtClean="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企业迅猛扩张，呈现出由</a:t>
            </a: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南向北、由一二线中大型城市向三四线中小城市、由大型连锁超市向小型连锁店铺、由线下实体店向线上线下</a:t>
            </a:r>
            <a:r>
              <a:rPr lang="zh-CN" altLang="en-US" sz="2000" dirty="0" smtClean="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融合</a:t>
            </a:r>
            <a:r>
              <a:rPr lang="zh-CN" altLang="en-US" sz="2000" dirty="0" smtClean="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、由单一零售业向多业态融合</a:t>
            </a:r>
            <a:r>
              <a:rPr lang="zh-CN" altLang="en-US" sz="2000" dirty="0" smtClean="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的</a:t>
            </a: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发展</a:t>
            </a:r>
            <a:r>
              <a:rPr lang="zh-CN" altLang="en-US" sz="2000" dirty="0" smtClean="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态势。连锁经营的新发展态势必然产生对新商业</a:t>
            </a: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模式</a:t>
            </a:r>
            <a:r>
              <a:rPr lang="zh-CN" altLang="en-US" sz="2000" dirty="0" smtClean="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和新管理模式的渴求，也必然产生与传统的商业模式和管理模式间的冲突，因此，在当前信息化、智能化的作用下，连锁企业的生存和发展必然产生对高素质连锁经管职业技能人才</a:t>
            </a: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的巨大</a:t>
            </a:r>
            <a:r>
              <a:rPr lang="zh-CN" altLang="en-US" sz="2000" dirty="0" smtClean="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需求，这也成为本课程人才培养的主要目标。</a:t>
            </a:r>
            <a:endPar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endParaRPr>
          </a:p>
          <a:p>
            <a:pPr algn="just">
              <a:defRPr/>
            </a:pPr>
            <a:r>
              <a:rPr lang="zh-CN" altLang="en-US" sz="2000" dirty="0" smtClean="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    基于此背景</a:t>
            </a: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，本课程，以</a:t>
            </a:r>
            <a:r>
              <a:rPr lang="zh-CN" altLang="en-US" sz="2000" dirty="0" smtClean="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高素质连锁经管职业技能人才</a:t>
            </a: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的培养</a:t>
            </a:r>
            <a:r>
              <a:rPr lang="zh-CN" altLang="en-US" sz="2000" dirty="0" smtClean="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为</a:t>
            </a: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目标</a:t>
            </a:r>
            <a:r>
              <a:rPr lang="zh-CN" altLang="en-US" sz="2000" dirty="0" smtClean="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a:t>
            </a: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根据连锁企业的发展现状、现存问题及发展趋势，结合连锁</a:t>
            </a:r>
            <a:r>
              <a:rPr lang="zh-CN" altLang="en-US" sz="2000" dirty="0" smtClean="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经营的</a:t>
            </a: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基础原理和操作实务，构建与时代相符合的、相对完整</a:t>
            </a:r>
            <a:r>
              <a:rPr lang="zh-CN" altLang="en-US" sz="2000" dirty="0" smtClean="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的的</a:t>
            </a: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连锁经管人才培养的知识体系，授课过程以连锁经营的历史沿革和发展现状为先导</a:t>
            </a:r>
            <a:r>
              <a:rPr lang="zh-CN" altLang="en-US" sz="2000" dirty="0" smtClean="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、以连锁</a:t>
            </a: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经营</a:t>
            </a:r>
            <a:r>
              <a:rPr lang="zh-CN" altLang="en-US" sz="2000" dirty="0" smtClean="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基础理论为</a:t>
            </a: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基础、以连锁经营</a:t>
            </a:r>
            <a:r>
              <a:rPr lang="zh-CN" altLang="en-US" sz="2000" dirty="0" smtClean="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的供应链管理为</a:t>
            </a: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框架、以实际案例为穿插、以连锁企业的未来发展趋势为收尾，最大限度地实现理论与实践的教学统一。</a:t>
            </a:r>
          </a:p>
          <a:p>
            <a:pPr algn="just">
              <a:defRPr/>
            </a:pP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    整个课程体系共分9个模块，连锁</a:t>
            </a:r>
            <a:r>
              <a:rPr lang="zh-CN" altLang="en-US" sz="2000" dirty="0" smtClean="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经营概述</a:t>
            </a: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、连锁</a:t>
            </a:r>
            <a:r>
              <a:rPr lang="zh-CN" altLang="en-US" sz="2000" dirty="0" smtClean="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经营开</a:t>
            </a: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店管理、连锁</a:t>
            </a:r>
            <a:r>
              <a:rPr lang="zh-CN" altLang="en-US" sz="2000" dirty="0" smtClean="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经营营销</a:t>
            </a: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管理、连锁</a:t>
            </a:r>
            <a:r>
              <a:rPr lang="zh-CN" altLang="en-US" sz="2000" dirty="0" smtClean="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经营采购管理</a:t>
            </a: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、连锁</a:t>
            </a:r>
            <a:r>
              <a:rPr lang="zh-CN" altLang="en-US" sz="2000" dirty="0" smtClean="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经营物流</a:t>
            </a: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配送、连锁</a:t>
            </a:r>
            <a:r>
              <a:rPr lang="zh-CN" altLang="en-US" sz="2000" dirty="0" smtClean="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经营财务管理</a:t>
            </a: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、连锁</a:t>
            </a:r>
            <a:r>
              <a:rPr lang="zh-CN" altLang="en-US" sz="2000" dirty="0" smtClean="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经营信息管理</a:t>
            </a: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、连锁</a:t>
            </a:r>
            <a:r>
              <a:rPr lang="zh-CN" altLang="en-US" sz="2000" dirty="0" smtClean="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经营客户</a:t>
            </a: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管理、连锁</a:t>
            </a:r>
            <a:r>
              <a:rPr lang="zh-CN" altLang="en-US" sz="2000" dirty="0" smtClean="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企业发展趋势。</a:t>
            </a:r>
            <a:endPar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格 5"/>
          <p:cNvGraphicFramePr>
            <a:graphicFrameLocks noGrp="1"/>
          </p:cNvGraphicFramePr>
          <p:nvPr/>
        </p:nvGraphicFramePr>
        <p:xfrm>
          <a:off x="-31750" y="1906"/>
          <a:ext cx="9175750" cy="457200"/>
        </p:xfrm>
        <a:graphic>
          <a:graphicData uri="http://schemas.openxmlformats.org/drawingml/2006/table">
            <a:tbl>
              <a:tblPr/>
              <a:tblGrid>
                <a:gridCol w="2293938"/>
                <a:gridCol w="2293937"/>
                <a:gridCol w="2293938"/>
                <a:gridCol w="2293937"/>
              </a:tblGrid>
              <a:tr h="457200">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rgbClr val="FFFFFF"/>
                          </a:solidFill>
                          <a:effectLst/>
                          <a:latin typeface="Times New Roman" panose="02020603050405020304" pitchFamily="18" charset="0"/>
                          <a:ea typeface="宋体" panose="02010600030101010101" pitchFamily="2" charset="-122"/>
                        </a:rPr>
                        <a:t>课程定位</a:t>
                      </a:r>
                    </a:p>
                  </a:txBody>
                  <a:tcPr marL="91438" marR="91438" marT="55001" marB="550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rgbClr val="FFFFFF"/>
                          </a:solidFill>
                          <a:effectLst/>
                          <a:latin typeface="Times New Roman" panose="02020603050405020304" pitchFamily="18" charset="0"/>
                          <a:ea typeface="宋体" panose="02010600030101010101" pitchFamily="2" charset="-122"/>
                        </a:rPr>
                        <a:t>教学目标</a:t>
                      </a:r>
                    </a:p>
                  </a:txBody>
                  <a:tcPr marL="91438" marR="91438" marT="55001" marB="550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rgbClr val="FFFFFF"/>
                          </a:solidFill>
                          <a:effectLst/>
                          <a:latin typeface="Times New Roman" panose="02020603050405020304" pitchFamily="18" charset="0"/>
                          <a:ea typeface="宋体" panose="02010600030101010101" pitchFamily="2" charset="-122"/>
                        </a:rPr>
                        <a:t>单元任务</a:t>
                      </a:r>
                    </a:p>
                  </a:txBody>
                  <a:tcPr marL="91438" marR="91438" marT="55001" marB="550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rgbClr val="FFFFFF"/>
                          </a:solidFill>
                          <a:effectLst/>
                          <a:latin typeface="Times New Roman" panose="02020603050405020304" pitchFamily="18" charset="0"/>
                          <a:ea typeface="宋体" panose="02010600030101010101" pitchFamily="2" charset="-122"/>
                        </a:rPr>
                        <a:t>单元教学实施</a:t>
                      </a:r>
                    </a:p>
                  </a:txBody>
                  <a:tcPr marL="91438" marR="91438" marT="55001" marB="550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r>
            </a:tbl>
          </a:graphicData>
        </a:graphic>
      </p:graphicFrame>
      <p:sp>
        <p:nvSpPr>
          <p:cNvPr id="7" name="流程图: 合并 6"/>
          <p:cNvSpPr/>
          <p:nvPr/>
        </p:nvSpPr>
        <p:spPr>
          <a:xfrm>
            <a:off x="993360" y="437426"/>
            <a:ext cx="288925" cy="255270"/>
          </a:xfrm>
          <a:prstGeom prst="flowChartMerg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a:cs typeface="+mn-ea"/>
              <a:sym typeface="Times New Roman" panose="02020603050405020304" pitchFamily="18" charset="0"/>
            </a:endParaRPr>
          </a:p>
        </p:txBody>
      </p:sp>
      <p:sp>
        <p:nvSpPr>
          <p:cNvPr id="12" name="圆角矩形 11"/>
          <p:cNvSpPr/>
          <p:nvPr/>
        </p:nvSpPr>
        <p:spPr>
          <a:xfrm>
            <a:off x="78424" y="692696"/>
            <a:ext cx="2075180" cy="736600"/>
          </a:xfrm>
          <a:prstGeom prst="roundRect">
            <a:avLst/>
          </a:prstGeom>
          <a:solidFill>
            <a:schemeClr val="accent1">
              <a:alpha val="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zh-CN" altLang="en-US" sz="2400" b="1" dirty="0">
                <a:solidFill>
                  <a:srgbClr val="0070C0"/>
                </a:solidFill>
                <a:latin typeface="宋体" panose="02010600030101010101" pitchFamily="2" charset="-122"/>
                <a:ea typeface="宋体" panose="02010600030101010101" pitchFamily="2" charset="-122"/>
                <a:cs typeface="+mn-ea"/>
                <a:sym typeface="Times New Roman" panose="02020603050405020304" pitchFamily="18" charset="0"/>
              </a:rPr>
              <a:t>课程体系构成</a:t>
            </a:r>
          </a:p>
        </p:txBody>
      </p:sp>
      <p:sp>
        <p:nvSpPr>
          <p:cNvPr id="2" name="圆角矩形 1"/>
          <p:cNvSpPr/>
          <p:nvPr/>
        </p:nvSpPr>
        <p:spPr>
          <a:xfrm>
            <a:off x="3585210" y="736600"/>
            <a:ext cx="2229485" cy="735965"/>
          </a:xfrm>
          <a:prstGeom prst="roundRect">
            <a:avLst/>
          </a:prstGeom>
          <a:solidFill>
            <a:schemeClr val="accent1">
              <a:alpha val="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zh-CN" altLang="en-US" sz="2400" b="1"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连锁经营的概述</a:t>
            </a:r>
          </a:p>
        </p:txBody>
      </p:sp>
      <p:sp>
        <p:nvSpPr>
          <p:cNvPr id="3" name="圆角矩形 2"/>
          <p:cNvSpPr/>
          <p:nvPr/>
        </p:nvSpPr>
        <p:spPr>
          <a:xfrm>
            <a:off x="205740" y="4286885"/>
            <a:ext cx="762000" cy="1341120"/>
          </a:xfrm>
          <a:prstGeom prst="roundRect">
            <a:avLst/>
          </a:prstGeom>
          <a:solidFill>
            <a:schemeClr val="accent1">
              <a:alpha val="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36195" tIns="0" rIns="36195" bIns="0" anchor="ctr"/>
          <a:lstStyle/>
          <a:p>
            <a:pPr algn="ctr">
              <a:defRPr/>
            </a:pP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连锁</a:t>
            </a:r>
          </a:p>
          <a:p>
            <a:pPr algn="ctr">
              <a:defRPr/>
            </a:pP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经营</a:t>
            </a:r>
          </a:p>
          <a:p>
            <a:pPr algn="ctr">
              <a:defRPr/>
            </a:pP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开店</a:t>
            </a:r>
          </a:p>
          <a:p>
            <a:pPr algn="ctr">
              <a:defRPr/>
            </a:pP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管理</a:t>
            </a:r>
          </a:p>
        </p:txBody>
      </p:sp>
      <p:sp>
        <p:nvSpPr>
          <p:cNvPr id="4" name="圆角矩形 3"/>
          <p:cNvSpPr/>
          <p:nvPr/>
        </p:nvSpPr>
        <p:spPr>
          <a:xfrm>
            <a:off x="205740" y="1910080"/>
            <a:ext cx="2540000" cy="732790"/>
          </a:xfrm>
          <a:prstGeom prst="roundRect">
            <a:avLst/>
          </a:prstGeom>
          <a:solidFill>
            <a:schemeClr val="accent1">
              <a:alpha val="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36195" tIns="0" rIns="36195" bIns="0" anchor="ctr"/>
          <a:lstStyle/>
          <a:p>
            <a:pPr algn="ctr">
              <a:defRPr/>
            </a:pP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连锁经营的</a:t>
            </a:r>
          </a:p>
          <a:p>
            <a:pPr algn="ctr">
              <a:defRPr/>
            </a:pP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历史沿革与发展现状</a:t>
            </a:r>
          </a:p>
        </p:txBody>
      </p:sp>
      <p:sp>
        <p:nvSpPr>
          <p:cNvPr id="5" name="圆角矩形 4"/>
          <p:cNvSpPr/>
          <p:nvPr/>
        </p:nvSpPr>
        <p:spPr>
          <a:xfrm>
            <a:off x="3585210" y="1910080"/>
            <a:ext cx="2229485" cy="732790"/>
          </a:xfrm>
          <a:prstGeom prst="roundRect">
            <a:avLst/>
          </a:prstGeom>
          <a:solidFill>
            <a:schemeClr val="accent1">
              <a:alpha val="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36195" tIns="0" rIns="36195" bIns="0" anchor="ctr"/>
          <a:lstStyle/>
          <a:p>
            <a:pPr algn="ctr">
              <a:defRPr/>
            </a:pP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连锁经营的</a:t>
            </a:r>
          </a:p>
          <a:p>
            <a:pPr algn="ctr">
              <a:defRPr/>
            </a:pP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基本理论</a:t>
            </a:r>
          </a:p>
        </p:txBody>
      </p:sp>
      <p:sp>
        <p:nvSpPr>
          <p:cNvPr id="8" name="圆角矩形 7"/>
          <p:cNvSpPr/>
          <p:nvPr/>
        </p:nvSpPr>
        <p:spPr>
          <a:xfrm>
            <a:off x="6654165" y="1910080"/>
            <a:ext cx="2229485" cy="732790"/>
          </a:xfrm>
          <a:prstGeom prst="roundRect">
            <a:avLst/>
          </a:prstGeom>
          <a:solidFill>
            <a:schemeClr val="accent1">
              <a:alpha val="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36195" tIns="0" rIns="36195" bIns="0" anchor="ctr"/>
          <a:lstStyle/>
          <a:p>
            <a:pPr algn="ctr">
              <a:defRPr/>
            </a:pP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连锁经营的</a:t>
            </a:r>
          </a:p>
          <a:p>
            <a:pPr algn="ctr">
              <a:defRPr/>
            </a:pP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供应链构成</a:t>
            </a:r>
          </a:p>
        </p:txBody>
      </p:sp>
      <p:sp>
        <p:nvSpPr>
          <p:cNvPr id="9" name="圆角矩形 8"/>
          <p:cNvSpPr/>
          <p:nvPr/>
        </p:nvSpPr>
        <p:spPr>
          <a:xfrm>
            <a:off x="3585210" y="6094730"/>
            <a:ext cx="2228215" cy="763270"/>
          </a:xfrm>
          <a:prstGeom prst="roundRect">
            <a:avLst/>
          </a:prstGeom>
          <a:solidFill>
            <a:schemeClr val="accent1">
              <a:alpha val="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连锁企业的</a:t>
            </a:r>
          </a:p>
          <a:p>
            <a:pPr algn="ctr">
              <a:defRPr/>
            </a:pP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发展趋势</a:t>
            </a:r>
          </a:p>
        </p:txBody>
      </p:sp>
      <p:sp>
        <p:nvSpPr>
          <p:cNvPr id="10" name="圆角矩形 9"/>
          <p:cNvSpPr/>
          <p:nvPr/>
        </p:nvSpPr>
        <p:spPr>
          <a:xfrm>
            <a:off x="1476375" y="4286885"/>
            <a:ext cx="762000" cy="1341120"/>
          </a:xfrm>
          <a:prstGeom prst="roundRect">
            <a:avLst/>
          </a:prstGeom>
          <a:solidFill>
            <a:schemeClr val="accent1">
              <a:alpha val="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36195" tIns="0" rIns="36195" bIns="0" anchor="ctr"/>
          <a:lstStyle/>
          <a:p>
            <a:pPr algn="ctr">
              <a:defRPr/>
            </a:pP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连锁</a:t>
            </a:r>
          </a:p>
          <a:p>
            <a:pPr algn="ctr">
              <a:defRPr/>
            </a:pP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经营</a:t>
            </a:r>
          </a:p>
          <a:p>
            <a:pPr algn="ctr">
              <a:defRPr/>
            </a:pP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营销</a:t>
            </a:r>
          </a:p>
          <a:p>
            <a:pPr algn="ctr">
              <a:defRPr/>
            </a:pP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管理</a:t>
            </a:r>
          </a:p>
        </p:txBody>
      </p:sp>
      <p:sp>
        <p:nvSpPr>
          <p:cNvPr id="11" name="圆角矩形 10"/>
          <p:cNvSpPr/>
          <p:nvPr/>
        </p:nvSpPr>
        <p:spPr>
          <a:xfrm>
            <a:off x="2823210" y="4286885"/>
            <a:ext cx="762000" cy="1341120"/>
          </a:xfrm>
          <a:prstGeom prst="roundRect">
            <a:avLst/>
          </a:prstGeom>
          <a:solidFill>
            <a:schemeClr val="accent1">
              <a:alpha val="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36195" tIns="0" rIns="36195" bIns="0" anchor="ctr"/>
          <a:lstStyle/>
          <a:p>
            <a:pPr algn="ctr">
              <a:defRPr/>
            </a:pP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连锁</a:t>
            </a:r>
          </a:p>
          <a:p>
            <a:pPr algn="ctr">
              <a:defRPr/>
            </a:pP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经营</a:t>
            </a:r>
          </a:p>
          <a:p>
            <a:pPr algn="ctr">
              <a:defRPr/>
            </a:pP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采购</a:t>
            </a:r>
          </a:p>
          <a:p>
            <a:pPr algn="ctr">
              <a:defRPr/>
            </a:pP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管理</a:t>
            </a:r>
          </a:p>
        </p:txBody>
      </p:sp>
      <p:sp>
        <p:nvSpPr>
          <p:cNvPr id="13" name="圆角矩形 12"/>
          <p:cNvSpPr/>
          <p:nvPr/>
        </p:nvSpPr>
        <p:spPr>
          <a:xfrm>
            <a:off x="4318000" y="4288790"/>
            <a:ext cx="762000" cy="1341120"/>
          </a:xfrm>
          <a:prstGeom prst="roundRect">
            <a:avLst/>
          </a:prstGeom>
          <a:solidFill>
            <a:schemeClr val="accent1">
              <a:alpha val="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36195" tIns="0" rIns="36195" bIns="0" anchor="ctr"/>
          <a:lstStyle/>
          <a:p>
            <a:pPr algn="ctr">
              <a:defRPr/>
            </a:pP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连锁</a:t>
            </a:r>
          </a:p>
          <a:p>
            <a:pPr algn="ctr">
              <a:defRPr/>
            </a:pP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经营</a:t>
            </a:r>
          </a:p>
          <a:p>
            <a:pPr algn="ctr">
              <a:defRPr/>
            </a:pP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物流</a:t>
            </a:r>
          </a:p>
          <a:p>
            <a:pPr algn="ctr">
              <a:defRPr/>
            </a:pP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管理</a:t>
            </a:r>
          </a:p>
        </p:txBody>
      </p:sp>
      <p:sp>
        <p:nvSpPr>
          <p:cNvPr id="14" name="圆角矩形 13"/>
          <p:cNvSpPr/>
          <p:nvPr/>
        </p:nvSpPr>
        <p:spPr>
          <a:xfrm>
            <a:off x="6805930" y="4286885"/>
            <a:ext cx="762000" cy="1341120"/>
          </a:xfrm>
          <a:prstGeom prst="roundRect">
            <a:avLst/>
          </a:prstGeom>
          <a:solidFill>
            <a:schemeClr val="accent1">
              <a:alpha val="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36195" tIns="0" rIns="36195" bIns="0" anchor="ctr"/>
          <a:lstStyle/>
          <a:p>
            <a:pPr algn="ctr">
              <a:defRPr/>
            </a:pP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连锁</a:t>
            </a:r>
          </a:p>
          <a:p>
            <a:pPr algn="ctr">
              <a:defRPr/>
            </a:pP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经营</a:t>
            </a:r>
          </a:p>
          <a:p>
            <a:pPr algn="ctr">
              <a:defRPr/>
            </a:pP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财务</a:t>
            </a:r>
          </a:p>
          <a:p>
            <a:pPr algn="ctr">
              <a:defRPr/>
            </a:pP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管理</a:t>
            </a:r>
          </a:p>
        </p:txBody>
      </p:sp>
      <p:sp>
        <p:nvSpPr>
          <p:cNvPr id="15" name="圆角矩形 14"/>
          <p:cNvSpPr/>
          <p:nvPr/>
        </p:nvSpPr>
        <p:spPr>
          <a:xfrm>
            <a:off x="8121650" y="4286885"/>
            <a:ext cx="762000" cy="1341120"/>
          </a:xfrm>
          <a:prstGeom prst="roundRect">
            <a:avLst/>
          </a:prstGeom>
          <a:solidFill>
            <a:schemeClr val="accent1">
              <a:alpha val="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36195" tIns="0" rIns="36195" bIns="0" anchor="ctr"/>
          <a:lstStyle/>
          <a:p>
            <a:pPr algn="ctr">
              <a:defRPr/>
            </a:pP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连锁</a:t>
            </a:r>
          </a:p>
          <a:p>
            <a:pPr algn="ctr">
              <a:defRPr/>
            </a:pP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经营</a:t>
            </a:r>
          </a:p>
          <a:p>
            <a:pPr algn="ctr">
              <a:defRPr/>
            </a:pP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信息</a:t>
            </a:r>
          </a:p>
          <a:p>
            <a:pPr algn="ctr">
              <a:defRPr/>
            </a:pP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管理</a:t>
            </a:r>
          </a:p>
        </p:txBody>
      </p:sp>
      <p:sp>
        <p:nvSpPr>
          <p:cNvPr id="16" name="圆角矩形 15"/>
          <p:cNvSpPr/>
          <p:nvPr/>
        </p:nvSpPr>
        <p:spPr>
          <a:xfrm>
            <a:off x="5561965" y="4286885"/>
            <a:ext cx="762000" cy="1341120"/>
          </a:xfrm>
          <a:prstGeom prst="roundRect">
            <a:avLst/>
          </a:prstGeom>
          <a:pattFill prst="ltUpDiag">
            <a:fgClr>
              <a:schemeClr val="accent1"/>
            </a:fgClr>
            <a:bgClr>
              <a:schemeClr val="bg1"/>
            </a:bgClr>
          </a:patt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36195" tIns="0" rIns="36195" bIns="0" anchor="ctr"/>
          <a:lstStyle/>
          <a:p>
            <a:pPr algn="ctr">
              <a:defRPr/>
            </a:pP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连锁</a:t>
            </a:r>
          </a:p>
          <a:p>
            <a:pPr algn="ctr">
              <a:defRPr/>
            </a:pP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经营</a:t>
            </a:r>
          </a:p>
          <a:p>
            <a:pPr algn="ctr">
              <a:defRPr/>
            </a:pP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客户</a:t>
            </a:r>
          </a:p>
          <a:p>
            <a:pPr algn="ctr">
              <a:defRPr/>
            </a:pP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管理</a:t>
            </a:r>
          </a:p>
        </p:txBody>
      </p:sp>
      <p:sp>
        <p:nvSpPr>
          <p:cNvPr id="18" name="圆角矩形 17"/>
          <p:cNvSpPr/>
          <p:nvPr/>
        </p:nvSpPr>
        <p:spPr>
          <a:xfrm>
            <a:off x="2823210" y="3064510"/>
            <a:ext cx="762000" cy="732790"/>
          </a:xfrm>
          <a:prstGeom prst="roundRect">
            <a:avLst/>
          </a:prstGeom>
          <a:solidFill>
            <a:schemeClr val="accent1">
              <a:alpha val="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36195" tIns="0" rIns="36195" bIns="0" anchor="ctr"/>
          <a:lstStyle/>
          <a:p>
            <a:pPr algn="ctr">
              <a:defRPr/>
            </a:pP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物流</a:t>
            </a:r>
          </a:p>
        </p:txBody>
      </p:sp>
      <p:sp>
        <p:nvSpPr>
          <p:cNvPr id="19" name="圆角矩形 18"/>
          <p:cNvSpPr/>
          <p:nvPr/>
        </p:nvSpPr>
        <p:spPr>
          <a:xfrm>
            <a:off x="6805295" y="3062605"/>
            <a:ext cx="762635" cy="732790"/>
          </a:xfrm>
          <a:prstGeom prst="roundRect">
            <a:avLst/>
          </a:prstGeom>
          <a:solidFill>
            <a:schemeClr val="accent1">
              <a:alpha val="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36195" tIns="0" rIns="36195" bIns="0" anchor="ctr"/>
          <a:lstStyle/>
          <a:p>
            <a:pPr algn="ctr">
              <a:defRPr/>
            </a:pP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资金流</a:t>
            </a:r>
          </a:p>
        </p:txBody>
      </p:sp>
      <p:sp>
        <p:nvSpPr>
          <p:cNvPr id="20" name="圆角矩形 19"/>
          <p:cNvSpPr/>
          <p:nvPr/>
        </p:nvSpPr>
        <p:spPr>
          <a:xfrm>
            <a:off x="8121015" y="3062605"/>
            <a:ext cx="762635" cy="732790"/>
          </a:xfrm>
          <a:prstGeom prst="roundRect">
            <a:avLst/>
          </a:prstGeom>
          <a:solidFill>
            <a:schemeClr val="accent1">
              <a:alpha val="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36195" tIns="0" rIns="36195" bIns="0" anchor="ctr"/>
          <a:lstStyle/>
          <a:p>
            <a:pPr algn="ctr">
              <a:defRPr/>
            </a:pPr>
            <a:r>
              <a:rPr lang="zh-CN" altLang="en-US" sz="2000" dirty="0">
                <a:solidFill>
                  <a:schemeClr val="tx1"/>
                </a:solidFill>
                <a:latin typeface="宋体" panose="02010600030101010101" pitchFamily="2" charset="-122"/>
                <a:ea typeface="宋体" panose="02010600030101010101" pitchFamily="2" charset="-122"/>
                <a:cs typeface="+mn-ea"/>
                <a:sym typeface="Times New Roman" panose="02020603050405020304" pitchFamily="18" charset="0"/>
              </a:rPr>
              <a:t>信息流</a:t>
            </a:r>
          </a:p>
        </p:txBody>
      </p:sp>
      <p:cxnSp>
        <p:nvCxnSpPr>
          <p:cNvPr id="21" name="肘形连接符 20"/>
          <p:cNvCxnSpPr>
            <a:stCxn id="2" idx="2"/>
            <a:endCxn id="4" idx="0"/>
          </p:cNvCxnSpPr>
          <p:nvPr/>
        </p:nvCxnSpPr>
        <p:spPr>
          <a:xfrm rot="5400000">
            <a:off x="2869565" y="78740"/>
            <a:ext cx="437515" cy="3224530"/>
          </a:xfrm>
          <a:prstGeom prst="bentConnector3">
            <a:avLst>
              <a:gd name="adj1" fmla="val 50000"/>
            </a:avLst>
          </a:prstGeom>
          <a:ln w="25400" cmpd="sng">
            <a:solidFill>
              <a:schemeClr val="tx1"/>
            </a:solidFill>
            <a:prstDash val="solid"/>
            <a:tailEnd type="triangle" w="lg" len="med"/>
          </a:ln>
        </p:spPr>
        <p:style>
          <a:lnRef idx="1">
            <a:schemeClr val="accent1"/>
          </a:lnRef>
          <a:fillRef idx="0">
            <a:schemeClr val="accent1"/>
          </a:fillRef>
          <a:effectRef idx="0">
            <a:schemeClr val="accent1"/>
          </a:effectRef>
          <a:fontRef idx="minor">
            <a:schemeClr val="tx1"/>
          </a:fontRef>
        </p:style>
      </p:cxnSp>
      <p:cxnSp>
        <p:nvCxnSpPr>
          <p:cNvPr id="22" name="肘形连接符 21"/>
          <p:cNvCxnSpPr>
            <a:stCxn id="2" idx="2"/>
            <a:endCxn id="5" idx="0"/>
          </p:cNvCxnSpPr>
          <p:nvPr/>
        </p:nvCxnSpPr>
        <p:spPr>
          <a:xfrm rot="5400000">
            <a:off x="4481830" y="1691005"/>
            <a:ext cx="437515" cy="3175"/>
          </a:xfrm>
          <a:prstGeom prst="bentConnector2">
            <a:avLst/>
          </a:prstGeom>
          <a:ln w="25400" cmpd="sng">
            <a:solidFill>
              <a:schemeClr val="tx1"/>
            </a:solidFill>
            <a:prstDash val="solid"/>
            <a:tailEnd type="triangle" w="lg" len="med"/>
          </a:ln>
        </p:spPr>
        <p:style>
          <a:lnRef idx="1">
            <a:schemeClr val="accent1"/>
          </a:lnRef>
          <a:fillRef idx="0">
            <a:schemeClr val="accent1"/>
          </a:fillRef>
          <a:effectRef idx="0">
            <a:schemeClr val="accent1"/>
          </a:effectRef>
          <a:fontRef idx="minor">
            <a:schemeClr val="tx1"/>
          </a:fontRef>
        </p:style>
      </p:cxnSp>
      <p:cxnSp>
        <p:nvCxnSpPr>
          <p:cNvPr id="23" name="肘形连接符 22"/>
          <p:cNvCxnSpPr>
            <a:stCxn id="2" idx="2"/>
            <a:endCxn id="8" idx="0"/>
          </p:cNvCxnSpPr>
          <p:nvPr/>
        </p:nvCxnSpPr>
        <p:spPr>
          <a:xfrm rot="5400000" flipV="1">
            <a:off x="6015990" y="156210"/>
            <a:ext cx="437515" cy="3068955"/>
          </a:xfrm>
          <a:prstGeom prst="bentConnector3">
            <a:avLst>
              <a:gd name="adj1" fmla="val 50073"/>
            </a:avLst>
          </a:prstGeom>
          <a:ln w="25400" cmpd="sng">
            <a:solidFill>
              <a:schemeClr val="tx1"/>
            </a:solidFill>
            <a:prstDash val="solid"/>
            <a:tailEnd type="triangle" w="lg" len="med"/>
          </a:ln>
        </p:spPr>
        <p:style>
          <a:lnRef idx="1">
            <a:schemeClr val="accent1"/>
          </a:lnRef>
          <a:fillRef idx="0">
            <a:schemeClr val="accent1"/>
          </a:fillRef>
          <a:effectRef idx="0">
            <a:schemeClr val="accent1"/>
          </a:effectRef>
          <a:fontRef idx="minor">
            <a:schemeClr val="tx1"/>
          </a:fontRef>
        </p:style>
      </p:cxnSp>
      <p:cxnSp>
        <p:nvCxnSpPr>
          <p:cNvPr id="24" name="肘形连接符 23"/>
          <p:cNvCxnSpPr>
            <a:stCxn id="8" idx="2"/>
            <a:endCxn id="18" idx="0"/>
          </p:cNvCxnSpPr>
          <p:nvPr/>
        </p:nvCxnSpPr>
        <p:spPr>
          <a:xfrm rot="5400000">
            <a:off x="5275898" y="571183"/>
            <a:ext cx="421640" cy="4565015"/>
          </a:xfrm>
          <a:prstGeom prst="bentConnector3">
            <a:avLst>
              <a:gd name="adj1" fmla="val 49925"/>
            </a:avLst>
          </a:prstGeom>
          <a:ln w="25400" cmpd="sng">
            <a:solidFill>
              <a:schemeClr val="tx1"/>
            </a:solidFill>
            <a:prstDash val="solid"/>
            <a:tailEnd type="triangle" w="lg" len="med"/>
          </a:ln>
        </p:spPr>
        <p:style>
          <a:lnRef idx="1">
            <a:schemeClr val="accent1"/>
          </a:lnRef>
          <a:fillRef idx="0">
            <a:schemeClr val="accent1"/>
          </a:fillRef>
          <a:effectRef idx="0">
            <a:schemeClr val="accent1"/>
          </a:effectRef>
          <a:fontRef idx="minor">
            <a:schemeClr val="tx1"/>
          </a:fontRef>
        </p:style>
      </p:cxnSp>
      <p:cxnSp>
        <p:nvCxnSpPr>
          <p:cNvPr id="25" name="肘形连接符 24"/>
          <p:cNvCxnSpPr>
            <a:stCxn id="8" idx="2"/>
            <a:endCxn id="19" idx="0"/>
          </p:cNvCxnSpPr>
          <p:nvPr/>
        </p:nvCxnSpPr>
        <p:spPr>
          <a:xfrm rot="5400000">
            <a:off x="7268210" y="2560955"/>
            <a:ext cx="419735" cy="582295"/>
          </a:xfrm>
          <a:prstGeom prst="bentConnector3">
            <a:avLst>
              <a:gd name="adj1" fmla="val 50076"/>
            </a:avLst>
          </a:prstGeom>
          <a:ln w="25400" cmpd="sng">
            <a:solidFill>
              <a:schemeClr val="tx1"/>
            </a:solidFill>
            <a:prstDash val="solid"/>
            <a:tailEnd type="triangle" w="lg" len="med"/>
          </a:ln>
        </p:spPr>
        <p:style>
          <a:lnRef idx="1">
            <a:schemeClr val="accent1"/>
          </a:lnRef>
          <a:fillRef idx="0">
            <a:schemeClr val="accent1"/>
          </a:fillRef>
          <a:effectRef idx="0">
            <a:schemeClr val="accent1"/>
          </a:effectRef>
          <a:fontRef idx="minor">
            <a:schemeClr val="tx1"/>
          </a:fontRef>
        </p:style>
      </p:cxnSp>
      <p:cxnSp>
        <p:nvCxnSpPr>
          <p:cNvPr id="26" name="肘形连接符 25"/>
          <p:cNvCxnSpPr>
            <a:stCxn id="8" idx="2"/>
            <a:endCxn id="20" idx="0"/>
          </p:cNvCxnSpPr>
          <p:nvPr/>
        </p:nvCxnSpPr>
        <p:spPr>
          <a:xfrm rot="5400000" flipV="1">
            <a:off x="7926070" y="2485390"/>
            <a:ext cx="419735" cy="733425"/>
          </a:xfrm>
          <a:prstGeom prst="bentConnector3">
            <a:avLst>
              <a:gd name="adj1" fmla="val 50076"/>
            </a:avLst>
          </a:prstGeom>
          <a:ln w="25400" cmpd="sng">
            <a:solidFill>
              <a:schemeClr val="tx1"/>
            </a:solidFill>
            <a:prstDash val="solid"/>
            <a:tailEnd type="triangle" w="lg" len="med"/>
          </a:ln>
        </p:spPr>
        <p:style>
          <a:lnRef idx="1">
            <a:schemeClr val="accent1"/>
          </a:lnRef>
          <a:fillRef idx="0">
            <a:schemeClr val="accent1"/>
          </a:fillRef>
          <a:effectRef idx="0">
            <a:schemeClr val="accent1"/>
          </a:effectRef>
          <a:fontRef idx="minor">
            <a:schemeClr val="tx1"/>
          </a:fontRef>
        </p:style>
      </p:cxnSp>
      <p:cxnSp>
        <p:nvCxnSpPr>
          <p:cNvPr id="27" name="肘形连接符 26"/>
          <p:cNvCxnSpPr>
            <a:stCxn id="18" idx="2"/>
            <a:endCxn id="3" idx="0"/>
          </p:cNvCxnSpPr>
          <p:nvPr/>
        </p:nvCxnSpPr>
        <p:spPr>
          <a:xfrm rot="5400000">
            <a:off x="1650683" y="2733358"/>
            <a:ext cx="489585" cy="2617470"/>
          </a:xfrm>
          <a:prstGeom prst="bentConnector3">
            <a:avLst>
              <a:gd name="adj1" fmla="val 50000"/>
            </a:avLst>
          </a:prstGeom>
          <a:ln w="25400" cmpd="sng">
            <a:solidFill>
              <a:schemeClr val="tx1"/>
            </a:solidFill>
            <a:prstDash val="solid"/>
            <a:tailEnd type="triangle" w="lg" len="med"/>
          </a:ln>
        </p:spPr>
        <p:style>
          <a:lnRef idx="1">
            <a:schemeClr val="accent1"/>
          </a:lnRef>
          <a:fillRef idx="0">
            <a:schemeClr val="accent1"/>
          </a:fillRef>
          <a:effectRef idx="0">
            <a:schemeClr val="accent1"/>
          </a:effectRef>
          <a:fontRef idx="minor">
            <a:schemeClr val="tx1"/>
          </a:fontRef>
        </p:style>
      </p:cxnSp>
      <p:cxnSp>
        <p:nvCxnSpPr>
          <p:cNvPr id="28" name="肘形连接符 27"/>
          <p:cNvCxnSpPr>
            <a:stCxn id="18" idx="2"/>
            <a:endCxn id="10" idx="0"/>
          </p:cNvCxnSpPr>
          <p:nvPr/>
        </p:nvCxnSpPr>
        <p:spPr>
          <a:xfrm rot="5400000">
            <a:off x="2286000" y="3368675"/>
            <a:ext cx="489585" cy="1346835"/>
          </a:xfrm>
          <a:prstGeom prst="bentConnector3">
            <a:avLst>
              <a:gd name="adj1" fmla="val 50065"/>
            </a:avLst>
          </a:prstGeom>
          <a:ln w="25400" cmpd="sng">
            <a:solidFill>
              <a:schemeClr val="tx1"/>
            </a:solidFill>
            <a:prstDash val="solid"/>
            <a:tailEnd type="triangle" w="lg" len="med"/>
          </a:ln>
        </p:spPr>
        <p:style>
          <a:lnRef idx="1">
            <a:schemeClr val="accent1"/>
          </a:lnRef>
          <a:fillRef idx="0">
            <a:schemeClr val="accent1"/>
          </a:fillRef>
          <a:effectRef idx="0">
            <a:schemeClr val="accent1"/>
          </a:effectRef>
          <a:fontRef idx="minor">
            <a:schemeClr val="tx1"/>
          </a:fontRef>
        </p:style>
      </p:cxnSp>
      <p:cxnSp>
        <p:nvCxnSpPr>
          <p:cNvPr id="29" name="肘形连接符 28"/>
          <p:cNvCxnSpPr>
            <a:stCxn id="18" idx="2"/>
            <a:endCxn id="11" idx="0"/>
          </p:cNvCxnSpPr>
          <p:nvPr/>
        </p:nvCxnSpPr>
        <p:spPr>
          <a:xfrm rot="5400000">
            <a:off x="2959418" y="4042093"/>
            <a:ext cx="489585" cy="3175"/>
          </a:xfrm>
          <a:prstGeom prst="bentConnector2">
            <a:avLst/>
          </a:prstGeom>
          <a:ln w="25400" cmpd="sng">
            <a:solidFill>
              <a:schemeClr val="tx1"/>
            </a:solidFill>
            <a:prstDash val="solid"/>
            <a:tailEnd type="triangle" w="lg" len="med"/>
          </a:ln>
        </p:spPr>
        <p:style>
          <a:lnRef idx="1">
            <a:schemeClr val="accent1"/>
          </a:lnRef>
          <a:fillRef idx="0">
            <a:schemeClr val="accent1"/>
          </a:fillRef>
          <a:effectRef idx="0">
            <a:schemeClr val="accent1"/>
          </a:effectRef>
          <a:fontRef idx="minor">
            <a:schemeClr val="tx1"/>
          </a:fontRef>
        </p:style>
      </p:cxnSp>
      <p:cxnSp>
        <p:nvCxnSpPr>
          <p:cNvPr id="30" name="肘形连接符 29"/>
          <p:cNvCxnSpPr>
            <a:stCxn id="18" idx="2"/>
            <a:endCxn id="13" idx="0"/>
          </p:cNvCxnSpPr>
          <p:nvPr/>
        </p:nvCxnSpPr>
        <p:spPr>
          <a:xfrm rot="5400000" flipV="1">
            <a:off x="3705860" y="3295650"/>
            <a:ext cx="491490" cy="1494790"/>
          </a:xfrm>
          <a:prstGeom prst="bentConnector3">
            <a:avLst>
              <a:gd name="adj1" fmla="val 50000"/>
            </a:avLst>
          </a:prstGeom>
          <a:ln w="25400" cmpd="sng">
            <a:solidFill>
              <a:schemeClr val="tx1"/>
            </a:solidFill>
            <a:prstDash val="solid"/>
            <a:tailEnd type="triangle" w="lg" len="med"/>
          </a:ln>
        </p:spPr>
        <p:style>
          <a:lnRef idx="1">
            <a:schemeClr val="accent1"/>
          </a:lnRef>
          <a:fillRef idx="0">
            <a:schemeClr val="accent1"/>
          </a:fillRef>
          <a:effectRef idx="0">
            <a:schemeClr val="accent1"/>
          </a:effectRef>
          <a:fontRef idx="minor">
            <a:schemeClr val="tx1"/>
          </a:fontRef>
        </p:style>
      </p:cxnSp>
      <p:cxnSp>
        <p:nvCxnSpPr>
          <p:cNvPr id="31" name="肘形连接符 30"/>
          <p:cNvCxnSpPr>
            <a:stCxn id="18" idx="2"/>
            <a:endCxn id="16" idx="0"/>
          </p:cNvCxnSpPr>
          <p:nvPr/>
        </p:nvCxnSpPr>
        <p:spPr>
          <a:xfrm rot="5400000" flipV="1">
            <a:off x="4328795" y="2672715"/>
            <a:ext cx="489585" cy="2738755"/>
          </a:xfrm>
          <a:prstGeom prst="bentConnector3">
            <a:avLst>
              <a:gd name="adj1" fmla="val 50065"/>
            </a:avLst>
          </a:prstGeom>
          <a:ln w="25400" cmpd="sng">
            <a:solidFill>
              <a:schemeClr val="tx1"/>
            </a:solidFill>
            <a:prstDash val="solid"/>
            <a:tailEnd type="triangle" w="lg" len="med"/>
          </a:ln>
        </p:spPr>
        <p:style>
          <a:lnRef idx="1">
            <a:schemeClr val="accent1"/>
          </a:lnRef>
          <a:fillRef idx="0">
            <a:schemeClr val="accent1"/>
          </a:fillRef>
          <a:effectRef idx="0">
            <a:schemeClr val="accent1"/>
          </a:effectRef>
          <a:fontRef idx="minor">
            <a:schemeClr val="tx1"/>
          </a:fontRef>
        </p:style>
      </p:cxnSp>
      <p:cxnSp>
        <p:nvCxnSpPr>
          <p:cNvPr id="32" name="肘形连接符 31"/>
          <p:cNvCxnSpPr>
            <a:stCxn id="19" idx="2"/>
            <a:endCxn id="14" idx="0"/>
          </p:cNvCxnSpPr>
          <p:nvPr/>
        </p:nvCxnSpPr>
        <p:spPr>
          <a:xfrm rot="5400000">
            <a:off x="6941185" y="4041140"/>
            <a:ext cx="491490" cy="3175"/>
          </a:xfrm>
          <a:prstGeom prst="bentConnector2">
            <a:avLst/>
          </a:prstGeom>
          <a:ln w="25400" cmpd="sng">
            <a:solidFill>
              <a:srgbClr val="C00000"/>
            </a:solidFill>
            <a:prstDash val="solid"/>
            <a:tailEnd type="triangle" w="lg" len="med"/>
          </a:ln>
        </p:spPr>
        <p:style>
          <a:lnRef idx="1">
            <a:schemeClr val="accent1"/>
          </a:lnRef>
          <a:fillRef idx="0">
            <a:schemeClr val="accent1"/>
          </a:fillRef>
          <a:effectRef idx="0">
            <a:schemeClr val="accent1"/>
          </a:effectRef>
          <a:fontRef idx="minor">
            <a:schemeClr val="tx1"/>
          </a:fontRef>
        </p:style>
      </p:cxnSp>
      <p:cxnSp>
        <p:nvCxnSpPr>
          <p:cNvPr id="33" name="肘形连接符 32"/>
          <p:cNvCxnSpPr>
            <a:stCxn id="20" idx="2"/>
            <a:endCxn id="15" idx="0"/>
          </p:cNvCxnSpPr>
          <p:nvPr/>
        </p:nvCxnSpPr>
        <p:spPr>
          <a:xfrm rot="5400000">
            <a:off x="8256905" y="4041140"/>
            <a:ext cx="491490" cy="3175"/>
          </a:xfrm>
          <a:prstGeom prst="bentConnector2">
            <a:avLst/>
          </a:prstGeom>
          <a:ln w="25400" cmpd="sng">
            <a:solidFill>
              <a:srgbClr val="0070C0"/>
            </a:solidFill>
            <a:prstDash val="solid"/>
            <a:tailEnd type="triangle" w="lg" len="med"/>
          </a:ln>
        </p:spPr>
        <p:style>
          <a:lnRef idx="1">
            <a:schemeClr val="accent1"/>
          </a:lnRef>
          <a:fillRef idx="0">
            <a:schemeClr val="accent1"/>
          </a:fillRef>
          <a:effectRef idx="0">
            <a:schemeClr val="accent1"/>
          </a:effectRef>
          <a:fontRef idx="minor">
            <a:schemeClr val="tx1"/>
          </a:fontRef>
        </p:style>
      </p:cxnSp>
      <p:cxnSp>
        <p:nvCxnSpPr>
          <p:cNvPr id="34" name="肘形连接符 33"/>
          <p:cNvCxnSpPr>
            <a:stCxn id="3" idx="2"/>
            <a:endCxn id="9" idx="0"/>
          </p:cNvCxnSpPr>
          <p:nvPr/>
        </p:nvCxnSpPr>
        <p:spPr>
          <a:xfrm rot="5400000" flipV="1">
            <a:off x="2409825" y="3804285"/>
            <a:ext cx="466725" cy="4112895"/>
          </a:xfrm>
          <a:prstGeom prst="bentConnector3">
            <a:avLst>
              <a:gd name="adj1" fmla="val 50068"/>
            </a:avLst>
          </a:prstGeom>
          <a:ln w="25400" cmpd="sng">
            <a:solidFill>
              <a:schemeClr val="tx1"/>
            </a:solidFill>
            <a:prstDash val="solid"/>
            <a:tailEnd type="triangle" w="lg" len="med"/>
          </a:ln>
        </p:spPr>
        <p:style>
          <a:lnRef idx="1">
            <a:schemeClr val="accent1"/>
          </a:lnRef>
          <a:fillRef idx="0">
            <a:schemeClr val="accent1"/>
          </a:fillRef>
          <a:effectRef idx="0">
            <a:schemeClr val="accent1"/>
          </a:effectRef>
          <a:fontRef idx="minor">
            <a:schemeClr val="tx1"/>
          </a:fontRef>
        </p:style>
      </p:cxnSp>
      <p:cxnSp>
        <p:nvCxnSpPr>
          <p:cNvPr id="35" name="肘形连接符 34"/>
          <p:cNvCxnSpPr>
            <a:stCxn id="10" idx="2"/>
            <a:endCxn id="9" idx="0"/>
          </p:cNvCxnSpPr>
          <p:nvPr/>
        </p:nvCxnSpPr>
        <p:spPr>
          <a:xfrm rot="5400000" flipV="1">
            <a:off x="3045460" y="4439920"/>
            <a:ext cx="466725" cy="2842260"/>
          </a:xfrm>
          <a:prstGeom prst="bentConnector3">
            <a:avLst>
              <a:gd name="adj1" fmla="val 50000"/>
            </a:avLst>
          </a:prstGeom>
          <a:ln w="25400" cmpd="sng">
            <a:solidFill>
              <a:schemeClr val="tx1"/>
            </a:solidFill>
            <a:prstDash val="solid"/>
            <a:tailEnd type="triangle" w="lg" len="med"/>
          </a:ln>
        </p:spPr>
        <p:style>
          <a:lnRef idx="1">
            <a:schemeClr val="accent1"/>
          </a:lnRef>
          <a:fillRef idx="0">
            <a:schemeClr val="accent1"/>
          </a:fillRef>
          <a:effectRef idx="0">
            <a:schemeClr val="accent1"/>
          </a:effectRef>
          <a:fontRef idx="minor">
            <a:schemeClr val="tx1"/>
          </a:fontRef>
        </p:style>
      </p:cxnSp>
      <p:cxnSp>
        <p:nvCxnSpPr>
          <p:cNvPr id="36" name="肘形连接符 35"/>
          <p:cNvCxnSpPr>
            <a:stCxn id="11" idx="2"/>
            <a:endCxn id="9" idx="0"/>
          </p:cNvCxnSpPr>
          <p:nvPr/>
        </p:nvCxnSpPr>
        <p:spPr>
          <a:xfrm rot="5400000" flipV="1">
            <a:off x="3718560" y="5113020"/>
            <a:ext cx="466725" cy="1495425"/>
          </a:xfrm>
          <a:prstGeom prst="bentConnector3">
            <a:avLst>
              <a:gd name="adj1" fmla="val 50068"/>
            </a:avLst>
          </a:prstGeom>
          <a:ln w="25400" cmpd="sng">
            <a:solidFill>
              <a:schemeClr val="tx1"/>
            </a:solidFill>
            <a:prstDash val="solid"/>
            <a:tailEnd type="triangle" w="lg" len="med"/>
          </a:ln>
        </p:spPr>
        <p:style>
          <a:lnRef idx="1">
            <a:schemeClr val="accent1"/>
          </a:lnRef>
          <a:fillRef idx="0">
            <a:schemeClr val="accent1"/>
          </a:fillRef>
          <a:effectRef idx="0">
            <a:schemeClr val="accent1"/>
          </a:effectRef>
          <a:fontRef idx="minor">
            <a:schemeClr val="tx1"/>
          </a:fontRef>
        </p:style>
      </p:cxnSp>
      <p:cxnSp>
        <p:nvCxnSpPr>
          <p:cNvPr id="37" name="肘形连接符 36"/>
          <p:cNvCxnSpPr>
            <a:stCxn id="13" idx="2"/>
            <a:endCxn id="9" idx="0"/>
          </p:cNvCxnSpPr>
          <p:nvPr/>
        </p:nvCxnSpPr>
        <p:spPr>
          <a:xfrm rot="5400000" flipV="1">
            <a:off x="4466590" y="5861685"/>
            <a:ext cx="464820" cy="3175"/>
          </a:xfrm>
          <a:prstGeom prst="bentConnector3">
            <a:avLst>
              <a:gd name="adj1" fmla="val 49932"/>
            </a:avLst>
          </a:prstGeom>
          <a:ln w="25400" cmpd="sng">
            <a:solidFill>
              <a:schemeClr val="tx1"/>
            </a:solidFill>
            <a:prstDash val="solid"/>
            <a:tailEnd type="triangle" w="lg" len="med"/>
          </a:ln>
        </p:spPr>
        <p:style>
          <a:lnRef idx="1">
            <a:schemeClr val="accent1"/>
          </a:lnRef>
          <a:fillRef idx="0">
            <a:schemeClr val="accent1"/>
          </a:fillRef>
          <a:effectRef idx="0">
            <a:schemeClr val="accent1"/>
          </a:effectRef>
          <a:fontRef idx="minor">
            <a:schemeClr val="tx1"/>
          </a:fontRef>
        </p:style>
      </p:cxnSp>
      <p:cxnSp>
        <p:nvCxnSpPr>
          <p:cNvPr id="38" name="肘形连接符 37"/>
          <p:cNvCxnSpPr>
            <a:stCxn id="16" idx="2"/>
            <a:endCxn id="9" idx="0"/>
          </p:cNvCxnSpPr>
          <p:nvPr/>
        </p:nvCxnSpPr>
        <p:spPr>
          <a:xfrm rot="5400000">
            <a:off x="5088255" y="5239385"/>
            <a:ext cx="466725" cy="1243330"/>
          </a:xfrm>
          <a:prstGeom prst="bentConnector3">
            <a:avLst>
              <a:gd name="adj1" fmla="val 50000"/>
            </a:avLst>
          </a:prstGeom>
          <a:ln w="25400" cmpd="sng">
            <a:solidFill>
              <a:schemeClr val="tx1"/>
            </a:solidFill>
            <a:prstDash val="solid"/>
            <a:tailEnd type="triangle" w="lg" len="med"/>
          </a:ln>
        </p:spPr>
        <p:style>
          <a:lnRef idx="1">
            <a:schemeClr val="accent1"/>
          </a:lnRef>
          <a:fillRef idx="0">
            <a:schemeClr val="accent1"/>
          </a:fillRef>
          <a:effectRef idx="0">
            <a:schemeClr val="accent1"/>
          </a:effectRef>
          <a:fontRef idx="minor">
            <a:schemeClr val="tx1"/>
          </a:fontRef>
        </p:style>
      </p:cxnSp>
      <p:cxnSp>
        <p:nvCxnSpPr>
          <p:cNvPr id="39" name="肘形连接符 38"/>
          <p:cNvCxnSpPr>
            <a:stCxn id="14" idx="2"/>
            <a:endCxn id="9" idx="0"/>
          </p:cNvCxnSpPr>
          <p:nvPr/>
        </p:nvCxnSpPr>
        <p:spPr>
          <a:xfrm rot="5400000">
            <a:off x="5709920" y="4617085"/>
            <a:ext cx="466725" cy="2487295"/>
          </a:xfrm>
          <a:prstGeom prst="bentConnector3">
            <a:avLst>
              <a:gd name="adj1" fmla="val 50068"/>
            </a:avLst>
          </a:prstGeom>
          <a:ln w="25400" cmpd="sng">
            <a:solidFill>
              <a:schemeClr val="tx1"/>
            </a:solidFill>
            <a:prstDash val="solid"/>
            <a:tailEnd type="triangle" w="lg" len="med"/>
          </a:ln>
        </p:spPr>
        <p:style>
          <a:lnRef idx="1">
            <a:schemeClr val="accent1"/>
          </a:lnRef>
          <a:fillRef idx="0">
            <a:schemeClr val="accent1"/>
          </a:fillRef>
          <a:effectRef idx="0">
            <a:schemeClr val="accent1"/>
          </a:effectRef>
          <a:fontRef idx="minor">
            <a:schemeClr val="tx1"/>
          </a:fontRef>
        </p:style>
      </p:cxnSp>
      <p:cxnSp>
        <p:nvCxnSpPr>
          <p:cNvPr id="40" name="肘形连接符 39"/>
          <p:cNvCxnSpPr>
            <a:stCxn id="15" idx="2"/>
            <a:endCxn id="9" idx="0"/>
          </p:cNvCxnSpPr>
          <p:nvPr/>
        </p:nvCxnSpPr>
        <p:spPr>
          <a:xfrm rot="5400000">
            <a:off x="6367780" y="3959225"/>
            <a:ext cx="466725" cy="3803015"/>
          </a:xfrm>
          <a:prstGeom prst="bentConnector3">
            <a:avLst>
              <a:gd name="adj1" fmla="val 50068"/>
            </a:avLst>
          </a:prstGeom>
          <a:ln w="25400" cmpd="sng">
            <a:solidFill>
              <a:schemeClr val="tx1"/>
            </a:solidFill>
            <a:prstDash val="solid"/>
            <a:tailEnd type="triangle" w="lg" len="med"/>
          </a:ln>
        </p:spPr>
        <p:style>
          <a:lnRef idx="1">
            <a:schemeClr val="accent1"/>
          </a:lnRef>
          <a:fillRef idx="0">
            <a:schemeClr val="accent1"/>
          </a:fillRef>
          <a:effectRef idx="0">
            <a:schemeClr val="accent1"/>
          </a:effectRef>
          <a:fontRef idx="minor">
            <a:schemeClr val="tx1"/>
          </a:fontRef>
        </p:style>
      </p:cxnSp>
      <p:cxnSp>
        <p:nvCxnSpPr>
          <p:cNvPr id="44" name="肘形连接符 43"/>
          <p:cNvCxnSpPr>
            <a:stCxn id="19" idx="2"/>
            <a:endCxn id="16" idx="0"/>
          </p:cNvCxnSpPr>
          <p:nvPr/>
        </p:nvCxnSpPr>
        <p:spPr>
          <a:xfrm rot="5400000">
            <a:off x="6318885" y="3418840"/>
            <a:ext cx="491490" cy="1243965"/>
          </a:xfrm>
          <a:prstGeom prst="bentConnector3">
            <a:avLst>
              <a:gd name="adj1" fmla="val 49935"/>
            </a:avLst>
          </a:prstGeom>
          <a:ln w="25400" cmpd="sng">
            <a:solidFill>
              <a:srgbClr val="C00000"/>
            </a:solidFill>
            <a:prstDash val="solid"/>
            <a:tailEnd type="triangle" w="lg" len="med"/>
          </a:ln>
        </p:spPr>
        <p:style>
          <a:lnRef idx="1">
            <a:schemeClr val="accent1"/>
          </a:lnRef>
          <a:fillRef idx="0">
            <a:schemeClr val="accent1"/>
          </a:fillRef>
          <a:effectRef idx="0">
            <a:schemeClr val="accent1"/>
          </a:effectRef>
          <a:fontRef idx="minor">
            <a:schemeClr val="tx1"/>
          </a:fontRef>
        </p:style>
      </p:cxnSp>
      <p:cxnSp>
        <p:nvCxnSpPr>
          <p:cNvPr id="45" name="肘形连接符 44"/>
          <p:cNvCxnSpPr>
            <a:stCxn id="20" idx="2"/>
            <a:endCxn id="16" idx="0"/>
          </p:cNvCxnSpPr>
          <p:nvPr/>
        </p:nvCxnSpPr>
        <p:spPr>
          <a:xfrm rot="5400000">
            <a:off x="6976745" y="2760980"/>
            <a:ext cx="491490" cy="2559685"/>
          </a:xfrm>
          <a:prstGeom prst="bentConnector3">
            <a:avLst>
              <a:gd name="adj1" fmla="val 21124"/>
            </a:avLst>
          </a:prstGeom>
          <a:ln w="25400" cmpd="sng">
            <a:solidFill>
              <a:srgbClr val="0070C0"/>
            </a:solidFill>
            <a:prstDash val="solid"/>
            <a:tailEnd type="triangle" w="lg"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9"/>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animBg="1"/>
      <p:bldP spid="2" grpId="0" bldLvl="0" animBg="1"/>
      <p:bldP spid="3" grpId="0" bldLvl="0" animBg="1"/>
      <p:bldP spid="4" grpId="0" bldLvl="0" animBg="1"/>
      <p:bldP spid="5" grpId="0" bldLvl="0" animBg="1"/>
      <p:bldP spid="8" grpId="0" bldLvl="0" animBg="1"/>
      <p:bldP spid="9" grpId="0" bldLvl="0" animBg="1"/>
      <p:bldP spid="10" grpId="0" bldLvl="0" animBg="1"/>
      <p:bldP spid="11" grpId="0" bldLvl="0" animBg="1"/>
      <p:bldP spid="13" grpId="0" bldLvl="0" animBg="1"/>
      <p:bldP spid="14" grpId="0" bldLvl="0" animBg="1"/>
      <p:bldP spid="15" grpId="0" bldLvl="0" animBg="1"/>
      <p:bldP spid="16" grpId="0" bldLvl="0" animBg="1"/>
      <p:bldP spid="18" grpId="0" bldLvl="0" animBg="1"/>
      <p:bldP spid="19" grpId="0" bldLvl="0" animBg="1"/>
      <p:bldP spid="20"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22" name="组合 6"/>
          <p:cNvGrpSpPr/>
          <p:nvPr/>
        </p:nvGrpSpPr>
        <p:grpSpPr bwMode="auto">
          <a:xfrm>
            <a:off x="179705" y="920428"/>
            <a:ext cx="8820784" cy="5794374"/>
            <a:chOff x="2387307" y="3012069"/>
            <a:chExt cx="8264121" cy="2061235"/>
          </a:xfrm>
        </p:grpSpPr>
        <p:sp>
          <p:nvSpPr>
            <p:cNvPr id="2052" name="MH_Text_1"/>
            <p:cNvSpPr>
              <a:spLocks noChangeArrowheads="1"/>
            </p:cNvSpPr>
            <p:nvPr>
              <p:custDataLst>
                <p:tags r:id="rId2"/>
              </p:custDataLst>
            </p:nvPr>
          </p:nvSpPr>
          <p:spPr bwMode="auto">
            <a:xfrm>
              <a:off x="5355394" y="3204526"/>
              <a:ext cx="2787230" cy="1868778"/>
            </a:xfrm>
            <a:prstGeom prst="rect">
              <a:avLst/>
            </a:prstGeom>
          </p:spPr>
          <p:style>
            <a:lnRef idx="2">
              <a:schemeClr val="accent5"/>
            </a:lnRef>
            <a:fillRef idx="1">
              <a:schemeClr val="lt1"/>
            </a:fillRef>
            <a:effectRef idx="0">
              <a:schemeClr val="accent5"/>
            </a:effectRef>
            <a:fontRef idx="minor">
              <a:schemeClr val="dk1"/>
            </a:fontRef>
          </p:style>
          <p:txBody>
            <a:bodyPr lIns="0" tIns="0" rIns="0" bIns="0"/>
            <a:lstStyle/>
            <a:p>
              <a:pPr latinLnBrk="0">
                <a:lnSpc>
                  <a:spcPts val="2200"/>
                </a:lnSpc>
              </a:pPr>
              <a:r>
                <a:rPr kumimoji="0" lang="zh-CN" altLang="en-US" sz="1600" dirty="0" smtClean="0">
                  <a:solidFill>
                    <a:schemeClr val="tx1"/>
                  </a:solidFill>
                  <a:sym typeface="Times New Roman" panose="02020603050405020304" pitchFamily="18" charset="0"/>
                </a:rPr>
                <a:t>❶</a:t>
              </a:r>
              <a:r>
                <a:rPr lang="zh-CN" altLang="en-US" sz="1600" dirty="0" smtClean="0">
                  <a:solidFill>
                    <a:schemeClr val="tx1"/>
                  </a:solidFill>
                  <a:sym typeface="Times New Roman" panose="02020603050405020304" pitchFamily="18" charset="0"/>
                </a:rPr>
                <a:t>具备的一定的企业管理能力。能把握连锁企业供应链的物流、资金流、信息流的具体流程，能根据连锁企业供应链的问题提出相应的管理对策；</a:t>
              </a:r>
              <a:endParaRPr kumimoji="0" lang="en-US" altLang="zh-CN" sz="1600" dirty="0" smtClean="0">
                <a:solidFill>
                  <a:schemeClr val="tx1"/>
                </a:solidFill>
                <a:sym typeface="Times New Roman" panose="02020603050405020304" pitchFamily="18" charset="0"/>
              </a:endParaRPr>
            </a:p>
            <a:p>
              <a:pPr latinLnBrk="0">
                <a:lnSpc>
                  <a:spcPts val="2200"/>
                </a:lnSpc>
              </a:pPr>
              <a:r>
                <a:rPr kumimoji="0" lang="zh-CN" altLang="en-US" sz="1600" dirty="0" smtClean="0">
                  <a:solidFill>
                    <a:schemeClr val="tx1"/>
                  </a:solidFill>
                  <a:sym typeface="Times New Roman" panose="02020603050405020304" pitchFamily="18" charset="0"/>
                </a:rPr>
                <a:t>❷</a:t>
              </a:r>
              <a:r>
                <a:rPr lang="zh-CN" altLang="en-US" sz="1600" dirty="0" smtClean="0">
                  <a:solidFill>
                    <a:schemeClr val="tx1"/>
                  </a:solidFill>
                  <a:sym typeface="Times New Roman" panose="02020603050405020304" pitchFamily="18" charset="0"/>
                </a:rPr>
                <a:t>具备一定的分析判断能力。能对连锁经营行业的发展现状和发展趋势具备基本的分析判断能力，明确连锁企业对于人才的具体需求，并对连锁企业的未来发展提出相对准确乃至独到的见解；</a:t>
              </a:r>
              <a:endParaRPr kumimoji="0" lang="en-US" altLang="zh-CN" sz="1600" dirty="0" smtClean="0">
                <a:solidFill>
                  <a:schemeClr val="tx1"/>
                </a:solidFill>
                <a:sym typeface="Times New Roman" panose="02020603050405020304" pitchFamily="18" charset="0"/>
              </a:endParaRPr>
            </a:p>
            <a:p>
              <a:pPr latinLnBrk="0">
                <a:lnSpc>
                  <a:spcPts val="2200"/>
                </a:lnSpc>
              </a:pPr>
              <a:r>
                <a:rPr kumimoji="0" lang="zh-CN" altLang="en-US" sz="1600" dirty="0" smtClean="0">
                  <a:solidFill>
                    <a:schemeClr val="tx1"/>
                  </a:solidFill>
                  <a:sym typeface="Times New Roman" panose="02020603050405020304" pitchFamily="18" charset="0"/>
                </a:rPr>
                <a:t>❸具备一定的门店选址能力。能准确把握连锁企业的对象客户和对象市场，对连锁企业的分店选址进行决策；</a:t>
              </a:r>
              <a:endParaRPr kumimoji="0" lang="en-US" altLang="zh-CN" sz="1600" dirty="0" smtClean="0">
                <a:solidFill>
                  <a:schemeClr val="tx1"/>
                </a:solidFill>
                <a:sym typeface="Times New Roman" panose="02020603050405020304" pitchFamily="18" charset="0"/>
              </a:endParaRPr>
            </a:p>
            <a:p>
              <a:pPr latinLnBrk="0">
                <a:lnSpc>
                  <a:spcPts val="2200"/>
                </a:lnSpc>
              </a:pPr>
              <a:r>
                <a:rPr kumimoji="0" lang="zh-CN" altLang="en-US" sz="1600" dirty="0" smtClean="0">
                  <a:solidFill>
                    <a:schemeClr val="tx1"/>
                  </a:solidFill>
                  <a:sym typeface="Times New Roman" panose="02020603050405020304" pitchFamily="18" charset="0"/>
                </a:rPr>
                <a:t>❹具有一定的实际操作能力。能对连锁企业店铺进行布局、设计，对商品进行定位、分类及陈列。</a:t>
              </a:r>
              <a:endParaRPr kumimoji="0" lang="en-US" altLang="zh-CN" sz="1600" dirty="0" smtClean="0">
                <a:solidFill>
                  <a:schemeClr val="tx1"/>
                </a:solidFill>
                <a:sym typeface="Times New Roman" panose="02020603050405020304" pitchFamily="18" charset="0"/>
              </a:endParaRPr>
            </a:p>
          </p:txBody>
        </p:sp>
        <p:grpSp>
          <p:nvGrpSpPr>
            <p:cNvPr id="30737" name="组合 4"/>
            <p:cNvGrpSpPr/>
            <p:nvPr/>
          </p:nvGrpSpPr>
          <p:grpSpPr bwMode="auto">
            <a:xfrm>
              <a:off x="2387307" y="3012069"/>
              <a:ext cx="8263968" cy="113622"/>
              <a:chOff x="2387307" y="3012069"/>
              <a:chExt cx="8263968" cy="113622"/>
            </a:xfrm>
          </p:grpSpPr>
          <p:sp>
            <p:nvSpPr>
              <p:cNvPr id="8" name="MH_SubTitle_1"/>
              <p:cNvSpPr/>
              <p:nvPr>
                <p:custDataLst>
                  <p:tags r:id="rId5"/>
                </p:custDataLst>
              </p:nvPr>
            </p:nvSpPr>
            <p:spPr bwMode="auto">
              <a:xfrm>
                <a:off x="5355989" y="3012069"/>
                <a:ext cx="2786635" cy="11362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lIns="0" tIns="0" rIns="0" bIns="0" anchor="ctr">
                <a:spAutoFit/>
              </a:bodyPr>
              <a:lstStyle/>
              <a:p>
                <a:pPr algn="ctr" latinLnBrk="0">
                  <a:lnSpc>
                    <a:spcPct val="130000"/>
                  </a:lnSpc>
                </a:pPr>
                <a:r>
                  <a:rPr kumimoji="0" lang="zh-CN" altLang="en-US" sz="1600" b="1">
                    <a:solidFill>
                      <a:srgbClr val="FFFFFF"/>
                    </a:solidFill>
                    <a:sym typeface="Times New Roman" panose="02020603050405020304" pitchFamily="18" charset="0"/>
                  </a:rPr>
                  <a:t>能力目标</a:t>
                </a:r>
                <a:endParaRPr kumimoji="0" lang="zh-CN" altLang="en-US" sz="1600">
                  <a:solidFill>
                    <a:srgbClr val="FFFFFF"/>
                  </a:solidFill>
                  <a:sym typeface="Times New Roman" panose="02020603050405020304" pitchFamily="18" charset="0"/>
                </a:endParaRPr>
              </a:p>
            </p:txBody>
          </p:sp>
          <p:sp>
            <p:nvSpPr>
              <p:cNvPr id="14" name="MH_SubTitle_2"/>
              <p:cNvSpPr/>
              <p:nvPr>
                <p:custDataLst>
                  <p:tags r:id="rId6"/>
                </p:custDataLst>
              </p:nvPr>
            </p:nvSpPr>
            <p:spPr bwMode="auto">
              <a:xfrm>
                <a:off x="2387307" y="3012069"/>
                <a:ext cx="2901456" cy="11362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lIns="0" tIns="0" rIns="0" bIns="0" anchor="ctr">
                <a:spAutoFit/>
              </a:bodyPr>
              <a:lstStyle/>
              <a:p>
                <a:pPr algn="ctr" latinLnBrk="0">
                  <a:lnSpc>
                    <a:spcPct val="130000"/>
                  </a:lnSpc>
                </a:pPr>
                <a:r>
                  <a:rPr kumimoji="0" lang="zh-CN" altLang="en-US" sz="1600" b="1">
                    <a:solidFill>
                      <a:srgbClr val="FFFFFF"/>
                    </a:solidFill>
                    <a:sym typeface="Times New Roman" panose="02020603050405020304" pitchFamily="18" charset="0"/>
                  </a:rPr>
                  <a:t>知识目标</a:t>
                </a:r>
              </a:p>
            </p:txBody>
          </p:sp>
          <p:sp>
            <p:nvSpPr>
              <p:cNvPr id="19" name="MH_SubTitle_3"/>
              <p:cNvSpPr/>
              <p:nvPr>
                <p:custDataLst>
                  <p:tags r:id="rId7"/>
                </p:custDataLst>
              </p:nvPr>
            </p:nvSpPr>
            <p:spPr bwMode="auto">
              <a:xfrm>
                <a:off x="8236469" y="3012069"/>
                <a:ext cx="2414806" cy="11362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lIns="0" tIns="0" rIns="0" bIns="0" anchor="ctr">
                <a:spAutoFit/>
              </a:bodyPr>
              <a:lstStyle/>
              <a:p>
                <a:pPr algn="ctr" latinLnBrk="0">
                  <a:lnSpc>
                    <a:spcPct val="130000"/>
                  </a:lnSpc>
                </a:pPr>
                <a:r>
                  <a:rPr kumimoji="0" lang="en-US" altLang="zh-CN" sz="1500" b="1">
                    <a:solidFill>
                      <a:srgbClr val="FFFFFF"/>
                    </a:solidFill>
                    <a:sym typeface="Times New Roman" panose="02020603050405020304" pitchFamily="18" charset="0"/>
                  </a:rPr>
                  <a:t> </a:t>
                </a:r>
                <a:r>
                  <a:rPr kumimoji="0" lang="zh-CN" altLang="en-US" sz="1600" b="1">
                    <a:solidFill>
                      <a:srgbClr val="FFFFFF"/>
                    </a:solidFill>
                    <a:sym typeface="Times New Roman" panose="02020603050405020304" pitchFamily="18" charset="0"/>
                  </a:rPr>
                  <a:t>素质目标</a:t>
                </a:r>
                <a:endParaRPr kumimoji="0" lang="zh-CN" altLang="en-US" sz="1600">
                  <a:solidFill>
                    <a:srgbClr val="FFFFFF"/>
                  </a:solidFill>
                  <a:sym typeface="Times New Roman" panose="02020603050405020304" pitchFamily="18" charset="0"/>
                </a:endParaRPr>
              </a:p>
            </p:txBody>
          </p:sp>
        </p:grpSp>
        <p:sp>
          <p:nvSpPr>
            <p:cNvPr id="38" name="MH_Text_1"/>
            <p:cNvSpPr>
              <a:spLocks noChangeArrowheads="1"/>
            </p:cNvSpPr>
            <p:nvPr>
              <p:custDataLst>
                <p:tags r:id="rId3"/>
              </p:custDataLst>
            </p:nvPr>
          </p:nvSpPr>
          <p:spPr bwMode="auto">
            <a:xfrm>
              <a:off x="2387307" y="3204526"/>
              <a:ext cx="2900861" cy="1868778"/>
            </a:xfrm>
            <a:prstGeom prst="rect">
              <a:avLst/>
            </a:prstGeom>
          </p:spPr>
          <p:style>
            <a:lnRef idx="2">
              <a:schemeClr val="accent5"/>
            </a:lnRef>
            <a:fillRef idx="1">
              <a:schemeClr val="lt1"/>
            </a:fillRef>
            <a:effectRef idx="0">
              <a:schemeClr val="accent5"/>
            </a:effectRef>
            <a:fontRef idx="minor">
              <a:schemeClr val="dk1"/>
            </a:fontRef>
          </p:style>
          <p:txBody>
            <a:bodyPr lIns="0" tIns="0" rIns="0" bIns="0"/>
            <a:lstStyle/>
            <a:p>
              <a:pPr latinLnBrk="0">
                <a:lnSpc>
                  <a:spcPts val="2200"/>
                </a:lnSpc>
              </a:pPr>
              <a:r>
                <a:rPr kumimoji="0" lang="zh-CN" altLang="en-US" sz="1600" dirty="0" smtClean="0">
                  <a:solidFill>
                    <a:schemeClr val="tx1"/>
                  </a:solidFill>
                  <a:sym typeface="Times New Roman" panose="02020603050405020304" pitchFamily="18" charset="0"/>
                </a:rPr>
                <a:t>❶熟悉连锁经营管理的基本理论；</a:t>
              </a:r>
              <a:endParaRPr kumimoji="0" lang="en-US" altLang="zh-CN" sz="1600" dirty="0">
                <a:solidFill>
                  <a:schemeClr val="tx1"/>
                </a:solidFill>
                <a:sym typeface="Times New Roman" panose="02020603050405020304" pitchFamily="18" charset="0"/>
              </a:endParaRPr>
            </a:p>
            <a:p>
              <a:pPr latinLnBrk="0">
                <a:lnSpc>
                  <a:spcPts val="2200"/>
                </a:lnSpc>
              </a:pPr>
              <a:r>
                <a:rPr kumimoji="0" lang="zh-CN" altLang="en-US" sz="1600" dirty="0" smtClean="0">
                  <a:solidFill>
                    <a:schemeClr val="tx1"/>
                  </a:solidFill>
                  <a:sym typeface="Times New Roman" panose="02020603050405020304" pitchFamily="18" charset="0"/>
                </a:rPr>
                <a:t>❷熟悉连锁企业的开店管理、分店选址管理、连锁店铺的布局设计及商品管理；</a:t>
              </a:r>
              <a:endParaRPr kumimoji="0" lang="en-US" altLang="zh-CN" sz="1600" dirty="0">
                <a:solidFill>
                  <a:schemeClr val="tx1"/>
                </a:solidFill>
                <a:sym typeface="Times New Roman" panose="02020603050405020304" pitchFamily="18" charset="0"/>
              </a:endParaRPr>
            </a:p>
            <a:p>
              <a:pPr latinLnBrk="0">
                <a:lnSpc>
                  <a:spcPts val="2200"/>
                </a:lnSpc>
              </a:pPr>
              <a:r>
                <a:rPr lang="zh-CN" altLang="en-US" sz="1600" dirty="0" smtClean="0">
                  <a:solidFill>
                    <a:schemeClr val="tx1"/>
                  </a:solidFill>
                  <a:sym typeface="Times New Roman" panose="02020603050405020304" pitchFamily="18" charset="0"/>
                </a:rPr>
                <a:t>❸了解连锁企业的营销管理内容，熟悉营销策略；</a:t>
              </a:r>
              <a:endParaRPr lang="en-US" altLang="zh-CN" sz="1600" dirty="0" smtClean="0">
                <a:solidFill>
                  <a:schemeClr val="tx1"/>
                </a:solidFill>
                <a:sym typeface="Times New Roman" panose="02020603050405020304" pitchFamily="18" charset="0"/>
              </a:endParaRPr>
            </a:p>
            <a:p>
              <a:pPr latinLnBrk="0">
                <a:lnSpc>
                  <a:spcPts val="2200"/>
                </a:lnSpc>
              </a:pPr>
              <a:r>
                <a:rPr lang="zh-CN" altLang="en-US" sz="1600" dirty="0" smtClean="0">
                  <a:solidFill>
                    <a:schemeClr val="tx1"/>
                  </a:solidFill>
                  <a:sym typeface="Times New Roman" panose="02020603050405020304" pitchFamily="18" charset="0"/>
                </a:rPr>
                <a:t>❹了解连锁企业的采购管理内容，熟悉商品采购的流程；</a:t>
              </a:r>
              <a:endParaRPr lang="en-US" altLang="zh-CN" sz="1600" dirty="0" smtClean="0">
                <a:solidFill>
                  <a:schemeClr val="tx1"/>
                </a:solidFill>
                <a:sym typeface="Times New Roman" panose="02020603050405020304" pitchFamily="18" charset="0"/>
              </a:endParaRPr>
            </a:p>
            <a:p>
              <a:pPr latinLnBrk="0">
                <a:lnSpc>
                  <a:spcPts val="2200"/>
                </a:lnSpc>
              </a:pPr>
              <a:r>
                <a:rPr lang="zh-CN" altLang="en-US" sz="1600" dirty="0" smtClean="0">
                  <a:solidFill>
                    <a:schemeClr val="tx1"/>
                  </a:solidFill>
                  <a:sym typeface="Times New Roman" panose="02020603050405020304" pitchFamily="18" charset="0"/>
                </a:rPr>
                <a:t>❺熟悉连锁企业的配送模式类型，掌握配送模式的选择方法，掌握配送中心的作业流程；</a:t>
              </a:r>
              <a:endParaRPr lang="en-US" altLang="zh-CN" sz="1600" dirty="0" smtClean="0">
                <a:solidFill>
                  <a:schemeClr val="tx1"/>
                </a:solidFill>
                <a:sym typeface="Times New Roman" panose="02020603050405020304" pitchFamily="18" charset="0"/>
              </a:endParaRPr>
            </a:p>
            <a:p>
              <a:pPr latinLnBrk="0">
                <a:lnSpc>
                  <a:spcPts val="2200"/>
                </a:lnSpc>
              </a:pPr>
              <a:r>
                <a:rPr lang="zh-CN" altLang="en-US" sz="1600" dirty="0" smtClean="0">
                  <a:solidFill>
                    <a:schemeClr val="tx1"/>
                  </a:solidFill>
                  <a:sym typeface="Times New Roman" panose="02020603050405020304" pitchFamily="18" charset="0"/>
                </a:rPr>
                <a:t>❻熟悉连锁企业财务管理的主要内容和财务分析方法；</a:t>
              </a:r>
              <a:endParaRPr lang="en-US" altLang="zh-CN" sz="1600" dirty="0" smtClean="0">
                <a:solidFill>
                  <a:schemeClr val="tx1"/>
                </a:solidFill>
                <a:sym typeface="Times New Roman" panose="02020603050405020304" pitchFamily="18" charset="0"/>
              </a:endParaRPr>
            </a:p>
            <a:p>
              <a:pPr latinLnBrk="0">
                <a:lnSpc>
                  <a:spcPts val="2200"/>
                </a:lnSpc>
              </a:pPr>
              <a:r>
                <a:rPr lang="zh-CN" altLang="en-US" sz="1600" dirty="0" smtClean="0">
                  <a:solidFill>
                    <a:schemeClr val="tx1"/>
                  </a:solidFill>
                  <a:sym typeface="Times New Roman" panose="02020603050405020304" pitchFamily="18" charset="0"/>
                </a:rPr>
                <a:t>❼了解连锁企业信息管理及信息系统的作用，熟悉信息系统的应用；</a:t>
              </a:r>
              <a:endParaRPr lang="en-US" altLang="zh-CN" sz="1600" dirty="0" smtClean="0">
                <a:solidFill>
                  <a:schemeClr val="tx1"/>
                </a:solidFill>
                <a:sym typeface="Times New Roman" panose="02020603050405020304" pitchFamily="18" charset="0"/>
              </a:endParaRPr>
            </a:p>
            <a:p>
              <a:pPr latinLnBrk="0">
                <a:lnSpc>
                  <a:spcPts val="2200"/>
                </a:lnSpc>
              </a:pPr>
              <a:r>
                <a:rPr lang="zh-CN" altLang="en-US" sz="1600" dirty="0" smtClean="0">
                  <a:solidFill>
                    <a:schemeClr val="tx1"/>
                  </a:solidFill>
                  <a:sym typeface="Times New Roman" panose="02020603050405020304" pitchFamily="18" charset="0"/>
                </a:rPr>
                <a:t>❽了解连锁企业的客户类别，掌握连锁企业的客户满意度管理；</a:t>
              </a:r>
              <a:endParaRPr kumimoji="0" lang="zh-CN" altLang="en-US" sz="1600" dirty="0">
                <a:solidFill>
                  <a:schemeClr val="tx1"/>
                </a:solidFill>
                <a:sym typeface="Times New Roman" panose="02020603050405020304" pitchFamily="18" charset="0"/>
              </a:endParaRPr>
            </a:p>
          </p:txBody>
        </p:sp>
        <p:sp>
          <p:nvSpPr>
            <p:cNvPr id="39" name="MH_Text_1"/>
            <p:cNvSpPr>
              <a:spLocks noChangeArrowheads="1"/>
            </p:cNvSpPr>
            <p:nvPr>
              <p:custDataLst>
                <p:tags r:id="rId4"/>
              </p:custDataLst>
            </p:nvPr>
          </p:nvSpPr>
          <p:spPr bwMode="auto">
            <a:xfrm>
              <a:off x="8236622" y="3204526"/>
              <a:ext cx="2414806" cy="1868778"/>
            </a:xfrm>
            <a:prstGeom prst="rect">
              <a:avLst/>
            </a:prstGeom>
          </p:spPr>
          <p:style>
            <a:lnRef idx="2">
              <a:schemeClr val="accent5"/>
            </a:lnRef>
            <a:fillRef idx="1">
              <a:schemeClr val="lt1"/>
            </a:fillRef>
            <a:effectRef idx="0">
              <a:schemeClr val="accent5"/>
            </a:effectRef>
            <a:fontRef idx="minor">
              <a:schemeClr val="dk1"/>
            </a:fontRef>
          </p:style>
          <p:txBody>
            <a:bodyPr lIns="0" tIns="0" rIns="0" bIns="0"/>
            <a:lstStyle/>
            <a:p>
              <a:pPr>
                <a:lnSpc>
                  <a:spcPts val="2200"/>
                </a:lnSpc>
              </a:pPr>
              <a:r>
                <a:rPr lang="en-US" altLang="zh-CN" sz="1600" dirty="0">
                  <a:solidFill>
                    <a:schemeClr val="tx1"/>
                  </a:solidFill>
                  <a:sym typeface="Times New Roman" panose="02020603050405020304" pitchFamily="18" charset="0"/>
                </a:rPr>
                <a:t>         </a:t>
              </a:r>
              <a:r>
                <a:rPr lang="zh-CN" altLang="en-US" sz="1600" dirty="0">
                  <a:solidFill>
                    <a:schemeClr val="tx1"/>
                  </a:solidFill>
                  <a:sym typeface="Times New Roman" panose="02020603050405020304" pitchFamily="18" charset="0"/>
                </a:rPr>
                <a:t>使学生具备有关连锁经营管理的相对完整的知识体系，从理论角度，掌握连锁经营的运行原理、运行流程、流程板块和板块构成，从实践角度，熟悉连锁企业管理和连锁店铺管理的实际操作，了解连锁行业的发展历程、发展现状、现存问题、发展趋势等，养成对连锁经营企业的运行现状、现存问题及未来发展方向的分析能力、判断能力和应对能力，并能从中寻找到就业乃至创业的机会等方面能力素质，最终发展成为连锁经营管理的理论型和应用型的复合型职业人才。</a:t>
              </a:r>
            </a:p>
          </p:txBody>
        </p:sp>
      </p:grpSp>
      <p:graphicFrame>
        <p:nvGraphicFramePr>
          <p:cNvPr id="3" name="表格 2"/>
          <p:cNvGraphicFramePr>
            <a:graphicFrameLocks noGrp="1"/>
          </p:cNvGraphicFramePr>
          <p:nvPr/>
        </p:nvGraphicFramePr>
        <p:xfrm>
          <a:off x="-31750" y="1906"/>
          <a:ext cx="9175750" cy="445770"/>
        </p:xfrm>
        <a:graphic>
          <a:graphicData uri="http://schemas.openxmlformats.org/drawingml/2006/table">
            <a:tbl>
              <a:tblPr/>
              <a:tblGrid>
                <a:gridCol w="2293938"/>
                <a:gridCol w="2293937"/>
                <a:gridCol w="2293938"/>
                <a:gridCol w="2293937"/>
              </a:tblGrid>
              <a:tr h="445770">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rgbClr val="FFFFFF"/>
                          </a:solidFill>
                          <a:effectLst/>
                          <a:latin typeface="Times New Roman" panose="02020603050405020304" pitchFamily="18" charset="0"/>
                          <a:ea typeface="宋体" panose="02010600030101010101" pitchFamily="2" charset="-122"/>
                        </a:rPr>
                        <a:t>课程定位</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rgbClr val="FFFFFF"/>
                          </a:solidFill>
                          <a:effectLst/>
                          <a:latin typeface="Times New Roman" panose="02020603050405020304" pitchFamily="18" charset="0"/>
                          <a:ea typeface="宋体" panose="02010600030101010101" pitchFamily="2" charset="-122"/>
                        </a:rPr>
                        <a:t>教学目标</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rgbClr val="FFFFFF"/>
                          </a:solidFill>
                          <a:effectLst/>
                          <a:latin typeface="Times New Roman" panose="02020603050405020304" pitchFamily="18" charset="0"/>
                          <a:ea typeface="宋体" panose="02010600030101010101" pitchFamily="2" charset="-122"/>
                        </a:rPr>
                        <a:t>单元任务</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rgbClr val="FFFFFF"/>
                          </a:solidFill>
                          <a:effectLst/>
                          <a:latin typeface="Times New Roman" panose="02020603050405020304" pitchFamily="18" charset="0"/>
                          <a:ea typeface="宋体" panose="02010600030101010101" pitchFamily="2" charset="-122"/>
                        </a:rPr>
                        <a:t>单元教学实施</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r>
            </a:tbl>
          </a:graphicData>
        </a:graphic>
      </p:graphicFrame>
      <p:sp>
        <p:nvSpPr>
          <p:cNvPr id="15" name="流程图: 合并 14"/>
          <p:cNvSpPr/>
          <p:nvPr/>
        </p:nvSpPr>
        <p:spPr>
          <a:xfrm>
            <a:off x="3276600" y="449580"/>
            <a:ext cx="287338" cy="249556"/>
          </a:xfrm>
          <a:prstGeom prst="flowChartMerg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a:cs typeface="+mn-ea"/>
              <a:sym typeface="Times New Roman" panose="02020603050405020304" pitchFamily="18" charset="0"/>
            </a:endParaRPr>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表格 26"/>
          <p:cNvGraphicFramePr>
            <a:graphicFrameLocks noGrp="1"/>
          </p:cNvGraphicFramePr>
          <p:nvPr/>
        </p:nvGraphicFramePr>
        <p:xfrm>
          <a:off x="-31750" y="1906"/>
          <a:ext cx="9175750" cy="445770"/>
        </p:xfrm>
        <a:graphic>
          <a:graphicData uri="http://schemas.openxmlformats.org/drawingml/2006/table">
            <a:tbl>
              <a:tblPr/>
              <a:tblGrid>
                <a:gridCol w="2293938"/>
                <a:gridCol w="2293937"/>
                <a:gridCol w="2293938"/>
                <a:gridCol w="2293937"/>
              </a:tblGrid>
              <a:tr h="445770">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rgbClr val="FFFFFF"/>
                          </a:solidFill>
                          <a:effectLst/>
                          <a:latin typeface="Times New Roman" panose="02020603050405020304" pitchFamily="18" charset="0"/>
                          <a:ea typeface="宋体" panose="02010600030101010101" pitchFamily="2" charset="-122"/>
                        </a:rPr>
                        <a:t>课程定位</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rgbClr val="FFFFFF"/>
                          </a:solidFill>
                          <a:effectLst/>
                          <a:latin typeface="Times New Roman" panose="02020603050405020304" pitchFamily="18" charset="0"/>
                          <a:ea typeface="宋体" panose="02010600030101010101" pitchFamily="2" charset="-122"/>
                        </a:rPr>
                        <a:t>教学目标</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rgbClr val="FFFFFF"/>
                          </a:solidFill>
                          <a:effectLst/>
                          <a:latin typeface="Times New Roman" panose="02020603050405020304" pitchFamily="18" charset="0"/>
                          <a:ea typeface="宋体" panose="02010600030101010101" pitchFamily="2" charset="-122"/>
                        </a:rPr>
                        <a:t>单元任务</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rgbClr val="FFFFFF"/>
                          </a:solidFill>
                          <a:effectLst/>
                          <a:latin typeface="Times New Roman" panose="02020603050405020304" pitchFamily="18" charset="0"/>
                          <a:ea typeface="宋体" panose="02010600030101010101" pitchFamily="2" charset="-122"/>
                        </a:rPr>
                        <a:t>单元教学实施</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r>
            </a:tbl>
          </a:graphicData>
        </a:graphic>
      </p:graphicFrame>
      <p:sp>
        <p:nvSpPr>
          <p:cNvPr id="30" name="流程图: 合并 29"/>
          <p:cNvSpPr/>
          <p:nvPr/>
        </p:nvSpPr>
        <p:spPr>
          <a:xfrm>
            <a:off x="5580064" y="436246"/>
            <a:ext cx="287337" cy="249554"/>
          </a:xfrm>
          <a:prstGeom prst="flowChartMerg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a:cs typeface="+mn-ea"/>
              <a:sym typeface="Times New Roman" panose="02020603050405020304" pitchFamily="18" charset="0"/>
            </a:endParaRPr>
          </a:p>
        </p:txBody>
      </p:sp>
      <p:sp>
        <p:nvSpPr>
          <p:cNvPr id="2" name="圆角矩形 1"/>
          <p:cNvSpPr/>
          <p:nvPr/>
        </p:nvSpPr>
        <p:spPr>
          <a:xfrm>
            <a:off x="971600" y="1052736"/>
            <a:ext cx="7272808" cy="4968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sz="5400" dirty="0" smtClean="0"/>
              <a:t>第一次课</a:t>
            </a:r>
          </a:p>
          <a:p>
            <a:pPr algn="ctr"/>
            <a:endParaRPr lang="zh-CN" sz="2800" dirty="0" smtClean="0"/>
          </a:p>
          <a:p>
            <a:pPr algn="ctr"/>
            <a:r>
              <a:rPr lang="zh-CN" sz="4400" b="1" dirty="0" smtClean="0"/>
              <a:t>连锁经营的</a:t>
            </a:r>
          </a:p>
          <a:p>
            <a:pPr algn="ctr"/>
            <a:r>
              <a:rPr lang="zh-CN" sz="4400" b="1" dirty="0" smtClean="0"/>
              <a:t>历史沿革和发展现状</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20" name="Rectangle 4"/>
          <p:cNvSpPr>
            <a:spLocks noChangeArrowheads="1"/>
          </p:cNvSpPr>
          <p:nvPr/>
        </p:nvSpPr>
        <p:spPr bwMode="auto">
          <a:xfrm>
            <a:off x="4103122" y="1400176"/>
            <a:ext cx="1800200" cy="361950"/>
          </a:xfrm>
          <a:prstGeom prst="rect">
            <a:avLst/>
          </a:prstGeom>
          <a:solidFill>
            <a:srgbClr val="FFCC00"/>
          </a:solidFill>
          <a:ln w="9525" algn="ctr">
            <a:solidFill>
              <a:srgbClr val="000000"/>
            </a:solidFill>
            <a:miter lim="800000"/>
          </a:ln>
          <a:effectLst/>
        </p:spPr>
        <p:txBody>
          <a:bodyPr/>
          <a:lstStyle/>
          <a:p>
            <a:pPr algn="ctr" latinLnBrk="0"/>
            <a:r>
              <a:rPr kumimoji="0" lang="zh-CN" altLang="en-US" sz="1600" dirty="0">
                <a:ea typeface="宋体" panose="02010600030101010101" pitchFamily="2" charset="-122"/>
                <a:sym typeface="Times New Roman" panose="02020603050405020304" pitchFamily="18" charset="0"/>
              </a:rPr>
              <a:t>教师作用</a:t>
            </a:r>
          </a:p>
        </p:txBody>
      </p:sp>
      <p:sp>
        <p:nvSpPr>
          <p:cNvPr id="188424" name="Text Box 8"/>
          <p:cNvSpPr txBox="1">
            <a:spLocks noChangeArrowheads="1"/>
          </p:cNvSpPr>
          <p:nvPr/>
        </p:nvSpPr>
        <p:spPr bwMode="auto">
          <a:xfrm>
            <a:off x="1476375" y="2709546"/>
            <a:ext cx="433388" cy="1813560"/>
          </a:xfrm>
          <a:prstGeom prst="rect">
            <a:avLst/>
          </a:prstGeom>
          <a:solidFill>
            <a:srgbClr val="FFFFFF"/>
          </a:solidFill>
          <a:ln w="9525" algn="ctr">
            <a:solidFill>
              <a:srgbClr val="000000"/>
            </a:solidFill>
            <a:miter lim="800000"/>
          </a:ln>
          <a:effectLst/>
        </p:spPr>
        <p:txBody>
          <a:bodyPr vert="eaVert"/>
          <a:lstStyle>
            <a:lvl1pPr eaLnBrk="0" hangingPunct="0">
              <a:defRPr kumimoji="1">
                <a:solidFill>
                  <a:schemeClr val="tx1"/>
                </a:solidFill>
                <a:latin typeface="Times New Roman" panose="02020603050405020304" pitchFamily="18" charset="0"/>
                <a:ea typeface="Gulim" panose="020B0600000101010101" pitchFamily="34" charset="-127"/>
              </a:defRPr>
            </a:lvl1pPr>
            <a:lvl2pPr marL="742950" indent="-285750" eaLnBrk="0" hangingPunct="0">
              <a:defRPr kumimoji="1">
                <a:solidFill>
                  <a:schemeClr val="tx1"/>
                </a:solidFill>
                <a:latin typeface="Times New Roman" panose="02020603050405020304" pitchFamily="18" charset="0"/>
                <a:ea typeface="Gulim" panose="020B0600000101010101" pitchFamily="34" charset="-127"/>
              </a:defRPr>
            </a:lvl2pPr>
            <a:lvl3pPr marL="1143000" indent="-228600" eaLnBrk="0" hangingPunct="0">
              <a:defRPr kumimoji="1">
                <a:solidFill>
                  <a:schemeClr val="tx1"/>
                </a:solidFill>
                <a:latin typeface="Times New Roman" panose="02020603050405020304" pitchFamily="18" charset="0"/>
                <a:ea typeface="Gulim" panose="020B0600000101010101" pitchFamily="34" charset="-127"/>
              </a:defRPr>
            </a:lvl3pPr>
            <a:lvl4pPr marL="1600200" indent="-228600" eaLnBrk="0" hangingPunct="0">
              <a:defRPr kumimoji="1">
                <a:solidFill>
                  <a:schemeClr val="tx1"/>
                </a:solidFill>
                <a:latin typeface="Times New Roman" panose="02020603050405020304" pitchFamily="18" charset="0"/>
                <a:ea typeface="Gulim" panose="020B0600000101010101" pitchFamily="34" charset="-127"/>
              </a:defRPr>
            </a:lvl4pPr>
            <a:lvl5pPr marL="2057400" indent="-228600" eaLnBrk="0" hangingPunct="0">
              <a:defRPr kumimoji="1">
                <a:solidFill>
                  <a:schemeClr val="tx1"/>
                </a:solidFill>
                <a:latin typeface="Times New Roman" panose="02020603050405020304" pitchFamily="18" charset="0"/>
                <a:ea typeface="Gulim" panose="020B0600000101010101" pitchFamily="34" charset="-127"/>
              </a:defRPr>
            </a:lvl5pPr>
            <a:lvl6pPr marL="2514600" indent="-228600" eaLnBrk="0" fontAlgn="base" latinLnBrk="1" hangingPunct="0">
              <a:spcBef>
                <a:spcPct val="0"/>
              </a:spcBef>
              <a:spcAft>
                <a:spcPct val="0"/>
              </a:spcAft>
              <a:defRPr kumimoji="1">
                <a:solidFill>
                  <a:schemeClr val="tx1"/>
                </a:solidFill>
                <a:latin typeface="Times New Roman" panose="02020603050405020304" pitchFamily="18" charset="0"/>
                <a:ea typeface="Gulim" panose="020B0600000101010101" pitchFamily="34" charset="-127"/>
              </a:defRPr>
            </a:lvl6pPr>
            <a:lvl7pPr marL="2971800" indent="-228600" eaLnBrk="0" fontAlgn="base" latinLnBrk="1" hangingPunct="0">
              <a:spcBef>
                <a:spcPct val="0"/>
              </a:spcBef>
              <a:spcAft>
                <a:spcPct val="0"/>
              </a:spcAft>
              <a:defRPr kumimoji="1">
                <a:solidFill>
                  <a:schemeClr val="tx1"/>
                </a:solidFill>
                <a:latin typeface="Times New Roman" panose="02020603050405020304" pitchFamily="18" charset="0"/>
                <a:ea typeface="Gulim" panose="020B0600000101010101" pitchFamily="34" charset="-127"/>
              </a:defRPr>
            </a:lvl7pPr>
            <a:lvl8pPr marL="3429000" indent="-228600" eaLnBrk="0" fontAlgn="base" latinLnBrk="1" hangingPunct="0">
              <a:spcBef>
                <a:spcPct val="0"/>
              </a:spcBef>
              <a:spcAft>
                <a:spcPct val="0"/>
              </a:spcAft>
              <a:defRPr kumimoji="1">
                <a:solidFill>
                  <a:schemeClr val="tx1"/>
                </a:solidFill>
                <a:latin typeface="Times New Roman" panose="02020603050405020304" pitchFamily="18" charset="0"/>
                <a:ea typeface="Gulim" panose="020B0600000101010101" pitchFamily="34" charset="-127"/>
              </a:defRPr>
            </a:lvl8pPr>
            <a:lvl9pPr marL="3886200" indent="-228600" eaLnBrk="0" fontAlgn="base" latinLnBrk="1" hangingPunct="0">
              <a:spcBef>
                <a:spcPct val="0"/>
              </a:spcBef>
              <a:spcAft>
                <a:spcPct val="0"/>
              </a:spcAft>
              <a:defRPr kumimoji="1">
                <a:solidFill>
                  <a:schemeClr val="tx1"/>
                </a:solidFill>
                <a:latin typeface="Times New Roman" panose="02020603050405020304" pitchFamily="18" charset="0"/>
                <a:ea typeface="Gulim" panose="020B0600000101010101" pitchFamily="34" charset="-127"/>
              </a:defRPr>
            </a:lvl9pPr>
          </a:lstStyle>
          <a:p>
            <a:pPr algn="ctr" eaLnBrk="1" latinLnBrk="0" hangingPunct="1"/>
            <a:r>
              <a:rPr kumimoji="0" lang="zh-CN" altLang="en-US">
                <a:ea typeface="宋体" panose="02010600030101010101" pitchFamily="2" charset="-122"/>
                <a:sym typeface="Times New Roman" panose="02020603050405020304" pitchFamily="18" charset="0"/>
              </a:rPr>
              <a:t>步骤一课前任务</a:t>
            </a:r>
          </a:p>
        </p:txBody>
      </p:sp>
      <p:sp>
        <p:nvSpPr>
          <p:cNvPr id="188425" name="AutoShape 9"/>
          <p:cNvSpPr>
            <a:spLocks noChangeArrowheads="1"/>
          </p:cNvSpPr>
          <p:nvPr/>
        </p:nvSpPr>
        <p:spPr bwMode="auto">
          <a:xfrm>
            <a:off x="2184084" y="3518535"/>
            <a:ext cx="219075" cy="198120"/>
          </a:xfrm>
          <a:prstGeom prst="rightArrow">
            <a:avLst>
              <a:gd name="adj1" fmla="val 50000"/>
              <a:gd name="adj2" fmla="val 33000"/>
            </a:avLst>
          </a:prstGeom>
          <a:solidFill>
            <a:srgbClr val="993366"/>
          </a:solidFill>
          <a:ln w="9525">
            <a:solidFill>
              <a:srgbClr val="000000"/>
            </a:solidFill>
            <a:miter lim="800000"/>
          </a:ln>
        </p:spPr>
        <p:txBody>
          <a:bodyPr/>
          <a:lstStyle/>
          <a:p>
            <a:pPr fontAlgn="auto" latinLnBrk="0">
              <a:spcBef>
                <a:spcPts val="0"/>
              </a:spcBef>
              <a:spcAft>
                <a:spcPts val="0"/>
              </a:spcAft>
              <a:defRPr/>
            </a:pPr>
            <a:endParaRPr kumimoji="0" lang="zh-CN" altLang="en-US" sz="1600">
              <a:ea typeface="宋体" panose="02010600030101010101" pitchFamily="2" charset="-122"/>
              <a:cs typeface="+mn-ea"/>
              <a:sym typeface="Times New Roman" panose="02020603050405020304" pitchFamily="18" charset="0"/>
            </a:endParaRPr>
          </a:p>
        </p:txBody>
      </p:sp>
      <p:sp>
        <p:nvSpPr>
          <p:cNvPr id="188426" name="Text Box 10"/>
          <p:cNvSpPr txBox="1">
            <a:spLocks noChangeArrowheads="1"/>
          </p:cNvSpPr>
          <p:nvPr/>
        </p:nvSpPr>
        <p:spPr bwMode="auto">
          <a:xfrm>
            <a:off x="2678114" y="2709546"/>
            <a:ext cx="434975" cy="1813560"/>
          </a:xfrm>
          <a:prstGeom prst="rect">
            <a:avLst/>
          </a:prstGeom>
          <a:solidFill>
            <a:srgbClr val="FFFFFF"/>
          </a:solidFill>
          <a:ln w="9525" algn="ctr">
            <a:solidFill>
              <a:srgbClr val="000000"/>
            </a:solidFill>
            <a:miter lim="800000"/>
          </a:ln>
          <a:effectLst/>
        </p:spPr>
        <p:txBody>
          <a:bodyPr vert="eaVert"/>
          <a:lstStyle>
            <a:lvl1pPr eaLnBrk="0" hangingPunct="0">
              <a:defRPr kumimoji="1">
                <a:solidFill>
                  <a:schemeClr val="tx1"/>
                </a:solidFill>
                <a:latin typeface="Times New Roman" panose="02020603050405020304" pitchFamily="18" charset="0"/>
                <a:ea typeface="Gulim" panose="020B0600000101010101" pitchFamily="34" charset="-127"/>
              </a:defRPr>
            </a:lvl1pPr>
            <a:lvl2pPr marL="742950" indent="-285750" eaLnBrk="0" hangingPunct="0">
              <a:defRPr kumimoji="1">
                <a:solidFill>
                  <a:schemeClr val="tx1"/>
                </a:solidFill>
                <a:latin typeface="Times New Roman" panose="02020603050405020304" pitchFamily="18" charset="0"/>
                <a:ea typeface="Gulim" panose="020B0600000101010101" pitchFamily="34" charset="-127"/>
              </a:defRPr>
            </a:lvl2pPr>
            <a:lvl3pPr marL="1143000" indent="-228600" eaLnBrk="0" hangingPunct="0">
              <a:defRPr kumimoji="1">
                <a:solidFill>
                  <a:schemeClr val="tx1"/>
                </a:solidFill>
                <a:latin typeface="Times New Roman" panose="02020603050405020304" pitchFamily="18" charset="0"/>
                <a:ea typeface="Gulim" panose="020B0600000101010101" pitchFamily="34" charset="-127"/>
              </a:defRPr>
            </a:lvl3pPr>
            <a:lvl4pPr marL="1600200" indent="-228600" eaLnBrk="0" hangingPunct="0">
              <a:defRPr kumimoji="1">
                <a:solidFill>
                  <a:schemeClr val="tx1"/>
                </a:solidFill>
                <a:latin typeface="Times New Roman" panose="02020603050405020304" pitchFamily="18" charset="0"/>
                <a:ea typeface="Gulim" panose="020B0600000101010101" pitchFamily="34" charset="-127"/>
              </a:defRPr>
            </a:lvl4pPr>
            <a:lvl5pPr marL="2057400" indent="-228600" eaLnBrk="0" hangingPunct="0">
              <a:defRPr kumimoji="1">
                <a:solidFill>
                  <a:schemeClr val="tx1"/>
                </a:solidFill>
                <a:latin typeface="Times New Roman" panose="02020603050405020304" pitchFamily="18" charset="0"/>
                <a:ea typeface="Gulim" panose="020B0600000101010101" pitchFamily="34" charset="-127"/>
              </a:defRPr>
            </a:lvl5pPr>
            <a:lvl6pPr marL="2514600" indent="-228600" eaLnBrk="0" fontAlgn="base" latinLnBrk="1" hangingPunct="0">
              <a:spcBef>
                <a:spcPct val="0"/>
              </a:spcBef>
              <a:spcAft>
                <a:spcPct val="0"/>
              </a:spcAft>
              <a:defRPr kumimoji="1">
                <a:solidFill>
                  <a:schemeClr val="tx1"/>
                </a:solidFill>
                <a:latin typeface="Times New Roman" panose="02020603050405020304" pitchFamily="18" charset="0"/>
                <a:ea typeface="Gulim" panose="020B0600000101010101" pitchFamily="34" charset="-127"/>
              </a:defRPr>
            </a:lvl6pPr>
            <a:lvl7pPr marL="2971800" indent="-228600" eaLnBrk="0" fontAlgn="base" latinLnBrk="1" hangingPunct="0">
              <a:spcBef>
                <a:spcPct val="0"/>
              </a:spcBef>
              <a:spcAft>
                <a:spcPct val="0"/>
              </a:spcAft>
              <a:defRPr kumimoji="1">
                <a:solidFill>
                  <a:schemeClr val="tx1"/>
                </a:solidFill>
                <a:latin typeface="Times New Roman" panose="02020603050405020304" pitchFamily="18" charset="0"/>
                <a:ea typeface="Gulim" panose="020B0600000101010101" pitchFamily="34" charset="-127"/>
              </a:defRPr>
            </a:lvl7pPr>
            <a:lvl8pPr marL="3429000" indent="-228600" eaLnBrk="0" fontAlgn="base" latinLnBrk="1" hangingPunct="0">
              <a:spcBef>
                <a:spcPct val="0"/>
              </a:spcBef>
              <a:spcAft>
                <a:spcPct val="0"/>
              </a:spcAft>
              <a:defRPr kumimoji="1">
                <a:solidFill>
                  <a:schemeClr val="tx1"/>
                </a:solidFill>
                <a:latin typeface="Times New Roman" panose="02020603050405020304" pitchFamily="18" charset="0"/>
                <a:ea typeface="Gulim" panose="020B0600000101010101" pitchFamily="34" charset="-127"/>
              </a:defRPr>
            </a:lvl8pPr>
            <a:lvl9pPr marL="3886200" indent="-228600" eaLnBrk="0" fontAlgn="base" latinLnBrk="1" hangingPunct="0">
              <a:spcBef>
                <a:spcPct val="0"/>
              </a:spcBef>
              <a:spcAft>
                <a:spcPct val="0"/>
              </a:spcAft>
              <a:defRPr kumimoji="1">
                <a:solidFill>
                  <a:schemeClr val="tx1"/>
                </a:solidFill>
                <a:latin typeface="Times New Roman" panose="02020603050405020304" pitchFamily="18" charset="0"/>
                <a:ea typeface="Gulim" panose="020B0600000101010101" pitchFamily="34" charset="-127"/>
              </a:defRPr>
            </a:lvl9pPr>
          </a:lstStyle>
          <a:p>
            <a:pPr algn="ctr" eaLnBrk="1" latinLnBrk="0" hangingPunct="1"/>
            <a:r>
              <a:rPr kumimoji="0" lang="zh-CN" altLang="en-US">
                <a:ea typeface="宋体" panose="02010600030101010101" pitchFamily="2" charset="-122"/>
                <a:sym typeface="Times New Roman" panose="02020603050405020304" pitchFamily="18" charset="0"/>
              </a:rPr>
              <a:t>步骤二课堂任务</a:t>
            </a:r>
          </a:p>
        </p:txBody>
      </p:sp>
      <p:sp>
        <p:nvSpPr>
          <p:cNvPr id="188428" name="AutoShape 12"/>
          <p:cNvSpPr>
            <a:spLocks noChangeArrowheads="1"/>
          </p:cNvSpPr>
          <p:nvPr/>
        </p:nvSpPr>
        <p:spPr bwMode="auto">
          <a:xfrm>
            <a:off x="3319464" y="3515360"/>
            <a:ext cx="217487" cy="198120"/>
          </a:xfrm>
          <a:prstGeom prst="rightArrow">
            <a:avLst>
              <a:gd name="adj1" fmla="val 50000"/>
              <a:gd name="adj2" fmla="val 32738"/>
            </a:avLst>
          </a:prstGeom>
          <a:solidFill>
            <a:srgbClr val="993366"/>
          </a:solidFill>
          <a:ln w="9525">
            <a:solidFill>
              <a:srgbClr val="000000"/>
            </a:solidFill>
            <a:miter lim="800000"/>
          </a:ln>
        </p:spPr>
        <p:txBody>
          <a:bodyPr/>
          <a:lstStyle/>
          <a:p>
            <a:pPr fontAlgn="auto" latinLnBrk="0">
              <a:spcBef>
                <a:spcPts val="0"/>
              </a:spcBef>
              <a:spcAft>
                <a:spcPts val="0"/>
              </a:spcAft>
              <a:defRPr/>
            </a:pPr>
            <a:endParaRPr kumimoji="0" lang="zh-CN" altLang="en-US" sz="1600">
              <a:ea typeface="宋体" panose="02010600030101010101" pitchFamily="2" charset="-122"/>
              <a:cs typeface="+mn-ea"/>
              <a:sym typeface="Times New Roman" panose="02020603050405020304" pitchFamily="18" charset="0"/>
            </a:endParaRPr>
          </a:p>
        </p:txBody>
      </p:sp>
      <p:sp>
        <p:nvSpPr>
          <p:cNvPr id="188429" name="Rectangle 13"/>
          <p:cNvSpPr>
            <a:spLocks noChangeArrowheads="1"/>
          </p:cNvSpPr>
          <p:nvPr/>
        </p:nvSpPr>
        <p:spPr bwMode="auto">
          <a:xfrm>
            <a:off x="3737610" y="1876425"/>
            <a:ext cx="2533015" cy="369570"/>
          </a:xfrm>
          <a:prstGeom prst="rect">
            <a:avLst/>
          </a:prstGeom>
          <a:solidFill>
            <a:srgbClr val="99CCFF"/>
          </a:solidFill>
          <a:ln w="9525" algn="ctr">
            <a:solidFill>
              <a:srgbClr val="000000"/>
            </a:solidFill>
            <a:miter lim="800000"/>
          </a:ln>
          <a:effectLst/>
        </p:spPr>
        <p:txBody>
          <a:bodyPr lIns="36000" rIns="36000" anchor="b" anchorCtr="0"/>
          <a:lstStyle/>
          <a:p>
            <a:pPr algn="ctr" latinLnBrk="0"/>
            <a:r>
              <a:rPr kumimoji="0" lang="zh-CN" altLang="en-US" sz="2400" baseline="30000" dirty="0">
                <a:effectLst>
                  <a:outerShdw blurRad="38100" dist="38100" dir="2700000" algn="tl">
                    <a:srgbClr val="FFFFFF"/>
                  </a:outerShdw>
                </a:effectLst>
                <a:ea typeface="宋体" panose="02010600030101010101" pitchFamily="2" charset="-122"/>
                <a:sym typeface="Times New Roman" panose="02020603050405020304" pitchFamily="18" charset="0"/>
              </a:rPr>
              <a:t>引导、分析、答疑、纠错</a:t>
            </a:r>
            <a:endParaRPr kumimoji="0" lang="zh-CN" altLang="en-US" sz="2400" dirty="0">
              <a:effectLst>
                <a:outerShdw blurRad="38100" dist="38100" dir="2700000" algn="tl">
                  <a:srgbClr val="FFFFFF"/>
                </a:outerShdw>
              </a:effectLst>
              <a:ea typeface="宋体" panose="02010600030101010101" pitchFamily="2" charset="-122"/>
              <a:sym typeface="Times New Roman" panose="02020603050405020304" pitchFamily="18" charset="0"/>
            </a:endParaRPr>
          </a:p>
        </p:txBody>
      </p:sp>
      <p:sp>
        <p:nvSpPr>
          <p:cNvPr id="188433" name="Rectangle 17"/>
          <p:cNvSpPr>
            <a:spLocks noChangeArrowheads="1"/>
          </p:cNvSpPr>
          <p:nvPr/>
        </p:nvSpPr>
        <p:spPr bwMode="auto">
          <a:xfrm>
            <a:off x="3737610" y="2859405"/>
            <a:ext cx="530860" cy="1513840"/>
          </a:xfrm>
          <a:prstGeom prst="rect">
            <a:avLst/>
          </a:prstGeom>
          <a:solidFill>
            <a:srgbClr val="CCFFFF"/>
          </a:solidFill>
          <a:ln w="9525" algn="ctr">
            <a:solidFill>
              <a:srgbClr val="000000"/>
            </a:solidFill>
            <a:miter lim="800000"/>
          </a:ln>
          <a:effectLst/>
        </p:spPr>
        <p:txBody>
          <a:bodyPr lIns="0" tIns="0" rIns="0" bIns="0" anchor="ctr"/>
          <a:lstStyle/>
          <a:p>
            <a:pPr algn="ctr">
              <a:spcBef>
                <a:spcPts val="650"/>
              </a:spcBef>
            </a:pPr>
            <a:r>
              <a:rPr kumimoji="0" lang="zh-CN" altLang="en-US" sz="2400" baseline="30000" dirty="0">
                <a:ea typeface="宋体" panose="02010600030101010101" pitchFamily="2" charset="-122"/>
                <a:sym typeface="Times New Roman" panose="02020603050405020304" pitchFamily="18" charset="0"/>
              </a:rPr>
              <a:t>提出问题</a:t>
            </a:r>
          </a:p>
        </p:txBody>
      </p:sp>
      <p:sp>
        <p:nvSpPr>
          <p:cNvPr id="188434" name="AutoShape 18"/>
          <p:cNvSpPr>
            <a:spLocks noChangeArrowheads="1"/>
          </p:cNvSpPr>
          <p:nvPr/>
        </p:nvSpPr>
        <p:spPr bwMode="auto">
          <a:xfrm>
            <a:off x="7529514" y="3492500"/>
            <a:ext cx="217487" cy="200026"/>
          </a:xfrm>
          <a:prstGeom prst="rightArrow">
            <a:avLst>
              <a:gd name="adj1" fmla="val 50000"/>
              <a:gd name="adj2" fmla="val 32738"/>
            </a:avLst>
          </a:prstGeom>
          <a:solidFill>
            <a:srgbClr val="993366"/>
          </a:solidFill>
          <a:ln w="9525">
            <a:solidFill>
              <a:srgbClr val="000000"/>
            </a:solidFill>
            <a:miter lim="800000"/>
          </a:ln>
        </p:spPr>
        <p:txBody>
          <a:bodyPr/>
          <a:lstStyle/>
          <a:p>
            <a:pPr fontAlgn="auto" latinLnBrk="0">
              <a:spcBef>
                <a:spcPts val="0"/>
              </a:spcBef>
              <a:spcAft>
                <a:spcPts val="0"/>
              </a:spcAft>
              <a:defRPr/>
            </a:pPr>
            <a:endParaRPr kumimoji="0" lang="zh-CN" altLang="en-US" sz="1600">
              <a:ea typeface="宋体" panose="02010600030101010101" pitchFamily="2" charset="-122"/>
              <a:cs typeface="+mn-ea"/>
              <a:sym typeface="Times New Roman" panose="02020603050405020304" pitchFamily="18" charset="0"/>
            </a:endParaRPr>
          </a:p>
        </p:txBody>
      </p:sp>
      <p:sp>
        <p:nvSpPr>
          <p:cNvPr id="188435" name="AutoShape 19"/>
          <p:cNvSpPr>
            <a:spLocks noChangeArrowheads="1"/>
          </p:cNvSpPr>
          <p:nvPr/>
        </p:nvSpPr>
        <p:spPr bwMode="auto">
          <a:xfrm>
            <a:off x="6519864" y="3492500"/>
            <a:ext cx="217487" cy="200026"/>
          </a:xfrm>
          <a:prstGeom prst="rightArrow">
            <a:avLst>
              <a:gd name="adj1" fmla="val 50000"/>
              <a:gd name="adj2" fmla="val 32738"/>
            </a:avLst>
          </a:prstGeom>
          <a:solidFill>
            <a:srgbClr val="993366"/>
          </a:solidFill>
          <a:ln w="9525">
            <a:solidFill>
              <a:srgbClr val="000000"/>
            </a:solidFill>
            <a:miter lim="800000"/>
          </a:ln>
        </p:spPr>
        <p:txBody>
          <a:bodyPr/>
          <a:lstStyle/>
          <a:p>
            <a:pPr fontAlgn="auto" latinLnBrk="0">
              <a:spcBef>
                <a:spcPts val="0"/>
              </a:spcBef>
              <a:spcAft>
                <a:spcPts val="0"/>
              </a:spcAft>
              <a:defRPr/>
            </a:pPr>
            <a:endParaRPr kumimoji="0" lang="zh-CN" altLang="en-US" sz="1600">
              <a:ea typeface="宋体" panose="02010600030101010101" pitchFamily="2" charset="-122"/>
              <a:cs typeface="+mn-ea"/>
              <a:sym typeface="Times New Roman" panose="02020603050405020304" pitchFamily="18" charset="0"/>
            </a:endParaRPr>
          </a:p>
        </p:txBody>
      </p:sp>
      <p:sp>
        <p:nvSpPr>
          <p:cNvPr id="188436" name="Text Box 20"/>
          <p:cNvSpPr txBox="1">
            <a:spLocks noChangeArrowheads="1"/>
          </p:cNvSpPr>
          <p:nvPr/>
        </p:nvSpPr>
        <p:spPr bwMode="auto">
          <a:xfrm>
            <a:off x="6900863" y="2736216"/>
            <a:ext cx="431800" cy="1813560"/>
          </a:xfrm>
          <a:prstGeom prst="rect">
            <a:avLst/>
          </a:prstGeom>
          <a:solidFill>
            <a:srgbClr val="FFFFFF"/>
          </a:solidFill>
          <a:ln w="9525" algn="ctr">
            <a:solidFill>
              <a:srgbClr val="000000"/>
            </a:solidFill>
            <a:miter lim="800000"/>
          </a:ln>
          <a:effectLst/>
        </p:spPr>
        <p:txBody>
          <a:bodyPr vert="eaVert"/>
          <a:lstStyle>
            <a:lvl1pPr eaLnBrk="0" hangingPunct="0">
              <a:defRPr kumimoji="1">
                <a:solidFill>
                  <a:schemeClr val="tx1"/>
                </a:solidFill>
                <a:latin typeface="Times New Roman" panose="02020603050405020304" pitchFamily="18" charset="0"/>
                <a:ea typeface="Gulim" panose="020B0600000101010101" pitchFamily="34" charset="-127"/>
              </a:defRPr>
            </a:lvl1pPr>
            <a:lvl2pPr marL="742950" indent="-285750" eaLnBrk="0" hangingPunct="0">
              <a:defRPr kumimoji="1">
                <a:solidFill>
                  <a:schemeClr val="tx1"/>
                </a:solidFill>
                <a:latin typeface="Times New Roman" panose="02020603050405020304" pitchFamily="18" charset="0"/>
                <a:ea typeface="Gulim" panose="020B0600000101010101" pitchFamily="34" charset="-127"/>
              </a:defRPr>
            </a:lvl2pPr>
            <a:lvl3pPr marL="1143000" indent="-228600" eaLnBrk="0" hangingPunct="0">
              <a:defRPr kumimoji="1">
                <a:solidFill>
                  <a:schemeClr val="tx1"/>
                </a:solidFill>
                <a:latin typeface="Times New Roman" panose="02020603050405020304" pitchFamily="18" charset="0"/>
                <a:ea typeface="Gulim" panose="020B0600000101010101" pitchFamily="34" charset="-127"/>
              </a:defRPr>
            </a:lvl3pPr>
            <a:lvl4pPr marL="1600200" indent="-228600" eaLnBrk="0" hangingPunct="0">
              <a:defRPr kumimoji="1">
                <a:solidFill>
                  <a:schemeClr val="tx1"/>
                </a:solidFill>
                <a:latin typeface="Times New Roman" panose="02020603050405020304" pitchFamily="18" charset="0"/>
                <a:ea typeface="Gulim" panose="020B0600000101010101" pitchFamily="34" charset="-127"/>
              </a:defRPr>
            </a:lvl4pPr>
            <a:lvl5pPr marL="2057400" indent="-228600" eaLnBrk="0" hangingPunct="0">
              <a:defRPr kumimoji="1">
                <a:solidFill>
                  <a:schemeClr val="tx1"/>
                </a:solidFill>
                <a:latin typeface="Times New Roman" panose="02020603050405020304" pitchFamily="18" charset="0"/>
                <a:ea typeface="Gulim" panose="020B0600000101010101" pitchFamily="34" charset="-127"/>
              </a:defRPr>
            </a:lvl5pPr>
            <a:lvl6pPr marL="2514600" indent="-228600" eaLnBrk="0" fontAlgn="base" latinLnBrk="1" hangingPunct="0">
              <a:spcBef>
                <a:spcPct val="0"/>
              </a:spcBef>
              <a:spcAft>
                <a:spcPct val="0"/>
              </a:spcAft>
              <a:defRPr kumimoji="1">
                <a:solidFill>
                  <a:schemeClr val="tx1"/>
                </a:solidFill>
                <a:latin typeface="Times New Roman" panose="02020603050405020304" pitchFamily="18" charset="0"/>
                <a:ea typeface="Gulim" panose="020B0600000101010101" pitchFamily="34" charset="-127"/>
              </a:defRPr>
            </a:lvl6pPr>
            <a:lvl7pPr marL="2971800" indent="-228600" eaLnBrk="0" fontAlgn="base" latinLnBrk="1" hangingPunct="0">
              <a:spcBef>
                <a:spcPct val="0"/>
              </a:spcBef>
              <a:spcAft>
                <a:spcPct val="0"/>
              </a:spcAft>
              <a:defRPr kumimoji="1">
                <a:solidFill>
                  <a:schemeClr val="tx1"/>
                </a:solidFill>
                <a:latin typeface="Times New Roman" panose="02020603050405020304" pitchFamily="18" charset="0"/>
                <a:ea typeface="Gulim" panose="020B0600000101010101" pitchFamily="34" charset="-127"/>
              </a:defRPr>
            </a:lvl7pPr>
            <a:lvl8pPr marL="3429000" indent="-228600" eaLnBrk="0" fontAlgn="base" latinLnBrk="1" hangingPunct="0">
              <a:spcBef>
                <a:spcPct val="0"/>
              </a:spcBef>
              <a:spcAft>
                <a:spcPct val="0"/>
              </a:spcAft>
              <a:defRPr kumimoji="1">
                <a:solidFill>
                  <a:schemeClr val="tx1"/>
                </a:solidFill>
                <a:latin typeface="Times New Roman" panose="02020603050405020304" pitchFamily="18" charset="0"/>
                <a:ea typeface="Gulim" panose="020B0600000101010101" pitchFamily="34" charset="-127"/>
              </a:defRPr>
            </a:lvl8pPr>
            <a:lvl9pPr marL="3886200" indent="-228600" eaLnBrk="0" fontAlgn="base" latinLnBrk="1" hangingPunct="0">
              <a:spcBef>
                <a:spcPct val="0"/>
              </a:spcBef>
              <a:spcAft>
                <a:spcPct val="0"/>
              </a:spcAft>
              <a:defRPr kumimoji="1">
                <a:solidFill>
                  <a:schemeClr val="tx1"/>
                </a:solidFill>
                <a:latin typeface="Times New Roman" panose="02020603050405020304" pitchFamily="18" charset="0"/>
                <a:ea typeface="Gulim" panose="020B0600000101010101" pitchFamily="34" charset="-127"/>
              </a:defRPr>
            </a:lvl9pPr>
          </a:lstStyle>
          <a:p>
            <a:pPr algn="ctr" eaLnBrk="1" latinLnBrk="0" hangingPunct="1"/>
            <a:r>
              <a:rPr kumimoji="0" lang="zh-CN" altLang="en-US">
                <a:ea typeface="宋体" panose="02010600030101010101" pitchFamily="2" charset="-122"/>
                <a:sym typeface="Times New Roman" panose="02020603050405020304" pitchFamily="18" charset="0"/>
              </a:rPr>
              <a:t>步骤三 分析总结</a:t>
            </a:r>
          </a:p>
        </p:txBody>
      </p:sp>
      <p:sp>
        <p:nvSpPr>
          <p:cNvPr id="188438" name="Text Box 22"/>
          <p:cNvSpPr txBox="1">
            <a:spLocks noChangeArrowheads="1"/>
          </p:cNvSpPr>
          <p:nvPr/>
        </p:nvSpPr>
        <p:spPr bwMode="auto">
          <a:xfrm>
            <a:off x="7956550" y="2686686"/>
            <a:ext cx="469900" cy="1813560"/>
          </a:xfrm>
          <a:prstGeom prst="rect">
            <a:avLst/>
          </a:prstGeom>
          <a:solidFill>
            <a:srgbClr val="FFFFFF"/>
          </a:solidFill>
          <a:ln w="9525" algn="ctr">
            <a:solidFill>
              <a:srgbClr val="000000"/>
            </a:solidFill>
            <a:miter lim="800000"/>
          </a:ln>
          <a:effectLst/>
        </p:spPr>
        <p:txBody>
          <a:bodyPr vert="eaVert"/>
          <a:lstStyle>
            <a:lvl1pPr eaLnBrk="0" hangingPunct="0">
              <a:defRPr kumimoji="1">
                <a:solidFill>
                  <a:schemeClr val="tx1"/>
                </a:solidFill>
                <a:latin typeface="Times New Roman" panose="02020603050405020304" pitchFamily="18" charset="0"/>
                <a:ea typeface="Gulim" panose="020B0600000101010101" pitchFamily="34" charset="-127"/>
              </a:defRPr>
            </a:lvl1pPr>
            <a:lvl2pPr marL="742950" indent="-285750" eaLnBrk="0" hangingPunct="0">
              <a:defRPr kumimoji="1">
                <a:solidFill>
                  <a:schemeClr val="tx1"/>
                </a:solidFill>
                <a:latin typeface="Times New Roman" panose="02020603050405020304" pitchFamily="18" charset="0"/>
                <a:ea typeface="Gulim" panose="020B0600000101010101" pitchFamily="34" charset="-127"/>
              </a:defRPr>
            </a:lvl2pPr>
            <a:lvl3pPr marL="1143000" indent="-228600" eaLnBrk="0" hangingPunct="0">
              <a:defRPr kumimoji="1">
                <a:solidFill>
                  <a:schemeClr val="tx1"/>
                </a:solidFill>
                <a:latin typeface="Times New Roman" panose="02020603050405020304" pitchFamily="18" charset="0"/>
                <a:ea typeface="Gulim" panose="020B0600000101010101" pitchFamily="34" charset="-127"/>
              </a:defRPr>
            </a:lvl3pPr>
            <a:lvl4pPr marL="1600200" indent="-228600" eaLnBrk="0" hangingPunct="0">
              <a:defRPr kumimoji="1">
                <a:solidFill>
                  <a:schemeClr val="tx1"/>
                </a:solidFill>
                <a:latin typeface="Times New Roman" panose="02020603050405020304" pitchFamily="18" charset="0"/>
                <a:ea typeface="Gulim" panose="020B0600000101010101" pitchFamily="34" charset="-127"/>
              </a:defRPr>
            </a:lvl4pPr>
            <a:lvl5pPr marL="2057400" indent="-228600" eaLnBrk="0" hangingPunct="0">
              <a:defRPr kumimoji="1">
                <a:solidFill>
                  <a:schemeClr val="tx1"/>
                </a:solidFill>
                <a:latin typeface="Times New Roman" panose="02020603050405020304" pitchFamily="18" charset="0"/>
                <a:ea typeface="Gulim" panose="020B0600000101010101" pitchFamily="34" charset="-127"/>
              </a:defRPr>
            </a:lvl5pPr>
            <a:lvl6pPr marL="2514600" indent="-228600" eaLnBrk="0" fontAlgn="base" latinLnBrk="1" hangingPunct="0">
              <a:spcBef>
                <a:spcPct val="0"/>
              </a:spcBef>
              <a:spcAft>
                <a:spcPct val="0"/>
              </a:spcAft>
              <a:defRPr kumimoji="1">
                <a:solidFill>
                  <a:schemeClr val="tx1"/>
                </a:solidFill>
                <a:latin typeface="Times New Roman" panose="02020603050405020304" pitchFamily="18" charset="0"/>
                <a:ea typeface="Gulim" panose="020B0600000101010101" pitchFamily="34" charset="-127"/>
              </a:defRPr>
            </a:lvl6pPr>
            <a:lvl7pPr marL="2971800" indent="-228600" eaLnBrk="0" fontAlgn="base" latinLnBrk="1" hangingPunct="0">
              <a:spcBef>
                <a:spcPct val="0"/>
              </a:spcBef>
              <a:spcAft>
                <a:spcPct val="0"/>
              </a:spcAft>
              <a:defRPr kumimoji="1">
                <a:solidFill>
                  <a:schemeClr val="tx1"/>
                </a:solidFill>
                <a:latin typeface="Times New Roman" panose="02020603050405020304" pitchFamily="18" charset="0"/>
                <a:ea typeface="Gulim" panose="020B0600000101010101" pitchFamily="34" charset="-127"/>
              </a:defRPr>
            </a:lvl7pPr>
            <a:lvl8pPr marL="3429000" indent="-228600" eaLnBrk="0" fontAlgn="base" latinLnBrk="1" hangingPunct="0">
              <a:spcBef>
                <a:spcPct val="0"/>
              </a:spcBef>
              <a:spcAft>
                <a:spcPct val="0"/>
              </a:spcAft>
              <a:defRPr kumimoji="1">
                <a:solidFill>
                  <a:schemeClr val="tx1"/>
                </a:solidFill>
                <a:latin typeface="Times New Roman" panose="02020603050405020304" pitchFamily="18" charset="0"/>
                <a:ea typeface="Gulim" panose="020B0600000101010101" pitchFamily="34" charset="-127"/>
              </a:defRPr>
            </a:lvl8pPr>
            <a:lvl9pPr marL="3886200" indent="-228600" eaLnBrk="0" fontAlgn="base" latinLnBrk="1" hangingPunct="0">
              <a:spcBef>
                <a:spcPct val="0"/>
              </a:spcBef>
              <a:spcAft>
                <a:spcPct val="0"/>
              </a:spcAft>
              <a:defRPr kumimoji="1">
                <a:solidFill>
                  <a:schemeClr val="tx1"/>
                </a:solidFill>
                <a:latin typeface="Times New Roman" panose="02020603050405020304" pitchFamily="18" charset="0"/>
                <a:ea typeface="Gulim" panose="020B0600000101010101" pitchFamily="34" charset="-127"/>
              </a:defRPr>
            </a:lvl9pPr>
          </a:lstStyle>
          <a:p>
            <a:pPr algn="ctr" eaLnBrk="1" latinLnBrk="0" hangingPunct="1"/>
            <a:r>
              <a:rPr kumimoji="0" lang="zh-CN" altLang="en-US">
                <a:ea typeface="宋体" panose="02010600030101010101" pitchFamily="2" charset="-122"/>
                <a:sym typeface="Times New Roman" panose="02020603050405020304" pitchFamily="18" charset="0"/>
              </a:rPr>
              <a:t>步骤四 课后任务</a:t>
            </a:r>
          </a:p>
        </p:txBody>
      </p:sp>
      <p:sp>
        <p:nvSpPr>
          <p:cNvPr id="188442" name="AutoShape 26"/>
          <p:cNvSpPr>
            <a:spLocks noChangeArrowheads="1"/>
          </p:cNvSpPr>
          <p:nvPr/>
        </p:nvSpPr>
        <p:spPr bwMode="auto">
          <a:xfrm>
            <a:off x="2890520" y="5805805"/>
            <a:ext cx="4227195" cy="795020"/>
          </a:xfrm>
          <a:prstGeom prst="upArrowCallout">
            <a:avLst>
              <a:gd name="adj1" fmla="val 60950"/>
              <a:gd name="adj2" fmla="val 60950"/>
              <a:gd name="adj3" fmla="val 16667"/>
              <a:gd name="adj4" fmla="val 66667"/>
            </a:avLst>
          </a:prstGeom>
          <a:solidFill>
            <a:srgbClr val="FFFFFF"/>
          </a:solidFill>
          <a:ln w="9525" algn="ctr">
            <a:solidFill>
              <a:srgbClr val="000000"/>
            </a:solidFill>
            <a:miter lim="800000"/>
          </a:ln>
          <a:effectLst/>
        </p:spPr>
        <p:txBody>
          <a:bodyPr anchor="ctr" anchorCtr="0"/>
          <a:lstStyle/>
          <a:p>
            <a:pPr algn="ctr" latinLnBrk="0"/>
            <a:r>
              <a:rPr kumimoji="0" lang="zh-CN" altLang="en-US">
                <a:ea typeface="宋体" panose="02010600030101010101" pitchFamily="2" charset="-122"/>
                <a:sym typeface="Times New Roman" panose="02020603050405020304" pitchFamily="18" charset="0"/>
              </a:rPr>
              <a:t>自主式学习、角色式学习、协作式学习</a:t>
            </a:r>
          </a:p>
        </p:txBody>
      </p:sp>
      <p:sp>
        <p:nvSpPr>
          <p:cNvPr id="188453" name="AutoShape 7"/>
          <p:cNvSpPr>
            <a:spLocks noChangeArrowheads="1"/>
          </p:cNvSpPr>
          <p:nvPr/>
        </p:nvSpPr>
        <p:spPr bwMode="auto">
          <a:xfrm>
            <a:off x="307340" y="2340611"/>
            <a:ext cx="781050" cy="2487930"/>
          </a:xfrm>
          <a:prstGeom prst="homePlate">
            <a:avLst>
              <a:gd name="adj" fmla="val 25000"/>
            </a:avLst>
          </a:prstGeom>
          <a:solidFill>
            <a:schemeClr val="accent1">
              <a:lumMod val="75000"/>
            </a:schemeClr>
          </a:solidFill>
          <a:ln>
            <a:noFill/>
          </a:ln>
          <a:effectLst>
            <a:outerShdw dist="56796" dir="3806097" algn="ctr" rotWithShape="0">
              <a:srgbClr val="808080">
                <a:alpha val="50000"/>
              </a:srgbClr>
            </a:outerShdw>
          </a:effectLst>
        </p:spPr>
        <p:txBody>
          <a:bodyPr wrap="none" anchor="ctr"/>
          <a:lstStyle>
            <a:lvl1pPr>
              <a:spcBef>
                <a:spcPct val="0"/>
              </a:spcBef>
              <a:defRPr>
                <a:solidFill>
                  <a:schemeClr val="tx1"/>
                </a:solidFill>
                <a:latin typeface="Arial" panose="020B0604020202020204" pitchFamily="34" charset="0"/>
              </a:defRPr>
            </a:lvl1pPr>
            <a:lvl2pPr marL="742950" indent="-285750">
              <a:spcBef>
                <a:spcPct val="0"/>
              </a:spcBef>
              <a:defRPr>
                <a:solidFill>
                  <a:schemeClr val="tx1"/>
                </a:solidFill>
                <a:latin typeface="Arial" panose="020B0604020202020204" pitchFamily="34" charset="0"/>
              </a:defRPr>
            </a:lvl2pPr>
            <a:lvl3pPr marL="1143000" indent="-228600">
              <a:spcBef>
                <a:spcPct val="0"/>
              </a:spcBef>
              <a:defRPr>
                <a:solidFill>
                  <a:schemeClr val="tx1"/>
                </a:solidFill>
                <a:latin typeface="Arial" panose="020B0604020202020204" pitchFamily="34" charset="0"/>
              </a:defRPr>
            </a:lvl3pPr>
            <a:lvl4pPr marL="1600200" indent="-228600">
              <a:spcBef>
                <a:spcPct val="0"/>
              </a:spcBef>
              <a:defRPr>
                <a:solidFill>
                  <a:schemeClr val="tx1"/>
                </a:solidFill>
                <a:latin typeface="Arial" panose="020B0604020202020204" pitchFamily="34" charset="0"/>
              </a:defRPr>
            </a:lvl4pPr>
            <a:lvl5pPr marL="2057400" indent="-228600">
              <a:spcBef>
                <a:spcPct val="0"/>
              </a:spcBef>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auto" latinLnBrk="0">
              <a:spcAft>
                <a:spcPts val="0"/>
              </a:spcAft>
              <a:defRPr/>
            </a:pPr>
            <a:endParaRPr kumimoji="0" lang="zh-CN" altLang="en-US" sz="1600">
              <a:latin typeface="Times New Roman" panose="02020603050405020304" pitchFamily="18" charset="0"/>
              <a:ea typeface="宋体" panose="02010600030101010101" pitchFamily="2" charset="-122"/>
              <a:cs typeface="+mn-ea"/>
              <a:sym typeface="Times New Roman" panose="02020603050405020304" pitchFamily="18" charset="0"/>
            </a:endParaRPr>
          </a:p>
        </p:txBody>
      </p:sp>
      <p:sp>
        <p:nvSpPr>
          <p:cNvPr id="188454" name="Text Box 38"/>
          <p:cNvSpPr txBox="1">
            <a:spLocks noChangeArrowheads="1"/>
          </p:cNvSpPr>
          <p:nvPr/>
        </p:nvSpPr>
        <p:spPr bwMode="auto">
          <a:xfrm>
            <a:off x="307657" y="2276476"/>
            <a:ext cx="492443" cy="2232660"/>
          </a:xfrm>
          <a:prstGeom prst="rect">
            <a:avLst/>
          </a:prstGeom>
          <a:noFill/>
          <a:ln>
            <a:noFill/>
          </a:ln>
          <a:effectLst/>
        </p:spPr>
        <p:txBody>
          <a:bodyPr vert="eaVert">
            <a:spAutoFit/>
          </a:bodyPr>
          <a:lstStyle>
            <a:lvl1pPr defTabSz="449580" eaLnBrk="0" hangingPunct="0">
              <a:defRPr kumimoji="1">
                <a:solidFill>
                  <a:schemeClr val="tx1"/>
                </a:solidFill>
                <a:latin typeface="Times New Roman" panose="02020603050405020304" pitchFamily="18" charset="0"/>
                <a:ea typeface="Gulim" panose="020B0600000101010101" pitchFamily="34" charset="-127"/>
              </a:defRPr>
            </a:lvl1pPr>
            <a:lvl2pPr marL="742950" indent="-285750" defTabSz="449580" eaLnBrk="0" hangingPunct="0">
              <a:defRPr kumimoji="1">
                <a:solidFill>
                  <a:schemeClr val="tx1"/>
                </a:solidFill>
                <a:latin typeface="Times New Roman" panose="02020603050405020304" pitchFamily="18" charset="0"/>
                <a:ea typeface="Gulim" panose="020B0600000101010101" pitchFamily="34" charset="-127"/>
              </a:defRPr>
            </a:lvl2pPr>
            <a:lvl3pPr marL="1143000" indent="-228600" defTabSz="449580" eaLnBrk="0" hangingPunct="0">
              <a:defRPr kumimoji="1">
                <a:solidFill>
                  <a:schemeClr val="tx1"/>
                </a:solidFill>
                <a:latin typeface="Times New Roman" panose="02020603050405020304" pitchFamily="18" charset="0"/>
                <a:ea typeface="Gulim" panose="020B0600000101010101" pitchFamily="34" charset="-127"/>
              </a:defRPr>
            </a:lvl3pPr>
            <a:lvl4pPr marL="1600200" indent="-228600" defTabSz="449580" eaLnBrk="0" hangingPunct="0">
              <a:defRPr kumimoji="1">
                <a:solidFill>
                  <a:schemeClr val="tx1"/>
                </a:solidFill>
                <a:latin typeface="Times New Roman" panose="02020603050405020304" pitchFamily="18" charset="0"/>
                <a:ea typeface="Gulim" panose="020B0600000101010101" pitchFamily="34" charset="-127"/>
              </a:defRPr>
            </a:lvl4pPr>
            <a:lvl5pPr marL="2057400" indent="-228600" defTabSz="449580" eaLnBrk="0" hangingPunct="0">
              <a:defRPr kumimoji="1">
                <a:solidFill>
                  <a:schemeClr val="tx1"/>
                </a:solidFill>
                <a:latin typeface="Times New Roman" panose="02020603050405020304" pitchFamily="18" charset="0"/>
                <a:ea typeface="Gulim" panose="020B0600000101010101" pitchFamily="34" charset="-127"/>
              </a:defRPr>
            </a:lvl5pPr>
            <a:lvl6pPr marL="2514600" indent="-228600" defTabSz="449580" eaLnBrk="0" fontAlgn="base" latinLnBrk="1" hangingPunct="0">
              <a:spcBef>
                <a:spcPct val="0"/>
              </a:spcBef>
              <a:spcAft>
                <a:spcPct val="0"/>
              </a:spcAft>
              <a:defRPr kumimoji="1">
                <a:solidFill>
                  <a:schemeClr val="tx1"/>
                </a:solidFill>
                <a:latin typeface="Times New Roman" panose="02020603050405020304" pitchFamily="18" charset="0"/>
                <a:ea typeface="Gulim" panose="020B0600000101010101" pitchFamily="34" charset="-127"/>
              </a:defRPr>
            </a:lvl6pPr>
            <a:lvl7pPr marL="2971800" indent="-228600" defTabSz="449580" eaLnBrk="0" fontAlgn="base" latinLnBrk="1" hangingPunct="0">
              <a:spcBef>
                <a:spcPct val="0"/>
              </a:spcBef>
              <a:spcAft>
                <a:spcPct val="0"/>
              </a:spcAft>
              <a:defRPr kumimoji="1">
                <a:solidFill>
                  <a:schemeClr val="tx1"/>
                </a:solidFill>
                <a:latin typeface="Times New Roman" panose="02020603050405020304" pitchFamily="18" charset="0"/>
                <a:ea typeface="Gulim" panose="020B0600000101010101" pitchFamily="34" charset="-127"/>
              </a:defRPr>
            </a:lvl7pPr>
            <a:lvl8pPr marL="3429000" indent="-228600" defTabSz="449580" eaLnBrk="0" fontAlgn="base" latinLnBrk="1" hangingPunct="0">
              <a:spcBef>
                <a:spcPct val="0"/>
              </a:spcBef>
              <a:spcAft>
                <a:spcPct val="0"/>
              </a:spcAft>
              <a:defRPr kumimoji="1">
                <a:solidFill>
                  <a:schemeClr val="tx1"/>
                </a:solidFill>
                <a:latin typeface="Times New Roman" panose="02020603050405020304" pitchFamily="18" charset="0"/>
                <a:ea typeface="Gulim" panose="020B0600000101010101" pitchFamily="34" charset="-127"/>
              </a:defRPr>
            </a:lvl8pPr>
            <a:lvl9pPr marL="3886200" indent="-228600" defTabSz="449580" eaLnBrk="0" fontAlgn="base" latinLnBrk="1" hangingPunct="0">
              <a:spcBef>
                <a:spcPct val="0"/>
              </a:spcBef>
              <a:spcAft>
                <a:spcPct val="0"/>
              </a:spcAft>
              <a:defRPr kumimoji="1">
                <a:solidFill>
                  <a:schemeClr val="tx1"/>
                </a:solidFill>
                <a:latin typeface="Times New Roman" panose="02020603050405020304" pitchFamily="18" charset="0"/>
                <a:ea typeface="Gulim" panose="020B0600000101010101" pitchFamily="34" charset="-127"/>
              </a:defRPr>
            </a:lvl9pPr>
          </a:lstStyle>
          <a:p>
            <a:pPr eaLnBrk="1" latinLnBrk="0" hangingPunct="1">
              <a:spcBef>
                <a:spcPct val="50000"/>
              </a:spcBef>
            </a:pPr>
            <a:r>
              <a:rPr kumimoji="0" lang="zh-CN" altLang="en-US" sz="2000" b="1">
                <a:solidFill>
                  <a:schemeClr val="bg1"/>
                </a:solidFill>
                <a:ea typeface="宋体" panose="02010600030101010101" pitchFamily="2" charset="-122"/>
                <a:sym typeface="Times New Roman" panose="02020603050405020304" pitchFamily="18" charset="0"/>
              </a:rPr>
              <a:t>项目 </a:t>
            </a:r>
            <a:r>
              <a:rPr kumimoji="0" lang="en-US" altLang="zh-CN" sz="2000" b="1">
                <a:solidFill>
                  <a:schemeClr val="bg1"/>
                </a:solidFill>
                <a:ea typeface="宋体" panose="02010600030101010101" pitchFamily="2" charset="-122"/>
                <a:sym typeface="Times New Roman" panose="02020603050405020304" pitchFamily="18" charset="0"/>
              </a:rPr>
              <a:t>+ </a:t>
            </a:r>
            <a:r>
              <a:rPr kumimoji="0" lang="zh-CN" altLang="en-US" sz="2000" b="1">
                <a:solidFill>
                  <a:schemeClr val="bg1"/>
                </a:solidFill>
                <a:ea typeface="宋体" panose="02010600030101010101" pitchFamily="2" charset="-122"/>
                <a:sym typeface="Times New Roman" panose="02020603050405020304" pitchFamily="18" charset="0"/>
              </a:rPr>
              <a:t>任务驱动</a:t>
            </a:r>
          </a:p>
        </p:txBody>
      </p:sp>
      <p:sp>
        <p:nvSpPr>
          <p:cNvPr id="188441" name="Rectangle 25"/>
          <p:cNvSpPr>
            <a:spLocks noChangeArrowheads="1"/>
          </p:cNvSpPr>
          <p:nvPr/>
        </p:nvSpPr>
        <p:spPr bwMode="auto">
          <a:xfrm>
            <a:off x="4030733" y="5447512"/>
            <a:ext cx="1944215" cy="358140"/>
          </a:xfrm>
          <a:prstGeom prst="rect">
            <a:avLst/>
          </a:prstGeom>
          <a:solidFill>
            <a:srgbClr val="FFCC00"/>
          </a:solidFill>
          <a:ln w="9525" algn="ctr">
            <a:solidFill>
              <a:srgbClr val="000000"/>
            </a:solidFill>
            <a:miter lim="800000"/>
          </a:ln>
          <a:effectLst/>
        </p:spPr>
        <p:txBody>
          <a:bodyPr/>
          <a:lstStyle/>
          <a:p>
            <a:pPr algn="ctr" latinLnBrk="0"/>
            <a:r>
              <a:rPr kumimoji="0" lang="zh-CN" altLang="en-US" sz="1600" dirty="0">
                <a:ea typeface="宋体" panose="02010600030101010101" pitchFamily="2" charset="-122"/>
                <a:sym typeface="Times New Roman" panose="02020603050405020304" pitchFamily="18" charset="0"/>
              </a:rPr>
              <a:t>学生作用</a:t>
            </a:r>
          </a:p>
        </p:txBody>
      </p:sp>
      <p:graphicFrame>
        <p:nvGraphicFramePr>
          <p:cNvPr id="36" name="表格 35"/>
          <p:cNvGraphicFramePr>
            <a:graphicFrameLocks noGrp="1"/>
          </p:cNvGraphicFramePr>
          <p:nvPr/>
        </p:nvGraphicFramePr>
        <p:xfrm>
          <a:off x="-41275" y="1906"/>
          <a:ext cx="9175750" cy="445770"/>
        </p:xfrm>
        <a:graphic>
          <a:graphicData uri="http://schemas.openxmlformats.org/drawingml/2006/table">
            <a:tbl>
              <a:tblPr/>
              <a:tblGrid>
                <a:gridCol w="2293938"/>
                <a:gridCol w="2293937"/>
                <a:gridCol w="2293938"/>
                <a:gridCol w="2293937"/>
              </a:tblGrid>
              <a:tr h="445770">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rgbClr val="FFFFFF"/>
                          </a:solidFill>
                          <a:effectLst/>
                          <a:latin typeface="Times New Roman" panose="02020603050405020304" pitchFamily="18" charset="0"/>
                          <a:ea typeface="宋体" panose="02010600030101010101" pitchFamily="2" charset="-122"/>
                        </a:rPr>
                        <a:t>课程定位</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rgbClr val="FFFFFF"/>
                          </a:solidFill>
                          <a:effectLst/>
                          <a:latin typeface="Times New Roman" panose="02020603050405020304" pitchFamily="18" charset="0"/>
                          <a:ea typeface="宋体" panose="02010600030101010101" pitchFamily="2" charset="-122"/>
                        </a:rPr>
                        <a:t>教学目标</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rgbClr val="FFFFFF"/>
                          </a:solidFill>
                          <a:effectLst/>
                          <a:latin typeface="Times New Roman" panose="02020603050405020304" pitchFamily="18" charset="0"/>
                          <a:ea typeface="宋体" panose="02010600030101010101" pitchFamily="2" charset="-122"/>
                        </a:rPr>
                        <a:t>单元任务</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rgbClr val="FFFFFF"/>
                          </a:solidFill>
                          <a:effectLst/>
                          <a:latin typeface="Times New Roman" panose="02020603050405020304" pitchFamily="18" charset="0"/>
                          <a:ea typeface="宋体" panose="02010600030101010101" pitchFamily="2" charset="-122"/>
                        </a:rPr>
                        <a:t>单元教学实施</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r>
            </a:tbl>
          </a:graphicData>
        </a:graphic>
      </p:graphicFrame>
      <p:sp>
        <p:nvSpPr>
          <p:cNvPr id="37" name="流程图: 合并 36"/>
          <p:cNvSpPr/>
          <p:nvPr/>
        </p:nvSpPr>
        <p:spPr>
          <a:xfrm>
            <a:off x="7956550" y="447676"/>
            <a:ext cx="287338" cy="249554"/>
          </a:xfrm>
          <a:prstGeom prst="flowChartMerg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a:cs typeface="+mn-ea"/>
              <a:sym typeface="Times New Roman" panose="02020603050405020304" pitchFamily="18" charset="0"/>
            </a:endParaRPr>
          </a:p>
        </p:txBody>
      </p:sp>
      <p:cxnSp>
        <p:nvCxnSpPr>
          <p:cNvPr id="3" name="肘形连接符 2"/>
          <p:cNvCxnSpPr>
            <a:stCxn id="188420" idx="1"/>
            <a:endCxn id="188424" idx="0"/>
          </p:cNvCxnSpPr>
          <p:nvPr/>
        </p:nvCxnSpPr>
        <p:spPr>
          <a:xfrm rot="10800000" flipV="1">
            <a:off x="1693545" y="1581150"/>
            <a:ext cx="2409825" cy="1128395"/>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 name="肘形连接符 4"/>
          <p:cNvCxnSpPr>
            <a:stCxn id="188420" idx="1"/>
            <a:endCxn id="188426" idx="0"/>
          </p:cNvCxnSpPr>
          <p:nvPr/>
        </p:nvCxnSpPr>
        <p:spPr>
          <a:xfrm rot="10800000" flipV="1">
            <a:off x="2896235" y="1581150"/>
            <a:ext cx="1207135" cy="1128395"/>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肘形连接符 8"/>
          <p:cNvCxnSpPr>
            <a:stCxn id="188420" idx="3"/>
            <a:endCxn id="188436" idx="0"/>
          </p:cNvCxnSpPr>
          <p:nvPr/>
        </p:nvCxnSpPr>
        <p:spPr>
          <a:xfrm>
            <a:off x="5903595" y="1581150"/>
            <a:ext cx="1213485" cy="1155065"/>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肘形连接符 10"/>
          <p:cNvCxnSpPr>
            <a:stCxn id="188420" idx="3"/>
            <a:endCxn id="188438" idx="0"/>
          </p:cNvCxnSpPr>
          <p:nvPr/>
        </p:nvCxnSpPr>
        <p:spPr>
          <a:xfrm>
            <a:off x="5903595" y="1581150"/>
            <a:ext cx="2287905" cy="1105535"/>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肘形连接符 18"/>
          <p:cNvCxnSpPr>
            <a:stCxn id="188441" idx="1"/>
            <a:endCxn id="188424" idx="2"/>
          </p:cNvCxnSpPr>
          <p:nvPr/>
        </p:nvCxnSpPr>
        <p:spPr>
          <a:xfrm rot="10800000">
            <a:off x="1693545" y="4523105"/>
            <a:ext cx="2337435" cy="1103630"/>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肘形连接符 20"/>
          <p:cNvCxnSpPr>
            <a:stCxn id="188441" idx="1"/>
            <a:endCxn id="188426" idx="2"/>
          </p:cNvCxnSpPr>
          <p:nvPr/>
        </p:nvCxnSpPr>
        <p:spPr>
          <a:xfrm rot="10800000">
            <a:off x="2896235" y="4523105"/>
            <a:ext cx="1134745" cy="1103630"/>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8416" name="肘形连接符 188415"/>
          <p:cNvCxnSpPr>
            <a:stCxn id="188441" idx="3"/>
            <a:endCxn id="188436" idx="2"/>
          </p:cNvCxnSpPr>
          <p:nvPr/>
        </p:nvCxnSpPr>
        <p:spPr>
          <a:xfrm flipV="1">
            <a:off x="5975350" y="4549775"/>
            <a:ext cx="1141730" cy="1076960"/>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8418" name="肘形连接符 188417"/>
          <p:cNvCxnSpPr>
            <a:stCxn id="188441" idx="3"/>
            <a:endCxn id="188438" idx="2"/>
          </p:cNvCxnSpPr>
          <p:nvPr/>
        </p:nvCxnSpPr>
        <p:spPr>
          <a:xfrm flipV="1">
            <a:off x="5975350" y="4500245"/>
            <a:ext cx="2216150" cy="1126490"/>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5" name="Rectangle 13"/>
          <p:cNvSpPr>
            <a:spLocks noChangeArrowheads="1"/>
          </p:cNvSpPr>
          <p:nvPr/>
        </p:nvSpPr>
        <p:spPr bwMode="auto">
          <a:xfrm>
            <a:off x="3738245" y="4902835"/>
            <a:ext cx="2533015" cy="371475"/>
          </a:xfrm>
          <a:prstGeom prst="rect">
            <a:avLst/>
          </a:prstGeom>
          <a:solidFill>
            <a:srgbClr val="99CCFF"/>
          </a:solidFill>
          <a:ln w="9525" algn="ctr">
            <a:solidFill>
              <a:srgbClr val="000000"/>
            </a:solidFill>
            <a:miter lim="800000"/>
          </a:ln>
          <a:effectLst/>
        </p:spPr>
        <p:txBody>
          <a:bodyPr lIns="36000" rIns="36000" anchor="b" anchorCtr="0"/>
          <a:lstStyle/>
          <a:p>
            <a:pPr algn="ctr" latinLnBrk="0"/>
            <a:r>
              <a:rPr kumimoji="0" lang="zh-CN" altLang="en-US" sz="2400" baseline="30000">
                <a:effectLst>
                  <a:outerShdw blurRad="38100" dist="38100" dir="2700000" algn="tl">
                    <a:srgbClr val="FFFFFF"/>
                  </a:outerShdw>
                </a:effectLst>
                <a:ea typeface="宋体" panose="02010600030101010101" pitchFamily="2" charset="-122"/>
                <a:sym typeface="Times New Roman" panose="02020603050405020304" pitchFamily="18" charset="0"/>
              </a:rPr>
              <a:t>思考、分析、提问、提升</a:t>
            </a:r>
            <a:endParaRPr kumimoji="0" lang="zh-CN" altLang="en-US" sz="2400">
              <a:effectLst>
                <a:outerShdw blurRad="38100" dist="38100" dir="2700000" algn="tl">
                  <a:srgbClr val="FFFFFF"/>
                </a:outerShdw>
              </a:effectLst>
              <a:ea typeface="宋体" panose="02010600030101010101" pitchFamily="2" charset="-122"/>
              <a:sym typeface="Times New Roman" panose="02020603050405020304" pitchFamily="18" charset="0"/>
            </a:endParaRPr>
          </a:p>
        </p:txBody>
      </p:sp>
      <p:sp>
        <p:nvSpPr>
          <p:cNvPr id="42" name="AutoShape 3"/>
          <p:cNvSpPr txBox="1">
            <a:spLocks noChangeArrowheads="1"/>
          </p:cNvSpPr>
          <p:nvPr/>
        </p:nvSpPr>
        <p:spPr>
          <a:xfrm>
            <a:off x="2890520" y="628015"/>
            <a:ext cx="4225925" cy="772160"/>
          </a:xfrm>
          <a:prstGeom prst="downArrowCallout">
            <a:avLst>
              <a:gd name="adj1" fmla="val 104509"/>
              <a:gd name="adj2" fmla="val 104509"/>
              <a:gd name="adj3" fmla="val 16667"/>
              <a:gd name="adj4" fmla="val 66667"/>
            </a:avLst>
          </a:prstGeom>
          <a:solidFill>
            <a:srgbClr val="FFFFFF"/>
          </a:solidFill>
          <a:ln algn="ctr">
            <a:solidFill>
              <a:srgbClr val="000000"/>
            </a:solidFill>
          </a:ln>
        </p:spPr>
        <p:txBody>
          <a:bodyPr vert="horz" lIns="76200" tIns="38100" rIns="76200" bIns="38100" rtlCol="0" anchor="ctr" anchorCtr="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10000"/>
              </a:lnSpc>
              <a:spcBef>
                <a:spcPct val="0"/>
              </a:spcBef>
              <a:buFont typeface="Arial" panose="020B0604020202020204" pitchFamily="34" charset="0"/>
              <a:buNone/>
            </a:pPr>
            <a:r>
              <a:rPr lang="zh-CN" altLang="en-US" sz="1800" smtClean="0">
                <a:sym typeface="Times New Roman" panose="02020603050405020304" pitchFamily="18" charset="0"/>
              </a:rPr>
              <a:t>引导式教学、互动式教学、情景式教学</a:t>
            </a:r>
          </a:p>
        </p:txBody>
      </p:sp>
      <p:sp>
        <p:nvSpPr>
          <p:cNvPr id="2" name="Rectangle 17"/>
          <p:cNvSpPr>
            <a:spLocks noChangeArrowheads="1"/>
          </p:cNvSpPr>
          <p:nvPr/>
        </p:nvSpPr>
        <p:spPr bwMode="auto">
          <a:xfrm>
            <a:off x="4739005" y="2858770"/>
            <a:ext cx="530860" cy="1513840"/>
          </a:xfrm>
          <a:prstGeom prst="rect">
            <a:avLst/>
          </a:prstGeom>
          <a:solidFill>
            <a:srgbClr val="CCFFFF"/>
          </a:solidFill>
          <a:ln w="9525" algn="ctr">
            <a:solidFill>
              <a:srgbClr val="000000"/>
            </a:solidFill>
            <a:miter lim="800000"/>
          </a:ln>
          <a:effectLst/>
        </p:spPr>
        <p:txBody>
          <a:bodyPr lIns="0" tIns="0" rIns="0" bIns="0" anchor="ctr"/>
          <a:lstStyle/>
          <a:p>
            <a:pPr algn="ctr">
              <a:spcBef>
                <a:spcPts val="650"/>
              </a:spcBef>
            </a:pPr>
            <a:r>
              <a:rPr kumimoji="0" lang="zh-CN" altLang="en-US" sz="2400" baseline="30000" dirty="0">
                <a:ea typeface="宋体" panose="02010600030101010101" pitchFamily="2" charset="-122"/>
                <a:sym typeface="Times New Roman" panose="02020603050405020304" pitchFamily="18" charset="0"/>
              </a:rPr>
              <a:t>分析问题</a:t>
            </a:r>
          </a:p>
        </p:txBody>
      </p:sp>
      <p:sp>
        <p:nvSpPr>
          <p:cNvPr id="4" name="Rectangle 17"/>
          <p:cNvSpPr>
            <a:spLocks noChangeArrowheads="1"/>
          </p:cNvSpPr>
          <p:nvPr/>
        </p:nvSpPr>
        <p:spPr bwMode="auto">
          <a:xfrm>
            <a:off x="5739765" y="2858135"/>
            <a:ext cx="530860" cy="1515110"/>
          </a:xfrm>
          <a:prstGeom prst="rect">
            <a:avLst/>
          </a:prstGeom>
          <a:solidFill>
            <a:srgbClr val="CCFFFF"/>
          </a:solidFill>
          <a:ln w="9525" algn="ctr">
            <a:solidFill>
              <a:srgbClr val="000000"/>
            </a:solidFill>
            <a:miter lim="800000"/>
          </a:ln>
          <a:effectLst/>
        </p:spPr>
        <p:txBody>
          <a:bodyPr lIns="0" tIns="0" rIns="0" bIns="0" anchor="ctr"/>
          <a:lstStyle/>
          <a:p>
            <a:pPr algn="ctr">
              <a:spcBef>
                <a:spcPts val="650"/>
              </a:spcBef>
            </a:pPr>
            <a:r>
              <a:rPr kumimoji="0" lang="zh-CN" altLang="en-US" sz="2400" baseline="30000" dirty="0">
                <a:ea typeface="宋体" panose="02010600030101010101" pitchFamily="2" charset="-122"/>
                <a:sym typeface="Times New Roman" panose="02020603050405020304" pitchFamily="18" charset="0"/>
              </a:rPr>
              <a:t>解决问题</a:t>
            </a:r>
          </a:p>
        </p:txBody>
      </p:sp>
      <p:cxnSp>
        <p:nvCxnSpPr>
          <p:cNvPr id="6" name="直接箭头连接符 5"/>
          <p:cNvCxnSpPr>
            <a:stCxn id="188429" idx="2"/>
            <a:endCxn id="2" idx="0"/>
          </p:cNvCxnSpPr>
          <p:nvPr/>
        </p:nvCxnSpPr>
        <p:spPr>
          <a:xfrm>
            <a:off x="5004435" y="2245995"/>
            <a:ext cx="0" cy="612775"/>
          </a:xfrm>
          <a:prstGeom prst="straightConnector1">
            <a:avLst/>
          </a:prstGeom>
          <a:ln w="28575" cmpd="sng">
            <a:solidFill>
              <a:schemeClr val="accent1">
                <a:shade val="50000"/>
              </a:schemeClr>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7" name="直接箭头连接符 6"/>
          <p:cNvCxnSpPr>
            <a:endCxn id="188433" idx="0"/>
          </p:cNvCxnSpPr>
          <p:nvPr/>
        </p:nvCxnSpPr>
        <p:spPr>
          <a:xfrm>
            <a:off x="3996055" y="2277110"/>
            <a:ext cx="6985" cy="582295"/>
          </a:xfrm>
          <a:prstGeom prst="straightConnector1">
            <a:avLst/>
          </a:prstGeom>
          <a:ln w="28575" cmpd="sng">
            <a:solidFill>
              <a:schemeClr val="accent1">
                <a:shade val="50000"/>
              </a:schemeClr>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8" name="直接箭头连接符 7"/>
          <p:cNvCxnSpPr>
            <a:endCxn id="4" idx="0"/>
          </p:cNvCxnSpPr>
          <p:nvPr/>
        </p:nvCxnSpPr>
        <p:spPr>
          <a:xfrm flipH="1">
            <a:off x="6005195" y="2277110"/>
            <a:ext cx="6985" cy="581025"/>
          </a:xfrm>
          <a:prstGeom prst="straightConnector1">
            <a:avLst/>
          </a:prstGeom>
          <a:ln w="28575" cmpd="sng">
            <a:solidFill>
              <a:schemeClr val="accent1">
                <a:shade val="50000"/>
              </a:schemeClr>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0" name="直接箭头连接符 9"/>
          <p:cNvCxnSpPr>
            <a:stCxn id="65" idx="0"/>
            <a:endCxn id="2" idx="2"/>
          </p:cNvCxnSpPr>
          <p:nvPr/>
        </p:nvCxnSpPr>
        <p:spPr>
          <a:xfrm flipH="1" flipV="1">
            <a:off x="5004435" y="4372610"/>
            <a:ext cx="635" cy="530225"/>
          </a:xfrm>
          <a:prstGeom prst="straightConnector1">
            <a:avLst/>
          </a:prstGeom>
          <a:ln w="28575" cmpd="sng">
            <a:solidFill>
              <a:schemeClr val="accent1">
                <a:shade val="50000"/>
              </a:schemeClr>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2" name="直接箭头连接符 11"/>
          <p:cNvCxnSpPr>
            <a:endCxn id="188433" idx="2"/>
          </p:cNvCxnSpPr>
          <p:nvPr/>
        </p:nvCxnSpPr>
        <p:spPr>
          <a:xfrm flipV="1">
            <a:off x="3996055" y="4373245"/>
            <a:ext cx="6985" cy="495935"/>
          </a:xfrm>
          <a:prstGeom prst="straightConnector1">
            <a:avLst/>
          </a:prstGeom>
          <a:ln w="28575" cmpd="sng">
            <a:solidFill>
              <a:schemeClr val="accent1">
                <a:shade val="50000"/>
              </a:schemeClr>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3" name="直接箭头连接符 12"/>
          <p:cNvCxnSpPr>
            <a:endCxn id="4" idx="2"/>
          </p:cNvCxnSpPr>
          <p:nvPr/>
        </p:nvCxnSpPr>
        <p:spPr>
          <a:xfrm flipH="1" flipV="1">
            <a:off x="6005195" y="4373245"/>
            <a:ext cx="6985" cy="495935"/>
          </a:xfrm>
          <a:prstGeom prst="straightConnector1">
            <a:avLst/>
          </a:prstGeom>
          <a:ln w="28575" cmpd="sng">
            <a:solidFill>
              <a:schemeClr val="accent1">
                <a:shade val="50000"/>
              </a:schemeClr>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4" name="AutoShape 19"/>
          <p:cNvSpPr>
            <a:spLocks noChangeArrowheads="1"/>
          </p:cNvSpPr>
          <p:nvPr/>
        </p:nvSpPr>
        <p:spPr bwMode="auto">
          <a:xfrm>
            <a:off x="4437699" y="3516630"/>
            <a:ext cx="217487" cy="200026"/>
          </a:xfrm>
          <a:prstGeom prst="rightArrow">
            <a:avLst>
              <a:gd name="adj1" fmla="val 50000"/>
              <a:gd name="adj2" fmla="val 32738"/>
            </a:avLst>
          </a:prstGeom>
          <a:solidFill>
            <a:srgbClr val="993366"/>
          </a:solidFill>
          <a:ln w="9525">
            <a:solidFill>
              <a:srgbClr val="000000"/>
            </a:solidFill>
            <a:miter lim="800000"/>
          </a:ln>
        </p:spPr>
        <p:txBody>
          <a:bodyPr/>
          <a:lstStyle/>
          <a:p>
            <a:pPr fontAlgn="auto" latinLnBrk="0">
              <a:spcBef>
                <a:spcPts val="0"/>
              </a:spcBef>
              <a:spcAft>
                <a:spcPts val="0"/>
              </a:spcAft>
              <a:defRPr/>
            </a:pPr>
            <a:endParaRPr kumimoji="0" lang="zh-CN" altLang="en-US" sz="1600">
              <a:ea typeface="宋体" panose="02010600030101010101" pitchFamily="2" charset="-122"/>
              <a:cs typeface="+mn-ea"/>
              <a:sym typeface="Times New Roman" panose="02020603050405020304" pitchFamily="18" charset="0"/>
            </a:endParaRPr>
          </a:p>
        </p:txBody>
      </p:sp>
      <p:sp>
        <p:nvSpPr>
          <p:cNvPr id="15" name="AutoShape 19"/>
          <p:cNvSpPr>
            <a:spLocks noChangeArrowheads="1"/>
          </p:cNvSpPr>
          <p:nvPr/>
        </p:nvSpPr>
        <p:spPr bwMode="auto">
          <a:xfrm>
            <a:off x="5395914" y="3516630"/>
            <a:ext cx="217487" cy="200026"/>
          </a:xfrm>
          <a:prstGeom prst="rightArrow">
            <a:avLst>
              <a:gd name="adj1" fmla="val 50000"/>
              <a:gd name="adj2" fmla="val 32738"/>
            </a:avLst>
          </a:prstGeom>
          <a:solidFill>
            <a:srgbClr val="993366"/>
          </a:solidFill>
          <a:ln w="9525">
            <a:solidFill>
              <a:srgbClr val="000000"/>
            </a:solidFill>
            <a:miter lim="800000"/>
          </a:ln>
        </p:spPr>
        <p:txBody>
          <a:bodyPr/>
          <a:lstStyle/>
          <a:p>
            <a:pPr fontAlgn="auto" latinLnBrk="0">
              <a:spcBef>
                <a:spcPts val="0"/>
              </a:spcBef>
              <a:spcAft>
                <a:spcPts val="0"/>
              </a:spcAft>
              <a:defRPr/>
            </a:pPr>
            <a:endParaRPr kumimoji="0" lang="zh-CN" altLang="en-US" sz="1600">
              <a:ea typeface="宋体" panose="02010600030101010101" pitchFamily="2" charset="-122"/>
              <a:cs typeface="+mn-ea"/>
              <a:sym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47" name="Group 3"/>
          <p:cNvGraphicFramePr>
            <a:graphicFrameLocks noGrp="1"/>
          </p:cNvGraphicFramePr>
          <p:nvPr>
            <p:ph type="tbl" idx="1"/>
            <p:custDataLst>
              <p:tags r:id="rId1"/>
            </p:custDataLst>
            <p:extLst>
              <p:ext uri="{D42A27DB-BD31-4B8C-83A1-F6EECF244321}">
                <p14:modId xmlns:p14="http://schemas.microsoft.com/office/powerpoint/2010/main" val="157605453"/>
              </p:ext>
            </p:extLst>
          </p:nvPr>
        </p:nvGraphicFramePr>
        <p:xfrm>
          <a:off x="208280" y="1325881"/>
          <a:ext cx="8496300" cy="5440664"/>
        </p:xfrm>
        <a:graphic>
          <a:graphicData uri="http://schemas.openxmlformats.org/drawingml/2006/table">
            <a:tbl>
              <a:tblPr/>
              <a:tblGrid>
                <a:gridCol w="439080"/>
                <a:gridCol w="336550"/>
                <a:gridCol w="1169035"/>
                <a:gridCol w="4243705"/>
                <a:gridCol w="1555300"/>
                <a:gridCol w="752630"/>
              </a:tblGrid>
              <a:tr h="1021715">
                <a:tc gridSpan="2">
                  <a:txBody>
                    <a:bodyPr/>
                    <a:lstStyle/>
                    <a:p>
                      <a:pPr marL="0" marR="0" lvl="0" indent="0" algn="ctr" defTabSz="386080" rtl="0" eaLnBrk="1" fontAlgn="base" latinLnBrk="0" hangingPunct="1">
                        <a:lnSpc>
                          <a:spcPts val="2500"/>
                        </a:lnSpc>
                        <a:spcBef>
                          <a:spcPct val="0"/>
                        </a:spcBef>
                        <a:spcAft>
                          <a:spcPct val="0"/>
                        </a:spcAft>
                        <a:buClr>
                          <a:schemeClr val="accent1"/>
                        </a:buClr>
                        <a:buSzPct val="60000"/>
                        <a:buFont typeface="Wingdings" panose="05000000000000000000" pitchFamily="2" charset="2"/>
                        <a:buNone/>
                      </a:pPr>
                      <a:r>
                        <a:rPr kumimoji="0" lang="zh-CN" altLang="en-US" sz="1700" b="1" i="0" u="none" strike="noStrike" cap="none" normalizeH="0" baseline="0" dirty="0" smtClean="0">
                          <a:ln>
                            <a:noFill/>
                          </a:ln>
                          <a:solidFill>
                            <a:srgbClr val="FFFFFF"/>
                          </a:solidFill>
                          <a:effectLst/>
                          <a:latin typeface="宋体" panose="02010600030101010101" pitchFamily="2" charset="-122"/>
                          <a:ea typeface="宋体" panose="02010600030101010101" pitchFamily="2" charset="-122"/>
                        </a:rPr>
                        <a:t>步骤</a:t>
                      </a:r>
                    </a:p>
                  </a:txBody>
                  <a:tcPr marL="75136" marR="75136" marT="46986" marB="469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hMerge="1">
                  <a:txBody>
                    <a:bodyPr/>
                    <a:lstStyle/>
                    <a:p>
                      <a:endParaRPr lang="zh-CN"/>
                    </a:p>
                  </a:txBody>
                  <a:tcPr marL="75136" marR="75136" marT="46986" marB="469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386080" rtl="0" eaLnBrk="1" fontAlgn="base" latinLnBrk="0" hangingPunct="1">
                        <a:lnSpc>
                          <a:spcPts val="2500"/>
                        </a:lnSpc>
                        <a:spcBef>
                          <a:spcPct val="0"/>
                        </a:spcBef>
                        <a:spcAft>
                          <a:spcPct val="0"/>
                        </a:spcAft>
                        <a:buClr>
                          <a:schemeClr val="accent1"/>
                        </a:buClr>
                        <a:buSzPct val="60000"/>
                        <a:buFont typeface="Wingdings" panose="05000000000000000000" pitchFamily="2" charset="2"/>
                        <a:buNone/>
                      </a:pPr>
                      <a:r>
                        <a:rPr kumimoji="0" lang="zh-CN" altLang="en-US" sz="1700" b="1" i="0" u="none" strike="noStrike" cap="none" normalizeH="0" baseline="0" smtClean="0">
                          <a:ln>
                            <a:noFill/>
                          </a:ln>
                          <a:solidFill>
                            <a:srgbClr val="FFFFFF"/>
                          </a:solidFill>
                          <a:effectLst/>
                          <a:latin typeface="宋体" panose="02010600030101010101" pitchFamily="2" charset="-122"/>
                          <a:ea typeface="宋体" panose="02010600030101010101" pitchFamily="2" charset="-122"/>
                        </a:rPr>
                        <a:t>教学内容及能力</a:t>
                      </a:r>
                      <a:r>
                        <a:rPr kumimoji="0" lang="en-US" altLang="zh-CN" sz="1700" b="1" i="0" u="none" strike="noStrike" cap="none" normalizeH="0" baseline="0" smtClean="0">
                          <a:ln>
                            <a:noFill/>
                          </a:ln>
                          <a:solidFill>
                            <a:srgbClr val="FFFFFF"/>
                          </a:solidFill>
                          <a:effectLst/>
                          <a:latin typeface="宋体" panose="02010600030101010101" pitchFamily="2" charset="-122"/>
                          <a:ea typeface="宋体" panose="02010600030101010101" pitchFamily="2" charset="-122"/>
                        </a:rPr>
                        <a:t>/</a:t>
                      </a:r>
                      <a:r>
                        <a:rPr kumimoji="0" lang="zh-CN" altLang="en-US" sz="1700" b="1" i="0" u="none" strike="noStrike" cap="none" normalizeH="0" baseline="0" smtClean="0">
                          <a:ln>
                            <a:noFill/>
                          </a:ln>
                          <a:solidFill>
                            <a:srgbClr val="FFFFFF"/>
                          </a:solidFill>
                          <a:effectLst/>
                          <a:latin typeface="宋体" panose="02010600030101010101" pitchFamily="2" charset="-122"/>
                          <a:ea typeface="宋体" panose="02010600030101010101" pitchFamily="2" charset="-122"/>
                        </a:rPr>
                        <a:t>知识目标</a:t>
                      </a:r>
                    </a:p>
                  </a:txBody>
                  <a:tcPr marL="75136" marR="75136" marT="46986" marB="469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386080" rtl="0" eaLnBrk="1" fontAlgn="base" latinLnBrk="0" hangingPunct="1">
                        <a:lnSpc>
                          <a:spcPts val="2500"/>
                        </a:lnSpc>
                        <a:spcBef>
                          <a:spcPct val="0"/>
                        </a:spcBef>
                        <a:spcAft>
                          <a:spcPct val="0"/>
                        </a:spcAft>
                        <a:buClr>
                          <a:schemeClr val="accent1"/>
                        </a:buClr>
                        <a:buSzPct val="60000"/>
                        <a:buFont typeface="Wingdings" panose="05000000000000000000" pitchFamily="2" charset="2"/>
                        <a:buNone/>
                      </a:pPr>
                      <a:r>
                        <a:rPr kumimoji="0" lang="zh-CN" altLang="en-US" sz="1700" b="1" i="0" u="none" strike="noStrike" cap="none" normalizeH="0" baseline="0" smtClean="0">
                          <a:ln>
                            <a:noFill/>
                          </a:ln>
                          <a:solidFill>
                            <a:srgbClr val="FFFFFF"/>
                          </a:solidFill>
                          <a:effectLst/>
                          <a:latin typeface="宋体" panose="02010600030101010101" pitchFamily="2" charset="-122"/>
                          <a:ea typeface="宋体" panose="02010600030101010101" pitchFamily="2" charset="-122"/>
                        </a:rPr>
                        <a:t>教师活动</a:t>
                      </a:r>
                    </a:p>
                  </a:txBody>
                  <a:tcPr marL="75136" marR="75136" marT="46986" marB="469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386080" rtl="0" eaLnBrk="1" fontAlgn="base" latinLnBrk="0" hangingPunct="1">
                        <a:lnSpc>
                          <a:spcPts val="2500"/>
                        </a:lnSpc>
                        <a:spcBef>
                          <a:spcPct val="0"/>
                        </a:spcBef>
                        <a:spcAft>
                          <a:spcPct val="0"/>
                        </a:spcAft>
                        <a:buClr>
                          <a:schemeClr val="accent1"/>
                        </a:buClr>
                        <a:buSzPct val="60000"/>
                        <a:buFont typeface="Wingdings" panose="05000000000000000000" pitchFamily="2" charset="2"/>
                        <a:buNone/>
                      </a:pPr>
                      <a:r>
                        <a:rPr kumimoji="0" lang="zh-CN" altLang="en-US" sz="1700" b="1" i="0" u="none" strike="noStrike" cap="none" normalizeH="0" baseline="0" smtClean="0">
                          <a:ln>
                            <a:noFill/>
                          </a:ln>
                          <a:solidFill>
                            <a:srgbClr val="FFFFFF"/>
                          </a:solidFill>
                          <a:effectLst/>
                          <a:latin typeface="宋体" panose="02010600030101010101" pitchFamily="2" charset="-122"/>
                          <a:ea typeface="宋体" panose="02010600030101010101" pitchFamily="2" charset="-122"/>
                        </a:rPr>
                        <a:t>学生活动</a:t>
                      </a:r>
                    </a:p>
                  </a:txBody>
                  <a:tcPr marL="75136" marR="75136" marT="46986" marB="469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386080" rtl="0" eaLnBrk="1" fontAlgn="base" latinLnBrk="0" hangingPunct="1">
                        <a:lnSpc>
                          <a:spcPts val="2500"/>
                        </a:lnSpc>
                        <a:spcBef>
                          <a:spcPct val="0"/>
                        </a:spcBef>
                        <a:spcAft>
                          <a:spcPct val="0"/>
                        </a:spcAft>
                        <a:buClr>
                          <a:schemeClr val="accent1"/>
                        </a:buClr>
                        <a:buSzPct val="60000"/>
                        <a:buFont typeface="Wingdings" panose="05000000000000000000" pitchFamily="2" charset="2"/>
                        <a:buNone/>
                      </a:pPr>
                      <a:r>
                        <a:rPr kumimoji="0" lang="zh-CN" altLang="en-US" sz="1700" b="1" i="0" u="none" strike="noStrike" cap="none" normalizeH="0" baseline="0" smtClean="0">
                          <a:ln>
                            <a:noFill/>
                          </a:ln>
                          <a:solidFill>
                            <a:srgbClr val="FFFFFF"/>
                          </a:solidFill>
                          <a:effectLst/>
                          <a:latin typeface="宋体" panose="02010600030101010101" pitchFamily="2" charset="-122"/>
                          <a:ea typeface="宋体" panose="02010600030101010101" pitchFamily="2" charset="-122"/>
                        </a:rPr>
                        <a:t>时间（分钟）</a:t>
                      </a:r>
                    </a:p>
                  </a:txBody>
                  <a:tcPr marL="75136" marR="75136" marT="46986" marB="469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r>
              <a:tr h="758825">
                <a:tc rowSpan="3">
                  <a:txBody>
                    <a:bodyPr/>
                    <a:lstStyle/>
                    <a:p>
                      <a:pPr marL="0" marR="0" lvl="0" indent="0" algn="l" defTabSz="386080" rtl="0" eaLnBrk="1" fontAlgn="base" latinLnBrk="0" hangingPunct="1">
                        <a:lnSpc>
                          <a:spcPts val="2500"/>
                        </a:lnSpc>
                        <a:spcBef>
                          <a:spcPct val="0"/>
                        </a:spcBef>
                        <a:spcAft>
                          <a:spcPct val="0"/>
                        </a:spcAft>
                        <a:buClr>
                          <a:schemeClr val="accent1"/>
                        </a:buClr>
                        <a:buSzPct val="60000"/>
                        <a:buFont typeface="Wingdings" panose="05000000000000000000" pitchFamily="2" charset="2"/>
                        <a:buNone/>
                      </a:pP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步骤一</a:t>
                      </a:r>
                    </a:p>
                    <a:p>
                      <a:pPr marL="0" marR="0" lvl="0" indent="0" algn="l" defTabSz="386080" rtl="0" eaLnBrk="1" fontAlgn="base" latinLnBrk="0" hangingPunct="1">
                        <a:lnSpc>
                          <a:spcPts val="2500"/>
                        </a:lnSpc>
                        <a:spcBef>
                          <a:spcPct val="0"/>
                        </a:spcBef>
                        <a:spcAft>
                          <a:spcPct val="0"/>
                        </a:spcAft>
                        <a:buClr>
                          <a:schemeClr val="accent1"/>
                        </a:buClr>
                        <a:buSzPct val="60000"/>
                        <a:buFont typeface="Wingdings" panose="05000000000000000000" pitchFamily="2" charset="2"/>
                        <a:buNone/>
                      </a:pP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 课前任务</a:t>
                      </a:r>
                      <a:endParaRPr kumimoji="0" lang="en-US" altLang="zh-CN"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p>
                      <a:pPr marL="0" marR="0" lvl="0" indent="0" algn="l" defTabSz="386080" rtl="0" eaLnBrk="1" fontAlgn="base" latinLnBrk="0" hangingPunct="1">
                        <a:lnSpc>
                          <a:spcPts val="2500"/>
                        </a:lnSpc>
                        <a:spcBef>
                          <a:spcPct val="0"/>
                        </a:spcBef>
                        <a:spcAft>
                          <a:spcPct val="0"/>
                        </a:spcAft>
                        <a:buClr>
                          <a:schemeClr val="accent1"/>
                        </a:buClr>
                        <a:buSzPct val="60000"/>
                        <a:buFont typeface="Wingdings" panose="05000000000000000000" pitchFamily="2" charset="2"/>
                        <a:buNone/>
                      </a:pPr>
                      <a:endParaRPr kumimoji="0" lang="en-US" altLang="zh-CN"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75136" marR="75136" marT="46986" marB="469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386080" rtl="0" eaLnBrk="1" fontAlgn="base" latinLnBrk="0" hangingPunct="1">
                        <a:lnSpc>
                          <a:spcPts val="2500"/>
                        </a:lnSpc>
                        <a:spcBef>
                          <a:spcPct val="0"/>
                        </a:spcBef>
                        <a:spcAft>
                          <a:spcPct val="0"/>
                        </a:spcAft>
                        <a:buClr>
                          <a:schemeClr val="accent1"/>
                        </a:buClr>
                        <a:buSzPct val="60000"/>
                        <a:buFont typeface="Wingdings" panose="05000000000000000000" pitchFamily="2" charset="2"/>
                        <a:buNone/>
                      </a:pPr>
                      <a:r>
                        <a:rPr kumimoji="0" lang="en-US" altLang="zh-CN" sz="17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1</a:t>
                      </a:r>
                    </a:p>
                  </a:txBody>
                  <a:tcPr marL="75136" marR="75136" marT="46986" marB="469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386080" rtl="0" eaLnBrk="1" fontAlgn="base" latinLnBrk="0" hangingPunct="1">
                        <a:lnSpc>
                          <a:spcPts val="2500"/>
                        </a:lnSpc>
                        <a:spcBef>
                          <a:spcPct val="0"/>
                        </a:spcBef>
                        <a:spcAft>
                          <a:spcPct val="0"/>
                        </a:spcAft>
                        <a:buClr>
                          <a:schemeClr val="accent1"/>
                        </a:buClr>
                        <a:buSzPct val="60000"/>
                        <a:buFont typeface="Wingdings" panose="05000000000000000000" pitchFamily="2" charset="2"/>
                        <a:buNone/>
                      </a:pPr>
                      <a:r>
                        <a:rPr kumimoji="0" lang="zh-CN" sz="17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第一次课</a:t>
                      </a:r>
                    </a:p>
                    <a:p>
                      <a:pPr marL="0" marR="0" lvl="0" indent="0" algn="ctr" defTabSz="386080" rtl="0" eaLnBrk="1" fontAlgn="base" latinLnBrk="0" hangingPunct="1">
                        <a:lnSpc>
                          <a:spcPts val="2500"/>
                        </a:lnSpc>
                        <a:spcBef>
                          <a:spcPct val="0"/>
                        </a:spcBef>
                        <a:spcAft>
                          <a:spcPct val="0"/>
                        </a:spcAft>
                        <a:buClr>
                          <a:schemeClr val="accent1"/>
                        </a:buClr>
                        <a:buSzPct val="60000"/>
                        <a:buFont typeface="Wingdings" panose="05000000000000000000" pitchFamily="2" charset="2"/>
                        <a:buNone/>
                      </a:pPr>
                      <a:r>
                        <a:rPr kumimoji="0" lang="zh-CN" sz="17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师生互识</a:t>
                      </a:r>
                    </a:p>
                  </a:txBody>
                  <a:tcPr marL="75136" marR="75136" marT="46986" marB="469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386080" rtl="0" eaLnBrk="1" fontAlgn="base" latinLnBrk="1" hangingPunct="1">
                        <a:lnSpc>
                          <a:spcPct val="90000"/>
                        </a:lnSpc>
                        <a:spcBef>
                          <a:spcPts val="1200"/>
                        </a:spcBef>
                        <a:spcAft>
                          <a:spcPct val="0"/>
                        </a:spcAft>
                        <a:buClr>
                          <a:schemeClr val="accent1"/>
                        </a:buClr>
                        <a:buSzPct val="60000"/>
                        <a:buFont typeface="Wingdings" panose="05000000000000000000" pitchFamily="2" charset="2"/>
                        <a:buNone/>
                      </a:pPr>
                      <a:r>
                        <a:rPr kumimoji="0" lang="zh-CN" sz="17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简单的自我介绍</a:t>
                      </a:r>
                    </a:p>
                  </a:txBody>
                  <a:tcPr marL="75136" marR="75136" marT="46986" marB="469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386080" rtl="0" eaLnBrk="1" fontAlgn="base" latinLnBrk="0" hangingPunct="1">
                        <a:lnSpc>
                          <a:spcPts val="2500"/>
                        </a:lnSpc>
                        <a:spcBef>
                          <a:spcPct val="0"/>
                        </a:spcBef>
                        <a:spcAft>
                          <a:spcPct val="0"/>
                        </a:spcAft>
                        <a:buClr>
                          <a:schemeClr val="accent1"/>
                        </a:buClr>
                        <a:buSzPct val="60000"/>
                        <a:buFont typeface="Wingdings" panose="05000000000000000000" pitchFamily="2" charset="2"/>
                        <a:buNone/>
                      </a:pPr>
                      <a:r>
                        <a:rPr kumimoji="0" lang="zh-CN" altLang="en-US" sz="17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简单的师生互动</a:t>
                      </a:r>
                    </a:p>
                  </a:txBody>
                  <a:tcPr marL="75136" marR="75136" marT="46986" marB="469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386080" rtl="0" eaLnBrk="1" fontAlgn="base" latinLnBrk="0" hangingPunct="1">
                        <a:lnSpc>
                          <a:spcPts val="2500"/>
                        </a:lnSpc>
                        <a:spcBef>
                          <a:spcPct val="0"/>
                        </a:spcBef>
                        <a:spcAft>
                          <a:spcPct val="0"/>
                        </a:spcAft>
                        <a:buClr>
                          <a:schemeClr val="accent1"/>
                        </a:buClr>
                        <a:buSzPct val="60000"/>
                        <a:buFont typeface="Wingdings" panose="05000000000000000000" pitchFamily="2" charset="2"/>
                        <a:buNone/>
                      </a:pPr>
                      <a:r>
                        <a:rPr kumimoji="0" lang="en-US" altLang="zh-CN"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5-10</a:t>
                      </a:r>
                      <a:endPar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75136" marR="75136" marT="46986" marB="469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1011555">
                <a:tc vMerge="1">
                  <a:txBody>
                    <a:bodyPr/>
                    <a:lstStyle/>
                    <a:p>
                      <a:endParaRPr lang="zh-CN"/>
                    </a:p>
                  </a:txBody>
                  <a:tcPr/>
                </a:tc>
                <a:tc>
                  <a:txBody>
                    <a:bodyPr/>
                    <a:lstStyle/>
                    <a:p>
                      <a:pPr marL="0" marR="0" lvl="0" indent="0" algn="ctr" defTabSz="386080" rtl="0" eaLnBrk="1" fontAlgn="base" latinLnBrk="0" hangingPunct="1">
                        <a:lnSpc>
                          <a:spcPts val="2500"/>
                        </a:lnSpc>
                        <a:spcBef>
                          <a:spcPct val="0"/>
                        </a:spcBef>
                        <a:spcAft>
                          <a:spcPct val="0"/>
                        </a:spcAft>
                        <a:buClr>
                          <a:schemeClr val="accent1"/>
                        </a:buClr>
                        <a:buSzPct val="60000"/>
                        <a:buFont typeface="Wingdings" panose="05000000000000000000" pitchFamily="2" charset="2"/>
                        <a:buNone/>
                      </a:pPr>
                      <a:r>
                        <a:rPr kumimoji="0" lang="en-US" altLang="zh-CN" sz="17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2</a:t>
                      </a:r>
                    </a:p>
                  </a:txBody>
                  <a:tcPr marL="75136" marR="75136" marT="46986" marB="469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386080" rtl="0" eaLnBrk="1" fontAlgn="base" latinLnBrk="0" hangingPunct="1">
                        <a:lnSpc>
                          <a:spcPts val="2500"/>
                        </a:lnSpc>
                        <a:spcBef>
                          <a:spcPct val="0"/>
                        </a:spcBef>
                        <a:spcAft>
                          <a:spcPct val="0"/>
                        </a:spcAft>
                        <a:buClr>
                          <a:schemeClr val="accent1"/>
                        </a:buClr>
                        <a:buSzPct val="60000"/>
                        <a:buFont typeface="Wingdings" panose="05000000000000000000" pitchFamily="2" charset="2"/>
                        <a:buNone/>
                      </a:pPr>
                      <a:r>
                        <a:rPr kumimoji="0" lang="zh-CN" altLang="en-US" sz="17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阐述</a:t>
                      </a:r>
                    </a:p>
                    <a:p>
                      <a:pPr marL="0" marR="0" lvl="0" indent="0" algn="ctr" defTabSz="386080" rtl="0" eaLnBrk="1" fontAlgn="base" latinLnBrk="0" hangingPunct="1">
                        <a:lnSpc>
                          <a:spcPts val="2500"/>
                        </a:lnSpc>
                        <a:spcBef>
                          <a:spcPct val="0"/>
                        </a:spcBef>
                        <a:spcAft>
                          <a:spcPct val="0"/>
                        </a:spcAft>
                        <a:buClr>
                          <a:schemeClr val="accent1"/>
                        </a:buClr>
                        <a:buSzPct val="60000"/>
                        <a:buFont typeface="Wingdings" panose="05000000000000000000" pitchFamily="2" charset="2"/>
                        <a:buNone/>
                      </a:pPr>
                      <a:r>
                        <a:rPr kumimoji="0" lang="zh-CN" sz="17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课程目标</a:t>
                      </a:r>
                      <a:endParaRPr kumimoji="0" lang="zh-CN" sz="17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endParaRPr>
                    </a:p>
                  </a:txBody>
                  <a:tcPr marL="75136" marR="75136" marT="46986" marB="469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ts val="2500"/>
                        </a:lnSpc>
                        <a:spcBef>
                          <a:spcPct val="0"/>
                        </a:spcBef>
                        <a:spcAft>
                          <a:spcPct val="0"/>
                        </a:spcAft>
                        <a:buClrTx/>
                        <a:buSzTx/>
                        <a:buFontTx/>
                        <a:buNone/>
                      </a:pPr>
                      <a:r>
                        <a:rPr kumimoji="0" lang="en-US" altLang="zh-CN" sz="17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   </a:t>
                      </a:r>
                      <a:r>
                        <a:rPr kumimoji="0" lang="zh-CN" altLang="en-US" sz="17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讲述课程内容构成，课程的总体目标、知识目标、能力目标和素质目标，课程的学习方式和步骤，课程的学习要求等。</a:t>
                      </a:r>
                    </a:p>
                  </a:txBody>
                  <a:tcPr marL="75136" marR="75136" marT="46986" marB="469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386080" rtl="0" eaLnBrk="1" fontAlgn="base" latinLnBrk="0" hangingPunct="1">
                        <a:lnSpc>
                          <a:spcPts val="2500"/>
                        </a:lnSpc>
                        <a:spcBef>
                          <a:spcPct val="0"/>
                        </a:spcBef>
                        <a:spcAft>
                          <a:spcPct val="0"/>
                        </a:spcAft>
                        <a:buClr>
                          <a:schemeClr val="accent1"/>
                        </a:buClr>
                        <a:buSzPct val="60000"/>
                        <a:buFont typeface="Wingdings" panose="05000000000000000000" pitchFamily="2" charset="2"/>
                        <a:buNone/>
                      </a:pPr>
                      <a:r>
                        <a:rPr kumimoji="0" lang="zh-CN" altLang="en-US" sz="17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观看课件</a:t>
                      </a:r>
                    </a:p>
                  </a:txBody>
                  <a:tcPr marL="75136" marR="75136" marT="46986" marB="469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386080" rtl="0" eaLnBrk="1" fontAlgn="base" latinLnBrk="0" hangingPunct="1">
                        <a:lnSpc>
                          <a:spcPts val="2500"/>
                        </a:lnSpc>
                        <a:spcBef>
                          <a:spcPct val="0"/>
                        </a:spcBef>
                        <a:spcAft>
                          <a:spcPct val="0"/>
                        </a:spcAft>
                        <a:buClr>
                          <a:schemeClr val="accent1"/>
                        </a:buClr>
                        <a:buSzPct val="60000"/>
                        <a:buFont typeface="Wingdings" panose="05000000000000000000" pitchFamily="2" charset="2"/>
                        <a:buNone/>
                      </a:pPr>
                      <a:r>
                        <a:rPr kumimoji="0" lang="en-US" altLang="zh-CN"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10</a:t>
                      </a:r>
                    </a:p>
                  </a:txBody>
                  <a:tcPr marL="75136" marR="75136" marT="46986" marB="469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2588895">
                <a:tc vMerge="1">
                  <a:txBody>
                    <a:bodyPr/>
                    <a:lstStyle/>
                    <a:p>
                      <a:endParaRPr lang="zh-CN"/>
                    </a:p>
                  </a:txBody>
                  <a:tcPr/>
                </a:tc>
                <a:tc>
                  <a:txBody>
                    <a:bodyPr/>
                    <a:lstStyle/>
                    <a:p>
                      <a:pPr marL="0" marR="0" lvl="0" indent="0" algn="ctr" defTabSz="386080" rtl="0" eaLnBrk="1" fontAlgn="base" latinLnBrk="0" hangingPunct="1">
                        <a:lnSpc>
                          <a:spcPts val="2500"/>
                        </a:lnSpc>
                        <a:spcBef>
                          <a:spcPct val="0"/>
                        </a:spcBef>
                        <a:spcAft>
                          <a:spcPct val="0"/>
                        </a:spcAft>
                        <a:buClr>
                          <a:schemeClr val="accent1"/>
                        </a:buClr>
                        <a:buSzPct val="60000"/>
                        <a:buFont typeface="Wingdings" panose="05000000000000000000" pitchFamily="2" charset="2"/>
                        <a:buNone/>
                      </a:pPr>
                      <a:r>
                        <a:rPr kumimoji="0" lang="en-US" altLang="zh-CN" sz="17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3</a:t>
                      </a:r>
                    </a:p>
                  </a:txBody>
                  <a:tcPr marL="75136" marR="75136" marT="46986" marB="469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386080" rtl="0" eaLnBrk="1" fontAlgn="base" latinLnBrk="0" hangingPunct="1">
                        <a:lnSpc>
                          <a:spcPts val="2500"/>
                        </a:lnSpc>
                        <a:spcBef>
                          <a:spcPct val="0"/>
                        </a:spcBef>
                        <a:spcAft>
                          <a:spcPct val="0"/>
                        </a:spcAft>
                        <a:buClr>
                          <a:schemeClr val="accent1"/>
                        </a:buClr>
                        <a:buSzPct val="60000"/>
                        <a:buFont typeface="Wingdings" panose="05000000000000000000" pitchFamily="2" charset="2"/>
                        <a:buNone/>
                      </a:pPr>
                      <a:r>
                        <a:rPr kumimoji="0" lang="zh-CN" altLang="en-US" sz="17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阐述</a:t>
                      </a:r>
                    </a:p>
                    <a:p>
                      <a:pPr marL="0" marR="0" lvl="0" indent="0" algn="ctr" defTabSz="386080" rtl="0" eaLnBrk="1" fontAlgn="base" latinLnBrk="0" hangingPunct="1">
                        <a:lnSpc>
                          <a:spcPts val="2500"/>
                        </a:lnSpc>
                        <a:spcBef>
                          <a:spcPct val="0"/>
                        </a:spcBef>
                        <a:spcAft>
                          <a:spcPct val="0"/>
                        </a:spcAft>
                        <a:buClr>
                          <a:schemeClr val="accent1"/>
                        </a:buClr>
                        <a:buSzPct val="60000"/>
                        <a:buFont typeface="Wingdings" panose="05000000000000000000" pitchFamily="2" charset="2"/>
                        <a:buNone/>
                      </a:pPr>
                      <a:r>
                        <a:rPr kumimoji="0" lang="zh-CN" altLang="zh-CN" sz="17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授课方式及考核方式</a:t>
                      </a:r>
                    </a:p>
                  </a:txBody>
                  <a:tcPr marL="75136" marR="75136" marT="46986" marB="469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ts val="2500"/>
                        </a:lnSpc>
                        <a:spcBef>
                          <a:spcPct val="0"/>
                        </a:spcBef>
                        <a:spcAft>
                          <a:spcPct val="0"/>
                        </a:spcAft>
                        <a:buClrTx/>
                        <a:buSzTx/>
                        <a:buFontTx/>
                        <a:buNone/>
                      </a:pPr>
                      <a:endParaRPr kumimoji="0" lang="zh-CN" altLang="zh-CN" sz="17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75136" marR="75136" marT="46986" marB="469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386080" rtl="0" eaLnBrk="1" fontAlgn="base" latinLnBrk="0" hangingPunct="1">
                        <a:lnSpc>
                          <a:spcPts val="2500"/>
                        </a:lnSpc>
                        <a:spcBef>
                          <a:spcPct val="0"/>
                        </a:spcBef>
                        <a:spcAft>
                          <a:spcPct val="0"/>
                        </a:spcAft>
                        <a:buClr>
                          <a:schemeClr val="accent1"/>
                        </a:buClr>
                        <a:buSzPct val="60000"/>
                        <a:buFont typeface="Wingdings" panose="05000000000000000000" pitchFamily="2" charset="2"/>
                        <a:buNone/>
                      </a:pPr>
                      <a:r>
                        <a:rPr kumimoji="0" lang="zh-CN" altLang="en-US" sz="17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释放疑问</a:t>
                      </a:r>
                    </a:p>
                  </a:txBody>
                  <a:tcPr marL="75136" marR="75136" marT="46986" marB="469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386080" rtl="0" eaLnBrk="1" fontAlgn="base" latinLnBrk="0" hangingPunct="1">
                        <a:lnSpc>
                          <a:spcPts val="2500"/>
                        </a:lnSpc>
                        <a:spcBef>
                          <a:spcPct val="0"/>
                        </a:spcBef>
                        <a:spcAft>
                          <a:spcPct val="0"/>
                        </a:spcAft>
                        <a:buClr>
                          <a:schemeClr val="accent1"/>
                        </a:buClr>
                        <a:buSzPct val="60000"/>
                        <a:buFont typeface="Wingdings" panose="05000000000000000000" pitchFamily="2" charset="2"/>
                        <a:buNone/>
                      </a:pPr>
                      <a:r>
                        <a:rPr kumimoji="0" lang="en-US" altLang="zh-CN"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5-10</a:t>
                      </a:r>
                    </a:p>
                  </a:txBody>
                  <a:tcPr marL="75136" marR="75136" marT="46986" marB="469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bl>
          </a:graphicData>
        </a:graphic>
      </p:graphicFrame>
      <p:graphicFrame>
        <p:nvGraphicFramePr>
          <p:cNvPr id="5" name="表格 4"/>
          <p:cNvGraphicFramePr>
            <a:graphicFrameLocks noGrp="1"/>
          </p:cNvGraphicFramePr>
          <p:nvPr/>
        </p:nvGraphicFramePr>
        <p:xfrm>
          <a:off x="-31750" y="1906"/>
          <a:ext cx="9175750" cy="445770"/>
        </p:xfrm>
        <a:graphic>
          <a:graphicData uri="http://schemas.openxmlformats.org/drawingml/2006/table">
            <a:tbl>
              <a:tblPr/>
              <a:tblGrid>
                <a:gridCol w="2293938"/>
                <a:gridCol w="2293937"/>
                <a:gridCol w="2293938"/>
                <a:gridCol w="2293937"/>
              </a:tblGrid>
              <a:tr h="445770">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rgbClr val="FFFFFF"/>
                          </a:solidFill>
                          <a:effectLst/>
                          <a:latin typeface="Times New Roman" panose="02020603050405020304" pitchFamily="18" charset="0"/>
                          <a:ea typeface="宋体" panose="02010600030101010101" pitchFamily="2" charset="-122"/>
                        </a:rPr>
                        <a:t>课程定位</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rgbClr val="FFFFFF"/>
                          </a:solidFill>
                          <a:effectLst/>
                          <a:latin typeface="Times New Roman" panose="02020603050405020304" pitchFamily="18" charset="0"/>
                          <a:ea typeface="宋体" panose="02010600030101010101" pitchFamily="2" charset="-122"/>
                        </a:rPr>
                        <a:t>教学目标</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rgbClr val="FFFFFF"/>
                          </a:solidFill>
                          <a:effectLst/>
                          <a:latin typeface="Times New Roman" panose="02020603050405020304" pitchFamily="18" charset="0"/>
                          <a:ea typeface="宋体" panose="02010600030101010101" pitchFamily="2" charset="-122"/>
                        </a:rPr>
                        <a:t>单元任务</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rgbClr val="FFFFFF"/>
                          </a:solidFill>
                          <a:effectLst/>
                          <a:latin typeface="Times New Roman" panose="02020603050405020304" pitchFamily="18" charset="0"/>
                          <a:ea typeface="宋体" panose="02010600030101010101" pitchFamily="2" charset="-122"/>
                        </a:rPr>
                        <a:t>单元教学实施</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r>
            </a:tbl>
          </a:graphicData>
        </a:graphic>
      </p:graphicFrame>
      <p:sp>
        <p:nvSpPr>
          <p:cNvPr id="6" name="流程图: 合并 5"/>
          <p:cNvSpPr/>
          <p:nvPr/>
        </p:nvSpPr>
        <p:spPr>
          <a:xfrm>
            <a:off x="7885114" y="447676"/>
            <a:ext cx="287337" cy="249554"/>
          </a:xfrm>
          <a:prstGeom prst="flowChartMerg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a:cs typeface="+mn-ea"/>
              <a:sym typeface="Times New Roman" panose="02020603050405020304" pitchFamily="18" charset="0"/>
            </a:endParaRPr>
          </a:p>
        </p:txBody>
      </p:sp>
      <p:grpSp>
        <p:nvGrpSpPr>
          <p:cNvPr id="33837" name="组合 18"/>
          <p:cNvGrpSpPr/>
          <p:nvPr/>
        </p:nvGrpSpPr>
        <p:grpSpPr bwMode="auto">
          <a:xfrm>
            <a:off x="323851" y="491490"/>
            <a:ext cx="2232025" cy="406108"/>
            <a:chOff x="323528" y="527933"/>
            <a:chExt cx="2232248" cy="338474"/>
          </a:xfrm>
        </p:grpSpPr>
        <p:grpSp>
          <p:nvGrpSpPr>
            <p:cNvPr id="33838" name="组合 19"/>
            <p:cNvGrpSpPr/>
            <p:nvPr/>
          </p:nvGrpSpPr>
          <p:grpSpPr bwMode="auto">
            <a:xfrm>
              <a:off x="323528" y="589569"/>
              <a:ext cx="864096" cy="276838"/>
              <a:chOff x="179512" y="589569"/>
              <a:chExt cx="1397964" cy="276838"/>
            </a:xfrm>
          </p:grpSpPr>
          <p:sp>
            <p:nvSpPr>
              <p:cNvPr id="22" name="矩形 21"/>
              <p:cNvSpPr/>
              <p:nvPr/>
            </p:nvSpPr>
            <p:spPr>
              <a:xfrm>
                <a:off x="179512" y="589855"/>
                <a:ext cx="1150718" cy="276267"/>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dirty="0">
                  <a:ea typeface="造字工房悦黑体验版常规体" pitchFamily="50" charset="-122"/>
                </a:endParaRPr>
              </a:p>
            </p:txBody>
          </p:sp>
          <p:sp>
            <p:nvSpPr>
              <p:cNvPr id="23" name="矩形 22"/>
              <p:cNvSpPr/>
              <p:nvPr/>
            </p:nvSpPr>
            <p:spPr>
              <a:xfrm>
                <a:off x="1394445" y="589855"/>
                <a:ext cx="66783" cy="276267"/>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dirty="0">
                  <a:ea typeface="造字工房悦黑体验版常规体" pitchFamily="50" charset="-122"/>
                </a:endParaRPr>
              </a:p>
            </p:txBody>
          </p:sp>
          <p:sp>
            <p:nvSpPr>
              <p:cNvPr id="24" name="矩形 23"/>
              <p:cNvSpPr/>
              <p:nvPr/>
            </p:nvSpPr>
            <p:spPr>
              <a:xfrm>
                <a:off x="1520304" y="720050"/>
                <a:ext cx="56508" cy="142897"/>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dirty="0">
                  <a:ea typeface="造字工房悦黑体验版常规体" pitchFamily="50" charset="-122"/>
                </a:endParaRPr>
              </a:p>
            </p:txBody>
          </p:sp>
        </p:grpSp>
        <p:sp>
          <p:nvSpPr>
            <p:cNvPr id="33839" name="文本框 20"/>
            <p:cNvSpPr txBox="1">
              <a:spLocks noChangeArrowheads="1"/>
            </p:cNvSpPr>
            <p:nvPr/>
          </p:nvSpPr>
          <p:spPr bwMode="auto">
            <a:xfrm>
              <a:off x="1150487" y="527933"/>
              <a:ext cx="1405289" cy="3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imes New Roman" panose="02020603050405020304" pitchFamily="18" charset="0"/>
                  <a:ea typeface="Gulim" panose="020B0600000101010101" pitchFamily="34" charset="-127"/>
                </a:defRPr>
              </a:lvl1pPr>
              <a:lvl2pPr marL="742950" indent="-285750" eaLnBrk="0" hangingPunct="0">
                <a:defRPr kumimoji="1">
                  <a:solidFill>
                    <a:schemeClr val="tx1"/>
                  </a:solidFill>
                  <a:latin typeface="Times New Roman" panose="02020603050405020304" pitchFamily="18" charset="0"/>
                  <a:ea typeface="Gulim" panose="020B0600000101010101" pitchFamily="34" charset="-127"/>
                </a:defRPr>
              </a:lvl2pPr>
              <a:lvl3pPr marL="1143000" indent="-228600" eaLnBrk="0" hangingPunct="0">
                <a:defRPr kumimoji="1">
                  <a:solidFill>
                    <a:schemeClr val="tx1"/>
                  </a:solidFill>
                  <a:latin typeface="Times New Roman" panose="02020603050405020304" pitchFamily="18" charset="0"/>
                  <a:ea typeface="Gulim" panose="020B0600000101010101" pitchFamily="34" charset="-127"/>
                </a:defRPr>
              </a:lvl3pPr>
              <a:lvl4pPr marL="1600200" indent="-228600" eaLnBrk="0" hangingPunct="0">
                <a:defRPr kumimoji="1">
                  <a:solidFill>
                    <a:schemeClr val="tx1"/>
                  </a:solidFill>
                  <a:latin typeface="Times New Roman" panose="02020603050405020304" pitchFamily="18" charset="0"/>
                  <a:ea typeface="Gulim" panose="020B0600000101010101" pitchFamily="34" charset="-127"/>
                </a:defRPr>
              </a:lvl4pPr>
              <a:lvl5pPr marL="2057400" indent="-228600" eaLnBrk="0" hangingPunct="0">
                <a:defRPr kumimoji="1">
                  <a:solidFill>
                    <a:schemeClr val="tx1"/>
                  </a:solidFill>
                  <a:latin typeface="Times New Roman" panose="02020603050405020304" pitchFamily="18" charset="0"/>
                  <a:ea typeface="Gulim" panose="020B0600000101010101" pitchFamily="34" charset="-127"/>
                </a:defRPr>
              </a:lvl5pPr>
              <a:lvl6pPr marL="2514600" indent="-228600" eaLnBrk="0" fontAlgn="base" latinLnBrk="1" hangingPunct="0">
                <a:spcBef>
                  <a:spcPct val="0"/>
                </a:spcBef>
                <a:spcAft>
                  <a:spcPct val="0"/>
                </a:spcAft>
                <a:defRPr kumimoji="1">
                  <a:solidFill>
                    <a:schemeClr val="tx1"/>
                  </a:solidFill>
                  <a:latin typeface="Times New Roman" panose="02020603050405020304" pitchFamily="18" charset="0"/>
                  <a:ea typeface="Gulim" panose="020B0600000101010101" pitchFamily="34" charset="-127"/>
                </a:defRPr>
              </a:lvl6pPr>
              <a:lvl7pPr marL="2971800" indent="-228600" eaLnBrk="0" fontAlgn="base" latinLnBrk="1" hangingPunct="0">
                <a:spcBef>
                  <a:spcPct val="0"/>
                </a:spcBef>
                <a:spcAft>
                  <a:spcPct val="0"/>
                </a:spcAft>
                <a:defRPr kumimoji="1">
                  <a:solidFill>
                    <a:schemeClr val="tx1"/>
                  </a:solidFill>
                  <a:latin typeface="Times New Roman" panose="02020603050405020304" pitchFamily="18" charset="0"/>
                  <a:ea typeface="Gulim" panose="020B0600000101010101" pitchFamily="34" charset="-127"/>
                </a:defRPr>
              </a:lvl7pPr>
              <a:lvl8pPr marL="3429000" indent="-228600" eaLnBrk="0" fontAlgn="base" latinLnBrk="1" hangingPunct="0">
                <a:spcBef>
                  <a:spcPct val="0"/>
                </a:spcBef>
                <a:spcAft>
                  <a:spcPct val="0"/>
                </a:spcAft>
                <a:defRPr kumimoji="1">
                  <a:solidFill>
                    <a:schemeClr val="tx1"/>
                  </a:solidFill>
                  <a:latin typeface="Times New Roman" panose="02020603050405020304" pitchFamily="18" charset="0"/>
                  <a:ea typeface="Gulim" panose="020B0600000101010101" pitchFamily="34" charset="-127"/>
                </a:defRPr>
              </a:lvl8pPr>
              <a:lvl9pPr marL="3886200" indent="-228600" eaLnBrk="0" fontAlgn="base" latinLnBrk="1" hangingPunct="0">
                <a:spcBef>
                  <a:spcPct val="0"/>
                </a:spcBef>
                <a:spcAft>
                  <a:spcPct val="0"/>
                </a:spcAft>
                <a:defRPr kumimoji="1">
                  <a:solidFill>
                    <a:schemeClr val="tx1"/>
                  </a:solidFill>
                  <a:latin typeface="Times New Roman" panose="02020603050405020304" pitchFamily="18" charset="0"/>
                  <a:ea typeface="Gulim" panose="020B0600000101010101" pitchFamily="34" charset="-127"/>
                </a:defRPr>
              </a:lvl9pPr>
            </a:lstStyle>
            <a:p>
              <a:pPr eaLnBrk="1" latinLnBrk="0" hangingPunct="1"/>
              <a:r>
                <a:rPr kumimoji="0" lang="zh-CN" altLang="en-US" sz="2000" b="1">
                  <a:latin typeface="宋体" panose="02010600030101010101" pitchFamily="2" charset="-122"/>
                  <a:ea typeface="宋体" panose="02010600030101010101" pitchFamily="2" charset="-122"/>
                </a:rPr>
                <a:t>课前任务</a:t>
              </a:r>
            </a:p>
          </p:txBody>
        </p:sp>
      </p:grpSp>
      <p:sp>
        <p:nvSpPr>
          <p:cNvPr id="2" name="矩形 1"/>
          <p:cNvSpPr/>
          <p:nvPr/>
        </p:nvSpPr>
        <p:spPr>
          <a:xfrm>
            <a:off x="2532380" y="4381500"/>
            <a:ext cx="1325880" cy="31623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zh-CN" altLang="en-US" sz="1400">
                <a:solidFill>
                  <a:schemeClr val="tx1"/>
                </a:solidFill>
              </a:rPr>
              <a:t>考核方式</a:t>
            </a:r>
          </a:p>
        </p:txBody>
      </p:sp>
      <p:sp>
        <p:nvSpPr>
          <p:cNvPr id="3" name="矩形 2"/>
          <p:cNvSpPr/>
          <p:nvPr/>
        </p:nvSpPr>
        <p:spPr>
          <a:xfrm>
            <a:off x="4184650" y="4381500"/>
            <a:ext cx="1549400" cy="31623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zh-CN" altLang="en-US" sz="1400">
                <a:solidFill>
                  <a:schemeClr val="tx1"/>
                </a:solidFill>
              </a:rPr>
              <a:t>授课方式</a:t>
            </a:r>
          </a:p>
        </p:txBody>
      </p:sp>
      <p:sp>
        <p:nvSpPr>
          <p:cNvPr id="4" name="矩形 3"/>
          <p:cNvSpPr/>
          <p:nvPr/>
        </p:nvSpPr>
        <p:spPr>
          <a:xfrm>
            <a:off x="2532380" y="4819015"/>
            <a:ext cx="1325880" cy="50736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zh-CN" altLang="en-US" sz="1400">
                <a:solidFill>
                  <a:schemeClr val="tx1"/>
                </a:solidFill>
              </a:rPr>
              <a:t>期末考试</a:t>
            </a:r>
          </a:p>
          <a:p>
            <a:pPr algn="ctr"/>
            <a:r>
              <a:rPr lang="zh-CN" altLang="en-US" sz="1400">
                <a:solidFill>
                  <a:schemeClr val="tx1"/>
                </a:solidFill>
              </a:rPr>
              <a:t>（</a:t>
            </a:r>
            <a:r>
              <a:rPr lang="en-US" altLang="zh-CN" sz="1400">
                <a:solidFill>
                  <a:schemeClr val="tx1"/>
                </a:solidFill>
              </a:rPr>
              <a:t>50%</a:t>
            </a:r>
            <a:r>
              <a:rPr lang="zh-CN" altLang="en-US" sz="1400">
                <a:solidFill>
                  <a:schemeClr val="tx1"/>
                </a:solidFill>
              </a:rPr>
              <a:t>）</a:t>
            </a:r>
          </a:p>
        </p:txBody>
      </p:sp>
      <p:sp>
        <p:nvSpPr>
          <p:cNvPr id="7" name="矩形 6"/>
          <p:cNvSpPr/>
          <p:nvPr/>
        </p:nvSpPr>
        <p:spPr>
          <a:xfrm>
            <a:off x="2532380" y="5469890"/>
            <a:ext cx="1326515" cy="46609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zh-CN" altLang="en-US" sz="1400">
                <a:solidFill>
                  <a:schemeClr val="tx1"/>
                </a:solidFill>
              </a:rPr>
              <a:t>课堂表现</a:t>
            </a:r>
          </a:p>
          <a:p>
            <a:pPr algn="ctr"/>
            <a:r>
              <a:rPr lang="zh-CN" altLang="en-US" sz="1400">
                <a:solidFill>
                  <a:schemeClr val="tx1"/>
                </a:solidFill>
              </a:rPr>
              <a:t>（</a:t>
            </a:r>
            <a:r>
              <a:rPr lang="en-US" altLang="zh-CN" sz="1400">
                <a:solidFill>
                  <a:schemeClr val="tx1"/>
                </a:solidFill>
              </a:rPr>
              <a:t>20%</a:t>
            </a:r>
            <a:r>
              <a:rPr lang="zh-CN" altLang="en-US" sz="1400">
                <a:solidFill>
                  <a:schemeClr val="tx1"/>
                </a:solidFill>
              </a:rPr>
              <a:t>）</a:t>
            </a:r>
          </a:p>
        </p:txBody>
      </p:sp>
      <p:sp>
        <p:nvSpPr>
          <p:cNvPr id="8" name="矩形 7"/>
          <p:cNvSpPr/>
          <p:nvPr/>
        </p:nvSpPr>
        <p:spPr>
          <a:xfrm>
            <a:off x="2531745" y="6086475"/>
            <a:ext cx="1326515" cy="48323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zh-CN" altLang="en-US" sz="1400">
                <a:solidFill>
                  <a:schemeClr val="tx1"/>
                </a:solidFill>
              </a:rPr>
              <a:t>课后作业</a:t>
            </a:r>
          </a:p>
          <a:p>
            <a:pPr algn="ctr"/>
            <a:r>
              <a:rPr lang="zh-CN" altLang="en-US" sz="1400">
                <a:solidFill>
                  <a:schemeClr val="tx1"/>
                </a:solidFill>
              </a:rPr>
              <a:t>（</a:t>
            </a:r>
            <a:r>
              <a:rPr lang="en-US" altLang="zh-CN" sz="1400">
                <a:solidFill>
                  <a:schemeClr val="tx1"/>
                </a:solidFill>
              </a:rPr>
              <a:t>30%</a:t>
            </a:r>
            <a:r>
              <a:rPr lang="zh-CN" altLang="en-US" sz="1400">
                <a:solidFill>
                  <a:schemeClr val="tx1"/>
                </a:solidFill>
              </a:rPr>
              <a:t>）</a:t>
            </a:r>
          </a:p>
        </p:txBody>
      </p:sp>
      <p:sp>
        <p:nvSpPr>
          <p:cNvPr id="9" name="矩形 8"/>
          <p:cNvSpPr/>
          <p:nvPr/>
        </p:nvSpPr>
        <p:spPr>
          <a:xfrm>
            <a:off x="4184650" y="4819015"/>
            <a:ext cx="1549400" cy="50736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zh-CN" altLang="en-US" sz="1400">
                <a:solidFill>
                  <a:schemeClr val="tx1"/>
                </a:solidFill>
              </a:rPr>
              <a:t>教师授课：提出、分析、解决问题</a:t>
            </a:r>
          </a:p>
        </p:txBody>
      </p:sp>
      <p:sp>
        <p:nvSpPr>
          <p:cNvPr id="10" name="矩形 9"/>
          <p:cNvSpPr/>
          <p:nvPr/>
        </p:nvSpPr>
        <p:spPr>
          <a:xfrm>
            <a:off x="4184650" y="5469890"/>
            <a:ext cx="1549400" cy="46609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zh-CN" sz="1400">
                <a:solidFill>
                  <a:schemeClr val="tx1"/>
                </a:solidFill>
              </a:rPr>
              <a:t>师生互动：互相提问、相互沟通</a:t>
            </a:r>
          </a:p>
        </p:txBody>
      </p:sp>
      <p:sp>
        <p:nvSpPr>
          <p:cNvPr id="11" name="矩形 10"/>
          <p:cNvSpPr/>
          <p:nvPr/>
        </p:nvSpPr>
        <p:spPr>
          <a:xfrm>
            <a:off x="4184650" y="6085840"/>
            <a:ext cx="1549400" cy="48450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zh-CN" altLang="en-US" sz="1400">
                <a:solidFill>
                  <a:schemeClr val="tx1"/>
                </a:solidFill>
              </a:rPr>
              <a:t>调研报告：理论基础上的社会调研</a:t>
            </a:r>
          </a:p>
        </p:txBody>
      </p:sp>
      <p:cxnSp>
        <p:nvCxnSpPr>
          <p:cNvPr id="12" name="肘形连接符 11"/>
          <p:cNvCxnSpPr>
            <a:stCxn id="2" idx="1"/>
            <a:endCxn id="4" idx="1"/>
          </p:cNvCxnSpPr>
          <p:nvPr/>
        </p:nvCxnSpPr>
        <p:spPr>
          <a:xfrm rot="10800000" flipV="1">
            <a:off x="2532380" y="4539615"/>
            <a:ext cx="3175" cy="533400"/>
          </a:xfrm>
          <a:prstGeom prst="bentConnector3">
            <a:avLst>
              <a:gd name="adj1" fmla="val 760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肘形连接符 12"/>
          <p:cNvCxnSpPr>
            <a:stCxn id="2" idx="1"/>
            <a:endCxn id="7" idx="1"/>
          </p:cNvCxnSpPr>
          <p:nvPr/>
        </p:nvCxnSpPr>
        <p:spPr>
          <a:xfrm rot="10800000" flipV="1">
            <a:off x="2532380" y="4539615"/>
            <a:ext cx="3175" cy="1163320"/>
          </a:xfrm>
          <a:prstGeom prst="bentConnector3">
            <a:avLst>
              <a:gd name="adj1" fmla="val 760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肘形连接符 13"/>
          <p:cNvCxnSpPr>
            <a:stCxn id="2" idx="1"/>
            <a:endCxn id="8" idx="1"/>
          </p:cNvCxnSpPr>
          <p:nvPr/>
        </p:nvCxnSpPr>
        <p:spPr>
          <a:xfrm rot="10800000" flipV="1">
            <a:off x="2531745" y="4539615"/>
            <a:ext cx="635" cy="1788795"/>
          </a:xfrm>
          <a:prstGeom prst="bentConnector3">
            <a:avLst>
              <a:gd name="adj1" fmla="val 3760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a:stCxn id="2" idx="3"/>
            <a:endCxn id="3" idx="1"/>
          </p:cNvCxnSpPr>
          <p:nvPr/>
        </p:nvCxnSpPr>
        <p:spPr>
          <a:xfrm>
            <a:off x="3858260" y="4539615"/>
            <a:ext cx="326390" cy="0"/>
          </a:xfrm>
          <a:prstGeom prst="straightConnector1">
            <a:avLst/>
          </a:prstGeom>
          <a:ln w="254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a:stCxn id="4" idx="3"/>
            <a:endCxn id="9" idx="1"/>
          </p:cNvCxnSpPr>
          <p:nvPr/>
        </p:nvCxnSpPr>
        <p:spPr>
          <a:xfrm>
            <a:off x="3858260" y="5073015"/>
            <a:ext cx="326390" cy="0"/>
          </a:xfrm>
          <a:prstGeom prst="straightConnector1">
            <a:avLst/>
          </a:prstGeom>
          <a:ln w="254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直接箭头连接符 16"/>
          <p:cNvCxnSpPr>
            <a:stCxn id="7" idx="3"/>
            <a:endCxn id="10" idx="1"/>
          </p:cNvCxnSpPr>
          <p:nvPr/>
        </p:nvCxnSpPr>
        <p:spPr>
          <a:xfrm>
            <a:off x="3858895" y="5702935"/>
            <a:ext cx="325755" cy="0"/>
          </a:xfrm>
          <a:prstGeom prst="straightConnector1">
            <a:avLst/>
          </a:prstGeom>
          <a:ln w="254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直接箭头连接符 17"/>
          <p:cNvCxnSpPr>
            <a:stCxn id="8" idx="3"/>
            <a:endCxn id="11" idx="1"/>
          </p:cNvCxnSpPr>
          <p:nvPr/>
        </p:nvCxnSpPr>
        <p:spPr>
          <a:xfrm>
            <a:off x="3858260" y="6328410"/>
            <a:ext cx="326390" cy="0"/>
          </a:xfrm>
          <a:prstGeom prst="straightConnector1">
            <a:avLst/>
          </a:prstGeom>
          <a:ln w="254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9" name="肘形连接符 18"/>
          <p:cNvCxnSpPr>
            <a:stCxn id="3" idx="3"/>
            <a:endCxn id="9" idx="3"/>
          </p:cNvCxnSpPr>
          <p:nvPr/>
        </p:nvCxnSpPr>
        <p:spPr>
          <a:xfrm>
            <a:off x="5734050" y="4539615"/>
            <a:ext cx="3175" cy="533400"/>
          </a:xfrm>
          <a:prstGeom prst="bentConnector3">
            <a:avLst>
              <a:gd name="adj1" fmla="val 750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肘形连接符 19"/>
          <p:cNvCxnSpPr>
            <a:stCxn id="3" idx="3"/>
            <a:endCxn id="10" idx="3"/>
          </p:cNvCxnSpPr>
          <p:nvPr/>
        </p:nvCxnSpPr>
        <p:spPr>
          <a:xfrm>
            <a:off x="5734050" y="4539615"/>
            <a:ext cx="3175" cy="1163320"/>
          </a:xfrm>
          <a:prstGeom prst="bentConnector3">
            <a:avLst>
              <a:gd name="adj1" fmla="val 750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肘形连接符 24"/>
          <p:cNvCxnSpPr>
            <a:stCxn id="3" idx="3"/>
            <a:endCxn id="11" idx="3"/>
          </p:cNvCxnSpPr>
          <p:nvPr/>
        </p:nvCxnSpPr>
        <p:spPr>
          <a:xfrm>
            <a:off x="5734050" y="4539615"/>
            <a:ext cx="3175" cy="1788795"/>
          </a:xfrm>
          <a:prstGeom prst="bentConnector3">
            <a:avLst>
              <a:gd name="adj1" fmla="val 750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47" name="Group 3"/>
          <p:cNvGraphicFramePr>
            <a:graphicFrameLocks noGrp="1"/>
          </p:cNvGraphicFramePr>
          <p:nvPr>
            <p:ph type="tbl" idx="1"/>
            <p:custDataLst>
              <p:tags r:id="rId1"/>
            </p:custDataLst>
            <p:extLst>
              <p:ext uri="{D42A27DB-BD31-4B8C-83A1-F6EECF244321}">
                <p14:modId xmlns:p14="http://schemas.microsoft.com/office/powerpoint/2010/main" val="2635639236"/>
              </p:ext>
            </p:extLst>
          </p:nvPr>
        </p:nvGraphicFramePr>
        <p:xfrm>
          <a:off x="46674" y="1160780"/>
          <a:ext cx="9072880" cy="5070476"/>
        </p:xfrm>
        <a:graphic>
          <a:graphicData uri="http://schemas.openxmlformats.org/drawingml/2006/table">
            <a:tbl>
              <a:tblPr/>
              <a:tblGrid>
                <a:gridCol w="394335"/>
                <a:gridCol w="395605"/>
                <a:gridCol w="1451610"/>
                <a:gridCol w="4647565"/>
                <a:gridCol w="1186180"/>
                <a:gridCol w="997585"/>
              </a:tblGrid>
              <a:tr h="1084580">
                <a:tc gridSpan="2">
                  <a:txBody>
                    <a:bodyPr/>
                    <a:lstStyle/>
                    <a:p>
                      <a:pPr marL="0" marR="0" lvl="0" indent="0" algn="ctr" defTabSz="386080" rtl="0" eaLnBrk="1" fontAlgn="base" latinLnBrk="0" hangingPunct="1">
                        <a:lnSpc>
                          <a:spcPts val="2600"/>
                        </a:lnSpc>
                        <a:spcBef>
                          <a:spcPct val="0"/>
                        </a:spcBef>
                        <a:spcAft>
                          <a:spcPct val="0"/>
                        </a:spcAft>
                        <a:buClr>
                          <a:schemeClr val="accent1"/>
                        </a:buClr>
                        <a:buSzPct val="60000"/>
                        <a:buFont typeface="Wingdings" panose="05000000000000000000" pitchFamily="2" charset="2"/>
                        <a:buNone/>
                      </a:pPr>
                      <a:r>
                        <a:rPr kumimoji="0" lang="zh-CN" altLang="en-US" sz="2000" b="1" i="0" u="none" strike="noStrike" cap="none" normalizeH="0" baseline="0" dirty="0" smtClean="0">
                          <a:ln>
                            <a:noFill/>
                          </a:ln>
                          <a:solidFill>
                            <a:srgbClr val="FFFFFF"/>
                          </a:solidFill>
                          <a:effectLst/>
                          <a:latin typeface="宋体" panose="02010600030101010101" pitchFamily="2" charset="-122"/>
                          <a:ea typeface="宋体" panose="02010600030101010101" pitchFamily="2" charset="-122"/>
                        </a:rPr>
                        <a:t>步骤</a:t>
                      </a:r>
                    </a:p>
                  </a:txBody>
                  <a:tcPr marL="75146" marR="75146" marT="46981" marB="4698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hMerge="1">
                  <a:txBody>
                    <a:bodyPr/>
                    <a:lstStyle/>
                    <a:p>
                      <a:endParaRPr lang="zh-CN"/>
                    </a:p>
                  </a:txBody>
                  <a:tcPr/>
                </a:tc>
                <a:tc>
                  <a:txBody>
                    <a:bodyPr/>
                    <a:lstStyle/>
                    <a:p>
                      <a:pPr marL="0" marR="0" lvl="0" indent="0" algn="ctr" defTabSz="386080" rtl="0" eaLnBrk="1" fontAlgn="base" latinLnBrk="0" hangingPunct="1">
                        <a:lnSpc>
                          <a:spcPts val="2600"/>
                        </a:lnSpc>
                        <a:spcBef>
                          <a:spcPct val="0"/>
                        </a:spcBef>
                        <a:spcAft>
                          <a:spcPct val="0"/>
                        </a:spcAft>
                        <a:buClr>
                          <a:schemeClr val="accent1"/>
                        </a:buClr>
                        <a:buSzPct val="60000"/>
                        <a:buFont typeface="Wingdings" panose="05000000000000000000" pitchFamily="2" charset="2"/>
                        <a:buNone/>
                      </a:pPr>
                      <a:r>
                        <a:rPr kumimoji="0" lang="zh-CN" altLang="en-US" sz="2000" b="1" i="0" u="none" strike="noStrike" cap="none" normalizeH="0" baseline="0" smtClean="0">
                          <a:ln>
                            <a:noFill/>
                          </a:ln>
                          <a:solidFill>
                            <a:srgbClr val="FFFFFF"/>
                          </a:solidFill>
                          <a:effectLst/>
                          <a:latin typeface="宋体" panose="02010600030101010101" pitchFamily="2" charset="-122"/>
                          <a:ea typeface="宋体" panose="02010600030101010101" pitchFamily="2" charset="-122"/>
                        </a:rPr>
                        <a:t>教学内容及能力</a:t>
                      </a:r>
                    </a:p>
                    <a:p>
                      <a:pPr marL="0" marR="0" lvl="0" indent="0" algn="ctr" defTabSz="386080" rtl="0" eaLnBrk="1" fontAlgn="base" latinLnBrk="0" hangingPunct="1">
                        <a:lnSpc>
                          <a:spcPts val="2600"/>
                        </a:lnSpc>
                        <a:spcBef>
                          <a:spcPct val="0"/>
                        </a:spcBef>
                        <a:spcAft>
                          <a:spcPct val="0"/>
                        </a:spcAft>
                        <a:buClr>
                          <a:schemeClr val="accent1"/>
                        </a:buClr>
                        <a:buSzPct val="60000"/>
                        <a:buFont typeface="Wingdings" panose="05000000000000000000" pitchFamily="2" charset="2"/>
                        <a:buNone/>
                      </a:pPr>
                      <a:r>
                        <a:rPr kumimoji="0" lang="en-US" altLang="zh-CN" sz="2000" b="1" i="0" u="none" strike="noStrike" cap="none" normalizeH="0" baseline="0" smtClean="0">
                          <a:ln>
                            <a:noFill/>
                          </a:ln>
                          <a:solidFill>
                            <a:srgbClr val="FFFFFF"/>
                          </a:solidFill>
                          <a:effectLst/>
                          <a:latin typeface="宋体" panose="02010600030101010101" pitchFamily="2" charset="-122"/>
                          <a:ea typeface="宋体" panose="02010600030101010101" pitchFamily="2" charset="-122"/>
                        </a:rPr>
                        <a:t>/</a:t>
                      </a:r>
                      <a:r>
                        <a:rPr kumimoji="0" lang="zh-CN" altLang="en-US" sz="2000" b="1" i="0" u="none" strike="noStrike" cap="none" normalizeH="0" baseline="0" smtClean="0">
                          <a:ln>
                            <a:noFill/>
                          </a:ln>
                          <a:solidFill>
                            <a:srgbClr val="FFFFFF"/>
                          </a:solidFill>
                          <a:effectLst/>
                          <a:latin typeface="宋体" panose="02010600030101010101" pitchFamily="2" charset="-122"/>
                          <a:ea typeface="宋体" panose="02010600030101010101" pitchFamily="2" charset="-122"/>
                        </a:rPr>
                        <a:t>知识目标</a:t>
                      </a:r>
                    </a:p>
                  </a:txBody>
                  <a:tcPr marL="75146" marR="75146" marT="46981" marB="4698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386080" rtl="0" eaLnBrk="1" fontAlgn="base" latinLnBrk="0" hangingPunct="1">
                        <a:lnSpc>
                          <a:spcPts val="2600"/>
                        </a:lnSpc>
                        <a:spcBef>
                          <a:spcPct val="0"/>
                        </a:spcBef>
                        <a:spcAft>
                          <a:spcPct val="0"/>
                        </a:spcAft>
                        <a:buClr>
                          <a:schemeClr val="accent1"/>
                        </a:buClr>
                        <a:buSzPct val="60000"/>
                        <a:buFont typeface="Wingdings" panose="05000000000000000000" pitchFamily="2" charset="2"/>
                        <a:buNone/>
                      </a:pPr>
                      <a:r>
                        <a:rPr kumimoji="0" lang="zh-CN" altLang="en-US" sz="2000" b="1" i="0" u="none" strike="noStrike" cap="none" normalizeH="0" baseline="0" smtClean="0">
                          <a:ln>
                            <a:noFill/>
                          </a:ln>
                          <a:solidFill>
                            <a:srgbClr val="FFFFFF"/>
                          </a:solidFill>
                          <a:effectLst/>
                          <a:latin typeface="宋体" panose="02010600030101010101" pitchFamily="2" charset="-122"/>
                          <a:ea typeface="宋体" panose="02010600030101010101" pitchFamily="2" charset="-122"/>
                        </a:rPr>
                        <a:t>教师活动</a:t>
                      </a:r>
                    </a:p>
                  </a:txBody>
                  <a:tcPr marL="75146" marR="75146" marT="46981" marB="4698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386080" rtl="0" eaLnBrk="1" fontAlgn="base" latinLnBrk="0" hangingPunct="1">
                        <a:lnSpc>
                          <a:spcPts val="2600"/>
                        </a:lnSpc>
                        <a:spcBef>
                          <a:spcPct val="0"/>
                        </a:spcBef>
                        <a:spcAft>
                          <a:spcPct val="0"/>
                        </a:spcAft>
                        <a:buClr>
                          <a:schemeClr val="accent1"/>
                        </a:buClr>
                        <a:buSzPct val="60000"/>
                        <a:buFont typeface="Wingdings" panose="05000000000000000000" pitchFamily="2" charset="2"/>
                        <a:buNone/>
                      </a:pPr>
                      <a:r>
                        <a:rPr kumimoji="0" lang="zh-CN" altLang="en-US" sz="2000" b="1" i="0" u="none" strike="noStrike" cap="none" normalizeH="0" baseline="0" smtClean="0">
                          <a:ln>
                            <a:noFill/>
                          </a:ln>
                          <a:solidFill>
                            <a:srgbClr val="FFFFFF"/>
                          </a:solidFill>
                          <a:effectLst/>
                          <a:latin typeface="宋体" panose="02010600030101010101" pitchFamily="2" charset="-122"/>
                          <a:ea typeface="宋体" panose="02010600030101010101" pitchFamily="2" charset="-122"/>
                        </a:rPr>
                        <a:t>学生活动</a:t>
                      </a:r>
                    </a:p>
                  </a:txBody>
                  <a:tcPr marL="75146" marR="75146" marT="46981" marB="4698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386080" rtl="0" eaLnBrk="1" fontAlgn="base" latinLnBrk="0" hangingPunct="1">
                        <a:lnSpc>
                          <a:spcPts val="2600"/>
                        </a:lnSpc>
                        <a:spcBef>
                          <a:spcPct val="0"/>
                        </a:spcBef>
                        <a:spcAft>
                          <a:spcPct val="0"/>
                        </a:spcAft>
                        <a:buClr>
                          <a:schemeClr val="accent1"/>
                        </a:buClr>
                        <a:buSzPct val="60000"/>
                        <a:buFont typeface="Wingdings" panose="05000000000000000000" pitchFamily="2" charset="2"/>
                        <a:buNone/>
                      </a:pPr>
                      <a:r>
                        <a:rPr kumimoji="0" lang="zh-CN" altLang="en-US" sz="2000" b="1" i="0" u="none" strike="noStrike" cap="none" normalizeH="0" baseline="0" smtClean="0">
                          <a:ln>
                            <a:noFill/>
                          </a:ln>
                          <a:solidFill>
                            <a:srgbClr val="FFFFFF"/>
                          </a:solidFill>
                          <a:effectLst/>
                          <a:latin typeface="宋体" panose="02010600030101010101" pitchFamily="2" charset="-122"/>
                          <a:ea typeface="宋体" panose="02010600030101010101" pitchFamily="2" charset="-122"/>
                        </a:rPr>
                        <a:t>时间（分钟）</a:t>
                      </a:r>
                    </a:p>
                  </a:txBody>
                  <a:tcPr marL="75146" marR="75146" marT="46981" marB="4698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r>
              <a:tr h="1111632">
                <a:tc rowSpan="2">
                  <a:txBody>
                    <a:bodyPr/>
                    <a:lstStyle/>
                    <a:p>
                      <a:pPr marL="0" marR="0" lvl="0" indent="0" algn="l" defTabSz="386080" rtl="0" eaLnBrk="1" fontAlgn="base" latinLnBrk="0" hangingPunct="1">
                        <a:lnSpc>
                          <a:spcPts val="2600"/>
                        </a:lnSpc>
                        <a:spcBef>
                          <a:spcPct val="0"/>
                        </a:spcBef>
                        <a:spcAft>
                          <a:spcPct val="0"/>
                        </a:spcAft>
                        <a:buClr>
                          <a:schemeClr val="accent1"/>
                        </a:buClr>
                        <a:buSzPct val="60000"/>
                        <a:buFont typeface="Wingdings" panose="05000000000000000000" pitchFamily="2" charset="2"/>
                        <a:buNone/>
                      </a:pPr>
                      <a:r>
                        <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课堂任务</a:t>
                      </a:r>
                      <a:endParaRPr kumimoji="0" lang="en-US" altLang="zh-CN"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75146" marR="75146" marT="46981" marB="4698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386080" rtl="0" eaLnBrk="1" fontAlgn="base" latinLnBrk="0" hangingPunct="1">
                        <a:lnSpc>
                          <a:spcPts val="2600"/>
                        </a:lnSpc>
                        <a:spcBef>
                          <a:spcPct val="0"/>
                        </a:spcBef>
                        <a:spcAft>
                          <a:spcPct val="0"/>
                        </a:spcAft>
                        <a:buClr>
                          <a:schemeClr val="accent1"/>
                        </a:buClr>
                        <a:buSzPct val="60000"/>
                        <a:buFont typeface="Wingdings" panose="05000000000000000000" pitchFamily="2" charset="2"/>
                        <a:buNone/>
                      </a:pPr>
                      <a:r>
                        <a:rPr kumimoji="0" lang="en-US" altLang="zh-CN"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1</a:t>
                      </a:r>
                    </a:p>
                  </a:txBody>
                  <a:tcPr marL="75146" marR="75146" marT="46981" marB="4698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386080" rtl="0" eaLnBrk="1" fontAlgn="base" latinLnBrk="0" hangingPunct="1">
                        <a:lnSpc>
                          <a:spcPts val="2600"/>
                        </a:lnSpc>
                        <a:spcBef>
                          <a:spcPct val="0"/>
                        </a:spcBef>
                        <a:spcAft>
                          <a:spcPct val="0"/>
                        </a:spcAft>
                        <a:buClr>
                          <a:schemeClr val="accent1"/>
                        </a:buClr>
                        <a:buSzPct val="60000"/>
                        <a:buFont typeface="Wingdings" panose="05000000000000000000" pitchFamily="2" charset="2"/>
                        <a:buNone/>
                      </a:pPr>
                      <a:r>
                        <a:rPr kumimoji="0" lang="zh-CN" altLang="en-US" sz="20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提出问题</a:t>
                      </a:r>
                    </a:p>
                  </a:txBody>
                  <a:tcPr marL="75146" marR="75146" marT="46981" marB="4698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386080" rtl="0" eaLnBrk="1" fontAlgn="base" latinLnBrk="0" hangingPunct="1">
                        <a:lnSpc>
                          <a:spcPct val="150000"/>
                        </a:lnSpc>
                        <a:spcBef>
                          <a:spcPct val="0"/>
                        </a:spcBef>
                        <a:spcAft>
                          <a:spcPct val="0"/>
                        </a:spcAft>
                        <a:buClr>
                          <a:schemeClr val="accent1"/>
                        </a:buClr>
                        <a:buSzPct val="60000"/>
                        <a:buFont typeface="Wingdings" panose="05000000000000000000" pitchFamily="2" charset="2"/>
                        <a:buNone/>
                      </a:pPr>
                      <a:r>
                        <a:rPr kumimoji="0" lang="zh-CN"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解决一个</a:t>
                      </a:r>
                      <a:r>
                        <a:rPr kumimoji="0" lang="en-US" altLang="zh-CN"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“why”</a:t>
                      </a:r>
                      <a:r>
                        <a:rPr kumimoji="0" lang="zh-CN" altLang="en-US"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的问题：</a:t>
                      </a:r>
                    </a:p>
                    <a:p>
                      <a:pPr marL="0" marR="0" lvl="0" indent="0" algn="ctr" defTabSz="386080" rtl="0" eaLnBrk="1" fontAlgn="base" latinLnBrk="0" hangingPunct="1">
                        <a:lnSpc>
                          <a:spcPct val="150000"/>
                        </a:lnSpc>
                        <a:spcBef>
                          <a:spcPct val="0"/>
                        </a:spcBef>
                        <a:spcAft>
                          <a:spcPct val="0"/>
                        </a:spcAft>
                        <a:buClr>
                          <a:schemeClr val="accent1"/>
                        </a:buClr>
                        <a:buSzPct val="60000"/>
                        <a:buFont typeface="Wingdings" panose="05000000000000000000" pitchFamily="2" charset="2"/>
                        <a:buNone/>
                      </a:pPr>
                      <a:r>
                        <a:rPr kumimoji="0" lang="zh-CN"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为什么我们要研究和学习</a:t>
                      </a:r>
                      <a:r>
                        <a:rPr kumimoji="0" lang="en-US" altLang="zh-CN"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a:t>
                      </a:r>
                      <a:r>
                        <a:rPr kumimoji="0" lang="zh-CN" altLang="en-US"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连锁经营</a:t>
                      </a:r>
                      <a:r>
                        <a:rPr kumimoji="0" lang="en-US" altLang="zh-CN"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a:t>
                      </a:r>
                      <a:r>
                        <a:rPr kumimoji="0" lang="zh-CN" altLang="en-US"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a:t>
                      </a:r>
                    </a:p>
                  </a:txBody>
                  <a:tcPr marL="75146" marR="75146" marT="46981" marB="4698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386080" rtl="0" eaLnBrk="1" fontAlgn="base" latinLnBrk="0" hangingPunct="1">
                        <a:lnSpc>
                          <a:spcPct val="150000"/>
                        </a:lnSpc>
                        <a:spcBef>
                          <a:spcPct val="0"/>
                        </a:spcBef>
                        <a:spcAft>
                          <a:spcPct val="0"/>
                        </a:spcAft>
                        <a:buClr>
                          <a:schemeClr val="accent1"/>
                        </a:buClr>
                        <a:buSzPct val="60000"/>
                        <a:buFont typeface="Wingdings" panose="05000000000000000000" pitchFamily="2" charset="2"/>
                        <a:buNone/>
                      </a:pPr>
                      <a:r>
                        <a:rPr kumimoji="0" lang="zh-CN"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思考，并发表观点</a:t>
                      </a:r>
                    </a:p>
                  </a:txBody>
                  <a:tcPr marL="75146" marR="75146" marT="46981" marB="4698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386080" rtl="0" eaLnBrk="1" fontAlgn="base" latinLnBrk="0" hangingPunct="1">
                        <a:lnSpc>
                          <a:spcPct val="150000"/>
                        </a:lnSpc>
                        <a:spcBef>
                          <a:spcPct val="0"/>
                        </a:spcBef>
                        <a:spcAft>
                          <a:spcPct val="0"/>
                        </a:spcAft>
                        <a:buClr>
                          <a:schemeClr val="accent1"/>
                        </a:buClr>
                        <a:buSzPct val="60000"/>
                        <a:buFont typeface="Wingdings" panose="05000000000000000000" pitchFamily="2" charset="2"/>
                        <a:buNone/>
                      </a:pPr>
                      <a:r>
                        <a:rPr kumimoji="0" lang="en-US" altLang="zh-CN"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5-10</a:t>
                      </a:r>
                      <a:endPar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75146" marR="75146" marT="46981" marB="4698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2837180">
                <a:tc vMerge="1">
                  <a:txBody>
                    <a:bodyPr/>
                    <a:lstStyle/>
                    <a:p>
                      <a:endParaRPr lang="zh-CN"/>
                    </a:p>
                  </a:txBody>
                  <a:tcPr marL="75146" marR="75146" marT="46981" marB="4698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386080" rtl="0" eaLnBrk="1" fontAlgn="base" latinLnBrk="0" hangingPunct="1">
                        <a:lnSpc>
                          <a:spcPts val="2600"/>
                        </a:lnSpc>
                        <a:spcBef>
                          <a:spcPct val="0"/>
                        </a:spcBef>
                        <a:spcAft>
                          <a:spcPct val="0"/>
                        </a:spcAft>
                        <a:buClr>
                          <a:schemeClr val="accent1"/>
                        </a:buClr>
                        <a:buSzPct val="60000"/>
                        <a:buFont typeface="Wingdings" panose="05000000000000000000" pitchFamily="2" charset="2"/>
                        <a:buNone/>
                      </a:pPr>
                      <a:r>
                        <a:rPr kumimoji="0" lang="en-US" altLang="zh-CN"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2</a:t>
                      </a:r>
                    </a:p>
                  </a:txBody>
                  <a:tcPr marL="75146" marR="75146" marT="46981" marB="4698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386080" rtl="0" eaLnBrk="1" fontAlgn="base" latinLnBrk="0" hangingPunct="1">
                        <a:lnSpc>
                          <a:spcPts val="2600"/>
                        </a:lnSpc>
                        <a:spcBef>
                          <a:spcPct val="0"/>
                        </a:spcBef>
                        <a:spcAft>
                          <a:spcPct val="0"/>
                        </a:spcAft>
                        <a:buClr>
                          <a:schemeClr val="accent1"/>
                        </a:buClr>
                        <a:buSzPct val="60000"/>
                        <a:buFont typeface="Wingdings" panose="05000000000000000000" pitchFamily="2" charset="2"/>
                        <a:buNone/>
                      </a:pPr>
                      <a:r>
                        <a:rPr kumimoji="0" lang="zh-CN" altLang="en-US" sz="20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分析问题</a:t>
                      </a:r>
                    </a:p>
                  </a:txBody>
                  <a:tcPr marL="75146" marR="75146" marT="46981" marB="4698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386080" rtl="0" fontAlgn="base">
                        <a:lnSpc>
                          <a:spcPct val="115000"/>
                        </a:lnSpc>
                        <a:spcBef>
                          <a:spcPct val="0"/>
                        </a:spcBef>
                        <a:spcAft>
                          <a:spcPct val="0"/>
                        </a:spcAft>
                        <a:buClr>
                          <a:schemeClr val="accent1"/>
                        </a:buClr>
                        <a:buSzPct val="60000"/>
                        <a:buFont typeface="Wingdings" panose="05000000000000000000" pitchFamily="2" charset="2"/>
                        <a:buNone/>
                      </a:pPr>
                      <a:r>
                        <a:rPr kumimoji="0" lang="en-US" altLang="zh-CN" sz="20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    </a:t>
                      </a:r>
                      <a:r>
                        <a:rPr kumimoji="0" lang="zh-CN" altLang="en-US"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这是一个相对比较宽泛的问题，</a:t>
                      </a:r>
                      <a:r>
                        <a:rPr lang="zh-CN" altLang="en-US" sz="1800" dirty="0" smtClean="0">
                          <a:ln>
                            <a:noFill/>
                          </a:ln>
                          <a:solidFill>
                            <a:srgbClr val="000000"/>
                          </a:solidFill>
                          <a:effectLst/>
                          <a:latin typeface="宋体" panose="02010600030101010101" pitchFamily="2" charset="-122"/>
                          <a:ea typeface="宋体" panose="02010600030101010101" pitchFamily="2" charset="-122"/>
                          <a:sym typeface="+mn-ea"/>
                        </a:rPr>
                        <a:t>首先应考虑从哪个几方面来回答这个问题，注重引导学生良好思维模式的养成，否则答案也会相对比较空洞，既会失去</a:t>
                      </a:r>
                      <a:r>
                        <a:rPr kumimoji="0" lang="zh-CN" altLang="en-US"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实际意义，又不能引起学生对连锁经营的兴趣。</a:t>
                      </a:r>
                    </a:p>
                    <a:p>
                      <a:pPr marL="0" marR="0" lvl="0" indent="0" algn="l" defTabSz="386080" rtl="0" fontAlgn="base">
                        <a:lnSpc>
                          <a:spcPct val="115000"/>
                        </a:lnSpc>
                        <a:spcBef>
                          <a:spcPct val="0"/>
                        </a:spcBef>
                        <a:spcAft>
                          <a:spcPct val="0"/>
                        </a:spcAft>
                        <a:buClr>
                          <a:schemeClr val="accent1"/>
                        </a:buClr>
                        <a:buSzPct val="60000"/>
                        <a:buFont typeface="Wingdings" panose="05000000000000000000" pitchFamily="2" charset="2"/>
                        <a:buNone/>
                      </a:pPr>
                      <a:r>
                        <a:rPr kumimoji="0" lang="zh-CN" altLang="en-US"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  方面划分： </a:t>
                      </a:r>
                    </a:p>
                    <a:p>
                      <a:pPr marL="0" marR="0" lvl="0" indent="0" algn="l" defTabSz="386080" rtl="0" fontAlgn="base">
                        <a:lnSpc>
                          <a:spcPct val="115000"/>
                        </a:lnSpc>
                        <a:spcBef>
                          <a:spcPct val="0"/>
                        </a:spcBef>
                        <a:spcAft>
                          <a:spcPct val="0"/>
                        </a:spcAft>
                        <a:buClr>
                          <a:schemeClr val="accent1"/>
                        </a:buClr>
                        <a:buSzPct val="60000"/>
                        <a:buFont typeface="Wingdings" panose="05000000000000000000" pitchFamily="2" charset="2"/>
                        <a:buNone/>
                      </a:pPr>
                      <a:r>
                        <a:rPr kumimoji="0" lang="zh-CN" altLang="en-US"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 </a:t>
                      </a:r>
                      <a:r>
                        <a:rPr kumimoji="0" lang="en-US" altLang="zh-CN"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1.</a:t>
                      </a:r>
                      <a:r>
                        <a:rPr kumimoji="0" lang="zh-CN" altLang="en-US"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根本原因：社会发展的历史必然性；</a:t>
                      </a:r>
                    </a:p>
                    <a:p>
                      <a:pPr marL="0" marR="0" lvl="0" indent="0" algn="l" defTabSz="386080" rtl="0" fontAlgn="base">
                        <a:lnSpc>
                          <a:spcPct val="115000"/>
                        </a:lnSpc>
                        <a:spcBef>
                          <a:spcPct val="0"/>
                        </a:spcBef>
                        <a:spcAft>
                          <a:spcPct val="0"/>
                        </a:spcAft>
                        <a:buClr>
                          <a:schemeClr val="accent1"/>
                        </a:buClr>
                        <a:buSzPct val="60000"/>
                        <a:buFont typeface="Wingdings" panose="05000000000000000000" pitchFamily="2" charset="2"/>
                        <a:buNone/>
                      </a:pPr>
                      <a:r>
                        <a:rPr kumimoji="0" lang="zh-CN" altLang="en-US"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 </a:t>
                      </a:r>
                      <a:r>
                        <a:rPr kumimoji="0" lang="en-US" altLang="zh-CN"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2.</a:t>
                      </a:r>
                      <a:r>
                        <a:rPr kumimoji="0" lang="zh-CN" altLang="en-US"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主要原因：所产生的巨大经济效益；</a:t>
                      </a:r>
                    </a:p>
                    <a:p>
                      <a:pPr marL="0" marR="0" lvl="0" indent="0" algn="l" defTabSz="386080" rtl="0" fontAlgn="base">
                        <a:lnSpc>
                          <a:spcPct val="115000"/>
                        </a:lnSpc>
                        <a:spcBef>
                          <a:spcPct val="0"/>
                        </a:spcBef>
                        <a:spcAft>
                          <a:spcPct val="0"/>
                        </a:spcAft>
                        <a:buClr>
                          <a:schemeClr val="accent1"/>
                        </a:buClr>
                        <a:buSzPct val="60000"/>
                        <a:buFont typeface="Wingdings" panose="05000000000000000000" pitchFamily="2" charset="2"/>
                        <a:buNone/>
                      </a:pPr>
                      <a:r>
                        <a:rPr kumimoji="0" lang="zh-CN" altLang="en-US"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 </a:t>
                      </a:r>
                      <a:r>
                        <a:rPr kumimoji="0" lang="en-US" altLang="zh-CN"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3.</a:t>
                      </a:r>
                      <a:r>
                        <a:rPr kumimoji="0" lang="zh-CN" altLang="en-US" sz="1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直接原因：我国连锁行业的现存问题。</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386080" rtl="0" eaLnBrk="1" fontAlgn="base" latinLnBrk="0" hangingPunct="1">
                        <a:lnSpc>
                          <a:spcPct val="150000"/>
                        </a:lnSpc>
                        <a:spcBef>
                          <a:spcPct val="0"/>
                        </a:spcBef>
                        <a:spcAft>
                          <a:spcPct val="0"/>
                        </a:spcAft>
                        <a:buClr>
                          <a:schemeClr val="accent1"/>
                        </a:buClr>
                        <a:buSzPct val="60000"/>
                        <a:buFont typeface="Wingdings" panose="05000000000000000000" pitchFamily="2" charset="2"/>
                        <a:buNone/>
                      </a:pPr>
                      <a:r>
                        <a:rPr lang="zh-CN" sz="2000" smtClean="0">
                          <a:ln>
                            <a:noFill/>
                          </a:ln>
                          <a:solidFill>
                            <a:srgbClr val="000000"/>
                          </a:solidFill>
                          <a:effectLst/>
                          <a:latin typeface="宋体" panose="02010600030101010101" pitchFamily="2" charset="-122"/>
                          <a:ea typeface="宋体" panose="02010600030101010101" pitchFamily="2" charset="-122"/>
                          <a:sym typeface="+mn-ea"/>
                        </a:rPr>
                        <a:t>思考，并发表观点</a:t>
                      </a:r>
                      <a:endParaRPr kumimoji="0" lang="zh-CN"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p>
                      <a:pPr marL="0" marR="0" lvl="0" indent="0" algn="l" defTabSz="386080" rtl="0" eaLnBrk="1" fontAlgn="base" latinLnBrk="0" hangingPunct="1">
                        <a:lnSpc>
                          <a:spcPct val="150000"/>
                        </a:lnSpc>
                        <a:spcBef>
                          <a:spcPct val="0"/>
                        </a:spcBef>
                        <a:spcAft>
                          <a:spcPct val="0"/>
                        </a:spcAft>
                        <a:buClr>
                          <a:schemeClr val="accent1"/>
                        </a:buClr>
                        <a:buSzPct val="60000"/>
                        <a:buFont typeface="Wingdings" panose="05000000000000000000" pitchFamily="2" charset="2"/>
                        <a:buNone/>
                      </a:pPr>
                      <a:endParaRPr kumimoji="0" lang="zh-CN" altLang="en-US"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endParaRPr>
                    </a:p>
                  </a:txBody>
                  <a:tcPr marL="75146" marR="75146" marT="46981" marB="4698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386080" rtl="0" eaLnBrk="1" fontAlgn="base" latinLnBrk="0" hangingPunct="1">
                        <a:lnSpc>
                          <a:spcPct val="150000"/>
                        </a:lnSpc>
                        <a:spcBef>
                          <a:spcPct val="0"/>
                        </a:spcBef>
                        <a:spcAft>
                          <a:spcPct val="0"/>
                        </a:spcAft>
                        <a:buClr>
                          <a:schemeClr val="accent1"/>
                        </a:buClr>
                        <a:buSzPct val="60000"/>
                        <a:buFont typeface="Wingdings" panose="05000000000000000000" pitchFamily="2" charset="2"/>
                        <a:buNone/>
                      </a:pPr>
                      <a:r>
                        <a:rPr kumimoji="0" lang="en-US" altLang="zh-CN" sz="2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15</a:t>
                      </a:r>
                    </a:p>
                  </a:txBody>
                  <a:tcPr marL="75146" marR="75146" marT="46981" marB="4698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bl>
          </a:graphicData>
        </a:graphic>
      </p:graphicFrame>
      <p:graphicFrame>
        <p:nvGraphicFramePr>
          <p:cNvPr id="5" name="表格 4"/>
          <p:cNvGraphicFramePr>
            <a:graphicFrameLocks noGrp="1"/>
          </p:cNvGraphicFramePr>
          <p:nvPr/>
        </p:nvGraphicFramePr>
        <p:xfrm>
          <a:off x="-31750" y="1906"/>
          <a:ext cx="9175750" cy="445770"/>
        </p:xfrm>
        <a:graphic>
          <a:graphicData uri="http://schemas.openxmlformats.org/drawingml/2006/table">
            <a:tbl>
              <a:tblPr/>
              <a:tblGrid>
                <a:gridCol w="2293938"/>
                <a:gridCol w="2293937"/>
                <a:gridCol w="2293938"/>
                <a:gridCol w="2293937"/>
              </a:tblGrid>
              <a:tr h="445770">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rgbClr val="FFFFFF"/>
                          </a:solidFill>
                          <a:effectLst/>
                          <a:latin typeface="Times New Roman" panose="02020603050405020304" pitchFamily="18" charset="0"/>
                          <a:ea typeface="宋体" panose="02010600030101010101" pitchFamily="2" charset="-122"/>
                        </a:rPr>
                        <a:t>课程定位</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rgbClr val="FFFFFF"/>
                          </a:solidFill>
                          <a:effectLst/>
                          <a:latin typeface="Times New Roman" panose="02020603050405020304" pitchFamily="18" charset="0"/>
                          <a:ea typeface="宋体" panose="02010600030101010101" pitchFamily="2" charset="-122"/>
                        </a:rPr>
                        <a:t>教学目标</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rgbClr val="FFFFFF"/>
                          </a:solidFill>
                          <a:effectLst/>
                          <a:latin typeface="Times New Roman" panose="02020603050405020304" pitchFamily="18" charset="0"/>
                          <a:ea typeface="宋体" panose="02010600030101010101" pitchFamily="2" charset="-122"/>
                        </a:rPr>
                        <a:t>单元任务</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200" b="1" i="0" u="none" strike="noStrike" cap="none" normalizeH="0" baseline="0" smtClean="0">
                          <a:ln>
                            <a:noFill/>
                          </a:ln>
                          <a:solidFill>
                            <a:srgbClr val="FFFFFF"/>
                          </a:solidFill>
                          <a:effectLst/>
                          <a:latin typeface="Times New Roman" panose="02020603050405020304" pitchFamily="18" charset="0"/>
                          <a:ea typeface="宋体" panose="02010600030101010101" pitchFamily="2" charset="-122"/>
                        </a:rPr>
                        <a:t>单元教学实施</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r>
            </a:tbl>
          </a:graphicData>
        </a:graphic>
      </p:graphicFrame>
      <p:sp>
        <p:nvSpPr>
          <p:cNvPr id="6" name="流程图: 合并 5"/>
          <p:cNvSpPr/>
          <p:nvPr/>
        </p:nvSpPr>
        <p:spPr>
          <a:xfrm>
            <a:off x="7885114" y="447676"/>
            <a:ext cx="287337" cy="249554"/>
          </a:xfrm>
          <a:prstGeom prst="flowChartMerg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a:cs typeface="+mn-ea"/>
              <a:sym typeface="Times New Roman" panose="02020603050405020304" pitchFamily="18" charset="0"/>
            </a:endParaRPr>
          </a:p>
        </p:txBody>
      </p:sp>
      <p:grpSp>
        <p:nvGrpSpPr>
          <p:cNvPr id="34853" name="组合 11"/>
          <p:cNvGrpSpPr/>
          <p:nvPr/>
        </p:nvGrpSpPr>
        <p:grpSpPr bwMode="auto">
          <a:xfrm>
            <a:off x="323851" y="634366"/>
            <a:ext cx="2232025" cy="406108"/>
            <a:chOff x="323528" y="527933"/>
            <a:chExt cx="2232248" cy="338474"/>
          </a:xfrm>
        </p:grpSpPr>
        <p:grpSp>
          <p:nvGrpSpPr>
            <p:cNvPr id="34854" name="组合 12"/>
            <p:cNvGrpSpPr/>
            <p:nvPr/>
          </p:nvGrpSpPr>
          <p:grpSpPr bwMode="auto">
            <a:xfrm>
              <a:off x="323528" y="589569"/>
              <a:ext cx="864096" cy="276838"/>
              <a:chOff x="179512" y="589569"/>
              <a:chExt cx="1397964" cy="276838"/>
            </a:xfrm>
          </p:grpSpPr>
          <p:sp>
            <p:nvSpPr>
              <p:cNvPr id="15" name="矩形 14"/>
              <p:cNvSpPr/>
              <p:nvPr/>
            </p:nvSpPr>
            <p:spPr>
              <a:xfrm>
                <a:off x="179512" y="589854"/>
                <a:ext cx="1150718" cy="276267"/>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dirty="0">
                  <a:ea typeface="造字工房悦黑体验版常规体" pitchFamily="50" charset="-122"/>
                </a:endParaRPr>
              </a:p>
            </p:txBody>
          </p:sp>
          <p:sp>
            <p:nvSpPr>
              <p:cNvPr id="16" name="矩形 15"/>
              <p:cNvSpPr/>
              <p:nvPr/>
            </p:nvSpPr>
            <p:spPr>
              <a:xfrm>
                <a:off x="1394445" y="589854"/>
                <a:ext cx="66783" cy="276267"/>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dirty="0">
                  <a:ea typeface="造字工房悦黑体验版常规体" pitchFamily="50" charset="-122"/>
                </a:endParaRPr>
              </a:p>
            </p:txBody>
          </p:sp>
          <p:sp>
            <p:nvSpPr>
              <p:cNvPr id="17" name="矩形 16"/>
              <p:cNvSpPr/>
              <p:nvPr/>
            </p:nvSpPr>
            <p:spPr>
              <a:xfrm>
                <a:off x="1520304" y="720049"/>
                <a:ext cx="56508" cy="142897"/>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dirty="0">
                  <a:ea typeface="造字工房悦黑体验版常规体" pitchFamily="50" charset="-122"/>
                </a:endParaRPr>
              </a:p>
            </p:txBody>
          </p:sp>
        </p:grpSp>
        <p:sp>
          <p:nvSpPr>
            <p:cNvPr id="34855" name="文本框 13"/>
            <p:cNvSpPr txBox="1">
              <a:spLocks noChangeArrowheads="1"/>
            </p:cNvSpPr>
            <p:nvPr/>
          </p:nvSpPr>
          <p:spPr bwMode="auto">
            <a:xfrm>
              <a:off x="1150487" y="527933"/>
              <a:ext cx="1405289" cy="3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imes New Roman" panose="02020603050405020304" pitchFamily="18" charset="0"/>
                  <a:ea typeface="Gulim" panose="020B0600000101010101" pitchFamily="34" charset="-127"/>
                </a:defRPr>
              </a:lvl1pPr>
              <a:lvl2pPr marL="742950" indent="-285750" eaLnBrk="0" hangingPunct="0">
                <a:defRPr kumimoji="1">
                  <a:solidFill>
                    <a:schemeClr val="tx1"/>
                  </a:solidFill>
                  <a:latin typeface="Times New Roman" panose="02020603050405020304" pitchFamily="18" charset="0"/>
                  <a:ea typeface="Gulim" panose="020B0600000101010101" pitchFamily="34" charset="-127"/>
                </a:defRPr>
              </a:lvl2pPr>
              <a:lvl3pPr marL="1143000" indent="-228600" eaLnBrk="0" hangingPunct="0">
                <a:defRPr kumimoji="1">
                  <a:solidFill>
                    <a:schemeClr val="tx1"/>
                  </a:solidFill>
                  <a:latin typeface="Times New Roman" panose="02020603050405020304" pitchFamily="18" charset="0"/>
                  <a:ea typeface="Gulim" panose="020B0600000101010101" pitchFamily="34" charset="-127"/>
                </a:defRPr>
              </a:lvl3pPr>
              <a:lvl4pPr marL="1600200" indent="-228600" eaLnBrk="0" hangingPunct="0">
                <a:defRPr kumimoji="1">
                  <a:solidFill>
                    <a:schemeClr val="tx1"/>
                  </a:solidFill>
                  <a:latin typeface="Times New Roman" panose="02020603050405020304" pitchFamily="18" charset="0"/>
                  <a:ea typeface="Gulim" panose="020B0600000101010101" pitchFamily="34" charset="-127"/>
                </a:defRPr>
              </a:lvl4pPr>
              <a:lvl5pPr marL="2057400" indent="-228600" eaLnBrk="0" hangingPunct="0">
                <a:defRPr kumimoji="1">
                  <a:solidFill>
                    <a:schemeClr val="tx1"/>
                  </a:solidFill>
                  <a:latin typeface="Times New Roman" panose="02020603050405020304" pitchFamily="18" charset="0"/>
                  <a:ea typeface="Gulim" panose="020B0600000101010101" pitchFamily="34" charset="-127"/>
                </a:defRPr>
              </a:lvl5pPr>
              <a:lvl6pPr marL="2514600" indent="-228600" eaLnBrk="0" fontAlgn="base" latinLnBrk="1" hangingPunct="0">
                <a:spcBef>
                  <a:spcPct val="0"/>
                </a:spcBef>
                <a:spcAft>
                  <a:spcPct val="0"/>
                </a:spcAft>
                <a:defRPr kumimoji="1">
                  <a:solidFill>
                    <a:schemeClr val="tx1"/>
                  </a:solidFill>
                  <a:latin typeface="Times New Roman" panose="02020603050405020304" pitchFamily="18" charset="0"/>
                  <a:ea typeface="Gulim" panose="020B0600000101010101" pitchFamily="34" charset="-127"/>
                </a:defRPr>
              </a:lvl6pPr>
              <a:lvl7pPr marL="2971800" indent="-228600" eaLnBrk="0" fontAlgn="base" latinLnBrk="1" hangingPunct="0">
                <a:spcBef>
                  <a:spcPct val="0"/>
                </a:spcBef>
                <a:spcAft>
                  <a:spcPct val="0"/>
                </a:spcAft>
                <a:defRPr kumimoji="1">
                  <a:solidFill>
                    <a:schemeClr val="tx1"/>
                  </a:solidFill>
                  <a:latin typeface="Times New Roman" panose="02020603050405020304" pitchFamily="18" charset="0"/>
                  <a:ea typeface="Gulim" panose="020B0600000101010101" pitchFamily="34" charset="-127"/>
                </a:defRPr>
              </a:lvl7pPr>
              <a:lvl8pPr marL="3429000" indent="-228600" eaLnBrk="0" fontAlgn="base" latinLnBrk="1" hangingPunct="0">
                <a:spcBef>
                  <a:spcPct val="0"/>
                </a:spcBef>
                <a:spcAft>
                  <a:spcPct val="0"/>
                </a:spcAft>
                <a:defRPr kumimoji="1">
                  <a:solidFill>
                    <a:schemeClr val="tx1"/>
                  </a:solidFill>
                  <a:latin typeface="Times New Roman" panose="02020603050405020304" pitchFamily="18" charset="0"/>
                  <a:ea typeface="Gulim" panose="020B0600000101010101" pitchFamily="34" charset="-127"/>
                </a:defRPr>
              </a:lvl8pPr>
              <a:lvl9pPr marL="3886200" indent="-228600" eaLnBrk="0" fontAlgn="base" latinLnBrk="1" hangingPunct="0">
                <a:spcBef>
                  <a:spcPct val="0"/>
                </a:spcBef>
                <a:spcAft>
                  <a:spcPct val="0"/>
                </a:spcAft>
                <a:defRPr kumimoji="1">
                  <a:solidFill>
                    <a:schemeClr val="tx1"/>
                  </a:solidFill>
                  <a:latin typeface="Times New Roman" panose="02020603050405020304" pitchFamily="18" charset="0"/>
                  <a:ea typeface="Gulim" panose="020B0600000101010101" pitchFamily="34" charset="-127"/>
                </a:defRPr>
              </a:lvl9pPr>
            </a:lstStyle>
            <a:p>
              <a:pPr eaLnBrk="1" latinLnBrk="0" hangingPunct="1"/>
              <a:r>
                <a:rPr kumimoji="0" lang="zh-CN" altLang="en-US" sz="2000" b="1">
                  <a:latin typeface="宋体" panose="02010600030101010101" pitchFamily="2" charset="-122"/>
                  <a:ea typeface="宋体" panose="02010600030101010101" pitchFamily="2" charset="-122"/>
                </a:rPr>
                <a:t>课前任务</a:t>
              </a:r>
            </a:p>
          </p:txBody>
        </p:sp>
      </p:gr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H_TYPE" val="#NeiR#"/>
  <p:tag name="MH_NUMBER" val="3"/>
  <p:tag name="MH_CATEGORY" val="#BingLLB#"/>
  <p:tag name="MH_LAYOUT" val="SubTitleText"/>
  <p:tag name="MH" val="20150812120524"/>
  <p:tag name="MH_LIBRARY" val="GRAPHIC"/>
</p:tagLst>
</file>

<file path=ppt/tags/tag10.xml><?xml version="1.0" encoding="utf-8"?>
<p:tagLst xmlns:a="http://schemas.openxmlformats.org/drawingml/2006/main" xmlns:r="http://schemas.openxmlformats.org/officeDocument/2006/relationships" xmlns:p="http://schemas.openxmlformats.org/presentationml/2006/main">
  <p:tag name="KSO_WM_UNIT_TABLE_BEAUTIFY" val="smartTable{d31f2a64-ac77-483b-861e-d6f2e3b4ef9c}"/>
  <p:tag name="TABLE_ENDDRAG_ORIGIN_RECT" val="691*274"/>
  <p:tag name="TABLE_ENDDRAG_RECT" val="13*86*691*274"/>
</p:tagLst>
</file>

<file path=ppt/tags/tag11.xml><?xml version="1.0" encoding="utf-8"?>
<p:tagLst xmlns:a="http://schemas.openxmlformats.org/drawingml/2006/main" xmlns:r="http://schemas.openxmlformats.org/officeDocument/2006/relationships" xmlns:p="http://schemas.openxmlformats.org/presentationml/2006/main">
  <p:tag name="KSO_WM_UNIT_TABLE_BEAUTIFY" val="smartTable{2bbad8c0-f596-48e5-b3f3-40ec1d3f3e82}"/>
  <p:tag name="TABLE_ENDDRAG_ORIGIN_RECT" val="696*425"/>
  <p:tag name="TABLE_ENDDRAG_RECT" val="23*93*696*425"/>
</p:tagLst>
</file>

<file path=ppt/tags/tag2.xml><?xml version="1.0" encoding="utf-8"?>
<p:tagLst xmlns:a="http://schemas.openxmlformats.org/drawingml/2006/main" xmlns:r="http://schemas.openxmlformats.org/officeDocument/2006/relationships" xmlns:p="http://schemas.openxmlformats.org/presentationml/2006/main">
  <p:tag name="MH" val="20150812120524"/>
  <p:tag name="MH_LIBRARY" val="GRAPHIC"/>
  <p:tag name="MH_TYPE" val="Text"/>
  <p:tag name="MH_ORDER" val="1"/>
</p:tagLst>
</file>

<file path=ppt/tags/tag3.xml><?xml version="1.0" encoding="utf-8"?>
<p:tagLst xmlns:a="http://schemas.openxmlformats.org/drawingml/2006/main" xmlns:r="http://schemas.openxmlformats.org/officeDocument/2006/relationships" xmlns:p="http://schemas.openxmlformats.org/presentationml/2006/main">
  <p:tag name="MH" val="20150812120524"/>
  <p:tag name="MH_LIBRARY" val="GRAPHIC"/>
  <p:tag name="MH_TYPE" val="Text"/>
  <p:tag name="MH_ORDER" val="1"/>
</p:tagLst>
</file>

<file path=ppt/tags/tag4.xml><?xml version="1.0" encoding="utf-8"?>
<p:tagLst xmlns:a="http://schemas.openxmlformats.org/drawingml/2006/main" xmlns:r="http://schemas.openxmlformats.org/officeDocument/2006/relationships" xmlns:p="http://schemas.openxmlformats.org/presentationml/2006/main">
  <p:tag name="MH" val="20150812120524"/>
  <p:tag name="MH_LIBRARY" val="GRAPHIC"/>
  <p:tag name="MH_TYPE" val="Text"/>
  <p:tag name="MH_ORDER" val="1"/>
</p:tagLst>
</file>

<file path=ppt/tags/tag5.xml><?xml version="1.0" encoding="utf-8"?>
<p:tagLst xmlns:a="http://schemas.openxmlformats.org/drawingml/2006/main" xmlns:r="http://schemas.openxmlformats.org/officeDocument/2006/relationships" xmlns:p="http://schemas.openxmlformats.org/presentationml/2006/main">
  <p:tag name="MH" val="20150812120524"/>
  <p:tag name="MH_LIBRARY" val="GRAPHIC"/>
  <p:tag name="MH_TYPE" val="SubTitle"/>
  <p:tag name="MH_ORDER" val="1"/>
</p:tagLst>
</file>

<file path=ppt/tags/tag6.xml><?xml version="1.0" encoding="utf-8"?>
<p:tagLst xmlns:a="http://schemas.openxmlformats.org/drawingml/2006/main" xmlns:r="http://schemas.openxmlformats.org/officeDocument/2006/relationships" xmlns:p="http://schemas.openxmlformats.org/presentationml/2006/main">
  <p:tag name="MH" val="20150812120524"/>
  <p:tag name="MH_LIBRARY" val="GRAPHIC"/>
  <p:tag name="MH_TYPE" val="SubTitle"/>
  <p:tag name="MH_ORDER" val="2"/>
</p:tagLst>
</file>

<file path=ppt/tags/tag7.xml><?xml version="1.0" encoding="utf-8"?>
<p:tagLst xmlns:a="http://schemas.openxmlformats.org/drawingml/2006/main" xmlns:r="http://schemas.openxmlformats.org/officeDocument/2006/relationships" xmlns:p="http://schemas.openxmlformats.org/presentationml/2006/main">
  <p:tag name="MH" val="20150812120524"/>
  <p:tag name="MH_LIBRARY" val="GRAPHIC"/>
  <p:tag name="MH_TYPE" val="SubTitle"/>
  <p:tag name="MH_ORDER" val="3"/>
</p:tagLst>
</file>

<file path=ppt/tags/tag8.xml><?xml version="1.0" encoding="utf-8"?>
<p:tagLst xmlns:a="http://schemas.openxmlformats.org/drawingml/2006/main" xmlns:r="http://schemas.openxmlformats.org/officeDocument/2006/relationships" xmlns:p="http://schemas.openxmlformats.org/presentationml/2006/main">
  <p:tag name="KSO_WM_UNIT_TABLE_BEAUTIFY" val="smartTable{030afdd3-a7a6-45c0-b73e-116addb457d3}"/>
  <p:tag name="TABLE_ENDDRAG_ORIGIN_RECT" val="669*430"/>
  <p:tag name="TABLE_ENDDRAG_RECT" val="19*106*669*430"/>
</p:tagLst>
</file>

<file path=ppt/tags/tag9.xml><?xml version="1.0" encoding="utf-8"?>
<p:tagLst xmlns:a="http://schemas.openxmlformats.org/drawingml/2006/main" xmlns:r="http://schemas.openxmlformats.org/officeDocument/2006/relationships" xmlns:p="http://schemas.openxmlformats.org/presentationml/2006/main">
  <p:tag name="KSO_WM_UNIT_TABLE_BEAUTIFY" val="smartTable{759428e4-9a45-4fde-8b5c-b211b1d232e5}"/>
  <p:tag name="TABLE_ENDDRAG_ORIGIN_RECT" val="714*417"/>
  <p:tag name="TABLE_ENDDRAG_RECT" val="3*91*714*417"/>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926</TotalTime>
  <Words>1582</Words>
  <Application>Microsoft Office PowerPoint</Application>
  <PresentationFormat>全屏显示(4:3)</PresentationFormat>
  <Paragraphs>239</Paragraphs>
  <Slides>12</Slides>
  <Notes>4</Notes>
  <HiddenSlides>0</HiddenSlides>
  <MMClips>0</MMClips>
  <ScaleCrop>false</ScaleCrop>
  <HeadingPairs>
    <vt:vector size="4" baseType="variant">
      <vt:variant>
        <vt:lpstr>主题</vt:lpstr>
      </vt:variant>
      <vt:variant>
        <vt:i4>1</vt:i4>
      </vt:variant>
      <vt:variant>
        <vt:lpstr>幻灯片标题</vt:lpstr>
      </vt:variant>
      <vt:variant>
        <vt:i4>12</vt:i4>
      </vt:variant>
    </vt:vector>
  </HeadingPairs>
  <TitlesOfParts>
    <vt:vector size="13"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ooo</dc:creator>
  <cp:lastModifiedBy>ooo</cp:lastModifiedBy>
  <cp:revision>61</cp:revision>
  <dcterms:created xsi:type="dcterms:W3CDTF">2018-11-04T03:57:00Z</dcterms:created>
  <dcterms:modified xsi:type="dcterms:W3CDTF">2021-02-26T12:52:34Z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2052-11.1.0.10314</vt:lpwstr>
  </property>
</Properties>
</file>