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8" r:id="rId1"/>
  </p:sldMasterIdLst>
  <p:notesMasterIdLst>
    <p:notesMasterId r:id="rId32"/>
  </p:notesMasterIdLst>
  <p:handoutMasterIdLst>
    <p:handoutMasterId r:id="rId33"/>
  </p:handoutMasterIdLst>
  <p:sldIdLst>
    <p:sldId id="539" r:id="rId2"/>
    <p:sldId id="649" r:id="rId3"/>
    <p:sldId id="540" r:id="rId4"/>
    <p:sldId id="650" r:id="rId5"/>
    <p:sldId id="651" r:id="rId6"/>
    <p:sldId id="652" r:id="rId7"/>
    <p:sldId id="653" r:id="rId8"/>
    <p:sldId id="654" r:id="rId9"/>
    <p:sldId id="655" r:id="rId10"/>
    <p:sldId id="656" r:id="rId11"/>
    <p:sldId id="657" r:id="rId12"/>
    <p:sldId id="658" r:id="rId13"/>
    <p:sldId id="659" r:id="rId14"/>
    <p:sldId id="660" r:id="rId15"/>
    <p:sldId id="661" r:id="rId16"/>
    <p:sldId id="662" r:id="rId17"/>
    <p:sldId id="663" r:id="rId18"/>
    <p:sldId id="664" r:id="rId19"/>
    <p:sldId id="665" r:id="rId20"/>
    <p:sldId id="666" r:id="rId21"/>
    <p:sldId id="667" r:id="rId22"/>
    <p:sldId id="668" r:id="rId23"/>
    <p:sldId id="669" r:id="rId24"/>
    <p:sldId id="670" r:id="rId25"/>
    <p:sldId id="671" r:id="rId26"/>
    <p:sldId id="672" r:id="rId27"/>
    <p:sldId id="673" r:id="rId28"/>
    <p:sldId id="674" r:id="rId29"/>
    <p:sldId id="675" r:id="rId30"/>
    <p:sldId id="418" r:id="rId31"/>
  </p:sldIdLst>
  <p:sldSz cx="9144000" cy="6858000" type="screen4x3"/>
  <p:notesSz cx="6858000" cy="9144000"/>
  <p:defaultTextStyle>
    <a:defPPr>
      <a:defRPr lang="zh-CN"/>
    </a:defPPr>
    <a:lvl1pPr algn="l" rtl="0" fontAlgn="base">
      <a:spcBef>
        <a:spcPct val="0"/>
      </a:spcBef>
      <a:spcAft>
        <a:spcPct val="0"/>
      </a:spcAft>
      <a:defRPr kern="1200">
        <a:solidFill>
          <a:schemeClr val="tx1"/>
        </a:solidFill>
        <a:latin typeface="Calibri" pitchFamily="34" charset="0"/>
        <a:ea typeface="宋体" charset="-122"/>
        <a:cs typeface="+mn-cs"/>
      </a:defRPr>
    </a:lvl1pPr>
    <a:lvl2pPr marL="457200" algn="l" rtl="0" fontAlgn="base">
      <a:spcBef>
        <a:spcPct val="0"/>
      </a:spcBef>
      <a:spcAft>
        <a:spcPct val="0"/>
      </a:spcAft>
      <a:defRPr kern="1200">
        <a:solidFill>
          <a:schemeClr val="tx1"/>
        </a:solidFill>
        <a:latin typeface="Calibri" pitchFamily="34" charset="0"/>
        <a:ea typeface="宋体" charset="-122"/>
        <a:cs typeface="+mn-cs"/>
      </a:defRPr>
    </a:lvl2pPr>
    <a:lvl3pPr marL="914400" algn="l" rtl="0" fontAlgn="base">
      <a:spcBef>
        <a:spcPct val="0"/>
      </a:spcBef>
      <a:spcAft>
        <a:spcPct val="0"/>
      </a:spcAft>
      <a:defRPr kern="1200">
        <a:solidFill>
          <a:schemeClr val="tx1"/>
        </a:solidFill>
        <a:latin typeface="Calibri" pitchFamily="34" charset="0"/>
        <a:ea typeface="宋体" charset="-122"/>
        <a:cs typeface="+mn-cs"/>
      </a:defRPr>
    </a:lvl3pPr>
    <a:lvl4pPr marL="1371600" algn="l" rtl="0" fontAlgn="base">
      <a:spcBef>
        <a:spcPct val="0"/>
      </a:spcBef>
      <a:spcAft>
        <a:spcPct val="0"/>
      </a:spcAft>
      <a:defRPr kern="1200">
        <a:solidFill>
          <a:schemeClr val="tx1"/>
        </a:solidFill>
        <a:latin typeface="Calibri" pitchFamily="34" charset="0"/>
        <a:ea typeface="宋体" charset="-122"/>
        <a:cs typeface="+mn-cs"/>
      </a:defRPr>
    </a:lvl4pPr>
    <a:lvl5pPr marL="1828800" algn="l" rtl="0" fontAlgn="base">
      <a:spcBef>
        <a:spcPct val="0"/>
      </a:spcBef>
      <a:spcAft>
        <a:spcPct val="0"/>
      </a:spcAft>
      <a:defRPr kern="1200">
        <a:solidFill>
          <a:schemeClr val="tx1"/>
        </a:solidFill>
        <a:latin typeface="Calibri" pitchFamily="34" charset="0"/>
        <a:ea typeface="宋体" charset="-122"/>
        <a:cs typeface="+mn-cs"/>
      </a:defRPr>
    </a:lvl5pPr>
    <a:lvl6pPr marL="2286000" algn="l" defTabSz="914400" rtl="0" eaLnBrk="1" latinLnBrk="0" hangingPunct="1">
      <a:defRPr kern="1200">
        <a:solidFill>
          <a:schemeClr val="tx1"/>
        </a:solidFill>
        <a:latin typeface="Calibri" pitchFamily="34" charset="0"/>
        <a:ea typeface="宋体" charset="-122"/>
        <a:cs typeface="+mn-cs"/>
      </a:defRPr>
    </a:lvl6pPr>
    <a:lvl7pPr marL="2743200" algn="l" defTabSz="914400" rtl="0" eaLnBrk="1" latinLnBrk="0" hangingPunct="1">
      <a:defRPr kern="1200">
        <a:solidFill>
          <a:schemeClr val="tx1"/>
        </a:solidFill>
        <a:latin typeface="Calibri" pitchFamily="34" charset="0"/>
        <a:ea typeface="宋体" charset="-122"/>
        <a:cs typeface="+mn-cs"/>
      </a:defRPr>
    </a:lvl7pPr>
    <a:lvl8pPr marL="3200400" algn="l" defTabSz="914400" rtl="0" eaLnBrk="1" latinLnBrk="0" hangingPunct="1">
      <a:defRPr kern="1200">
        <a:solidFill>
          <a:schemeClr val="tx1"/>
        </a:solidFill>
        <a:latin typeface="Calibri" pitchFamily="34" charset="0"/>
        <a:ea typeface="宋体" charset="-122"/>
        <a:cs typeface="+mn-cs"/>
      </a:defRPr>
    </a:lvl8pPr>
    <a:lvl9pPr marL="3657600" algn="l" defTabSz="914400" rtl="0" eaLnBrk="1" latinLnBrk="0" hangingPunct="1">
      <a:defRPr kern="1200">
        <a:solidFill>
          <a:schemeClr val="tx1"/>
        </a:solidFill>
        <a:latin typeface="Calibri" pitchFamily="34" charset="0"/>
        <a:ea typeface="宋体"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478B"/>
    <a:srgbClr val="FE1010"/>
    <a:srgbClr val="FFFD07"/>
    <a:srgbClr val="8B8B01"/>
    <a:srgbClr val="2F14F8"/>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497" autoAdjust="0"/>
  </p:normalViewPr>
  <p:slideViewPr>
    <p:cSldViewPr>
      <p:cViewPr varScale="1">
        <p:scale>
          <a:sx n="63" d="100"/>
          <a:sy n="63" d="100"/>
        </p:scale>
        <p:origin x="-1354" y="-12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81" d="100"/>
          <a:sy n="81" d="100"/>
        </p:scale>
        <p:origin x="-2088" y="-96"/>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defRPr>
            </a:lvl1pPr>
          </a:lstStyle>
          <a:p>
            <a:pPr>
              <a:defRPr/>
            </a:pPr>
            <a:endParaRPr lang="zh-CN" altLang="en-US"/>
          </a:p>
        </p:txBody>
      </p:sp>
      <p:sp>
        <p:nvSpPr>
          <p:cNvPr id="3" name="日期占位符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ea typeface="+mn-ea"/>
              </a:defRPr>
            </a:lvl1pPr>
          </a:lstStyle>
          <a:p>
            <a:pPr>
              <a:defRPr/>
            </a:pPr>
            <a:fld id="{8BCBAC71-BD7F-47C9-9E54-2BE051F64947}" type="datetimeFigureOut">
              <a:rPr lang="zh-CN" altLang="en-US"/>
              <a:pPr>
                <a:defRPr/>
              </a:pPr>
              <a:t>2019/2/14</a:t>
            </a:fld>
            <a:endParaRPr lang="zh-CN" altLang="en-US"/>
          </a:p>
        </p:txBody>
      </p:sp>
      <p:sp>
        <p:nvSpPr>
          <p:cNvPr id="4" name="页脚占位符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defRPr>
            </a:lvl1pPr>
          </a:lstStyle>
          <a:p>
            <a:pPr>
              <a:defRPr/>
            </a:pPr>
            <a:endParaRPr lang="zh-CN" altLang="en-US"/>
          </a:p>
        </p:txBody>
      </p:sp>
      <p:sp>
        <p:nvSpPr>
          <p:cNvPr id="5" name="灯片编号占位符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ea typeface="+mn-ea"/>
              </a:defRPr>
            </a:lvl1pPr>
          </a:lstStyle>
          <a:p>
            <a:pPr>
              <a:defRPr/>
            </a:pPr>
            <a:fld id="{B086476D-24E2-450A-8AF5-8305E2434088}" type="slidenum">
              <a:rPr lang="zh-CN" altLang="en-US"/>
              <a:pPr>
                <a:defRPr/>
              </a:pPr>
              <a:t>‹#›</a:t>
            </a:fld>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ea typeface="宋体" pitchFamily="2" charset="-122"/>
              </a:defRPr>
            </a:lvl1pPr>
          </a:lstStyle>
          <a:p>
            <a:pPr>
              <a:defRPr/>
            </a:pPr>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ea typeface="宋体" pitchFamily="2" charset="-122"/>
              </a:defRPr>
            </a:lvl1pPr>
          </a:lstStyle>
          <a:p>
            <a:pPr>
              <a:defRPr/>
            </a:pPr>
            <a:fld id="{E1813E26-1758-47E4-9264-8CD1DDAB907D}" type="datetimeFigureOut">
              <a:rPr lang="zh-CN" altLang="en-US"/>
              <a:pPr>
                <a:defRPr/>
              </a:pPr>
              <a:t>2019/2/14</a:t>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zh-CN" altLang="en-US" noProof="0" smtClean="0"/>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CN" altLang="en-US" noProof="0" smtClean="0"/>
              <a:t>单击此处编辑母版文本样式</a:t>
            </a:r>
          </a:p>
          <a:p>
            <a:pPr lvl="1"/>
            <a:r>
              <a:rPr lang="zh-CN" altLang="en-US" noProof="0" smtClean="0"/>
              <a:t>第二级</a:t>
            </a:r>
          </a:p>
          <a:p>
            <a:pPr lvl="2"/>
            <a:r>
              <a:rPr lang="zh-CN" altLang="en-US" noProof="0" smtClean="0"/>
              <a:t>第三级</a:t>
            </a:r>
          </a:p>
          <a:p>
            <a:pPr lvl="3"/>
            <a:r>
              <a:rPr lang="zh-CN" altLang="en-US" noProof="0" smtClean="0"/>
              <a:t>第四级</a:t>
            </a:r>
          </a:p>
          <a:p>
            <a:pPr lvl="4"/>
            <a:r>
              <a:rPr lang="zh-CN" altLang="en-US" noProof="0" smtClean="0"/>
              <a:t>第五级</a:t>
            </a:r>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ea typeface="宋体" pitchFamily="2" charset="-122"/>
              </a:defRPr>
            </a:lvl1pPr>
          </a:lstStyle>
          <a:p>
            <a:pPr>
              <a:defRPr/>
            </a:pPr>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ea typeface="宋体" pitchFamily="2" charset="-122"/>
              </a:defRPr>
            </a:lvl1pPr>
          </a:lstStyle>
          <a:p>
            <a:pPr>
              <a:defRPr/>
            </a:pPr>
            <a:fld id="{A5DF7FAD-A01E-41D1-8841-351F36E788E9}" type="slidenum">
              <a:rPr lang="zh-CN" altLang="en-US"/>
              <a:pPr>
                <a:defRPr/>
              </a:pPr>
              <a:t>‹#›</a:t>
            </a:fld>
            <a:endParaRPr lang="zh-CN"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jpeg"/><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image" Target="../media/image4.jpeg"/><Relationship Id="rId4" Type="http://schemas.openxmlformats.org/officeDocument/2006/relationships/image" Target="../media/image3.jpe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image" Target="../media/image7.jpeg"/><Relationship Id="rId4" Type="http://schemas.openxmlformats.org/officeDocument/2006/relationships/image" Target="../media/image3.jpe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image" Target="../media/image7.jpeg"/><Relationship Id="rId4" Type="http://schemas.openxmlformats.org/officeDocument/2006/relationships/image" Target="../media/image3.jpe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标题幻灯片">
    <p:spTree>
      <p:nvGrpSpPr>
        <p:cNvPr id="1" name=""/>
        <p:cNvGrpSpPr/>
        <p:nvPr/>
      </p:nvGrpSpPr>
      <p:grpSpPr>
        <a:xfrm>
          <a:off x="0" y="0"/>
          <a:ext cx="0" cy="0"/>
          <a:chOff x="0" y="0"/>
          <a:chExt cx="0" cy="0"/>
        </a:xfrm>
      </p:grpSpPr>
      <p:pic>
        <p:nvPicPr>
          <p:cNvPr id="4" name="图片 1" descr="PPT.jpg"/>
          <p:cNvPicPr>
            <a:picLocks noChangeAspect="1"/>
          </p:cNvPicPr>
          <p:nvPr userDrawn="1"/>
        </p:nvPicPr>
        <p:blipFill>
          <a:blip r:embed="rId2" cstate="print"/>
          <a:srcRect b="20924"/>
          <a:stretch>
            <a:fillRect/>
          </a:stretch>
        </p:blipFill>
        <p:spPr bwMode="auto">
          <a:xfrm>
            <a:off x="0" y="0"/>
            <a:ext cx="9144000" cy="6858000"/>
          </a:xfrm>
          <a:prstGeom prst="rect">
            <a:avLst/>
          </a:prstGeom>
          <a:noFill/>
          <a:ln w="9525">
            <a:noFill/>
            <a:miter lim="800000"/>
            <a:headEnd/>
            <a:tailEnd/>
          </a:ln>
        </p:spPr>
      </p:pic>
      <p:pic>
        <p:nvPicPr>
          <p:cNvPr id="5" name="图片 2"/>
          <p:cNvPicPr>
            <a:picLocks noChangeAspect="1"/>
          </p:cNvPicPr>
          <p:nvPr userDrawn="1"/>
        </p:nvPicPr>
        <p:blipFill>
          <a:blip r:embed="rId3" cstate="print"/>
          <a:srcRect/>
          <a:stretch>
            <a:fillRect/>
          </a:stretch>
        </p:blipFill>
        <p:spPr bwMode="auto">
          <a:xfrm>
            <a:off x="0" y="0"/>
            <a:ext cx="9144000" cy="787400"/>
          </a:xfrm>
          <a:prstGeom prst="rect">
            <a:avLst/>
          </a:prstGeom>
          <a:noFill/>
          <a:ln w="9525">
            <a:noFill/>
            <a:miter lim="800000"/>
            <a:headEnd/>
            <a:tailEnd/>
          </a:ln>
        </p:spPr>
      </p:pic>
      <p:pic>
        <p:nvPicPr>
          <p:cNvPr id="6" name="图片 3"/>
          <p:cNvPicPr>
            <a:picLocks noChangeAspect="1"/>
          </p:cNvPicPr>
          <p:nvPr userDrawn="1"/>
        </p:nvPicPr>
        <p:blipFill>
          <a:blip r:embed="rId4" cstate="print">
            <a:clrChange>
              <a:clrFrom>
                <a:srgbClr val="004A87"/>
              </a:clrFrom>
              <a:clrTo>
                <a:srgbClr val="004A87">
                  <a:alpha val="0"/>
                </a:srgbClr>
              </a:clrTo>
            </a:clrChange>
          </a:blip>
          <a:srcRect/>
          <a:stretch>
            <a:fillRect/>
          </a:stretch>
        </p:blipFill>
        <p:spPr bwMode="auto">
          <a:xfrm>
            <a:off x="661988" y="11113"/>
            <a:ext cx="1749425" cy="538162"/>
          </a:xfrm>
          <a:prstGeom prst="rect">
            <a:avLst/>
          </a:prstGeom>
          <a:noFill/>
          <a:ln w="9525">
            <a:noFill/>
            <a:miter lim="800000"/>
            <a:headEnd/>
            <a:tailEnd/>
          </a:ln>
        </p:spPr>
      </p:pic>
      <p:pic>
        <p:nvPicPr>
          <p:cNvPr id="7" name="图片 4"/>
          <p:cNvPicPr>
            <a:picLocks noChangeAspect="1"/>
          </p:cNvPicPr>
          <p:nvPr userDrawn="1"/>
        </p:nvPicPr>
        <p:blipFill>
          <a:blip r:embed="rId5" cstate="print">
            <a:clrChange>
              <a:clrFrom>
                <a:srgbClr val="005188"/>
              </a:clrFrom>
              <a:clrTo>
                <a:srgbClr val="005188">
                  <a:alpha val="0"/>
                </a:srgbClr>
              </a:clrTo>
            </a:clrChange>
          </a:blip>
          <a:srcRect/>
          <a:stretch>
            <a:fillRect/>
          </a:stretch>
        </p:blipFill>
        <p:spPr bwMode="auto">
          <a:xfrm>
            <a:off x="107950" y="76200"/>
            <a:ext cx="593725" cy="609600"/>
          </a:xfrm>
          <a:prstGeom prst="rect">
            <a:avLst/>
          </a:prstGeom>
          <a:noFill/>
          <a:ln w="9525">
            <a:noFill/>
            <a:miter lim="800000"/>
            <a:headEnd/>
            <a:tailEnd/>
          </a:ln>
        </p:spPr>
      </p:pic>
      <p:cxnSp>
        <p:nvCxnSpPr>
          <p:cNvPr id="8" name="直接连接符 7"/>
          <p:cNvCxnSpPr/>
          <p:nvPr userDrawn="1"/>
        </p:nvCxnSpPr>
        <p:spPr>
          <a:xfrm flipV="1">
            <a:off x="0" y="777875"/>
            <a:ext cx="9144000" cy="9525"/>
          </a:xfrm>
          <a:prstGeom prst="line">
            <a:avLst/>
          </a:prstGeom>
          <a:ln>
            <a:solidFill>
              <a:schemeClr val="accent6">
                <a:lumMod val="60000"/>
                <a:lumOff val="40000"/>
              </a:schemeClr>
            </a:solidFill>
          </a:ln>
        </p:spPr>
        <p:style>
          <a:lnRef idx="3">
            <a:schemeClr val="accent6"/>
          </a:lnRef>
          <a:fillRef idx="0">
            <a:schemeClr val="accent6"/>
          </a:fillRef>
          <a:effectRef idx="2">
            <a:schemeClr val="accent6"/>
          </a:effectRef>
          <a:fontRef idx="minor">
            <a:schemeClr val="tx1"/>
          </a:fontRef>
        </p:style>
      </p:cxnSp>
      <p:pic>
        <p:nvPicPr>
          <p:cNvPr id="9" name="图片 9"/>
          <p:cNvPicPr>
            <a:picLocks noChangeAspect="1"/>
          </p:cNvPicPr>
          <p:nvPr userDrawn="1"/>
        </p:nvPicPr>
        <p:blipFill>
          <a:blip r:embed="rId6" cstate="print"/>
          <a:srcRect/>
          <a:stretch>
            <a:fillRect/>
          </a:stretch>
        </p:blipFill>
        <p:spPr bwMode="auto">
          <a:xfrm>
            <a:off x="6659563" y="-142875"/>
            <a:ext cx="2484437" cy="908050"/>
          </a:xfrm>
          <a:prstGeom prst="rect">
            <a:avLst/>
          </a:prstGeom>
          <a:noFill/>
          <a:ln w="9525">
            <a:noFill/>
            <a:miter lim="800000"/>
            <a:headEnd/>
            <a:tailEnd/>
          </a:ln>
        </p:spPr>
      </p:pic>
      <p:pic>
        <p:nvPicPr>
          <p:cNvPr id="10" name="图片 7"/>
          <p:cNvPicPr>
            <a:picLocks noChangeAspect="1"/>
          </p:cNvPicPr>
          <p:nvPr userDrawn="1"/>
        </p:nvPicPr>
        <p:blipFill>
          <a:blip r:embed="rId7" cstate="print">
            <a:clrChange>
              <a:clrFrom>
                <a:srgbClr val="004A87"/>
              </a:clrFrom>
              <a:clrTo>
                <a:srgbClr val="004A87">
                  <a:alpha val="0"/>
                </a:srgbClr>
              </a:clrTo>
            </a:clrChange>
          </a:blip>
          <a:srcRect/>
          <a:stretch>
            <a:fillRect/>
          </a:stretch>
        </p:blipFill>
        <p:spPr bwMode="auto">
          <a:xfrm>
            <a:off x="752475" y="461963"/>
            <a:ext cx="1516063" cy="276225"/>
          </a:xfrm>
          <a:prstGeom prst="rect">
            <a:avLst/>
          </a:prstGeom>
          <a:noFill/>
          <a:ln w="9525">
            <a:noFill/>
            <a:miter lim="800000"/>
            <a:headEnd/>
            <a:tailEnd/>
          </a:ln>
        </p:spPr>
      </p:pic>
      <p:sp>
        <p:nvSpPr>
          <p:cNvPr id="2" name="标题 1"/>
          <p:cNvSpPr>
            <a:spLocks noGrp="1"/>
          </p:cNvSpPr>
          <p:nvPr>
            <p:ph type="ctrTitle"/>
          </p:nvPr>
        </p:nvSpPr>
        <p:spPr>
          <a:xfrm>
            <a:off x="714348" y="2786058"/>
            <a:ext cx="7772400" cy="1470025"/>
          </a:xfrm>
          <a:prstGeom prst="rect">
            <a:avLst/>
          </a:prstGeom>
        </p:spPr>
        <p:txBody>
          <a:bodyPr/>
          <a:lstStyle>
            <a:lvl1pPr algn="l">
              <a:defRPr b="1">
                <a:solidFill>
                  <a:schemeClr val="tx2"/>
                </a:solidFill>
                <a:latin typeface="微软雅黑" pitchFamily="34" charset="-122"/>
                <a:ea typeface="微软雅黑" pitchFamily="34" charset="-122"/>
              </a:defRPr>
            </a:lvl1pPr>
          </a:lstStyle>
          <a:p>
            <a:r>
              <a:rPr lang="zh-CN" altLang="en-US" dirty="0" smtClean="0"/>
              <a:t>单击此处编辑母版标题样式</a:t>
            </a:r>
            <a:endParaRPr lang="zh-CN" altLang="en-US" dirty="0"/>
          </a:p>
        </p:txBody>
      </p:sp>
      <p:sp>
        <p:nvSpPr>
          <p:cNvPr id="3" name="副标题 2"/>
          <p:cNvSpPr>
            <a:spLocks noGrp="1"/>
          </p:cNvSpPr>
          <p:nvPr>
            <p:ph type="subTitle" idx="1"/>
          </p:nvPr>
        </p:nvSpPr>
        <p:spPr>
          <a:xfrm>
            <a:off x="714348" y="3714752"/>
            <a:ext cx="6400800" cy="1752600"/>
          </a:xfrm>
          <a:prstGeom prst="rect">
            <a:avLst/>
          </a:prstGeom>
        </p:spPr>
        <p:txBody>
          <a:bodyPr/>
          <a:lstStyle>
            <a:lvl1pPr marL="0" indent="0" algn="l">
              <a:buNone/>
              <a:defRPr b="1">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dirty="0" smtClean="0"/>
              <a:t>单击此处编辑母版副标题样式</a:t>
            </a:r>
            <a:endParaRPr lang="zh-CN"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标题和内容">
    <p:spTree>
      <p:nvGrpSpPr>
        <p:cNvPr id="1" name=""/>
        <p:cNvGrpSpPr/>
        <p:nvPr/>
      </p:nvGrpSpPr>
      <p:grpSpPr>
        <a:xfrm>
          <a:off x="0" y="0"/>
          <a:ext cx="0" cy="0"/>
          <a:chOff x="0" y="0"/>
          <a:chExt cx="0" cy="0"/>
        </a:xfrm>
      </p:grpSpPr>
      <p:pic>
        <p:nvPicPr>
          <p:cNvPr id="5" name="图片 1" descr="PPT.jpg"/>
          <p:cNvPicPr>
            <a:picLocks noChangeAspect="1"/>
          </p:cNvPicPr>
          <p:nvPr userDrawn="1"/>
        </p:nvPicPr>
        <p:blipFill>
          <a:blip r:embed="rId2" cstate="print"/>
          <a:srcRect b="20924"/>
          <a:stretch>
            <a:fillRect/>
          </a:stretch>
        </p:blipFill>
        <p:spPr bwMode="auto">
          <a:xfrm>
            <a:off x="0" y="0"/>
            <a:ext cx="9144000" cy="6858000"/>
          </a:xfrm>
          <a:prstGeom prst="rect">
            <a:avLst/>
          </a:prstGeom>
          <a:noFill/>
          <a:ln w="9525">
            <a:noFill/>
            <a:miter lim="800000"/>
            <a:headEnd/>
            <a:tailEnd/>
          </a:ln>
        </p:spPr>
      </p:pic>
      <p:pic>
        <p:nvPicPr>
          <p:cNvPr id="6" name="图片 2" descr="PPT.jpg"/>
          <p:cNvPicPr>
            <a:picLocks noChangeAspect="1"/>
          </p:cNvPicPr>
          <p:nvPr userDrawn="1"/>
        </p:nvPicPr>
        <p:blipFill>
          <a:blip r:embed="rId2" cstate="print"/>
          <a:srcRect b="20924"/>
          <a:stretch>
            <a:fillRect/>
          </a:stretch>
        </p:blipFill>
        <p:spPr bwMode="auto">
          <a:xfrm>
            <a:off x="0" y="0"/>
            <a:ext cx="9144000" cy="6858000"/>
          </a:xfrm>
          <a:prstGeom prst="rect">
            <a:avLst/>
          </a:prstGeom>
          <a:noFill/>
          <a:ln w="9525">
            <a:noFill/>
            <a:miter lim="800000"/>
            <a:headEnd/>
            <a:tailEnd/>
          </a:ln>
        </p:spPr>
      </p:pic>
      <p:pic>
        <p:nvPicPr>
          <p:cNvPr id="7" name="图片 3"/>
          <p:cNvPicPr>
            <a:picLocks noChangeAspect="1"/>
          </p:cNvPicPr>
          <p:nvPr userDrawn="1"/>
        </p:nvPicPr>
        <p:blipFill>
          <a:blip r:embed="rId3" cstate="print"/>
          <a:srcRect/>
          <a:stretch>
            <a:fillRect/>
          </a:stretch>
        </p:blipFill>
        <p:spPr bwMode="auto">
          <a:xfrm>
            <a:off x="0" y="0"/>
            <a:ext cx="9144000" cy="787400"/>
          </a:xfrm>
          <a:prstGeom prst="rect">
            <a:avLst/>
          </a:prstGeom>
          <a:noFill/>
          <a:ln w="9525">
            <a:noFill/>
            <a:miter lim="800000"/>
            <a:headEnd/>
            <a:tailEnd/>
          </a:ln>
        </p:spPr>
      </p:pic>
      <p:grpSp>
        <p:nvGrpSpPr>
          <p:cNvPr id="8" name="组合 4"/>
          <p:cNvGrpSpPr>
            <a:grpSpLocks/>
          </p:cNvGrpSpPr>
          <p:nvPr userDrawn="1"/>
        </p:nvGrpSpPr>
        <p:grpSpPr bwMode="auto">
          <a:xfrm>
            <a:off x="107950" y="14288"/>
            <a:ext cx="2671763" cy="750887"/>
            <a:chOff x="107504" y="14388"/>
            <a:chExt cx="2672072" cy="750316"/>
          </a:xfrm>
        </p:grpSpPr>
        <p:pic>
          <p:nvPicPr>
            <p:cNvPr id="9" name="图片 5"/>
            <p:cNvPicPr>
              <a:picLocks noChangeAspect="1"/>
            </p:cNvPicPr>
            <p:nvPr userDrawn="1"/>
          </p:nvPicPr>
          <p:blipFill>
            <a:blip r:embed="rId4" cstate="print">
              <a:clrChange>
                <a:clrFrom>
                  <a:srgbClr val="004A87"/>
                </a:clrFrom>
                <a:clrTo>
                  <a:srgbClr val="004A87">
                    <a:alpha val="0"/>
                  </a:srgbClr>
                </a:clrTo>
              </a:clrChange>
            </a:blip>
            <a:srcRect/>
            <a:stretch>
              <a:fillRect/>
            </a:stretch>
          </p:blipFill>
          <p:spPr bwMode="auto">
            <a:xfrm>
              <a:off x="668497" y="14388"/>
              <a:ext cx="2111079" cy="750316"/>
            </a:xfrm>
            <a:prstGeom prst="rect">
              <a:avLst/>
            </a:prstGeom>
            <a:noFill/>
            <a:ln w="9525">
              <a:noFill/>
              <a:miter lim="800000"/>
              <a:headEnd/>
              <a:tailEnd/>
            </a:ln>
          </p:spPr>
        </p:pic>
        <p:pic>
          <p:nvPicPr>
            <p:cNvPr id="10" name="图片 6"/>
            <p:cNvPicPr>
              <a:picLocks noChangeAspect="1"/>
            </p:cNvPicPr>
            <p:nvPr userDrawn="1"/>
          </p:nvPicPr>
          <p:blipFill>
            <a:blip r:embed="rId5" cstate="print">
              <a:clrChange>
                <a:clrFrom>
                  <a:srgbClr val="005188"/>
                </a:clrFrom>
                <a:clrTo>
                  <a:srgbClr val="005188">
                    <a:alpha val="0"/>
                  </a:srgbClr>
                </a:clrTo>
              </a:clrChange>
            </a:blip>
            <a:srcRect/>
            <a:stretch>
              <a:fillRect/>
            </a:stretch>
          </p:blipFill>
          <p:spPr bwMode="auto">
            <a:xfrm>
              <a:off x="107504" y="75497"/>
              <a:ext cx="593794" cy="610292"/>
            </a:xfrm>
            <a:prstGeom prst="rect">
              <a:avLst/>
            </a:prstGeom>
            <a:noFill/>
            <a:ln w="9525">
              <a:noFill/>
              <a:miter lim="800000"/>
              <a:headEnd/>
              <a:tailEnd/>
            </a:ln>
          </p:spPr>
        </p:pic>
      </p:grpSp>
      <p:cxnSp>
        <p:nvCxnSpPr>
          <p:cNvPr id="11" name="直接连接符 10"/>
          <p:cNvCxnSpPr/>
          <p:nvPr userDrawn="1"/>
        </p:nvCxnSpPr>
        <p:spPr>
          <a:xfrm flipV="1">
            <a:off x="0" y="777875"/>
            <a:ext cx="9144000" cy="9525"/>
          </a:xfrm>
          <a:prstGeom prst="line">
            <a:avLst/>
          </a:prstGeom>
          <a:ln>
            <a:solidFill>
              <a:schemeClr val="accent6">
                <a:lumMod val="60000"/>
                <a:lumOff val="40000"/>
              </a:schemeClr>
            </a:solidFill>
          </a:ln>
        </p:spPr>
        <p:style>
          <a:lnRef idx="3">
            <a:schemeClr val="accent6"/>
          </a:lnRef>
          <a:fillRef idx="0">
            <a:schemeClr val="accent6"/>
          </a:fillRef>
          <a:effectRef idx="2">
            <a:schemeClr val="accent6"/>
          </a:effectRef>
          <a:fontRef idx="minor">
            <a:schemeClr val="tx1"/>
          </a:fontRef>
        </p:style>
      </p:cxnSp>
      <p:pic>
        <p:nvPicPr>
          <p:cNvPr id="12" name="图片 9"/>
          <p:cNvPicPr>
            <a:picLocks noChangeAspect="1"/>
          </p:cNvPicPr>
          <p:nvPr userDrawn="1"/>
        </p:nvPicPr>
        <p:blipFill>
          <a:blip r:embed="rId6" cstate="print"/>
          <a:srcRect/>
          <a:stretch>
            <a:fillRect/>
          </a:stretch>
        </p:blipFill>
        <p:spPr bwMode="auto">
          <a:xfrm>
            <a:off x="6659563" y="-142875"/>
            <a:ext cx="2484437" cy="908050"/>
          </a:xfrm>
          <a:prstGeom prst="rect">
            <a:avLst/>
          </a:prstGeom>
          <a:noFill/>
          <a:ln w="9525">
            <a:noFill/>
            <a:miter lim="800000"/>
            <a:headEnd/>
            <a:tailEnd/>
          </a:ln>
        </p:spPr>
      </p:pic>
      <p:sp>
        <p:nvSpPr>
          <p:cNvPr id="2" name="标题 1"/>
          <p:cNvSpPr>
            <a:spLocks noGrp="1"/>
          </p:cNvSpPr>
          <p:nvPr>
            <p:ph type="title"/>
          </p:nvPr>
        </p:nvSpPr>
        <p:spPr>
          <a:xfrm>
            <a:off x="428596" y="785794"/>
            <a:ext cx="8229600" cy="1143000"/>
          </a:xfrm>
          <a:prstGeom prst="rect">
            <a:avLst/>
          </a:prstGeom>
        </p:spPr>
        <p:txBody>
          <a:bodyPr>
            <a:normAutofit/>
          </a:bodyPr>
          <a:lstStyle>
            <a:lvl1pPr algn="l">
              <a:defRPr sz="3200" b="1">
                <a:effectLst/>
                <a:latin typeface="黑体" pitchFamily="49" charset="-122"/>
                <a:ea typeface="黑体" pitchFamily="49" charset="-122"/>
              </a:defRPr>
            </a:lvl1pPr>
          </a:lstStyle>
          <a:p>
            <a:r>
              <a:rPr lang="zh-CN" altLang="en-US" dirty="0" smtClean="0"/>
              <a:t>单击此处编辑母版标题样式</a:t>
            </a:r>
            <a:endParaRPr lang="zh-CN" altLang="en-US" dirty="0"/>
          </a:p>
        </p:txBody>
      </p:sp>
      <p:sp>
        <p:nvSpPr>
          <p:cNvPr id="3" name="内容占位符 2"/>
          <p:cNvSpPr>
            <a:spLocks noGrp="1"/>
          </p:cNvSpPr>
          <p:nvPr>
            <p:ph idx="1"/>
          </p:nvPr>
        </p:nvSpPr>
        <p:spPr>
          <a:xfrm>
            <a:off x="457200" y="1600200"/>
            <a:ext cx="8229600" cy="4525963"/>
          </a:xfrm>
          <a:prstGeom prst="rect">
            <a:avLst/>
          </a:prstGeom>
        </p:spPr>
        <p:txBody>
          <a:bodyPr/>
          <a:lstStyle>
            <a:lvl1pPr>
              <a:defRPr>
                <a:latin typeface="黑体" pitchFamily="49" charset="-122"/>
                <a:ea typeface="黑体" pitchFamily="49" charset="-122"/>
              </a:defRPr>
            </a:lvl1pPr>
            <a:lvl2pPr>
              <a:defRPr>
                <a:latin typeface="黑体" pitchFamily="49" charset="-122"/>
                <a:ea typeface="黑体" pitchFamily="49" charset="-122"/>
              </a:defRPr>
            </a:lvl2pPr>
            <a:lvl3pPr>
              <a:defRPr>
                <a:latin typeface="黑体" pitchFamily="49" charset="-122"/>
                <a:ea typeface="黑体" pitchFamily="49" charset="-122"/>
              </a:defRPr>
            </a:lvl3pPr>
            <a:lvl4pPr>
              <a:defRPr>
                <a:latin typeface="黑体" pitchFamily="49" charset="-122"/>
                <a:ea typeface="黑体" pitchFamily="49" charset="-122"/>
              </a:defRPr>
            </a:lvl4pPr>
            <a:lvl5pPr>
              <a:defRPr>
                <a:latin typeface="黑体" pitchFamily="49" charset="-122"/>
                <a:ea typeface="黑体" pitchFamily="49" charset="-122"/>
              </a:defRPr>
            </a:lvl5pPr>
          </a:lstStyle>
          <a:p>
            <a:pPr lvl="0"/>
            <a:r>
              <a:rPr lang="zh-CN" altLang="en-US" dirty="0" smtClean="0"/>
              <a:t>单击此处编辑母版文本样式</a:t>
            </a:r>
          </a:p>
        </p:txBody>
      </p:sp>
      <p:sp>
        <p:nvSpPr>
          <p:cNvPr id="18" name="内容占位符 2"/>
          <p:cNvSpPr>
            <a:spLocks noGrp="1"/>
          </p:cNvSpPr>
          <p:nvPr>
            <p:ph idx="13"/>
          </p:nvPr>
        </p:nvSpPr>
        <p:spPr>
          <a:xfrm>
            <a:off x="323850" y="2133600"/>
            <a:ext cx="8064500" cy="3600450"/>
          </a:xfrm>
          <a:prstGeom prst="rect">
            <a:avLst/>
          </a:prstGeom>
        </p:spPr>
        <p:txBody>
          <a:bodyPr/>
          <a:lstStyle>
            <a:lvl1pPr>
              <a:defRPr b="1">
                <a:solidFill>
                  <a:srgbClr val="00478B"/>
                </a:solidFill>
                <a:latin typeface="微软雅黑" pitchFamily="34" charset="-122"/>
                <a:ea typeface="微软雅黑" pitchFamily="34" charset="-122"/>
              </a:defRPr>
            </a:lvl1pPr>
            <a:lvl2pPr>
              <a:defRPr b="1">
                <a:solidFill>
                  <a:srgbClr val="00478B"/>
                </a:solidFill>
                <a:latin typeface="微软雅黑" pitchFamily="34" charset="-122"/>
                <a:ea typeface="微软雅黑" pitchFamily="34" charset="-122"/>
              </a:defRPr>
            </a:lvl2pPr>
            <a:lvl3pPr>
              <a:defRPr b="1">
                <a:solidFill>
                  <a:srgbClr val="00478B"/>
                </a:solidFill>
                <a:latin typeface="微软雅黑" pitchFamily="34" charset="-122"/>
                <a:ea typeface="微软雅黑" pitchFamily="34" charset="-122"/>
              </a:defRPr>
            </a:lvl3pPr>
            <a:lvl4pPr>
              <a:defRPr b="1">
                <a:solidFill>
                  <a:srgbClr val="00478B"/>
                </a:solidFill>
                <a:latin typeface="微软雅黑" pitchFamily="34" charset="-122"/>
                <a:ea typeface="微软雅黑" pitchFamily="34" charset="-122"/>
              </a:defRPr>
            </a:lvl4pPr>
            <a:lvl5pPr>
              <a:defRPr b="1">
                <a:solidFill>
                  <a:srgbClr val="00478B"/>
                </a:solidFill>
                <a:latin typeface="微软雅黑" pitchFamily="34" charset="-122"/>
                <a:ea typeface="微软雅黑" pitchFamily="34" charset="-122"/>
              </a:defRPr>
            </a:lvl5pPr>
          </a:lstStyle>
          <a:p>
            <a:pPr lvl="0"/>
            <a:r>
              <a:rPr lang="zh-CN" altLang="en-US" dirty="0" smtClean="0"/>
              <a:t>单击此处编辑母版文本样式</a:t>
            </a:r>
          </a:p>
          <a:p>
            <a:pPr lvl="1"/>
            <a:r>
              <a:rPr lang="zh-CN" altLang="en-US" dirty="0" smtClean="0"/>
              <a:t>第二级</a:t>
            </a:r>
          </a:p>
          <a:p>
            <a:pPr lvl="2"/>
            <a:r>
              <a:rPr lang="zh-CN" altLang="en-US" dirty="0" smtClean="0"/>
              <a:t>第三级</a:t>
            </a:r>
          </a:p>
          <a:p>
            <a:pPr lvl="3"/>
            <a:r>
              <a:rPr lang="zh-CN" altLang="en-US" dirty="0" smtClean="0"/>
              <a:t>第四级</a:t>
            </a:r>
          </a:p>
          <a:p>
            <a:pPr lvl="4"/>
            <a:r>
              <a:rPr lang="zh-CN" altLang="en-US" dirty="0" smtClean="0"/>
              <a:t>第五级</a:t>
            </a:r>
            <a:endParaRPr lang="zh-CN" altLang="en-US" dirty="0"/>
          </a:p>
        </p:txBody>
      </p:sp>
      <p:sp>
        <p:nvSpPr>
          <p:cNvPr id="13" name="灯片编号占位符 5"/>
          <p:cNvSpPr>
            <a:spLocks noGrp="1"/>
          </p:cNvSpPr>
          <p:nvPr>
            <p:ph type="sldNum" sz="quarter" idx="14"/>
          </p:nvPr>
        </p:nvSpPr>
        <p:spPr>
          <a:xfrm>
            <a:off x="6553200" y="6286500"/>
            <a:ext cx="2133600" cy="365125"/>
          </a:xfrm>
          <a:prstGeom prst="rect">
            <a:avLst/>
          </a:prstGeom>
        </p:spPr>
        <p:txBody>
          <a:bodyPr/>
          <a:lstStyle>
            <a:lvl1pPr algn="r" fontAlgn="auto">
              <a:spcBef>
                <a:spcPts val="0"/>
              </a:spcBef>
              <a:spcAft>
                <a:spcPts val="0"/>
              </a:spcAft>
              <a:defRPr>
                <a:solidFill>
                  <a:schemeClr val="tx1"/>
                </a:solidFill>
                <a:effectLst/>
                <a:latin typeface="Times New Roman" pitchFamily="18" charset="0"/>
                <a:ea typeface="+mn-ea"/>
                <a:cs typeface="Times New Roman" pitchFamily="18" charset="0"/>
              </a:defRPr>
            </a:lvl1pPr>
          </a:lstStyle>
          <a:p>
            <a:pPr>
              <a:defRPr/>
            </a:pPr>
            <a:fld id="{EF8436B8-15CB-47D7-89EA-8DE420411679}" type="slidenum">
              <a:rPr lang="zh-CN" altLang="en-US"/>
              <a:pPr>
                <a:defRPr/>
              </a:pPr>
              <a:t>‹#›</a:t>
            </a:fld>
            <a:endParaRPr lang="zh-CN" altLang="en-US" dirty="0"/>
          </a:p>
        </p:txBody>
      </p:sp>
      <p:sp>
        <p:nvSpPr>
          <p:cNvPr id="14" name="Rectangle 4"/>
          <p:cNvSpPr>
            <a:spLocks noGrp="1" noChangeArrowheads="1"/>
          </p:cNvSpPr>
          <p:nvPr>
            <p:ph type="dt" sz="half" idx="15"/>
          </p:nvPr>
        </p:nvSpPr>
        <p:spPr>
          <a:xfrm>
            <a:off x="457200" y="6245225"/>
            <a:ext cx="2133600" cy="476250"/>
          </a:xfrm>
          <a:prstGeom prst="rect">
            <a:avLst/>
          </a:prstGeom>
        </p:spPr>
        <p:txBody>
          <a:bodyPr/>
          <a:lstStyle>
            <a:lvl1pPr fontAlgn="auto">
              <a:spcBef>
                <a:spcPts val="0"/>
              </a:spcBef>
              <a:spcAft>
                <a:spcPts val="0"/>
              </a:spcAft>
              <a:defRPr b="1">
                <a:solidFill>
                  <a:srgbClr val="00478B"/>
                </a:solidFill>
                <a:latin typeface="微软雅黑" pitchFamily="34" charset="-122"/>
                <a:ea typeface="微软雅黑" pitchFamily="34" charset="-122"/>
              </a:defRPr>
            </a:lvl1pPr>
          </a:lstStyle>
          <a:p>
            <a:pPr>
              <a:defRPr/>
            </a:pPr>
            <a:endParaRPr lang="en-US" altLang="zh-CN"/>
          </a:p>
        </p:txBody>
      </p:sp>
      <p:sp>
        <p:nvSpPr>
          <p:cNvPr id="15" name="Rectangle 5"/>
          <p:cNvSpPr>
            <a:spLocks noGrp="1" noChangeArrowheads="1"/>
          </p:cNvSpPr>
          <p:nvPr>
            <p:ph type="ftr" sz="quarter" idx="16"/>
          </p:nvPr>
        </p:nvSpPr>
        <p:spPr>
          <a:xfrm>
            <a:off x="3124200" y="6245225"/>
            <a:ext cx="2895600" cy="476250"/>
          </a:xfrm>
          <a:prstGeom prst="rect">
            <a:avLst/>
          </a:prstGeom>
        </p:spPr>
        <p:txBody>
          <a:bodyPr/>
          <a:lstStyle>
            <a:lvl1pPr fontAlgn="auto">
              <a:spcBef>
                <a:spcPts val="0"/>
              </a:spcBef>
              <a:spcAft>
                <a:spcPts val="0"/>
              </a:spcAft>
              <a:defRPr b="1">
                <a:solidFill>
                  <a:srgbClr val="00478B"/>
                </a:solidFill>
                <a:latin typeface="微软雅黑" pitchFamily="34" charset="-122"/>
                <a:ea typeface="微软雅黑" pitchFamily="34" charset="-122"/>
              </a:defRPr>
            </a:lvl1pPr>
          </a:lstStyle>
          <a:p>
            <a:pPr>
              <a:defRPr/>
            </a:pPr>
            <a:endParaRPr lang="en-US" altLang="zh-C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标题和内容">
    <p:spTree>
      <p:nvGrpSpPr>
        <p:cNvPr id="1" name=""/>
        <p:cNvGrpSpPr/>
        <p:nvPr/>
      </p:nvGrpSpPr>
      <p:grpSpPr>
        <a:xfrm>
          <a:off x="0" y="0"/>
          <a:ext cx="0" cy="0"/>
          <a:chOff x="0" y="0"/>
          <a:chExt cx="0" cy="0"/>
        </a:xfrm>
      </p:grpSpPr>
      <p:pic>
        <p:nvPicPr>
          <p:cNvPr id="6" name="图片 1" descr="PPT.jpg"/>
          <p:cNvPicPr>
            <a:picLocks noChangeAspect="1"/>
          </p:cNvPicPr>
          <p:nvPr userDrawn="1"/>
        </p:nvPicPr>
        <p:blipFill>
          <a:blip r:embed="rId2" cstate="print"/>
          <a:srcRect b="20924"/>
          <a:stretch>
            <a:fillRect/>
          </a:stretch>
        </p:blipFill>
        <p:spPr bwMode="auto">
          <a:xfrm>
            <a:off x="0" y="0"/>
            <a:ext cx="9144000" cy="6858000"/>
          </a:xfrm>
          <a:prstGeom prst="rect">
            <a:avLst/>
          </a:prstGeom>
          <a:noFill/>
          <a:ln w="9525">
            <a:noFill/>
            <a:miter lim="800000"/>
            <a:headEnd/>
            <a:tailEnd/>
          </a:ln>
        </p:spPr>
      </p:pic>
      <p:pic>
        <p:nvPicPr>
          <p:cNvPr id="7" name="图片 2" descr="PPT.jpg"/>
          <p:cNvPicPr>
            <a:picLocks noChangeAspect="1"/>
          </p:cNvPicPr>
          <p:nvPr userDrawn="1"/>
        </p:nvPicPr>
        <p:blipFill>
          <a:blip r:embed="rId2" cstate="print"/>
          <a:srcRect b="20924"/>
          <a:stretch>
            <a:fillRect/>
          </a:stretch>
        </p:blipFill>
        <p:spPr bwMode="auto">
          <a:xfrm>
            <a:off x="0" y="0"/>
            <a:ext cx="9144000" cy="6858000"/>
          </a:xfrm>
          <a:prstGeom prst="rect">
            <a:avLst/>
          </a:prstGeom>
          <a:noFill/>
          <a:ln w="9525">
            <a:noFill/>
            <a:miter lim="800000"/>
            <a:headEnd/>
            <a:tailEnd/>
          </a:ln>
        </p:spPr>
      </p:pic>
      <p:pic>
        <p:nvPicPr>
          <p:cNvPr id="8" name="图片 3"/>
          <p:cNvPicPr>
            <a:picLocks noChangeAspect="1"/>
          </p:cNvPicPr>
          <p:nvPr userDrawn="1"/>
        </p:nvPicPr>
        <p:blipFill>
          <a:blip r:embed="rId3" cstate="print"/>
          <a:srcRect/>
          <a:stretch>
            <a:fillRect/>
          </a:stretch>
        </p:blipFill>
        <p:spPr bwMode="auto">
          <a:xfrm>
            <a:off x="0" y="0"/>
            <a:ext cx="9144000" cy="787400"/>
          </a:xfrm>
          <a:prstGeom prst="rect">
            <a:avLst/>
          </a:prstGeom>
          <a:noFill/>
          <a:ln w="9525">
            <a:noFill/>
            <a:miter lim="800000"/>
            <a:headEnd/>
            <a:tailEnd/>
          </a:ln>
        </p:spPr>
      </p:pic>
      <p:grpSp>
        <p:nvGrpSpPr>
          <p:cNvPr id="9" name="组合 4"/>
          <p:cNvGrpSpPr>
            <a:grpSpLocks/>
          </p:cNvGrpSpPr>
          <p:nvPr userDrawn="1"/>
        </p:nvGrpSpPr>
        <p:grpSpPr bwMode="auto">
          <a:xfrm>
            <a:off x="107950" y="14288"/>
            <a:ext cx="2671763" cy="750887"/>
            <a:chOff x="107504" y="14388"/>
            <a:chExt cx="2672072" cy="750316"/>
          </a:xfrm>
        </p:grpSpPr>
        <p:pic>
          <p:nvPicPr>
            <p:cNvPr id="10" name="图片 5"/>
            <p:cNvPicPr>
              <a:picLocks noChangeAspect="1"/>
            </p:cNvPicPr>
            <p:nvPr userDrawn="1"/>
          </p:nvPicPr>
          <p:blipFill>
            <a:blip r:embed="rId4" cstate="print">
              <a:clrChange>
                <a:clrFrom>
                  <a:srgbClr val="004A87"/>
                </a:clrFrom>
                <a:clrTo>
                  <a:srgbClr val="004A87">
                    <a:alpha val="0"/>
                  </a:srgbClr>
                </a:clrTo>
              </a:clrChange>
            </a:blip>
            <a:srcRect/>
            <a:stretch>
              <a:fillRect/>
            </a:stretch>
          </p:blipFill>
          <p:spPr bwMode="auto">
            <a:xfrm>
              <a:off x="668497" y="14388"/>
              <a:ext cx="2111079" cy="750316"/>
            </a:xfrm>
            <a:prstGeom prst="rect">
              <a:avLst/>
            </a:prstGeom>
            <a:noFill/>
            <a:ln w="9525">
              <a:noFill/>
              <a:miter lim="800000"/>
              <a:headEnd/>
              <a:tailEnd/>
            </a:ln>
          </p:spPr>
        </p:pic>
        <p:pic>
          <p:nvPicPr>
            <p:cNvPr id="11" name="图片 6"/>
            <p:cNvPicPr>
              <a:picLocks noChangeAspect="1"/>
            </p:cNvPicPr>
            <p:nvPr userDrawn="1"/>
          </p:nvPicPr>
          <p:blipFill>
            <a:blip r:embed="rId5" cstate="print">
              <a:clrChange>
                <a:clrFrom>
                  <a:srgbClr val="005188"/>
                </a:clrFrom>
                <a:clrTo>
                  <a:srgbClr val="005188">
                    <a:alpha val="0"/>
                  </a:srgbClr>
                </a:clrTo>
              </a:clrChange>
            </a:blip>
            <a:srcRect/>
            <a:stretch>
              <a:fillRect/>
            </a:stretch>
          </p:blipFill>
          <p:spPr bwMode="auto">
            <a:xfrm>
              <a:off x="107504" y="75497"/>
              <a:ext cx="593794" cy="610292"/>
            </a:xfrm>
            <a:prstGeom prst="rect">
              <a:avLst/>
            </a:prstGeom>
            <a:noFill/>
            <a:ln w="9525">
              <a:noFill/>
              <a:miter lim="800000"/>
              <a:headEnd/>
              <a:tailEnd/>
            </a:ln>
          </p:spPr>
        </p:pic>
      </p:grpSp>
      <p:cxnSp>
        <p:nvCxnSpPr>
          <p:cNvPr id="12" name="直接连接符 11"/>
          <p:cNvCxnSpPr/>
          <p:nvPr userDrawn="1"/>
        </p:nvCxnSpPr>
        <p:spPr>
          <a:xfrm flipV="1">
            <a:off x="0" y="777875"/>
            <a:ext cx="9144000" cy="9525"/>
          </a:xfrm>
          <a:prstGeom prst="line">
            <a:avLst/>
          </a:prstGeom>
          <a:ln>
            <a:solidFill>
              <a:schemeClr val="accent6">
                <a:lumMod val="60000"/>
                <a:lumOff val="40000"/>
              </a:schemeClr>
            </a:solidFill>
          </a:ln>
        </p:spPr>
        <p:style>
          <a:lnRef idx="3">
            <a:schemeClr val="accent6"/>
          </a:lnRef>
          <a:fillRef idx="0">
            <a:schemeClr val="accent6"/>
          </a:fillRef>
          <a:effectRef idx="2">
            <a:schemeClr val="accent6"/>
          </a:effectRef>
          <a:fontRef idx="minor">
            <a:schemeClr val="tx1"/>
          </a:fontRef>
        </p:style>
      </p:cxnSp>
      <p:pic>
        <p:nvPicPr>
          <p:cNvPr id="13" name="图片 9"/>
          <p:cNvPicPr>
            <a:picLocks noChangeAspect="1"/>
          </p:cNvPicPr>
          <p:nvPr userDrawn="1"/>
        </p:nvPicPr>
        <p:blipFill>
          <a:blip r:embed="rId6" cstate="print"/>
          <a:srcRect/>
          <a:stretch>
            <a:fillRect/>
          </a:stretch>
        </p:blipFill>
        <p:spPr bwMode="auto">
          <a:xfrm>
            <a:off x="6659563" y="-142875"/>
            <a:ext cx="2484437" cy="908050"/>
          </a:xfrm>
          <a:prstGeom prst="rect">
            <a:avLst/>
          </a:prstGeom>
          <a:noFill/>
          <a:ln w="9525">
            <a:noFill/>
            <a:miter lim="800000"/>
            <a:headEnd/>
            <a:tailEnd/>
          </a:ln>
        </p:spPr>
      </p:pic>
      <p:sp>
        <p:nvSpPr>
          <p:cNvPr id="14" name="标题 1"/>
          <p:cNvSpPr txBox="1">
            <a:spLocks/>
          </p:cNvSpPr>
          <p:nvPr userDrawn="1"/>
        </p:nvSpPr>
        <p:spPr>
          <a:xfrm>
            <a:off x="250825" y="1163638"/>
            <a:ext cx="8229600" cy="752475"/>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fontAlgn="auto">
              <a:spcAft>
                <a:spcPts val="0"/>
              </a:spcAft>
              <a:defRPr/>
            </a:pPr>
            <a:r>
              <a:rPr lang="zh-CN" altLang="en-US" sz="3200" b="1" dirty="0" smtClean="0">
                <a:solidFill>
                  <a:srgbClr val="00478B"/>
                </a:solidFill>
                <a:latin typeface="微软雅黑" pitchFamily="34" charset="-122"/>
                <a:ea typeface="微软雅黑" pitchFamily="34" charset="-122"/>
                <a:cs typeface="+mn-cs"/>
              </a:rPr>
              <a:t>单击此处编辑母版标题样式</a:t>
            </a:r>
            <a:endParaRPr lang="zh-CN" altLang="en-US" sz="3200" b="1" dirty="0">
              <a:solidFill>
                <a:srgbClr val="00478B"/>
              </a:solidFill>
              <a:latin typeface="微软雅黑" pitchFamily="34" charset="-122"/>
              <a:ea typeface="微软雅黑" pitchFamily="34" charset="-122"/>
              <a:cs typeface="+mn-cs"/>
            </a:endParaRPr>
          </a:p>
        </p:txBody>
      </p:sp>
      <p:sp>
        <p:nvSpPr>
          <p:cNvPr id="2" name="标题 1"/>
          <p:cNvSpPr>
            <a:spLocks noGrp="1"/>
          </p:cNvSpPr>
          <p:nvPr>
            <p:ph type="title"/>
          </p:nvPr>
        </p:nvSpPr>
        <p:spPr>
          <a:xfrm>
            <a:off x="428596" y="785794"/>
            <a:ext cx="8229600" cy="1143000"/>
          </a:xfrm>
          <a:prstGeom prst="rect">
            <a:avLst/>
          </a:prstGeom>
        </p:spPr>
        <p:txBody>
          <a:bodyPr>
            <a:normAutofit/>
          </a:bodyPr>
          <a:lstStyle>
            <a:lvl1pPr algn="l">
              <a:defRPr sz="3200" b="1">
                <a:effectLst/>
                <a:latin typeface="黑体" pitchFamily="49" charset="-122"/>
                <a:ea typeface="黑体" pitchFamily="49" charset="-122"/>
              </a:defRPr>
            </a:lvl1pPr>
          </a:lstStyle>
          <a:p>
            <a:r>
              <a:rPr lang="zh-CN" altLang="en-US" dirty="0" smtClean="0"/>
              <a:t>单击此处编辑母版标题样式</a:t>
            </a:r>
            <a:endParaRPr lang="zh-CN" altLang="en-US" dirty="0"/>
          </a:p>
        </p:txBody>
      </p:sp>
      <p:sp>
        <p:nvSpPr>
          <p:cNvPr id="3" name="内容占位符 2"/>
          <p:cNvSpPr>
            <a:spLocks noGrp="1"/>
          </p:cNvSpPr>
          <p:nvPr>
            <p:ph idx="1"/>
          </p:nvPr>
        </p:nvSpPr>
        <p:spPr>
          <a:xfrm>
            <a:off x="457200" y="1600200"/>
            <a:ext cx="8229600" cy="4525963"/>
          </a:xfrm>
          <a:prstGeom prst="rect">
            <a:avLst/>
          </a:prstGeom>
        </p:spPr>
        <p:txBody>
          <a:bodyPr/>
          <a:lstStyle>
            <a:lvl1pPr>
              <a:defRPr>
                <a:latin typeface="黑体" pitchFamily="49" charset="-122"/>
                <a:ea typeface="黑体" pitchFamily="49" charset="-122"/>
              </a:defRPr>
            </a:lvl1pPr>
            <a:lvl2pPr>
              <a:defRPr>
                <a:latin typeface="黑体" pitchFamily="49" charset="-122"/>
                <a:ea typeface="黑体" pitchFamily="49" charset="-122"/>
              </a:defRPr>
            </a:lvl2pPr>
            <a:lvl3pPr>
              <a:defRPr>
                <a:latin typeface="黑体" pitchFamily="49" charset="-122"/>
                <a:ea typeface="黑体" pitchFamily="49" charset="-122"/>
              </a:defRPr>
            </a:lvl3pPr>
            <a:lvl4pPr>
              <a:defRPr>
                <a:latin typeface="黑体" pitchFamily="49" charset="-122"/>
                <a:ea typeface="黑体" pitchFamily="49" charset="-122"/>
              </a:defRPr>
            </a:lvl4pPr>
            <a:lvl5pPr>
              <a:defRPr>
                <a:latin typeface="黑体" pitchFamily="49" charset="-122"/>
                <a:ea typeface="黑体" pitchFamily="49" charset="-122"/>
              </a:defRPr>
            </a:lvl5pPr>
          </a:lstStyle>
          <a:p>
            <a:pPr lvl="0"/>
            <a:r>
              <a:rPr lang="zh-CN" altLang="en-US" dirty="0" smtClean="0"/>
              <a:t>单击此处编辑母版文本样式</a:t>
            </a:r>
          </a:p>
        </p:txBody>
      </p:sp>
      <p:sp>
        <p:nvSpPr>
          <p:cNvPr id="23" name="内容占位符 2"/>
          <p:cNvSpPr>
            <a:spLocks noGrp="1"/>
          </p:cNvSpPr>
          <p:nvPr>
            <p:ph sz="half" idx="13"/>
          </p:nvPr>
        </p:nvSpPr>
        <p:spPr>
          <a:xfrm>
            <a:off x="323850" y="2133600"/>
            <a:ext cx="3956050" cy="3600450"/>
          </a:xfrm>
          <a:prstGeom prst="rect">
            <a:avLst/>
          </a:prstGeom>
        </p:spPr>
        <p:txBody>
          <a:bodyPr/>
          <a:lstStyle>
            <a:lvl1pPr>
              <a:defRPr sz="2800" b="1">
                <a:solidFill>
                  <a:srgbClr val="00478B"/>
                </a:solidFill>
                <a:latin typeface="微软雅黑" pitchFamily="34" charset="-122"/>
                <a:ea typeface="微软雅黑" pitchFamily="34" charset="-122"/>
              </a:defRPr>
            </a:lvl1pPr>
            <a:lvl2pPr>
              <a:defRPr sz="2400" b="1">
                <a:solidFill>
                  <a:srgbClr val="00478B"/>
                </a:solidFill>
                <a:latin typeface="微软雅黑" pitchFamily="34" charset="-122"/>
                <a:ea typeface="微软雅黑" pitchFamily="34" charset="-122"/>
              </a:defRPr>
            </a:lvl2pPr>
            <a:lvl3pPr>
              <a:defRPr sz="2000" b="1">
                <a:solidFill>
                  <a:srgbClr val="00478B"/>
                </a:solidFill>
                <a:latin typeface="微软雅黑" pitchFamily="34" charset="-122"/>
                <a:ea typeface="微软雅黑" pitchFamily="34" charset="-122"/>
              </a:defRPr>
            </a:lvl3pPr>
            <a:lvl4pPr>
              <a:defRPr sz="1800" b="1">
                <a:solidFill>
                  <a:srgbClr val="00478B"/>
                </a:solidFill>
                <a:latin typeface="微软雅黑" pitchFamily="34" charset="-122"/>
                <a:ea typeface="微软雅黑" pitchFamily="34" charset="-122"/>
              </a:defRPr>
            </a:lvl4pPr>
            <a:lvl5pPr>
              <a:defRPr sz="1800" b="1">
                <a:solidFill>
                  <a:srgbClr val="00478B"/>
                </a:solidFill>
                <a:latin typeface="微软雅黑" pitchFamily="34" charset="-122"/>
                <a:ea typeface="微软雅黑" pitchFamily="34" charset="-122"/>
              </a:defRPr>
            </a:lvl5pPr>
            <a:lvl6pPr>
              <a:defRPr sz="1800"/>
            </a:lvl6pPr>
            <a:lvl7pPr>
              <a:defRPr sz="1800"/>
            </a:lvl7pPr>
            <a:lvl8pPr>
              <a:defRPr sz="1800"/>
            </a:lvl8pPr>
            <a:lvl9pPr>
              <a:defRPr sz="1800"/>
            </a:lvl9pPr>
          </a:lstStyle>
          <a:p>
            <a:pPr lvl="0"/>
            <a:r>
              <a:rPr lang="zh-CN" altLang="en-US" dirty="0" smtClean="0"/>
              <a:t>单击此处编辑母版文本样式</a:t>
            </a:r>
          </a:p>
          <a:p>
            <a:pPr lvl="1"/>
            <a:r>
              <a:rPr lang="zh-CN" altLang="en-US" dirty="0" smtClean="0"/>
              <a:t>第二级</a:t>
            </a:r>
          </a:p>
          <a:p>
            <a:pPr lvl="2"/>
            <a:r>
              <a:rPr lang="zh-CN" altLang="en-US" dirty="0" smtClean="0"/>
              <a:t>第三级</a:t>
            </a:r>
          </a:p>
          <a:p>
            <a:pPr lvl="3"/>
            <a:r>
              <a:rPr lang="zh-CN" altLang="en-US" dirty="0" smtClean="0"/>
              <a:t>第四级</a:t>
            </a:r>
          </a:p>
          <a:p>
            <a:pPr lvl="4"/>
            <a:r>
              <a:rPr lang="zh-CN" altLang="en-US" dirty="0" smtClean="0"/>
              <a:t>第五级</a:t>
            </a:r>
            <a:endParaRPr lang="zh-CN" altLang="en-US" dirty="0"/>
          </a:p>
        </p:txBody>
      </p:sp>
      <p:sp>
        <p:nvSpPr>
          <p:cNvPr id="24" name="内容占位符 3"/>
          <p:cNvSpPr>
            <a:spLocks noGrp="1"/>
          </p:cNvSpPr>
          <p:nvPr>
            <p:ph sz="half" idx="2"/>
          </p:nvPr>
        </p:nvSpPr>
        <p:spPr>
          <a:xfrm>
            <a:off x="4432300" y="2133600"/>
            <a:ext cx="3956050" cy="3600450"/>
          </a:xfrm>
          <a:prstGeom prst="rect">
            <a:avLst/>
          </a:prstGeom>
        </p:spPr>
        <p:txBody>
          <a:bodyPr/>
          <a:lstStyle>
            <a:lvl1pPr>
              <a:defRPr sz="2800" b="1">
                <a:solidFill>
                  <a:srgbClr val="00478B"/>
                </a:solidFill>
                <a:latin typeface="微软雅黑" pitchFamily="34" charset="-122"/>
                <a:ea typeface="微软雅黑" pitchFamily="34" charset="-122"/>
              </a:defRPr>
            </a:lvl1pPr>
            <a:lvl2pPr>
              <a:defRPr sz="2400" b="1">
                <a:solidFill>
                  <a:srgbClr val="00478B"/>
                </a:solidFill>
                <a:latin typeface="微软雅黑" pitchFamily="34" charset="-122"/>
                <a:ea typeface="微软雅黑" pitchFamily="34" charset="-122"/>
              </a:defRPr>
            </a:lvl2pPr>
            <a:lvl3pPr>
              <a:defRPr sz="2000" b="1">
                <a:solidFill>
                  <a:srgbClr val="00478B"/>
                </a:solidFill>
                <a:latin typeface="微软雅黑" pitchFamily="34" charset="-122"/>
                <a:ea typeface="微软雅黑" pitchFamily="34" charset="-122"/>
              </a:defRPr>
            </a:lvl3pPr>
            <a:lvl4pPr>
              <a:defRPr sz="1800" b="1">
                <a:solidFill>
                  <a:srgbClr val="00478B"/>
                </a:solidFill>
                <a:latin typeface="微软雅黑" pitchFamily="34" charset="-122"/>
                <a:ea typeface="微软雅黑" pitchFamily="34" charset="-122"/>
              </a:defRPr>
            </a:lvl4pPr>
            <a:lvl5pPr>
              <a:defRPr sz="1800" b="1">
                <a:solidFill>
                  <a:srgbClr val="00478B"/>
                </a:solidFill>
                <a:latin typeface="微软雅黑" pitchFamily="34" charset="-122"/>
                <a:ea typeface="微软雅黑" pitchFamily="34" charset="-122"/>
              </a:defRPr>
            </a:lvl5pPr>
            <a:lvl6pPr>
              <a:defRPr sz="1800"/>
            </a:lvl6pPr>
            <a:lvl7pPr>
              <a:defRPr sz="1800"/>
            </a:lvl7pPr>
            <a:lvl8pPr>
              <a:defRPr sz="1800"/>
            </a:lvl8pPr>
            <a:lvl9pPr>
              <a:defRPr sz="1800"/>
            </a:lvl9pPr>
          </a:lstStyle>
          <a:p>
            <a:pPr lvl="0"/>
            <a:r>
              <a:rPr lang="zh-CN" altLang="en-US" dirty="0" smtClean="0"/>
              <a:t>单击此处编辑母版文本样式</a:t>
            </a:r>
          </a:p>
          <a:p>
            <a:pPr lvl="1"/>
            <a:r>
              <a:rPr lang="zh-CN" altLang="en-US" dirty="0" smtClean="0"/>
              <a:t>第二级</a:t>
            </a:r>
          </a:p>
          <a:p>
            <a:pPr lvl="2"/>
            <a:r>
              <a:rPr lang="zh-CN" altLang="en-US" dirty="0" smtClean="0"/>
              <a:t>第三级</a:t>
            </a:r>
          </a:p>
          <a:p>
            <a:pPr lvl="3"/>
            <a:r>
              <a:rPr lang="zh-CN" altLang="en-US" dirty="0" smtClean="0"/>
              <a:t>第四级</a:t>
            </a:r>
          </a:p>
          <a:p>
            <a:pPr lvl="4"/>
            <a:r>
              <a:rPr lang="zh-CN" altLang="en-US" dirty="0" smtClean="0"/>
              <a:t>第五级</a:t>
            </a:r>
            <a:endParaRPr lang="zh-CN" altLang="en-US" dirty="0"/>
          </a:p>
        </p:txBody>
      </p:sp>
      <p:sp>
        <p:nvSpPr>
          <p:cNvPr id="15" name="灯片编号占位符 5"/>
          <p:cNvSpPr>
            <a:spLocks noGrp="1"/>
          </p:cNvSpPr>
          <p:nvPr>
            <p:ph type="sldNum" sz="quarter" idx="14"/>
          </p:nvPr>
        </p:nvSpPr>
        <p:spPr>
          <a:xfrm>
            <a:off x="6553200" y="6286500"/>
            <a:ext cx="2133600" cy="365125"/>
          </a:xfrm>
          <a:prstGeom prst="rect">
            <a:avLst/>
          </a:prstGeom>
        </p:spPr>
        <p:txBody>
          <a:bodyPr/>
          <a:lstStyle>
            <a:lvl1pPr algn="r" fontAlgn="auto">
              <a:spcBef>
                <a:spcPts val="0"/>
              </a:spcBef>
              <a:spcAft>
                <a:spcPts val="0"/>
              </a:spcAft>
              <a:defRPr>
                <a:solidFill>
                  <a:schemeClr val="tx1"/>
                </a:solidFill>
                <a:effectLst/>
                <a:latin typeface="Times New Roman" pitchFamily="18" charset="0"/>
                <a:ea typeface="+mn-ea"/>
                <a:cs typeface="Times New Roman" pitchFamily="18" charset="0"/>
              </a:defRPr>
            </a:lvl1pPr>
          </a:lstStyle>
          <a:p>
            <a:pPr>
              <a:defRPr/>
            </a:pPr>
            <a:fld id="{F3735B43-D0B9-400B-8EF6-3EAB8D426D84}" type="slidenum">
              <a:rPr lang="zh-CN" altLang="en-US"/>
              <a:pPr>
                <a:defRPr/>
              </a:pPr>
              <a:t>‹#›</a:t>
            </a:fld>
            <a:endParaRPr lang="zh-CN" altLang="en-US" dirty="0"/>
          </a:p>
        </p:txBody>
      </p:sp>
      <p:sp>
        <p:nvSpPr>
          <p:cNvPr id="16" name="Rectangle 4"/>
          <p:cNvSpPr>
            <a:spLocks noGrp="1" noChangeArrowheads="1"/>
          </p:cNvSpPr>
          <p:nvPr>
            <p:ph type="dt" sz="half" idx="15"/>
          </p:nvPr>
        </p:nvSpPr>
        <p:spPr>
          <a:xfrm>
            <a:off x="457200" y="6245225"/>
            <a:ext cx="2133600" cy="476250"/>
          </a:xfrm>
          <a:prstGeom prst="rect">
            <a:avLst/>
          </a:prstGeom>
        </p:spPr>
        <p:txBody>
          <a:bodyPr/>
          <a:lstStyle>
            <a:lvl1pPr fontAlgn="auto">
              <a:spcBef>
                <a:spcPts val="0"/>
              </a:spcBef>
              <a:spcAft>
                <a:spcPts val="0"/>
              </a:spcAft>
              <a:defRPr b="1">
                <a:solidFill>
                  <a:srgbClr val="00478B"/>
                </a:solidFill>
                <a:latin typeface="微软雅黑" pitchFamily="34" charset="-122"/>
                <a:ea typeface="微软雅黑" pitchFamily="34" charset="-122"/>
              </a:defRPr>
            </a:lvl1pPr>
          </a:lstStyle>
          <a:p>
            <a:pPr>
              <a:defRPr/>
            </a:pPr>
            <a:endParaRPr lang="en-US" altLang="zh-CN"/>
          </a:p>
        </p:txBody>
      </p:sp>
      <p:sp>
        <p:nvSpPr>
          <p:cNvPr id="17" name="Rectangle 5"/>
          <p:cNvSpPr>
            <a:spLocks noGrp="1" noChangeArrowheads="1"/>
          </p:cNvSpPr>
          <p:nvPr>
            <p:ph type="ftr" sz="quarter" idx="16"/>
          </p:nvPr>
        </p:nvSpPr>
        <p:spPr>
          <a:xfrm>
            <a:off x="3124200" y="6245225"/>
            <a:ext cx="2895600" cy="476250"/>
          </a:xfrm>
          <a:prstGeom prst="rect">
            <a:avLst/>
          </a:prstGeom>
        </p:spPr>
        <p:txBody>
          <a:bodyPr/>
          <a:lstStyle>
            <a:lvl1pPr fontAlgn="auto">
              <a:spcBef>
                <a:spcPts val="0"/>
              </a:spcBef>
              <a:spcAft>
                <a:spcPts val="0"/>
              </a:spcAft>
              <a:defRPr b="1">
                <a:solidFill>
                  <a:srgbClr val="00478B"/>
                </a:solidFill>
                <a:latin typeface="微软雅黑" pitchFamily="34" charset="-122"/>
                <a:ea typeface="微软雅黑" pitchFamily="34" charset="-122"/>
              </a:defRPr>
            </a:lvl1pPr>
          </a:lstStyle>
          <a:p>
            <a:pPr>
              <a:defRPr/>
            </a:pPr>
            <a:endParaRPr lang="en-US" altLang="zh-CN"/>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795" r:id="rId1"/>
    <p:sldLayoutId id="2147483796" r:id="rId2"/>
    <p:sldLayoutId id="2147483797" r:id="rId3"/>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ea typeface="宋体" charset="-122"/>
        </a:defRPr>
      </a:lvl2pPr>
      <a:lvl3pPr algn="ctr" rtl="0" eaLnBrk="0" fontAlgn="base" hangingPunct="0">
        <a:spcBef>
          <a:spcPct val="0"/>
        </a:spcBef>
        <a:spcAft>
          <a:spcPct val="0"/>
        </a:spcAft>
        <a:defRPr sz="4400">
          <a:solidFill>
            <a:schemeClr val="tx1"/>
          </a:solidFill>
          <a:latin typeface="Calibri" pitchFamily="34" charset="0"/>
          <a:ea typeface="宋体" charset="-122"/>
        </a:defRPr>
      </a:lvl3pPr>
      <a:lvl4pPr algn="ctr" rtl="0" eaLnBrk="0" fontAlgn="base" hangingPunct="0">
        <a:spcBef>
          <a:spcPct val="0"/>
        </a:spcBef>
        <a:spcAft>
          <a:spcPct val="0"/>
        </a:spcAft>
        <a:defRPr sz="4400">
          <a:solidFill>
            <a:schemeClr val="tx1"/>
          </a:solidFill>
          <a:latin typeface="Calibri" pitchFamily="34" charset="0"/>
          <a:ea typeface="宋体" charset="-122"/>
        </a:defRPr>
      </a:lvl4pPr>
      <a:lvl5pPr algn="ctr" rtl="0" eaLnBrk="0" fontAlgn="base" hangingPunct="0">
        <a:spcBef>
          <a:spcPct val="0"/>
        </a:spcBef>
        <a:spcAft>
          <a:spcPct val="0"/>
        </a:spcAft>
        <a:defRPr sz="4400">
          <a:solidFill>
            <a:schemeClr val="tx1"/>
          </a:solidFill>
          <a:latin typeface="Calibri" pitchFamily="34" charset="0"/>
          <a:ea typeface="宋体" charset="-122"/>
        </a:defRPr>
      </a:lvl5pPr>
      <a:lvl6pPr marL="457200" algn="ctr" rtl="0" fontAlgn="base">
        <a:spcBef>
          <a:spcPct val="0"/>
        </a:spcBef>
        <a:spcAft>
          <a:spcPct val="0"/>
        </a:spcAft>
        <a:defRPr sz="4400">
          <a:solidFill>
            <a:schemeClr val="tx1"/>
          </a:solidFill>
          <a:latin typeface="Calibri" pitchFamily="34" charset="0"/>
          <a:ea typeface="宋体" charset="-122"/>
        </a:defRPr>
      </a:lvl6pPr>
      <a:lvl7pPr marL="914400" algn="ctr" rtl="0" fontAlgn="base">
        <a:spcBef>
          <a:spcPct val="0"/>
        </a:spcBef>
        <a:spcAft>
          <a:spcPct val="0"/>
        </a:spcAft>
        <a:defRPr sz="4400">
          <a:solidFill>
            <a:schemeClr val="tx1"/>
          </a:solidFill>
          <a:latin typeface="Calibri" pitchFamily="34" charset="0"/>
          <a:ea typeface="宋体" charset="-122"/>
        </a:defRPr>
      </a:lvl7pPr>
      <a:lvl8pPr marL="1371600" algn="ctr" rtl="0" fontAlgn="base">
        <a:spcBef>
          <a:spcPct val="0"/>
        </a:spcBef>
        <a:spcAft>
          <a:spcPct val="0"/>
        </a:spcAft>
        <a:defRPr sz="4400">
          <a:solidFill>
            <a:schemeClr val="tx1"/>
          </a:solidFill>
          <a:latin typeface="Calibri" pitchFamily="34" charset="0"/>
          <a:ea typeface="宋体" charset="-122"/>
        </a:defRPr>
      </a:lvl8pPr>
      <a:lvl9pPr marL="1828800" algn="ctr" rtl="0" fontAlgn="base">
        <a:spcBef>
          <a:spcPct val="0"/>
        </a:spcBef>
        <a:spcAft>
          <a:spcPct val="0"/>
        </a:spcAft>
        <a:defRPr sz="4400">
          <a:solidFill>
            <a:schemeClr val="tx1"/>
          </a:solidFill>
          <a:latin typeface="Calibri" pitchFamily="34" charset="0"/>
          <a:ea typeface="宋体" charset="-122"/>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1"/>
          <p:cNvSpPr txBox="1">
            <a:spLocks/>
          </p:cNvSpPr>
          <p:nvPr/>
        </p:nvSpPr>
        <p:spPr bwMode="auto">
          <a:xfrm>
            <a:off x="539750" y="1844678"/>
            <a:ext cx="7772400" cy="2592434"/>
          </a:xfrm>
          <a:prstGeom prst="rect">
            <a:avLst/>
          </a:prstGeom>
          <a:noFill/>
          <a:ln w="9525">
            <a:noFill/>
            <a:miter lim="800000"/>
            <a:headEnd/>
            <a:tailEnd/>
          </a:ln>
        </p:spPr>
        <p:txBody>
          <a:bodyPr/>
          <a:lstStyle/>
          <a:p>
            <a:pPr algn="ctr"/>
            <a:r>
              <a:rPr lang="zh-CN" altLang="en-US" sz="5400" b="1" dirty="0" smtClean="0">
                <a:solidFill>
                  <a:schemeClr val="tx2"/>
                </a:solidFill>
                <a:latin typeface="黑体" pitchFamily="49" charset="-122"/>
                <a:ea typeface="黑体" pitchFamily="49" charset="-122"/>
              </a:rPr>
              <a:t>应用文写作</a:t>
            </a:r>
            <a:r>
              <a:rPr lang="zh-CN" altLang="en-US" sz="5400" b="1" dirty="0" smtClean="0">
                <a:solidFill>
                  <a:schemeClr val="tx2"/>
                </a:solidFill>
                <a:latin typeface="黑体" pitchFamily="49" charset="-122"/>
                <a:ea typeface="黑体" pitchFamily="49" charset="-122"/>
              </a:rPr>
              <a:t>技能与规范</a:t>
            </a:r>
            <a:r>
              <a:rPr lang="zh-CN" altLang="en-US" sz="5400" b="1" dirty="0">
                <a:solidFill>
                  <a:schemeClr val="tx2"/>
                </a:solidFill>
                <a:latin typeface="黑体" pitchFamily="49" charset="-122"/>
                <a:ea typeface="黑体" pitchFamily="49" charset="-122"/>
              </a:rPr>
              <a:t/>
            </a:r>
            <a:br>
              <a:rPr lang="zh-CN" altLang="en-US" sz="5400" b="1" dirty="0">
                <a:solidFill>
                  <a:schemeClr val="tx2"/>
                </a:solidFill>
                <a:latin typeface="黑体" pitchFamily="49" charset="-122"/>
                <a:ea typeface="黑体" pitchFamily="49" charset="-122"/>
              </a:rPr>
            </a:br>
            <a:endParaRPr lang="en-US" altLang="zh-CN" sz="5400" b="1" dirty="0" smtClean="0">
              <a:solidFill>
                <a:schemeClr val="tx2"/>
              </a:solidFill>
              <a:latin typeface="黑体" pitchFamily="49" charset="-122"/>
              <a:ea typeface="黑体" pitchFamily="49" charset="-122"/>
            </a:endParaRPr>
          </a:p>
          <a:p>
            <a:pPr algn="ctr"/>
            <a:r>
              <a:rPr lang="en-US" altLang="zh-CN" sz="3200" b="1" dirty="0" smtClean="0">
                <a:solidFill>
                  <a:schemeClr val="tx2"/>
                </a:solidFill>
                <a:latin typeface="黑体" pitchFamily="49" charset="-122"/>
                <a:ea typeface="黑体" pitchFamily="49" charset="-122"/>
              </a:rPr>
              <a:t>——</a:t>
            </a:r>
            <a:r>
              <a:rPr lang="zh-CN" altLang="en-US" sz="3200" b="1" dirty="0" smtClean="0">
                <a:solidFill>
                  <a:schemeClr val="tx2"/>
                </a:solidFill>
                <a:latin typeface="黑体" pitchFamily="49" charset="-122"/>
                <a:ea typeface="黑体" pitchFamily="49" charset="-122"/>
              </a:rPr>
              <a:t>写作思维训练</a:t>
            </a:r>
            <a:endParaRPr lang="zh-CN" altLang="en-US" sz="3200" b="1" dirty="0">
              <a:solidFill>
                <a:schemeClr val="tx2"/>
              </a:solidFill>
              <a:latin typeface="黑体" pitchFamily="49" charset="-122"/>
              <a:ea typeface="黑体" pitchFamily="49" charset="-122"/>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a:extLst>
              <a:ext uri="{FF2B5EF4-FFF2-40B4-BE49-F238E27FC236}"/>
            </a:extLst>
          </p:cNvPr>
          <p:cNvSpPr/>
          <p:nvPr/>
        </p:nvSpPr>
        <p:spPr bwMode="auto">
          <a:xfrm>
            <a:off x="467544" y="908720"/>
            <a:ext cx="4608512" cy="576263"/>
          </a:xfrm>
          <a:prstGeom prst="rect">
            <a:avLst/>
          </a:prstGeom>
          <a:solidFill>
            <a:schemeClr val="accent1">
              <a:lumMod val="75000"/>
            </a:schemeClr>
          </a:solidFill>
          <a:ln w="9525" cap="flat" cmpd="sng" algn="ctr">
            <a:solidFill>
              <a:srgbClr val="FF6600">
                <a:shade val="95000"/>
                <a:satMod val="105000"/>
              </a:srgbClr>
            </a:solidFill>
            <a:prstDash val="solid"/>
            <a:headEnd type="none" w="med" len="med"/>
            <a:tailEnd type="none" w="med" len="med"/>
          </a:ln>
          <a:effectLst>
            <a:outerShdw blurRad="40000" dist="23000" dir="5400000" rotWithShape="0">
              <a:srgbClr val="000000">
                <a:alpha val="35000"/>
              </a:srgbClr>
            </a:outerShdw>
          </a:effectLst>
        </p:spPr>
        <p:txBody>
          <a:bodyPr/>
          <a:lstStyle/>
          <a:p>
            <a:pPr algn="ctr">
              <a:defRPr/>
            </a:pPr>
            <a:r>
              <a:rPr lang="zh-CN" altLang="en-US" sz="2800" b="1" noProof="1" smtClean="0">
                <a:solidFill>
                  <a:schemeClr val="bg1"/>
                </a:solidFill>
                <a:latin typeface="黑体" panose="02010609060101010101" pitchFamily="49" charset="-122"/>
                <a:ea typeface="黑体" panose="02010609060101010101" pitchFamily="49" charset="-122"/>
                <a:cs typeface="+mj-cs"/>
                <a:sym typeface="+mn-ea"/>
              </a:rPr>
              <a:t>一、应用写作的思维方式</a:t>
            </a:r>
            <a:endParaRPr lang="zh-CN" altLang="en-US" sz="2800" b="1" noProof="1">
              <a:solidFill>
                <a:schemeClr val="bg1"/>
              </a:solidFill>
              <a:latin typeface="黑体" panose="02010609060101010101" pitchFamily="49" charset="-122"/>
              <a:ea typeface="黑体" panose="02010609060101010101" pitchFamily="49" charset="-122"/>
              <a:cs typeface="+mj-cs"/>
            </a:endParaRPr>
          </a:p>
        </p:txBody>
      </p:sp>
      <p:sp>
        <p:nvSpPr>
          <p:cNvPr id="63" name="矩形 62">
            <a:extLst>
              <a:ext uri="{FF2B5EF4-FFF2-40B4-BE49-F238E27FC236}"/>
            </a:extLst>
          </p:cNvPr>
          <p:cNvSpPr/>
          <p:nvPr/>
        </p:nvSpPr>
        <p:spPr bwMode="auto">
          <a:xfrm>
            <a:off x="323528" y="1628800"/>
            <a:ext cx="8568953" cy="5040560"/>
          </a:xfrm>
          <a:prstGeom prst="rect">
            <a:avLst/>
          </a:prstGeom>
          <a:solidFill>
            <a:sysClr val="window" lastClr="FFFFFF">
              <a:lumMod val="95000"/>
            </a:sysClr>
          </a:solidFill>
          <a:ln w="25400" cap="flat" cmpd="sng" algn="ctr">
            <a:solidFill>
              <a:schemeClr val="accent4">
                <a:lumMod val="75000"/>
              </a:schemeClr>
            </a:solidFill>
            <a:prstDash val="solid"/>
            <a:headEnd type="none" w="med" len="med"/>
            <a:tailEnd type="none" w="med" len="med"/>
          </a:ln>
          <a:effectLst/>
        </p:spPr>
        <p:txBody>
          <a:bodyPr/>
          <a:lstStyle/>
          <a:p>
            <a:pPr indent="720000">
              <a:lnSpc>
                <a:spcPct val="110000"/>
              </a:lnSpc>
              <a:buFont typeface="Arial" panose="020B0604020202020204" pitchFamily="34" charset="0"/>
              <a:buNone/>
              <a:defRPr/>
            </a:pPr>
            <a:r>
              <a:rPr lang="zh-CN" altLang="en-US" sz="2800" b="1" noProof="1" smtClean="0">
                <a:solidFill>
                  <a:srgbClr val="00478B"/>
                </a:solidFill>
                <a:latin typeface="黑体" panose="02010609060101010101" pitchFamily="49" charset="-122"/>
                <a:ea typeface="黑体" panose="02010609060101010101" pitchFamily="49" charset="-122"/>
                <a:sym typeface="宋体" panose="02010600030101010101" pitchFamily="2" charset="-122"/>
              </a:rPr>
              <a:t>当然，强调应用写作以逻辑思维为主，但并不排斥形象思维，有时还要借助灵感思维。要增强公文的可读性，要使文章更鲜明、生动，除了增强它本身的逻辑力量外，有时还需要形象地叙述、说明人或事，需要适当采用少量的诸如比喻、借代等修辞手段变虚为实，这些都离不开形象思维。</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a:extLst>
              <a:ext uri="{FF2B5EF4-FFF2-40B4-BE49-F238E27FC236}"/>
            </a:extLst>
          </p:cNvPr>
          <p:cNvSpPr/>
          <p:nvPr/>
        </p:nvSpPr>
        <p:spPr bwMode="auto">
          <a:xfrm>
            <a:off x="467544" y="908720"/>
            <a:ext cx="4608512" cy="576263"/>
          </a:xfrm>
          <a:prstGeom prst="rect">
            <a:avLst/>
          </a:prstGeom>
          <a:solidFill>
            <a:schemeClr val="accent1">
              <a:lumMod val="75000"/>
            </a:schemeClr>
          </a:solidFill>
          <a:ln w="9525" cap="flat" cmpd="sng" algn="ctr">
            <a:solidFill>
              <a:srgbClr val="FF6600">
                <a:shade val="95000"/>
                <a:satMod val="105000"/>
              </a:srgbClr>
            </a:solidFill>
            <a:prstDash val="solid"/>
            <a:headEnd type="none" w="med" len="med"/>
            <a:tailEnd type="none" w="med" len="med"/>
          </a:ln>
          <a:effectLst>
            <a:outerShdw blurRad="40000" dist="23000" dir="5400000" rotWithShape="0">
              <a:srgbClr val="000000">
                <a:alpha val="35000"/>
              </a:srgbClr>
            </a:outerShdw>
          </a:effectLst>
        </p:spPr>
        <p:txBody>
          <a:bodyPr/>
          <a:lstStyle/>
          <a:p>
            <a:pPr algn="ctr">
              <a:defRPr/>
            </a:pPr>
            <a:r>
              <a:rPr lang="zh-CN" altLang="en-US" sz="2800" b="1" noProof="1" smtClean="0">
                <a:solidFill>
                  <a:schemeClr val="bg1"/>
                </a:solidFill>
                <a:latin typeface="黑体" panose="02010609060101010101" pitchFamily="49" charset="-122"/>
                <a:ea typeface="黑体" panose="02010609060101010101" pitchFamily="49" charset="-122"/>
                <a:cs typeface="+mj-cs"/>
                <a:sym typeface="+mn-ea"/>
              </a:rPr>
              <a:t>二、思维主体的群体特征</a:t>
            </a:r>
            <a:endParaRPr lang="zh-CN" altLang="en-US" sz="2800" b="1" noProof="1">
              <a:solidFill>
                <a:schemeClr val="bg1"/>
              </a:solidFill>
              <a:latin typeface="黑体" panose="02010609060101010101" pitchFamily="49" charset="-122"/>
              <a:ea typeface="黑体" panose="02010609060101010101" pitchFamily="49" charset="-122"/>
              <a:cs typeface="+mj-cs"/>
            </a:endParaRPr>
          </a:p>
        </p:txBody>
      </p:sp>
      <p:sp>
        <p:nvSpPr>
          <p:cNvPr id="63" name="矩形 62">
            <a:extLst>
              <a:ext uri="{FF2B5EF4-FFF2-40B4-BE49-F238E27FC236}"/>
            </a:extLst>
          </p:cNvPr>
          <p:cNvSpPr/>
          <p:nvPr/>
        </p:nvSpPr>
        <p:spPr bwMode="auto">
          <a:xfrm>
            <a:off x="323528" y="1628800"/>
            <a:ext cx="8568953" cy="5040560"/>
          </a:xfrm>
          <a:prstGeom prst="rect">
            <a:avLst/>
          </a:prstGeom>
          <a:solidFill>
            <a:sysClr val="window" lastClr="FFFFFF">
              <a:lumMod val="95000"/>
            </a:sysClr>
          </a:solidFill>
          <a:ln w="25400" cap="flat" cmpd="sng" algn="ctr">
            <a:solidFill>
              <a:schemeClr val="accent4">
                <a:lumMod val="75000"/>
              </a:schemeClr>
            </a:solidFill>
            <a:prstDash val="solid"/>
            <a:headEnd type="none" w="med" len="med"/>
            <a:tailEnd type="none" w="med" len="med"/>
          </a:ln>
          <a:effectLst/>
        </p:spPr>
        <p:txBody>
          <a:bodyPr/>
          <a:lstStyle/>
          <a:p>
            <a:pPr indent="720000">
              <a:lnSpc>
                <a:spcPct val="110000"/>
              </a:lnSpc>
              <a:buFont typeface="Arial" panose="020B0604020202020204" pitchFamily="34" charset="0"/>
              <a:buNone/>
              <a:defRPr/>
            </a:pPr>
            <a:r>
              <a:rPr lang="zh-CN" altLang="en-US" sz="2800" b="1" noProof="1" smtClean="0">
                <a:solidFill>
                  <a:srgbClr val="00478B"/>
                </a:solidFill>
                <a:latin typeface="黑体" panose="02010609060101010101" pitchFamily="49" charset="-122"/>
                <a:ea typeface="黑体" panose="02010609060101010101" pitchFamily="49" charset="-122"/>
                <a:sym typeface="宋体" panose="02010600030101010101" pitchFamily="2" charset="-122"/>
              </a:rPr>
              <a:t>应用写作与文艺创作的思维主体也存在较大差异。文艺创作是以个体思维为主的脑力劳动。个体思维是个人独立进行、独立运作的思维活动，文艺作品一般只反映作者个人的思维成果。</a:t>
            </a:r>
          </a:p>
          <a:p>
            <a:pPr indent="720000">
              <a:lnSpc>
                <a:spcPct val="110000"/>
              </a:lnSpc>
              <a:buFont typeface="Arial" panose="020B0604020202020204" pitchFamily="34" charset="0"/>
              <a:buNone/>
              <a:defRPr/>
            </a:pPr>
            <a:r>
              <a:rPr lang="zh-CN" altLang="en-US" sz="2800" b="1" noProof="1" smtClean="0">
                <a:solidFill>
                  <a:srgbClr val="00478B"/>
                </a:solidFill>
                <a:latin typeface="黑体" panose="02010609060101010101" pitchFamily="49" charset="-122"/>
                <a:ea typeface="黑体" panose="02010609060101010101" pitchFamily="49" charset="-122"/>
                <a:sym typeface="宋体" panose="02010600030101010101" pitchFamily="2" charset="-122"/>
              </a:rPr>
              <a:t>应用写作，特别是公文写作，则注重群体思维，这是一个群体目的、结果相对一致的思维活动。这一思维特点是由公文工具性的本质和公文写作服从性的基本特点所决定的。</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a:extLst>
              <a:ext uri="{FF2B5EF4-FFF2-40B4-BE49-F238E27FC236}"/>
            </a:extLst>
          </p:cNvPr>
          <p:cNvSpPr/>
          <p:nvPr/>
        </p:nvSpPr>
        <p:spPr bwMode="auto">
          <a:xfrm>
            <a:off x="467544" y="908720"/>
            <a:ext cx="4608512" cy="576263"/>
          </a:xfrm>
          <a:prstGeom prst="rect">
            <a:avLst/>
          </a:prstGeom>
          <a:solidFill>
            <a:schemeClr val="accent1">
              <a:lumMod val="75000"/>
            </a:schemeClr>
          </a:solidFill>
          <a:ln w="9525" cap="flat" cmpd="sng" algn="ctr">
            <a:solidFill>
              <a:srgbClr val="FF6600">
                <a:shade val="95000"/>
                <a:satMod val="105000"/>
              </a:srgbClr>
            </a:solidFill>
            <a:prstDash val="solid"/>
            <a:headEnd type="none" w="med" len="med"/>
            <a:tailEnd type="none" w="med" len="med"/>
          </a:ln>
          <a:effectLst>
            <a:outerShdw blurRad="40000" dist="23000" dir="5400000" rotWithShape="0">
              <a:srgbClr val="000000">
                <a:alpha val="35000"/>
              </a:srgbClr>
            </a:outerShdw>
          </a:effectLst>
        </p:spPr>
        <p:txBody>
          <a:bodyPr/>
          <a:lstStyle/>
          <a:p>
            <a:pPr algn="ctr">
              <a:defRPr/>
            </a:pPr>
            <a:r>
              <a:rPr lang="zh-CN" altLang="en-US" sz="2800" b="1" noProof="1" smtClean="0">
                <a:solidFill>
                  <a:schemeClr val="bg1"/>
                </a:solidFill>
                <a:latin typeface="黑体" panose="02010609060101010101" pitchFamily="49" charset="-122"/>
                <a:ea typeface="黑体" panose="02010609060101010101" pitchFamily="49" charset="-122"/>
                <a:cs typeface="+mj-cs"/>
                <a:sym typeface="+mn-ea"/>
              </a:rPr>
              <a:t>二、思维主体的群体特征</a:t>
            </a:r>
            <a:endParaRPr lang="zh-CN" altLang="en-US" sz="2800" b="1" noProof="1">
              <a:solidFill>
                <a:schemeClr val="bg1"/>
              </a:solidFill>
              <a:latin typeface="黑体" panose="02010609060101010101" pitchFamily="49" charset="-122"/>
              <a:ea typeface="黑体" panose="02010609060101010101" pitchFamily="49" charset="-122"/>
              <a:cs typeface="+mj-cs"/>
            </a:endParaRPr>
          </a:p>
        </p:txBody>
      </p:sp>
      <p:sp>
        <p:nvSpPr>
          <p:cNvPr id="63" name="矩形 62">
            <a:extLst>
              <a:ext uri="{FF2B5EF4-FFF2-40B4-BE49-F238E27FC236}"/>
            </a:extLst>
          </p:cNvPr>
          <p:cNvSpPr/>
          <p:nvPr/>
        </p:nvSpPr>
        <p:spPr bwMode="auto">
          <a:xfrm>
            <a:off x="323528" y="1628800"/>
            <a:ext cx="8568953" cy="5040560"/>
          </a:xfrm>
          <a:prstGeom prst="rect">
            <a:avLst/>
          </a:prstGeom>
          <a:solidFill>
            <a:sysClr val="window" lastClr="FFFFFF">
              <a:lumMod val="95000"/>
            </a:sysClr>
          </a:solidFill>
          <a:ln w="25400" cap="flat" cmpd="sng" algn="ctr">
            <a:solidFill>
              <a:schemeClr val="accent4">
                <a:lumMod val="75000"/>
              </a:schemeClr>
            </a:solidFill>
            <a:prstDash val="solid"/>
            <a:headEnd type="none" w="med" len="med"/>
            <a:tailEnd type="none" w="med" len="med"/>
          </a:ln>
          <a:effectLst/>
        </p:spPr>
        <p:txBody>
          <a:bodyPr/>
          <a:lstStyle/>
          <a:p>
            <a:pPr indent="720000">
              <a:lnSpc>
                <a:spcPct val="110000"/>
              </a:lnSpc>
              <a:buFont typeface="Arial" panose="020B0604020202020204" pitchFamily="34" charset="0"/>
              <a:buNone/>
              <a:defRPr/>
            </a:pPr>
            <a:r>
              <a:rPr lang="zh-CN" altLang="en-US" sz="2800" b="1" noProof="1" smtClean="0">
                <a:solidFill>
                  <a:srgbClr val="00478B"/>
                </a:solidFill>
                <a:latin typeface="黑体" panose="02010609060101010101" pitchFamily="49" charset="-122"/>
                <a:ea typeface="黑体" panose="02010609060101010101" pitchFamily="49" charset="-122"/>
                <a:sym typeface="宋体" panose="02010600030101010101" pitchFamily="2" charset="-122"/>
              </a:rPr>
              <a:t>公文要代机关立言，反映集体的意志、领导的意图，其构思、成文、制发的整个过程，已经集中了领导和群众的众多意见和看法，不再只是某个人的个人意愿，而是体现了集体劳动的成果、群体思维的结晶。</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a:extLst>
              <a:ext uri="{FF2B5EF4-FFF2-40B4-BE49-F238E27FC236}"/>
            </a:extLst>
          </p:cNvPr>
          <p:cNvSpPr/>
          <p:nvPr/>
        </p:nvSpPr>
        <p:spPr bwMode="auto">
          <a:xfrm>
            <a:off x="467544" y="908720"/>
            <a:ext cx="4608512" cy="576263"/>
          </a:xfrm>
          <a:prstGeom prst="rect">
            <a:avLst/>
          </a:prstGeom>
          <a:solidFill>
            <a:schemeClr val="accent1">
              <a:lumMod val="75000"/>
            </a:schemeClr>
          </a:solidFill>
          <a:ln w="9525" cap="flat" cmpd="sng" algn="ctr">
            <a:solidFill>
              <a:srgbClr val="FF6600">
                <a:shade val="95000"/>
                <a:satMod val="105000"/>
              </a:srgbClr>
            </a:solidFill>
            <a:prstDash val="solid"/>
            <a:headEnd type="none" w="med" len="med"/>
            <a:tailEnd type="none" w="med" len="med"/>
          </a:ln>
          <a:effectLst>
            <a:outerShdw blurRad="40000" dist="23000" dir="5400000" rotWithShape="0">
              <a:srgbClr val="000000">
                <a:alpha val="35000"/>
              </a:srgbClr>
            </a:outerShdw>
          </a:effectLst>
        </p:spPr>
        <p:txBody>
          <a:bodyPr/>
          <a:lstStyle/>
          <a:p>
            <a:pPr algn="ctr">
              <a:defRPr/>
            </a:pPr>
            <a:r>
              <a:rPr lang="zh-CN" altLang="en-US" sz="2800" b="1" noProof="1" smtClean="0">
                <a:solidFill>
                  <a:schemeClr val="bg1"/>
                </a:solidFill>
                <a:latin typeface="黑体" panose="02010609060101010101" pitchFamily="49" charset="-122"/>
                <a:ea typeface="黑体" panose="02010609060101010101" pitchFamily="49" charset="-122"/>
                <a:cs typeface="+mj-cs"/>
                <a:sym typeface="+mn-ea"/>
              </a:rPr>
              <a:t>二、思维主体的群体特征</a:t>
            </a:r>
            <a:endParaRPr lang="zh-CN" altLang="en-US" sz="2800" b="1" noProof="1">
              <a:solidFill>
                <a:schemeClr val="bg1"/>
              </a:solidFill>
              <a:latin typeface="黑体" panose="02010609060101010101" pitchFamily="49" charset="-122"/>
              <a:ea typeface="黑体" panose="02010609060101010101" pitchFamily="49" charset="-122"/>
              <a:cs typeface="+mj-cs"/>
            </a:endParaRPr>
          </a:p>
        </p:txBody>
      </p:sp>
      <p:sp>
        <p:nvSpPr>
          <p:cNvPr id="63" name="矩形 62">
            <a:extLst>
              <a:ext uri="{FF2B5EF4-FFF2-40B4-BE49-F238E27FC236}"/>
            </a:extLst>
          </p:cNvPr>
          <p:cNvSpPr/>
          <p:nvPr/>
        </p:nvSpPr>
        <p:spPr bwMode="auto">
          <a:xfrm>
            <a:off x="323528" y="1628800"/>
            <a:ext cx="8568953" cy="5040560"/>
          </a:xfrm>
          <a:prstGeom prst="rect">
            <a:avLst/>
          </a:prstGeom>
          <a:solidFill>
            <a:sysClr val="window" lastClr="FFFFFF">
              <a:lumMod val="95000"/>
            </a:sysClr>
          </a:solidFill>
          <a:ln w="25400" cap="flat" cmpd="sng" algn="ctr">
            <a:solidFill>
              <a:schemeClr val="accent4">
                <a:lumMod val="75000"/>
              </a:schemeClr>
            </a:solidFill>
            <a:prstDash val="solid"/>
            <a:headEnd type="none" w="med" len="med"/>
            <a:tailEnd type="none" w="med" len="med"/>
          </a:ln>
          <a:effectLst/>
        </p:spPr>
        <p:txBody>
          <a:bodyPr/>
          <a:lstStyle/>
          <a:p>
            <a:pPr indent="720000">
              <a:lnSpc>
                <a:spcPct val="110000"/>
              </a:lnSpc>
              <a:buFont typeface="Arial" panose="020B0604020202020204" pitchFamily="34" charset="0"/>
              <a:buNone/>
              <a:defRPr/>
            </a:pPr>
            <a:r>
              <a:rPr lang="zh-CN" altLang="en-US" sz="2800" b="1" noProof="1" smtClean="0">
                <a:solidFill>
                  <a:srgbClr val="00478B"/>
                </a:solidFill>
                <a:latin typeface="黑体" panose="02010609060101010101" pitchFamily="49" charset="-122"/>
                <a:ea typeface="黑体" panose="02010609060101010101" pitchFamily="49" charset="-122"/>
                <a:sym typeface="宋体" panose="02010600030101010101" pitchFamily="2" charset="-122"/>
              </a:rPr>
              <a:t>这就要求公文的撰写者要摆正角色地位，既要充分发挥个人思维的积极性，更要注重个人思维和群体思维的协调性，服从于群体思维，尊重群体思维的结果。尤其要力求和领导做到思维共振、思维同步，撰写文稿时摆脱“小我”的约束，站在领导的角度思考问题，总揽全局，使所写的公文稿尽可能符合领导要求，符合工作实际，成为“大我”的心声。</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a:extLst>
              <a:ext uri="{FF2B5EF4-FFF2-40B4-BE49-F238E27FC236}"/>
            </a:extLst>
          </p:cNvPr>
          <p:cNvSpPr/>
          <p:nvPr/>
        </p:nvSpPr>
        <p:spPr bwMode="auto">
          <a:xfrm>
            <a:off x="467544" y="908720"/>
            <a:ext cx="4608512" cy="576263"/>
          </a:xfrm>
          <a:prstGeom prst="rect">
            <a:avLst/>
          </a:prstGeom>
          <a:solidFill>
            <a:schemeClr val="accent1">
              <a:lumMod val="75000"/>
            </a:schemeClr>
          </a:solidFill>
          <a:ln w="9525" cap="flat" cmpd="sng" algn="ctr">
            <a:solidFill>
              <a:srgbClr val="FF6600">
                <a:shade val="95000"/>
                <a:satMod val="105000"/>
              </a:srgbClr>
            </a:solidFill>
            <a:prstDash val="solid"/>
            <a:headEnd type="none" w="med" len="med"/>
            <a:tailEnd type="none" w="med" len="med"/>
          </a:ln>
          <a:effectLst>
            <a:outerShdw blurRad="40000" dist="23000" dir="5400000" rotWithShape="0">
              <a:srgbClr val="000000">
                <a:alpha val="35000"/>
              </a:srgbClr>
            </a:outerShdw>
          </a:effectLst>
        </p:spPr>
        <p:txBody>
          <a:bodyPr/>
          <a:lstStyle/>
          <a:p>
            <a:pPr algn="ctr">
              <a:defRPr/>
            </a:pPr>
            <a:r>
              <a:rPr lang="zh-CN" altLang="en-US" sz="2800" b="1" noProof="1" smtClean="0">
                <a:solidFill>
                  <a:schemeClr val="bg1"/>
                </a:solidFill>
                <a:latin typeface="黑体" panose="02010609060101010101" pitchFamily="49" charset="-122"/>
                <a:ea typeface="黑体" panose="02010609060101010101" pitchFamily="49" charset="-122"/>
                <a:cs typeface="+mj-cs"/>
                <a:sym typeface="+mn-ea"/>
              </a:rPr>
              <a:t>三、被动思维到主动思维</a:t>
            </a:r>
            <a:endParaRPr lang="zh-CN" altLang="en-US" sz="2800" b="1" noProof="1">
              <a:solidFill>
                <a:schemeClr val="bg1"/>
              </a:solidFill>
              <a:latin typeface="黑体" panose="02010609060101010101" pitchFamily="49" charset="-122"/>
              <a:ea typeface="黑体" panose="02010609060101010101" pitchFamily="49" charset="-122"/>
              <a:cs typeface="+mj-cs"/>
            </a:endParaRPr>
          </a:p>
        </p:txBody>
      </p:sp>
      <p:sp>
        <p:nvSpPr>
          <p:cNvPr id="63" name="矩形 62">
            <a:extLst>
              <a:ext uri="{FF2B5EF4-FFF2-40B4-BE49-F238E27FC236}"/>
            </a:extLst>
          </p:cNvPr>
          <p:cNvSpPr/>
          <p:nvPr/>
        </p:nvSpPr>
        <p:spPr bwMode="auto">
          <a:xfrm>
            <a:off x="323528" y="1628800"/>
            <a:ext cx="8568953" cy="5040560"/>
          </a:xfrm>
          <a:prstGeom prst="rect">
            <a:avLst/>
          </a:prstGeom>
          <a:solidFill>
            <a:sysClr val="window" lastClr="FFFFFF">
              <a:lumMod val="95000"/>
            </a:sysClr>
          </a:solidFill>
          <a:ln w="25400" cap="flat" cmpd="sng" algn="ctr">
            <a:solidFill>
              <a:schemeClr val="accent4">
                <a:lumMod val="75000"/>
              </a:schemeClr>
            </a:solidFill>
            <a:prstDash val="solid"/>
            <a:headEnd type="none" w="med" len="med"/>
            <a:tailEnd type="none" w="med" len="med"/>
          </a:ln>
          <a:effectLst/>
        </p:spPr>
        <p:txBody>
          <a:bodyPr/>
          <a:lstStyle/>
          <a:p>
            <a:pPr indent="720000">
              <a:lnSpc>
                <a:spcPct val="110000"/>
              </a:lnSpc>
              <a:buFont typeface="Arial" panose="020B0604020202020204" pitchFamily="34" charset="0"/>
              <a:buNone/>
              <a:defRPr/>
            </a:pPr>
            <a:r>
              <a:rPr lang="zh-CN" altLang="en-US" sz="2800" b="1" noProof="1" smtClean="0">
                <a:solidFill>
                  <a:srgbClr val="00478B"/>
                </a:solidFill>
                <a:latin typeface="黑体" panose="02010609060101010101" pitchFamily="49" charset="-122"/>
                <a:ea typeface="黑体" panose="02010609060101010101" pitchFamily="49" charset="-122"/>
                <a:sym typeface="宋体" panose="02010600030101010101" pitchFamily="2" charset="-122"/>
              </a:rPr>
              <a:t>公文的执笔者，通常有较强的被动性、服从性，不能过分强调表现自我所见所闻所思所感的主体意识。公文撰写，一般是奉命而作，不论撰写者是否有兴趣、是否愿意，只要领导布置、工作需要，就得去执笔撰写，不能像文艺创作那样有感而发。所以，公文写作的思维起点常常是被动思维，但是一味被动思维，就会缺乏写作的积极性和主动性，甚至影响写作质量，贻误工作。</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a:extLst>
              <a:ext uri="{FF2B5EF4-FFF2-40B4-BE49-F238E27FC236}"/>
            </a:extLst>
          </p:cNvPr>
          <p:cNvSpPr/>
          <p:nvPr/>
        </p:nvSpPr>
        <p:spPr bwMode="auto">
          <a:xfrm>
            <a:off x="467544" y="908720"/>
            <a:ext cx="4608512" cy="576263"/>
          </a:xfrm>
          <a:prstGeom prst="rect">
            <a:avLst/>
          </a:prstGeom>
          <a:solidFill>
            <a:schemeClr val="accent1">
              <a:lumMod val="75000"/>
            </a:schemeClr>
          </a:solidFill>
          <a:ln w="9525" cap="flat" cmpd="sng" algn="ctr">
            <a:solidFill>
              <a:srgbClr val="FF6600">
                <a:shade val="95000"/>
                <a:satMod val="105000"/>
              </a:srgbClr>
            </a:solidFill>
            <a:prstDash val="solid"/>
            <a:headEnd type="none" w="med" len="med"/>
            <a:tailEnd type="none" w="med" len="med"/>
          </a:ln>
          <a:effectLst>
            <a:outerShdw blurRad="40000" dist="23000" dir="5400000" rotWithShape="0">
              <a:srgbClr val="000000">
                <a:alpha val="35000"/>
              </a:srgbClr>
            </a:outerShdw>
          </a:effectLst>
        </p:spPr>
        <p:txBody>
          <a:bodyPr/>
          <a:lstStyle/>
          <a:p>
            <a:pPr algn="ctr">
              <a:defRPr/>
            </a:pPr>
            <a:r>
              <a:rPr lang="zh-CN" altLang="en-US" sz="2800" b="1" noProof="1" smtClean="0">
                <a:solidFill>
                  <a:schemeClr val="bg1"/>
                </a:solidFill>
                <a:latin typeface="黑体" panose="02010609060101010101" pitchFamily="49" charset="-122"/>
                <a:ea typeface="黑体" panose="02010609060101010101" pitchFamily="49" charset="-122"/>
                <a:cs typeface="+mj-cs"/>
                <a:sym typeface="+mn-ea"/>
              </a:rPr>
              <a:t>三、被动思维到主动思维</a:t>
            </a:r>
            <a:endParaRPr lang="zh-CN" altLang="en-US" sz="2800" b="1" noProof="1">
              <a:solidFill>
                <a:schemeClr val="bg1"/>
              </a:solidFill>
              <a:latin typeface="黑体" panose="02010609060101010101" pitchFamily="49" charset="-122"/>
              <a:ea typeface="黑体" panose="02010609060101010101" pitchFamily="49" charset="-122"/>
              <a:cs typeface="+mj-cs"/>
            </a:endParaRPr>
          </a:p>
        </p:txBody>
      </p:sp>
      <p:sp>
        <p:nvSpPr>
          <p:cNvPr id="63" name="矩形 62">
            <a:extLst>
              <a:ext uri="{FF2B5EF4-FFF2-40B4-BE49-F238E27FC236}"/>
            </a:extLst>
          </p:cNvPr>
          <p:cNvSpPr/>
          <p:nvPr/>
        </p:nvSpPr>
        <p:spPr bwMode="auto">
          <a:xfrm>
            <a:off x="323528" y="1628800"/>
            <a:ext cx="8568953" cy="5040560"/>
          </a:xfrm>
          <a:prstGeom prst="rect">
            <a:avLst/>
          </a:prstGeom>
          <a:solidFill>
            <a:sysClr val="window" lastClr="FFFFFF">
              <a:lumMod val="95000"/>
            </a:sysClr>
          </a:solidFill>
          <a:ln w="25400" cap="flat" cmpd="sng" algn="ctr">
            <a:solidFill>
              <a:schemeClr val="accent4">
                <a:lumMod val="75000"/>
              </a:schemeClr>
            </a:solidFill>
            <a:prstDash val="solid"/>
            <a:headEnd type="none" w="med" len="med"/>
            <a:tailEnd type="none" w="med" len="med"/>
          </a:ln>
          <a:effectLst/>
        </p:spPr>
        <p:txBody>
          <a:bodyPr/>
          <a:lstStyle/>
          <a:p>
            <a:pPr indent="720000">
              <a:lnSpc>
                <a:spcPct val="110000"/>
              </a:lnSpc>
              <a:buFont typeface="Arial" panose="020B0604020202020204" pitchFamily="34" charset="0"/>
              <a:buNone/>
              <a:defRPr/>
            </a:pPr>
            <a:r>
              <a:rPr lang="zh-CN" altLang="en-US" sz="2800" b="1" noProof="1" smtClean="0">
                <a:solidFill>
                  <a:srgbClr val="00478B"/>
                </a:solidFill>
                <a:latin typeface="黑体" panose="02010609060101010101" pitchFamily="49" charset="-122"/>
                <a:ea typeface="黑体" panose="02010609060101010101" pitchFamily="49" charset="-122"/>
                <a:sym typeface="宋体" panose="02010600030101010101" pitchFamily="2" charset="-122"/>
              </a:rPr>
              <a:t>因此，在公文写作中，必须努力实现、尽快实现由被动思维到主动思维的转化，在被动中求得主动。由要我写变为我要写。</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AutoShape 11"/>
          <p:cNvSpPr>
            <a:spLocks noChangeArrowheads="1"/>
          </p:cNvSpPr>
          <p:nvPr/>
        </p:nvSpPr>
        <p:spPr bwMode="auto">
          <a:xfrm>
            <a:off x="1301750" y="2884488"/>
            <a:ext cx="6654800" cy="3579812"/>
          </a:xfrm>
          <a:prstGeom prst="roundRect">
            <a:avLst>
              <a:gd name="adj" fmla="val 16667"/>
            </a:avLst>
          </a:prstGeom>
          <a:solidFill>
            <a:schemeClr val="bg2">
              <a:alpha val="38823"/>
            </a:schemeClr>
          </a:solidFill>
          <a:ln w="38100">
            <a:noFill/>
            <a:prstDash val="dash"/>
            <a:round/>
            <a:headEnd/>
            <a:tailEnd/>
          </a:ln>
        </p:spPr>
        <p:txBody>
          <a:bodyPr anchor="ctr"/>
          <a:lstStyle/>
          <a:p>
            <a:pPr>
              <a:buFont typeface="Arial" charset="0"/>
              <a:buNone/>
            </a:pPr>
            <a:endParaRPr lang="zh-CN" altLang="en-US" sz="2400" b="1">
              <a:solidFill>
                <a:srgbClr val="FF0000"/>
              </a:solidFill>
              <a:latin typeface="黑体" pitchFamily="49" charset="-122"/>
              <a:ea typeface="黑体" pitchFamily="49" charset="-122"/>
            </a:endParaRPr>
          </a:p>
        </p:txBody>
      </p:sp>
      <p:sp>
        <p:nvSpPr>
          <p:cNvPr id="20" name="矩形 19">
            <a:extLst>
              <a:ext uri="{FF2B5EF4-FFF2-40B4-BE49-F238E27FC236}"/>
            </a:extLst>
          </p:cNvPr>
          <p:cNvSpPr/>
          <p:nvPr/>
        </p:nvSpPr>
        <p:spPr bwMode="auto">
          <a:xfrm>
            <a:off x="581025" y="1339850"/>
            <a:ext cx="7993063" cy="5113338"/>
          </a:xfrm>
          <a:prstGeom prst="rect">
            <a:avLst/>
          </a:prstGeom>
          <a:solidFill>
            <a:sysClr val="window" lastClr="FFFFFF">
              <a:lumMod val="95000"/>
            </a:sysClr>
          </a:solidFill>
          <a:ln w="25400" cap="flat" cmpd="sng" algn="ctr">
            <a:solidFill>
              <a:schemeClr val="accent4">
                <a:lumMod val="75000"/>
              </a:schemeClr>
            </a:solidFill>
            <a:prstDash val="solid"/>
            <a:headEnd type="none" w="med" len="med"/>
            <a:tailEnd type="none" w="med" len="med"/>
          </a:ln>
          <a:effectLst/>
        </p:spPr>
        <p:txBody>
          <a:bodyPr/>
          <a:lstStyle/>
          <a:p>
            <a:pPr>
              <a:defRPr/>
            </a:pPr>
            <a:endParaRPr lang="zh-CN" altLang="en-US" b="1" kern="0" dirty="0">
              <a:solidFill>
                <a:sysClr val="windowText" lastClr="000000"/>
              </a:solidFill>
              <a:latin typeface="Arial" pitchFamily="34" charset="0"/>
              <a:ea typeface="微软雅黑" pitchFamily="34" charset="-122"/>
            </a:endParaRPr>
          </a:p>
        </p:txBody>
      </p:sp>
      <p:sp>
        <p:nvSpPr>
          <p:cNvPr id="21" name="矩形 20">
            <a:extLst>
              <a:ext uri="{FF2B5EF4-FFF2-40B4-BE49-F238E27FC236}"/>
            </a:extLst>
          </p:cNvPr>
          <p:cNvSpPr/>
          <p:nvPr/>
        </p:nvSpPr>
        <p:spPr bwMode="auto">
          <a:xfrm>
            <a:off x="1979712" y="1052513"/>
            <a:ext cx="5832648" cy="612775"/>
          </a:xfrm>
          <a:prstGeom prst="rect">
            <a:avLst/>
          </a:prstGeom>
          <a:solidFill>
            <a:schemeClr val="accent1">
              <a:lumMod val="75000"/>
            </a:schemeClr>
          </a:solidFill>
          <a:ln w="9525" cap="flat" cmpd="sng" algn="ctr">
            <a:solidFill>
              <a:srgbClr val="FF6600">
                <a:shade val="95000"/>
                <a:satMod val="105000"/>
              </a:srgbClr>
            </a:solidFill>
            <a:prstDash val="solid"/>
            <a:headEnd type="none" w="med" len="med"/>
            <a:tailEnd type="none" w="med" len="med"/>
          </a:ln>
          <a:effectLst>
            <a:outerShdw blurRad="40000" dist="23000" dir="5400000" rotWithShape="0">
              <a:srgbClr val="000000">
                <a:alpha val="35000"/>
              </a:srgbClr>
            </a:outerShdw>
          </a:effectLst>
        </p:spPr>
        <p:txBody>
          <a:bodyPr/>
          <a:lstStyle/>
          <a:p>
            <a:pPr algn="ctr">
              <a:defRPr/>
            </a:pPr>
            <a:endParaRPr lang="zh-CN" altLang="en-US" b="1" kern="0">
              <a:solidFill>
                <a:sysClr val="windowText" lastClr="000000"/>
              </a:solidFill>
              <a:latin typeface="Arial" pitchFamily="34" charset="0"/>
              <a:ea typeface="微软雅黑" pitchFamily="34" charset="-122"/>
            </a:endParaRPr>
          </a:p>
        </p:txBody>
      </p:sp>
      <p:sp>
        <p:nvSpPr>
          <p:cNvPr id="6149" name="副标题 2"/>
          <p:cNvSpPr>
            <a:spLocks noGrp="1"/>
          </p:cNvSpPr>
          <p:nvPr>
            <p:ph type="subTitle" idx="1"/>
          </p:nvPr>
        </p:nvSpPr>
        <p:spPr bwMode="auto">
          <a:xfrm>
            <a:off x="684213" y="1773238"/>
            <a:ext cx="7775575" cy="4679950"/>
          </a:xfrm>
          <a:noFill/>
          <a:ln>
            <a:miter lim="800000"/>
            <a:headEnd/>
            <a:tailEnd/>
          </a:ln>
        </p:spPr>
        <p:txBody>
          <a:bodyPr vert="horz" wrap="square" lIns="91440" tIns="45720" rIns="91440" bIns="45720" numCol="1" anchor="t" anchorCtr="0" compatLnSpc="1">
            <a:prstTxWarp prst="textNoShape">
              <a:avLst/>
            </a:prstTxWarp>
          </a:bodyPr>
          <a:lstStyle/>
          <a:p>
            <a:pPr indent="720000" eaLnBrk="1" hangingPunct="1">
              <a:lnSpc>
                <a:spcPct val="120000"/>
              </a:lnSpc>
              <a:spcBef>
                <a:spcPct val="0"/>
              </a:spcBef>
            </a:pPr>
            <a:r>
              <a:rPr lang="zh-CN" altLang="en-US" sz="2800" dirty="0" smtClean="0">
                <a:solidFill>
                  <a:srgbClr val="00478B"/>
                </a:solidFill>
                <a:latin typeface="黑体" pitchFamily="49" charset="-122"/>
                <a:ea typeface="黑体" pitchFamily="49" charset="-122"/>
              </a:rPr>
              <a:t>一、立意的概念和审美理想</a:t>
            </a:r>
            <a:endParaRPr lang="en-US" altLang="zh-CN" sz="2800" dirty="0" smtClean="0">
              <a:solidFill>
                <a:srgbClr val="00478B"/>
              </a:solidFill>
              <a:latin typeface="黑体" pitchFamily="49" charset="-122"/>
              <a:ea typeface="黑体" pitchFamily="49" charset="-122"/>
            </a:endParaRPr>
          </a:p>
          <a:p>
            <a:pPr indent="720000" eaLnBrk="1" hangingPunct="1">
              <a:lnSpc>
                <a:spcPct val="120000"/>
              </a:lnSpc>
              <a:spcBef>
                <a:spcPct val="0"/>
              </a:spcBef>
            </a:pPr>
            <a:r>
              <a:rPr lang="zh-CN" altLang="en-US" sz="2800" dirty="0" smtClean="0">
                <a:solidFill>
                  <a:srgbClr val="00478B"/>
                </a:solidFill>
                <a:latin typeface="黑体" pitchFamily="49" charset="-122"/>
                <a:ea typeface="黑体" pitchFamily="49" charset="-122"/>
              </a:rPr>
              <a:t>二、写作立意思维操作技术</a:t>
            </a:r>
          </a:p>
          <a:p>
            <a:pPr indent="720000" eaLnBrk="1" hangingPunct="1">
              <a:lnSpc>
                <a:spcPct val="120000"/>
              </a:lnSpc>
              <a:spcBef>
                <a:spcPct val="0"/>
              </a:spcBef>
            </a:pPr>
            <a:r>
              <a:rPr lang="zh-CN" altLang="en-US" sz="2800" dirty="0" smtClean="0">
                <a:solidFill>
                  <a:srgbClr val="00478B"/>
                </a:solidFill>
                <a:latin typeface="黑体" pitchFamily="49" charset="-122"/>
                <a:ea typeface="黑体" pitchFamily="49" charset="-122"/>
              </a:rPr>
              <a:t>三、行文思维训练</a:t>
            </a:r>
          </a:p>
          <a:p>
            <a:pPr indent="720000" eaLnBrk="1" hangingPunct="1">
              <a:lnSpc>
                <a:spcPct val="120000"/>
              </a:lnSpc>
              <a:spcBef>
                <a:spcPct val="0"/>
              </a:spcBef>
            </a:pPr>
            <a:endParaRPr lang="zh-CN" altLang="en-US" sz="2800" dirty="0" smtClean="0">
              <a:solidFill>
                <a:srgbClr val="00478B"/>
              </a:solidFill>
              <a:latin typeface="黑体" pitchFamily="49" charset="-122"/>
              <a:ea typeface="黑体" pitchFamily="49" charset="-122"/>
            </a:endParaRPr>
          </a:p>
        </p:txBody>
      </p:sp>
      <p:sp>
        <p:nvSpPr>
          <p:cNvPr id="6150" name="标题 1"/>
          <p:cNvSpPr>
            <a:spLocks noGrp="1"/>
          </p:cNvSpPr>
          <p:nvPr>
            <p:ph type="ctrTitle"/>
          </p:nvPr>
        </p:nvSpPr>
        <p:spPr bwMode="auto">
          <a:xfrm>
            <a:off x="2124075" y="1054100"/>
            <a:ext cx="5616277" cy="719138"/>
          </a:xfrm>
          <a:noFill/>
          <a:ln>
            <a:miter lim="800000"/>
            <a:headEnd/>
            <a:tailEnd/>
          </a:ln>
        </p:spPr>
        <p:txBody>
          <a:bodyPr vert="horz" wrap="square" lIns="91440" tIns="45720" rIns="91440" bIns="45720" numCol="1" anchor="t" anchorCtr="0" compatLnSpc="1">
            <a:prstTxWarp prst="textNoShape">
              <a:avLst/>
            </a:prstTxWarp>
          </a:bodyPr>
          <a:lstStyle/>
          <a:p>
            <a:pPr algn="ctr" eaLnBrk="1" hangingPunct="1"/>
            <a:r>
              <a:rPr lang="zh-CN" altLang="en-US" sz="3200" dirty="0" smtClean="0">
                <a:solidFill>
                  <a:schemeClr val="bg1"/>
                </a:solidFill>
                <a:latin typeface="黑体" pitchFamily="49" charset="-122"/>
                <a:ea typeface="黑体" pitchFamily="49" charset="-122"/>
              </a:rPr>
              <a:t>第二节  应用写作的思维训练</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a:extLst>
              <a:ext uri="{FF2B5EF4-FFF2-40B4-BE49-F238E27FC236}"/>
            </a:extLst>
          </p:cNvPr>
          <p:cNvSpPr/>
          <p:nvPr/>
        </p:nvSpPr>
        <p:spPr bwMode="auto">
          <a:xfrm>
            <a:off x="467544" y="908720"/>
            <a:ext cx="4608512" cy="576263"/>
          </a:xfrm>
          <a:prstGeom prst="rect">
            <a:avLst/>
          </a:prstGeom>
          <a:solidFill>
            <a:schemeClr val="accent1">
              <a:lumMod val="75000"/>
            </a:schemeClr>
          </a:solidFill>
          <a:ln w="9525" cap="flat" cmpd="sng" algn="ctr">
            <a:solidFill>
              <a:srgbClr val="FF6600">
                <a:shade val="95000"/>
                <a:satMod val="105000"/>
              </a:srgbClr>
            </a:solidFill>
            <a:prstDash val="solid"/>
            <a:headEnd type="none" w="med" len="med"/>
            <a:tailEnd type="none" w="med" len="med"/>
          </a:ln>
          <a:effectLst>
            <a:outerShdw blurRad="40000" dist="23000" dir="5400000" rotWithShape="0">
              <a:srgbClr val="000000">
                <a:alpha val="35000"/>
              </a:srgbClr>
            </a:outerShdw>
          </a:effectLst>
        </p:spPr>
        <p:txBody>
          <a:bodyPr/>
          <a:lstStyle/>
          <a:p>
            <a:pPr algn="ctr">
              <a:defRPr/>
            </a:pPr>
            <a:r>
              <a:rPr lang="zh-CN" altLang="en-US" sz="2800" b="1" noProof="1" smtClean="0">
                <a:solidFill>
                  <a:schemeClr val="bg1"/>
                </a:solidFill>
                <a:latin typeface="黑体" panose="02010609060101010101" pitchFamily="49" charset="-122"/>
                <a:ea typeface="黑体" panose="02010609060101010101" pitchFamily="49" charset="-122"/>
                <a:cs typeface="+mj-cs"/>
                <a:sym typeface="+mn-ea"/>
              </a:rPr>
              <a:t>一、立意的概念和审美理想</a:t>
            </a:r>
            <a:endParaRPr lang="zh-CN" altLang="en-US" sz="2800" b="1" noProof="1">
              <a:solidFill>
                <a:schemeClr val="bg1"/>
              </a:solidFill>
              <a:latin typeface="黑体" panose="02010609060101010101" pitchFamily="49" charset="-122"/>
              <a:ea typeface="黑体" panose="02010609060101010101" pitchFamily="49" charset="-122"/>
              <a:cs typeface="+mj-cs"/>
            </a:endParaRPr>
          </a:p>
        </p:txBody>
      </p:sp>
      <p:sp>
        <p:nvSpPr>
          <p:cNvPr id="63" name="矩形 62">
            <a:extLst>
              <a:ext uri="{FF2B5EF4-FFF2-40B4-BE49-F238E27FC236}"/>
            </a:extLst>
          </p:cNvPr>
          <p:cNvSpPr/>
          <p:nvPr/>
        </p:nvSpPr>
        <p:spPr bwMode="auto">
          <a:xfrm>
            <a:off x="323528" y="1628800"/>
            <a:ext cx="8568953" cy="5040560"/>
          </a:xfrm>
          <a:prstGeom prst="rect">
            <a:avLst/>
          </a:prstGeom>
          <a:solidFill>
            <a:sysClr val="window" lastClr="FFFFFF">
              <a:lumMod val="95000"/>
            </a:sysClr>
          </a:solidFill>
          <a:ln w="25400" cap="flat" cmpd="sng" algn="ctr">
            <a:solidFill>
              <a:schemeClr val="accent4">
                <a:lumMod val="75000"/>
              </a:schemeClr>
            </a:solidFill>
            <a:prstDash val="solid"/>
            <a:headEnd type="none" w="med" len="med"/>
            <a:tailEnd type="none" w="med" len="med"/>
          </a:ln>
          <a:effectLst/>
        </p:spPr>
        <p:txBody>
          <a:bodyPr/>
          <a:lstStyle/>
          <a:p>
            <a:pPr indent="720000">
              <a:lnSpc>
                <a:spcPct val="110000"/>
              </a:lnSpc>
              <a:buFont typeface="Arial" panose="020B0604020202020204" pitchFamily="34" charset="0"/>
              <a:buNone/>
              <a:defRPr/>
            </a:pPr>
            <a:r>
              <a:rPr lang="en-US" altLang="zh-CN" sz="2800" b="1" noProof="1" smtClean="0">
                <a:solidFill>
                  <a:srgbClr val="00478B"/>
                </a:solidFill>
                <a:latin typeface="黑体" panose="02010609060101010101" pitchFamily="49" charset="-122"/>
                <a:ea typeface="黑体" panose="02010609060101010101" pitchFamily="49" charset="-122"/>
                <a:sym typeface="宋体" panose="02010600030101010101" pitchFamily="2" charset="-122"/>
              </a:rPr>
              <a:t>1</a:t>
            </a:r>
            <a:r>
              <a:rPr lang="zh-CN" altLang="en-US" sz="2800" b="1" noProof="1" smtClean="0">
                <a:solidFill>
                  <a:srgbClr val="00478B"/>
                </a:solidFill>
                <a:latin typeface="黑体" panose="02010609060101010101" pitchFamily="49" charset="-122"/>
                <a:ea typeface="黑体" panose="02010609060101010101" pitchFamily="49" charset="-122"/>
                <a:sym typeface="宋体" panose="02010600030101010101" pitchFamily="2" charset="-122"/>
              </a:rPr>
              <a:t>．立意的概念</a:t>
            </a:r>
          </a:p>
          <a:p>
            <a:pPr indent="720000">
              <a:lnSpc>
                <a:spcPct val="110000"/>
              </a:lnSpc>
              <a:buFont typeface="Arial" panose="020B0604020202020204" pitchFamily="34" charset="0"/>
              <a:buNone/>
              <a:defRPr/>
            </a:pPr>
            <a:r>
              <a:rPr lang="zh-CN" altLang="en-US" sz="2800" b="1" noProof="1" smtClean="0">
                <a:solidFill>
                  <a:srgbClr val="00478B"/>
                </a:solidFill>
                <a:latin typeface="黑体" panose="02010609060101010101" pitchFamily="49" charset="-122"/>
                <a:ea typeface="黑体" panose="02010609060101010101" pitchFamily="49" charset="-122"/>
                <a:sym typeface="宋体" panose="02010600030101010101" pitchFamily="2" charset="-122"/>
              </a:rPr>
              <a:t>所谓“立意”就是确立某次写作活动企图表达的文章信息、文章所指的写作行为、写作思维活动，而文章信息、文章所指就是作者的情感感受和思想认识。文章立意的基本要求，应从写作功能、传播功能和主体展示这三个角度来确立基本标准和审美底线。</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a:extLst>
              <a:ext uri="{FF2B5EF4-FFF2-40B4-BE49-F238E27FC236}"/>
            </a:extLst>
          </p:cNvPr>
          <p:cNvSpPr/>
          <p:nvPr/>
        </p:nvSpPr>
        <p:spPr bwMode="auto">
          <a:xfrm>
            <a:off x="467544" y="908720"/>
            <a:ext cx="4608512" cy="576263"/>
          </a:xfrm>
          <a:prstGeom prst="rect">
            <a:avLst/>
          </a:prstGeom>
          <a:solidFill>
            <a:schemeClr val="accent1">
              <a:lumMod val="75000"/>
            </a:schemeClr>
          </a:solidFill>
          <a:ln w="9525" cap="flat" cmpd="sng" algn="ctr">
            <a:solidFill>
              <a:srgbClr val="FF6600">
                <a:shade val="95000"/>
                <a:satMod val="105000"/>
              </a:srgbClr>
            </a:solidFill>
            <a:prstDash val="solid"/>
            <a:headEnd type="none" w="med" len="med"/>
            <a:tailEnd type="none" w="med" len="med"/>
          </a:ln>
          <a:effectLst>
            <a:outerShdw blurRad="40000" dist="23000" dir="5400000" rotWithShape="0">
              <a:srgbClr val="000000">
                <a:alpha val="35000"/>
              </a:srgbClr>
            </a:outerShdw>
          </a:effectLst>
        </p:spPr>
        <p:txBody>
          <a:bodyPr/>
          <a:lstStyle/>
          <a:p>
            <a:pPr algn="ctr">
              <a:defRPr/>
            </a:pPr>
            <a:r>
              <a:rPr lang="zh-CN" altLang="en-US" sz="2800" b="1" noProof="1" smtClean="0">
                <a:solidFill>
                  <a:schemeClr val="bg1"/>
                </a:solidFill>
                <a:latin typeface="黑体" panose="02010609060101010101" pitchFamily="49" charset="-122"/>
                <a:ea typeface="黑体" panose="02010609060101010101" pitchFamily="49" charset="-122"/>
                <a:cs typeface="+mj-cs"/>
                <a:sym typeface="+mn-ea"/>
              </a:rPr>
              <a:t>一、立意的概念和审美理想</a:t>
            </a:r>
            <a:endParaRPr lang="zh-CN" altLang="en-US" sz="2800" b="1" noProof="1">
              <a:solidFill>
                <a:schemeClr val="bg1"/>
              </a:solidFill>
              <a:latin typeface="黑体" panose="02010609060101010101" pitchFamily="49" charset="-122"/>
              <a:ea typeface="黑体" panose="02010609060101010101" pitchFamily="49" charset="-122"/>
              <a:cs typeface="+mj-cs"/>
            </a:endParaRPr>
          </a:p>
        </p:txBody>
      </p:sp>
      <p:sp>
        <p:nvSpPr>
          <p:cNvPr id="63" name="矩形 62">
            <a:extLst>
              <a:ext uri="{FF2B5EF4-FFF2-40B4-BE49-F238E27FC236}"/>
            </a:extLst>
          </p:cNvPr>
          <p:cNvSpPr/>
          <p:nvPr/>
        </p:nvSpPr>
        <p:spPr bwMode="auto">
          <a:xfrm>
            <a:off x="323528" y="1628800"/>
            <a:ext cx="8568953" cy="5040560"/>
          </a:xfrm>
          <a:prstGeom prst="rect">
            <a:avLst/>
          </a:prstGeom>
          <a:solidFill>
            <a:sysClr val="window" lastClr="FFFFFF">
              <a:lumMod val="95000"/>
            </a:sysClr>
          </a:solidFill>
          <a:ln w="25400" cap="flat" cmpd="sng" algn="ctr">
            <a:solidFill>
              <a:schemeClr val="accent4">
                <a:lumMod val="75000"/>
              </a:schemeClr>
            </a:solidFill>
            <a:prstDash val="solid"/>
            <a:headEnd type="none" w="med" len="med"/>
            <a:tailEnd type="none" w="med" len="med"/>
          </a:ln>
          <a:effectLst/>
        </p:spPr>
        <p:txBody>
          <a:bodyPr/>
          <a:lstStyle/>
          <a:p>
            <a:pPr indent="720000">
              <a:lnSpc>
                <a:spcPct val="110000"/>
              </a:lnSpc>
              <a:buFont typeface="Arial" panose="020B0604020202020204" pitchFamily="34" charset="0"/>
              <a:buNone/>
              <a:defRPr/>
            </a:pPr>
            <a:r>
              <a:rPr lang="en-US" altLang="zh-CN" sz="2800" b="1" noProof="1" smtClean="0">
                <a:solidFill>
                  <a:srgbClr val="00478B"/>
                </a:solidFill>
                <a:latin typeface="黑体" panose="02010609060101010101" pitchFamily="49" charset="-122"/>
                <a:ea typeface="黑体" panose="02010609060101010101" pitchFamily="49" charset="-122"/>
                <a:sym typeface="宋体" panose="02010600030101010101" pitchFamily="2" charset="-122"/>
              </a:rPr>
              <a:t>2</a:t>
            </a:r>
            <a:r>
              <a:rPr lang="zh-CN" altLang="en-US" sz="2800" b="1" noProof="1" smtClean="0">
                <a:solidFill>
                  <a:srgbClr val="00478B"/>
                </a:solidFill>
                <a:latin typeface="黑体" panose="02010609060101010101" pitchFamily="49" charset="-122"/>
                <a:ea typeface="黑体" panose="02010609060101010101" pitchFamily="49" charset="-122"/>
                <a:sym typeface="宋体" panose="02010600030101010101" pitchFamily="2" charset="-122"/>
              </a:rPr>
              <a:t>．立意的最高审美理想</a:t>
            </a:r>
          </a:p>
          <a:p>
            <a:pPr indent="720000">
              <a:lnSpc>
                <a:spcPct val="110000"/>
              </a:lnSpc>
              <a:buFont typeface="Arial" panose="020B0604020202020204" pitchFamily="34" charset="0"/>
              <a:buNone/>
              <a:defRPr/>
            </a:pPr>
            <a:r>
              <a:rPr lang="en-US" altLang="zh-CN" sz="2800" b="1" noProof="1" smtClean="0">
                <a:solidFill>
                  <a:srgbClr val="00478B"/>
                </a:solidFill>
                <a:latin typeface="黑体" panose="02010609060101010101" pitchFamily="49" charset="-122"/>
                <a:ea typeface="黑体" panose="02010609060101010101" pitchFamily="49" charset="-122"/>
                <a:sym typeface="宋体" panose="02010600030101010101" pitchFamily="2" charset="-122"/>
              </a:rPr>
              <a:t>1</a:t>
            </a:r>
            <a:r>
              <a:rPr lang="zh-CN" altLang="en-US" sz="2800" b="1" noProof="1" smtClean="0">
                <a:solidFill>
                  <a:srgbClr val="00478B"/>
                </a:solidFill>
                <a:latin typeface="黑体" panose="02010609060101010101" pitchFamily="49" charset="-122"/>
                <a:ea typeface="黑体" panose="02010609060101010101" pitchFamily="49" charset="-122"/>
                <a:sym typeface="宋体" panose="02010600030101010101" pitchFamily="2" charset="-122"/>
              </a:rPr>
              <a:t>）深刻：作者超越现象而对事物本质的认识，在给出解决这些问题的“处方”、措施时，不是治“标”而是治“本”。</a:t>
            </a:r>
          </a:p>
          <a:p>
            <a:pPr indent="720000">
              <a:lnSpc>
                <a:spcPct val="110000"/>
              </a:lnSpc>
              <a:buFont typeface="Arial" panose="020B0604020202020204" pitchFamily="34" charset="0"/>
              <a:buNone/>
              <a:defRPr/>
            </a:pPr>
            <a:r>
              <a:rPr lang="en-US" altLang="zh-CN" sz="2800" b="1" noProof="1" smtClean="0">
                <a:solidFill>
                  <a:srgbClr val="00478B"/>
                </a:solidFill>
                <a:latin typeface="黑体" panose="02010609060101010101" pitchFamily="49" charset="-122"/>
                <a:ea typeface="黑体" panose="02010609060101010101" pitchFamily="49" charset="-122"/>
                <a:sym typeface="宋体" panose="02010600030101010101" pitchFamily="2" charset="-122"/>
              </a:rPr>
              <a:t>2</a:t>
            </a:r>
            <a:r>
              <a:rPr lang="zh-CN" altLang="en-US" sz="2800" b="1" noProof="1" smtClean="0">
                <a:solidFill>
                  <a:srgbClr val="00478B"/>
                </a:solidFill>
                <a:latin typeface="黑体" panose="02010609060101010101" pitchFamily="49" charset="-122"/>
                <a:ea typeface="黑体" panose="02010609060101010101" pitchFamily="49" charset="-122"/>
                <a:sym typeface="宋体" panose="02010600030101010101" pitchFamily="2" charset="-122"/>
              </a:rPr>
              <a:t>）深远：作者站得高，看得远，其思想观点具有一种远见性、预见性，在给出解决这些问题的“处方”、措施时，能防患于未然，具有前瞻性。</a:t>
            </a:r>
          </a:p>
          <a:p>
            <a:pPr indent="720000">
              <a:lnSpc>
                <a:spcPct val="110000"/>
              </a:lnSpc>
              <a:buFont typeface="Arial" panose="020B0604020202020204" pitchFamily="34" charset="0"/>
              <a:buNone/>
              <a:defRPr/>
            </a:pPr>
            <a:r>
              <a:rPr lang="en-US" altLang="zh-CN" sz="2800" b="1" noProof="1" smtClean="0">
                <a:solidFill>
                  <a:srgbClr val="00478B"/>
                </a:solidFill>
                <a:latin typeface="黑体" panose="02010609060101010101" pitchFamily="49" charset="-122"/>
                <a:ea typeface="黑体" panose="02010609060101010101" pitchFamily="49" charset="-122"/>
                <a:sym typeface="宋体" panose="02010600030101010101" pitchFamily="2" charset="-122"/>
              </a:rPr>
              <a:t>3</a:t>
            </a:r>
            <a:r>
              <a:rPr lang="zh-CN" altLang="en-US" sz="2800" b="1" noProof="1" smtClean="0">
                <a:solidFill>
                  <a:srgbClr val="00478B"/>
                </a:solidFill>
                <a:latin typeface="黑体" panose="02010609060101010101" pitchFamily="49" charset="-122"/>
                <a:ea typeface="黑体" panose="02010609060101010101" pitchFamily="49" charset="-122"/>
                <a:sym typeface="宋体" panose="02010600030101010101" pitchFamily="2" charset="-122"/>
              </a:rPr>
              <a:t>）高远：作者对待事物的态度、观点、认识能超越个人或群体的利益，从而显示出作者的心灵人格、四维空间、境界的博大和超越。</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a:extLst>
              <a:ext uri="{FF2B5EF4-FFF2-40B4-BE49-F238E27FC236}"/>
            </a:extLst>
          </p:cNvPr>
          <p:cNvSpPr/>
          <p:nvPr/>
        </p:nvSpPr>
        <p:spPr bwMode="auto">
          <a:xfrm>
            <a:off x="467544" y="908720"/>
            <a:ext cx="4608512" cy="576263"/>
          </a:xfrm>
          <a:prstGeom prst="rect">
            <a:avLst/>
          </a:prstGeom>
          <a:solidFill>
            <a:schemeClr val="accent1">
              <a:lumMod val="75000"/>
            </a:schemeClr>
          </a:solidFill>
          <a:ln w="9525" cap="flat" cmpd="sng" algn="ctr">
            <a:solidFill>
              <a:srgbClr val="FF6600">
                <a:shade val="95000"/>
                <a:satMod val="105000"/>
              </a:srgbClr>
            </a:solidFill>
            <a:prstDash val="solid"/>
            <a:headEnd type="none" w="med" len="med"/>
            <a:tailEnd type="none" w="med" len="med"/>
          </a:ln>
          <a:effectLst>
            <a:outerShdw blurRad="40000" dist="23000" dir="5400000" rotWithShape="0">
              <a:srgbClr val="000000">
                <a:alpha val="35000"/>
              </a:srgbClr>
            </a:outerShdw>
          </a:effectLst>
        </p:spPr>
        <p:txBody>
          <a:bodyPr/>
          <a:lstStyle/>
          <a:p>
            <a:pPr algn="ctr">
              <a:defRPr/>
            </a:pPr>
            <a:r>
              <a:rPr lang="zh-CN" altLang="en-US" sz="2800" b="1" noProof="1" smtClean="0">
                <a:solidFill>
                  <a:schemeClr val="bg1"/>
                </a:solidFill>
                <a:latin typeface="黑体" panose="02010609060101010101" pitchFamily="49" charset="-122"/>
                <a:ea typeface="黑体" panose="02010609060101010101" pitchFamily="49" charset="-122"/>
                <a:cs typeface="+mj-cs"/>
                <a:sym typeface="+mn-ea"/>
              </a:rPr>
              <a:t>一、立意的概念和审美理想</a:t>
            </a:r>
            <a:endParaRPr lang="zh-CN" altLang="en-US" sz="2800" b="1" noProof="1">
              <a:solidFill>
                <a:schemeClr val="bg1"/>
              </a:solidFill>
              <a:latin typeface="黑体" panose="02010609060101010101" pitchFamily="49" charset="-122"/>
              <a:ea typeface="黑体" panose="02010609060101010101" pitchFamily="49" charset="-122"/>
              <a:cs typeface="+mj-cs"/>
            </a:endParaRPr>
          </a:p>
        </p:txBody>
      </p:sp>
      <p:sp>
        <p:nvSpPr>
          <p:cNvPr id="63" name="矩形 62">
            <a:extLst>
              <a:ext uri="{FF2B5EF4-FFF2-40B4-BE49-F238E27FC236}"/>
            </a:extLst>
          </p:cNvPr>
          <p:cNvSpPr/>
          <p:nvPr/>
        </p:nvSpPr>
        <p:spPr bwMode="auto">
          <a:xfrm>
            <a:off x="323528" y="1628800"/>
            <a:ext cx="8568953" cy="5040560"/>
          </a:xfrm>
          <a:prstGeom prst="rect">
            <a:avLst/>
          </a:prstGeom>
          <a:solidFill>
            <a:sysClr val="window" lastClr="FFFFFF">
              <a:lumMod val="95000"/>
            </a:sysClr>
          </a:solidFill>
          <a:ln w="25400" cap="flat" cmpd="sng" algn="ctr">
            <a:solidFill>
              <a:schemeClr val="accent4">
                <a:lumMod val="75000"/>
              </a:schemeClr>
            </a:solidFill>
            <a:prstDash val="solid"/>
            <a:headEnd type="none" w="med" len="med"/>
            <a:tailEnd type="none" w="med" len="med"/>
          </a:ln>
          <a:effectLst/>
        </p:spPr>
        <p:txBody>
          <a:bodyPr/>
          <a:lstStyle/>
          <a:p>
            <a:pPr indent="720000">
              <a:lnSpc>
                <a:spcPct val="110000"/>
              </a:lnSpc>
              <a:buFont typeface="Arial" panose="020B0604020202020204" pitchFamily="34" charset="0"/>
              <a:buNone/>
              <a:defRPr/>
            </a:pPr>
            <a:r>
              <a:rPr lang="en-US" altLang="zh-CN" sz="2800" b="1" noProof="1" smtClean="0">
                <a:solidFill>
                  <a:srgbClr val="00478B"/>
                </a:solidFill>
                <a:latin typeface="黑体" panose="02010609060101010101" pitchFamily="49" charset="-122"/>
                <a:ea typeface="黑体" panose="02010609060101010101" pitchFamily="49" charset="-122"/>
                <a:sym typeface="宋体" panose="02010600030101010101" pitchFamily="2" charset="-122"/>
              </a:rPr>
              <a:t>4</a:t>
            </a:r>
            <a:r>
              <a:rPr lang="zh-CN" altLang="en-US" sz="2800" b="1" noProof="1" smtClean="0">
                <a:solidFill>
                  <a:srgbClr val="00478B"/>
                </a:solidFill>
                <a:latin typeface="黑体" panose="02010609060101010101" pitchFamily="49" charset="-122"/>
                <a:ea typeface="黑体" panose="02010609060101010101" pitchFamily="49" charset="-122"/>
                <a:sym typeface="宋体" panose="02010600030101010101" pitchFamily="2" charset="-122"/>
              </a:rPr>
              <a:t>）高妙：作者通过丰富的联想、想象能力，从普通的事物上感悟到一般的哲理。</a:t>
            </a:r>
          </a:p>
          <a:p>
            <a:pPr indent="720000">
              <a:lnSpc>
                <a:spcPct val="110000"/>
              </a:lnSpc>
              <a:buFont typeface="Arial" panose="020B0604020202020204" pitchFamily="34" charset="0"/>
              <a:buNone/>
              <a:defRPr/>
            </a:pPr>
            <a:r>
              <a:rPr lang="en-US" altLang="zh-CN" sz="2800" b="1" noProof="1" smtClean="0">
                <a:solidFill>
                  <a:srgbClr val="00478B"/>
                </a:solidFill>
                <a:latin typeface="黑体" panose="02010609060101010101" pitchFamily="49" charset="-122"/>
                <a:ea typeface="黑体" panose="02010609060101010101" pitchFamily="49" charset="-122"/>
                <a:sym typeface="宋体" panose="02010600030101010101" pitchFamily="2" charset="-122"/>
              </a:rPr>
              <a:t>5</a:t>
            </a:r>
            <a:r>
              <a:rPr lang="zh-CN" altLang="en-US" sz="2800" b="1" noProof="1" smtClean="0">
                <a:solidFill>
                  <a:srgbClr val="00478B"/>
                </a:solidFill>
                <a:latin typeface="黑体" panose="02010609060101010101" pitchFamily="49" charset="-122"/>
                <a:ea typeface="黑体" panose="02010609060101010101" pitchFamily="49" charset="-122"/>
                <a:sym typeface="宋体" panose="02010600030101010101" pitchFamily="2" charset="-122"/>
              </a:rPr>
              <a:t>）奇特：作者依靠灵活的、个性化的、机智的思维方式，提出奇特的见解和认识。</a:t>
            </a:r>
          </a:p>
          <a:p>
            <a:pPr indent="720000">
              <a:lnSpc>
                <a:spcPct val="110000"/>
              </a:lnSpc>
              <a:buFont typeface="Arial" panose="020B0604020202020204" pitchFamily="34" charset="0"/>
              <a:buNone/>
              <a:defRPr/>
            </a:pPr>
            <a:r>
              <a:rPr lang="en-US" altLang="zh-CN" sz="2800" b="1" noProof="1" smtClean="0">
                <a:solidFill>
                  <a:srgbClr val="00478B"/>
                </a:solidFill>
                <a:latin typeface="黑体" panose="02010609060101010101" pitchFamily="49" charset="-122"/>
                <a:ea typeface="黑体" panose="02010609060101010101" pitchFamily="49" charset="-122"/>
                <a:sym typeface="宋体" panose="02010600030101010101" pitchFamily="2" charset="-122"/>
              </a:rPr>
              <a:t>6</a:t>
            </a:r>
            <a:r>
              <a:rPr lang="zh-CN" altLang="en-US" sz="2800" b="1" noProof="1" smtClean="0">
                <a:solidFill>
                  <a:srgbClr val="00478B"/>
                </a:solidFill>
                <a:latin typeface="黑体" panose="02010609060101010101" pitchFamily="49" charset="-122"/>
                <a:ea typeface="黑体" panose="02010609060101010101" pitchFamily="49" charset="-122"/>
                <a:sym typeface="宋体" panose="02010600030101010101" pitchFamily="2" charset="-122"/>
              </a:rPr>
              <a:t>）生僻：作者主要不是针对某个已有的观点、认识提出新颖的观点、认识，而是发现一个新的问题领域，提出发人深省的新问题、新话题或表达对这个新问题的认识、见解，从而填补了问题的空白。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AutoShape 11"/>
          <p:cNvSpPr>
            <a:spLocks noChangeArrowheads="1"/>
          </p:cNvSpPr>
          <p:nvPr/>
        </p:nvSpPr>
        <p:spPr bwMode="auto">
          <a:xfrm>
            <a:off x="1301750" y="2884488"/>
            <a:ext cx="6654800" cy="3579812"/>
          </a:xfrm>
          <a:prstGeom prst="roundRect">
            <a:avLst>
              <a:gd name="adj" fmla="val 16667"/>
            </a:avLst>
          </a:prstGeom>
          <a:solidFill>
            <a:schemeClr val="bg2">
              <a:alpha val="38823"/>
            </a:schemeClr>
          </a:solidFill>
          <a:ln w="38100">
            <a:noFill/>
            <a:prstDash val="dash"/>
            <a:round/>
            <a:headEnd/>
            <a:tailEnd/>
          </a:ln>
        </p:spPr>
        <p:txBody>
          <a:bodyPr anchor="ctr"/>
          <a:lstStyle/>
          <a:p>
            <a:pPr>
              <a:buFont typeface="Arial" charset="0"/>
              <a:buNone/>
            </a:pPr>
            <a:endParaRPr lang="zh-CN" altLang="en-US" sz="2400" b="1">
              <a:solidFill>
                <a:srgbClr val="FF0000"/>
              </a:solidFill>
              <a:latin typeface="黑体" pitchFamily="49" charset="-122"/>
              <a:ea typeface="黑体" pitchFamily="49" charset="-122"/>
            </a:endParaRPr>
          </a:p>
        </p:txBody>
      </p:sp>
      <p:sp>
        <p:nvSpPr>
          <p:cNvPr id="20" name="矩形 19">
            <a:extLst>
              <a:ext uri="{FF2B5EF4-FFF2-40B4-BE49-F238E27FC236}"/>
            </a:extLst>
          </p:cNvPr>
          <p:cNvSpPr/>
          <p:nvPr/>
        </p:nvSpPr>
        <p:spPr bwMode="auto">
          <a:xfrm>
            <a:off x="581025" y="1339850"/>
            <a:ext cx="7993063" cy="5113338"/>
          </a:xfrm>
          <a:prstGeom prst="rect">
            <a:avLst/>
          </a:prstGeom>
          <a:solidFill>
            <a:sysClr val="window" lastClr="FFFFFF">
              <a:lumMod val="95000"/>
            </a:sysClr>
          </a:solidFill>
          <a:ln w="25400" cap="flat" cmpd="sng" algn="ctr">
            <a:solidFill>
              <a:schemeClr val="accent4">
                <a:lumMod val="75000"/>
              </a:schemeClr>
            </a:solidFill>
            <a:prstDash val="solid"/>
            <a:headEnd type="none" w="med" len="med"/>
            <a:tailEnd type="none" w="med" len="med"/>
          </a:ln>
          <a:effectLst/>
        </p:spPr>
        <p:txBody>
          <a:bodyPr/>
          <a:lstStyle/>
          <a:p>
            <a:pPr>
              <a:defRPr/>
            </a:pPr>
            <a:endParaRPr lang="zh-CN" altLang="en-US" b="1" kern="0" dirty="0">
              <a:solidFill>
                <a:sysClr val="windowText" lastClr="000000"/>
              </a:solidFill>
              <a:latin typeface="Arial" pitchFamily="34" charset="0"/>
              <a:ea typeface="微软雅黑" pitchFamily="34" charset="-122"/>
            </a:endParaRPr>
          </a:p>
        </p:txBody>
      </p:sp>
      <p:sp>
        <p:nvSpPr>
          <p:cNvPr id="21" name="矩形 20">
            <a:extLst>
              <a:ext uri="{FF2B5EF4-FFF2-40B4-BE49-F238E27FC236}"/>
            </a:extLst>
          </p:cNvPr>
          <p:cNvSpPr/>
          <p:nvPr/>
        </p:nvSpPr>
        <p:spPr bwMode="auto">
          <a:xfrm>
            <a:off x="1979712" y="1052513"/>
            <a:ext cx="5832648" cy="612775"/>
          </a:xfrm>
          <a:prstGeom prst="rect">
            <a:avLst/>
          </a:prstGeom>
          <a:solidFill>
            <a:schemeClr val="accent1">
              <a:lumMod val="75000"/>
            </a:schemeClr>
          </a:solidFill>
          <a:ln w="9525" cap="flat" cmpd="sng" algn="ctr">
            <a:solidFill>
              <a:srgbClr val="FF6600">
                <a:shade val="95000"/>
                <a:satMod val="105000"/>
              </a:srgbClr>
            </a:solidFill>
            <a:prstDash val="solid"/>
            <a:headEnd type="none" w="med" len="med"/>
            <a:tailEnd type="none" w="med" len="med"/>
          </a:ln>
          <a:effectLst>
            <a:outerShdw blurRad="40000" dist="23000" dir="5400000" rotWithShape="0">
              <a:srgbClr val="000000">
                <a:alpha val="35000"/>
              </a:srgbClr>
            </a:outerShdw>
          </a:effectLst>
        </p:spPr>
        <p:txBody>
          <a:bodyPr/>
          <a:lstStyle/>
          <a:p>
            <a:pPr algn="ctr">
              <a:defRPr/>
            </a:pPr>
            <a:endParaRPr lang="zh-CN" altLang="en-US" b="1" kern="0">
              <a:solidFill>
                <a:sysClr val="windowText" lastClr="000000"/>
              </a:solidFill>
              <a:latin typeface="Arial" pitchFamily="34" charset="0"/>
              <a:ea typeface="微软雅黑" pitchFamily="34" charset="-122"/>
            </a:endParaRPr>
          </a:p>
        </p:txBody>
      </p:sp>
      <p:sp>
        <p:nvSpPr>
          <p:cNvPr id="6149" name="副标题 2"/>
          <p:cNvSpPr>
            <a:spLocks noGrp="1"/>
          </p:cNvSpPr>
          <p:nvPr>
            <p:ph type="subTitle" idx="1"/>
          </p:nvPr>
        </p:nvSpPr>
        <p:spPr bwMode="auto">
          <a:xfrm>
            <a:off x="684213" y="1773238"/>
            <a:ext cx="7775575" cy="4679950"/>
          </a:xfrm>
          <a:noFill/>
          <a:ln>
            <a:miter lim="800000"/>
            <a:headEnd/>
            <a:tailEnd/>
          </a:ln>
        </p:spPr>
        <p:txBody>
          <a:bodyPr vert="horz" wrap="square" lIns="91440" tIns="45720" rIns="91440" bIns="45720" numCol="1" anchor="t" anchorCtr="0" compatLnSpc="1">
            <a:prstTxWarp prst="textNoShape">
              <a:avLst/>
            </a:prstTxWarp>
          </a:bodyPr>
          <a:lstStyle/>
          <a:p>
            <a:pPr indent="720000" eaLnBrk="1" hangingPunct="1">
              <a:lnSpc>
                <a:spcPct val="120000"/>
              </a:lnSpc>
              <a:spcBef>
                <a:spcPct val="0"/>
              </a:spcBef>
            </a:pPr>
            <a:r>
              <a:rPr lang="zh-CN" altLang="en-US" sz="2800" dirty="0" smtClean="0">
                <a:solidFill>
                  <a:srgbClr val="00478B"/>
                </a:solidFill>
                <a:latin typeface="黑体" pitchFamily="49" charset="-122"/>
                <a:ea typeface="黑体" pitchFamily="49" charset="-122"/>
              </a:rPr>
              <a:t>应用文的写作过程是思维过程的一个体现。在写作过程中，选材、构思、立意等各环节都离不开思维活动。应用文写作的思维过程与文学创作不尽相同，有其自身的思维规律和特点。</a:t>
            </a:r>
          </a:p>
        </p:txBody>
      </p:sp>
      <p:sp>
        <p:nvSpPr>
          <p:cNvPr id="6150" name="标题 1"/>
          <p:cNvSpPr>
            <a:spLocks noGrp="1"/>
          </p:cNvSpPr>
          <p:nvPr>
            <p:ph type="ctrTitle"/>
          </p:nvPr>
        </p:nvSpPr>
        <p:spPr bwMode="auto">
          <a:xfrm>
            <a:off x="2124075" y="1054100"/>
            <a:ext cx="5616277" cy="719138"/>
          </a:xfrm>
          <a:noFill/>
          <a:ln>
            <a:miter lim="800000"/>
            <a:headEnd/>
            <a:tailEnd/>
          </a:ln>
        </p:spPr>
        <p:txBody>
          <a:bodyPr vert="horz" wrap="square" lIns="91440" tIns="45720" rIns="91440" bIns="45720" numCol="1" anchor="t" anchorCtr="0" compatLnSpc="1">
            <a:prstTxWarp prst="textNoShape">
              <a:avLst/>
            </a:prstTxWarp>
          </a:bodyPr>
          <a:lstStyle/>
          <a:p>
            <a:pPr algn="ctr" eaLnBrk="1" hangingPunct="1"/>
            <a:r>
              <a:rPr lang="zh-CN" altLang="en-US" sz="3200" dirty="0" smtClean="0">
                <a:solidFill>
                  <a:schemeClr val="bg1"/>
                </a:solidFill>
                <a:latin typeface="黑体" pitchFamily="49" charset="-122"/>
                <a:ea typeface="黑体" pitchFamily="49" charset="-122"/>
              </a:rPr>
              <a:t>第一节  应用写作的思维特点</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a:extLst>
              <a:ext uri="{FF2B5EF4-FFF2-40B4-BE49-F238E27FC236}"/>
            </a:extLst>
          </p:cNvPr>
          <p:cNvSpPr/>
          <p:nvPr/>
        </p:nvSpPr>
        <p:spPr bwMode="auto">
          <a:xfrm>
            <a:off x="467544" y="908720"/>
            <a:ext cx="4608512" cy="576263"/>
          </a:xfrm>
          <a:prstGeom prst="rect">
            <a:avLst/>
          </a:prstGeom>
          <a:solidFill>
            <a:schemeClr val="accent1">
              <a:lumMod val="75000"/>
            </a:schemeClr>
          </a:solidFill>
          <a:ln w="9525" cap="flat" cmpd="sng" algn="ctr">
            <a:solidFill>
              <a:srgbClr val="FF6600">
                <a:shade val="95000"/>
                <a:satMod val="105000"/>
              </a:srgbClr>
            </a:solidFill>
            <a:prstDash val="solid"/>
            <a:headEnd type="none" w="med" len="med"/>
            <a:tailEnd type="none" w="med" len="med"/>
          </a:ln>
          <a:effectLst>
            <a:outerShdw blurRad="40000" dist="23000" dir="5400000" rotWithShape="0">
              <a:srgbClr val="000000">
                <a:alpha val="35000"/>
              </a:srgbClr>
            </a:outerShdw>
          </a:effectLst>
        </p:spPr>
        <p:txBody>
          <a:bodyPr/>
          <a:lstStyle/>
          <a:p>
            <a:pPr algn="ctr">
              <a:defRPr/>
            </a:pPr>
            <a:r>
              <a:rPr lang="zh-CN" altLang="en-US" sz="2800" b="1" noProof="1" smtClean="0">
                <a:solidFill>
                  <a:schemeClr val="bg1"/>
                </a:solidFill>
                <a:latin typeface="黑体" panose="02010609060101010101" pitchFamily="49" charset="-122"/>
                <a:ea typeface="黑体" panose="02010609060101010101" pitchFamily="49" charset="-122"/>
                <a:cs typeface="+mj-cs"/>
                <a:sym typeface="+mn-ea"/>
              </a:rPr>
              <a:t>二、写作立意思维操作技术</a:t>
            </a:r>
            <a:endParaRPr lang="zh-CN" altLang="en-US" sz="2800" b="1" noProof="1">
              <a:solidFill>
                <a:schemeClr val="bg1"/>
              </a:solidFill>
              <a:latin typeface="黑体" panose="02010609060101010101" pitchFamily="49" charset="-122"/>
              <a:ea typeface="黑体" panose="02010609060101010101" pitchFamily="49" charset="-122"/>
              <a:cs typeface="+mj-cs"/>
            </a:endParaRPr>
          </a:p>
        </p:txBody>
      </p:sp>
      <p:sp>
        <p:nvSpPr>
          <p:cNvPr id="63" name="矩形 62">
            <a:extLst>
              <a:ext uri="{FF2B5EF4-FFF2-40B4-BE49-F238E27FC236}"/>
            </a:extLst>
          </p:cNvPr>
          <p:cNvSpPr/>
          <p:nvPr/>
        </p:nvSpPr>
        <p:spPr bwMode="auto">
          <a:xfrm>
            <a:off x="323528" y="1628800"/>
            <a:ext cx="8568953" cy="5040560"/>
          </a:xfrm>
          <a:prstGeom prst="rect">
            <a:avLst/>
          </a:prstGeom>
          <a:solidFill>
            <a:sysClr val="window" lastClr="FFFFFF">
              <a:lumMod val="95000"/>
            </a:sysClr>
          </a:solidFill>
          <a:ln w="25400" cap="flat" cmpd="sng" algn="ctr">
            <a:solidFill>
              <a:schemeClr val="accent4">
                <a:lumMod val="75000"/>
              </a:schemeClr>
            </a:solidFill>
            <a:prstDash val="solid"/>
            <a:headEnd type="none" w="med" len="med"/>
            <a:tailEnd type="none" w="med" len="med"/>
          </a:ln>
          <a:effectLst/>
        </p:spPr>
        <p:txBody>
          <a:bodyPr/>
          <a:lstStyle/>
          <a:p>
            <a:pPr indent="720000">
              <a:lnSpc>
                <a:spcPct val="110000"/>
              </a:lnSpc>
              <a:buFont typeface="Arial" panose="020B0604020202020204" pitchFamily="34" charset="0"/>
              <a:buNone/>
              <a:defRPr/>
            </a:pPr>
            <a:r>
              <a:rPr lang="zh-CN" altLang="en-US" sz="2800" b="1" noProof="1" smtClean="0">
                <a:solidFill>
                  <a:srgbClr val="00478B"/>
                </a:solidFill>
                <a:latin typeface="黑体" panose="02010609060101010101" pitchFamily="49" charset="-122"/>
                <a:ea typeface="黑体" panose="02010609060101010101" pitchFamily="49" charset="-122"/>
                <a:sym typeface="宋体" panose="02010600030101010101" pitchFamily="2" charset="-122"/>
              </a:rPr>
              <a:t>要最终确立，提炼出以上</a:t>
            </a:r>
            <a:r>
              <a:rPr lang="en-US" altLang="zh-CN" sz="2800" b="1" noProof="1" smtClean="0">
                <a:solidFill>
                  <a:srgbClr val="00478B"/>
                </a:solidFill>
                <a:latin typeface="黑体" panose="02010609060101010101" pitchFamily="49" charset="-122"/>
                <a:ea typeface="黑体" panose="02010609060101010101" pitchFamily="49" charset="-122"/>
                <a:sym typeface="宋体" panose="02010600030101010101" pitchFamily="2" charset="-122"/>
              </a:rPr>
              <a:t>6</a:t>
            </a:r>
            <a:r>
              <a:rPr lang="zh-CN" altLang="en-US" sz="2800" b="1" noProof="1" smtClean="0">
                <a:solidFill>
                  <a:srgbClr val="00478B"/>
                </a:solidFill>
                <a:latin typeface="黑体" panose="02010609060101010101" pitchFamily="49" charset="-122"/>
                <a:ea typeface="黑体" panose="02010609060101010101" pitchFamily="49" charset="-122"/>
                <a:sym typeface="宋体" panose="02010600030101010101" pitchFamily="2" charset="-122"/>
              </a:rPr>
              <a:t>种“新颖”性的文章立意，必须运用以下</a:t>
            </a:r>
            <a:r>
              <a:rPr lang="en-US" altLang="zh-CN" sz="2800" b="1" noProof="1" smtClean="0">
                <a:solidFill>
                  <a:srgbClr val="00478B"/>
                </a:solidFill>
                <a:latin typeface="黑体" panose="02010609060101010101" pitchFamily="49" charset="-122"/>
                <a:ea typeface="黑体" panose="02010609060101010101" pitchFamily="49" charset="-122"/>
                <a:sym typeface="宋体" panose="02010600030101010101" pitchFamily="2" charset="-122"/>
              </a:rPr>
              <a:t>7</a:t>
            </a:r>
            <a:r>
              <a:rPr lang="zh-CN" altLang="en-US" sz="2800" b="1" noProof="1" smtClean="0">
                <a:solidFill>
                  <a:srgbClr val="00478B"/>
                </a:solidFill>
                <a:latin typeface="黑体" panose="02010609060101010101" pitchFamily="49" charset="-122"/>
                <a:ea typeface="黑体" panose="02010609060101010101" pitchFamily="49" charset="-122"/>
                <a:sym typeface="宋体" panose="02010600030101010101" pitchFamily="2" charset="-122"/>
              </a:rPr>
              <a:t>种立意思维操作技术（模型）： </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a:extLst>
              <a:ext uri="{FF2B5EF4-FFF2-40B4-BE49-F238E27FC236}"/>
            </a:extLst>
          </p:cNvPr>
          <p:cNvSpPr/>
          <p:nvPr/>
        </p:nvSpPr>
        <p:spPr bwMode="auto">
          <a:xfrm>
            <a:off x="467544" y="908720"/>
            <a:ext cx="4608512" cy="576263"/>
          </a:xfrm>
          <a:prstGeom prst="rect">
            <a:avLst/>
          </a:prstGeom>
          <a:solidFill>
            <a:schemeClr val="accent1">
              <a:lumMod val="75000"/>
            </a:schemeClr>
          </a:solidFill>
          <a:ln w="9525" cap="flat" cmpd="sng" algn="ctr">
            <a:solidFill>
              <a:srgbClr val="FF6600">
                <a:shade val="95000"/>
                <a:satMod val="105000"/>
              </a:srgbClr>
            </a:solidFill>
            <a:prstDash val="solid"/>
            <a:headEnd type="none" w="med" len="med"/>
            <a:tailEnd type="none" w="med" len="med"/>
          </a:ln>
          <a:effectLst>
            <a:outerShdw blurRad="40000" dist="23000" dir="5400000" rotWithShape="0">
              <a:srgbClr val="000000">
                <a:alpha val="35000"/>
              </a:srgbClr>
            </a:outerShdw>
          </a:effectLst>
        </p:spPr>
        <p:txBody>
          <a:bodyPr/>
          <a:lstStyle/>
          <a:p>
            <a:pPr algn="ctr">
              <a:defRPr/>
            </a:pPr>
            <a:r>
              <a:rPr lang="zh-CN" altLang="en-US" sz="2800" b="1" noProof="1" smtClean="0">
                <a:solidFill>
                  <a:schemeClr val="bg1"/>
                </a:solidFill>
                <a:latin typeface="黑体" panose="02010609060101010101" pitchFamily="49" charset="-122"/>
                <a:ea typeface="黑体" panose="02010609060101010101" pitchFamily="49" charset="-122"/>
                <a:cs typeface="+mj-cs"/>
                <a:sym typeface="+mn-ea"/>
              </a:rPr>
              <a:t>二、写作立意思维操作技术</a:t>
            </a:r>
            <a:endParaRPr lang="zh-CN" altLang="en-US" sz="2800" b="1" noProof="1">
              <a:solidFill>
                <a:schemeClr val="bg1"/>
              </a:solidFill>
              <a:latin typeface="黑体" panose="02010609060101010101" pitchFamily="49" charset="-122"/>
              <a:ea typeface="黑体" panose="02010609060101010101" pitchFamily="49" charset="-122"/>
              <a:cs typeface="+mj-cs"/>
            </a:endParaRPr>
          </a:p>
        </p:txBody>
      </p:sp>
      <p:sp>
        <p:nvSpPr>
          <p:cNvPr id="63" name="矩形 62">
            <a:extLst>
              <a:ext uri="{FF2B5EF4-FFF2-40B4-BE49-F238E27FC236}"/>
            </a:extLst>
          </p:cNvPr>
          <p:cNvSpPr/>
          <p:nvPr/>
        </p:nvSpPr>
        <p:spPr bwMode="auto">
          <a:xfrm>
            <a:off x="323528" y="1628800"/>
            <a:ext cx="8568953" cy="5040560"/>
          </a:xfrm>
          <a:prstGeom prst="rect">
            <a:avLst/>
          </a:prstGeom>
          <a:solidFill>
            <a:sysClr val="window" lastClr="FFFFFF">
              <a:lumMod val="95000"/>
            </a:sysClr>
          </a:solidFill>
          <a:ln w="25400" cap="flat" cmpd="sng" algn="ctr">
            <a:solidFill>
              <a:schemeClr val="accent4">
                <a:lumMod val="75000"/>
              </a:schemeClr>
            </a:solidFill>
            <a:prstDash val="solid"/>
            <a:headEnd type="none" w="med" len="med"/>
            <a:tailEnd type="none" w="med" len="med"/>
          </a:ln>
          <a:effectLst/>
        </p:spPr>
        <p:txBody>
          <a:bodyPr/>
          <a:lstStyle/>
          <a:p>
            <a:pPr indent="720000">
              <a:lnSpc>
                <a:spcPct val="110000"/>
              </a:lnSpc>
              <a:buFont typeface="Arial" panose="020B0604020202020204" pitchFamily="34" charset="0"/>
              <a:buNone/>
              <a:defRPr/>
            </a:pPr>
            <a:r>
              <a:rPr lang="en-US" altLang="zh-CN" sz="2800" b="1" noProof="1" smtClean="0">
                <a:solidFill>
                  <a:srgbClr val="00478B"/>
                </a:solidFill>
                <a:latin typeface="黑体" panose="02010609060101010101" pitchFamily="49" charset="-122"/>
                <a:ea typeface="黑体" panose="02010609060101010101" pitchFamily="49" charset="-122"/>
                <a:sym typeface="宋体" panose="02010600030101010101" pitchFamily="2" charset="-122"/>
              </a:rPr>
              <a:t>1</a:t>
            </a:r>
            <a:r>
              <a:rPr lang="zh-CN" altLang="en-US" sz="2800" b="1" noProof="1" smtClean="0">
                <a:solidFill>
                  <a:srgbClr val="00478B"/>
                </a:solidFill>
                <a:latin typeface="黑体" panose="02010609060101010101" pitchFamily="49" charset="-122"/>
                <a:ea typeface="黑体" panose="02010609060101010101" pitchFamily="49" charset="-122"/>
                <a:sym typeface="宋体" panose="02010600030101010101" pitchFamily="2" charset="-122"/>
              </a:rPr>
              <a:t>．深刻性立意的思维操作模式</a:t>
            </a:r>
            <a:r>
              <a:rPr lang="en-US" altLang="zh-CN" sz="2800" b="1" noProof="1" smtClean="0">
                <a:solidFill>
                  <a:srgbClr val="00478B"/>
                </a:solidFill>
                <a:latin typeface="黑体" panose="02010609060101010101" pitchFamily="49" charset="-122"/>
                <a:ea typeface="黑体" panose="02010609060101010101" pitchFamily="49" charset="-122"/>
                <a:sym typeface="宋体" panose="02010600030101010101" pitchFamily="2" charset="-122"/>
              </a:rPr>
              <a:t>——</a:t>
            </a:r>
            <a:r>
              <a:rPr lang="zh-CN" altLang="en-US" sz="2800" b="1" noProof="1" smtClean="0">
                <a:solidFill>
                  <a:srgbClr val="00478B"/>
                </a:solidFill>
                <a:latin typeface="黑体" panose="02010609060101010101" pitchFamily="49" charset="-122"/>
                <a:ea typeface="黑体" panose="02010609060101010101" pitchFamily="49" charset="-122"/>
                <a:sym typeface="宋体" panose="02010600030101010101" pitchFamily="2" charset="-122"/>
              </a:rPr>
              <a:t>原因分析、背景分析；</a:t>
            </a:r>
          </a:p>
          <a:p>
            <a:pPr indent="720000">
              <a:lnSpc>
                <a:spcPct val="110000"/>
              </a:lnSpc>
              <a:buFont typeface="Arial" panose="020B0604020202020204" pitchFamily="34" charset="0"/>
              <a:buNone/>
              <a:defRPr/>
            </a:pPr>
            <a:r>
              <a:rPr lang="en-US" altLang="zh-CN" sz="2800" b="1" noProof="1" smtClean="0">
                <a:solidFill>
                  <a:srgbClr val="00478B"/>
                </a:solidFill>
                <a:latin typeface="黑体" panose="02010609060101010101" pitchFamily="49" charset="-122"/>
                <a:ea typeface="黑体" panose="02010609060101010101" pitchFamily="49" charset="-122"/>
                <a:sym typeface="宋体" panose="02010600030101010101" pitchFamily="2" charset="-122"/>
              </a:rPr>
              <a:t>2</a:t>
            </a:r>
            <a:r>
              <a:rPr lang="zh-CN" altLang="en-US" sz="2800" b="1" noProof="1" smtClean="0">
                <a:solidFill>
                  <a:srgbClr val="00478B"/>
                </a:solidFill>
                <a:latin typeface="黑体" panose="02010609060101010101" pitchFamily="49" charset="-122"/>
                <a:ea typeface="黑体" panose="02010609060101010101" pitchFamily="49" charset="-122"/>
                <a:sym typeface="宋体" panose="02010600030101010101" pitchFamily="2" charset="-122"/>
              </a:rPr>
              <a:t>．深远性立意的思维操作模式</a:t>
            </a:r>
            <a:r>
              <a:rPr lang="en-US" altLang="zh-CN" sz="2800" b="1" noProof="1" smtClean="0">
                <a:solidFill>
                  <a:srgbClr val="00478B"/>
                </a:solidFill>
                <a:latin typeface="黑体" panose="02010609060101010101" pitchFamily="49" charset="-122"/>
                <a:ea typeface="黑体" panose="02010609060101010101" pitchFamily="49" charset="-122"/>
                <a:sym typeface="宋体" panose="02010600030101010101" pitchFamily="2" charset="-122"/>
              </a:rPr>
              <a:t>——</a:t>
            </a:r>
            <a:r>
              <a:rPr lang="zh-CN" altLang="en-US" sz="2800" b="1" noProof="1" smtClean="0">
                <a:solidFill>
                  <a:srgbClr val="00478B"/>
                </a:solidFill>
                <a:latin typeface="黑体" panose="02010609060101010101" pitchFamily="49" charset="-122"/>
                <a:ea typeface="黑体" panose="02010609060101010101" pitchFamily="49" charset="-122"/>
                <a:sym typeface="宋体" panose="02010600030101010101" pitchFamily="2" charset="-122"/>
              </a:rPr>
              <a:t>功能分析； </a:t>
            </a:r>
          </a:p>
          <a:p>
            <a:pPr indent="720000">
              <a:lnSpc>
                <a:spcPct val="110000"/>
              </a:lnSpc>
              <a:buFont typeface="Arial" panose="020B0604020202020204" pitchFamily="34" charset="0"/>
              <a:buNone/>
              <a:defRPr/>
            </a:pPr>
            <a:r>
              <a:rPr lang="en-US" altLang="zh-CN" sz="2800" b="1" noProof="1" smtClean="0">
                <a:solidFill>
                  <a:srgbClr val="00478B"/>
                </a:solidFill>
                <a:latin typeface="黑体" panose="02010609060101010101" pitchFamily="49" charset="-122"/>
                <a:ea typeface="黑体" panose="02010609060101010101" pitchFamily="49" charset="-122"/>
                <a:sym typeface="宋体" panose="02010600030101010101" pitchFamily="2" charset="-122"/>
              </a:rPr>
              <a:t>3</a:t>
            </a:r>
            <a:r>
              <a:rPr lang="zh-CN" altLang="en-US" sz="2800" b="1" noProof="1" smtClean="0">
                <a:solidFill>
                  <a:srgbClr val="00478B"/>
                </a:solidFill>
                <a:latin typeface="黑体" panose="02010609060101010101" pitchFamily="49" charset="-122"/>
                <a:ea typeface="黑体" panose="02010609060101010101" pitchFamily="49" charset="-122"/>
                <a:sym typeface="宋体" panose="02010600030101010101" pitchFamily="2" charset="-122"/>
              </a:rPr>
              <a:t>．高远性立意的思维操作模式</a:t>
            </a:r>
            <a:r>
              <a:rPr lang="en-US" altLang="zh-CN" sz="2800" b="1" noProof="1" smtClean="0">
                <a:solidFill>
                  <a:srgbClr val="00478B"/>
                </a:solidFill>
                <a:latin typeface="黑体" panose="02010609060101010101" pitchFamily="49" charset="-122"/>
                <a:ea typeface="黑体" panose="02010609060101010101" pitchFamily="49" charset="-122"/>
                <a:sym typeface="宋体" panose="02010600030101010101" pitchFamily="2" charset="-122"/>
              </a:rPr>
              <a:t>——</a:t>
            </a:r>
            <a:r>
              <a:rPr lang="zh-CN" altLang="en-US" sz="2800" b="1" noProof="1" smtClean="0">
                <a:solidFill>
                  <a:srgbClr val="00478B"/>
                </a:solidFill>
                <a:latin typeface="黑体" panose="02010609060101010101" pitchFamily="49" charset="-122"/>
                <a:ea typeface="黑体" panose="02010609060101010101" pitchFamily="49" charset="-122"/>
                <a:sym typeface="宋体" panose="02010600030101010101" pitchFamily="2" charset="-122"/>
              </a:rPr>
              <a:t>超越性综合；</a:t>
            </a:r>
            <a:endParaRPr lang="en-US" altLang="zh-CN" sz="2800" b="1" noProof="1" smtClean="0">
              <a:solidFill>
                <a:srgbClr val="00478B"/>
              </a:solidFill>
              <a:latin typeface="黑体" panose="02010609060101010101" pitchFamily="49" charset="-122"/>
              <a:ea typeface="黑体" panose="02010609060101010101" pitchFamily="49" charset="-122"/>
              <a:sym typeface="宋体" panose="02010600030101010101" pitchFamily="2" charset="-122"/>
            </a:endParaRPr>
          </a:p>
          <a:p>
            <a:pPr indent="720000">
              <a:lnSpc>
                <a:spcPct val="110000"/>
              </a:lnSpc>
              <a:buFont typeface="Arial" panose="020B0604020202020204" pitchFamily="34" charset="0"/>
              <a:buNone/>
              <a:defRPr/>
            </a:pPr>
            <a:r>
              <a:rPr lang="en-US" altLang="zh-CN" sz="2800" b="1" noProof="1" smtClean="0">
                <a:solidFill>
                  <a:srgbClr val="00478B"/>
                </a:solidFill>
                <a:latin typeface="黑体" panose="02010609060101010101" pitchFamily="49" charset="-122"/>
                <a:ea typeface="黑体" panose="02010609060101010101" pitchFamily="49" charset="-122"/>
                <a:sym typeface="宋体" panose="02010600030101010101" pitchFamily="2" charset="-122"/>
              </a:rPr>
              <a:t>4</a:t>
            </a:r>
            <a:r>
              <a:rPr lang="zh-CN" altLang="en-US" sz="2800" b="1" noProof="1" smtClean="0">
                <a:solidFill>
                  <a:srgbClr val="00478B"/>
                </a:solidFill>
                <a:latin typeface="黑体" panose="02010609060101010101" pitchFamily="49" charset="-122"/>
                <a:ea typeface="黑体" panose="02010609060101010101" pitchFamily="49" charset="-122"/>
                <a:sym typeface="宋体" panose="02010600030101010101" pitchFamily="2" charset="-122"/>
              </a:rPr>
              <a:t>．高妙性立意的思维操作模式</a:t>
            </a:r>
            <a:r>
              <a:rPr lang="en-US" altLang="zh-CN" sz="2800" b="1" noProof="1" smtClean="0">
                <a:solidFill>
                  <a:srgbClr val="00478B"/>
                </a:solidFill>
                <a:latin typeface="黑体" panose="02010609060101010101" pitchFamily="49" charset="-122"/>
                <a:ea typeface="黑体" panose="02010609060101010101" pitchFamily="49" charset="-122"/>
                <a:sym typeface="宋体" panose="02010600030101010101" pitchFamily="2" charset="-122"/>
              </a:rPr>
              <a:t>——</a:t>
            </a:r>
            <a:r>
              <a:rPr lang="zh-CN" altLang="en-US" sz="2800" b="1" noProof="1" smtClean="0">
                <a:solidFill>
                  <a:srgbClr val="00478B"/>
                </a:solidFill>
                <a:latin typeface="黑体" panose="02010609060101010101" pitchFamily="49" charset="-122"/>
                <a:ea typeface="黑体" panose="02010609060101010101" pitchFamily="49" charset="-122"/>
                <a:sym typeface="宋体" panose="02010600030101010101" pitchFamily="2" charset="-122"/>
              </a:rPr>
              <a:t>自相似综合（见微知著），他相似综合（赋比兴）；</a:t>
            </a:r>
          </a:p>
          <a:p>
            <a:pPr indent="720000">
              <a:lnSpc>
                <a:spcPct val="110000"/>
              </a:lnSpc>
              <a:buFont typeface="Arial" panose="020B0604020202020204" pitchFamily="34" charset="0"/>
              <a:buNone/>
              <a:defRPr/>
            </a:pPr>
            <a:r>
              <a:rPr lang="en-US" altLang="zh-CN" sz="2800" b="1" noProof="1" smtClean="0">
                <a:solidFill>
                  <a:srgbClr val="00478B"/>
                </a:solidFill>
                <a:latin typeface="黑体" panose="02010609060101010101" pitchFamily="49" charset="-122"/>
                <a:ea typeface="黑体" panose="02010609060101010101" pitchFamily="49" charset="-122"/>
                <a:sym typeface="宋体" panose="02010600030101010101" pitchFamily="2" charset="-122"/>
              </a:rPr>
              <a:t>5</a:t>
            </a:r>
            <a:r>
              <a:rPr lang="zh-CN" altLang="en-US" sz="2800" b="1" noProof="1" smtClean="0">
                <a:solidFill>
                  <a:srgbClr val="00478B"/>
                </a:solidFill>
                <a:latin typeface="黑体" panose="02010609060101010101" pitchFamily="49" charset="-122"/>
                <a:ea typeface="黑体" panose="02010609060101010101" pitchFamily="49" charset="-122"/>
                <a:sym typeface="宋体" panose="02010600030101010101" pitchFamily="2" charset="-122"/>
              </a:rPr>
              <a:t>．奇特性立意的思维操作模式</a:t>
            </a:r>
            <a:r>
              <a:rPr lang="en-US" altLang="zh-CN" sz="2800" b="1" noProof="1" smtClean="0">
                <a:solidFill>
                  <a:srgbClr val="00478B"/>
                </a:solidFill>
                <a:latin typeface="黑体" panose="02010609060101010101" pitchFamily="49" charset="-122"/>
                <a:ea typeface="黑体" panose="02010609060101010101" pitchFamily="49" charset="-122"/>
                <a:sym typeface="宋体" panose="02010600030101010101" pitchFamily="2" charset="-122"/>
              </a:rPr>
              <a:t>——</a:t>
            </a:r>
            <a:r>
              <a:rPr lang="zh-CN" altLang="en-US" sz="2800" b="1" noProof="1" smtClean="0">
                <a:solidFill>
                  <a:srgbClr val="00478B"/>
                </a:solidFill>
                <a:latin typeface="黑体" panose="02010609060101010101" pitchFamily="49" charset="-122"/>
                <a:ea typeface="黑体" panose="02010609060101010101" pitchFamily="49" charset="-122"/>
                <a:sym typeface="宋体" panose="02010600030101010101" pitchFamily="2" charset="-122"/>
              </a:rPr>
              <a:t>角度变换、时机变换； </a:t>
            </a:r>
          </a:p>
          <a:p>
            <a:pPr indent="720000">
              <a:lnSpc>
                <a:spcPct val="110000"/>
              </a:lnSpc>
              <a:buFont typeface="Arial" panose="020B0604020202020204" pitchFamily="34" charset="0"/>
              <a:buNone/>
              <a:defRPr/>
            </a:pPr>
            <a:r>
              <a:rPr lang="en-US" altLang="zh-CN" sz="2800" b="1" noProof="1" smtClean="0">
                <a:solidFill>
                  <a:srgbClr val="00478B"/>
                </a:solidFill>
                <a:latin typeface="黑体" panose="02010609060101010101" pitchFamily="49" charset="-122"/>
                <a:ea typeface="黑体" panose="02010609060101010101" pitchFamily="49" charset="-122"/>
                <a:sym typeface="宋体" panose="02010600030101010101" pitchFamily="2" charset="-122"/>
              </a:rPr>
              <a:t>6</a:t>
            </a:r>
            <a:r>
              <a:rPr lang="zh-CN" altLang="en-US" sz="2800" b="1" noProof="1" smtClean="0">
                <a:solidFill>
                  <a:srgbClr val="00478B"/>
                </a:solidFill>
                <a:latin typeface="黑体" panose="02010609060101010101" pitchFamily="49" charset="-122"/>
                <a:ea typeface="黑体" panose="02010609060101010101" pitchFamily="49" charset="-122"/>
                <a:sym typeface="宋体" panose="02010600030101010101" pitchFamily="2" charset="-122"/>
              </a:rPr>
              <a:t>．生僻性立意的思维操作模式</a:t>
            </a:r>
            <a:r>
              <a:rPr lang="en-US" altLang="zh-CN" sz="2800" b="1" noProof="1" smtClean="0">
                <a:solidFill>
                  <a:srgbClr val="00478B"/>
                </a:solidFill>
                <a:latin typeface="黑体" panose="02010609060101010101" pitchFamily="49" charset="-122"/>
                <a:ea typeface="黑体" panose="02010609060101010101" pitchFamily="49" charset="-122"/>
                <a:sym typeface="宋体" panose="02010600030101010101" pitchFamily="2" charset="-122"/>
              </a:rPr>
              <a:t>——</a:t>
            </a:r>
            <a:r>
              <a:rPr lang="zh-CN" altLang="en-US" sz="2800" b="1" noProof="1" smtClean="0">
                <a:solidFill>
                  <a:srgbClr val="00478B"/>
                </a:solidFill>
                <a:latin typeface="黑体" panose="02010609060101010101" pitchFamily="49" charset="-122"/>
                <a:ea typeface="黑体" panose="02010609060101010101" pitchFamily="49" charset="-122"/>
                <a:sym typeface="宋体" panose="02010600030101010101" pitchFamily="2" charset="-122"/>
              </a:rPr>
              <a:t>结构分析； </a:t>
            </a:r>
          </a:p>
          <a:p>
            <a:pPr indent="720000">
              <a:lnSpc>
                <a:spcPct val="110000"/>
              </a:lnSpc>
              <a:buFont typeface="Arial" panose="020B0604020202020204" pitchFamily="34" charset="0"/>
              <a:buNone/>
              <a:defRPr/>
            </a:pPr>
            <a:r>
              <a:rPr lang="en-US" altLang="zh-CN" sz="2800" b="1" noProof="1" smtClean="0">
                <a:solidFill>
                  <a:srgbClr val="00478B"/>
                </a:solidFill>
                <a:latin typeface="黑体" panose="02010609060101010101" pitchFamily="49" charset="-122"/>
                <a:ea typeface="黑体" panose="02010609060101010101" pitchFamily="49" charset="-122"/>
                <a:sym typeface="宋体" panose="02010600030101010101" pitchFamily="2" charset="-122"/>
              </a:rPr>
              <a:t>7</a:t>
            </a:r>
            <a:r>
              <a:rPr lang="zh-CN" altLang="en-US" sz="2800" b="1" noProof="1" smtClean="0">
                <a:solidFill>
                  <a:srgbClr val="00478B"/>
                </a:solidFill>
                <a:latin typeface="黑体" panose="02010609060101010101" pitchFamily="49" charset="-122"/>
                <a:ea typeface="黑体" panose="02010609060101010101" pitchFamily="49" charset="-122"/>
                <a:sym typeface="宋体" panose="02010600030101010101" pitchFamily="2" charset="-122"/>
              </a:rPr>
              <a:t>．新颖性立意的非逻辑思维</a:t>
            </a:r>
            <a:r>
              <a:rPr lang="en-US" altLang="zh-CN" sz="2800" b="1" noProof="1" smtClean="0">
                <a:solidFill>
                  <a:srgbClr val="00478B"/>
                </a:solidFill>
                <a:latin typeface="黑体" panose="02010609060101010101" pitchFamily="49" charset="-122"/>
                <a:ea typeface="黑体" panose="02010609060101010101" pitchFamily="49" charset="-122"/>
                <a:sym typeface="宋体" panose="02010600030101010101" pitchFamily="2" charset="-122"/>
              </a:rPr>
              <a:t>——</a:t>
            </a:r>
            <a:r>
              <a:rPr lang="zh-CN" altLang="en-US" sz="2800" b="1" noProof="1" smtClean="0">
                <a:solidFill>
                  <a:srgbClr val="00478B"/>
                </a:solidFill>
                <a:latin typeface="黑体" panose="02010609060101010101" pitchFamily="49" charset="-122"/>
                <a:ea typeface="黑体" panose="02010609060101010101" pitchFamily="49" charset="-122"/>
                <a:sym typeface="宋体" panose="02010600030101010101" pitchFamily="2" charset="-122"/>
              </a:rPr>
              <a:t>比较思维； </a:t>
            </a:r>
          </a:p>
          <a:p>
            <a:pPr indent="720000">
              <a:lnSpc>
                <a:spcPct val="110000"/>
              </a:lnSpc>
              <a:buFont typeface="Arial" panose="020B0604020202020204" pitchFamily="34" charset="0"/>
              <a:buNone/>
              <a:defRPr/>
            </a:pPr>
            <a:endParaRPr lang="zh-CN" altLang="en-US" sz="2800" b="1" noProof="1" smtClean="0">
              <a:solidFill>
                <a:srgbClr val="00478B"/>
              </a:solidFill>
              <a:latin typeface="黑体" panose="02010609060101010101" pitchFamily="49" charset="-122"/>
              <a:ea typeface="黑体" panose="02010609060101010101" pitchFamily="49" charset="-122"/>
              <a:sym typeface="宋体" panose="02010600030101010101" pitchFamily="2" charset="-122"/>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a:extLst>
              <a:ext uri="{FF2B5EF4-FFF2-40B4-BE49-F238E27FC236}"/>
            </a:extLst>
          </p:cNvPr>
          <p:cNvSpPr/>
          <p:nvPr/>
        </p:nvSpPr>
        <p:spPr bwMode="auto">
          <a:xfrm>
            <a:off x="467544" y="908720"/>
            <a:ext cx="4608512" cy="576263"/>
          </a:xfrm>
          <a:prstGeom prst="rect">
            <a:avLst/>
          </a:prstGeom>
          <a:solidFill>
            <a:schemeClr val="accent1">
              <a:lumMod val="75000"/>
            </a:schemeClr>
          </a:solidFill>
          <a:ln w="9525" cap="flat" cmpd="sng" algn="ctr">
            <a:solidFill>
              <a:srgbClr val="FF6600">
                <a:shade val="95000"/>
                <a:satMod val="105000"/>
              </a:srgbClr>
            </a:solidFill>
            <a:prstDash val="solid"/>
            <a:headEnd type="none" w="med" len="med"/>
            <a:tailEnd type="none" w="med" len="med"/>
          </a:ln>
          <a:effectLst>
            <a:outerShdw blurRad="40000" dist="23000" dir="5400000" rotWithShape="0">
              <a:srgbClr val="000000">
                <a:alpha val="35000"/>
              </a:srgbClr>
            </a:outerShdw>
          </a:effectLst>
        </p:spPr>
        <p:txBody>
          <a:bodyPr/>
          <a:lstStyle/>
          <a:p>
            <a:pPr algn="ctr">
              <a:defRPr/>
            </a:pPr>
            <a:r>
              <a:rPr lang="zh-CN" altLang="en-US" sz="2800" b="1" noProof="1" smtClean="0">
                <a:solidFill>
                  <a:schemeClr val="bg1"/>
                </a:solidFill>
                <a:latin typeface="黑体" panose="02010609060101010101" pitchFamily="49" charset="-122"/>
                <a:ea typeface="黑体" panose="02010609060101010101" pitchFamily="49" charset="-122"/>
                <a:cs typeface="+mj-cs"/>
                <a:sym typeface="+mn-ea"/>
              </a:rPr>
              <a:t>三、行文思维训练</a:t>
            </a:r>
            <a:endParaRPr lang="zh-CN" altLang="en-US" sz="2800" b="1" noProof="1">
              <a:solidFill>
                <a:schemeClr val="bg1"/>
              </a:solidFill>
              <a:latin typeface="黑体" panose="02010609060101010101" pitchFamily="49" charset="-122"/>
              <a:ea typeface="黑体" panose="02010609060101010101" pitchFamily="49" charset="-122"/>
              <a:cs typeface="+mj-cs"/>
            </a:endParaRPr>
          </a:p>
        </p:txBody>
      </p:sp>
      <p:sp>
        <p:nvSpPr>
          <p:cNvPr id="63" name="矩形 62">
            <a:extLst>
              <a:ext uri="{FF2B5EF4-FFF2-40B4-BE49-F238E27FC236}"/>
            </a:extLst>
          </p:cNvPr>
          <p:cNvSpPr/>
          <p:nvPr/>
        </p:nvSpPr>
        <p:spPr bwMode="auto">
          <a:xfrm>
            <a:off x="323528" y="1628800"/>
            <a:ext cx="8568953" cy="5040560"/>
          </a:xfrm>
          <a:prstGeom prst="rect">
            <a:avLst/>
          </a:prstGeom>
          <a:solidFill>
            <a:sysClr val="window" lastClr="FFFFFF">
              <a:lumMod val="95000"/>
            </a:sysClr>
          </a:solidFill>
          <a:ln w="25400" cap="flat" cmpd="sng" algn="ctr">
            <a:solidFill>
              <a:schemeClr val="accent4">
                <a:lumMod val="75000"/>
              </a:schemeClr>
            </a:solidFill>
            <a:prstDash val="solid"/>
            <a:headEnd type="none" w="med" len="med"/>
            <a:tailEnd type="none" w="med" len="med"/>
          </a:ln>
          <a:effectLst/>
        </p:spPr>
        <p:txBody>
          <a:bodyPr/>
          <a:lstStyle/>
          <a:p>
            <a:pPr indent="720000">
              <a:lnSpc>
                <a:spcPct val="110000"/>
              </a:lnSpc>
              <a:buFont typeface="Arial" panose="020B0604020202020204" pitchFamily="34" charset="0"/>
              <a:buNone/>
              <a:defRPr/>
            </a:pPr>
            <a:r>
              <a:rPr lang="zh-CN" altLang="en-US" sz="2800" b="1" noProof="1" smtClean="0">
                <a:solidFill>
                  <a:srgbClr val="00478B"/>
                </a:solidFill>
                <a:latin typeface="黑体" panose="02010609060101010101" pitchFamily="49" charset="-122"/>
                <a:ea typeface="黑体" panose="02010609060101010101" pitchFamily="49" charset="-122"/>
                <a:sym typeface="宋体" panose="02010600030101010101" pitchFamily="2" charset="-122"/>
              </a:rPr>
              <a:t>（一）行文的概念</a:t>
            </a:r>
          </a:p>
          <a:p>
            <a:pPr indent="720000">
              <a:lnSpc>
                <a:spcPct val="110000"/>
              </a:lnSpc>
              <a:buFont typeface="Arial" panose="020B0604020202020204" pitchFamily="34" charset="0"/>
              <a:buNone/>
              <a:defRPr/>
            </a:pPr>
            <a:r>
              <a:rPr lang="zh-CN" altLang="en-US" sz="2800" b="1" noProof="1" smtClean="0">
                <a:solidFill>
                  <a:srgbClr val="00478B"/>
                </a:solidFill>
                <a:latin typeface="黑体" panose="02010609060101010101" pitchFamily="49" charset="-122"/>
                <a:ea typeface="黑体" panose="02010609060101010101" pitchFamily="49" charset="-122"/>
                <a:sym typeface="宋体" panose="02010600030101010101" pitchFamily="2" charset="-122"/>
              </a:rPr>
              <a:t>写作行文，一方面是写作思维的展开、分蘖，形成行文的语言空间、话语空间，另一方面，则是对这种话语空间的节奏、策略、修辞等方面的调控，从而使说出、写出的话语内容更加符合具体的读者对象和当下时空背景的写作文化，实现写作的最大效用功能。因此，行文的内在机制、基本原理便是对行文话语内容空间的生成与调控。</a:t>
            </a:r>
          </a:p>
          <a:p>
            <a:pPr indent="720000">
              <a:lnSpc>
                <a:spcPct val="110000"/>
              </a:lnSpc>
              <a:buFont typeface="Arial" panose="020B0604020202020204" pitchFamily="34" charset="0"/>
              <a:buNone/>
              <a:defRPr/>
            </a:pPr>
            <a:endParaRPr lang="zh-CN" altLang="en-US" sz="2800" b="1" noProof="1" smtClean="0">
              <a:solidFill>
                <a:srgbClr val="00478B"/>
              </a:solidFill>
              <a:latin typeface="黑体" panose="02010609060101010101" pitchFamily="49" charset="-122"/>
              <a:ea typeface="黑体" panose="02010609060101010101" pitchFamily="49" charset="-122"/>
              <a:sym typeface="宋体" panose="02010600030101010101" pitchFamily="2" charset="-122"/>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a:extLst>
              <a:ext uri="{FF2B5EF4-FFF2-40B4-BE49-F238E27FC236}"/>
            </a:extLst>
          </p:cNvPr>
          <p:cNvSpPr/>
          <p:nvPr/>
        </p:nvSpPr>
        <p:spPr bwMode="auto">
          <a:xfrm>
            <a:off x="467544" y="908720"/>
            <a:ext cx="4608512" cy="576263"/>
          </a:xfrm>
          <a:prstGeom prst="rect">
            <a:avLst/>
          </a:prstGeom>
          <a:solidFill>
            <a:schemeClr val="accent1">
              <a:lumMod val="75000"/>
            </a:schemeClr>
          </a:solidFill>
          <a:ln w="9525" cap="flat" cmpd="sng" algn="ctr">
            <a:solidFill>
              <a:srgbClr val="FF6600">
                <a:shade val="95000"/>
                <a:satMod val="105000"/>
              </a:srgbClr>
            </a:solidFill>
            <a:prstDash val="solid"/>
            <a:headEnd type="none" w="med" len="med"/>
            <a:tailEnd type="none" w="med" len="med"/>
          </a:ln>
          <a:effectLst>
            <a:outerShdw blurRad="40000" dist="23000" dir="5400000" rotWithShape="0">
              <a:srgbClr val="000000">
                <a:alpha val="35000"/>
              </a:srgbClr>
            </a:outerShdw>
          </a:effectLst>
        </p:spPr>
        <p:txBody>
          <a:bodyPr/>
          <a:lstStyle/>
          <a:p>
            <a:pPr algn="ctr">
              <a:defRPr/>
            </a:pPr>
            <a:r>
              <a:rPr lang="zh-CN" altLang="en-US" sz="2800" b="1" noProof="1" smtClean="0">
                <a:solidFill>
                  <a:schemeClr val="bg1"/>
                </a:solidFill>
                <a:latin typeface="黑体" panose="02010609060101010101" pitchFamily="49" charset="-122"/>
                <a:ea typeface="黑体" panose="02010609060101010101" pitchFamily="49" charset="-122"/>
                <a:cs typeface="+mj-cs"/>
                <a:sym typeface="+mn-ea"/>
              </a:rPr>
              <a:t>三、行文思维训练</a:t>
            </a:r>
            <a:endParaRPr lang="zh-CN" altLang="en-US" sz="2800" b="1" noProof="1">
              <a:solidFill>
                <a:schemeClr val="bg1"/>
              </a:solidFill>
              <a:latin typeface="黑体" panose="02010609060101010101" pitchFamily="49" charset="-122"/>
              <a:ea typeface="黑体" panose="02010609060101010101" pitchFamily="49" charset="-122"/>
              <a:cs typeface="+mj-cs"/>
            </a:endParaRPr>
          </a:p>
        </p:txBody>
      </p:sp>
      <p:sp>
        <p:nvSpPr>
          <p:cNvPr id="63" name="矩形 62">
            <a:extLst>
              <a:ext uri="{FF2B5EF4-FFF2-40B4-BE49-F238E27FC236}"/>
            </a:extLst>
          </p:cNvPr>
          <p:cNvSpPr/>
          <p:nvPr/>
        </p:nvSpPr>
        <p:spPr bwMode="auto">
          <a:xfrm>
            <a:off x="323528" y="1628800"/>
            <a:ext cx="8568953" cy="5040560"/>
          </a:xfrm>
          <a:prstGeom prst="rect">
            <a:avLst/>
          </a:prstGeom>
          <a:solidFill>
            <a:sysClr val="window" lastClr="FFFFFF">
              <a:lumMod val="95000"/>
            </a:sysClr>
          </a:solidFill>
          <a:ln w="25400" cap="flat" cmpd="sng" algn="ctr">
            <a:solidFill>
              <a:schemeClr val="accent4">
                <a:lumMod val="75000"/>
              </a:schemeClr>
            </a:solidFill>
            <a:prstDash val="solid"/>
            <a:headEnd type="none" w="med" len="med"/>
            <a:tailEnd type="none" w="med" len="med"/>
          </a:ln>
          <a:effectLst/>
        </p:spPr>
        <p:txBody>
          <a:bodyPr/>
          <a:lstStyle/>
          <a:p>
            <a:pPr indent="720000">
              <a:lnSpc>
                <a:spcPct val="110000"/>
              </a:lnSpc>
              <a:buFont typeface="Arial" panose="020B0604020202020204" pitchFamily="34" charset="0"/>
              <a:buNone/>
              <a:defRPr/>
            </a:pPr>
            <a:r>
              <a:rPr lang="zh-CN" altLang="en-US" sz="2800" b="1" noProof="1" smtClean="0">
                <a:solidFill>
                  <a:srgbClr val="00478B"/>
                </a:solidFill>
                <a:latin typeface="黑体" panose="02010609060101010101" pitchFamily="49" charset="-122"/>
                <a:ea typeface="黑体" panose="02010609060101010101" pitchFamily="49" charset="-122"/>
                <a:sym typeface="宋体" panose="02010600030101010101" pitchFamily="2" charset="-122"/>
              </a:rPr>
              <a:t>（二）行文的思维操作技术</a:t>
            </a:r>
          </a:p>
          <a:p>
            <a:pPr indent="720000">
              <a:lnSpc>
                <a:spcPct val="110000"/>
              </a:lnSpc>
              <a:buFont typeface="Arial" panose="020B0604020202020204" pitchFamily="34" charset="0"/>
              <a:buNone/>
              <a:defRPr/>
            </a:pPr>
            <a:r>
              <a:rPr lang="en-US" altLang="zh-CN" sz="2800" b="1" noProof="1" smtClean="0">
                <a:solidFill>
                  <a:srgbClr val="00478B"/>
                </a:solidFill>
                <a:latin typeface="黑体" panose="02010609060101010101" pitchFamily="49" charset="-122"/>
                <a:ea typeface="黑体" panose="02010609060101010101" pitchFamily="49" charset="-122"/>
                <a:sym typeface="宋体" panose="02010600030101010101" pitchFamily="2" charset="-122"/>
              </a:rPr>
              <a:t>1</a:t>
            </a:r>
            <a:r>
              <a:rPr lang="zh-CN" altLang="en-US" sz="2800" b="1" noProof="1" smtClean="0">
                <a:solidFill>
                  <a:srgbClr val="00478B"/>
                </a:solidFill>
                <a:latin typeface="黑体" panose="02010609060101010101" pitchFamily="49" charset="-122"/>
                <a:ea typeface="黑体" panose="02010609060101010101" pitchFamily="49" charset="-122"/>
                <a:sym typeface="宋体" panose="02010600030101010101" pitchFamily="2" charset="-122"/>
              </a:rPr>
              <a:t>．赋形意识与赋形思维：重复与对比</a:t>
            </a:r>
          </a:p>
          <a:p>
            <a:pPr indent="720000">
              <a:lnSpc>
                <a:spcPct val="110000"/>
              </a:lnSpc>
              <a:buFont typeface="Arial" panose="020B0604020202020204" pitchFamily="34" charset="0"/>
              <a:buNone/>
              <a:defRPr/>
            </a:pPr>
            <a:r>
              <a:rPr lang="zh-CN" altLang="en-US" sz="2800" b="1" noProof="1" smtClean="0">
                <a:solidFill>
                  <a:srgbClr val="00478B"/>
                </a:solidFill>
                <a:latin typeface="黑体" panose="02010609060101010101" pitchFamily="49" charset="-122"/>
                <a:ea typeface="黑体" panose="02010609060101010101" pitchFamily="49" charset="-122"/>
                <a:sym typeface="宋体" panose="02010600030101010101" pitchFamily="2" charset="-122"/>
              </a:rPr>
              <a:t>正面的渲染就是重复，反面的渲染就是对比、反衬。</a:t>
            </a:r>
          </a:p>
          <a:p>
            <a:pPr indent="720000">
              <a:lnSpc>
                <a:spcPct val="110000"/>
              </a:lnSpc>
              <a:buFont typeface="Arial" panose="020B0604020202020204" pitchFamily="34" charset="0"/>
              <a:buNone/>
              <a:defRPr/>
            </a:pPr>
            <a:r>
              <a:rPr lang="en-US" altLang="zh-CN" sz="2800" b="1" noProof="1" smtClean="0">
                <a:solidFill>
                  <a:srgbClr val="00478B"/>
                </a:solidFill>
                <a:latin typeface="黑体" panose="02010609060101010101" pitchFamily="49" charset="-122"/>
                <a:ea typeface="黑体" panose="02010609060101010101" pitchFamily="49" charset="-122"/>
                <a:sym typeface="宋体" panose="02010600030101010101" pitchFamily="2" charset="-122"/>
              </a:rPr>
              <a:t>2</a:t>
            </a:r>
            <a:r>
              <a:rPr lang="zh-CN" altLang="en-US" sz="2800" b="1" noProof="1" smtClean="0">
                <a:solidFill>
                  <a:srgbClr val="00478B"/>
                </a:solidFill>
                <a:latin typeface="黑体" panose="02010609060101010101" pitchFamily="49" charset="-122"/>
                <a:ea typeface="黑体" panose="02010609060101010101" pitchFamily="49" charset="-122"/>
                <a:sym typeface="宋体" panose="02010600030101010101" pitchFamily="2" charset="-122"/>
              </a:rPr>
              <a:t>．路径意识与路径思维：分析与综合</a:t>
            </a:r>
          </a:p>
          <a:p>
            <a:pPr indent="720000">
              <a:lnSpc>
                <a:spcPct val="110000"/>
              </a:lnSpc>
              <a:buFont typeface="Arial" panose="020B0604020202020204" pitchFamily="34" charset="0"/>
              <a:buNone/>
              <a:defRPr/>
            </a:pPr>
            <a:r>
              <a:rPr lang="zh-CN" altLang="en-US" sz="2800" b="1" noProof="1" smtClean="0">
                <a:solidFill>
                  <a:srgbClr val="00478B"/>
                </a:solidFill>
                <a:latin typeface="黑体" panose="02010609060101010101" pitchFamily="49" charset="-122"/>
                <a:ea typeface="黑体" panose="02010609060101010101" pitchFamily="49" charset="-122"/>
                <a:sym typeface="宋体" panose="02010600030101010101" pitchFamily="2" charset="-122"/>
              </a:rPr>
              <a:t>（</a:t>
            </a:r>
            <a:r>
              <a:rPr lang="en-US" altLang="zh-CN" sz="2800" b="1" noProof="1" smtClean="0">
                <a:solidFill>
                  <a:srgbClr val="00478B"/>
                </a:solidFill>
                <a:latin typeface="黑体" panose="02010609060101010101" pitchFamily="49" charset="-122"/>
                <a:ea typeface="黑体" panose="02010609060101010101" pitchFamily="49" charset="-122"/>
                <a:sym typeface="宋体" panose="02010600030101010101" pitchFamily="2" charset="-122"/>
              </a:rPr>
              <a:t>1</a:t>
            </a:r>
            <a:r>
              <a:rPr lang="zh-CN" altLang="en-US" sz="2800" b="1" noProof="1" smtClean="0">
                <a:solidFill>
                  <a:srgbClr val="00478B"/>
                </a:solidFill>
                <a:latin typeface="黑体" panose="02010609060101010101" pitchFamily="49" charset="-122"/>
                <a:ea typeface="黑体" panose="02010609060101010101" pitchFamily="49" charset="-122"/>
                <a:sym typeface="宋体" panose="02010600030101010101" pitchFamily="2" charset="-122"/>
              </a:rPr>
              <a:t>）因果思维分析的思维模型</a:t>
            </a:r>
          </a:p>
          <a:p>
            <a:pPr indent="720000">
              <a:lnSpc>
                <a:spcPct val="110000"/>
              </a:lnSpc>
              <a:buFont typeface="Arial" panose="020B0604020202020204" pitchFamily="34" charset="0"/>
              <a:buNone/>
              <a:defRPr/>
            </a:pPr>
            <a:r>
              <a:rPr lang="zh-CN" altLang="en-US" sz="2800" b="1" noProof="1" smtClean="0">
                <a:solidFill>
                  <a:srgbClr val="00478B"/>
                </a:solidFill>
                <a:latin typeface="黑体" panose="02010609060101010101" pitchFamily="49" charset="-122"/>
                <a:ea typeface="黑体" panose="02010609060101010101" pitchFamily="49" charset="-122"/>
                <a:sym typeface="宋体" panose="02010600030101010101" pitchFamily="2" charset="-122"/>
              </a:rPr>
              <a:t>（</a:t>
            </a:r>
            <a:r>
              <a:rPr lang="en-US" altLang="zh-CN" sz="2800" b="1" noProof="1" smtClean="0">
                <a:solidFill>
                  <a:srgbClr val="00478B"/>
                </a:solidFill>
                <a:latin typeface="黑体" panose="02010609060101010101" pitchFamily="49" charset="-122"/>
                <a:ea typeface="黑体" panose="02010609060101010101" pitchFamily="49" charset="-122"/>
                <a:sym typeface="宋体" panose="02010600030101010101" pitchFamily="2" charset="-122"/>
              </a:rPr>
              <a:t>2</a:t>
            </a:r>
            <a:r>
              <a:rPr lang="zh-CN" altLang="en-US" sz="2800" b="1" noProof="1" smtClean="0">
                <a:solidFill>
                  <a:srgbClr val="00478B"/>
                </a:solidFill>
                <a:latin typeface="黑体" panose="02010609060101010101" pitchFamily="49" charset="-122"/>
                <a:ea typeface="黑体" panose="02010609060101010101" pitchFamily="49" charset="-122"/>
                <a:sym typeface="宋体" panose="02010600030101010101" pitchFamily="2" charset="-122"/>
              </a:rPr>
              <a:t>）相似思维分析的思维模型</a:t>
            </a:r>
          </a:p>
          <a:p>
            <a:pPr indent="720000">
              <a:lnSpc>
                <a:spcPct val="110000"/>
              </a:lnSpc>
              <a:buFont typeface="Arial" panose="020B0604020202020204" pitchFamily="34" charset="0"/>
              <a:buNone/>
              <a:defRPr/>
            </a:pPr>
            <a:r>
              <a:rPr lang="en-US" altLang="zh-CN" sz="2800" b="1" noProof="1" smtClean="0">
                <a:solidFill>
                  <a:srgbClr val="00478B"/>
                </a:solidFill>
                <a:latin typeface="黑体" panose="02010609060101010101" pitchFamily="49" charset="-122"/>
                <a:ea typeface="黑体" panose="02010609060101010101" pitchFamily="49" charset="-122"/>
                <a:sym typeface="宋体" panose="02010600030101010101" pitchFamily="2" charset="-122"/>
              </a:rPr>
              <a:t>3</a:t>
            </a:r>
            <a:r>
              <a:rPr lang="zh-CN" altLang="en-US" sz="2800" b="1" noProof="1" smtClean="0">
                <a:solidFill>
                  <a:srgbClr val="00478B"/>
                </a:solidFill>
                <a:latin typeface="黑体" panose="02010609060101010101" pitchFamily="49" charset="-122"/>
                <a:ea typeface="黑体" panose="02010609060101010101" pitchFamily="49" charset="-122"/>
                <a:sym typeface="宋体" panose="02010600030101010101" pitchFamily="2" charset="-122"/>
              </a:rPr>
              <a:t>．文本意识与文本思维：渐进与并列</a:t>
            </a:r>
          </a:p>
          <a:p>
            <a:pPr indent="720000">
              <a:lnSpc>
                <a:spcPct val="110000"/>
              </a:lnSpc>
              <a:buFont typeface="Arial" panose="020B0604020202020204" pitchFamily="34" charset="0"/>
              <a:buNone/>
              <a:defRPr/>
            </a:pPr>
            <a:endParaRPr lang="zh-CN" altLang="en-US" sz="2800" b="1" noProof="1" smtClean="0">
              <a:solidFill>
                <a:srgbClr val="00478B"/>
              </a:solidFill>
              <a:latin typeface="黑体" panose="02010609060101010101" pitchFamily="49" charset="-122"/>
              <a:ea typeface="黑体" panose="02010609060101010101" pitchFamily="49" charset="-122"/>
              <a:sym typeface="宋体" panose="02010600030101010101" pitchFamily="2" charset="-122"/>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a:extLst>
              <a:ext uri="{FF2B5EF4-FFF2-40B4-BE49-F238E27FC236}"/>
            </a:extLst>
          </p:cNvPr>
          <p:cNvSpPr/>
          <p:nvPr/>
        </p:nvSpPr>
        <p:spPr bwMode="auto">
          <a:xfrm>
            <a:off x="467544" y="908720"/>
            <a:ext cx="4608512" cy="576263"/>
          </a:xfrm>
          <a:prstGeom prst="rect">
            <a:avLst/>
          </a:prstGeom>
          <a:solidFill>
            <a:schemeClr val="accent1">
              <a:lumMod val="75000"/>
            </a:schemeClr>
          </a:solidFill>
          <a:ln w="9525" cap="flat" cmpd="sng" algn="ctr">
            <a:solidFill>
              <a:srgbClr val="FF6600">
                <a:shade val="95000"/>
                <a:satMod val="105000"/>
              </a:srgbClr>
            </a:solidFill>
            <a:prstDash val="solid"/>
            <a:headEnd type="none" w="med" len="med"/>
            <a:tailEnd type="none" w="med" len="med"/>
          </a:ln>
          <a:effectLst>
            <a:outerShdw blurRad="40000" dist="23000" dir="5400000" rotWithShape="0">
              <a:srgbClr val="000000">
                <a:alpha val="35000"/>
              </a:srgbClr>
            </a:outerShdw>
          </a:effectLst>
        </p:spPr>
        <p:txBody>
          <a:bodyPr/>
          <a:lstStyle/>
          <a:p>
            <a:pPr algn="ctr">
              <a:defRPr/>
            </a:pPr>
            <a:r>
              <a:rPr lang="zh-CN" altLang="en-US" sz="2800" b="1" noProof="1" smtClean="0">
                <a:solidFill>
                  <a:schemeClr val="bg1"/>
                </a:solidFill>
                <a:latin typeface="黑体" panose="02010609060101010101" pitchFamily="49" charset="-122"/>
                <a:ea typeface="黑体" panose="02010609060101010101" pitchFamily="49" charset="-122"/>
                <a:cs typeface="+mj-cs"/>
                <a:sym typeface="+mn-ea"/>
              </a:rPr>
              <a:t>三、行文思维训练</a:t>
            </a:r>
            <a:endParaRPr lang="zh-CN" altLang="en-US" sz="2800" b="1" noProof="1">
              <a:solidFill>
                <a:schemeClr val="bg1"/>
              </a:solidFill>
              <a:latin typeface="黑体" panose="02010609060101010101" pitchFamily="49" charset="-122"/>
              <a:ea typeface="黑体" panose="02010609060101010101" pitchFamily="49" charset="-122"/>
              <a:cs typeface="+mj-cs"/>
            </a:endParaRPr>
          </a:p>
        </p:txBody>
      </p:sp>
      <p:sp>
        <p:nvSpPr>
          <p:cNvPr id="63" name="矩形 62">
            <a:extLst>
              <a:ext uri="{FF2B5EF4-FFF2-40B4-BE49-F238E27FC236}"/>
            </a:extLst>
          </p:cNvPr>
          <p:cNvSpPr/>
          <p:nvPr/>
        </p:nvSpPr>
        <p:spPr bwMode="auto">
          <a:xfrm>
            <a:off x="323528" y="1628800"/>
            <a:ext cx="8568953" cy="5040560"/>
          </a:xfrm>
          <a:prstGeom prst="rect">
            <a:avLst/>
          </a:prstGeom>
          <a:solidFill>
            <a:sysClr val="window" lastClr="FFFFFF">
              <a:lumMod val="95000"/>
            </a:sysClr>
          </a:solidFill>
          <a:ln w="25400" cap="flat" cmpd="sng" algn="ctr">
            <a:solidFill>
              <a:schemeClr val="accent4">
                <a:lumMod val="75000"/>
              </a:schemeClr>
            </a:solidFill>
            <a:prstDash val="solid"/>
            <a:headEnd type="none" w="med" len="med"/>
            <a:tailEnd type="none" w="med" len="med"/>
          </a:ln>
          <a:effectLst/>
        </p:spPr>
        <p:txBody>
          <a:bodyPr/>
          <a:lstStyle/>
          <a:p>
            <a:pPr indent="720000">
              <a:lnSpc>
                <a:spcPct val="110000"/>
              </a:lnSpc>
              <a:buFont typeface="Arial" panose="020B0604020202020204" pitchFamily="34" charset="0"/>
              <a:buNone/>
              <a:defRPr/>
            </a:pPr>
            <a:r>
              <a:rPr lang="zh-CN" altLang="en-US" sz="2800" b="1" noProof="1" smtClean="0">
                <a:solidFill>
                  <a:srgbClr val="00478B"/>
                </a:solidFill>
                <a:latin typeface="黑体" panose="02010609060101010101" pitchFamily="49" charset="-122"/>
                <a:ea typeface="黑体" panose="02010609060101010101" pitchFamily="49" charset="-122"/>
                <a:sym typeface="宋体" panose="02010600030101010101" pitchFamily="2" charset="-122"/>
              </a:rPr>
              <a:t>（三）行文中的价值观传达 </a:t>
            </a:r>
          </a:p>
          <a:p>
            <a:pPr indent="720000">
              <a:lnSpc>
                <a:spcPct val="110000"/>
              </a:lnSpc>
              <a:buFont typeface="Arial" panose="020B0604020202020204" pitchFamily="34" charset="0"/>
              <a:buNone/>
              <a:defRPr/>
            </a:pPr>
            <a:r>
              <a:rPr lang="zh-CN" altLang="en-US" sz="2800" b="1" noProof="1" smtClean="0">
                <a:solidFill>
                  <a:srgbClr val="00478B"/>
                </a:solidFill>
                <a:latin typeface="黑体" panose="02010609060101010101" pitchFamily="49" charset="-122"/>
                <a:ea typeface="黑体" panose="02010609060101010101" pitchFamily="49" charset="-122"/>
                <a:sym typeface="宋体" panose="02010600030101010101" pitchFamily="2" charset="-122"/>
              </a:rPr>
              <a:t>行文思维中的写作文化控制主要体现在以下</a:t>
            </a:r>
            <a:r>
              <a:rPr lang="en-US" altLang="zh-CN" sz="2800" b="1" noProof="1" smtClean="0">
                <a:solidFill>
                  <a:srgbClr val="00478B"/>
                </a:solidFill>
                <a:latin typeface="黑体" panose="02010609060101010101" pitchFamily="49" charset="-122"/>
                <a:ea typeface="黑体" panose="02010609060101010101" pitchFamily="49" charset="-122"/>
                <a:sym typeface="宋体" panose="02010600030101010101" pitchFamily="2" charset="-122"/>
              </a:rPr>
              <a:t>3</a:t>
            </a:r>
            <a:r>
              <a:rPr lang="zh-CN" altLang="en-US" sz="2800" b="1" noProof="1" smtClean="0">
                <a:solidFill>
                  <a:srgbClr val="00478B"/>
                </a:solidFill>
                <a:latin typeface="黑体" panose="02010609060101010101" pitchFamily="49" charset="-122"/>
                <a:ea typeface="黑体" panose="02010609060101010101" pitchFamily="49" charset="-122"/>
                <a:sym typeface="宋体" panose="02010600030101010101" pitchFamily="2" charset="-122"/>
              </a:rPr>
              <a:t>方面： </a:t>
            </a:r>
          </a:p>
          <a:p>
            <a:pPr indent="720000">
              <a:lnSpc>
                <a:spcPct val="110000"/>
              </a:lnSpc>
              <a:buFont typeface="Arial" panose="020B0604020202020204" pitchFamily="34" charset="0"/>
              <a:buNone/>
              <a:defRPr/>
            </a:pPr>
            <a:r>
              <a:rPr lang="en-US" altLang="zh-CN" sz="2800" b="1" noProof="1" smtClean="0">
                <a:solidFill>
                  <a:srgbClr val="00478B"/>
                </a:solidFill>
                <a:latin typeface="黑体" panose="02010609060101010101" pitchFamily="49" charset="-122"/>
                <a:ea typeface="黑体" panose="02010609060101010101" pitchFamily="49" charset="-122"/>
                <a:sym typeface="宋体" panose="02010600030101010101" pitchFamily="2" charset="-122"/>
              </a:rPr>
              <a:t>1</a:t>
            </a:r>
            <a:r>
              <a:rPr lang="zh-CN" altLang="en-US" sz="2800" b="1" noProof="1" smtClean="0">
                <a:solidFill>
                  <a:srgbClr val="00478B"/>
                </a:solidFill>
                <a:latin typeface="黑体" panose="02010609060101010101" pitchFamily="49" charset="-122"/>
                <a:ea typeface="黑体" panose="02010609060101010101" pitchFamily="49" charset="-122"/>
                <a:sym typeface="宋体" panose="02010600030101010101" pitchFamily="2" charset="-122"/>
              </a:rPr>
              <a:t>）宽远的空间意识：使文章显出一种宽阔的、大气的美； </a:t>
            </a:r>
          </a:p>
          <a:p>
            <a:pPr indent="720000">
              <a:lnSpc>
                <a:spcPct val="110000"/>
              </a:lnSpc>
              <a:buFont typeface="Arial" panose="020B0604020202020204" pitchFamily="34" charset="0"/>
              <a:buNone/>
              <a:defRPr/>
            </a:pPr>
            <a:r>
              <a:rPr lang="en-US" altLang="zh-CN" sz="2800" b="1" noProof="1" smtClean="0">
                <a:solidFill>
                  <a:srgbClr val="00478B"/>
                </a:solidFill>
                <a:latin typeface="黑体" panose="02010609060101010101" pitchFamily="49" charset="-122"/>
                <a:ea typeface="黑体" panose="02010609060101010101" pitchFamily="49" charset="-122"/>
                <a:sym typeface="宋体" panose="02010600030101010101" pitchFamily="2" charset="-122"/>
              </a:rPr>
              <a:t>2</a:t>
            </a:r>
            <a:r>
              <a:rPr lang="zh-CN" altLang="en-US" sz="2800" b="1" noProof="1" smtClean="0">
                <a:solidFill>
                  <a:srgbClr val="00478B"/>
                </a:solidFill>
                <a:latin typeface="黑体" panose="02010609060101010101" pitchFamily="49" charset="-122"/>
                <a:ea typeface="黑体" panose="02010609060101010101" pitchFamily="49" charset="-122"/>
                <a:sym typeface="宋体" panose="02010600030101010101" pitchFamily="2" charset="-122"/>
              </a:rPr>
              <a:t>）绵长的时间意识：表达对永恒的追求； </a:t>
            </a:r>
          </a:p>
          <a:p>
            <a:pPr indent="720000">
              <a:lnSpc>
                <a:spcPct val="110000"/>
              </a:lnSpc>
              <a:buFont typeface="Arial" panose="020B0604020202020204" pitchFamily="34" charset="0"/>
              <a:buNone/>
              <a:defRPr/>
            </a:pPr>
            <a:r>
              <a:rPr lang="en-US" altLang="zh-CN" sz="2800" b="1" noProof="1" smtClean="0">
                <a:solidFill>
                  <a:srgbClr val="00478B"/>
                </a:solidFill>
                <a:latin typeface="黑体" panose="02010609060101010101" pitchFamily="49" charset="-122"/>
                <a:ea typeface="黑体" panose="02010609060101010101" pitchFamily="49" charset="-122"/>
                <a:sym typeface="宋体" panose="02010600030101010101" pitchFamily="2" charset="-122"/>
              </a:rPr>
              <a:t>3</a:t>
            </a:r>
            <a:r>
              <a:rPr lang="zh-CN" altLang="en-US" sz="2800" b="1" noProof="1" smtClean="0">
                <a:solidFill>
                  <a:srgbClr val="00478B"/>
                </a:solidFill>
                <a:latin typeface="黑体" panose="02010609060101010101" pitchFamily="49" charset="-122"/>
                <a:ea typeface="黑体" panose="02010609060101010101" pitchFamily="49" charset="-122"/>
                <a:sym typeface="宋体" panose="02010600030101010101" pitchFamily="2" charset="-122"/>
              </a:rPr>
              <a:t>）价值取向：写作者必须始终不渝地改造自身的世界观、人生观，感悟时代精神的本质，树立纯正的写作艺术观，最终树立积极健康的社会主义核心价值观。 </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AutoShape 11"/>
          <p:cNvSpPr>
            <a:spLocks noChangeArrowheads="1"/>
          </p:cNvSpPr>
          <p:nvPr/>
        </p:nvSpPr>
        <p:spPr bwMode="auto">
          <a:xfrm>
            <a:off x="1301750" y="2884488"/>
            <a:ext cx="6654800" cy="3579812"/>
          </a:xfrm>
          <a:prstGeom prst="roundRect">
            <a:avLst>
              <a:gd name="adj" fmla="val 16667"/>
            </a:avLst>
          </a:prstGeom>
          <a:solidFill>
            <a:schemeClr val="bg2">
              <a:alpha val="38823"/>
            </a:schemeClr>
          </a:solidFill>
          <a:ln w="38100">
            <a:noFill/>
            <a:prstDash val="dash"/>
            <a:round/>
            <a:headEnd/>
            <a:tailEnd/>
          </a:ln>
        </p:spPr>
        <p:txBody>
          <a:bodyPr anchor="ctr"/>
          <a:lstStyle/>
          <a:p>
            <a:pPr>
              <a:buFont typeface="Arial" charset="0"/>
              <a:buNone/>
            </a:pPr>
            <a:endParaRPr lang="zh-CN" altLang="en-US" sz="2400" b="1">
              <a:solidFill>
                <a:srgbClr val="FF0000"/>
              </a:solidFill>
              <a:latin typeface="黑体" pitchFamily="49" charset="-122"/>
              <a:ea typeface="黑体" pitchFamily="49" charset="-122"/>
            </a:endParaRPr>
          </a:p>
        </p:txBody>
      </p:sp>
      <p:sp>
        <p:nvSpPr>
          <p:cNvPr id="20" name="矩形 19">
            <a:extLst>
              <a:ext uri="{FF2B5EF4-FFF2-40B4-BE49-F238E27FC236}"/>
            </a:extLst>
          </p:cNvPr>
          <p:cNvSpPr/>
          <p:nvPr/>
        </p:nvSpPr>
        <p:spPr bwMode="auto">
          <a:xfrm>
            <a:off x="581025" y="1339850"/>
            <a:ext cx="7993063" cy="5113338"/>
          </a:xfrm>
          <a:prstGeom prst="rect">
            <a:avLst/>
          </a:prstGeom>
          <a:solidFill>
            <a:sysClr val="window" lastClr="FFFFFF">
              <a:lumMod val="95000"/>
            </a:sysClr>
          </a:solidFill>
          <a:ln w="25400" cap="flat" cmpd="sng" algn="ctr">
            <a:solidFill>
              <a:schemeClr val="accent4">
                <a:lumMod val="75000"/>
              </a:schemeClr>
            </a:solidFill>
            <a:prstDash val="solid"/>
            <a:headEnd type="none" w="med" len="med"/>
            <a:tailEnd type="none" w="med" len="med"/>
          </a:ln>
          <a:effectLst/>
        </p:spPr>
        <p:txBody>
          <a:bodyPr/>
          <a:lstStyle/>
          <a:p>
            <a:pPr>
              <a:defRPr/>
            </a:pPr>
            <a:endParaRPr lang="zh-CN" altLang="en-US" b="1" kern="0" dirty="0">
              <a:solidFill>
                <a:sysClr val="windowText" lastClr="000000"/>
              </a:solidFill>
              <a:latin typeface="Arial" pitchFamily="34" charset="0"/>
              <a:ea typeface="微软雅黑" pitchFamily="34" charset="-122"/>
            </a:endParaRPr>
          </a:p>
        </p:txBody>
      </p:sp>
      <p:sp>
        <p:nvSpPr>
          <p:cNvPr id="21" name="矩形 20">
            <a:extLst>
              <a:ext uri="{FF2B5EF4-FFF2-40B4-BE49-F238E27FC236}"/>
            </a:extLst>
          </p:cNvPr>
          <p:cNvSpPr/>
          <p:nvPr/>
        </p:nvSpPr>
        <p:spPr bwMode="auto">
          <a:xfrm>
            <a:off x="1979712" y="1052513"/>
            <a:ext cx="5832648" cy="612775"/>
          </a:xfrm>
          <a:prstGeom prst="rect">
            <a:avLst/>
          </a:prstGeom>
          <a:solidFill>
            <a:schemeClr val="accent1">
              <a:lumMod val="75000"/>
            </a:schemeClr>
          </a:solidFill>
          <a:ln w="9525" cap="flat" cmpd="sng" algn="ctr">
            <a:solidFill>
              <a:srgbClr val="FF6600">
                <a:shade val="95000"/>
                <a:satMod val="105000"/>
              </a:srgbClr>
            </a:solidFill>
            <a:prstDash val="solid"/>
            <a:headEnd type="none" w="med" len="med"/>
            <a:tailEnd type="none" w="med" len="med"/>
          </a:ln>
          <a:effectLst>
            <a:outerShdw blurRad="40000" dist="23000" dir="5400000" rotWithShape="0">
              <a:srgbClr val="000000">
                <a:alpha val="35000"/>
              </a:srgbClr>
            </a:outerShdw>
          </a:effectLst>
        </p:spPr>
        <p:txBody>
          <a:bodyPr/>
          <a:lstStyle/>
          <a:p>
            <a:pPr algn="ctr">
              <a:defRPr/>
            </a:pPr>
            <a:endParaRPr lang="zh-CN" altLang="en-US" b="1" kern="0">
              <a:solidFill>
                <a:sysClr val="windowText" lastClr="000000"/>
              </a:solidFill>
              <a:latin typeface="Arial" pitchFamily="34" charset="0"/>
              <a:ea typeface="微软雅黑" pitchFamily="34" charset="-122"/>
            </a:endParaRPr>
          </a:p>
        </p:txBody>
      </p:sp>
      <p:sp>
        <p:nvSpPr>
          <p:cNvPr id="6149" name="副标题 2"/>
          <p:cNvSpPr>
            <a:spLocks noGrp="1"/>
          </p:cNvSpPr>
          <p:nvPr>
            <p:ph type="subTitle" idx="1"/>
          </p:nvPr>
        </p:nvSpPr>
        <p:spPr bwMode="auto">
          <a:xfrm>
            <a:off x="684213" y="1773238"/>
            <a:ext cx="7775575" cy="4679950"/>
          </a:xfrm>
          <a:noFill/>
          <a:ln>
            <a:miter lim="800000"/>
            <a:headEnd/>
            <a:tailEnd/>
          </a:ln>
        </p:spPr>
        <p:txBody>
          <a:bodyPr vert="horz" wrap="square" lIns="91440" tIns="45720" rIns="91440" bIns="45720" numCol="1" anchor="t" anchorCtr="0" compatLnSpc="1">
            <a:prstTxWarp prst="textNoShape">
              <a:avLst/>
            </a:prstTxWarp>
          </a:bodyPr>
          <a:lstStyle/>
          <a:p>
            <a:pPr indent="720000" eaLnBrk="1" hangingPunct="1">
              <a:lnSpc>
                <a:spcPct val="120000"/>
              </a:lnSpc>
              <a:spcBef>
                <a:spcPct val="0"/>
              </a:spcBef>
            </a:pPr>
            <a:r>
              <a:rPr lang="zh-CN" altLang="en-US" sz="2800" dirty="0" smtClean="0">
                <a:solidFill>
                  <a:srgbClr val="00478B"/>
                </a:solidFill>
                <a:latin typeface="黑体" pitchFamily="49" charset="-122"/>
                <a:ea typeface="黑体" pitchFamily="49" charset="-122"/>
              </a:rPr>
              <a:t>一、语法与语病</a:t>
            </a:r>
            <a:endParaRPr lang="en-US" altLang="zh-CN" sz="2800" dirty="0" smtClean="0">
              <a:solidFill>
                <a:srgbClr val="00478B"/>
              </a:solidFill>
              <a:latin typeface="黑体" pitchFamily="49" charset="-122"/>
              <a:ea typeface="黑体" pitchFamily="49" charset="-122"/>
            </a:endParaRPr>
          </a:p>
          <a:p>
            <a:pPr indent="720000" eaLnBrk="1" hangingPunct="1">
              <a:lnSpc>
                <a:spcPct val="120000"/>
              </a:lnSpc>
              <a:spcBef>
                <a:spcPct val="0"/>
              </a:spcBef>
            </a:pPr>
            <a:r>
              <a:rPr lang="zh-CN" altLang="en-US" sz="2800" dirty="0" smtClean="0">
                <a:solidFill>
                  <a:srgbClr val="00478B"/>
                </a:solidFill>
                <a:latin typeface="黑体" pitchFamily="49" charset="-122"/>
                <a:ea typeface="黑体" pitchFamily="49" charset="-122"/>
              </a:rPr>
              <a:t>二、搭配不当</a:t>
            </a:r>
          </a:p>
          <a:p>
            <a:pPr indent="720000" eaLnBrk="1" hangingPunct="1">
              <a:lnSpc>
                <a:spcPct val="120000"/>
              </a:lnSpc>
              <a:spcBef>
                <a:spcPct val="0"/>
              </a:spcBef>
            </a:pPr>
            <a:r>
              <a:rPr lang="zh-CN" altLang="en-US" sz="2800" dirty="0" smtClean="0">
                <a:solidFill>
                  <a:srgbClr val="00478B"/>
                </a:solidFill>
                <a:latin typeface="黑体" pitchFamily="49" charset="-122"/>
                <a:ea typeface="黑体" pitchFamily="49" charset="-122"/>
              </a:rPr>
              <a:t>三、语序颠倒</a:t>
            </a:r>
            <a:endParaRPr lang="en-US" altLang="zh-CN" sz="2800" dirty="0" smtClean="0">
              <a:solidFill>
                <a:srgbClr val="00478B"/>
              </a:solidFill>
              <a:latin typeface="黑体" pitchFamily="49" charset="-122"/>
              <a:ea typeface="黑体" pitchFamily="49" charset="-122"/>
            </a:endParaRPr>
          </a:p>
          <a:p>
            <a:pPr indent="720000" eaLnBrk="1" hangingPunct="1">
              <a:lnSpc>
                <a:spcPct val="120000"/>
              </a:lnSpc>
              <a:spcBef>
                <a:spcPct val="0"/>
              </a:spcBef>
            </a:pPr>
            <a:r>
              <a:rPr lang="zh-CN" altLang="en-US" sz="2800" dirty="0" smtClean="0">
                <a:solidFill>
                  <a:srgbClr val="00478B"/>
                </a:solidFill>
                <a:latin typeface="黑体" pitchFamily="49" charset="-122"/>
                <a:ea typeface="黑体" pitchFamily="49" charset="-122"/>
              </a:rPr>
              <a:t>四、结构混乱</a:t>
            </a:r>
          </a:p>
          <a:p>
            <a:pPr indent="720000" eaLnBrk="1" hangingPunct="1">
              <a:lnSpc>
                <a:spcPct val="120000"/>
              </a:lnSpc>
              <a:spcBef>
                <a:spcPct val="0"/>
              </a:spcBef>
            </a:pPr>
            <a:endParaRPr lang="zh-CN" altLang="en-US" sz="2800" dirty="0" smtClean="0">
              <a:solidFill>
                <a:srgbClr val="00478B"/>
              </a:solidFill>
              <a:latin typeface="黑体" pitchFamily="49" charset="-122"/>
              <a:ea typeface="黑体" pitchFamily="49" charset="-122"/>
            </a:endParaRPr>
          </a:p>
        </p:txBody>
      </p:sp>
      <p:sp>
        <p:nvSpPr>
          <p:cNvPr id="6150" name="标题 1"/>
          <p:cNvSpPr>
            <a:spLocks noGrp="1"/>
          </p:cNvSpPr>
          <p:nvPr>
            <p:ph type="ctrTitle"/>
          </p:nvPr>
        </p:nvSpPr>
        <p:spPr bwMode="auto">
          <a:xfrm>
            <a:off x="2124075" y="1054100"/>
            <a:ext cx="5616277" cy="719138"/>
          </a:xfrm>
          <a:noFill/>
          <a:ln>
            <a:miter lim="800000"/>
            <a:headEnd/>
            <a:tailEnd/>
          </a:ln>
        </p:spPr>
        <p:txBody>
          <a:bodyPr vert="horz" wrap="square" lIns="91440" tIns="45720" rIns="91440" bIns="45720" numCol="1" anchor="t" anchorCtr="0" compatLnSpc="1">
            <a:prstTxWarp prst="textNoShape">
              <a:avLst/>
            </a:prstTxWarp>
          </a:bodyPr>
          <a:lstStyle/>
          <a:p>
            <a:pPr algn="ctr" eaLnBrk="1" hangingPunct="1"/>
            <a:r>
              <a:rPr lang="zh-CN" altLang="en-US" sz="3200" dirty="0" smtClean="0">
                <a:solidFill>
                  <a:schemeClr val="bg1"/>
                </a:solidFill>
                <a:latin typeface="黑体" pitchFamily="49" charset="-122"/>
                <a:ea typeface="黑体" pitchFamily="49" charset="-122"/>
              </a:rPr>
              <a:t>第三节  语言表达的思维问题</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a:extLst>
              <a:ext uri="{FF2B5EF4-FFF2-40B4-BE49-F238E27FC236}"/>
            </a:extLst>
          </p:cNvPr>
          <p:cNvSpPr/>
          <p:nvPr/>
        </p:nvSpPr>
        <p:spPr bwMode="auto">
          <a:xfrm>
            <a:off x="467544" y="908720"/>
            <a:ext cx="4608512" cy="576263"/>
          </a:xfrm>
          <a:prstGeom prst="rect">
            <a:avLst/>
          </a:prstGeom>
          <a:solidFill>
            <a:schemeClr val="accent1">
              <a:lumMod val="75000"/>
            </a:schemeClr>
          </a:solidFill>
          <a:ln w="9525" cap="flat" cmpd="sng" algn="ctr">
            <a:solidFill>
              <a:srgbClr val="FF6600">
                <a:shade val="95000"/>
                <a:satMod val="105000"/>
              </a:srgbClr>
            </a:solidFill>
            <a:prstDash val="solid"/>
            <a:headEnd type="none" w="med" len="med"/>
            <a:tailEnd type="none" w="med" len="med"/>
          </a:ln>
          <a:effectLst>
            <a:outerShdw blurRad="40000" dist="23000" dir="5400000" rotWithShape="0">
              <a:srgbClr val="000000">
                <a:alpha val="35000"/>
              </a:srgbClr>
            </a:outerShdw>
          </a:effectLst>
        </p:spPr>
        <p:txBody>
          <a:bodyPr/>
          <a:lstStyle/>
          <a:p>
            <a:pPr algn="ctr">
              <a:defRPr/>
            </a:pPr>
            <a:r>
              <a:rPr lang="zh-CN" altLang="en-US" sz="2800" b="1" noProof="1" smtClean="0">
                <a:solidFill>
                  <a:schemeClr val="bg1"/>
                </a:solidFill>
                <a:latin typeface="黑体" panose="02010609060101010101" pitchFamily="49" charset="-122"/>
                <a:ea typeface="黑体" panose="02010609060101010101" pitchFamily="49" charset="-122"/>
                <a:cs typeface="+mj-cs"/>
                <a:sym typeface="+mn-ea"/>
              </a:rPr>
              <a:t>一、语法与语病</a:t>
            </a:r>
            <a:endParaRPr lang="zh-CN" altLang="en-US" sz="2800" b="1" noProof="1">
              <a:solidFill>
                <a:schemeClr val="bg1"/>
              </a:solidFill>
              <a:latin typeface="黑体" panose="02010609060101010101" pitchFamily="49" charset="-122"/>
              <a:ea typeface="黑体" panose="02010609060101010101" pitchFamily="49" charset="-122"/>
              <a:cs typeface="+mj-cs"/>
            </a:endParaRPr>
          </a:p>
        </p:txBody>
      </p:sp>
      <p:sp>
        <p:nvSpPr>
          <p:cNvPr id="63" name="矩形 62">
            <a:extLst>
              <a:ext uri="{FF2B5EF4-FFF2-40B4-BE49-F238E27FC236}"/>
            </a:extLst>
          </p:cNvPr>
          <p:cNvSpPr/>
          <p:nvPr/>
        </p:nvSpPr>
        <p:spPr bwMode="auto">
          <a:xfrm>
            <a:off x="323528" y="1628800"/>
            <a:ext cx="8568953" cy="5040560"/>
          </a:xfrm>
          <a:prstGeom prst="rect">
            <a:avLst/>
          </a:prstGeom>
          <a:solidFill>
            <a:sysClr val="window" lastClr="FFFFFF">
              <a:lumMod val="95000"/>
            </a:sysClr>
          </a:solidFill>
          <a:ln w="25400" cap="flat" cmpd="sng" algn="ctr">
            <a:solidFill>
              <a:schemeClr val="accent4">
                <a:lumMod val="75000"/>
              </a:schemeClr>
            </a:solidFill>
            <a:prstDash val="solid"/>
            <a:headEnd type="none" w="med" len="med"/>
            <a:tailEnd type="none" w="med" len="med"/>
          </a:ln>
          <a:effectLst/>
        </p:spPr>
        <p:txBody>
          <a:bodyPr/>
          <a:lstStyle/>
          <a:p>
            <a:pPr indent="720000">
              <a:lnSpc>
                <a:spcPct val="110000"/>
              </a:lnSpc>
              <a:buFont typeface="Arial" panose="020B0604020202020204" pitchFamily="34" charset="0"/>
              <a:buNone/>
              <a:defRPr/>
            </a:pPr>
            <a:r>
              <a:rPr lang="zh-CN" altLang="en-US" sz="2800" b="1" noProof="1" smtClean="0">
                <a:solidFill>
                  <a:srgbClr val="00478B"/>
                </a:solidFill>
                <a:latin typeface="黑体" panose="02010609060101010101" pitchFamily="49" charset="-122"/>
                <a:ea typeface="黑体" panose="02010609060101010101" pitchFamily="49" charset="-122"/>
                <a:sym typeface="宋体" panose="02010600030101010101" pitchFamily="2" charset="-122"/>
              </a:rPr>
              <a:t>（一）成分残缺</a:t>
            </a:r>
          </a:p>
          <a:p>
            <a:pPr indent="720000">
              <a:lnSpc>
                <a:spcPct val="110000"/>
              </a:lnSpc>
              <a:buFont typeface="Arial" panose="020B0604020202020204" pitchFamily="34" charset="0"/>
              <a:buNone/>
              <a:defRPr/>
            </a:pPr>
            <a:r>
              <a:rPr lang="zh-CN" altLang="en-US" sz="2800" b="1" noProof="1" smtClean="0">
                <a:solidFill>
                  <a:srgbClr val="00478B"/>
                </a:solidFill>
                <a:latin typeface="黑体" panose="02010609060101010101" pitchFamily="49" charset="-122"/>
                <a:ea typeface="黑体" panose="02010609060101010101" pitchFamily="49" charset="-122"/>
                <a:sym typeface="宋体" panose="02010600030101010101" pitchFamily="2" charset="-122"/>
              </a:rPr>
              <a:t>句子里缺少某个必要的成分。包括：</a:t>
            </a:r>
          </a:p>
          <a:p>
            <a:pPr indent="720000">
              <a:lnSpc>
                <a:spcPct val="110000"/>
              </a:lnSpc>
              <a:buFont typeface="Arial" panose="020B0604020202020204" pitchFamily="34" charset="0"/>
              <a:buNone/>
              <a:defRPr/>
            </a:pPr>
            <a:r>
              <a:rPr lang="en-US" altLang="zh-CN" sz="2800" b="1" noProof="1" smtClean="0">
                <a:solidFill>
                  <a:srgbClr val="00478B"/>
                </a:solidFill>
                <a:latin typeface="黑体" panose="02010609060101010101" pitchFamily="49" charset="-122"/>
                <a:ea typeface="黑体" panose="02010609060101010101" pitchFamily="49" charset="-122"/>
                <a:sym typeface="宋体" panose="02010600030101010101" pitchFamily="2" charset="-122"/>
              </a:rPr>
              <a:t>1. </a:t>
            </a:r>
            <a:r>
              <a:rPr lang="zh-CN" altLang="en-US" sz="2800" b="1" noProof="1" smtClean="0">
                <a:solidFill>
                  <a:srgbClr val="00478B"/>
                </a:solidFill>
                <a:latin typeface="黑体" panose="02010609060101010101" pitchFamily="49" charset="-122"/>
                <a:ea typeface="黑体" panose="02010609060101010101" pitchFamily="49" charset="-122"/>
                <a:sym typeface="宋体" panose="02010600030101010101" pitchFamily="2" charset="-122"/>
              </a:rPr>
              <a:t>主语残缺</a:t>
            </a:r>
          </a:p>
          <a:p>
            <a:pPr indent="720000">
              <a:lnSpc>
                <a:spcPct val="110000"/>
              </a:lnSpc>
              <a:buFont typeface="Arial" panose="020B0604020202020204" pitchFamily="34" charset="0"/>
              <a:buNone/>
              <a:defRPr/>
            </a:pPr>
            <a:r>
              <a:rPr lang="en-US" altLang="zh-CN" sz="2800" b="1" noProof="1" smtClean="0">
                <a:solidFill>
                  <a:srgbClr val="00478B"/>
                </a:solidFill>
                <a:latin typeface="黑体" panose="02010609060101010101" pitchFamily="49" charset="-122"/>
                <a:ea typeface="黑体" panose="02010609060101010101" pitchFamily="49" charset="-122"/>
                <a:sym typeface="宋体" panose="02010600030101010101" pitchFamily="2" charset="-122"/>
              </a:rPr>
              <a:t>2. </a:t>
            </a:r>
            <a:r>
              <a:rPr lang="zh-CN" altLang="en-US" sz="2800" b="1" noProof="1" smtClean="0">
                <a:solidFill>
                  <a:srgbClr val="00478B"/>
                </a:solidFill>
                <a:latin typeface="黑体" panose="02010609060101010101" pitchFamily="49" charset="-122"/>
                <a:ea typeface="黑体" panose="02010609060101010101" pitchFamily="49" charset="-122"/>
                <a:sym typeface="宋体" panose="02010600030101010101" pitchFamily="2" charset="-122"/>
              </a:rPr>
              <a:t>谓语残缺</a:t>
            </a:r>
          </a:p>
          <a:p>
            <a:pPr indent="720000">
              <a:lnSpc>
                <a:spcPct val="110000"/>
              </a:lnSpc>
              <a:buFont typeface="Arial" panose="020B0604020202020204" pitchFamily="34" charset="0"/>
              <a:buNone/>
              <a:defRPr/>
            </a:pPr>
            <a:r>
              <a:rPr lang="en-US" altLang="zh-CN" sz="2800" b="1" noProof="1" smtClean="0">
                <a:solidFill>
                  <a:srgbClr val="00478B"/>
                </a:solidFill>
                <a:latin typeface="黑体" panose="02010609060101010101" pitchFamily="49" charset="-122"/>
                <a:ea typeface="黑体" panose="02010609060101010101" pitchFamily="49" charset="-122"/>
                <a:sym typeface="宋体" panose="02010600030101010101" pitchFamily="2" charset="-122"/>
              </a:rPr>
              <a:t>3. </a:t>
            </a:r>
            <a:r>
              <a:rPr lang="zh-CN" altLang="en-US" sz="2800" b="1" noProof="1" smtClean="0">
                <a:solidFill>
                  <a:srgbClr val="00478B"/>
                </a:solidFill>
                <a:latin typeface="黑体" panose="02010609060101010101" pitchFamily="49" charset="-122"/>
                <a:ea typeface="黑体" panose="02010609060101010101" pitchFamily="49" charset="-122"/>
                <a:sym typeface="宋体" panose="02010600030101010101" pitchFamily="2" charset="-122"/>
              </a:rPr>
              <a:t>其他动词残缺</a:t>
            </a:r>
          </a:p>
          <a:p>
            <a:pPr indent="720000">
              <a:lnSpc>
                <a:spcPct val="110000"/>
              </a:lnSpc>
              <a:buFont typeface="Arial" panose="020B0604020202020204" pitchFamily="34" charset="0"/>
              <a:buNone/>
              <a:defRPr/>
            </a:pPr>
            <a:r>
              <a:rPr lang="en-US" altLang="zh-CN" sz="2800" b="1" noProof="1" smtClean="0">
                <a:solidFill>
                  <a:srgbClr val="00478B"/>
                </a:solidFill>
                <a:latin typeface="黑体" panose="02010609060101010101" pitchFamily="49" charset="-122"/>
                <a:ea typeface="黑体" panose="02010609060101010101" pitchFamily="49" charset="-122"/>
                <a:sym typeface="宋体" panose="02010600030101010101" pitchFamily="2" charset="-122"/>
              </a:rPr>
              <a:t>4. </a:t>
            </a:r>
            <a:r>
              <a:rPr lang="zh-CN" altLang="en-US" sz="2800" b="1" noProof="1" smtClean="0">
                <a:solidFill>
                  <a:srgbClr val="00478B"/>
                </a:solidFill>
                <a:latin typeface="黑体" panose="02010609060101010101" pitchFamily="49" charset="-122"/>
                <a:ea typeface="黑体" panose="02010609060101010101" pitchFamily="49" charset="-122"/>
                <a:sym typeface="宋体" panose="02010600030101010101" pitchFamily="2" charset="-122"/>
              </a:rPr>
              <a:t>宾语残缺</a:t>
            </a:r>
          </a:p>
          <a:p>
            <a:pPr indent="720000">
              <a:lnSpc>
                <a:spcPct val="110000"/>
              </a:lnSpc>
              <a:buFont typeface="Arial" panose="020B0604020202020204" pitchFamily="34" charset="0"/>
              <a:buNone/>
              <a:defRPr/>
            </a:pPr>
            <a:r>
              <a:rPr lang="en-US" altLang="zh-CN" sz="2800" b="1" noProof="1" smtClean="0">
                <a:solidFill>
                  <a:srgbClr val="00478B"/>
                </a:solidFill>
                <a:latin typeface="黑体" panose="02010609060101010101" pitchFamily="49" charset="-122"/>
                <a:ea typeface="黑体" panose="02010609060101010101" pitchFamily="49" charset="-122"/>
                <a:sym typeface="宋体" panose="02010600030101010101" pitchFamily="2" charset="-122"/>
              </a:rPr>
              <a:t>5. </a:t>
            </a:r>
            <a:r>
              <a:rPr lang="zh-CN" altLang="en-US" sz="2800" b="1" noProof="1" smtClean="0">
                <a:solidFill>
                  <a:srgbClr val="00478B"/>
                </a:solidFill>
                <a:latin typeface="黑体" panose="02010609060101010101" pitchFamily="49" charset="-122"/>
                <a:ea typeface="黑体" panose="02010609060101010101" pitchFamily="49" charset="-122"/>
                <a:sym typeface="宋体" panose="02010600030101010101" pitchFamily="2" charset="-122"/>
              </a:rPr>
              <a:t>其他成分残缺</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a:extLst>
              <a:ext uri="{FF2B5EF4-FFF2-40B4-BE49-F238E27FC236}"/>
            </a:extLst>
          </p:cNvPr>
          <p:cNvSpPr/>
          <p:nvPr/>
        </p:nvSpPr>
        <p:spPr bwMode="auto">
          <a:xfrm>
            <a:off x="467544" y="908720"/>
            <a:ext cx="4608512" cy="576263"/>
          </a:xfrm>
          <a:prstGeom prst="rect">
            <a:avLst/>
          </a:prstGeom>
          <a:solidFill>
            <a:schemeClr val="accent1">
              <a:lumMod val="75000"/>
            </a:schemeClr>
          </a:solidFill>
          <a:ln w="9525" cap="flat" cmpd="sng" algn="ctr">
            <a:solidFill>
              <a:srgbClr val="FF6600">
                <a:shade val="95000"/>
                <a:satMod val="105000"/>
              </a:srgbClr>
            </a:solidFill>
            <a:prstDash val="solid"/>
            <a:headEnd type="none" w="med" len="med"/>
            <a:tailEnd type="none" w="med" len="med"/>
          </a:ln>
          <a:effectLst>
            <a:outerShdw blurRad="40000" dist="23000" dir="5400000" rotWithShape="0">
              <a:srgbClr val="000000">
                <a:alpha val="35000"/>
              </a:srgbClr>
            </a:outerShdw>
          </a:effectLst>
        </p:spPr>
        <p:txBody>
          <a:bodyPr/>
          <a:lstStyle/>
          <a:p>
            <a:pPr algn="ctr">
              <a:defRPr/>
            </a:pPr>
            <a:r>
              <a:rPr lang="zh-CN" altLang="en-US" sz="2800" b="1" noProof="1" smtClean="0">
                <a:solidFill>
                  <a:schemeClr val="bg1"/>
                </a:solidFill>
                <a:latin typeface="黑体" panose="02010609060101010101" pitchFamily="49" charset="-122"/>
                <a:ea typeface="黑体" panose="02010609060101010101" pitchFamily="49" charset="-122"/>
                <a:cs typeface="+mj-cs"/>
                <a:sym typeface="+mn-ea"/>
              </a:rPr>
              <a:t>二、搭配不当</a:t>
            </a:r>
          </a:p>
        </p:txBody>
      </p:sp>
      <p:sp>
        <p:nvSpPr>
          <p:cNvPr id="63" name="矩形 62">
            <a:extLst>
              <a:ext uri="{FF2B5EF4-FFF2-40B4-BE49-F238E27FC236}"/>
            </a:extLst>
          </p:cNvPr>
          <p:cNvSpPr/>
          <p:nvPr/>
        </p:nvSpPr>
        <p:spPr bwMode="auto">
          <a:xfrm>
            <a:off x="323528" y="1628800"/>
            <a:ext cx="8568953" cy="5040560"/>
          </a:xfrm>
          <a:prstGeom prst="rect">
            <a:avLst/>
          </a:prstGeom>
          <a:solidFill>
            <a:sysClr val="window" lastClr="FFFFFF">
              <a:lumMod val="95000"/>
            </a:sysClr>
          </a:solidFill>
          <a:ln w="25400" cap="flat" cmpd="sng" algn="ctr">
            <a:solidFill>
              <a:schemeClr val="accent4">
                <a:lumMod val="75000"/>
              </a:schemeClr>
            </a:solidFill>
            <a:prstDash val="solid"/>
            <a:headEnd type="none" w="med" len="med"/>
            <a:tailEnd type="none" w="med" len="med"/>
          </a:ln>
          <a:effectLst/>
        </p:spPr>
        <p:txBody>
          <a:bodyPr/>
          <a:lstStyle/>
          <a:p>
            <a:pPr indent="720000">
              <a:lnSpc>
                <a:spcPct val="110000"/>
              </a:lnSpc>
              <a:buFont typeface="Arial" panose="020B0604020202020204" pitchFamily="34" charset="0"/>
              <a:buNone/>
              <a:defRPr/>
            </a:pPr>
            <a:r>
              <a:rPr lang="zh-CN" altLang="en-US" sz="2800" b="1" noProof="1" smtClean="0">
                <a:solidFill>
                  <a:srgbClr val="00478B"/>
                </a:solidFill>
                <a:latin typeface="黑体" panose="02010609060101010101" pitchFamily="49" charset="-122"/>
                <a:ea typeface="黑体" panose="02010609060101010101" pitchFamily="49" charset="-122"/>
                <a:sym typeface="宋体" panose="02010600030101010101" pitchFamily="2" charset="-122"/>
              </a:rPr>
              <a:t>两个相关成分之间的搭配：</a:t>
            </a:r>
          </a:p>
          <a:p>
            <a:pPr indent="720000">
              <a:lnSpc>
                <a:spcPct val="110000"/>
              </a:lnSpc>
              <a:buFont typeface="Arial" panose="020B0604020202020204" pitchFamily="34" charset="0"/>
              <a:buNone/>
              <a:defRPr/>
            </a:pPr>
            <a:r>
              <a:rPr lang="en-US" altLang="zh-CN" sz="2800" b="1" noProof="1" smtClean="0">
                <a:solidFill>
                  <a:srgbClr val="00478B"/>
                </a:solidFill>
                <a:latin typeface="黑体" panose="02010609060101010101" pitchFamily="49" charset="-122"/>
                <a:ea typeface="黑体" panose="02010609060101010101" pitchFamily="49" charset="-122"/>
                <a:sym typeface="宋体" panose="02010600030101010101" pitchFamily="2" charset="-122"/>
              </a:rPr>
              <a:t>1. </a:t>
            </a:r>
            <a:r>
              <a:rPr lang="zh-CN" altLang="en-US" sz="2800" b="1" noProof="1" smtClean="0">
                <a:solidFill>
                  <a:srgbClr val="00478B"/>
                </a:solidFill>
                <a:latin typeface="黑体" panose="02010609060101010101" pitchFamily="49" charset="-122"/>
                <a:ea typeface="黑体" panose="02010609060101010101" pitchFamily="49" charset="-122"/>
                <a:sym typeface="宋体" panose="02010600030101010101" pitchFamily="2" charset="-122"/>
              </a:rPr>
              <a:t>主语和谓语</a:t>
            </a:r>
          </a:p>
          <a:p>
            <a:pPr indent="720000">
              <a:lnSpc>
                <a:spcPct val="110000"/>
              </a:lnSpc>
              <a:buFont typeface="Arial" panose="020B0604020202020204" pitchFamily="34" charset="0"/>
              <a:buNone/>
              <a:defRPr/>
            </a:pPr>
            <a:r>
              <a:rPr lang="en-US" altLang="zh-CN" sz="2800" b="1" noProof="1" smtClean="0">
                <a:solidFill>
                  <a:srgbClr val="00478B"/>
                </a:solidFill>
                <a:latin typeface="黑体" panose="02010609060101010101" pitchFamily="49" charset="-122"/>
                <a:ea typeface="黑体" panose="02010609060101010101" pitchFamily="49" charset="-122"/>
                <a:sym typeface="宋体" panose="02010600030101010101" pitchFamily="2" charset="-122"/>
              </a:rPr>
              <a:t>2. </a:t>
            </a:r>
            <a:r>
              <a:rPr lang="zh-CN" altLang="en-US" sz="2800" b="1" noProof="1" smtClean="0">
                <a:solidFill>
                  <a:srgbClr val="00478B"/>
                </a:solidFill>
                <a:latin typeface="黑体" panose="02010609060101010101" pitchFamily="49" charset="-122"/>
                <a:ea typeface="黑体" panose="02010609060101010101" pitchFamily="49" charset="-122"/>
                <a:sym typeface="宋体" panose="02010600030101010101" pitchFamily="2" charset="-122"/>
              </a:rPr>
              <a:t>主语和宾语</a:t>
            </a:r>
          </a:p>
          <a:p>
            <a:pPr indent="720000">
              <a:lnSpc>
                <a:spcPct val="110000"/>
              </a:lnSpc>
              <a:buFont typeface="Arial" panose="020B0604020202020204" pitchFamily="34" charset="0"/>
              <a:buNone/>
              <a:defRPr/>
            </a:pPr>
            <a:r>
              <a:rPr lang="en-US" altLang="zh-CN" sz="2800" b="1" noProof="1" smtClean="0">
                <a:solidFill>
                  <a:srgbClr val="00478B"/>
                </a:solidFill>
                <a:latin typeface="黑体" panose="02010609060101010101" pitchFamily="49" charset="-122"/>
                <a:ea typeface="黑体" panose="02010609060101010101" pitchFamily="49" charset="-122"/>
                <a:sym typeface="宋体" panose="02010600030101010101" pitchFamily="2" charset="-122"/>
              </a:rPr>
              <a:t>3. </a:t>
            </a:r>
            <a:r>
              <a:rPr lang="zh-CN" altLang="en-US" sz="2800" b="1" noProof="1" smtClean="0">
                <a:solidFill>
                  <a:srgbClr val="00478B"/>
                </a:solidFill>
                <a:latin typeface="黑体" panose="02010609060101010101" pitchFamily="49" charset="-122"/>
                <a:ea typeface="黑体" panose="02010609060101010101" pitchFamily="49" charset="-122"/>
                <a:sym typeface="宋体" panose="02010600030101010101" pitchFamily="2" charset="-122"/>
              </a:rPr>
              <a:t>动词和宾语</a:t>
            </a:r>
          </a:p>
          <a:p>
            <a:pPr indent="720000">
              <a:lnSpc>
                <a:spcPct val="110000"/>
              </a:lnSpc>
              <a:buFont typeface="Arial" panose="020B0604020202020204" pitchFamily="34" charset="0"/>
              <a:buNone/>
              <a:defRPr/>
            </a:pPr>
            <a:r>
              <a:rPr lang="en-US" altLang="zh-CN" sz="2800" b="1" noProof="1" smtClean="0">
                <a:solidFill>
                  <a:srgbClr val="00478B"/>
                </a:solidFill>
                <a:latin typeface="黑体" panose="02010609060101010101" pitchFamily="49" charset="-122"/>
                <a:ea typeface="黑体" panose="02010609060101010101" pitchFamily="49" charset="-122"/>
                <a:sym typeface="宋体" panose="02010600030101010101" pitchFamily="2" charset="-122"/>
              </a:rPr>
              <a:t>4. </a:t>
            </a:r>
            <a:r>
              <a:rPr lang="zh-CN" altLang="en-US" sz="2800" b="1" noProof="1" smtClean="0">
                <a:solidFill>
                  <a:srgbClr val="00478B"/>
                </a:solidFill>
                <a:latin typeface="黑体" panose="02010609060101010101" pitchFamily="49" charset="-122"/>
                <a:ea typeface="黑体" panose="02010609060101010101" pitchFamily="49" charset="-122"/>
                <a:sym typeface="宋体" panose="02010600030101010101" pitchFamily="2" charset="-122"/>
              </a:rPr>
              <a:t>定语、补语和它们所限制或修饰的中心语</a:t>
            </a:r>
          </a:p>
          <a:p>
            <a:pPr indent="720000">
              <a:lnSpc>
                <a:spcPct val="110000"/>
              </a:lnSpc>
              <a:buFont typeface="Arial" panose="020B0604020202020204" pitchFamily="34" charset="0"/>
              <a:buNone/>
              <a:defRPr/>
            </a:pPr>
            <a:endParaRPr lang="zh-CN" altLang="en-US" sz="2800" b="1" noProof="1" smtClean="0">
              <a:solidFill>
                <a:srgbClr val="00478B"/>
              </a:solidFill>
              <a:latin typeface="黑体" panose="02010609060101010101" pitchFamily="49" charset="-122"/>
              <a:ea typeface="黑体" panose="02010609060101010101" pitchFamily="49" charset="-122"/>
              <a:sym typeface="宋体" panose="02010600030101010101" pitchFamily="2" charset="-122"/>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a:extLst>
              <a:ext uri="{FF2B5EF4-FFF2-40B4-BE49-F238E27FC236}"/>
            </a:extLst>
          </p:cNvPr>
          <p:cNvSpPr/>
          <p:nvPr/>
        </p:nvSpPr>
        <p:spPr bwMode="auto">
          <a:xfrm>
            <a:off x="467544" y="908720"/>
            <a:ext cx="4608512" cy="576263"/>
          </a:xfrm>
          <a:prstGeom prst="rect">
            <a:avLst/>
          </a:prstGeom>
          <a:solidFill>
            <a:schemeClr val="accent1">
              <a:lumMod val="75000"/>
            </a:schemeClr>
          </a:solidFill>
          <a:ln w="9525" cap="flat" cmpd="sng" algn="ctr">
            <a:solidFill>
              <a:srgbClr val="FF6600">
                <a:shade val="95000"/>
                <a:satMod val="105000"/>
              </a:srgbClr>
            </a:solidFill>
            <a:prstDash val="solid"/>
            <a:headEnd type="none" w="med" len="med"/>
            <a:tailEnd type="none" w="med" len="med"/>
          </a:ln>
          <a:effectLst>
            <a:outerShdw blurRad="40000" dist="23000" dir="5400000" rotWithShape="0">
              <a:srgbClr val="000000">
                <a:alpha val="35000"/>
              </a:srgbClr>
            </a:outerShdw>
          </a:effectLst>
        </p:spPr>
        <p:txBody>
          <a:bodyPr/>
          <a:lstStyle/>
          <a:p>
            <a:pPr algn="ctr">
              <a:defRPr/>
            </a:pPr>
            <a:r>
              <a:rPr lang="zh-CN" altLang="en-US" sz="2800" b="1" noProof="1" smtClean="0">
                <a:solidFill>
                  <a:schemeClr val="bg1"/>
                </a:solidFill>
                <a:latin typeface="黑体" panose="02010609060101010101" pitchFamily="49" charset="-122"/>
                <a:ea typeface="黑体" panose="02010609060101010101" pitchFamily="49" charset="-122"/>
                <a:cs typeface="+mj-cs"/>
                <a:sym typeface="+mn-ea"/>
              </a:rPr>
              <a:t>三、语序颠倒</a:t>
            </a:r>
          </a:p>
        </p:txBody>
      </p:sp>
      <p:sp>
        <p:nvSpPr>
          <p:cNvPr id="63" name="矩形 62">
            <a:extLst>
              <a:ext uri="{FF2B5EF4-FFF2-40B4-BE49-F238E27FC236}"/>
            </a:extLst>
          </p:cNvPr>
          <p:cNvSpPr/>
          <p:nvPr/>
        </p:nvSpPr>
        <p:spPr bwMode="auto">
          <a:xfrm>
            <a:off x="323528" y="1628800"/>
            <a:ext cx="8568953" cy="5040560"/>
          </a:xfrm>
          <a:prstGeom prst="rect">
            <a:avLst/>
          </a:prstGeom>
          <a:solidFill>
            <a:sysClr val="window" lastClr="FFFFFF">
              <a:lumMod val="95000"/>
            </a:sysClr>
          </a:solidFill>
          <a:ln w="25400" cap="flat" cmpd="sng" algn="ctr">
            <a:solidFill>
              <a:schemeClr val="accent4">
                <a:lumMod val="75000"/>
              </a:schemeClr>
            </a:solidFill>
            <a:prstDash val="solid"/>
            <a:headEnd type="none" w="med" len="med"/>
            <a:tailEnd type="none" w="med" len="med"/>
          </a:ln>
          <a:effectLst/>
        </p:spPr>
        <p:txBody>
          <a:bodyPr/>
          <a:lstStyle/>
          <a:p>
            <a:pPr indent="720000">
              <a:lnSpc>
                <a:spcPct val="110000"/>
              </a:lnSpc>
              <a:buFont typeface="Arial" panose="020B0604020202020204" pitchFamily="34" charset="0"/>
              <a:buNone/>
              <a:defRPr/>
            </a:pPr>
            <a:r>
              <a:rPr lang="zh-CN" altLang="en-US" sz="2800" b="1" noProof="1" smtClean="0">
                <a:solidFill>
                  <a:srgbClr val="00478B"/>
                </a:solidFill>
                <a:latin typeface="黑体" panose="02010609060101010101" pitchFamily="49" charset="-122"/>
                <a:ea typeface="黑体" panose="02010609060101010101" pitchFamily="49" charset="-122"/>
                <a:sym typeface="宋体" panose="02010600030101010101" pitchFamily="2" charset="-122"/>
              </a:rPr>
              <a:t>汉语词缺少形态变化，更多地依靠语序来表示语法关系。</a:t>
            </a:r>
          </a:p>
          <a:p>
            <a:pPr indent="720000">
              <a:lnSpc>
                <a:spcPct val="110000"/>
              </a:lnSpc>
              <a:buFont typeface="Arial" panose="020B0604020202020204" pitchFamily="34" charset="0"/>
              <a:buNone/>
              <a:defRPr/>
            </a:pPr>
            <a:r>
              <a:rPr lang="zh-CN" altLang="en-US" sz="2800" b="1" noProof="1" smtClean="0">
                <a:solidFill>
                  <a:srgbClr val="00478B"/>
                </a:solidFill>
                <a:latin typeface="黑体" panose="02010609060101010101" pitchFamily="49" charset="-122"/>
                <a:ea typeface="黑体" panose="02010609060101010101" pitchFamily="49" charset="-122"/>
                <a:sym typeface="宋体" panose="02010600030101010101" pitchFamily="2" charset="-122"/>
              </a:rPr>
              <a:t>因此，词语的顺序比较固定，也很重要。</a:t>
            </a:r>
          </a:p>
          <a:p>
            <a:pPr indent="720000">
              <a:lnSpc>
                <a:spcPct val="110000"/>
              </a:lnSpc>
              <a:buFont typeface="Arial" panose="020B0604020202020204" pitchFamily="34" charset="0"/>
              <a:buNone/>
              <a:defRPr/>
            </a:pPr>
            <a:r>
              <a:rPr lang="en-US" altLang="zh-CN" sz="2800" b="1" noProof="1" smtClean="0">
                <a:solidFill>
                  <a:srgbClr val="00478B"/>
                </a:solidFill>
                <a:latin typeface="黑体" panose="02010609060101010101" pitchFamily="49" charset="-122"/>
                <a:ea typeface="黑体" panose="02010609060101010101" pitchFamily="49" charset="-122"/>
                <a:sym typeface="宋体" panose="02010600030101010101" pitchFamily="2" charset="-122"/>
              </a:rPr>
              <a:t>1. </a:t>
            </a:r>
            <a:r>
              <a:rPr lang="zh-CN" altLang="en-US" sz="2800" b="1" noProof="1" smtClean="0">
                <a:solidFill>
                  <a:srgbClr val="00478B"/>
                </a:solidFill>
                <a:latin typeface="黑体" panose="02010609060101010101" pitchFamily="49" charset="-122"/>
                <a:ea typeface="黑体" panose="02010609060101010101" pitchFamily="49" charset="-122"/>
                <a:sym typeface="宋体" panose="02010600030101010101" pitchFamily="2" charset="-122"/>
              </a:rPr>
              <a:t>主谓颠倒</a:t>
            </a:r>
            <a:endParaRPr lang="en-US" altLang="zh-CN" sz="2800" b="1" noProof="1" smtClean="0">
              <a:solidFill>
                <a:srgbClr val="00478B"/>
              </a:solidFill>
              <a:latin typeface="黑体" panose="02010609060101010101" pitchFamily="49" charset="-122"/>
              <a:ea typeface="黑体" panose="02010609060101010101" pitchFamily="49" charset="-122"/>
              <a:sym typeface="宋体" panose="02010600030101010101" pitchFamily="2" charset="-122"/>
            </a:endParaRPr>
          </a:p>
          <a:p>
            <a:pPr indent="720000">
              <a:lnSpc>
                <a:spcPct val="110000"/>
              </a:lnSpc>
              <a:buFont typeface="Arial" panose="020B0604020202020204" pitchFamily="34" charset="0"/>
              <a:buNone/>
              <a:defRPr/>
            </a:pPr>
            <a:r>
              <a:rPr lang="en-US" altLang="zh-CN" sz="2800" b="1" noProof="1" smtClean="0">
                <a:solidFill>
                  <a:srgbClr val="00478B"/>
                </a:solidFill>
                <a:latin typeface="黑体" panose="02010609060101010101" pitchFamily="49" charset="-122"/>
                <a:ea typeface="黑体" panose="02010609060101010101" pitchFamily="49" charset="-122"/>
                <a:sym typeface="宋体" panose="02010600030101010101" pitchFamily="2" charset="-122"/>
              </a:rPr>
              <a:t>2. </a:t>
            </a:r>
            <a:r>
              <a:rPr lang="zh-CN" altLang="en-US" sz="2800" b="1" noProof="1" smtClean="0">
                <a:solidFill>
                  <a:srgbClr val="00478B"/>
                </a:solidFill>
                <a:latin typeface="黑体" panose="02010609060101010101" pitchFamily="49" charset="-122"/>
                <a:ea typeface="黑体" panose="02010609060101010101" pitchFamily="49" charset="-122"/>
                <a:sym typeface="宋体" panose="02010600030101010101" pitchFamily="2" charset="-122"/>
              </a:rPr>
              <a:t>定语的次序颠倒</a:t>
            </a:r>
            <a:endParaRPr lang="en-US" altLang="zh-CN" sz="2800" b="1" noProof="1" smtClean="0">
              <a:solidFill>
                <a:srgbClr val="00478B"/>
              </a:solidFill>
              <a:latin typeface="黑体" panose="02010609060101010101" pitchFamily="49" charset="-122"/>
              <a:ea typeface="黑体" panose="02010609060101010101" pitchFamily="49" charset="-122"/>
              <a:sym typeface="宋体" panose="02010600030101010101" pitchFamily="2" charset="-122"/>
            </a:endParaRPr>
          </a:p>
          <a:p>
            <a:pPr indent="720000">
              <a:lnSpc>
                <a:spcPct val="110000"/>
              </a:lnSpc>
              <a:defRPr/>
            </a:pPr>
            <a:r>
              <a:rPr lang="en-US" altLang="zh-CN" sz="2800" b="1" noProof="1" smtClean="0">
                <a:solidFill>
                  <a:srgbClr val="00478B"/>
                </a:solidFill>
                <a:latin typeface="黑体" panose="02010609060101010101" pitchFamily="49" charset="-122"/>
                <a:ea typeface="黑体" panose="02010609060101010101" pitchFamily="49" charset="-122"/>
                <a:sym typeface="宋体" panose="02010600030101010101" pitchFamily="2" charset="-122"/>
              </a:rPr>
              <a:t>3. </a:t>
            </a:r>
            <a:r>
              <a:rPr lang="zh-CN" altLang="en-US" sz="2800" b="1" noProof="1" smtClean="0">
                <a:solidFill>
                  <a:srgbClr val="00478B"/>
                </a:solidFill>
                <a:latin typeface="黑体" panose="02010609060101010101" pitchFamily="49" charset="-122"/>
                <a:ea typeface="黑体" panose="02010609060101010101" pitchFamily="49" charset="-122"/>
                <a:sym typeface="宋体" panose="02010600030101010101" pitchFamily="2" charset="-122"/>
              </a:rPr>
              <a:t>状语的次序颠倒</a:t>
            </a:r>
            <a:endParaRPr lang="en-US" altLang="zh-CN" sz="2800" b="1" noProof="1" smtClean="0">
              <a:solidFill>
                <a:srgbClr val="00478B"/>
              </a:solidFill>
              <a:latin typeface="黑体" panose="02010609060101010101" pitchFamily="49" charset="-122"/>
              <a:ea typeface="黑体" panose="02010609060101010101" pitchFamily="49" charset="-122"/>
              <a:sym typeface="宋体" panose="02010600030101010101" pitchFamily="2" charset="-122"/>
            </a:endParaRPr>
          </a:p>
          <a:p>
            <a:pPr indent="720000">
              <a:lnSpc>
                <a:spcPct val="110000"/>
              </a:lnSpc>
              <a:defRPr/>
            </a:pPr>
            <a:r>
              <a:rPr lang="en-US" altLang="zh-CN" sz="2800" b="1" noProof="1" smtClean="0">
                <a:solidFill>
                  <a:srgbClr val="00478B"/>
                </a:solidFill>
                <a:latin typeface="黑体" panose="02010609060101010101" pitchFamily="49" charset="-122"/>
                <a:ea typeface="黑体" panose="02010609060101010101" pitchFamily="49" charset="-122"/>
                <a:sym typeface="宋体" panose="02010600030101010101" pitchFamily="2" charset="-122"/>
              </a:rPr>
              <a:t>4. </a:t>
            </a:r>
            <a:r>
              <a:rPr lang="zh-CN" altLang="en-US" sz="2800" b="1" noProof="1" smtClean="0">
                <a:solidFill>
                  <a:srgbClr val="00478B"/>
                </a:solidFill>
                <a:latin typeface="黑体" panose="02010609060101010101" pitchFamily="49" charset="-122"/>
                <a:ea typeface="黑体" panose="02010609060101010101" pitchFamily="49" charset="-122"/>
                <a:sym typeface="宋体" panose="02010600030101010101" pitchFamily="2" charset="-122"/>
              </a:rPr>
              <a:t>注释语放错了位置</a:t>
            </a:r>
            <a:endParaRPr lang="en-US" altLang="zh-CN" sz="2800" b="1" noProof="1" smtClean="0">
              <a:solidFill>
                <a:srgbClr val="00478B"/>
              </a:solidFill>
              <a:latin typeface="黑体" panose="02010609060101010101" pitchFamily="49" charset="-122"/>
              <a:ea typeface="黑体" panose="02010609060101010101" pitchFamily="49" charset="-122"/>
              <a:sym typeface="宋体" panose="02010600030101010101" pitchFamily="2" charset="-122"/>
            </a:endParaRPr>
          </a:p>
          <a:p>
            <a:pPr indent="720000">
              <a:lnSpc>
                <a:spcPct val="110000"/>
              </a:lnSpc>
              <a:defRPr/>
            </a:pPr>
            <a:r>
              <a:rPr lang="en-US" altLang="zh-CN" sz="2800" b="1" noProof="1" smtClean="0">
                <a:solidFill>
                  <a:srgbClr val="00478B"/>
                </a:solidFill>
                <a:latin typeface="黑体" panose="02010609060101010101" pitchFamily="49" charset="-122"/>
                <a:ea typeface="黑体" panose="02010609060101010101" pitchFamily="49" charset="-122"/>
                <a:sym typeface="宋体" panose="02010600030101010101" pitchFamily="2" charset="-122"/>
              </a:rPr>
              <a:t>5. </a:t>
            </a:r>
            <a:r>
              <a:rPr lang="zh-CN" altLang="en-US" sz="2800" b="1" noProof="1" smtClean="0">
                <a:solidFill>
                  <a:srgbClr val="00478B"/>
                </a:solidFill>
                <a:latin typeface="黑体" panose="02010609060101010101" pitchFamily="49" charset="-122"/>
                <a:ea typeface="黑体" panose="02010609060101010101" pitchFamily="49" charset="-122"/>
                <a:sym typeface="宋体" panose="02010600030101010101" pitchFamily="2" charset="-122"/>
              </a:rPr>
              <a:t>介词放错了位置</a:t>
            </a:r>
            <a:endParaRPr lang="en-US" altLang="zh-CN" sz="2800" b="1" noProof="1" smtClean="0">
              <a:solidFill>
                <a:srgbClr val="00478B"/>
              </a:solidFill>
              <a:latin typeface="黑体" panose="02010609060101010101" pitchFamily="49" charset="-122"/>
              <a:ea typeface="黑体" panose="02010609060101010101" pitchFamily="49" charset="-122"/>
              <a:sym typeface="宋体" panose="02010600030101010101" pitchFamily="2" charset="-122"/>
            </a:endParaRPr>
          </a:p>
          <a:p>
            <a:pPr indent="720000">
              <a:lnSpc>
                <a:spcPct val="110000"/>
              </a:lnSpc>
              <a:defRPr/>
            </a:pPr>
            <a:r>
              <a:rPr lang="en-US" altLang="zh-CN" sz="2800" b="1" noProof="1" smtClean="0">
                <a:solidFill>
                  <a:srgbClr val="00478B"/>
                </a:solidFill>
                <a:latin typeface="黑体" panose="02010609060101010101" pitchFamily="49" charset="-122"/>
                <a:ea typeface="黑体" panose="02010609060101010101" pitchFamily="49" charset="-122"/>
                <a:sym typeface="宋体" panose="02010600030101010101" pitchFamily="2" charset="-122"/>
              </a:rPr>
              <a:t>6. </a:t>
            </a:r>
            <a:r>
              <a:rPr lang="zh-CN" altLang="en-US" sz="2800" b="1" noProof="1" smtClean="0">
                <a:solidFill>
                  <a:srgbClr val="00478B"/>
                </a:solidFill>
                <a:latin typeface="黑体" panose="02010609060101010101" pitchFamily="49" charset="-122"/>
                <a:ea typeface="黑体" panose="02010609060101010101" pitchFamily="49" charset="-122"/>
                <a:sym typeface="宋体" panose="02010600030101010101" pitchFamily="2" charset="-122"/>
              </a:rPr>
              <a:t>结构助词“的”放错了位置</a:t>
            </a:r>
            <a:endParaRPr lang="en-US" altLang="zh-CN" sz="2800" b="1" noProof="1" smtClean="0">
              <a:solidFill>
                <a:srgbClr val="00478B"/>
              </a:solidFill>
              <a:latin typeface="黑体" panose="02010609060101010101" pitchFamily="49" charset="-122"/>
              <a:ea typeface="黑体" panose="02010609060101010101" pitchFamily="49" charset="-122"/>
              <a:sym typeface="宋体" panose="02010600030101010101" pitchFamily="2" charset="-122"/>
            </a:endParaRPr>
          </a:p>
          <a:p>
            <a:pPr indent="720000">
              <a:lnSpc>
                <a:spcPct val="110000"/>
              </a:lnSpc>
              <a:defRPr/>
            </a:pPr>
            <a:r>
              <a:rPr lang="en-US" altLang="zh-CN" sz="2800" b="1" noProof="1" smtClean="0">
                <a:solidFill>
                  <a:srgbClr val="00478B"/>
                </a:solidFill>
                <a:latin typeface="黑体" panose="02010609060101010101" pitchFamily="49" charset="-122"/>
                <a:ea typeface="黑体" panose="02010609060101010101" pitchFamily="49" charset="-122"/>
                <a:sym typeface="宋体" panose="02010600030101010101" pitchFamily="2" charset="-122"/>
              </a:rPr>
              <a:t>7. </a:t>
            </a:r>
            <a:r>
              <a:rPr lang="zh-CN" altLang="en-US" sz="2800" b="1" noProof="1" smtClean="0">
                <a:solidFill>
                  <a:srgbClr val="00478B"/>
                </a:solidFill>
                <a:latin typeface="黑体" panose="02010609060101010101" pitchFamily="49" charset="-122"/>
                <a:ea typeface="黑体" panose="02010609060101010101" pitchFamily="49" charset="-122"/>
                <a:sym typeface="宋体" panose="02010600030101010101" pitchFamily="2" charset="-122"/>
              </a:rPr>
              <a:t>其他语序问题</a:t>
            </a:r>
          </a:p>
          <a:p>
            <a:pPr indent="720000">
              <a:lnSpc>
                <a:spcPct val="110000"/>
              </a:lnSpc>
              <a:buFont typeface="Arial" panose="020B0604020202020204" pitchFamily="34" charset="0"/>
              <a:buNone/>
              <a:defRPr/>
            </a:pPr>
            <a:endParaRPr lang="zh-CN" altLang="en-US" sz="2800" b="1" noProof="1" smtClean="0">
              <a:solidFill>
                <a:srgbClr val="00478B"/>
              </a:solidFill>
              <a:latin typeface="黑体" panose="02010609060101010101" pitchFamily="49" charset="-122"/>
              <a:ea typeface="黑体" panose="02010609060101010101" pitchFamily="49" charset="-122"/>
              <a:sym typeface="宋体" panose="02010600030101010101" pitchFamily="2" charset="-122"/>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a:extLst>
              <a:ext uri="{FF2B5EF4-FFF2-40B4-BE49-F238E27FC236}"/>
            </a:extLst>
          </p:cNvPr>
          <p:cNvSpPr/>
          <p:nvPr/>
        </p:nvSpPr>
        <p:spPr bwMode="auto">
          <a:xfrm>
            <a:off x="467544" y="908720"/>
            <a:ext cx="4608512" cy="576263"/>
          </a:xfrm>
          <a:prstGeom prst="rect">
            <a:avLst/>
          </a:prstGeom>
          <a:solidFill>
            <a:schemeClr val="accent1">
              <a:lumMod val="75000"/>
            </a:schemeClr>
          </a:solidFill>
          <a:ln w="9525" cap="flat" cmpd="sng" algn="ctr">
            <a:solidFill>
              <a:srgbClr val="FF6600">
                <a:shade val="95000"/>
                <a:satMod val="105000"/>
              </a:srgbClr>
            </a:solidFill>
            <a:prstDash val="solid"/>
            <a:headEnd type="none" w="med" len="med"/>
            <a:tailEnd type="none" w="med" len="med"/>
          </a:ln>
          <a:effectLst>
            <a:outerShdw blurRad="40000" dist="23000" dir="5400000" rotWithShape="0">
              <a:srgbClr val="000000">
                <a:alpha val="35000"/>
              </a:srgbClr>
            </a:outerShdw>
          </a:effectLst>
        </p:spPr>
        <p:txBody>
          <a:bodyPr/>
          <a:lstStyle/>
          <a:p>
            <a:pPr algn="ctr">
              <a:defRPr/>
            </a:pPr>
            <a:r>
              <a:rPr lang="zh-CN" altLang="en-US" sz="2800" b="1" noProof="1" smtClean="0">
                <a:solidFill>
                  <a:schemeClr val="bg1"/>
                </a:solidFill>
                <a:latin typeface="黑体" panose="02010609060101010101" pitchFamily="49" charset="-122"/>
                <a:ea typeface="黑体" panose="02010609060101010101" pitchFamily="49" charset="-122"/>
                <a:cs typeface="+mj-cs"/>
                <a:sym typeface="+mn-ea"/>
              </a:rPr>
              <a:t>四、结构混乱</a:t>
            </a:r>
          </a:p>
        </p:txBody>
      </p:sp>
      <p:sp>
        <p:nvSpPr>
          <p:cNvPr id="63" name="矩形 62">
            <a:extLst>
              <a:ext uri="{FF2B5EF4-FFF2-40B4-BE49-F238E27FC236}"/>
            </a:extLst>
          </p:cNvPr>
          <p:cNvSpPr/>
          <p:nvPr/>
        </p:nvSpPr>
        <p:spPr bwMode="auto">
          <a:xfrm>
            <a:off x="323528" y="1628800"/>
            <a:ext cx="8568953" cy="5040560"/>
          </a:xfrm>
          <a:prstGeom prst="rect">
            <a:avLst/>
          </a:prstGeom>
          <a:solidFill>
            <a:sysClr val="window" lastClr="FFFFFF">
              <a:lumMod val="95000"/>
            </a:sysClr>
          </a:solidFill>
          <a:ln w="25400" cap="flat" cmpd="sng" algn="ctr">
            <a:solidFill>
              <a:schemeClr val="accent4">
                <a:lumMod val="75000"/>
              </a:schemeClr>
            </a:solidFill>
            <a:prstDash val="solid"/>
            <a:headEnd type="none" w="med" len="med"/>
            <a:tailEnd type="none" w="med" len="med"/>
          </a:ln>
          <a:effectLst/>
        </p:spPr>
        <p:txBody>
          <a:bodyPr/>
          <a:lstStyle/>
          <a:p>
            <a:pPr indent="720000">
              <a:lnSpc>
                <a:spcPct val="110000"/>
              </a:lnSpc>
              <a:buFont typeface="Arial" panose="020B0604020202020204" pitchFamily="34" charset="0"/>
              <a:buNone/>
              <a:defRPr/>
            </a:pPr>
            <a:r>
              <a:rPr lang="en-US" altLang="zh-CN" sz="2800" b="1" noProof="1" smtClean="0">
                <a:solidFill>
                  <a:srgbClr val="00478B"/>
                </a:solidFill>
                <a:latin typeface="黑体" panose="02010609060101010101" pitchFamily="49" charset="-122"/>
                <a:ea typeface="黑体" panose="02010609060101010101" pitchFamily="49" charset="-122"/>
                <a:sym typeface="宋体" panose="02010600030101010101" pitchFamily="2" charset="-122"/>
              </a:rPr>
              <a:t>1. </a:t>
            </a:r>
            <a:r>
              <a:rPr lang="zh-CN" altLang="en-US" sz="2800" b="1" noProof="1" smtClean="0">
                <a:solidFill>
                  <a:srgbClr val="00478B"/>
                </a:solidFill>
                <a:latin typeface="黑体" panose="02010609060101010101" pitchFamily="49" charset="-122"/>
                <a:ea typeface="黑体" panose="02010609060101010101" pitchFamily="49" charset="-122"/>
                <a:sym typeface="宋体" panose="02010600030101010101" pitchFamily="2" charset="-122"/>
              </a:rPr>
              <a:t>粘连</a:t>
            </a:r>
          </a:p>
          <a:p>
            <a:pPr indent="720000">
              <a:lnSpc>
                <a:spcPct val="110000"/>
              </a:lnSpc>
              <a:buFont typeface="Arial" panose="020B0604020202020204" pitchFamily="34" charset="0"/>
              <a:buNone/>
              <a:defRPr/>
            </a:pPr>
            <a:r>
              <a:rPr lang="zh-CN" altLang="en-US" sz="2800" b="1" noProof="1" smtClean="0">
                <a:solidFill>
                  <a:srgbClr val="00478B"/>
                </a:solidFill>
                <a:latin typeface="黑体" panose="02010609060101010101" pitchFamily="49" charset="-122"/>
                <a:ea typeface="黑体" panose="02010609060101010101" pitchFamily="49" charset="-122"/>
                <a:sym typeface="宋体" panose="02010600030101010101" pitchFamily="2" charset="-122"/>
              </a:rPr>
              <a:t>一句话结构已经完整，却把后一句硬往前一句上粘。</a:t>
            </a:r>
          </a:p>
          <a:p>
            <a:pPr indent="720000">
              <a:lnSpc>
                <a:spcPct val="110000"/>
              </a:lnSpc>
              <a:buFont typeface="Arial" panose="020B0604020202020204" pitchFamily="34" charset="0"/>
              <a:buNone/>
              <a:defRPr/>
            </a:pPr>
            <a:r>
              <a:rPr lang="en-US" altLang="zh-CN" sz="2800" b="1" noProof="1" smtClean="0">
                <a:solidFill>
                  <a:srgbClr val="00478B"/>
                </a:solidFill>
                <a:latin typeface="黑体" panose="02010609060101010101" pitchFamily="49" charset="-122"/>
                <a:ea typeface="黑体" panose="02010609060101010101" pitchFamily="49" charset="-122"/>
                <a:sym typeface="宋体" panose="02010600030101010101" pitchFamily="2" charset="-122"/>
              </a:rPr>
              <a:t>2. </a:t>
            </a:r>
            <a:r>
              <a:rPr lang="zh-CN" altLang="en-US" sz="2800" b="1" noProof="1" smtClean="0">
                <a:solidFill>
                  <a:srgbClr val="00478B"/>
                </a:solidFill>
                <a:latin typeface="黑体" panose="02010609060101010101" pitchFamily="49" charset="-122"/>
                <a:ea typeface="黑体" panose="02010609060101010101" pitchFamily="49" charset="-122"/>
                <a:sym typeface="宋体" panose="02010600030101010101" pitchFamily="2" charset="-122"/>
              </a:rPr>
              <a:t>杂糅</a:t>
            </a:r>
          </a:p>
          <a:p>
            <a:pPr indent="720000">
              <a:lnSpc>
                <a:spcPct val="110000"/>
              </a:lnSpc>
              <a:buFont typeface="Arial" panose="020B0604020202020204" pitchFamily="34" charset="0"/>
              <a:buNone/>
              <a:defRPr/>
            </a:pPr>
            <a:r>
              <a:rPr lang="zh-CN" altLang="en-US" sz="2800" b="1" noProof="1" smtClean="0">
                <a:solidFill>
                  <a:srgbClr val="00478B"/>
                </a:solidFill>
                <a:latin typeface="黑体" panose="02010609060101010101" pitchFamily="49" charset="-122"/>
                <a:ea typeface="黑体" panose="02010609060101010101" pitchFamily="49" charset="-122"/>
                <a:sym typeface="宋体" panose="02010600030101010101" pitchFamily="2" charset="-122"/>
              </a:rPr>
              <a:t>为了表达某个意思，下笔后一会用这种说法，一会又用另一种说法，两种不同说法硬套在一起。</a:t>
            </a:r>
          </a:p>
          <a:p>
            <a:pPr indent="720000">
              <a:lnSpc>
                <a:spcPct val="110000"/>
              </a:lnSpc>
              <a:buFont typeface="Arial" panose="020B0604020202020204" pitchFamily="34" charset="0"/>
              <a:buNone/>
              <a:defRPr/>
            </a:pPr>
            <a:endParaRPr lang="zh-CN" altLang="en-US" sz="2800" b="1" noProof="1" smtClean="0">
              <a:solidFill>
                <a:srgbClr val="00478B"/>
              </a:solidFill>
              <a:latin typeface="黑体" panose="02010609060101010101" pitchFamily="49" charset="-122"/>
              <a:ea typeface="黑体" panose="02010609060101010101" pitchFamily="49" charset="-122"/>
              <a:sym typeface="宋体" panose="02010600030101010101" pitchFamily="2" charset="-122"/>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a:extLst>
              <a:ext uri="{FF2B5EF4-FFF2-40B4-BE49-F238E27FC236}"/>
            </a:extLst>
          </p:cNvPr>
          <p:cNvSpPr/>
          <p:nvPr/>
        </p:nvSpPr>
        <p:spPr bwMode="auto">
          <a:xfrm>
            <a:off x="467544" y="908720"/>
            <a:ext cx="4608512" cy="576263"/>
          </a:xfrm>
          <a:prstGeom prst="rect">
            <a:avLst/>
          </a:prstGeom>
          <a:solidFill>
            <a:schemeClr val="accent1">
              <a:lumMod val="75000"/>
            </a:schemeClr>
          </a:solidFill>
          <a:ln w="9525" cap="flat" cmpd="sng" algn="ctr">
            <a:solidFill>
              <a:srgbClr val="FF6600">
                <a:shade val="95000"/>
                <a:satMod val="105000"/>
              </a:srgbClr>
            </a:solidFill>
            <a:prstDash val="solid"/>
            <a:headEnd type="none" w="med" len="med"/>
            <a:tailEnd type="none" w="med" len="med"/>
          </a:ln>
          <a:effectLst>
            <a:outerShdw blurRad="40000" dist="23000" dir="5400000" rotWithShape="0">
              <a:srgbClr val="000000">
                <a:alpha val="35000"/>
              </a:srgbClr>
            </a:outerShdw>
          </a:effectLst>
        </p:spPr>
        <p:txBody>
          <a:bodyPr/>
          <a:lstStyle/>
          <a:p>
            <a:pPr algn="ctr">
              <a:defRPr/>
            </a:pPr>
            <a:r>
              <a:rPr lang="zh-CN" altLang="en-US" sz="2800" b="1" noProof="1" smtClean="0">
                <a:solidFill>
                  <a:schemeClr val="bg1"/>
                </a:solidFill>
                <a:latin typeface="黑体" panose="02010609060101010101" pitchFamily="49" charset="-122"/>
                <a:ea typeface="黑体" panose="02010609060101010101" pitchFamily="49" charset="-122"/>
                <a:cs typeface="+mj-cs"/>
                <a:sym typeface="+mn-ea"/>
              </a:rPr>
              <a:t>一、应用写作的思维方式</a:t>
            </a:r>
            <a:endParaRPr lang="zh-CN" altLang="en-US" sz="2800" b="1" noProof="1">
              <a:solidFill>
                <a:schemeClr val="bg1"/>
              </a:solidFill>
              <a:latin typeface="黑体" panose="02010609060101010101" pitchFamily="49" charset="-122"/>
              <a:ea typeface="黑体" panose="02010609060101010101" pitchFamily="49" charset="-122"/>
              <a:cs typeface="+mj-cs"/>
            </a:endParaRPr>
          </a:p>
        </p:txBody>
      </p:sp>
      <p:sp>
        <p:nvSpPr>
          <p:cNvPr id="63" name="矩形 62">
            <a:extLst>
              <a:ext uri="{FF2B5EF4-FFF2-40B4-BE49-F238E27FC236}"/>
            </a:extLst>
          </p:cNvPr>
          <p:cNvSpPr/>
          <p:nvPr/>
        </p:nvSpPr>
        <p:spPr bwMode="auto">
          <a:xfrm>
            <a:off x="323528" y="1628800"/>
            <a:ext cx="8568953" cy="5040560"/>
          </a:xfrm>
          <a:prstGeom prst="rect">
            <a:avLst/>
          </a:prstGeom>
          <a:solidFill>
            <a:sysClr val="window" lastClr="FFFFFF">
              <a:lumMod val="95000"/>
            </a:sysClr>
          </a:solidFill>
          <a:ln w="25400" cap="flat" cmpd="sng" algn="ctr">
            <a:solidFill>
              <a:schemeClr val="accent4">
                <a:lumMod val="75000"/>
              </a:schemeClr>
            </a:solidFill>
            <a:prstDash val="solid"/>
            <a:headEnd type="none" w="med" len="med"/>
            <a:tailEnd type="none" w="med" len="med"/>
          </a:ln>
          <a:effectLst/>
        </p:spPr>
        <p:txBody>
          <a:bodyPr/>
          <a:lstStyle/>
          <a:p>
            <a:pPr indent="720000">
              <a:lnSpc>
                <a:spcPct val="110000"/>
              </a:lnSpc>
              <a:buFont typeface="Arial" panose="020B0604020202020204" pitchFamily="34" charset="0"/>
              <a:buNone/>
              <a:defRPr/>
            </a:pPr>
            <a:r>
              <a:rPr lang="zh-CN" altLang="en-US" sz="2800" b="1" noProof="1" smtClean="0">
                <a:solidFill>
                  <a:srgbClr val="00478B"/>
                </a:solidFill>
                <a:latin typeface="黑体" panose="02010609060101010101" pitchFamily="49" charset="-122"/>
                <a:ea typeface="黑体" panose="02010609060101010101" pitchFamily="49" charset="-122"/>
                <a:sym typeface="宋体" panose="02010600030101010101" pitchFamily="2" charset="-122"/>
              </a:rPr>
              <a:t>写作是一种较高层次的思维活动，不同文体的写作，会采用不同类型的思维方式。所谓思维方式，主要是指概念、判断、推理这些人们用以思维的基本形式。所谓思维规律，就是各种思维形式的这一组成部分与另一组成部分搭配和联结的规律，主要有同一律、矛盾律、排中律和理由充足律等。</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副标题 2"/>
          <p:cNvSpPr>
            <a:spLocks/>
          </p:cNvSpPr>
          <p:nvPr/>
        </p:nvSpPr>
        <p:spPr bwMode="auto">
          <a:xfrm>
            <a:off x="395288" y="2493963"/>
            <a:ext cx="8496300" cy="1511300"/>
          </a:xfrm>
          <a:prstGeom prst="rect">
            <a:avLst/>
          </a:prstGeom>
          <a:noFill/>
          <a:ln w="9525">
            <a:noFill/>
            <a:miter lim="800000"/>
            <a:headEnd/>
            <a:tailEnd/>
          </a:ln>
        </p:spPr>
        <p:txBody>
          <a:bodyPr/>
          <a:lstStyle/>
          <a:p>
            <a:pPr algn="ctr">
              <a:buFont typeface="Arial" charset="0"/>
              <a:buNone/>
            </a:pPr>
            <a:r>
              <a:rPr lang="zh-CN" altLang="en-US" sz="4800" b="1">
                <a:solidFill>
                  <a:srgbClr val="00478B"/>
                </a:solidFill>
                <a:latin typeface="黑体" pitchFamily="49" charset="-122"/>
                <a:ea typeface="黑体" pitchFamily="49" charset="-122"/>
              </a:rPr>
              <a:t>谢谢大家！</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a:extLst>
              <a:ext uri="{FF2B5EF4-FFF2-40B4-BE49-F238E27FC236}"/>
            </a:extLst>
          </p:cNvPr>
          <p:cNvSpPr/>
          <p:nvPr/>
        </p:nvSpPr>
        <p:spPr bwMode="auto">
          <a:xfrm>
            <a:off x="467544" y="908720"/>
            <a:ext cx="4608512" cy="576263"/>
          </a:xfrm>
          <a:prstGeom prst="rect">
            <a:avLst/>
          </a:prstGeom>
          <a:solidFill>
            <a:schemeClr val="accent1">
              <a:lumMod val="75000"/>
            </a:schemeClr>
          </a:solidFill>
          <a:ln w="9525" cap="flat" cmpd="sng" algn="ctr">
            <a:solidFill>
              <a:srgbClr val="FF6600">
                <a:shade val="95000"/>
                <a:satMod val="105000"/>
              </a:srgbClr>
            </a:solidFill>
            <a:prstDash val="solid"/>
            <a:headEnd type="none" w="med" len="med"/>
            <a:tailEnd type="none" w="med" len="med"/>
          </a:ln>
          <a:effectLst>
            <a:outerShdw blurRad="40000" dist="23000" dir="5400000" rotWithShape="0">
              <a:srgbClr val="000000">
                <a:alpha val="35000"/>
              </a:srgbClr>
            </a:outerShdw>
          </a:effectLst>
        </p:spPr>
        <p:txBody>
          <a:bodyPr/>
          <a:lstStyle/>
          <a:p>
            <a:pPr algn="ctr">
              <a:defRPr/>
            </a:pPr>
            <a:r>
              <a:rPr lang="zh-CN" altLang="en-US" sz="2800" b="1" noProof="1" smtClean="0">
                <a:solidFill>
                  <a:schemeClr val="bg1"/>
                </a:solidFill>
                <a:latin typeface="黑体" panose="02010609060101010101" pitchFamily="49" charset="-122"/>
                <a:ea typeface="黑体" panose="02010609060101010101" pitchFamily="49" charset="-122"/>
                <a:cs typeface="+mj-cs"/>
                <a:sym typeface="+mn-ea"/>
              </a:rPr>
              <a:t>一、应用写作的思维方式</a:t>
            </a:r>
            <a:endParaRPr lang="zh-CN" altLang="en-US" sz="2800" b="1" noProof="1">
              <a:solidFill>
                <a:schemeClr val="bg1"/>
              </a:solidFill>
              <a:latin typeface="黑体" panose="02010609060101010101" pitchFamily="49" charset="-122"/>
              <a:ea typeface="黑体" panose="02010609060101010101" pitchFamily="49" charset="-122"/>
              <a:cs typeface="+mj-cs"/>
            </a:endParaRPr>
          </a:p>
        </p:txBody>
      </p:sp>
      <p:sp>
        <p:nvSpPr>
          <p:cNvPr id="63" name="矩形 62">
            <a:extLst>
              <a:ext uri="{FF2B5EF4-FFF2-40B4-BE49-F238E27FC236}"/>
            </a:extLst>
          </p:cNvPr>
          <p:cNvSpPr/>
          <p:nvPr/>
        </p:nvSpPr>
        <p:spPr bwMode="auto">
          <a:xfrm>
            <a:off x="323528" y="1628800"/>
            <a:ext cx="8568953" cy="5040560"/>
          </a:xfrm>
          <a:prstGeom prst="rect">
            <a:avLst/>
          </a:prstGeom>
          <a:solidFill>
            <a:sysClr val="window" lastClr="FFFFFF">
              <a:lumMod val="95000"/>
            </a:sysClr>
          </a:solidFill>
          <a:ln w="25400" cap="flat" cmpd="sng" algn="ctr">
            <a:solidFill>
              <a:schemeClr val="accent4">
                <a:lumMod val="75000"/>
              </a:schemeClr>
            </a:solidFill>
            <a:prstDash val="solid"/>
            <a:headEnd type="none" w="med" len="med"/>
            <a:tailEnd type="none" w="med" len="med"/>
          </a:ln>
          <a:effectLst/>
        </p:spPr>
        <p:txBody>
          <a:bodyPr/>
          <a:lstStyle/>
          <a:p>
            <a:pPr indent="720000">
              <a:lnSpc>
                <a:spcPct val="110000"/>
              </a:lnSpc>
              <a:buFont typeface="Arial" panose="020B0604020202020204" pitchFamily="34" charset="0"/>
              <a:buNone/>
              <a:defRPr/>
            </a:pPr>
            <a:r>
              <a:rPr lang="zh-CN" altLang="en-US" sz="2800" b="1" noProof="1" smtClean="0">
                <a:solidFill>
                  <a:srgbClr val="00478B"/>
                </a:solidFill>
                <a:latin typeface="黑体" panose="02010609060101010101" pitchFamily="49" charset="-122"/>
                <a:ea typeface="黑体" panose="02010609060101010101" pitchFamily="49" charset="-122"/>
                <a:sym typeface="宋体" panose="02010600030101010101" pitchFamily="2" charset="-122"/>
              </a:rPr>
              <a:t>同一律：一个思想（概念或判断）在同一个思维过程中应有确定的含义，必须始终保持一致，不能任意改变。</a:t>
            </a:r>
          </a:p>
          <a:p>
            <a:pPr indent="720000">
              <a:lnSpc>
                <a:spcPct val="110000"/>
              </a:lnSpc>
              <a:buFont typeface="Arial" panose="020B0604020202020204" pitchFamily="34" charset="0"/>
              <a:buNone/>
              <a:defRPr/>
            </a:pPr>
            <a:r>
              <a:rPr lang="zh-CN" altLang="en-US" sz="2800" b="1" noProof="1" smtClean="0">
                <a:solidFill>
                  <a:srgbClr val="00478B"/>
                </a:solidFill>
                <a:latin typeface="黑体" panose="02010609060101010101" pitchFamily="49" charset="-122"/>
                <a:ea typeface="黑体" panose="02010609060101010101" pitchFamily="49" charset="-122"/>
                <a:sym typeface="宋体" panose="02010600030101010101" pitchFamily="2" charset="-122"/>
              </a:rPr>
              <a:t>矛盾律：要求在同一思维过程中，对同一对象不能同时作出两个矛盾的判断，即不能既肯定它，又否定它。</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a:extLst>
              <a:ext uri="{FF2B5EF4-FFF2-40B4-BE49-F238E27FC236}"/>
            </a:extLst>
          </p:cNvPr>
          <p:cNvSpPr/>
          <p:nvPr/>
        </p:nvSpPr>
        <p:spPr bwMode="auto">
          <a:xfrm>
            <a:off x="467544" y="908720"/>
            <a:ext cx="4608512" cy="576263"/>
          </a:xfrm>
          <a:prstGeom prst="rect">
            <a:avLst/>
          </a:prstGeom>
          <a:solidFill>
            <a:schemeClr val="accent1">
              <a:lumMod val="75000"/>
            </a:schemeClr>
          </a:solidFill>
          <a:ln w="9525" cap="flat" cmpd="sng" algn="ctr">
            <a:solidFill>
              <a:srgbClr val="FF6600">
                <a:shade val="95000"/>
                <a:satMod val="105000"/>
              </a:srgbClr>
            </a:solidFill>
            <a:prstDash val="solid"/>
            <a:headEnd type="none" w="med" len="med"/>
            <a:tailEnd type="none" w="med" len="med"/>
          </a:ln>
          <a:effectLst>
            <a:outerShdw blurRad="40000" dist="23000" dir="5400000" rotWithShape="0">
              <a:srgbClr val="000000">
                <a:alpha val="35000"/>
              </a:srgbClr>
            </a:outerShdw>
          </a:effectLst>
        </p:spPr>
        <p:txBody>
          <a:bodyPr/>
          <a:lstStyle/>
          <a:p>
            <a:pPr algn="ctr">
              <a:defRPr/>
            </a:pPr>
            <a:r>
              <a:rPr lang="zh-CN" altLang="en-US" sz="2800" b="1" noProof="1" smtClean="0">
                <a:solidFill>
                  <a:schemeClr val="bg1"/>
                </a:solidFill>
                <a:latin typeface="黑体" panose="02010609060101010101" pitchFamily="49" charset="-122"/>
                <a:ea typeface="黑体" panose="02010609060101010101" pitchFamily="49" charset="-122"/>
                <a:cs typeface="+mj-cs"/>
                <a:sym typeface="+mn-ea"/>
              </a:rPr>
              <a:t>一、应用写作的思维方式</a:t>
            </a:r>
            <a:endParaRPr lang="zh-CN" altLang="en-US" sz="2800" b="1" noProof="1">
              <a:solidFill>
                <a:schemeClr val="bg1"/>
              </a:solidFill>
              <a:latin typeface="黑体" panose="02010609060101010101" pitchFamily="49" charset="-122"/>
              <a:ea typeface="黑体" panose="02010609060101010101" pitchFamily="49" charset="-122"/>
              <a:cs typeface="+mj-cs"/>
            </a:endParaRPr>
          </a:p>
        </p:txBody>
      </p:sp>
      <p:sp>
        <p:nvSpPr>
          <p:cNvPr id="63" name="矩形 62">
            <a:extLst>
              <a:ext uri="{FF2B5EF4-FFF2-40B4-BE49-F238E27FC236}"/>
            </a:extLst>
          </p:cNvPr>
          <p:cNvSpPr/>
          <p:nvPr/>
        </p:nvSpPr>
        <p:spPr bwMode="auto">
          <a:xfrm>
            <a:off x="323528" y="1628800"/>
            <a:ext cx="8568953" cy="5040560"/>
          </a:xfrm>
          <a:prstGeom prst="rect">
            <a:avLst/>
          </a:prstGeom>
          <a:solidFill>
            <a:sysClr val="window" lastClr="FFFFFF">
              <a:lumMod val="95000"/>
            </a:sysClr>
          </a:solidFill>
          <a:ln w="25400" cap="flat" cmpd="sng" algn="ctr">
            <a:solidFill>
              <a:schemeClr val="accent4">
                <a:lumMod val="75000"/>
              </a:schemeClr>
            </a:solidFill>
            <a:prstDash val="solid"/>
            <a:headEnd type="none" w="med" len="med"/>
            <a:tailEnd type="none" w="med" len="med"/>
          </a:ln>
          <a:effectLst/>
        </p:spPr>
        <p:txBody>
          <a:bodyPr/>
          <a:lstStyle/>
          <a:p>
            <a:pPr indent="720000">
              <a:lnSpc>
                <a:spcPct val="110000"/>
              </a:lnSpc>
              <a:buFont typeface="Arial" panose="020B0604020202020204" pitchFamily="34" charset="0"/>
              <a:buNone/>
              <a:defRPr/>
            </a:pPr>
            <a:r>
              <a:rPr lang="zh-CN" altLang="en-US" sz="2800" b="1" noProof="1" smtClean="0">
                <a:solidFill>
                  <a:srgbClr val="00478B"/>
                </a:solidFill>
                <a:latin typeface="黑体" panose="02010609060101010101" pitchFamily="49" charset="-122"/>
                <a:ea typeface="黑体" panose="02010609060101010101" pitchFamily="49" charset="-122"/>
                <a:sym typeface="宋体" panose="02010600030101010101" pitchFamily="2" charset="-122"/>
              </a:rPr>
              <a:t>排中律：指同一个思维过程中，两个相互矛盾的思想不能同假，必有一真，即“要么</a:t>
            </a:r>
            <a:r>
              <a:rPr lang="en-US" altLang="zh-CN" sz="2800" b="1" noProof="1" smtClean="0">
                <a:solidFill>
                  <a:srgbClr val="00478B"/>
                </a:solidFill>
                <a:latin typeface="黑体" panose="02010609060101010101" pitchFamily="49" charset="-122"/>
                <a:ea typeface="黑体" panose="02010609060101010101" pitchFamily="49" charset="-122"/>
                <a:sym typeface="宋体" panose="02010600030101010101" pitchFamily="2" charset="-122"/>
              </a:rPr>
              <a:t>A</a:t>
            </a:r>
            <a:r>
              <a:rPr lang="zh-CN" altLang="en-US" sz="2800" b="1" noProof="1" smtClean="0">
                <a:solidFill>
                  <a:srgbClr val="00478B"/>
                </a:solidFill>
                <a:latin typeface="黑体" panose="02010609060101010101" pitchFamily="49" charset="-122"/>
                <a:ea typeface="黑体" panose="02010609060101010101" pitchFamily="49" charset="-122"/>
                <a:sym typeface="宋体" panose="02010600030101010101" pitchFamily="2" charset="-122"/>
              </a:rPr>
              <a:t>要么非</a:t>
            </a:r>
            <a:r>
              <a:rPr lang="en-US" altLang="zh-CN" sz="2800" b="1" noProof="1" smtClean="0">
                <a:solidFill>
                  <a:srgbClr val="00478B"/>
                </a:solidFill>
                <a:latin typeface="黑体" panose="02010609060101010101" pitchFamily="49" charset="-122"/>
                <a:ea typeface="黑体" panose="02010609060101010101" pitchFamily="49" charset="-122"/>
                <a:sym typeface="宋体" panose="02010600030101010101" pitchFamily="2" charset="-122"/>
              </a:rPr>
              <a:t>A”</a:t>
            </a:r>
            <a:r>
              <a:rPr lang="zh-CN" altLang="en-US" sz="2800" b="1" noProof="1" smtClean="0">
                <a:solidFill>
                  <a:srgbClr val="00478B"/>
                </a:solidFill>
                <a:latin typeface="黑体" panose="02010609060101010101" pitchFamily="49" charset="-122"/>
                <a:ea typeface="黑体" panose="02010609060101010101" pitchFamily="49" charset="-122"/>
                <a:sym typeface="宋体" panose="02010600030101010101" pitchFamily="2" charset="-122"/>
              </a:rPr>
              <a:t>。排中律要求在同一思维过程中，不能对不能同假的命题（矛盾关系、反对关系）同时加以否定。</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a:extLst>
              <a:ext uri="{FF2B5EF4-FFF2-40B4-BE49-F238E27FC236}"/>
            </a:extLst>
          </p:cNvPr>
          <p:cNvSpPr/>
          <p:nvPr/>
        </p:nvSpPr>
        <p:spPr bwMode="auto">
          <a:xfrm>
            <a:off x="467544" y="908720"/>
            <a:ext cx="4608512" cy="576263"/>
          </a:xfrm>
          <a:prstGeom prst="rect">
            <a:avLst/>
          </a:prstGeom>
          <a:solidFill>
            <a:schemeClr val="accent1">
              <a:lumMod val="75000"/>
            </a:schemeClr>
          </a:solidFill>
          <a:ln w="9525" cap="flat" cmpd="sng" algn="ctr">
            <a:solidFill>
              <a:srgbClr val="FF6600">
                <a:shade val="95000"/>
                <a:satMod val="105000"/>
              </a:srgbClr>
            </a:solidFill>
            <a:prstDash val="solid"/>
            <a:headEnd type="none" w="med" len="med"/>
            <a:tailEnd type="none" w="med" len="med"/>
          </a:ln>
          <a:effectLst>
            <a:outerShdw blurRad="40000" dist="23000" dir="5400000" rotWithShape="0">
              <a:srgbClr val="000000">
                <a:alpha val="35000"/>
              </a:srgbClr>
            </a:outerShdw>
          </a:effectLst>
        </p:spPr>
        <p:txBody>
          <a:bodyPr/>
          <a:lstStyle/>
          <a:p>
            <a:pPr algn="ctr">
              <a:defRPr/>
            </a:pPr>
            <a:r>
              <a:rPr lang="zh-CN" altLang="en-US" sz="2800" b="1" noProof="1" smtClean="0">
                <a:solidFill>
                  <a:schemeClr val="bg1"/>
                </a:solidFill>
                <a:latin typeface="黑体" panose="02010609060101010101" pitchFamily="49" charset="-122"/>
                <a:ea typeface="黑体" panose="02010609060101010101" pitchFamily="49" charset="-122"/>
                <a:cs typeface="+mj-cs"/>
                <a:sym typeface="+mn-ea"/>
              </a:rPr>
              <a:t>一、应用写作的思维方式</a:t>
            </a:r>
            <a:endParaRPr lang="zh-CN" altLang="en-US" sz="2800" b="1" noProof="1">
              <a:solidFill>
                <a:schemeClr val="bg1"/>
              </a:solidFill>
              <a:latin typeface="黑体" panose="02010609060101010101" pitchFamily="49" charset="-122"/>
              <a:ea typeface="黑体" panose="02010609060101010101" pitchFamily="49" charset="-122"/>
              <a:cs typeface="+mj-cs"/>
            </a:endParaRPr>
          </a:p>
        </p:txBody>
      </p:sp>
      <p:sp>
        <p:nvSpPr>
          <p:cNvPr id="63" name="矩形 62">
            <a:extLst>
              <a:ext uri="{FF2B5EF4-FFF2-40B4-BE49-F238E27FC236}"/>
            </a:extLst>
          </p:cNvPr>
          <p:cNvSpPr/>
          <p:nvPr/>
        </p:nvSpPr>
        <p:spPr bwMode="auto">
          <a:xfrm>
            <a:off x="323528" y="1628800"/>
            <a:ext cx="8568953" cy="5040560"/>
          </a:xfrm>
          <a:prstGeom prst="rect">
            <a:avLst/>
          </a:prstGeom>
          <a:solidFill>
            <a:sysClr val="window" lastClr="FFFFFF">
              <a:lumMod val="95000"/>
            </a:sysClr>
          </a:solidFill>
          <a:ln w="25400" cap="flat" cmpd="sng" algn="ctr">
            <a:solidFill>
              <a:schemeClr val="accent4">
                <a:lumMod val="75000"/>
              </a:schemeClr>
            </a:solidFill>
            <a:prstDash val="solid"/>
            <a:headEnd type="none" w="med" len="med"/>
            <a:tailEnd type="none" w="med" len="med"/>
          </a:ln>
          <a:effectLst/>
        </p:spPr>
        <p:txBody>
          <a:bodyPr/>
          <a:lstStyle/>
          <a:p>
            <a:pPr indent="720000">
              <a:lnSpc>
                <a:spcPct val="110000"/>
              </a:lnSpc>
              <a:buFont typeface="Arial" panose="020B0604020202020204" pitchFamily="34" charset="0"/>
              <a:buNone/>
              <a:defRPr/>
            </a:pPr>
            <a:r>
              <a:rPr lang="zh-CN" altLang="en-US" sz="2800" b="1" noProof="1" smtClean="0">
                <a:solidFill>
                  <a:srgbClr val="00478B"/>
                </a:solidFill>
                <a:latin typeface="黑体" panose="02010609060101010101" pitchFamily="49" charset="-122"/>
                <a:ea typeface="黑体" panose="02010609060101010101" pitchFamily="49" charset="-122"/>
                <a:sym typeface="宋体" panose="02010600030101010101" pitchFamily="2" charset="-122"/>
              </a:rPr>
              <a:t>理由充足律：包含有两方面意思：第一，一切事物都有一个成因，这个成因决定了这个事物为什么会存在，为什么它是真实的，为什么它是这个样子而不是另外的样子。人们认识了这个成因，也就认识了这个事物，也就可以改变这个事物。第二，事物的感性存在，直观存在并不重要，只有事物背后的成因才是最为重要的，最真实的。</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a:extLst>
              <a:ext uri="{FF2B5EF4-FFF2-40B4-BE49-F238E27FC236}"/>
            </a:extLst>
          </p:cNvPr>
          <p:cNvSpPr/>
          <p:nvPr/>
        </p:nvSpPr>
        <p:spPr bwMode="auto">
          <a:xfrm>
            <a:off x="467544" y="908720"/>
            <a:ext cx="4608512" cy="576263"/>
          </a:xfrm>
          <a:prstGeom prst="rect">
            <a:avLst/>
          </a:prstGeom>
          <a:solidFill>
            <a:schemeClr val="accent1">
              <a:lumMod val="75000"/>
            </a:schemeClr>
          </a:solidFill>
          <a:ln w="9525" cap="flat" cmpd="sng" algn="ctr">
            <a:solidFill>
              <a:srgbClr val="FF6600">
                <a:shade val="95000"/>
                <a:satMod val="105000"/>
              </a:srgbClr>
            </a:solidFill>
            <a:prstDash val="solid"/>
            <a:headEnd type="none" w="med" len="med"/>
            <a:tailEnd type="none" w="med" len="med"/>
          </a:ln>
          <a:effectLst>
            <a:outerShdw blurRad="40000" dist="23000" dir="5400000" rotWithShape="0">
              <a:srgbClr val="000000">
                <a:alpha val="35000"/>
              </a:srgbClr>
            </a:outerShdw>
          </a:effectLst>
        </p:spPr>
        <p:txBody>
          <a:bodyPr/>
          <a:lstStyle/>
          <a:p>
            <a:pPr algn="ctr">
              <a:defRPr/>
            </a:pPr>
            <a:r>
              <a:rPr lang="zh-CN" altLang="en-US" sz="2800" b="1" noProof="1" smtClean="0">
                <a:solidFill>
                  <a:schemeClr val="bg1"/>
                </a:solidFill>
                <a:latin typeface="黑体" panose="02010609060101010101" pitchFamily="49" charset="-122"/>
                <a:ea typeface="黑体" panose="02010609060101010101" pitchFamily="49" charset="-122"/>
                <a:cs typeface="+mj-cs"/>
                <a:sym typeface="+mn-ea"/>
              </a:rPr>
              <a:t>一、应用写作的思维方式</a:t>
            </a:r>
            <a:endParaRPr lang="zh-CN" altLang="en-US" sz="2800" b="1" noProof="1">
              <a:solidFill>
                <a:schemeClr val="bg1"/>
              </a:solidFill>
              <a:latin typeface="黑体" panose="02010609060101010101" pitchFamily="49" charset="-122"/>
              <a:ea typeface="黑体" panose="02010609060101010101" pitchFamily="49" charset="-122"/>
              <a:cs typeface="+mj-cs"/>
            </a:endParaRPr>
          </a:p>
        </p:txBody>
      </p:sp>
      <p:sp>
        <p:nvSpPr>
          <p:cNvPr id="63" name="矩形 62">
            <a:extLst>
              <a:ext uri="{FF2B5EF4-FFF2-40B4-BE49-F238E27FC236}"/>
            </a:extLst>
          </p:cNvPr>
          <p:cNvSpPr/>
          <p:nvPr/>
        </p:nvSpPr>
        <p:spPr bwMode="auto">
          <a:xfrm>
            <a:off x="323528" y="1628800"/>
            <a:ext cx="8568953" cy="5040560"/>
          </a:xfrm>
          <a:prstGeom prst="rect">
            <a:avLst/>
          </a:prstGeom>
          <a:solidFill>
            <a:sysClr val="window" lastClr="FFFFFF">
              <a:lumMod val="95000"/>
            </a:sysClr>
          </a:solidFill>
          <a:ln w="25400" cap="flat" cmpd="sng" algn="ctr">
            <a:solidFill>
              <a:schemeClr val="accent4">
                <a:lumMod val="75000"/>
              </a:schemeClr>
            </a:solidFill>
            <a:prstDash val="solid"/>
            <a:headEnd type="none" w="med" len="med"/>
            <a:tailEnd type="none" w="med" len="med"/>
          </a:ln>
          <a:effectLst/>
        </p:spPr>
        <p:txBody>
          <a:bodyPr/>
          <a:lstStyle/>
          <a:p>
            <a:pPr indent="720000">
              <a:lnSpc>
                <a:spcPct val="110000"/>
              </a:lnSpc>
              <a:buFont typeface="Arial" panose="020B0604020202020204" pitchFamily="34" charset="0"/>
              <a:buNone/>
              <a:defRPr/>
            </a:pPr>
            <a:r>
              <a:rPr lang="zh-CN" altLang="en-US" sz="2800" b="1" noProof="1" smtClean="0">
                <a:solidFill>
                  <a:srgbClr val="00478B"/>
                </a:solidFill>
                <a:latin typeface="黑体" panose="02010609060101010101" pitchFamily="49" charset="-122"/>
                <a:ea typeface="黑体" panose="02010609060101010101" pitchFamily="49" charset="-122"/>
                <a:sym typeface="宋体" panose="02010600030101010101" pitchFamily="2" charset="-122"/>
              </a:rPr>
              <a:t>文艺创作主要采用以形象组合为主的形象思维，而在应用写作中，经常采用的思维是逻辑思维，即抽象思维。逻辑思维是一种舍弃具体表象，依靠概念、判断、推理而进行的思维活动，它要在思维过程中实现由形象到概念、由具体到抽象的转变，并以抽象的概念来揭示事物的本质，表述认识的结果。</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a:extLst>
              <a:ext uri="{FF2B5EF4-FFF2-40B4-BE49-F238E27FC236}"/>
            </a:extLst>
          </p:cNvPr>
          <p:cNvSpPr/>
          <p:nvPr/>
        </p:nvSpPr>
        <p:spPr bwMode="auto">
          <a:xfrm>
            <a:off x="467544" y="908720"/>
            <a:ext cx="4608512" cy="576263"/>
          </a:xfrm>
          <a:prstGeom prst="rect">
            <a:avLst/>
          </a:prstGeom>
          <a:solidFill>
            <a:schemeClr val="accent1">
              <a:lumMod val="75000"/>
            </a:schemeClr>
          </a:solidFill>
          <a:ln w="9525" cap="flat" cmpd="sng" algn="ctr">
            <a:solidFill>
              <a:srgbClr val="FF6600">
                <a:shade val="95000"/>
                <a:satMod val="105000"/>
              </a:srgbClr>
            </a:solidFill>
            <a:prstDash val="solid"/>
            <a:headEnd type="none" w="med" len="med"/>
            <a:tailEnd type="none" w="med" len="med"/>
          </a:ln>
          <a:effectLst>
            <a:outerShdw blurRad="40000" dist="23000" dir="5400000" rotWithShape="0">
              <a:srgbClr val="000000">
                <a:alpha val="35000"/>
              </a:srgbClr>
            </a:outerShdw>
          </a:effectLst>
        </p:spPr>
        <p:txBody>
          <a:bodyPr/>
          <a:lstStyle/>
          <a:p>
            <a:pPr algn="ctr">
              <a:defRPr/>
            </a:pPr>
            <a:r>
              <a:rPr lang="zh-CN" altLang="en-US" sz="2800" b="1" noProof="1" smtClean="0">
                <a:solidFill>
                  <a:schemeClr val="bg1"/>
                </a:solidFill>
                <a:latin typeface="黑体" panose="02010609060101010101" pitchFamily="49" charset="-122"/>
                <a:ea typeface="黑体" panose="02010609060101010101" pitchFamily="49" charset="-122"/>
                <a:cs typeface="+mj-cs"/>
                <a:sym typeface="+mn-ea"/>
              </a:rPr>
              <a:t>一、应用写作的思维方式</a:t>
            </a:r>
            <a:endParaRPr lang="zh-CN" altLang="en-US" sz="2800" b="1" noProof="1">
              <a:solidFill>
                <a:schemeClr val="bg1"/>
              </a:solidFill>
              <a:latin typeface="黑体" panose="02010609060101010101" pitchFamily="49" charset="-122"/>
              <a:ea typeface="黑体" panose="02010609060101010101" pitchFamily="49" charset="-122"/>
              <a:cs typeface="+mj-cs"/>
            </a:endParaRPr>
          </a:p>
        </p:txBody>
      </p:sp>
      <p:sp>
        <p:nvSpPr>
          <p:cNvPr id="63" name="矩形 62">
            <a:extLst>
              <a:ext uri="{FF2B5EF4-FFF2-40B4-BE49-F238E27FC236}"/>
            </a:extLst>
          </p:cNvPr>
          <p:cNvSpPr/>
          <p:nvPr/>
        </p:nvSpPr>
        <p:spPr bwMode="auto">
          <a:xfrm>
            <a:off x="323528" y="1628800"/>
            <a:ext cx="8568953" cy="5040560"/>
          </a:xfrm>
          <a:prstGeom prst="rect">
            <a:avLst/>
          </a:prstGeom>
          <a:solidFill>
            <a:sysClr val="window" lastClr="FFFFFF">
              <a:lumMod val="95000"/>
            </a:sysClr>
          </a:solidFill>
          <a:ln w="25400" cap="flat" cmpd="sng" algn="ctr">
            <a:solidFill>
              <a:schemeClr val="accent4">
                <a:lumMod val="75000"/>
              </a:schemeClr>
            </a:solidFill>
            <a:prstDash val="solid"/>
            <a:headEnd type="none" w="med" len="med"/>
            <a:tailEnd type="none" w="med" len="med"/>
          </a:ln>
          <a:effectLst/>
        </p:spPr>
        <p:txBody>
          <a:bodyPr/>
          <a:lstStyle/>
          <a:p>
            <a:pPr indent="720000">
              <a:lnSpc>
                <a:spcPct val="110000"/>
              </a:lnSpc>
              <a:buFont typeface="Arial" panose="020B0604020202020204" pitchFamily="34" charset="0"/>
              <a:buNone/>
              <a:defRPr/>
            </a:pPr>
            <a:r>
              <a:rPr lang="zh-CN" altLang="en-US" sz="2800" b="1" noProof="1" smtClean="0">
                <a:solidFill>
                  <a:srgbClr val="00478B"/>
                </a:solidFill>
                <a:latin typeface="黑体" panose="02010609060101010101" pitchFamily="49" charset="-122"/>
                <a:ea typeface="黑体" panose="02010609060101010101" pitchFamily="49" charset="-122"/>
                <a:sym typeface="宋体" panose="02010600030101010101" pitchFamily="2" charset="-122"/>
              </a:rPr>
              <a:t>要表述对某一事物的整个看法、对某一问题的全面认识，必须在接触感性材料的基础上，经过反复的分析、综合、归纳，升华、提炼出一个抽象概念的主旨来。选题立意的过程主要是凭借逻辑思维来实现的。作者在围绕主旨进行选材时，要对占有的材料分类、归类、分析、比较，判断出材料有无价值，价值大小，从“可能有用”的材料中，筛选出“必然有用”的材料组织到文章中。在安排文章结构时，作者也要按照事物发展的内在规律，按照应用文特定的要求和比较稳定的惯用格式，按照一定的逻辑顺序来组织内容。</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a:extLst>
              <a:ext uri="{FF2B5EF4-FFF2-40B4-BE49-F238E27FC236}"/>
            </a:extLst>
          </p:cNvPr>
          <p:cNvSpPr/>
          <p:nvPr/>
        </p:nvSpPr>
        <p:spPr bwMode="auto">
          <a:xfrm>
            <a:off x="467544" y="908720"/>
            <a:ext cx="4608512" cy="576263"/>
          </a:xfrm>
          <a:prstGeom prst="rect">
            <a:avLst/>
          </a:prstGeom>
          <a:solidFill>
            <a:schemeClr val="accent1">
              <a:lumMod val="75000"/>
            </a:schemeClr>
          </a:solidFill>
          <a:ln w="9525" cap="flat" cmpd="sng" algn="ctr">
            <a:solidFill>
              <a:srgbClr val="FF6600">
                <a:shade val="95000"/>
                <a:satMod val="105000"/>
              </a:srgbClr>
            </a:solidFill>
            <a:prstDash val="solid"/>
            <a:headEnd type="none" w="med" len="med"/>
            <a:tailEnd type="none" w="med" len="med"/>
          </a:ln>
          <a:effectLst>
            <a:outerShdw blurRad="40000" dist="23000" dir="5400000" rotWithShape="0">
              <a:srgbClr val="000000">
                <a:alpha val="35000"/>
              </a:srgbClr>
            </a:outerShdw>
          </a:effectLst>
        </p:spPr>
        <p:txBody>
          <a:bodyPr/>
          <a:lstStyle/>
          <a:p>
            <a:pPr algn="ctr">
              <a:defRPr/>
            </a:pPr>
            <a:r>
              <a:rPr lang="zh-CN" altLang="en-US" sz="2800" b="1" noProof="1" smtClean="0">
                <a:solidFill>
                  <a:schemeClr val="bg1"/>
                </a:solidFill>
                <a:latin typeface="黑体" panose="02010609060101010101" pitchFamily="49" charset="-122"/>
                <a:ea typeface="黑体" panose="02010609060101010101" pitchFamily="49" charset="-122"/>
                <a:cs typeface="+mj-cs"/>
                <a:sym typeface="+mn-ea"/>
              </a:rPr>
              <a:t>一、应用写作的思维方式</a:t>
            </a:r>
            <a:endParaRPr lang="zh-CN" altLang="en-US" sz="2800" b="1" noProof="1">
              <a:solidFill>
                <a:schemeClr val="bg1"/>
              </a:solidFill>
              <a:latin typeface="黑体" panose="02010609060101010101" pitchFamily="49" charset="-122"/>
              <a:ea typeface="黑体" panose="02010609060101010101" pitchFamily="49" charset="-122"/>
              <a:cs typeface="+mj-cs"/>
            </a:endParaRPr>
          </a:p>
        </p:txBody>
      </p:sp>
      <p:sp>
        <p:nvSpPr>
          <p:cNvPr id="63" name="矩形 62">
            <a:extLst>
              <a:ext uri="{FF2B5EF4-FFF2-40B4-BE49-F238E27FC236}"/>
            </a:extLst>
          </p:cNvPr>
          <p:cNvSpPr/>
          <p:nvPr/>
        </p:nvSpPr>
        <p:spPr bwMode="auto">
          <a:xfrm>
            <a:off x="323528" y="1628800"/>
            <a:ext cx="8568953" cy="5040560"/>
          </a:xfrm>
          <a:prstGeom prst="rect">
            <a:avLst/>
          </a:prstGeom>
          <a:solidFill>
            <a:sysClr val="window" lastClr="FFFFFF">
              <a:lumMod val="95000"/>
            </a:sysClr>
          </a:solidFill>
          <a:ln w="25400" cap="flat" cmpd="sng" algn="ctr">
            <a:solidFill>
              <a:schemeClr val="accent4">
                <a:lumMod val="75000"/>
              </a:schemeClr>
            </a:solidFill>
            <a:prstDash val="solid"/>
            <a:headEnd type="none" w="med" len="med"/>
            <a:tailEnd type="none" w="med" len="med"/>
          </a:ln>
          <a:effectLst/>
        </p:spPr>
        <p:txBody>
          <a:bodyPr/>
          <a:lstStyle/>
          <a:p>
            <a:pPr indent="720000">
              <a:lnSpc>
                <a:spcPct val="110000"/>
              </a:lnSpc>
              <a:buFont typeface="Arial" panose="020B0604020202020204" pitchFamily="34" charset="0"/>
              <a:buNone/>
              <a:defRPr/>
            </a:pPr>
            <a:r>
              <a:rPr lang="zh-CN" altLang="en-US" sz="2800" b="1" noProof="1" smtClean="0">
                <a:solidFill>
                  <a:srgbClr val="00478B"/>
                </a:solidFill>
                <a:latin typeface="黑体" panose="02010609060101010101" pitchFamily="49" charset="-122"/>
                <a:ea typeface="黑体" panose="02010609060101010101" pitchFamily="49" charset="-122"/>
                <a:sym typeface="宋体" panose="02010600030101010101" pitchFamily="2" charset="-122"/>
              </a:rPr>
              <a:t>逻辑思维是以逻辑推导为主体的思维形式，因此，要提高应用写作能力，就必须学点逻辑，懂点逻辑。逻辑思维不像形象思维那样除凭借语言外还可凭借色彩、声音等来思维，它只能依靠语言来思维。</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2_自定义设计方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1278</TotalTime>
  <Words>2183</Words>
  <Application>Microsoft Office PowerPoint</Application>
  <PresentationFormat>全屏显示(4:3)</PresentationFormat>
  <Paragraphs>110</Paragraphs>
  <Slides>30</Slides>
  <Notes>0</Notes>
  <HiddenSlides>0</HiddenSlides>
  <MMClips>0</MMClips>
  <ScaleCrop>false</ScaleCrop>
  <HeadingPairs>
    <vt:vector size="4" baseType="variant">
      <vt:variant>
        <vt:lpstr>主题</vt:lpstr>
      </vt:variant>
      <vt:variant>
        <vt:i4>1</vt:i4>
      </vt:variant>
      <vt:variant>
        <vt:lpstr>幻灯片标题</vt:lpstr>
      </vt:variant>
      <vt:variant>
        <vt:i4>30</vt:i4>
      </vt:variant>
    </vt:vector>
  </HeadingPairs>
  <TitlesOfParts>
    <vt:vector size="31" baseType="lpstr">
      <vt:lpstr>2_自定义设计方案</vt:lpstr>
      <vt:lpstr>幻灯片 1</vt:lpstr>
      <vt:lpstr>第一节  应用写作的思维特点</vt:lpstr>
      <vt:lpstr>幻灯片 3</vt:lpstr>
      <vt:lpstr>幻灯片 4</vt:lpstr>
      <vt:lpstr>幻灯片 5</vt:lpstr>
      <vt:lpstr>幻灯片 6</vt:lpstr>
      <vt:lpstr>幻灯片 7</vt:lpstr>
      <vt:lpstr>幻灯片 8</vt:lpstr>
      <vt:lpstr>幻灯片 9</vt:lpstr>
      <vt:lpstr>幻灯片 10</vt:lpstr>
      <vt:lpstr>幻灯片 11</vt:lpstr>
      <vt:lpstr>幻灯片 12</vt:lpstr>
      <vt:lpstr>幻灯片 13</vt:lpstr>
      <vt:lpstr>幻灯片 14</vt:lpstr>
      <vt:lpstr>幻灯片 15</vt:lpstr>
      <vt:lpstr>第二节  应用写作的思维训练</vt:lpstr>
      <vt:lpstr>幻灯片 17</vt:lpstr>
      <vt:lpstr>幻灯片 18</vt:lpstr>
      <vt:lpstr>幻灯片 19</vt:lpstr>
      <vt:lpstr>幻灯片 20</vt:lpstr>
      <vt:lpstr>幻灯片 21</vt:lpstr>
      <vt:lpstr>幻灯片 22</vt:lpstr>
      <vt:lpstr>幻灯片 23</vt:lpstr>
      <vt:lpstr>幻灯片 24</vt:lpstr>
      <vt:lpstr>第三节  语言表达的思维问题</vt:lpstr>
      <vt:lpstr>幻灯片 26</vt:lpstr>
      <vt:lpstr>幻灯片 27</vt:lpstr>
      <vt:lpstr>幻灯片 28</vt:lpstr>
      <vt:lpstr>幻灯片 29</vt:lpstr>
      <vt:lpstr>幻灯片 30</vt:lpstr>
    </vt:vector>
  </TitlesOfParts>
  <Company>Origraph</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Administrator</dc:creator>
  <cp:lastModifiedBy>wyy</cp:lastModifiedBy>
  <cp:revision>336</cp:revision>
  <dcterms:created xsi:type="dcterms:W3CDTF">2011-04-21T06:12:01Z</dcterms:created>
  <dcterms:modified xsi:type="dcterms:W3CDTF">2019-02-14T02:05:09Z</dcterms:modified>
</cp:coreProperties>
</file>