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17"/>
  </p:notesMasterIdLst>
  <p:handoutMasterIdLst>
    <p:handoutMasterId r:id="rId18"/>
  </p:handoutMasterIdLst>
  <p:sldIdLst>
    <p:sldId id="1075" r:id="rId2"/>
    <p:sldId id="1002" r:id="rId3"/>
    <p:sldId id="1003" r:id="rId4"/>
    <p:sldId id="1004" r:id="rId5"/>
    <p:sldId id="1005" r:id="rId6"/>
    <p:sldId id="1006" r:id="rId7"/>
    <p:sldId id="1007" r:id="rId8"/>
    <p:sldId id="1008" r:id="rId9"/>
    <p:sldId id="1009" r:id="rId10"/>
    <p:sldId id="1010" r:id="rId11"/>
    <p:sldId id="1011" r:id="rId12"/>
    <p:sldId id="1012" r:id="rId13"/>
    <p:sldId id="1013" r:id="rId14"/>
    <p:sldId id="1014" r:id="rId15"/>
    <p:sldId id="746" r:id="rId16"/>
  </p:sldIdLst>
  <p:sldSz cx="9144000" cy="5143500" type="screen16x9"/>
  <p:notesSz cx="6858000" cy="9144000"/>
  <p:defaultTextStyle>
    <a:defPPr>
      <a:defRPr lang="zh-CN"/>
    </a:defPPr>
    <a:lvl1pPr algn="l" rtl="0" fontAlgn="base">
      <a:spcBef>
        <a:spcPct val="0"/>
      </a:spcBef>
      <a:spcAft>
        <a:spcPct val="0"/>
      </a:spcAft>
      <a:defRPr kern="1200">
        <a:solidFill>
          <a:schemeClr val="tx1"/>
        </a:solidFill>
        <a:latin typeface="Calibri" pitchFamily="34" charset="0"/>
        <a:ea typeface="宋体" pitchFamily="2" charset="-122"/>
        <a:cs typeface="+mn-cs"/>
      </a:defRPr>
    </a:lvl1pPr>
    <a:lvl2pPr marL="457200" algn="l" rtl="0" fontAlgn="base">
      <a:spcBef>
        <a:spcPct val="0"/>
      </a:spcBef>
      <a:spcAft>
        <a:spcPct val="0"/>
      </a:spcAft>
      <a:defRPr kern="1200">
        <a:solidFill>
          <a:schemeClr val="tx1"/>
        </a:solidFill>
        <a:latin typeface="Calibri" pitchFamily="34" charset="0"/>
        <a:ea typeface="宋体" pitchFamily="2" charset="-122"/>
        <a:cs typeface="+mn-cs"/>
      </a:defRPr>
    </a:lvl2pPr>
    <a:lvl3pPr marL="914400" algn="l" rtl="0" fontAlgn="base">
      <a:spcBef>
        <a:spcPct val="0"/>
      </a:spcBef>
      <a:spcAft>
        <a:spcPct val="0"/>
      </a:spcAft>
      <a:defRPr kern="1200">
        <a:solidFill>
          <a:schemeClr val="tx1"/>
        </a:solidFill>
        <a:latin typeface="Calibri" pitchFamily="34" charset="0"/>
        <a:ea typeface="宋体" pitchFamily="2" charset="-122"/>
        <a:cs typeface="+mn-cs"/>
      </a:defRPr>
    </a:lvl3pPr>
    <a:lvl4pPr marL="1371600" algn="l" rtl="0" fontAlgn="base">
      <a:spcBef>
        <a:spcPct val="0"/>
      </a:spcBef>
      <a:spcAft>
        <a:spcPct val="0"/>
      </a:spcAft>
      <a:defRPr kern="1200">
        <a:solidFill>
          <a:schemeClr val="tx1"/>
        </a:solidFill>
        <a:latin typeface="Calibri" pitchFamily="34" charset="0"/>
        <a:ea typeface="宋体" pitchFamily="2" charset="-122"/>
        <a:cs typeface="+mn-cs"/>
      </a:defRPr>
    </a:lvl4pPr>
    <a:lvl5pPr marL="1828800" algn="l" rtl="0" fontAlgn="base">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E1010"/>
    <a:srgbClr val="00478B"/>
    <a:srgbClr val="2F14F8"/>
    <a:srgbClr val="FFFD07"/>
    <a:srgbClr val="8B8B0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63" autoAdjust="0"/>
    <p:restoredTop sz="94652" autoAdjust="0"/>
  </p:normalViewPr>
  <p:slideViewPr>
    <p:cSldViewPr>
      <p:cViewPr>
        <p:scale>
          <a:sx n="80" d="100"/>
          <a:sy n="80" d="100"/>
        </p:scale>
        <p:origin x="-888" y="-149"/>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2088"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6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4C18DF8B-C43F-42ED-A26C-FFF031417BF0}" type="datetimeFigureOut">
              <a:rPr lang="zh-CN" altLang="en-US"/>
              <a:pPr>
                <a:defRPr/>
              </a:pPr>
              <a:t>2019/2/14</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65EEDCDC-9DF6-4FE2-9E4D-3BF90156AD00}"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ABE0E0-A1B1-4495-AE70-DB9780DECE0A}" type="datetimeFigureOut">
              <a:rPr lang="zh-CN" altLang="en-US" smtClean="0"/>
              <a:pPr/>
              <a:t>2019/2/14</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D18A75-62E9-40CB-B4D5-AD74F36BEE2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95D18A75-62E9-40CB-B4D5-AD74F36BEE2B}" type="slidenum">
              <a:rPr lang="zh-CN" altLang="en-US" smtClean="0"/>
              <a:pPr/>
              <a:t>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7.jpeg"/><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7.jpeg"/><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pic>
        <p:nvPicPr>
          <p:cNvPr id="4" name="图片 1" descr="PPT.jpg"/>
          <p:cNvPicPr>
            <a:picLocks noChangeAspect="1"/>
          </p:cNvPicPr>
          <p:nvPr userDrawn="1"/>
        </p:nvPicPr>
        <p:blipFill>
          <a:blip r:embed="rId2" cstate="print"/>
          <a:srcRect b="20924"/>
          <a:stretch>
            <a:fillRect/>
          </a:stretch>
        </p:blipFill>
        <p:spPr bwMode="auto">
          <a:xfrm>
            <a:off x="0" y="0"/>
            <a:ext cx="9144000" cy="5143500"/>
          </a:xfrm>
          <a:prstGeom prst="rect">
            <a:avLst/>
          </a:prstGeom>
          <a:noFill/>
          <a:ln w="9525">
            <a:noFill/>
            <a:miter lim="800000"/>
            <a:headEnd/>
            <a:tailEnd/>
          </a:ln>
        </p:spPr>
      </p:pic>
      <p:pic>
        <p:nvPicPr>
          <p:cNvPr id="5" name="图片 2"/>
          <p:cNvPicPr>
            <a:picLocks noChangeAspect="1"/>
          </p:cNvPicPr>
          <p:nvPr userDrawn="1"/>
        </p:nvPicPr>
        <p:blipFill>
          <a:blip r:embed="rId3" cstate="print"/>
          <a:srcRect/>
          <a:stretch>
            <a:fillRect/>
          </a:stretch>
        </p:blipFill>
        <p:spPr bwMode="auto">
          <a:xfrm>
            <a:off x="0" y="0"/>
            <a:ext cx="9144000" cy="590550"/>
          </a:xfrm>
          <a:prstGeom prst="rect">
            <a:avLst/>
          </a:prstGeom>
          <a:noFill/>
          <a:ln w="9525">
            <a:noFill/>
            <a:miter lim="800000"/>
            <a:headEnd/>
            <a:tailEnd/>
          </a:ln>
        </p:spPr>
      </p:pic>
      <p:pic>
        <p:nvPicPr>
          <p:cNvPr id="6" name="图片 3"/>
          <p:cNvPicPr>
            <a:picLocks noChangeAspect="1"/>
          </p:cNvPicPr>
          <p:nvPr userDrawn="1"/>
        </p:nvPicPr>
        <p:blipFill>
          <a:blip r:embed="rId4" cstate="print">
            <a:clrChange>
              <a:clrFrom>
                <a:srgbClr val="004A87"/>
              </a:clrFrom>
              <a:clrTo>
                <a:srgbClr val="004A87">
                  <a:alpha val="0"/>
                </a:srgbClr>
              </a:clrTo>
            </a:clrChange>
          </a:blip>
          <a:srcRect/>
          <a:stretch>
            <a:fillRect/>
          </a:stretch>
        </p:blipFill>
        <p:spPr bwMode="auto">
          <a:xfrm>
            <a:off x="661995" y="8335"/>
            <a:ext cx="1749425" cy="403622"/>
          </a:xfrm>
          <a:prstGeom prst="rect">
            <a:avLst/>
          </a:prstGeom>
          <a:noFill/>
          <a:ln w="9525">
            <a:noFill/>
            <a:miter lim="800000"/>
            <a:headEnd/>
            <a:tailEnd/>
          </a:ln>
        </p:spPr>
      </p:pic>
      <p:pic>
        <p:nvPicPr>
          <p:cNvPr id="7" name="图片 4"/>
          <p:cNvPicPr>
            <a:picLocks noChangeAspect="1"/>
          </p:cNvPicPr>
          <p:nvPr userDrawn="1"/>
        </p:nvPicPr>
        <p:blipFill>
          <a:blip r:embed="rId5" cstate="print">
            <a:clrChange>
              <a:clrFrom>
                <a:srgbClr val="005188"/>
              </a:clrFrom>
              <a:clrTo>
                <a:srgbClr val="005188">
                  <a:alpha val="0"/>
                </a:srgbClr>
              </a:clrTo>
            </a:clrChange>
          </a:blip>
          <a:srcRect/>
          <a:stretch>
            <a:fillRect/>
          </a:stretch>
        </p:blipFill>
        <p:spPr bwMode="auto">
          <a:xfrm>
            <a:off x="107951" y="57150"/>
            <a:ext cx="593725" cy="457200"/>
          </a:xfrm>
          <a:prstGeom prst="rect">
            <a:avLst/>
          </a:prstGeom>
          <a:noFill/>
          <a:ln w="9525">
            <a:noFill/>
            <a:miter lim="800000"/>
            <a:headEnd/>
            <a:tailEnd/>
          </a:ln>
        </p:spPr>
      </p:pic>
      <p:cxnSp>
        <p:nvCxnSpPr>
          <p:cNvPr id="8" name="直接连接符 7"/>
          <p:cNvCxnSpPr/>
          <p:nvPr userDrawn="1"/>
        </p:nvCxnSpPr>
        <p:spPr>
          <a:xfrm flipV="1">
            <a:off x="0" y="583407"/>
            <a:ext cx="9144000" cy="7144"/>
          </a:xfrm>
          <a:prstGeom prst="line">
            <a:avLst/>
          </a:prstGeom>
          <a:ln>
            <a:solidFill>
              <a:schemeClr val="accent6">
                <a:lumMod val="60000"/>
                <a:lumOff val="40000"/>
              </a:schemeClr>
            </a:solidFill>
          </a:ln>
        </p:spPr>
        <p:style>
          <a:lnRef idx="3">
            <a:schemeClr val="accent6"/>
          </a:lnRef>
          <a:fillRef idx="0">
            <a:schemeClr val="accent6"/>
          </a:fillRef>
          <a:effectRef idx="2">
            <a:schemeClr val="accent6"/>
          </a:effectRef>
          <a:fontRef idx="minor">
            <a:schemeClr val="tx1"/>
          </a:fontRef>
        </p:style>
      </p:cxnSp>
      <p:pic>
        <p:nvPicPr>
          <p:cNvPr id="9" name="图片 9"/>
          <p:cNvPicPr>
            <a:picLocks noChangeAspect="1"/>
          </p:cNvPicPr>
          <p:nvPr userDrawn="1"/>
        </p:nvPicPr>
        <p:blipFill>
          <a:blip r:embed="rId6" cstate="print"/>
          <a:srcRect/>
          <a:stretch>
            <a:fillRect/>
          </a:stretch>
        </p:blipFill>
        <p:spPr bwMode="auto">
          <a:xfrm>
            <a:off x="6659570" y="-107156"/>
            <a:ext cx="2484437" cy="681038"/>
          </a:xfrm>
          <a:prstGeom prst="rect">
            <a:avLst/>
          </a:prstGeom>
          <a:noFill/>
          <a:ln w="9525">
            <a:noFill/>
            <a:miter lim="800000"/>
            <a:headEnd/>
            <a:tailEnd/>
          </a:ln>
        </p:spPr>
      </p:pic>
      <p:pic>
        <p:nvPicPr>
          <p:cNvPr id="10" name="图片 7"/>
          <p:cNvPicPr>
            <a:picLocks noChangeAspect="1"/>
          </p:cNvPicPr>
          <p:nvPr userDrawn="1"/>
        </p:nvPicPr>
        <p:blipFill>
          <a:blip r:embed="rId7" cstate="print">
            <a:clrChange>
              <a:clrFrom>
                <a:srgbClr val="004A87"/>
              </a:clrFrom>
              <a:clrTo>
                <a:srgbClr val="004A87">
                  <a:alpha val="0"/>
                </a:srgbClr>
              </a:clrTo>
            </a:clrChange>
          </a:blip>
          <a:srcRect/>
          <a:stretch>
            <a:fillRect/>
          </a:stretch>
        </p:blipFill>
        <p:spPr bwMode="auto">
          <a:xfrm>
            <a:off x="752481" y="346476"/>
            <a:ext cx="1516063" cy="207169"/>
          </a:xfrm>
          <a:prstGeom prst="rect">
            <a:avLst/>
          </a:prstGeom>
          <a:noFill/>
          <a:ln w="9525">
            <a:noFill/>
            <a:miter lim="800000"/>
            <a:headEnd/>
            <a:tailEnd/>
          </a:ln>
        </p:spPr>
      </p:pic>
      <p:sp>
        <p:nvSpPr>
          <p:cNvPr id="2" name="标题 1"/>
          <p:cNvSpPr>
            <a:spLocks noGrp="1"/>
          </p:cNvSpPr>
          <p:nvPr>
            <p:ph type="ctrTitle"/>
          </p:nvPr>
        </p:nvSpPr>
        <p:spPr>
          <a:xfrm>
            <a:off x="714348" y="2089544"/>
            <a:ext cx="7772400" cy="1102519"/>
          </a:xfrm>
          <a:prstGeom prst="rect">
            <a:avLst/>
          </a:prstGeom>
        </p:spPr>
        <p:txBody>
          <a:bodyPr/>
          <a:lstStyle>
            <a:lvl1pPr algn="l">
              <a:defRPr b="1">
                <a:solidFill>
                  <a:schemeClr val="tx2"/>
                </a:solidFill>
                <a:latin typeface="微软雅黑" pitchFamily="34" charset="-122"/>
                <a:ea typeface="微软雅黑" pitchFamily="34" charset="-122"/>
              </a:defRPr>
            </a:lvl1pPr>
          </a:lstStyle>
          <a:p>
            <a:r>
              <a:rPr lang="zh-CN" altLang="en-US" dirty="0"/>
              <a:t>单击此处编辑母版标题样式</a:t>
            </a:r>
          </a:p>
        </p:txBody>
      </p:sp>
      <p:sp>
        <p:nvSpPr>
          <p:cNvPr id="3" name="副标题 2"/>
          <p:cNvSpPr>
            <a:spLocks noGrp="1"/>
          </p:cNvSpPr>
          <p:nvPr>
            <p:ph type="subTitle" idx="1"/>
          </p:nvPr>
        </p:nvSpPr>
        <p:spPr>
          <a:xfrm>
            <a:off x="714348" y="2786064"/>
            <a:ext cx="6400800" cy="1314450"/>
          </a:xfrm>
          <a:prstGeom prst="rect">
            <a:avLst/>
          </a:prstGeom>
        </p:spPr>
        <p:txBody>
          <a:bodyPr/>
          <a:lstStyle>
            <a:lvl1pPr marL="0" indent="0" algn="l">
              <a:buNone/>
              <a:defRPr b="1">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dirty="0"/>
              <a:t>单击此处编辑母版副标题样式</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pic>
        <p:nvPicPr>
          <p:cNvPr id="5" name="图片 1" descr="PPT.jpg"/>
          <p:cNvPicPr>
            <a:picLocks noChangeAspect="1"/>
          </p:cNvPicPr>
          <p:nvPr userDrawn="1"/>
        </p:nvPicPr>
        <p:blipFill>
          <a:blip r:embed="rId2" cstate="print"/>
          <a:srcRect b="20924"/>
          <a:stretch>
            <a:fillRect/>
          </a:stretch>
        </p:blipFill>
        <p:spPr bwMode="auto">
          <a:xfrm>
            <a:off x="0" y="0"/>
            <a:ext cx="9144000" cy="5143500"/>
          </a:xfrm>
          <a:prstGeom prst="rect">
            <a:avLst/>
          </a:prstGeom>
          <a:noFill/>
          <a:ln w="9525">
            <a:noFill/>
            <a:miter lim="800000"/>
            <a:headEnd/>
            <a:tailEnd/>
          </a:ln>
        </p:spPr>
      </p:pic>
      <p:pic>
        <p:nvPicPr>
          <p:cNvPr id="6" name="图片 2" descr="PPT.jpg"/>
          <p:cNvPicPr>
            <a:picLocks noChangeAspect="1"/>
          </p:cNvPicPr>
          <p:nvPr userDrawn="1"/>
        </p:nvPicPr>
        <p:blipFill>
          <a:blip r:embed="rId2" cstate="print"/>
          <a:srcRect b="20924"/>
          <a:stretch>
            <a:fillRect/>
          </a:stretch>
        </p:blipFill>
        <p:spPr bwMode="auto">
          <a:xfrm>
            <a:off x="0" y="0"/>
            <a:ext cx="9144000" cy="5143500"/>
          </a:xfrm>
          <a:prstGeom prst="rect">
            <a:avLst/>
          </a:prstGeom>
          <a:noFill/>
          <a:ln w="9525">
            <a:noFill/>
            <a:miter lim="800000"/>
            <a:headEnd/>
            <a:tailEnd/>
          </a:ln>
        </p:spPr>
      </p:pic>
      <p:pic>
        <p:nvPicPr>
          <p:cNvPr id="7" name="图片 3"/>
          <p:cNvPicPr>
            <a:picLocks noChangeAspect="1"/>
          </p:cNvPicPr>
          <p:nvPr userDrawn="1"/>
        </p:nvPicPr>
        <p:blipFill>
          <a:blip r:embed="rId3" cstate="print"/>
          <a:srcRect/>
          <a:stretch>
            <a:fillRect/>
          </a:stretch>
        </p:blipFill>
        <p:spPr bwMode="auto">
          <a:xfrm>
            <a:off x="0" y="0"/>
            <a:ext cx="9144000" cy="590550"/>
          </a:xfrm>
          <a:prstGeom prst="rect">
            <a:avLst/>
          </a:prstGeom>
          <a:noFill/>
          <a:ln w="9525">
            <a:noFill/>
            <a:miter lim="800000"/>
            <a:headEnd/>
            <a:tailEnd/>
          </a:ln>
        </p:spPr>
      </p:pic>
      <p:grpSp>
        <p:nvGrpSpPr>
          <p:cNvPr id="8" name="组合 4"/>
          <p:cNvGrpSpPr>
            <a:grpSpLocks/>
          </p:cNvGrpSpPr>
          <p:nvPr userDrawn="1"/>
        </p:nvGrpSpPr>
        <p:grpSpPr bwMode="auto">
          <a:xfrm>
            <a:off x="107956" y="10720"/>
            <a:ext cx="2671763" cy="563165"/>
            <a:chOff x="107504" y="14388"/>
            <a:chExt cx="2672072" cy="750316"/>
          </a:xfrm>
        </p:grpSpPr>
        <p:pic>
          <p:nvPicPr>
            <p:cNvPr id="9" name="图片 5"/>
            <p:cNvPicPr>
              <a:picLocks noChangeAspect="1"/>
            </p:cNvPicPr>
            <p:nvPr userDrawn="1"/>
          </p:nvPicPr>
          <p:blipFill>
            <a:blip r:embed="rId4" cstate="print">
              <a:clrChange>
                <a:clrFrom>
                  <a:srgbClr val="004A87"/>
                </a:clrFrom>
                <a:clrTo>
                  <a:srgbClr val="004A87">
                    <a:alpha val="0"/>
                  </a:srgbClr>
                </a:clrTo>
              </a:clrChange>
            </a:blip>
            <a:srcRect/>
            <a:stretch>
              <a:fillRect/>
            </a:stretch>
          </p:blipFill>
          <p:spPr bwMode="auto">
            <a:xfrm>
              <a:off x="668497" y="14388"/>
              <a:ext cx="2111079" cy="750316"/>
            </a:xfrm>
            <a:prstGeom prst="rect">
              <a:avLst/>
            </a:prstGeom>
            <a:noFill/>
            <a:ln w="9525">
              <a:noFill/>
              <a:miter lim="800000"/>
              <a:headEnd/>
              <a:tailEnd/>
            </a:ln>
          </p:spPr>
        </p:pic>
        <p:pic>
          <p:nvPicPr>
            <p:cNvPr id="10" name="图片 6"/>
            <p:cNvPicPr>
              <a:picLocks noChangeAspect="1"/>
            </p:cNvPicPr>
            <p:nvPr userDrawn="1"/>
          </p:nvPicPr>
          <p:blipFill>
            <a:blip r:embed="rId5" cstate="print">
              <a:clrChange>
                <a:clrFrom>
                  <a:srgbClr val="005188"/>
                </a:clrFrom>
                <a:clrTo>
                  <a:srgbClr val="005188">
                    <a:alpha val="0"/>
                  </a:srgbClr>
                </a:clrTo>
              </a:clrChange>
            </a:blip>
            <a:srcRect/>
            <a:stretch>
              <a:fillRect/>
            </a:stretch>
          </p:blipFill>
          <p:spPr bwMode="auto">
            <a:xfrm>
              <a:off x="107504" y="75497"/>
              <a:ext cx="593794" cy="610292"/>
            </a:xfrm>
            <a:prstGeom prst="rect">
              <a:avLst/>
            </a:prstGeom>
            <a:noFill/>
            <a:ln w="9525">
              <a:noFill/>
              <a:miter lim="800000"/>
              <a:headEnd/>
              <a:tailEnd/>
            </a:ln>
          </p:spPr>
        </p:pic>
      </p:grpSp>
      <p:cxnSp>
        <p:nvCxnSpPr>
          <p:cNvPr id="11" name="直接连接符 10"/>
          <p:cNvCxnSpPr/>
          <p:nvPr userDrawn="1"/>
        </p:nvCxnSpPr>
        <p:spPr>
          <a:xfrm flipV="1">
            <a:off x="0" y="583407"/>
            <a:ext cx="9144000" cy="7144"/>
          </a:xfrm>
          <a:prstGeom prst="line">
            <a:avLst/>
          </a:prstGeom>
          <a:ln>
            <a:solidFill>
              <a:schemeClr val="accent6">
                <a:lumMod val="60000"/>
                <a:lumOff val="40000"/>
              </a:schemeClr>
            </a:solidFill>
          </a:ln>
        </p:spPr>
        <p:style>
          <a:lnRef idx="3">
            <a:schemeClr val="accent6"/>
          </a:lnRef>
          <a:fillRef idx="0">
            <a:schemeClr val="accent6"/>
          </a:fillRef>
          <a:effectRef idx="2">
            <a:schemeClr val="accent6"/>
          </a:effectRef>
          <a:fontRef idx="minor">
            <a:schemeClr val="tx1"/>
          </a:fontRef>
        </p:style>
      </p:cxnSp>
      <p:pic>
        <p:nvPicPr>
          <p:cNvPr id="12" name="图片 9"/>
          <p:cNvPicPr>
            <a:picLocks noChangeAspect="1"/>
          </p:cNvPicPr>
          <p:nvPr userDrawn="1"/>
        </p:nvPicPr>
        <p:blipFill>
          <a:blip r:embed="rId6" cstate="print"/>
          <a:srcRect/>
          <a:stretch>
            <a:fillRect/>
          </a:stretch>
        </p:blipFill>
        <p:spPr bwMode="auto">
          <a:xfrm>
            <a:off x="6659570" y="-107156"/>
            <a:ext cx="2484437" cy="681038"/>
          </a:xfrm>
          <a:prstGeom prst="rect">
            <a:avLst/>
          </a:prstGeom>
          <a:noFill/>
          <a:ln w="9525">
            <a:noFill/>
            <a:miter lim="800000"/>
            <a:headEnd/>
            <a:tailEnd/>
          </a:ln>
        </p:spPr>
      </p:pic>
      <p:sp>
        <p:nvSpPr>
          <p:cNvPr id="2" name="标题 1"/>
          <p:cNvSpPr>
            <a:spLocks noGrp="1"/>
          </p:cNvSpPr>
          <p:nvPr>
            <p:ph type="title"/>
          </p:nvPr>
        </p:nvSpPr>
        <p:spPr>
          <a:xfrm>
            <a:off x="428596" y="589346"/>
            <a:ext cx="8229600" cy="857250"/>
          </a:xfrm>
          <a:prstGeom prst="rect">
            <a:avLst/>
          </a:prstGeom>
        </p:spPr>
        <p:txBody>
          <a:bodyPr>
            <a:normAutofit/>
          </a:bodyPr>
          <a:lstStyle>
            <a:lvl1pPr algn="l">
              <a:defRPr sz="3200" b="1">
                <a:effectLst/>
                <a:latin typeface="黑体" pitchFamily="49" charset="-122"/>
                <a:ea typeface="黑体" pitchFamily="49" charset="-122"/>
              </a:defRPr>
            </a:lvl1pPr>
          </a:lstStyle>
          <a:p>
            <a:r>
              <a:rPr lang="zh-CN" altLang="en-US" dirty="0"/>
              <a:t>单击此处编辑母版标题样式</a:t>
            </a:r>
          </a:p>
        </p:txBody>
      </p:sp>
      <p:sp>
        <p:nvSpPr>
          <p:cNvPr id="3" name="内容占位符 2"/>
          <p:cNvSpPr>
            <a:spLocks noGrp="1"/>
          </p:cNvSpPr>
          <p:nvPr>
            <p:ph idx="1"/>
          </p:nvPr>
        </p:nvSpPr>
        <p:spPr>
          <a:xfrm>
            <a:off x="457200" y="1200151"/>
            <a:ext cx="8229600" cy="3394472"/>
          </a:xfrm>
          <a:prstGeom prst="rect">
            <a:avLst/>
          </a:prstGeom>
        </p:spPr>
        <p:txBody>
          <a:bodyPr/>
          <a:lstStyle>
            <a:lvl1pPr>
              <a:defRPr>
                <a:latin typeface="黑体" pitchFamily="49" charset="-122"/>
                <a:ea typeface="黑体" pitchFamily="49" charset="-122"/>
              </a:defRPr>
            </a:lvl1pPr>
            <a:lvl2pPr>
              <a:defRPr>
                <a:latin typeface="黑体" pitchFamily="49" charset="-122"/>
                <a:ea typeface="黑体" pitchFamily="49" charset="-122"/>
              </a:defRPr>
            </a:lvl2pPr>
            <a:lvl3pPr>
              <a:defRPr>
                <a:latin typeface="黑体" pitchFamily="49" charset="-122"/>
                <a:ea typeface="黑体" pitchFamily="49" charset="-122"/>
              </a:defRPr>
            </a:lvl3pPr>
            <a:lvl4pPr>
              <a:defRPr>
                <a:latin typeface="黑体" pitchFamily="49" charset="-122"/>
                <a:ea typeface="黑体" pitchFamily="49" charset="-122"/>
              </a:defRPr>
            </a:lvl4pPr>
            <a:lvl5pPr>
              <a:defRPr>
                <a:latin typeface="黑体" pitchFamily="49" charset="-122"/>
                <a:ea typeface="黑体" pitchFamily="49" charset="-122"/>
              </a:defRPr>
            </a:lvl5pPr>
          </a:lstStyle>
          <a:p>
            <a:pPr lvl="0"/>
            <a:r>
              <a:rPr lang="zh-CN" altLang="en-US" dirty="0"/>
              <a:t>单击此处编辑母版文本样式</a:t>
            </a:r>
          </a:p>
        </p:txBody>
      </p:sp>
      <p:sp>
        <p:nvSpPr>
          <p:cNvPr id="18" name="内容占位符 2"/>
          <p:cNvSpPr>
            <a:spLocks noGrp="1"/>
          </p:cNvSpPr>
          <p:nvPr>
            <p:ph idx="13"/>
          </p:nvPr>
        </p:nvSpPr>
        <p:spPr>
          <a:xfrm>
            <a:off x="323850" y="1600200"/>
            <a:ext cx="8064500" cy="2700338"/>
          </a:xfrm>
          <a:prstGeom prst="rect">
            <a:avLst/>
          </a:prstGeom>
        </p:spPr>
        <p:txBody>
          <a:bodyPr/>
          <a:lstStyle>
            <a:lvl1pPr>
              <a:defRPr b="1">
                <a:solidFill>
                  <a:srgbClr val="00478B"/>
                </a:solidFill>
                <a:latin typeface="微软雅黑" pitchFamily="34" charset="-122"/>
                <a:ea typeface="微软雅黑" pitchFamily="34" charset="-122"/>
              </a:defRPr>
            </a:lvl1pPr>
            <a:lvl2pPr>
              <a:defRPr b="1">
                <a:solidFill>
                  <a:srgbClr val="00478B"/>
                </a:solidFill>
                <a:latin typeface="微软雅黑" pitchFamily="34" charset="-122"/>
                <a:ea typeface="微软雅黑" pitchFamily="34" charset="-122"/>
              </a:defRPr>
            </a:lvl2pPr>
            <a:lvl3pPr>
              <a:defRPr b="1">
                <a:solidFill>
                  <a:srgbClr val="00478B"/>
                </a:solidFill>
                <a:latin typeface="微软雅黑" pitchFamily="34" charset="-122"/>
                <a:ea typeface="微软雅黑" pitchFamily="34" charset="-122"/>
              </a:defRPr>
            </a:lvl3pPr>
            <a:lvl4pPr>
              <a:defRPr b="1">
                <a:solidFill>
                  <a:srgbClr val="00478B"/>
                </a:solidFill>
                <a:latin typeface="微软雅黑" pitchFamily="34" charset="-122"/>
                <a:ea typeface="微软雅黑" pitchFamily="34" charset="-122"/>
              </a:defRPr>
            </a:lvl4pPr>
            <a:lvl5pPr>
              <a:defRPr b="1">
                <a:solidFill>
                  <a:srgbClr val="00478B"/>
                </a:solidFill>
                <a:latin typeface="微软雅黑" pitchFamily="34" charset="-122"/>
                <a:ea typeface="微软雅黑"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13" name="灯片编号占位符 5"/>
          <p:cNvSpPr>
            <a:spLocks noGrp="1"/>
          </p:cNvSpPr>
          <p:nvPr>
            <p:ph type="sldNum" sz="quarter" idx="14"/>
          </p:nvPr>
        </p:nvSpPr>
        <p:spPr>
          <a:xfrm>
            <a:off x="6553200" y="4714875"/>
            <a:ext cx="2133600" cy="273844"/>
          </a:xfrm>
          <a:prstGeom prst="rect">
            <a:avLst/>
          </a:prstGeom>
        </p:spPr>
        <p:txBody>
          <a:bodyPr/>
          <a:lstStyle>
            <a:lvl1pPr algn="r" fontAlgn="auto">
              <a:spcBef>
                <a:spcPts val="0"/>
              </a:spcBef>
              <a:spcAft>
                <a:spcPts val="0"/>
              </a:spcAft>
              <a:defRPr>
                <a:solidFill>
                  <a:schemeClr val="tx1"/>
                </a:solidFill>
                <a:effectLst/>
                <a:latin typeface="Times New Roman" pitchFamily="18" charset="0"/>
                <a:ea typeface="+mn-ea"/>
                <a:cs typeface="Times New Roman" pitchFamily="18" charset="0"/>
              </a:defRPr>
            </a:lvl1pPr>
          </a:lstStyle>
          <a:p>
            <a:pPr>
              <a:defRPr/>
            </a:pPr>
            <a:fld id="{CF750485-14DD-4A27-A841-B6DCC377FD08}" type="slidenum">
              <a:rPr lang="zh-CN" altLang="en-US"/>
              <a:pPr>
                <a:defRPr/>
              </a:pPr>
              <a:t>‹#›</a:t>
            </a:fld>
            <a:endParaRPr lang="zh-CN" altLang="en-US" dirty="0"/>
          </a:p>
        </p:txBody>
      </p:sp>
      <p:sp>
        <p:nvSpPr>
          <p:cNvPr id="14" name="Rectangle 4"/>
          <p:cNvSpPr>
            <a:spLocks noGrp="1" noChangeArrowheads="1"/>
          </p:cNvSpPr>
          <p:nvPr>
            <p:ph type="dt" sz="half" idx="15"/>
          </p:nvPr>
        </p:nvSpPr>
        <p:spPr>
          <a:xfrm>
            <a:off x="457200" y="4683919"/>
            <a:ext cx="2133600" cy="357188"/>
          </a:xfrm>
          <a:prstGeom prst="rect">
            <a:avLst/>
          </a:prstGeom>
        </p:spPr>
        <p:txBody>
          <a:bodyPr/>
          <a:lstStyle>
            <a:lvl1pPr fontAlgn="auto">
              <a:spcBef>
                <a:spcPts val="0"/>
              </a:spcBef>
              <a:spcAft>
                <a:spcPts val="0"/>
              </a:spcAft>
              <a:defRPr b="1">
                <a:solidFill>
                  <a:srgbClr val="00478B"/>
                </a:solidFill>
                <a:latin typeface="微软雅黑" pitchFamily="34" charset="-122"/>
                <a:ea typeface="微软雅黑" pitchFamily="34" charset="-122"/>
              </a:defRPr>
            </a:lvl1pPr>
          </a:lstStyle>
          <a:p>
            <a:pPr>
              <a:defRPr/>
            </a:pPr>
            <a:endParaRPr lang="en-US" altLang="zh-CN"/>
          </a:p>
        </p:txBody>
      </p:sp>
      <p:sp>
        <p:nvSpPr>
          <p:cNvPr id="15" name="Rectangle 5"/>
          <p:cNvSpPr>
            <a:spLocks noGrp="1" noChangeArrowheads="1"/>
          </p:cNvSpPr>
          <p:nvPr>
            <p:ph type="ftr" sz="quarter" idx="16"/>
          </p:nvPr>
        </p:nvSpPr>
        <p:spPr>
          <a:xfrm>
            <a:off x="3124200" y="4683919"/>
            <a:ext cx="2895600" cy="357188"/>
          </a:xfrm>
          <a:prstGeom prst="rect">
            <a:avLst/>
          </a:prstGeom>
        </p:spPr>
        <p:txBody>
          <a:bodyPr/>
          <a:lstStyle>
            <a:lvl1pPr fontAlgn="auto">
              <a:spcBef>
                <a:spcPts val="0"/>
              </a:spcBef>
              <a:spcAft>
                <a:spcPts val="0"/>
              </a:spcAft>
              <a:defRPr b="1">
                <a:solidFill>
                  <a:srgbClr val="00478B"/>
                </a:solidFill>
                <a:latin typeface="微软雅黑" pitchFamily="34" charset="-122"/>
                <a:ea typeface="微软雅黑" pitchFamily="34" charset="-122"/>
              </a:defRPr>
            </a:lvl1pPr>
          </a:lstStyle>
          <a:p>
            <a:pPr>
              <a:defRPr/>
            </a:pPr>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pic>
        <p:nvPicPr>
          <p:cNvPr id="6" name="图片 1" descr="PPT.jpg"/>
          <p:cNvPicPr>
            <a:picLocks noChangeAspect="1"/>
          </p:cNvPicPr>
          <p:nvPr userDrawn="1"/>
        </p:nvPicPr>
        <p:blipFill>
          <a:blip r:embed="rId2" cstate="print"/>
          <a:srcRect b="20924"/>
          <a:stretch>
            <a:fillRect/>
          </a:stretch>
        </p:blipFill>
        <p:spPr bwMode="auto">
          <a:xfrm>
            <a:off x="0" y="0"/>
            <a:ext cx="9144000" cy="5143500"/>
          </a:xfrm>
          <a:prstGeom prst="rect">
            <a:avLst/>
          </a:prstGeom>
          <a:noFill/>
          <a:ln w="9525">
            <a:noFill/>
            <a:miter lim="800000"/>
            <a:headEnd/>
            <a:tailEnd/>
          </a:ln>
        </p:spPr>
      </p:pic>
      <p:pic>
        <p:nvPicPr>
          <p:cNvPr id="7" name="图片 2" descr="PPT.jpg"/>
          <p:cNvPicPr>
            <a:picLocks noChangeAspect="1"/>
          </p:cNvPicPr>
          <p:nvPr userDrawn="1"/>
        </p:nvPicPr>
        <p:blipFill>
          <a:blip r:embed="rId2" cstate="print"/>
          <a:srcRect b="20924"/>
          <a:stretch>
            <a:fillRect/>
          </a:stretch>
        </p:blipFill>
        <p:spPr bwMode="auto">
          <a:xfrm>
            <a:off x="0" y="0"/>
            <a:ext cx="9144000" cy="5143500"/>
          </a:xfrm>
          <a:prstGeom prst="rect">
            <a:avLst/>
          </a:prstGeom>
          <a:noFill/>
          <a:ln w="9525">
            <a:noFill/>
            <a:miter lim="800000"/>
            <a:headEnd/>
            <a:tailEnd/>
          </a:ln>
        </p:spPr>
      </p:pic>
      <p:pic>
        <p:nvPicPr>
          <p:cNvPr id="8" name="图片 3"/>
          <p:cNvPicPr>
            <a:picLocks noChangeAspect="1"/>
          </p:cNvPicPr>
          <p:nvPr userDrawn="1"/>
        </p:nvPicPr>
        <p:blipFill>
          <a:blip r:embed="rId3" cstate="print"/>
          <a:srcRect/>
          <a:stretch>
            <a:fillRect/>
          </a:stretch>
        </p:blipFill>
        <p:spPr bwMode="auto">
          <a:xfrm>
            <a:off x="0" y="0"/>
            <a:ext cx="9144000" cy="590550"/>
          </a:xfrm>
          <a:prstGeom prst="rect">
            <a:avLst/>
          </a:prstGeom>
          <a:noFill/>
          <a:ln w="9525">
            <a:noFill/>
            <a:miter lim="800000"/>
            <a:headEnd/>
            <a:tailEnd/>
          </a:ln>
        </p:spPr>
      </p:pic>
      <p:grpSp>
        <p:nvGrpSpPr>
          <p:cNvPr id="9" name="组合 4"/>
          <p:cNvGrpSpPr>
            <a:grpSpLocks/>
          </p:cNvGrpSpPr>
          <p:nvPr userDrawn="1"/>
        </p:nvGrpSpPr>
        <p:grpSpPr bwMode="auto">
          <a:xfrm>
            <a:off x="107956" y="10720"/>
            <a:ext cx="2671763" cy="563165"/>
            <a:chOff x="107504" y="14388"/>
            <a:chExt cx="2672072" cy="750316"/>
          </a:xfrm>
        </p:grpSpPr>
        <p:pic>
          <p:nvPicPr>
            <p:cNvPr id="10" name="图片 5"/>
            <p:cNvPicPr>
              <a:picLocks noChangeAspect="1"/>
            </p:cNvPicPr>
            <p:nvPr userDrawn="1"/>
          </p:nvPicPr>
          <p:blipFill>
            <a:blip r:embed="rId4" cstate="print">
              <a:clrChange>
                <a:clrFrom>
                  <a:srgbClr val="004A87"/>
                </a:clrFrom>
                <a:clrTo>
                  <a:srgbClr val="004A87">
                    <a:alpha val="0"/>
                  </a:srgbClr>
                </a:clrTo>
              </a:clrChange>
            </a:blip>
            <a:srcRect/>
            <a:stretch>
              <a:fillRect/>
            </a:stretch>
          </p:blipFill>
          <p:spPr bwMode="auto">
            <a:xfrm>
              <a:off x="668497" y="14388"/>
              <a:ext cx="2111079" cy="750316"/>
            </a:xfrm>
            <a:prstGeom prst="rect">
              <a:avLst/>
            </a:prstGeom>
            <a:noFill/>
            <a:ln w="9525">
              <a:noFill/>
              <a:miter lim="800000"/>
              <a:headEnd/>
              <a:tailEnd/>
            </a:ln>
          </p:spPr>
        </p:pic>
        <p:pic>
          <p:nvPicPr>
            <p:cNvPr id="11" name="图片 6"/>
            <p:cNvPicPr>
              <a:picLocks noChangeAspect="1"/>
            </p:cNvPicPr>
            <p:nvPr userDrawn="1"/>
          </p:nvPicPr>
          <p:blipFill>
            <a:blip r:embed="rId5" cstate="print">
              <a:clrChange>
                <a:clrFrom>
                  <a:srgbClr val="005188"/>
                </a:clrFrom>
                <a:clrTo>
                  <a:srgbClr val="005188">
                    <a:alpha val="0"/>
                  </a:srgbClr>
                </a:clrTo>
              </a:clrChange>
            </a:blip>
            <a:srcRect/>
            <a:stretch>
              <a:fillRect/>
            </a:stretch>
          </p:blipFill>
          <p:spPr bwMode="auto">
            <a:xfrm>
              <a:off x="107504" y="75497"/>
              <a:ext cx="593794" cy="610292"/>
            </a:xfrm>
            <a:prstGeom prst="rect">
              <a:avLst/>
            </a:prstGeom>
            <a:noFill/>
            <a:ln w="9525">
              <a:noFill/>
              <a:miter lim="800000"/>
              <a:headEnd/>
              <a:tailEnd/>
            </a:ln>
          </p:spPr>
        </p:pic>
      </p:grpSp>
      <p:cxnSp>
        <p:nvCxnSpPr>
          <p:cNvPr id="12" name="直接连接符 11"/>
          <p:cNvCxnSpPr/>
          <p:nvPr userDrawn="1"/>
        </p:nvCxnSpPr>
        <p:spPr>
          <a:xfrm flipV="1">
            <a:off x="0" y="583407"/>
            <a:ext cx="9144000" cy="7144"/>
          </a:xfrm>
          <a:prstGeom prst="line">
            <a:avLst/>
          </a:prstGeom>
          <a:ln>
            <a:solidFill>
              <a:schemeClr val="accent6">
                <a:lumMod val="60000"/>
                <a:lumOff val="40000"/>
              </a:schemeClr>
            </a:solidFill>
          </a:ln>
        </p:spPr>
        <p:style>
          <a:lnRef idx="3">
            <a:schemeClr val="accent6"/>
          </a:lnRef>
          <a:fillRef idx="0">
            <a:schemeClr val="accent6"/>
          </a:fillRef>
          <a:effectRef idx="2">
            <a:schemeClr val="accent6"/>
          </a:effectRef>
          <a:fontRef idx="minor">
            <a:schemeClr val="tx1"/>
          </a:fontRef>
        </p:style>
      </p:cxnSp>
      <p:pic>
        <p:nvPicPr>
          <p:cNvPr id="13" name="图片 9"/>
          <p:cNvPicPr>
            <a:picLocks noChangeAspect="1"/>
          </p:cNvPicPr>
          <p:nvPr userDrawn="1"/>
        </p:nvPicPr>
        <p:blipFill>
          <a:blip r:embed="rId6" cstate="print"/>
          <a:srcRect/>
          <a:stretch>
            <a:fillRect/>
          </a:stretch>
        </p:blipFill>
        <p:spPr bwMode="auto">
          <a:xfrm>
            <a:off x="6659570" y="-107156"/>
            <a:ext cx="2484437" cy="681038"/>
          </a:xfrm>
          <a:prstGeom prst="rect">
            <a:avLst/>
          </a:prstGeom>
          <a:noFill/>
          <a:ln w="9525">
            <a:noFill/>
            <a:miter lim="800000"/>
            <a:headEnd/>
            <a:tailEnd/>
          </a:ln>
        </p:spPr>
      </p:pic>
      <p:sp>
        <p:nvSpPr>
          <p:cNvPr id="14" name="标题 1"/>
          <p:cNvSpPr txBox="1">
            <a:spLocks/>
          </p:cNvSpPr>
          <p:nvPr userDrawn="1"/>
        </p:nvSpPr>
        <p:spPr>
          <a:xfrm>
            <a:off x="250825" y="872731"/>
            <a:ext cx="8229600" cy="564356"/>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zh-CN" altLang="en-US" sz="3200" b="1" dirty="0">
                <a:solidFill>
                  <a:srgbClr val="00478B"/>
                </a:solidFill>
                <a:latin typeface="微软雅黑" pitchFamily="34" charset="-122"/>
                <a:ea typeface="微软雅黑" pitchFamily="34" charset="-122"/>
                <a:cs typeface="+mn-cs"/>
              </a:rPr>
              <a:t>单击此处编辑母版标题样式</a:t>
            </a:r>
          </a:p>
        </p:txBody>
      </p:sp>
      <p:sp>
        <p:nvSpPr>
          <p:cNvPr id="2" name="标题 1"/>
          <p:cNvSpPr>
            <a:spLocks noGrp="1"/>
          </p:cNvSpPr>
          <p:nvPr>
            <p:ph type="title"/>
          </p:nvPr>
        </p:nvSpPr>
        <p:spPr>
          <a:xfrm>
            <a:off x="428596" y="589346"/>
            <a:ext cx="8229600" cy="857250"/>
          </a:xfrm>
          <a:prstGeom prst="rect">
            <a:avLst/>
          </a:prstGeom>
        </p:spPr>
        <p:txBody>
          <a:bodyPr>
            <a:normAutofit/>
          </a:bodyPr>
          <a:lstStyle>
            <a:lvl1pPr algn="l">
              <a:defRPr sz="3200" b="1">
                <a:effectLst/>
                <a:latin typeface="黑体" pitchFamily="49" charset="-122"/>
                <a:ea typeface="黑体" pitchFamily="49" charset="-122"/>
              </a:defRPr>
            </a:lvl1pPr>
          </a:lstStyle>
          <a:p>
            <a:r>
              <a:rPr lang="zh-CN" altLang="en-US" dirty="0"/>
              <a:t>单击此处编辑母版标题样式</a:t>
            </a:r>
          </a:p>
        </p:txBody>
      </p:sp>
      <p:sp>
        <p:nvSpPr>
          <p:cNvPr id="3" name="内容占位符 2"/>
          <p:cNvSpPr>
            <a:spLocks noGrp="1"/>
          </p:cNvSpPr>
          <p:nvPr>
            <p:ph idx="1"/>
          </p:nvPr>
        </p:nvSpPr>
        <p:spPr>
          <a:xfrm>
            <a:off x="457200" y="1200151"/>
            <a:ext cx="8229600" cy="3394472"/>
          </a:xfrm>
          <a:prstGeom prst="rect">
            <a:avLst/>
          </a:prstGeom>
        </p:spPr>
        <p:txBody>
          <a:bodyPr/>
          <a:lstStyle>
            <a:lvl1pPr>
              <a:defRPr>
                <a:latin typeface="黑体" pitchFamily="49" charset="-122"/>
                <a:ea typeface="黑体" pitchFamily="49" charset="-122"/>
              </a:defRPr>
            </a:lvl1pPr>
            <a:lvl2pPr>
              <a:defRPr>
                <a:latin typeface="黑体" pitchFamily="49" charset="-122"/>
                <a:ea typeface="黑体" pitchFamily="49" charset="-122"/>
              </a:defRPr>
            </a:lvl2pPr>
            <a:lvl3pPr>
              <a:defRPr>
                <a:latin typeface="黑体" pitchFamily="49" charset="-122"/>
                <a:ea typeface="黑体" pitchFamily="49" charset="-122"/>
              </a:defRPr>
            </a:lvl3pPr>
            <a:lvl4pPr>
              <a:defRPr>
                <a:latin typeface="黑体" pitchFamily="49" charset="-122"/>
                <a:ea typeface="黑体" pitchFamily="49" charset="-122"/>
              </a:defRPr>
            </a:lvl4pPr>
            <a:lvl5pPr>
              <a:defRPr>
                <a:latin typeface="黑体" pitchFamily="49" charset="-122"/>
                <a:ea typeface="黑体" pitchFamily="49" charset="-122"/>
              </a:defRPr>
            </a:lvl5pPr>
          </a:lstStyle>
          <a:p>
            <a:pPr lvl="0"/>
            <a:r>
              <a:rPr lang="zh-CN" altLang="en-US" dirty="0"/>
              <a:t>单击此处编辑母版文本样式</a:t>
            </a:r>
          </a:p>
        </p:txBody>
      </p:sp>
      <p:sp>
        <p:nvSpPr>
          <p:cNvPr id="23" name="内容占位符 2"/>
          <p:cNvSpPr>
            <a:spLocks noGrp="1"/>
          </p:cNvSpPr>
          <p:nvPr>
            <p:ph sz="half" idx="13"/>
          </p:nvPr>
        </p:nvSpPr>
        <p:spPr>
          <a:xfrm>
            <a:off x="323850" y="1600200"/>
            <a:ext cx="3956050" cy="2700338"/>
          </a:xfrm>
          <a:prstGeom prst="rect">
            <a:avLst/>
          </a:prstGeom>
        </p:spPr>
        <p:txBody>
          <a:bodyPr/>
          <a:lstStyle>
            <a:lvl1pPr>
              <a:defRPr sz="2800" b="1">
                <a:solidFill>
                  <a:srgbClr val="00478B"/>
                </a:solidFill>
                <a:latin typeface="微软雅黑" pitchFamily="34" charset="-122"/>
                <a:ea typeface="微软雅黑" pitchFamily="34" charset="-122"/>
              </a:defRPr>
            </a:lvl1pPr>
            <a:lvl2pPr>
              <a:defRPr sz="2400" b="1">
                <a:solidFill>
                  <a:srgbClr val="00478B"/>
                </a:solidFill>
                <a:latin typeface="微软雅黑" pitchFamily="34" charset="-122"/>
                <a:ea typeface="微软雅黑" pitchFamily="34" charset="-122"/>
              </a:defRPr>
            </a:lvl2pPr>
            <a:lvl3pPr>
              <a:defRPr sz="2000" b="1">
                <a:solidFill>
                  <a:srgbClr val="00478B"/>
                </a:solidFill>
                <a:latin typeface="微软雅黑" pitchFamily="34" charset="-122"/>
                <a:ea typeface="微软雅黑" pitchFamily="34" charset="-122"/>
              </a:defRPr>
            </a:lvl3pPr>
            <a:lvl4pPr>
              <a:defRPr sz="1800" b="1">
                <a:solidFill>
                  <a:srgbClr val="00478B"/>
                </a:solidFill>
                <a:latin typeface="微软雅黑" pitchFamily="34" charset="-122"/>
                <a:ea typeface="微软雅黑" pitchFamily="34" charset="-122"/>
              </a:defRPr>
            </a:lvl4pPr>
            <a:lvl5pPr>
              <a:defRPr sz="1800" b="1">
                <a:solidFill>
                  <a:srgbClr val="00478B"/>
                </a:solidFill>
                <a:latin typeface="微软雅黑" pitchFamily="34" charset="-122"/>
                <a:ea typeface="微软雅黑" pitchFamily="34" charset="-122"/>
              </a:defRPr>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24" name="内容占位符 3"/>
          <p:cNvSpPr>
            <a:spLocks noGrp="1"/>
          </p:cNvSpPr>
          <p:nvPr>
            <p:ph sz="half" idx="2"/>
          </p:nvPr>
        </p:nvSpPr>
        <p:spPr>
          <a:xfrm>
            <a:off x="4432300" y="1600200"/>
            <a:ext cx="3956050" cy="2700338"/>
          </a:xfrm>
          <a:prstGeom prst="rect">
            <a:avLst/>
          </a:prstGeom>
        </p:spPr>
        <p:txBody>
          <a:bodyPr/>
          <a:lstStyle>
            <a:lvl1pPr>
              <a:defRPr sz="2800" b="1">
                <a:solidFill>
                  <a:srgbClr val="00478B"/>
                </a:solidFill>
                <a:latin typeface="微软雅黑" pitchFamily="34" charset="-122"/>
                <a:ea typeface="微软雅黑" pitchFamily="34" charset="-122"/>
              </a:defRPr>
            </a:lvl1pPr>
            <a:lvl2pPr>
              <a:defRPr sz="2400" b="1">
                <a:solidFill>
                  <a:srgbClr val="00478B"/>
                </a:solidFill>
                <a:latin typeface="微软雅黑" pitchFamily="34" charset="-122"/>
                <a:ea typeface="微软雅黑" pitchFamily="34" charset="-122"/>
              </a:defRPr>
            </a:lvl2pPr>
            <a:lvl3pPr>
              <a:defRPr sz="2000" b="1">
                <a:solidFill>
                  <a:srgbClr val="00478B"/>
                </a:solidFill>
                <a:latin typeface="微软雅黑" pitchFamily="34" charset="-122"/>
                <a:ea typeface="微软雅黑" pitchFamily="34" charset="-122"/>
              </a:defRPr>
            </a:lvl3pPr>
            <a:lvl4pPr>
              <a:defRPr sz="1800" b="1">
                <a:solidFill>
                  <a:srgbClr val="00478B"/>
                </a:solidFill>
                <a:latin typeface="微软雅黑" pitchFamily="34" charset="-122"/>
                <a:ea typeface="微软雅黑" pitchFamily="34" charset="-122"/>
              </a:defRPr>
            </a:lvl4pPr>
            <a:lvl5pPr>
              <a:defRPr sz="1800" b="1">
                <a:solidFill>
                  <a:srgbClr val="00478B"/>
                </a:solidFill>
                <a:latin typeface="微软雅黑" pitchFamily="34" charset="-122"/>
                <a:ea typeface="微软雅黑" pitchFamily="34" charset="-122"/>
              </a:defRPr>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15" name="灯片编号占位符 5"/>
          <p:cNvSpPr>
            <a:spLocks noGrp="1"/>
          </p:cNvSpPr>
          <p:nvPr>
            <p:ph type="sldNum" sz="quarter" idx="14"/>
          </p:nvPr>
        </p:nvSpPr>
        <p:spPr>
          <a:xfrm>
            <a:off x="6553200" y="4714875"/>
            <a:ext cx="2133600" cy="273844"/>
          </a:xfrm>
          <a:prstGeom prst="rect">
            <a:avLst/>
          </a:prstGeom>
        </p:spPr>
        <p:txBody>
          <a:bodyPr/>
          <a:lstStyle>
            <a:lvl1pPr algn="r" fontAlgn="auto">
              <a:spcBef>
                <a:spcPts val="0"/>
              </a:spcBef>
              <a:spcAft>
                <a:spcPts val="0"/>
              </a:spcAft>
              <a:defRPr>
                <a:solidFill>
                  <a:schemeClr val="tx1"/>
                </a:solidFill>
                <a:effectLst/>
                <a:latin typeface="Times New Roman" pitchFamily="18" charset="0"/>
                <a:ea typeface="+mn-ea"/>
                <a:cs typeface="Times New Roman" pitchFamily="18" charset="0"/>
              </a:defRPr>
            </a:lvl1pPr>
          </a:lstStyle>
          <a:p>
            <a:pPr>
              <a:defRPr/>
            </a:pPr>
            <a:fld id="{0333B769-8789-418A-8D1B-DC353BB84CF1}" type="slidenum">
              <a:rPr lang="zh-CN" altLang="en-US"/>
              <a:pPr>
                <a:defRPr/>
              </a:pPr>
              <a:t>‹#›</a:t>
            </a:fld>
            <a:endParaRPr lang="zh-CN" altLang="en-US" dirty="0"/>
          </a:p>
        </p:txBody>
      </p:sp>
      <p:sp>
        <p:nvSpPr>
          <p:cNvPr id="16" name="Rectangle 4"/>
          <p:cNvSpPr>
            <a:spLocks noGrp="1" noChangeArrowheads="1"/>
          </p:cNvSpPr>
          <p:nvPr>
            <p:ph type="dt" sz="half" idx="15"/>
          </p:nvPr>
        </p:nvSpPr>
        <p:spPr>
          <a:xfrm>
            <a:off x="457200" y="4683919"/>
            <a:ext cx="2133600" cy="357188"/>
          </a:xfrm>
          <a:prstGeom prst="rect">
            <a:avLst/>
          </a:prstGeom>
        </p:spPr>
        <p:txBody>
          <a:bodyPr/>
          <a:lstStyle>
            <a:lvl1pPr fontAlgn="auto">
              <a:spcBef>
                <a:spcPts val="0"/>
              </a:spcBef>
              <a:spcAft>
                <a:spcPts val="0"/>
              </a:spcAft>
              <a:defRPr b="1">
                <a:solidFill>
                  <a:srgbClr val="00478B"/>
                </a:solidFill>
                <a:latin typeface="微软雅黑" pitchFamily="34" charset="-122"/>
                <a:ea typeface="微软雅黑" pitchFamily="34" charset="-122"/>
              </a:defRPr>
            </a:lvl1pPr>
          </a:lstStyle>
          <a:p>
            <a:pPr>
              <a:defRPr/>
            </a:pPr>
            <a:endParaRPr lang="en-US" altLang="zh-CN"/>
          </a:p>
        </p:txBody>
      </p:sp>
      <p:sp>
        <p:nvSpPr>
          <p:cNvPr id="17" name="Rectangle 5"/>
          <p:cNvSpPr>
            <a:spLocks noGrp="1" noChangeArrowheads="1"/>
          </p:cNvSpPr>
          <p:nvPr>
            <p:ph type="ftr" sz="quarter" idx="16"/>
          </p:nvPr>
        </p:nvSpPr>
        <p:spPr>
          <a:xfrm>
            <a:off x="3124200" y="4683919"/>
            <a:ext cx="2895600" cy="357188"/>
          </a:xfrm>
          <a:prstGeom prst="rect">
            <a:avLst/>
          </a:prstGeom>
        </p:spPr>
        <p:txBody>
          <a:bodyPr/>
          <a:lstStyle>
            <a:lvl1pPr fontAlgn="auto">
              <a:spcBef>
                <a:spcPts val="0"/>
              </a:spcBef>
              <a:spcAft>
                <a:spcPts val="0"/>
              </a:spcAft>
              <a:defRPr b="1">
                <a:solidFill>
                  <a:srgbClr val="00478B"/>
                </a:solidFill>
                <a:latin typeface="微软雅黑" pitchFamily="34" charset="-122"/>
                <a:ea typeface="微软雅黑" pitchFamily="34" charset="-122"/>
              </a:defRPr>
            </a:lvl1pPr>
          </a:lstStyle>
          <a:p>
            <a:pPr>
              <a:defRPr/>
            </a:pPr>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6"/>
          <p:cNvSpPr txBox="1">
            <a:spLocks noChangeArrowheads="1"/>
          </p:cNvSpPr>
          <p:nvPr/>
        </p:nvSpPr>
        <p:spPr bwMode="auto">
          <a:xfrm>
            <a:off x="3203848" y="2283718"/>
            <a:ext cx="4751388" cy="584775"/>
          </a:xfrm>
          <a:prstGeom prst="rect">
            <a:avLst/>
          </a:prstGeom>
          <a:noFill/>
          <a:ln w="9525">
            <a:noFill/>
            <a:miter lim="800000"/>
            <a:headEnd/>
            <a:tailEnd/>
          </a:ln>
        </p:spPr>
        <p:txBody>
          <a:bodyPr>
            <a:spAutoFit/>
          </a:bodyPr>
          <a:lstStyle/>
          <a:p>
            <a:pPr>
              <a:spcBef>
                <a:spcPct val="20000"/>
              </a:spcBef>
            </a:pPr>
            <a:r>
              <a:rPr lang="en-US" altLang="zh-CN" sz="3200" b="1" dirty="0" smtClean="0">
                <a:solidFill>
                  <a:schemeClr val="tx2"/>
                </a:solidFill>
                <a:latin typeface="黑体" pitchFamily="49" charset="-122"/>
                <a:ea typeface="黑体" pitchFamily="49" charset="-122"/>
              </a:rPr>
              <a:t>——</a:t>
            </a:r>
            <a:r>
              <a:rPr lang="zh-CN" altLang="en-US" sz="3200" b="1" dirty="0" smtClean="0">
                <a:solidFill>
                  <a:schemeClr val="tx2"/>
                </a:solidFill>
                <a:latin typeface="黑体" pitchFamily="49" charset="-122"/>
                <a:ea typeface="黑体" pitchFamily="49" charset="-122"/>
              </a:rPr>
              <a:t>规章制度类文书</a:t>
            </a:r>
            <a:endParaRPr lang="en-US" altLang="zh-CN" sz="3200" b="1" dirty="0">
              <a:solidFill>
                <a:schemeClr val="tx2"/>
              </a:solidFill>
              <a:latin typeface="黑体" pitchFamily="49" charset="-122"/>
              <a:ea typeface="黑体" pitchFamily="49" charset="-122"/>
            </a:endParaRPr>
          </a:p>
        </p:txBody>
      </p:sp>
      <p:sp>
        <p:nvSpPr>
          <p:cNvPr id="5" name="标题 1"/>
          <p:cNvSpPr>
            <a:spLocks noGrp="1"/>
          </p:cNvSpPr>
          <p:nvPr>
            <p:ph type="ctrTitle"/>
          </p:nvPr>
        </p:nvSpPr>
        <p:spPr bwMode="auto">
          <a:xfrm>
            <a:off x="250825" y="1204021"/>
            <a:ext cx="8642350" cy="1655762"/>
          </a:xfrm>
          <a:noFill/>
          <a:ln>
            <a:miter lim="800000"/>
            <a:headEnd/>
            <a:tailEnd/>
          </a:ln>
        </p:spPr>
        <p:txBody>
          <a:bodyPr vert="horz" wrap="square" lIns="91440" tIns="45720" rIns="91440" bIns="45720" numCol="1" anchor="t" anchorCtr="0" compatLnSpc="1">
            <a:prstTxWarp prst="textNoShape">
              <a:avLst/>
            </a:prstTxWarp>
          </a:bodyPr>
          <a:lstStyle/>
          <a:p>
            <a:pPr algn="ctr" eaLnBrk="1" hangingPunct="1"/>
            <a:r>
              <a:rPr lang="zh-CN" altLang="en-US" sz="4800" dirty="0" smtClean="0">
                <a:latin typeface="黑体" pitchFamily="49" charset="-122"/>
                <a:ea typeface="黑体" pitchFamily="49" charset="-122"/>
              </a:rPr>
              <a:t>应用文写作</a:t>
            </a:r>
            <a:r>
              <a:rPr lang="zh-CN" altLang="en-US" sz="4800" dirty="0" smtClean="0">
                <a:latin typeface="黑体" pitchFamily="49" charset="-122"/>
                <a:ea typeface="黑体" pitchFamily="49" charset="-122"/>
              </a:rPr>
              <a:t>技能与规范</a:t>
            </a:r>
            <a:r>
              <a:rPr lang="en-US" altLang="zh-CN" sz="4800" dirty="0" smtClean="0">
                <a:latin typeface="黑体" panose="02010609060101010101" pitchFamily="49" charset="-122"/>
                <a:ea typeface="黑体" panose="02010609060101010101" pitchFamily="49" charset="-122"/>
              </a:rPr>
              <a:t/>
            </a:r>
            <a:br>
              <a:rPr lang="en-US" altLang="zh-CN" sz="4800" dirty="0" smtClean="0">
                <a:latin typeface="黑体" panose="02010609060101010101" pitchFamily="49" charset="-122"/>
                <a:ea typeface="黑体" panose="02010609060101010101" pitchFamily="49" charset="-122"/>
              </a:rPr>
            </a:br>
            <a:r>
              <a:rPr lang="en-US" altLang="zh-CN" sz="2400" dirty="0" smtClean="0">
                <a:latin typeface="黑体" panose="02010609060101010101" pitchFamily="49" charset="-122"/>
                <a:ea typeface="黑体" panose="02010609060101010101" pitchFamily="49" charset="-122"/>
              </a:rPr>
              <a:t/>
            </a:r>
            <a:br>
              <a:rPr lang="en-US" altLang="zh-CN" sz="2400" dirty="0" smtClean="0">
                <a:latin typeface="黑体" panose="02010609060101010101" pitchFamily="49" charset="-122"/>
                <a:ea typeface="黑体" panose="02010609060101010101" pitchFamily="49" charset="-122"/>
              </a:rPr>
            </a:br>
            <a:endParaRPr lang="zh-CN" altLang="en-US" sz="2800" dirty="0">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副标题 2"/>
          <p:cNvSpPr>
            <a:spLocks/>
          </p:cNvSpPr>
          <p:nvPr/>
        </p:nvSpPr>
        <p:spPr bwMode="auto">
          <a:xfrm>
            <a:off x="395288" y="642925"/>
            <a:ext cx="8496300" cy="560673"/>
          </a:xfrm>
          <a:prstGeom prst="rect">
            <a:avLst/>
          </a:prstGeom>
          <a:noFill/>
          <a:ln w="9525">
            <a:noFill/>
            <a:miter lim="800000"/>
            <a:headEnd/>
            <a:tailEnd/>
          </a:ln>
        </p:spPr>
        <p:txBody>
          <a:bodyPr/>
          <a:lstStyle/>
          <a:p>
            <a:pPr>
              <a:buFont typeface="Arial" charset="0"/>
              <a:buNone/>
            </a:pPr>
            <a:r>
              <a:rPr lang="zh-CN" altLang="en-US" sz="2800" b="1" dirty="0">
                <a:solidFill>
                  <a:srgbClr val="00478B"/>
                </a:solidFill>
                <a:latin typeface="黑体" pitchFamily="49" charset="-122"/>
                <a:ea typeface="黑体" pitchFamily="49" charset="-122"/>
              </a:rPr>
              <a:t>五、办法及其写法</a:t>
            </a:r>
          </a:p>
        </p:txBody>
      </p:sp>
      <p:sp>
        <p:nvSpPr>
          <p:cNvPr id="29699" name="AutoShape 11"/>
          <p:cNvSpPr>
            <a:spLocks noChangeArrowheads="1"/>
          </p:cNvSpPr>
          <p:nvPr/>
        </p:nvSpPr>
        <p:spPr bwMode="auto">
          <a:xfrm>
            <a:off x="395289" y="1322725"/>
            <a:ext cx="8353425" cy="3265249"/>
          </a:xfrm>
          <a:prstGeom prst="roundRect">
            <a:avLst>
              <a:gd name="adj" fmla="val 16667"/>
            </a:avLst>
          </a:prstGeom>
          <a:solidFill>
            <a:srgbClr val="FFFFFF">
              <a:alpha val="47842"/>
            </a:srgbClr>
          </a:solidFill>
          <a:ln w="38100">
            <a:solidFill>
              <a:srgbClr val="FF9900"/>
            </a:solidFill>
            <a:prstDash val="dash"/>
            <a:round/>
            <a:headEnd/>
            <a:tailEnd/>
          </a:ln>
        </p:spPr>
        <p:txBody>
          <a:bodyPr anchor="t"/>
          <a:lstStyle/>
          <a:p>
            <a:pPr indent="648000">
              <a:lnSpc>
                <a:spcPct val="120000"/>
              </a:lnSpc>
              <a:buFont typeface="Arial" charset="0"/>
              <a:buNone/>
            </a:pPr>
            <a:r>
              <a:rPr lang="zh-CN" altLang="en-US" sz="2400" b="1" dirty="0">
                <a:solidFill>
                  <a:srgbClr val="00478B"/>
                </a:solidFill>
                <a:latin typeface="黑体" pitchFamily="49" charset="-122"/>
                <a:ea typeface="黑体" pitchFamily="49" charset="-122"/>
              </a:rPr>
              <a:t>（一）办法的概念</a:t>
            </a:r>
          </a:p>
          <a:p>
            <a:pPr indent="648000">
              <a:lnSpc>
                <a:spcPct val="120000"/>
              </a:lnSpc>
              <a:buFont typeface="Arial" charset="0"/>
              <a:buNone/>
            </a:pPr>
            <a:r>
              <a:rPr lang="zh-CN" altLang="en-US" sz="2400" b="1" dirty="0">
                <a:solidFill>
                  <a:srgbClr val="00478B"/>
                </a:solidFill>
                <a:latin typeface="黑体" pitchFamily="49" charset="-122"/>
                <a:ea typeface="黑体" pitchFamily="49" charset="-122"/>
              </a:rPr>
              <a:t>办法，是党政机关、企事业单位、社会团体等针对某项工作或某一方面的活动制定的具体要求与规范。</a:t>
            </a:r>
            <a:endParaRPr lang="en-US" altLang="zh-CN" sz="2400" b="1" dirty="0">
              <a:solidFill>
                <a:srgbClr val="00478B"/>
              </a:solidFill>
              <a:latin typeface="黑体" pitchFamily="49" charset="-122"/>
              <a:ea typeface="黑体" pitchFamily="49" charset="-122"/>
            </a:endParaRPr>
          </a:p>
          <a:p>
            <a:pPr indent="648000">
              <a:lnSpc>
                <a:spcPct val="120000"/>
              </a:lnSpc>
              <a:buFont typeface="Arial" charset="0"/>
              <a:buNone/>
            </a:pPr>
            <a:r>
              <a:rPr lang="zh-CN" altLang="en-US" sz="2400" b="1" dirty="0">
                <a:solidFill>
                  <a:srgbClr val="00478B"/>
                </a:solidFill>
                <a:latin typeface="黑体" pitchFamily="49" charset="-122"/>
                <a:ea typeface="黑体" pitchFamily="49" charset="-122"/>
              </a:rPr>
              <a:t>办法是一种具有强制性和约束力的规定性文件，与条例、规定相比，它所规定的内容</a:t>
            </a:r>
            <a:r>
              <a:rPr lang="zh-CN" altLang="en-US" sz="2400" b="1" dirty="0">
                <a:solidFill>
                  <a:srgbClr val="FF0000"/>
                </a:solidFill>
                <a:latin typeface="黑体" pitchFamily="49" charset="-122"/>
                <a:ea typeface="黑体" pitchFamily="49" charset="-122"/>
              </a:rPr>
              <a:t>更具体</a:t>
            </a:r>
            <a:r>
              <a:rPr lang="zh-CN" altLang="en-US" sz="2400" b="1" dirty="0">
                <a:solidFill>
                  <a:srgbClr val="00478B"/>
                </a:solidFill>
                <a:latin typeface="黑体" pitchFamily="49" charset="-122"/>
                <a:ea typeface="黑体" pitchFamily="49" charset="-122"/>
              </a:rPr>
              <a:t>，有些办法就是根据相关条例规定中的某些条款制定的，</a:t>
            </a:r>
            <a:r>
              <a:rPr lang="zh-CN" altLang="en-US" sz="2400" b="1" dirty="0">
                <a:solidFill>
                  <a:srgbClr val="FF0000"/>
                </a:solidFill>
                <a:latin typeface="黑体" pitchFamily="49" charset="-122"/>
                <a:ea typeface="黑体" pitchFamily="49" charset="-122"/>
              </a:rPr>
              <a:t>更具操作性</a:t>
            </a:r>
            <a:r>
              <a:rPr lang="zh-CN" altLang="en-US" sz="2400" b="1" dirty="0">
                <a:solidFill>
                  <a:srgbClr val="00478B"/>
                </a:solidFill>
                <a:latin typeface="黑体" pitchFamily="49" charset="-122"/>
                <a:ea typeface="黑体" pitchFamily="49" charset="-122"/>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标注 9">
            <a:extLst>
              <a:ext uri="{FF2B5EF4-FFF2-40B4-BE49-F238E27FC236}">
                <a16:creationId xmlns="" xmlns:a16="http://schemas.microsoft.com/office/drawing/2014/main" id="{0C6E61D2-E90C-4146-8B10-40CF359AF969}"/>
              </a:ext>
            </a:extLst>
          </p:cNvPr>
          <p:cNvSpPr/>
          <p:nvPr/>
        </p:nvSpPr>
        <p:spPr>
          <a:xfrm>
            <a:off x="2169812" y="3259673"/>
            <a:ext cx="1610100" cy="396441"/>
          </a:xfrm>
          <a:prstGeom prst="wedgeRoundRectCallout">
            <a:avLst>
              <a:gd name="adj1" fmla="val -20833"/>
              <a:gd name="adj2" fmla="val 101383"/>
              <a:gd name="adj3" fmla="val 16667"/>
            </a:avLst>
          </a:prstGeom>
          <a:solidFill>
            <a:srgbClr val="FF9900"/>
          </a:solidFill>
          <a:ln w="25400" cap="flat" cmpd="sng" algn="ctr">
            <a:noFill/>
            <a:prstDash val="solid"/>
          </a:ln>
          <a:effectLst/>
        </p:spPr>
        <p:txBody>
          <a:bodyPr lIns="100803" tIns="50402" rIns="100803" bIns="50402"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zh-CN" altLang="en-US" sz="2000" b="1" dirty="0">
                <a:solidFill>
                  <a:schemeClr val="accent2">
                    <a:lumMod val="50000"/>
                  </a:schemeClr>
                </a:solidFill>
                <a:latin typeface="黑体" pitchFamily="49" charset="-122"/>
                <a:ea typeface="黑体" pitchFamily="49" charset="-122"/>
              </a:rPr>
              <a:t>第二种</a:t>
            </a:r>
            <a:endParaRPr kumimoji="0" lang="zh-CN" altLang="en-US" sz="2200" b="0" i="0" u="none" strike="noStrike" kern="0" cap="none" spc="0" normalizeH="0" baseline="0" noProof="0" dirty="0">
              <a:ln>
                <a:noFill/>
              </a:ln>
              <a:solidFill>
                <a:schemeClr val="accent2">
                  <a:lumMod val="50000"/>
                </a:schemeClr>
              </a:solidFill>
              <a:effectLst/>
              <a:uLnTx/>
              <a:uFillTx/>
              <a:latin typeface="微软雅黑" pitchFamily="34" charset="-122"/>
              <a:ea typeface="微软雅黑" pitchFamily="34" charset="-122"/>
            </a:endParaRPr>
          </a:p>
        </p:txBody>
      </p:sp>
      <p:sp>
        <p:nvSpPr>
          <p:cNvPr id="5" name="任意多边形 11">
            <a:extLst>
              <a:ext uri="{FF2B5EF4-FFF2-40B4-BE49-F238E27FC236}">
                <a16:creationId xmlns="" xmlns:a16="http://schemas.microsoft.com/office/drawing/2014/main" id="{AE980628-F611-4148-8CCF-787BD44D9BEF}"/>
              </a:ext>
            </a:extLst>
          </p:cNvPr>
          <p:cNvSpPr/>
          <p:nvPr/>
        </p:nvSpPr>
        <p:spPr>
          <a:xfrm>
            <a:off x="377257" y="3056201"/>
            <a:ext cx="1610100" cy="599913"/>
          </a:xfrm>
          <a:custGeom>
            <a:avLst/>
            <a:gdLst>
              <a:gd name="connsiteX0" fmla="*/ 425985 w 1460502"/>
              <a:gd name="connsiteY0" fmla="*/ 0 h 725082"/>
              <a:gd name="connsiteX1" fmla="*/ 608543 w 1460502"/>
              <a:gd name="connsiteY1" fmla="*/ 246110 h 725082"/>
              <a:gd name="connsiteX2" fmla="*/ 1380672 w 1460502"/>
              <a:gd name="connsiteY2" fmla="*/ 246110 h 725082"/>
              <a:gd name="connsiteX3" fmla="*/ 1460502 w 1460502"/>
              <a:gd name="connsiteY3" fmla="*/ 325940 h 725082"/>
              <a:gd name="connsiteX4" fmla="*/ 1460502 w 1460502"/>
              <a:gd name="connsiteY4" fmla="*/ 445682 h 725082"/>
              <a:gd name="connsiteX5" fmla="*/ 1460502 w 1460502"/>
              <a:gd name="connsiteY5" fmla="*/ 645252 h 725082"/>
              <a:gd name="connsiteX6" fmla="*/ 1380672 w 1460502"/>
              <a:gd name="connsiteY6" fmla="*/ 725082 h 725082"/>
              <a:gd name="connsiteX7" fmla="*/ 608543 w 1460502"/>
              <a:gd name="connsiteY7" fmla="*/ 725082 h 725082"/>
              <a:gd name="connsiteX8" fmla="*/ 243417 w 1460502"/>
              <a:gd name="connsiteY8" fmla="*/ 725082 h 725082"/>
              <a:gd name="connsiteX9" fmla="*/ 79830 w 1460502"/>
              <a:gd name="connsiteY9" fmla="*/ 725082 h 725082"/>
              <a:gd name="connsiteX10" fmla="*/ 0 w 1460502"/>
              <a:gd name="connsiteY10" fmla="*/ 645252 h 725082"/>
              <a:gd name="connsiteX11" fmla="*/ 0 w 1460502"/>
              <a:gd name="connsiteY11" fmla="*/ 445682 h 725082"/>
              <a:gd name="connsiteX12" fmla="*/ 0 w 1460502"/>
              <a:gd name="connsiteY12" fmla="*/ 325940 h 725082"/>
              <a:gd name="connsiteX13" fmla="*/ 79830 w 1460502"/>
              <a:gd name="connsiteY13" fmla="*/ 246110 h 725082"/>
              <a:gd name="connsiteX14" fmla="*/ 243417 w 1460502"/>
              <a:gd name="connsiteY14" fmla="*/ 246110 h 725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60502" h="725082">
                <a:moveTo>
                  <a:pt x="425985" y="0"/>
                </a:moveTo>
                <a:lnTo>
                  <a:pt x="608543" y="246110"/>
                </a:lnTo>
                <a:lnTo>
                  <a:pt x="1380672" y="246110"/>
                </a:lnTo>
                <a:cubicBezTo>
                  <a:pt x="1424761" y="246110"/>
                  <a:pt x="1460502" y="281851"/>
                  <a:pt x="1460502" y="325940"/>
                </a:cubicBezTo>
                <a:lnTo>
                  <a:pt x="1460502" y="445682"/>
                </a:lnTo>
                <a:lnTo>
                  <a:pt x="1460502" y="645252"/>
                </a:lnTo>
                <a:cubicBezTo>
                  <a:pt x="1460502" y="689341"/>
                  <a:pt x="1424761" y="725082"/>
                  <a:pt x="1380672" y="725082"/>
                </a:cubicBezTo>
                <a:lnTo>
                  <a:pt x="608543" y="725082"/>
                </a:lnTo>
                <a:lnTo>
                  <a:pt x="243417" y="725082"/>
                </a:lnTo>
                <a:lnTo>
                  <a:pt x="79830" y="725082"/>
                </a:lnTo>
                <a:cubicBezTo>
                  <a:pt x="35741" y="725082"/>
                  <a:pt x="0" y="689341"/>
                  <a:pt x="0" y="645252"/>
                </a:cubicBezTo>
                <a:lnTo>
                  <a:pt x="0" y="445682"/>
                </a:lnTo>
                <a:lnTo>
                  <a:pt x="0" y="325940"/>
                </a:lnTo>
                <a:cubicBezTo>
                  <a:pt x="0" y="281851"/>
                  <a:pt x="35741" y="246110"/>
                  <a:pt x="79830" y="246110"/>
                </a:cubicBezTo>
                <a:lnTo>
                  <a:pt x="243417" y="246110"/>
                </a:lnTo>
                <a:close/>
              </a:path>
            </a:pathLst>
          </a:custGeom>
          <a:solidFill>
            <a:srgbClr val="FF0000"/>
          </a:solidFill>
          <a:ln w="25400" cap="flat" cmpd="sng" algn="ctr">
            <a:noFill/>
            <a:prstDash val="solid"/>
          </a:ln>
          <a:effectLst/>
        </p:spPr>
        <p:txBody>
          <a:bodyPr lIns="100803" tIns="317491" rIns="100803" bIns="50402"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zh-CN" altLang="en-US" sz="2000" b="1" dirty="0">
                <a:solidFill>
                  <a:srgbClr val="FFFF00"/>
                </a:solidFill>
                <a:latin typeface="黑体" pitchFamily="49" charset="-122"/>
                <a:ea typeface="黑体" pitchFamily="49" charset="-122"/>
              </a:rPr>
              <a:t>第一种</a:t>
            </a:r>
            <a:endParaRPr kumimoji="0" lang="zh-CN" altLang="en-US" sz="2200" b="0" i="0" u="none" strike="noStrike" kern="0" cap="none" spc="0" normalizeH="0" baseline="0" noProof="0" dirty="0">
              <a:ln>
                <a:noFill/>
              </a:ln>
              <a:solidFill>
                <a:srgbClr val="FFFF00"/>
              </a:solidFill>
              <a:effectLst/>
              <a:uLnTx/>
              <a:uFillTx/>
              <a:latin typeface="微软雅黑" pitchFamily="34" charset="-122"/>
              <a:ea typeface="微软雅黑" pitchFamily="34" charset="-122"/>
            </a:endParaRPr>
          </a:p>
        </p:txBody>
      </p:sp>
      <p:sp>
        <p:nvSpPr>
          <p:cNvPr id="6" name="任意多边形 12">
            <a:extLst>
              <a:ext uri="{FF2B5EF4-FFF2-40B4-BE49-F238E27FC236}">
                <a16:creationId xmlns="" xmlns:a16="http://schemas.microsoft.com/office/drawing/2014/main" id="{6558043C-1B33-4E83-96C5-77F9681BB790}"/>
              </a:ext>
            </a:extLst>
          </p:cNvPr>
          <p:cNvSpPr/>
          <p:nvPr/>
        </p:nvSpPr>
        <p:spPr>
          <a:xfrm>
            <a:off x="3970012" y="3056201"/>
            <a:ext cx="1610100" cy="599913"/>
          </a:xfrm>
          <a:custGeom>
            <a:avLst/>
            <a:gdLst>
              <a:gd name="connsiteX0" fmla="*/ 425985 w 1460502"/>
              <a:gd name="connsiteY0" fmla="*/ 0 h 725082"/>
              <a:gd name="connsiteX1" fmla="*/ 608543 w 1460502"/>
              <a:gd name="connsiteY1" fmla="*/ 246110 h 725082"/>
              <a:gd name="connsiteX2" fmla="*/ 1380672 w 1460502"/>
              <a:gd name="connsiteY2" fmla="*/ 246110 h 725082"/>
              <a:gd name="connsiteX3" fmla="*/ 1460502 w 1460502"/>
              <a:gd name="connsiteY3" fmla="*/ 325940 h 725082"/>
              <a:gd name="connsiteX4" fmla="*/ 1460502 w 1460502"/>
              <a:gd name="connsiteY4" fmla="*/ 445682 h 725082"/>
              <a:gd name="connsiteX5" fmla="*/ 1460502 w 1460502"/>
              <a:gd name="connsiteY5" fmla="*/ 645252 h 725082"/>
              <a:gd name="connsiteX6" fmla="*/ 1380672 w 1460502"/>
              <a:gd name="connsiteY6" fmla="*/ 725082 h 725082"/>
              <a:gd name="connsiteX7" fmla="*/ 608543 w 1460502"/>
              <a:gd name="connsiteY7" fmla="*/ 725082 h 725082"/>
              <a:gd name="connsiteX8" fmla="*/ 243417 w 1460502"/>
              <a:gd name="connsiteY8" fmla="*/ 725082 h 725082"/>
              <a:gd name="connsiteX9" fmla="*/ 79830 w 1460502"/>
              <a:gd name="connsiteY9" fmla="*/ 725082 h 725082"/>
              <a:gd name="connsiteX10" fmla="*/ 0 w 1460502"/>
              <a:gd name="connsiteY10" fmla="*/ 645252 h 725082"/>
              <a:gd name="connsiteX11" fmla="*/ 0 w 1460502"/>
              <a:gd name="connsiteY11" fmla="*/ 445682 h 725082"/>
              <a:gd name="connsiteX12" fmla="*/ 0 w 1460502"/>
              <a:gd name="connsiteY12" fmla="*/ 325940 h 725082"/>
              <a:gd name="connsiteX13" fmla="*/ 79830 w 1460502"/>
              <a:gd name="connsiteY13" fmla="*/ 246110 h 725082"/>
              <a:gd name="connsiteX14" fmla="*/ 243417 w 1460502"/>
              <a:gd name="connsiteY14" fmla="*/ 246110 h 725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60502" h="725082">
                <a:moveTo>
                  <a:pt x="425985" y="0"/>
                </a:moveTo>
                <a:lnTo>
                  <a:pt x="608543" y="246110"/>
                </a:lnTo>
                <a:lnTo>
                  <a:pt x="1380672" y="246110"/>
                </a:lnTo>
                <a:cubicBezTo>
                  <a:pt x="1424761" y="246110"/>
                  <a:pt x="1460502" y="281851"/>
                  <a:pt x="1460502" y="325940"/>
                </a:cubicBezTo>
                <a:lnTo>
                  <a:pt x="1460502" y="445682"/>
                </a:lnTo>
                <a:lnTo>
                  <a:pt x="1460502" y="645252"/>
                </a:lnTo>
                <a:cubicBezTo>
                  <a:pt x="1460502" y="689341"/>
                  <a:pt x="1424761" y="725082"/>
                  <a:pt x="1380672" y="725082"/>
                </a:cubicBezTo>
                <a:lnTo>
                  <a:pt x="608543" y="725082"/>
                </a:lnTo>
                <a:lnTo>
                  <a:pt x="243417" y="725082"/>
                </a:lnTo>
                <a:lnTo>
                  <a:pt x="79830" y="725082"/>
                </a:lnTo>
                <a:cubicBezTo>
                  <a:pt x="35741" y="725082"/>
                  <a:pt x="0" y="689341"/>
                  <a:pt x="0" y="645252"/>
                </a:cubicBezTo>
                <a:lnTo>
                  <a:pt x="0" y="445682"/>
                </a:lnTo>
                <a:lnTo>
                  <a:pt x="0" y="325940"/>
                </a:lnTo>
                <a:cubicBezTo>
                  <a:pt x="0" y="281851"/>
                  <a:pt x="35741" y="246110"/>
                  <a:pt x="79830" y="246110"/>
                </a:cubicBezTo>
                <a:lnTo>
                  <a:pt x="243417" y="246110"/>
                </a:lnTo>
                <a:close/>
              </a:path>
            </a:pathLst>
          </a:custGeom>
          <a:solidFill>
            <a:srgbClr val="FF0000"/>
          </a:solidFill>
          <a:ln w="25400" cap="flat" cmpd="sng" algn="ctr">
            <a:noFill/>
            <a:prstDash val="solid"/>
          </a:ln>
          <a:effectLst/>
        </p:spPr>
        <p:txBody>
          <a:bodyPr lIns="100803" tIns="317491" rIns="100803" bIns="50402"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zh-CN" altLang="en-US" sz="2000" b="1" dirty="0">
                <a:solidFill>
                  <a:srgbClr val="FFFF00"/>
                </a:solidFill>
                <a:latin typeface="黑体" pitchFamily="49" charset="-122"/>
                <a:ea typeface="黑体" pitchFamily="49" charset="-122"/>
              </a:rPr>
              <a:t>第三种</a:t>
            </a:r>
            <a:endParaRPr kumimoji="0" lang="zh-CN" altLang="en-US" sz="2200" b="0" i="0" u="none" strike="noStrike" kern="0" cap="none" spc="0" normalizeH="0" baseline="0" noProof="0" dirty="0">
              <a:ln>
                <a:noFill/>
              </a:ln>
              <a:solidFill>
                <a:srgbClr val="FFFF00"/>
              </a:solidFill>
              <a:effectLst/>
              <a:uLnTx/>
              <a:uFillTx/>
              <a:latin typeface="微软雅黑" pitchFamily="34" charset="-122"/>
              <a:ea typeface="微软雅黑" pitchFamily="34" charset="-122"/>
            </a:endParaRPr>
          </a:p>
        </p:txBody>
      </p:sp>
      <p:sp>
        <p:nvSpPr>
          <p:cNvPr id="7" name="矩形 6">
            <a:extLst>
              <a:ext uri="{FF2B5EF4-FFF2-40B4-BE49-F238E27FC236}">
                <a16:creationId xmlns="" xmlns:a16="http://schemas.microsoft.com/office/drawing/2014/main" id="{06FF3F2E-CDF7-4A36-A09F-94229182AA5E}"/>
              </a:ext>
            </a:extLst>
          </p:cNvPr>
          <p:cNvSpPr/>
          <p:nvPr/>
        </p:nvSpPr>
        <p:spPr>
          <a:xfrm>
            <a:off x="323530" y="2409732"/>
            <a:ext cx="3338291" cy="648072"/>
          </a:xfrm>
          <a:prstGeom prst="rect">
            <a:avLst/>
          </a:prstGeom>
          <a:ln w="12700">
            <a:solidFill>
              <a:schemeClr val="tx2"/>
            </a:solidFill>
            <a:prstDash val="dash"/>
          </a:ln>
        </p:spPr>
        <p:txBody>
          <a:bodyPr lIns="51592" tIns="51592" rIns="51592" bIns="51592" anchor="ctr"/>
          <a:lstStyle/>
          <a:p>
            <a:pPr algn="just">
              <a:lnSpc>
                <a:spcPct val="110000"/>
              </a:lnSpc>
              <a:buFont typeface="Arial" charset="0"/>
              <a:buNone/>
            </a:pPr>
            <a:r>
              <a:rPr lang="zh-CN" altLang="en-US" b="1" dirty="0">
                <a:solidFill>
                  <a:srgbClr val="00478B"/>
                </a:solidFill>
                <a:latin typeface="黑体" pitchFamily="49" charset="-122"/>
                <a:ea typeface="黑体" pitchFamily="49" charset="-122"/>
              </a:rPr>
              <a:t>完整格式，即由总则、分则、附则三部分组成。</a:t>
            </a:r>
          </a:p>
        </p:txBody>
      </p:sp>
      <p:sp>
        <p:nvSpPr>
          <p:cNvPr id="8" name="矩形 7">
            <a:extLst>
              <a:ext uri="{FF2B5EF4-FFF2-40B4-BE49-F238E27FC236}">
                <a16:creationId xmlns="" xmlns:a16="http://schemas.microsoft.com/office/drawing/2014/main" id="{75DB8162-6DFE-48E2-A20E-DEC563E653B0}"/>
              </a:ext>
            </a:extLst>
          </p:cNvPr>
          <p:cNvSpPr/>
          <p:nvPr/>
        </p:nvSpPr>
        <p:spPr>
          <a:xfrm>
            <a:off x="323529" y="3859585"/>
            <a:ext cx="3338292" cy="656381"/>
          </a:xfrm>
          <a:prstGeom prst="rect">
            <a:avLst/>
          </a:prstGeom>
          <a:ln w="12700">
            <a:solidFill>
              <a:schemeClr val="tx2"/>
            </a:solidFill>
            <a:prstDash val="dash"/>
          </a:ln>
        </p:spPr>
        <p:txBody>
          <a:bodyPr lIns="51592" tIns="51592" rIns="51592" bIns="51592" anchor="ctr"/>
          <a:lstStyle/>
          <a:p>
            <a:pPr>
              <a:lnSpc>
                <a:spcPct val="110000"/>
              </a:lnSpc>
              <a:buFont typeface="Arial" charset="0"/>
              <a:buNone/>
            </a:pPr>
            <a:r>
              <a:rPr lang="zh-CN" altLang="en-US" b="1" dirty="0" smtClean="0">
                <a:solidFill>
                  <a:srgbClr val="00478B"/>
                </a:solidFill>
                <a:latin typeface="黑体" pitchFamily="49" charset="-122"/>
                <a:ea typeface="黑体" pitchFamily="49" charset="-122"/>
              </a:rPr>
              <a:t>完整</a:t>
            </a:r>
            <a:r>
              <a:rPr lang="zh-CN" altLang="en-US" b="1" dirty="0">
                <a:solidFill>
                  <a:srgbClr val="00478B"/>
                </a:solidFill>
                <a:latin typeface="黑体" pitchFamily="49" charset="-122"/>
                <a:ea typeface="黑体" pitchFamily="49" charset="-122"/>
              </a:rPr>
              <a:t>格式的简化，即由序言、条款两部分组成。</a:t>
            </a:r>
          </a:p>
        </p:txBody>
      </p:sp>
      <p:sp>
        <p:nvSpPr>
          <p:cNvPr id="9" name="矩形 8">
            <a:extLst>
              <a:ext uri="{FF2B5EF4-FFF2-40B4-BE49-F238E27FC236}">
                <a16:creationId xmlns="" xmlns:a16="http://schemas.microsoft.com/office/drawing/2014/main" id="{55DEC4B3-0CDE-4A7B-A9CC-EF76945B8C08}"/>
              </a:ext>
            </a:extLst>
          </p:cNvPr>
          <p:cNvSpPr/>
          <p:nvPr/>
        </p:nvSpPr>
        <p:spPr>
          <a:xfrm>
            <a:off x="3978226" y="2409732"/>
            <a:ext cx="1673894" cy="648072"/>
          </a:xfrm>
          <a:prstGeom prst="rect">
            <a:avLst/>
          </a:prstGeom>
          <a:ln w="12700">
            <a:solidFill>
              <a:schemeClr val="tx2"/>
            </a:solidFill>
            <a:prstDash val="dash"/>
          </a:ln>
        </p:spPr>
        <p:txBody>
          <a:bodyPr lIns="51592" tIns="51592" rIns="51592" bIns="51592" anchor="ctr"/>
          <a:lstStyle/>
          <a:p>
            <a:pPr>
              <a:lnSpc>
                <a:spcPct val="110000"/>
              </a:lnSpc>
              <a:buFont typeface="Arial" charset="0"/>
              <a:buNone/>
            </a:pPr>
            <a:r>
              <a:rPr lang="zh-CN" altLang="en-US" b="1" dirty="0">
                <a:solidFill>
                  <a:srgbClr val="00478B"/>
                </a:solidFill>
                <a:latin typeface="黑体" pitchFamily="49" charset="-122"/>
                <a:ea typeface="黑体" pitchFamily="49" charset="-122"/>
              </a:rPr>
              <a:t>简单格式，即条排式。</a:t>
            </a:r>
          </a:p>
        </p:txBody>
      </p:sp>
      <p:sp>
        <p:nvSpPr>
          <p:cNvPr id="10" name="副标题 2">
            <a:extLst>
              <a:ext uri="{FF2B5EF4-FFF2-40B4-BE49-F238E27FC236}">
                <a16:creationId xmlns="" xmlns:a16="http://schemas.microsoft.com/office/drawing/2014/main" id="{7AE05FE6-D505-4471-9FFC-CE0E4D455EFB}"/>
              </a:ext>
            </a:extLst>
          </p:cNvPr>
          <p:cNvSpPr>
            <a:spLocks/>
          </p:cNvSpPr>
          <p:nvPr/>
        </p:nvSpPr>
        <p:spPr bwMode="auto">
          <a:xfrm>
            <a:off x="395288" y="555526"/>
            <a:ext cx="8496300" cy="632682"/>
          </a:xfrm>
          <a:prstGeom prst="rect">
            <a:avLst/>
          </a:prstGeom>
          <a:noFill/>
          <a:ln w="9525">
            <a:noFill/>
            <a:miter lim="800000"/>
            <a:headEnd/>
            <a:tailEnd/>
          </a:ln>
        </p:spPr>
        <p:txBody>
          <a:bodyPr/>
          <a:lstStyle/>
          <a:p>
            <a:pPr>
              <a:buFont typeface="Arial" charset="0"/>
              <a:buNone/>
            </a:pPr>
            <a:r>
              <a:rPr lang="zh-CN" altLang="en-US" sz="2800" b="1" dirty="0">
                <a:solidFill>
                  <a:srgbClr val="00478B"/>
                </a:solidFill>
                <a:latin typeface="黑体" pitchFamily="49" charset="-122"/>
                <a:ea typeface="黑体" pitchFamily="49" charset="-122"/>
              </a:rPr>
              <a:t>五、办法及其写法</a:t>
            </a:r>
          </a:p>
        </p:txBody>
      </p:sp>
      <p:sp>
        <p:nvSpPr>
          <p:cNvPr id="11" name="AutoShape 11">
            <a:extLst>
              <a:ext uri="{FF2B5EF4-FFF2-40B4-BE49-F238E27FC236}">
                <a16:creationId xmlns="" xmlns:a16="http://schemas.microsoft.com/office/drawing/2014/main" id="{18FA6AF7-67CE-4A8C-9B66-4AF98AFDA32C}"/>
              </a:ext>
            </a:extLst>
          </p:cNvPr>
          <p:cNvSpPr>
            <a:spLocks noChangeArrowheads="1"/>
          </p:cNvSpPr>
          <p:nvPr/>
        </p:nvSpPr>
        <p:spPr bwMode="auto">
          <a:xfrm>
            <a:off x="251520" y="1113588"/>
            <a:ext cx="8605868" cy="1023650"/>
          </a:xfrm>
          <a:prstGeom prst="roundRect">
            <a:avLst>
              <a:gd name="adj" fmla="val 16667"/>
            </a:avLst>
          </a:prstGeom>
          <a:solidFill>
            <a:srgbClr val="FFFFFF">
              <a:alpha val="47842"/>
            </a:srgbClr>
          </a:solidFill>
          <a:ln w="38100">
            <a:solidFill>
              <a:srgbClr val="FF9900"/>
            </a:solidFill>
            <a:round/>
            <a:headEnd/>
            <a:tailEnd/>
          </a:ln>
        </p:spPr>
        <p:txBody>
          <a:bodyPr anchor="ctr"/>
          <a:lstStyle/>
          <a:p>
            <a:pPr indent="432000">
              <a:lnSpc>
                <a:spcPct val="110000"/>
              </a:lnSpc>
              <a:buFont typeface="Arial" charset="0"/>
              <a:buNone/>
            </a:pPr>
            <a:r>
              <a:rPr lang="zh-CN" altLang="en-US" sz="2000" b="1" dirty="0">
                <a:solidFill>
                  <a:srgbClr val="00478B"/>
                </a:solidFill>
                <a:latin typeface="黑体" pitchFamily="49" charset="-122"/>
                <a:ea typeface="黑体" pitchFamily="49" charset="-122"/>
              </a:rPr>
              <a:t>（二）办法的写法</a:t>
            </a:r>
          </a:p>
          <a:p>
            <a:pPr indent="432000">
              <a:lnSpc>
                <a:spcPct val="110000"/>
              </a:lnSpc>
              <a:buFont typeface="Arial" charset="0"/>
              <a:buNone/>
            </a:pPr>
            <a:r>
              <a:rPr lang="en-US" altLang="zh-CN" sz="2000" b="1" dirty="0">
                <a:solidFill>
                  <a:srgbClr val="00478B"/>
                </a:solidFill>
                <a:latin typeface="黑体" pitchFamily="49" charset="-122"/>
                <a:ea typeface="黑体" pitchFamily="49" charset="-122"/>
              </a:rPr>
              <a:t>1</a:t>
            </a:r>
            <a:r>
              <a:rPr lang="en-US" altLang="zh-CN" sz="2000" b="1" dirty="0" smtClean="0">
                <a:solidFill>
                  <a:srgbClr val="00478B"/>
                </a:solidFill>
                <a:latin typeface="黑体" pitchFamily="49" charset="-122"/>
                <a:ea typeface="黑体" pitchFamily="49" charset="-122"/>
              </a:rPr>
              <a:t>. </a:t>
            </a:r>
            <a:r>
              <a:rPr lang="zh-CN" altLang="en-US" sz="2000" b="1" dirty="0" smtClean="0">
                <a:solidFill>
                  <a:srgbClr val="00478B"/>
                </a:solidFill>
                <a:latin typeface="黑体" pitchFamily="49" charset="-122"/>
                <a:ea typeface="黑体" pitchFamily="49" charset="-122"/>
              </a:rPr>
              <a:t>标题</a:t>
            </a:r>
            <a:r>
              <a:rPr lang="zh-CN" altLang="en-US" sz="2000" b="1" dirty="0">
                <a:solidFill>
                  <a:srgbClr val="00478B"/>
                </a:solidFill>
                <a:latin typeface="黑体" pitchFamily="49" charset="-122"/>
                <a:ea typeface="黑体" pitchFamily="49" charset="-122"/>
              </a:rPr>
              <a:t>：一般由“适用范围</a:t>
            </a:r>
            <a:r>
              <a:rPr lang="en-US" altLang="zh-CN" sz="2000" b="1" dirty="0">
                <a:solidFill>
                  <a:srgbClr val="00478B"/>
                </a:solidFill>
                <a:latin typeface="黑体" pitchFamily="49" charset="-122"/>
                <a:ea typeface="黑体" pitchFamily="49" charset="-122"/>
              </a:rPr>
              <a:t>+</a:t>
            </a:r>
            <a:r>
              <a:rPr lang="zh-CN" altLang="en-US" sz="2000" b="1" dirty="0">
                <a:solidFill>
                  <a:srgbClr val="00478B"/>
                </a:solidFill>
                <a:latin typeface="黑体" pitchFamily="49" charset="-122"/>
                <a:ea typeface="黑体" pitchFamily="49" charset="-122"/>
              </a:rPr>
              <a:t>办法内容</a:t>
            </a:r>
            <a:r>
              <a:rPr lang="en-US" altLang="zh-CN" sz="2000" b="1" dirty="0">
                <a:solidFill>
                  <a:srgbClr val="00478B"/>
                </a:solidFill>
                <a:latin typeface="黑体" pitchFamily="49" charset="-122"/>
                <a:ea typeface="黑体" pitchFamily="49" charset="-122"/>
              </a:rPr>
              <a:t>+</a:t>
            </a:r>
            <a:r>
              <a:rPr lang="zh-CN" altLang="en-US" sz="2000" b="1" dirty="0">
                <a:solidFill>
                  <a:srgbClr val="00478B"/>
                </a:solidFill>
                <a:latin typeface="黑体" pitchFamily="49" charset="-122"/>
                <a:ea typeface="黑体" pitchFamily="49" charset="-122"/>
              </a:rPr>
              <a:t>办法”三部分构成。</a:t>
            </a:r>
            <a:endParaRPr lang="en-US" altLang="zh-CN" sz="2000" b="1" dirty="0">
              <a:solidFill>
                <a:srgbClr val="00478B"/>
              </a:solidFill>
              <a:latin typeface="黑体" pitchFamily="49" charset="-122"/>
              <a:ea typeface="黑体" pitchFamily="49" charset="-122"/>
            </a:endParaRPr>
          </a:p>
          <a:p>
            <a:pPr indent="432000">
              <a:lnSpc>
                <a:spcPct val="110000"/>
              </a:lnSpc>
            </a:pPr>
            <a:r>
              <a:rPr lang="en-US" altLang="zh-CN" sz="2000" b="1" dirty="0">
                <a:solidFill>
                  <a:srgbClr val="00478B"/>
                </a:solidFill>
                <a:latin typeface="黑体" pitchFamily="49" charset="-122"/>
                <a:ea typeface="黑体" pitchFamily="49" charset="-122"/>
              </a:rPr>
              <a:t>2</a:t>
            </a:r>
            <a:r>
              <a:rPr lang="en-US" altLang="zh-CN" sz="2000" b="1" dirty="0" smtClean="0">
                <a:solidFill>
                  <a:srgbClr val="00478B"/>
                </a:solidFill>
                <a:latin typeface="黑体" pitchFamily="49" charset="-122"/>
                <a:ea typeface="黑体" pitchFamily="49" charset="-122"/>
              </a:rPr>
              <a:t>. </a:t>
            </a:r>
            <a:r>
              <a:rPr lang="zh-CN" altLang="en-US" sz="2000" b="1" dirty="0" smtClean="0">
                <a:solidFill>
                  <a:srgbClr val="00478B"/>
                </a:solidFill>
                <a:latin typeface="黑体" pitchFamily="49" charset="-122"/>
                <a:ea typeface="黑体" pitchFamily="49" charset="-122"/>
              </a:rPr>
              <a:t>正文</a:t>
            </a:r>
            <a:r>
              <a:rPr lang="zh-CN" altLang="en-US" sz="2000" b="1" dirty="0">
                <a:solidFill>
                  <a:srgbClr val="00478B"/>
                </a:solidFill>
                <a:latin typeface="黑体" pitchFamily="49" charset="-122"/>
                <a:ea typeface="黑体" pitchFamily="49" charset="-122"/>
              </a:rPr>
              <a:t>：一般有三种格式。</a:t>
            </a:r>
          </a:p>
        </p:txBody>
      </p:sp>
      <p:grpSp>
        <p:nvGrpSpPr>
          <p:cNvPr id="2" name="Group 8">
            <a:extLst>
              <a:ext uri="{FF2B5EF4-FFF2-40B4-BE49-F238E27FC236}">
                <a16:creationId xmlns="" xmlns:a16="http://schemas.microsoft.com/office/drawing/2014/main" id="{C4B42E50-9B37-439C-A0E4-B25824A90BFD}"/>
              </a:ext>
            </a:extLst>
          </p:cNvPr>
          <p:cNvGrpSpPr>
            <a:grpSpLocks/>
          </p:cNvGrpSpPr>
          <p:nvPr/>
        </p:nvGrpSpPr>
        <p:grpSpPr bwMode="auto">
          <a:xfrm>
            <a:off x="5724128" y="2283718"/>
            <a:ext cx="2591396" cy="918102"/>
            <a:chOff x="1920" y="1026"/>
            <a:chExt cx="1889" cy="1009"/>
          </a:xfrm>
        </p:grpSpPr>
        <p:grpSp>
          <p:nvGrpSpPr>
            <p:cNvPr id="3" name="Group 9">
              <a:extLst>
                <a:ext uri="{FF2B5EF4-FFF2-40B4-BE49-F238E27FC236}">
                  <a16:creationId xmlns="" xmlns:a16="http://schemas.microsoft.com/office/drawing/2014/main" id="{7B498184-D543-4429-B016-CB784CB42B34}"/>
                </a:ext>
              </a:extLst>
            </p:cNvPr>
            <p:cNvGrpSpPr>
              <a:grpSpLocks/>
            </p:cNvGrpSpPr>
            <p:nvPr/>
          </p:nvGrpSpPr>
          <p:grpSpPr bwMode="auto">
            <a:xfrm>
              <a:off x="1920" y="1026"/>
              <a:ext cx="1889" cy="1009"/>
              <a:chOff x="1997" y="1314"/>
              <a:chExt cx="1889" cy="1009"/>
            </a:xfrm>
          </p:grpSpPr>
          <p:grpSp>
            <p:nvGrpSpPr>
              <p:cNvPr id="12" name="Group 10">
                <a:extLst>
                  <a:ext uri="{FF2B5EF4-FFF2-40B4-BE49-F238E27FC236}">
                    <a16:creationId xmlns="" xmlns:a16="http://schemas.microsoft.com/office/drawing/2014/main" id="{81816F57-6F6A-45E7-98CC-ADF3FAE280E5}"/>
                  </a:ext>
                </a:extLst>
              </p:cNvPr>
              <p:cNvGrpSpPr>
                <a:grpSpLocks/>
              </p:cNvGrpSpPr>
              <p:nvPr/>
            </p:nvGrpSpPr>
            <p:grpSpPr bwMode="auto">
              <a:xfrm>
                <a:off x="1997" y="1404"/>
                <a:ext cx="1889" cy="919"/>
                <a:chOff x="1973" y="1027"/>
                <a:chExt cx="1926" cy="937"/>
              </a:xfrm>
            </p:grpSpPr>
            <p:sp>
              <p:nvSpPr>
                <p:cNvPr id="20" name="Oval 11">
                  <a:extLst>
                    <a:ext uri="{FF2B5EF4-FFF2-40B4-BE49-F238E27FC236}">
                      <a16:creationId xmlns="" xmlns:a16="http://schemas.microsoft.com/office/drawing/2014/main" id="{7FB251E7-B543-4C05-8C5A-80BDB72852CF}"/>
                    </a:ext>
                  </a:extLst>
                </p:cNvPr>
                <p:cNvSpPr>
                  <a:spLocks noChangeArrowheads="1"/>
                </p:cNvSpPr>
                <p:nvPr/>
              </p:nvSpPr>
              <p:spPr bwMode="gray">
                <a:xfrm>
                  <a:off x="1994" y="1057"/>
                  <a:ext cx="1905" cy="907"/>
                </a:xfrm>
                <a:prstGeom prst="ellipse">
                  <a:avLst/>
                </a:prstGeom>
                <a:gradFill rotWithShape="1">
                  <a:gsLst>
                    <a:gs pos="0">
                      <a:schemeClr val="hlink"/>
                    </a:gs>
                    <a:gs pos="100000">
                      <a:schemeClr val="hlink">
                        <a:gamma/>
                        <a:shade val="48627"/>
                        <a:invGamma/>
                      </a:schemeClr>
                    </a:gs>
                  </a:gsLst>
                  <a:lin ang="2700000" scaled="1"/>
                </a:gradFill>
                <a:ln w="9525">
                  <a:noFill/>
                  <a:round/>
                  <a:headEnd/>
                  <a:tailEnd/>
                </a:ln>
                <a:effectLst/>
              </p:spPr>
              <p:txBody>
                <a:bodyPr wrap="none" anchor="ctr"/>
                <a:lstStyle/>
                <a:p>
                  <a:pPr eaLnBrk="1" hangingPunct="1">
                    <a:defRPr/>
                  </a:pPr>
                  <a:endParaRPr lang="zh-CN" altLang="en-US" sz="2000">
                    <a:latin typeface="Arial" charset="0"/>
                  </a:endParaRPr>
                </a:p>
              </p:txBody>
            </p:sp>
            <p:sp>
              <p:nvSpPr>
                <p:cNvPr id="21" name="Oval 12">
                  <a:extLst>
                    <a:ext uri="{FF2B5EF4-FFF2-40B4-BE49-F238E27FC236}">
                      <a16:creationId xmlns="" xmlns:a16="http://schemas.microsoft.com/office/drawing/2014/main" id="{61BB277F-A718-4F0B-A61B-D713C4E9E7FA}"/>
                    </a:ext>
                  </a:extLst>
                </p:cNvPr>
                <p:cNvSpPr>
                  <a:spLocks noChangeArrowheads="1"/>
                </p:cNvSpPr>
                <p:nvPr/>
              </p:nvSpPr>
              <p:spPr bwMode="gray">
                <a:xfrm>
                  <a:off x="1973" y="1027"/>
                  <a:ext cx="1905" cy="907"/>
                </a:xfrm>
                <a:prstGeom prst="ellipse">
                  <a:avLst/>
                </a:prstGeom>
                <a:gradFill rotWithShape="1">
                  <a:gsLst>
                    <a:gs pos="0">
                      <a:schemeClr val="hlink">
                        <a:gamma/>
                        <a:tint val="44314"/>
                        <a:invGamma/>
                      </a:schemeClr>
                    </a:gs>
                    <a:gs pos="100000">
                      <a:schemeClr val="hlink"/>
                    </a:gs>
                  </a:gsLst>
                  <a:lin ang="2700000" scaled="1"/>
                </a:gradFill>
                <a:ln w="9525">
                  <a:noFill/>
                  <a:round/>
                  <a:headEnd/>
                  <a:tailEnd/>
                </a:ln>
                <a:effectLst/>
              </p:spPr>
              <p:txBody>
                <a:bodyPr wrap="none" anchor="ctr"/>
                <a:lstStyle/>
                <a:p>
                  <a:pPr eaLnBrk="1" hangingPunct="1">
                    <a:defRPr/>
                  </a:pPr>
                  <a:endParaRPr lang="zh-CN" altLang="en-US" sz="2000">
                    <a:latin typeface="Arial" charset="0"/>
                  </a:endParaRPr>
                </a:p>
              </p:txBody>
            </p:sp>
          </p:grpSp>
          <p:sp>
            <p:nvSpPr>
              <p:cNvPr id="16" name="Oval 13">
                <a:extLst>
                  <a:ext uri="{FF2B5EF4-FFF2-40B4-BE49-F238E27FC236}">
                    <a16:creationId xmlns="" xmlns:a16="http://schemas.microsoft.com/office/drawing/2014/main" id="{C6227B39-F196-41B2-8DB6-35716BA4C7E3}"/>
                  </a:ext>
                </a:extLst>
              </p:cNvPr>
              <p:cNvSpPr>
                <a:spLocks noChangeArrowheads="1"/>
              </p:cNvSpPr>
              <p:nvPr/>
            </p:nvSpPr>
            <p:spPr bwMode="gray">
              <a:xfrm>
                <a:off x="2086" y="1314"/>
                <a:ext cx="1691" cy="845"/>
              </a:xfrm>
              <a:prstGeom prst="ellipse">
                <a:avLst/>
              </a:prstGeom>
              <a:gradFill rotWithShape="1">
                <a:gsLst>
                  <a:gs pos="0">
                    <a:schemeClr val="folHlink">
                      <a:gamma/>
                      <a:shade val="46275"/>
                      <a:invGamma/>
                    </a:schemeClr>
                  </a:gs>
                  <a:gs pos="100000">
                    <a:schemeClr val="folHlink"/>
                  </a:gs>
                </a:gsLst>
                <a:lin ang="2700000" scaled="1"/>
              </a:gradFill>
              <a:ln w="9525" algn="ctr">
                <a:noFill/>
                <a:round/>
                <a:headEnd/>
                <a:tailEnd/>
              </a:ln>
              <a:effectLst/>
            </p:spPr>
            <p:txBody>
              <a:bodyPr vert="eaVert" wrap="none" anchor="ctr"/>
              <a:lstStyle/>
              <a:p>
                <a:pPr eaLnBrk="1" hangingPunct="1">
                  <a:defRPr/>
                </a:pPr>
                <a:endParaRPr lang="zh-CN" altLang="en-US" sz="2000">
                  <a:latin typeface="Arial" charset="0"/>
                </a:endParaRPr>
              </a:p>
            </p:txBody>
          </p:sp>
          <p:sp>
            <p:nvSpPr>
              <p:cNvPr id="17" name="Oval 14">
                <a:extLst>
                  <a:ext uri="{FF2B5EF4-FFF2-40B4-BE49-F238E27FC236}">
                    <a16:creationId xmlns="" xmlns:a16="http://schemas.microsoft.com/office/drawing/2014/main" id="{CE88CEFF-3B51-4B39-9FB6-1776A7EE905A}"/>
                  </a:ext>
                </a:extLst>
              </p:cNvPr>
              <p:cNvSpPr>
                <a:spLocks noChangeArrowheads="1"/>
              </p:cNvSpPr>
              <p:nvPr/>
            </p:nvSpPr>
            <p:spPr bwMode="gray">
              <a:xfrm>
                <a:off x="2108" y="1319"/>
                <a:ext cx="1650" cy="824"/>
              </a:xfrm>
              <a:prstGeom prst="ellipse">
                <a:avLst/>
              </a:prstGeom>
              <a:gradFill rotWithShape="1">
                <a:gsLst>
                  <a:gs pos="0">
                    <a:schemeClr val="folHlink">
                      <a:alpha val="0"/>
                    </a:schemeClr>
                  </a:gs>
                  <a:gs pos="100000">
                    <a:schemeClr val="folHlink">
                      <a:gamma/>
                      <a:tint val="34902"/>
                      <a:invGamma/>
                    </a:schemeClr>
                  </a:gs>
                </a:gsLst>
                <a:lin ang="2700000" scaled="1"/>
              </a:gradFill>
              <a:ln w="9525" algn="ctr">
                <a:noFill/>
                <a:round/>
                <a:headEnd/>
                <a:tailEnd/>
              </a:ln>
              <a:effectLst/>
            </p:spPr>
            <p:txBody>
              <a:bodyPr vert="eaVert" wrap="none" anchor="ctr"/>
              <a:lstStyle/>
              <a:p>
                <a:pPr eaLnBrk="1" hangingPunct="1">
                  <a:defRPr/>
                </a:pPr>
                <a:endParaRPr lang="zh-CN" altLang="en-US" sz="2000">
                  <a:latin typeface="Arial" charset="0"/>
                </a:endParaRPr>
              </a:p>
            </p:txBody>
          </p:sp>
          <p:sp>
            <p:nvSpPr>
              <p:cNvPr id="18" name="Oval 15">
                <a:extLst>
                  <a:ext uri="{FF2B5EF4-FFF2-40B4-BE49-F238E27FC236}">
                    <a16:creationId xmlns="" xmlns:a16="http://schemas.microsoft.com/office/drawing/2014/main" id="{F4298EDD-0A9C-4DA3-BE93-0393B2B48B7C}"/>
                  </a:ext>
                </a:extLst>
              </p:cNvPr>
              <p:cNvSpPr>
                <a:spLocks noChangeArrowheads="1"/>
              </p:cNvSpPr>
              <p:nvPr/>
            </p:nvSpPr>
            <p:spPr bwMode="gray">
              <a:xfrm>
                <a:off x="2125" y="1327"/>
                <a:ext cx="1570" cy="770"/>
              </a:xfrm>
              <a:prstGeom prst="ellipse">
                <a:avLst/>
              </a:prstGeom>
              <a:gradFill rotWithShape="1">
                <a:gsLst>
                  <a:gs pos="0">
                    <a:schemeClr val="folHlink">
                      <a:gamma/>
                      <a:shade val="79216"/>
                      <a:invGamma/>
                    </a:schemeClr>
                  </a:gs>
                  <a:gs pos="100000">
                    <a:schemeClr val="folHlink">
                      <a:alpha val="48000"/>
                    </a:schemeClr>
                  </a:gs>
                </a:gsLst>
                <a:lin ang="2700000" scaled="1"/>
              </a:gradFill>
              <a:ln w="9525" algn="ctr">
                <a:noFill/>
                <a:round/>
                <a:headEnd/>
                <a:tailEnd/>
              </a:ln>
              <a:effectLst/>
            </p:spPr>
            <p:txBody>
              <a:bodyPr vert="eaVert" wrap="none" anchor="ctr"/>
              <a:lstStyle/>
              <a:p>
                <a:pPr eaLnBrk="1" hangingPunct="1">
                  <a:defRPr/>
                </a:pPr>
                <a:endParaRPr lang="zh-CN" altLang="en-US" sz="2000">
                  <a:latin typeface="Arial" charset="0"/>
                </a:endParaRPr>
              </a:p>
            </p:txBody>
          </p:sp>
          <p:sp>
            <p:nvSpPr>
              <p:cNvPr id="19" name="Oval 16">
                <a:extLst>
                  <a:ext uri="{FF2B5EF4-FFF2-40B4-BE49-F238E27FC236}">
                    <a16:creationId xmlns="" xmlns:a16="http://schemas.microsoft.com/office/drawing/2014/main" id="{6154AEEA-7811-4B99-AACE-AF8FEAC6404F}"/>
                  </a:ext>
                </a:extLst>
              </p:cNvPr>
              <p:cNvSpPr>
                <a:spLocks noChangeArrowheads="1"/>
              </p:cNvSpPr>
              <p:nvPr/>
            </p:nvSpPr>
            <p:spPr bwMode="gray">
              <a:xfrm>
                <a:off x="2208" y="1344"/>
                <a:ext cx="1382" cy="624"/>
              </a:xfrm>
              <a:prstGeom prst="ellipse">
                <a:avLst/>
              </a:prstGeom>
              <a:gradFill rotWithShape="1">
                <a:gsLst>
                  <a:gs pos="0">
                    <a:schemeClr val="folHlink">
                      <a:gamma/>
                      <a:tint val="0"/>
                      <a:invGamma/>
                    </a:schemeClr>
                  </a:gs>
                  <a:gs pos="100000">
                    <a:schemeClr val="folHlink">
                      <a:alpha val="38000"/>
                    </a:schemeClr>
                  </a:gs>
                </a:gsLst>
                <a:lin ang="2700000" scaled="1"/>
              </a:gradFill>
              <a:ln w="9525" algn="ctr">
                <a:noFill/>
                <a:round/>
                <a:headEnd/>
                <a:tailEnd/>
              </a:ln>
              <a:effectLst/>
            </p:spPr>
            <p:txBody>
              <a:bodyPr vert="eaVert" wrap="none" anchor="ctr"/>
              <a:lstStyle/>
              <a:p>
                <a:pPr eaLnBrk="1" hangingPunct="1">
                  <a:defRPr/>
                </a:pPr>
                <a:endParaRPr lang="zh-CN" altLang="en-US" sz="2000">
                  <a:latin typeface="Arial" charset="0"/>
                </a:endParaRPr>
              </a:p>
            </p:txBody>
          </p:sp>
        </p:grpSp>
        <p:sp>
          <p:nvSpPr>
            <p:cNvPr id="14" name="Text Box 17">
              <a:extLst>
                <a:ext uri="{FF2B5EF4-FFF2-40B4-BE49-F238E27FC236}">
                  <a16:creationId xmlns="" xmlns:a16="http://schemas.microsoft.com/office/drawing/2014/main" id="{19333406-8C81-45A2-97BE-A2ED9897DC8E}"/>
                </a:ext>
              </a:extLst>
            </p:cNvPr>
            <p:cNvSpPr txBox="1">
              <a:spLocks noChangeArrowheads="1"/>
            </p:cNvSpPr>
            <p:nvPr/>
          </p:nvSpPr>
          <p:spPr bwMode="auto">
            <a:xfrm>
              <a:off x="2203" y="1184"/>
              <a:ext cx="1263" cy="4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zh-CN" altLang="en-US" sz="2000" b="1" dirty="0">
                  <a:latin typeface="黑体" pitchFamily="49" charset="-122"/>
                  <a:ea typeface="黑体" pitchFamily="49" charset="-122"/>
                </a:rPr>
                <a:t>条款排列形式</a:t>
              </a:r>
              <a:endParaRPr lang="en-US" altLang="zh-CN" sz="2000" dirty="0"/>
            </a:p>
          </p:txBody>
        </p:sp>
      </p:grpSp>
      <p:sp>
        <p:nvSpPr>
          <p:cNvPr id="22" name="Freeform 6">
            <a:extLst>
              <a:ext uri="{FF2B5EF4-FFF2-40B4-BE49-F238E27FC236}">
                <a16:creationId xmlns="" xmlns:a16="http://schemas.microsoft.com/office/drawing/2014/main" id="{2540B92D-CA8A-4CE2-B791-C1C40FEA1E72}"/>
              </a:ext>
            </a:extLst>
          </p:cNvPr>
          <p:cNvSpPr>
            <a:spLocks/>
          </p:cNvSpPr>
          <p:nvPr/>
        </p:nvSpPr>
        <p:spPr bwMode="gray">
          <a:xfrm>
            <a:off x="5940152" y="3219822"/>
            <a:ext cx="642274" cy="590667"/>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accent2"/>
              </a:gs>
              <a:gs pos="100000">
                <a:schemeClr val="accent2">
                  <a:gamma/>
                  <a:tint val="63529"/>
                  <a:invGamma/>
                </a:schemeClr>
              </a:gs>
            </a:gsLst>
            <a:lin ang="0" scaled="1"/>
          </a:gradFill>
          <a:ln w="0">
            <a:noFill/>
            <a:prstDash val="solid"/>
            <a:round/>
            <a:headEnd/>
            <a:tailEnd/>
          </a:ln>
        </p:spPr>
        <p:txBody>
          <a:bodyPr/>
          <a:lstStyle/>
          <a:p>
            <a:pPr eaLnBrk="1" hangingPunct="1">
              <a:defRPr/>
            </a:pPr>
            <a:endParaRPr lang="zh-CN" altLang="en-US">
              <a:latin typeface="Arial" charset="0"/>
            </a:endParaRPr>
          </a:p>
        </p:txBody>
      </p:sp>
      <p:grpSp>
        <p:nvGrpSpPr>
          <p:cNvPr id="13" name="Group 3">
            <a:extLst>
              <a:ext uri="{FF2B5EF4-FFF2-40B4-BE49-F238E27FC236}">
                <a16:creationId xmlns="" xmlns:a16="http://schemas.microsoft.com/office/drawing/2014/main" id="{D39C0F7B-37D5-44F5-80A4-CEEEA870E438}"/>
              </a:ext>
            </a:extLst>
          </p:cNvPr>
          <p:cNvGrpSpPr>
            <a:grpSpLocks/>
          </p:cNvGrpSpPr>
          <p:nvPr/>
        </p:nvGrpSpPr>
        <p:grpSpPr bwMode="auto">
          <a:xfrm>
            <a:off x="4337517" y="3867894"/>
            <a:ext cx="2395318" cy="1126451"/>
            <a:chOff x="681" y="2147"/>
            <a:chExt cx="1319" cy="1680"/>
          </a:xfrm>
        </p:grpSpPr>
        <p:sp>
          <p:nvSpPr>
            <p:cNvPr id="24" name="AutoShape 4">
              <a:extLst>
                <a:ext uri="{FF2B5EF4-FFF2-40B4-BE49-F238E27FC236}">
                  <a16:creationId xmlns="" xmlns:a16="http://schemas.microsoft.com/office/drawing/2014/main" id="{341FFC56-61F7-4A54-A718-D3BE59DE056C}"/>
                </a:ext>
              </a:extLst>
            </p:cNvPr>
            <p:cNvSpPr>
              <a:spLocks noChangeArrowheads="1"/>
            </p:cNvSpPr>
            <p:nvPr/>
          </p:nvSpPr>
          <p:spPr bwMode="auto">
            <a:xfrm>
              <a:off x="681" y="2147"/>
              <a:ext cx="1319" cy="1680"/>
            </a:xfrm>
            <a:prstGeom prst="roundRect">
              <a:avLst>
                <a:gd name="adj" fmla="val 16667"/>
              </a:avLst>
            </a:prstGeom>
            <a:noFill/>
            <a:ln w="381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endParaRPr lang="zh-CN" altLang="en-US" sz="1800">
                <a:latin typeface="Verdana" panose="020B0604030504040204" pitchFamily="34" charset="0"/>
              </a:endParaRPr>
            </a:p>
          </p:txBody>
        </p:sp>
        <p:sp>
          <p:nvSpPr>
            <p:cNvPr id="25" name="Text Box 5">
              <a:extLst>
                <a:ext uri="{FF2B5EF4-FFF2-40B4-BE49-F238E27FC236}">
                  <a16:creationId xmlns="" xmlns:a16="http://schemas.microsoft.com/office/drawing/2014/main" id="{F73EAB3E-8713-459D-9266-59EF16847929}"/>
                </a:ext>
              </a:extLst>
            </p:cNvPr>
            <p:cNvSpPr txBox="1">
              <a:spLocks noChangeArrowheads="1"/>
            </p:cNvSpPr>
            <p:nvPr/>
          </p:nvSpPr>
          <p:spPr bwMode="auto">
            <a:xfrm>
              <a:off x="691" y="2238"/>
              <a:ext cx="1284" cy="1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zh-CN" altLang="en-US" sz="1800" b="1" dirty="0">
                  <a:solidFill>
                    <a:srgbClr val="00478B"/>
                  </a:solidFill>
                  <a:latin typeface="黑体" pitchFamily="49" charset="-122"/>
                  <a:ea typeface="黑体" pitchFamily="49" charset="-122"/>
                </a:rPr>
                <a:t>条连款不连，即条从头到尾依次排序，条下设款则另定次序；</a:t>
              </a:r>
              <a:endParaRPr lang="en-US" altLang="zh-CN" sz="1800" dirty="0">
                <a:solidFill>
                  <a:srgbClr val="000000"/>
                </a:solidFill>
              </a:endParaRPr>
            </a:p>
          </p:txBody>
        </p:sp>
      </p:grpSp>
      <p:sp>
        <p:nvSpPr>
          <p:cNvPr id="26" name="Freeform 21">
            <a:extLst>
              <a:ext uri="{FF2B5EF4-FFF2-40B4-BE49-F238E27FC236}">
                <a16:creationId xmlns="" xmlns:a16="http://schemas.microsoft.com/office/drawing/2014/main" id="{B3A1B4B7-3927-4F01-8FE1-F56E38601AF9}"/>
              </a:ext>
            </a:extLst>
          </p:cNvPr>
          <p:cNvSpPr>
            <a:spLocks/>
          </p:cNvSpPr>
          <p:nvPr/>
        </p:nvSpPr>
        <p:spPr bwMode="gray">
          <a:xfrm flipH="1">
            <a:off x="7231137" y="3291830"/>
            <a:ext cx="838215" cy="599913"/>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hlink"/>
              </a:gs>
              <a:gs pos="100000">
                <a:schemeClr val="hlink">
                  <a:gamma/>
                  <a:tint val="31765"/>
                  <a:invGamma/>
                </a:schemeClr>
              </a:gs>
            </a:gsLst>
            <a:lin ang="0" scaled="1"/>
          </a:gradFill>
          <a:ln w="0">
            <a:noFill/>
            <a:prstDash val="solid"/>
            <a:round/>
            <a:headEnd/>
            <a:tailEnd/>
          </a:ln>
        </p:spPr>
        <p:txBody>
          <a:bodyPr/>
          <a:lstStyle/>
          <a:p>
            <a:pPr eaLnBrk="1" hangingPunct="1">
              <a:defRPr/>
            </a:pPr>
            <a:endParaRPr lang="zh-CN" altLang="en-US">
              <a:latin typeface="Arial" charset="0"/>
            </a:endParaRPr>
          </a:p>
        </p:txBody>
      </p:sp>
      <p:grpSp>
        <p:nvGrpSpPr>
          <p:cNvPr id="15" name="Group 18">
            <a:extLst>
              <a:ext uri="{FF2B5EF4-FFF2-40B4-BE49-F238E27FC236}">
                <a16:creationId xmlns="" xmlns:a16="http://schemas.microsoft.com/office/drawing/2014/main" id="{E34BB1F1-869C-4200-92BE-1338BCC3EA15}"/>
              </a:ext>
            </a:extLst>
          </p:cNvPr>
          <p:cNvGrpSpPr>
            <a:grpSpLocks/>
          </p:cNvGrpSpPr>
          <p:nvPr/>
        </p:nvGrpSpPr>
        <p:grpSpPr bwMode="auto">
          <a:xfrm>
            <a:off x="6948073" y="3867894"/>
            <a:ext cx="1868799" cy="1080120"/>
            <a:chOff x="3362" y="2112"/>
            <a:chExt cx="1440" cy="1680"/>
          </a:xfrm>
        </p:grpSpPr>
        <p:sp>
          <p:nvSpPr>
            <p:cNvPr id="28" name="AutoShape 19">
              <a:extLst>
                <a:ext uri="{FF2B5EF4-FFF2-40B4-BE49-F238E27FC236}">
                  <a16:creationId xmlns="" xmlns:a16="http://schemas.microsoft.com/office/drawing/2014/main" id="{04F9867F-0C72-4EAC-A18E-8372CB8B157A}"/>
                </a:ext>
              </a:extLst>
            </p:cNvPr>
            <p:cNvSpPr>
              <a:spLocks noChangeArrowheads="1"/>
            </p:cNvSpPr>
            <p:nvPr/>
          </p:nvSpPr>
          <p:spPr bwMode="auto">
            <a:xfrm>
              <a:off x="3362" y="2112"/>
              <a:ext cx="1440" cy="1680"/>
            </a:xfrm>
            <a:prstGeom prst="roundRect">
              <a:avLst>
                <a:gd name="adj" fmla="val 16667"/>
              </a:avLst>
            </a:prstGeom>
            <a:noFill/>
            <a:ln w="381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endParaRPr lang="zh-CN" altLang="en-US" sz="1800">
                <a:latin typeface="Verdana" panose="020B0604030504040204" pitchFamily="34" charset="0"/>
              </a:endParaRPr>
            </a:p>
          </p:txBody>
        </p:sp>
        <p:sp>
          <p:nvSpPr>
            <p:cNvPr id="29" name="Text Box 20">
              <a:extLst>
                <a:ext uri="{FF2B5EF4-FFF2-40B4-BE49-F238E27FC236}">
                  <a16:creationId xmlns="" xmlns:a16="http://schemas.microsoft.com/office/drawing/2014/main" id="{820A319F-090A-494E-9EFB-3AFA909C36E5}"/>
                </a:ext>
              </a:extLst>
            </p:cNvPr>
            <p:cNvSpPr txBox="1">
              <a:spLocks noChangeArrowheads="1"/>
            </p:cNvSpPr>
            <p:nvPr/>
          </p:nvSpPr>
          <p:spPr bwMode="auto">
            <a:xfrm>
              <a:off x="3473" y="2375"/>
              <a:ext cx="1276" cy="1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zh-CN" altLang="en-US" sz="1800" b="1" dirty="0">
                  <a:solidFill>
                    <a:srgbClr val="00478B"/>
                  </a:solidFill>
                  <a:latin typeface="黑体" pitchFamily="49" charset="-122"/>
                  <a:ea typeface="黑体" pitchFamily="49" charset="-122"/>
                </a:rPr>
                <a:t>在小标题下条款各自独立。</a:t>
              </a:r>
              <a:endParaRPr lang="en-US" altLang="zh-CN" sz="1800" dirty="0">
                <a:solidFill>
                  <a:srgbClr val="000000"/>
                </a:solidFill>
              </a:endParaRPr>
            </a:p>
          </p:txBody>
        </p:sp>
      </p:grpSp>
    </p:spTree>
    <p:extLst>
      <p:ext uri="{BB962C8B-B14F-4D97-AF65-F5344CB8AC3E}">
        <p14:creationId xmlns="" xmlns:p14="http://schemas.microsoft.com/office/powerpoint/2010/main" val="2937680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50" fill="hold"/>
                                        <p:tgtEl>
                                          <p:spTgt spid="5"/>
                                        </p:tgtEl>
                                        <p:attrNameLst>
                                          <p:attrName>ppt_x</p:attrName>
                                        </p:attrNameLst>
                                      </p:cBhvr>
                                      <p:tavLst>
                                        <p:tav tm="0">
                                          <p:val>
                                            <p:strVal val="#ppt_x"/>
                                          </p:val>
                                        </p:tav>
                                        <p:tav tm="100000">
                                          <p:val>
                                            <p:strVal val="#ppt_x"/>
                                          </p:val>
                                        </p:tav>
                                      </p:tavLst>
                                    </p:anim>
                                    <p:anim calcmode="lin" valueType="num">
                                      <p:cBhvr additive="base">
                                        <p:cTn id="8" dur="25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2" presetClass="entr" presetSubtype="4"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250"/>
                                        <p:tgtEl>
                                          <p:spTgt spid="7"/>
                                        </p:tgtEl>
                                      </p:cBhvr>
                                    </p:animEffect>
                                  </p:childTnLst>
                                </p:cTn>
                              </p:par>
                            </p:childTnLst>
                          </p:cTn>
                        </p:par>
                        <p:par>
                          <p:cTn id="13" fill="hold">
                            <p:stCondLst>
                              <p:cond delay="500"/>
                            </p:stCondLst>
                            <p:childTnLst>
                              <p:par>
                                <p:cTn id="14" presetID="2" presetClass="entr" presetSubtype="1"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250" fill="hold"/>
                                        <p:tgtEl>
                                          <p:spTgt spid="4"/>
                                        </p:tgtEl>
                                        <p:attrNameLst>
                                          <p:attrName>ppt_x</p:attrName>
                                        </p:attrNameLst>
                                      </p:cBhvr>
                                      <p:tavLst>
                                        <p:tav tm="0">
                                          <p:val>
                                            <p:strVal val="#ppt_x"/>
                                          </p:val>
                                        </p:tav>
                                        <p:tav tm="100000">
                                          <p:val>
                                            <p:strVal val="#ppt_x"/>
                                          </p:val>
                                        </p:tav>
                                      </p:tavLst>
                                    </p:anim>
                                    <p:anim calcmode="lin" valueType="num">
                                      <p:cBhvr additive="base">
                                        <p:cTn id="17" dur="250" fill="hold"/>
                                        <p:tgtEl>
                                          <p:spTgt spid="4"/>
                                        </p:tgtEl>
                                        <p:attrNameLst>
                                          <p:attrName>ppt_y</p:attrName>
                                        </p:attrNameLst>
                                      </p:cBhvr>
                                      <p:tavLst>
                                        <p:tav tm="0">
                                          <p:val>
                                            <p:strVal val="0-#ppt_h/2"/>
                                          </p:val>
                                        </p:tav>
                                        <p:tav tm="100000">
                                          <p:val>
                                            <p:strVal val="#ppt_y"/>
                                          </p:val>
                                        </p:tav>
                                      </p:tavLst>
                                    </p:anim>
                                  </p:childTnLst>
                                </p:cTn>
                              </p:par>
                            </p:childTnLst>
                          </p:cTn>
                        </p:par>
                        <p:par>
                          <p:cTn id="18" fill="hold">
                            <p:stCondLst>
                              <p:cond delay="750"/>
                            </p:stCondLst>
                            <p:childTnLst>
                              <p:par>
                                <p:cTn id="19" presetID="22" presetClass="entr" presetSubtype="1"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up)">
                                      <p:cBhvr>
                                        <p:cTn id="21" dur="250"/>
                                        <p:tgtEl>
                                          <p:spTgt spid="8"/>
                                        </p:tgtEl>
                                      </p:cBhvr>
                                    </p:animEffect>
                                  </p:childTnLst>
                                </p:cTn>
                              </p:par>
                            </p:childTnLst>
                          </p:cTn>
                        </p:par>
                        <p:par>
                          <p:cTn id="22" fill="hold">
                            <p:stCondLst>
                              <p:cond delay="1000"/>
                            </p:stCondLst>
                            <p:childTnLst>
                              <p:par>
                                <p:cTn id="23" presetID="2" presetClass="entr" presetSubtype="4"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250" fill="hold"/>
                                        <p:tgtEl>
                                          <p:spTgt spid="6"/>
                                        </p:tgtEl>
                                        <p:attrNameLst>
                                          <p:attrName>ppt_x</p:attrName>
                                        </p:attrNameLst>
                                      </p:cBhvr>
                                      <p:tavLst>
                                        <p:tav tm="0">
                                          <p:val>
                                            <p:strVal val="#ppt_x"/>
                                          </p:val>
                                        </p:tav>
                                        <p:tav tm="100000">
                                          <p:val>
                                            <p:strVal val="#ppt_x"/>
                                          </p:val>
                                        </p:tav>
                                      </p:tavLst>
                                    </p:anim>
                                    <p:anim calcmode="lin" valueType="num">
                                      <p:cBhvr additive="base">
                                        <p:cTn id="26" dur="250" fill="hold"/>
                                        <p:tgtEl>
                                          <p:spTgt spid="6"/>
                                        </p:tgtEl>
                                        <p:attrNameLst>
                                          <p:attrName>ppt_y</p:attrName>
                                        </p:attrNameLst>
                                      </p:cBhvr>
                                      <p:tavLst>
                                        <p:tav tm="0">
                                          <p:val>
                                            <p:strVal val="1+#ppt_h/2"/>
                                          </p:val>
                                        </p:tav>
                                        <p:tav tm="100000">
                                          <p:val>
                                            <p:strVal val="#ppt_y"/>
                                          </p:val>
                                        </p:tav>
                                      </p:tavLst>
                                    </p:anim>
                                  </p:childTnLst>
                                </p:cTn>
                              </p:par>
                            </p:childTnLst>
                          </p:cTn>
                        </p:par>
                        <p:par>
                          <p:cTn id="27" fill="hold">
                            <p:stCondLst>
                              <p:cond delay="1250"/>
                            </p:stCondLst>
                            <p:childTnLst>
                              <p:par>
                                <p:cTn id="28" presetID="22" presetClass="entr" presetSubtype="4" fill="hold" grpId="0"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ipe(down)">
                                      <p:cBhvr>
                                        <p:cTn id="30" dur="25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nodeType="click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circle(in)">
                                      <p:cBhvr>
                                        <p:cTn id="35" dur="250"/>
                                        <p:tgtEl>
                                          <p:spTgt spid="2"/>
                                        </p:tgtEl>
                                      </p:cBhvr>
                                    </p:animEffect>
                                  </p:childTnLst>
                                </p:cTn>
                              </p:par>
                              <p:par>
                                <p:cTn id="36" presetID="6" presetClass="entr" presetSubtype="16" fill="hold" grpId="0" nodeType="with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circle(in)">
                                      <p:cBhvr>
                                        <p:cTn id="38" dur="250"/>
                                        <p:tgtEl>
                                          <p:spTgt spid="26"/>
                                        </p:tgtEl>
                                      </p:cBhvr>
                                    </p:animEffect>
                                  </p:childTnLst>
                                </p:cTn>
                              </p:par>
                              <p:par>
                                <p:cTn id="39" presetID="6" presetClass="entr" presetSubtype="16"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circle(in)">
                                      <p:cBhvr>
                                        <p:cTn id="41" dur="250"/>
                                        <p:tgtEl>
                                          <p:spTgt spid="22"/>
                                        </p:tgtEl>
                                      </p:cBhvr>
                                    </p:animEffect>
                                  </p:childTnLst>
                                </p:cTn>
                              </p:par>
                              <p:par>
                                <p:cTn id="42" presetID="6" presetClass="entr" presetSubtype="16" fill="hold" nodeType="with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circle(in)">
                                      <p:cBhvr>
                                        <p:cTn id="44" dur="250"/>
                                        <p:tgtEl>
                                          <p:spTgt spid="13"/>
                                        </p:tgtEl>
                                      </p:cBhvr>
                                    </p:animEffect>
                                  </p:childTnLst>
                                </p:cTn>
                              </p:par>
                              <p:par>
                                <p:cTn id="45" presetID="6" presetClass="entr" presetSubtype="16" fill="hold" nodeType="with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circle(in)">
                                      <p:cBhvr>
                                        <p:cTn id="47" dur="2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22" grpId="0" animBg="1"/>
      <p:bldP spid="2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a:extLst>
              <a:ext uri="{FF2B5EF4-FFF2-40B4-BE49-F238E27FC236}">
                <a16:creationId xmlns="" xmlns:a16="http://schemas.microsoft.com/office/drawing/2014/main" id="{076408DE-D5CC-47F6-A7E9-67E5E61E34BF}"/>
              </a:ext>
            </a:extLst>
          </p:cNvPr>
          <p:cNvSpPr txBox="1">
            <a:spLocks noChangeArrowheads="1"/>
          </p:cNvSpPr>
          <p:nvPr/>
        </p:nvSpPr>
        <p:spPr bwMode="auto">
          <a:xfrm>
            <a:off x="1660525" y="541735"/>
            <a:ext cx="184731"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zh-CN" altLang="en-US" sz="1800"/>
          </a:p>
        </p:txBody>
      </p:sp>
      <p:sp>
        <p:nvSpPr>
          <p:cNvPr id="5" name="AutoShape 14">
            <a:extLst>
              <a:ext uri="{FF2B5EF4-FFF2-40B4-BE49-F238E27FC236}">
                <a16:creationId xmlns="" xmlns:a16="http://schemas.microsoft.com/office/drawing/2014/main" id="{6809C298-0808-4A3A-9BD3-27DA57C898E7}"/>
              </a:ext>
            </a:extLst>
          </p:cNvPr>
          <p:cNvSpPr>
            <a:spLocks noChangeArrowheads="1"/>
          </p:cNvSpPr>
          <p:nvPr/>
        </p:nvSpPr>
        <p:spPr bwMode="gray">
          <a:xfrm>
            <a:off x="395288" y="1491631"/>
            <a:ext cx="8388424" cy="730511"/>
          </a:xfrm>
          <a:prstGeom prst="roundRect">
            <a:avLst>
              <a:gd name="adj" fmla="val 50000"/>
            </a:avLst>
          </a:prstGeom>
          <a:gradFill rotWithShape="1">
            <a:gsLst>
              <a:gs pos="12000">
                <a:schemeClr val="folHlink">
                  <a:gamma/>
                  <a:tint val="0"/>
                  <a:invGamma/>
                </a:schemeClr>
              </a:gs>
              <a:gs pos="100000">
                <a:schemeClr val="accent6">
                  <a:lumMod val="60000"/>
                  <a:lumOff val="40000"/>
                </a:schemeClr>
              </a:gs>
            </a:gsLst>
            <a:lin ang="0" scaled="1"/>
          </a:gradFill>
          <a:ln w="28575" algn="ctr">
            <a:solidFill>
              <a:schemeClr val="bg2"/>
            </a:solidFill>
            <a:round/>
            <a:headEnd/>
            <a:tailEnd/>
          </a:ln>
          <a:effectLst/>
        </p:spPr>
        <p:txBody>
          <a:bodyPr wrap="none" anchor="ctr"/>
          <a:lstStyle/>
          <a:p>
            <a:pPr>
              <a:defRPr/>
            </a:pPr>
            <a:endParaRPr lang="en-US" altLang="zh-CN" b="1" dirty="0">
              <a:latin typeface="Arial" charset="0"/>
            </a:endParaRPr>
          </a:p>
        </p:txBody>
      </p:sp>
      <p:sp>
        <p:nvSpPr>
          <p:cNvPr id="6" name="AutoShape 23">
            <a:extLst>
              <a:ext uri="{FF2B5EF4-FFF2-40B4-BE49-F238E27FC236}">
                <a16:creationId xmlns="" xmlns:a16="http://schemas.microsoft.com/office/drawing/2014/main" id="{F262B98B-9BAE-40B6-A443-073199422117}"/>
              </a:ext>
            </a:extLst>
          </p:cNvPr>
          <p:cNvSpPr>
            <a:spLocks noChangeArrowheads="1"/>
          </p:cNvSpPr>
          <p:nvPr/>
        </p:nvSpPr>
        <p:spPr bwMode="gray">
          <a:xfrm>
            <a:off x="395288" y="2301720"/>
            <a:ext cx="8388424" cy="1620180"/>
          </a:xfrm>
          <a:prstGeom prst="roundRect">
            <a:avLst>
              <a:gd name="adj" fmla="val 50000"/>
            </a:avLst>
          </a:prstGeom>
          <a:gradFill rotWithShape="1">
            <a:gsLst>
              <a:gs pos="1000">
                <a:schemeClr val="accent1">
                  <a:gamma/>
                  <a:tint val="0"/>
                  <a:invGamma/>
                </a:schemeClr>
              </a:gs>
              <a:gs pos="100000">
                <a:schemeClr val="accent1">
                  <a:lumMod val="40000"/>
                  <a:lumOff val="60000"/>
                </a:schemeClr>
              </a:gs>
            </a:gsLst>
            <a:lin ang="0" scaled="1"/>
          </a:gradFill>
          <a:ln w="28575" algn="ctr">
            <a:solidFill>
              <a:schemeClr val="bg2"/>
            </a:solidFill>
            <a:round/>
            <a:headEnd/>
            <a:tailEnd/>
          </a:ln>
          <a:effectLst/>
        </p:spPr>
        <p:txBody>
          <a:bodyPr wrap="none" anchor="ctr"/>
          <a:lstStyle/>
          <a:p>
            <a:pPr>
              <a:defRPr/>
            </a:pPr>
            <a:endParaRPr lang="en-US" altLang="zh-CN" b="1" dirty="0">
              <a:latin typeface="Arial" charset="0"/>
            </a:endParaRPr>
          </a:p>
        </p:txBody>
      </p:sp>
      <p:sp>
        <p:nvSpPr>
          <p:cNvPr id="7" name="文本框 6">
            <a:extLst>
              <a:ext uri="{FF2B5EF4-FFF2-40B4-BE49-F238E27FC236}">
                <a16:creationId xmlns="" xmlns:a16="http://schemas.microsoft.com/office/drawing/2014/main" id="{423A5910-CB14-4134-B6F6-061B8E016058}"/>
              </a:ext>
            </a:extLst>
          </p:cNvPr>
          <p:cNvSpPr txBox="1"/>
          <p:nvPr/>
        </p:nvSpPr>
        <p:spPr>
          <a:xfrm>
            <a:off x="827336" y="1530415"/>
            <a:ext cx="7632848" cy="707886"/>
          </a:xfrm>
          <a:prstGeom prst="rect">
            <a:avLst/>
          </a:prstGeom>
          <a:noFill/>
        </p:spPr>
        <p:txBody>
          <a:bodyPr wrap="square" rtlCol="0">
            <a:spAutoFit/>
          </a:bodyPr>
          <a:lstStyle/>
          <a:p>
            <a:r>
              <a:rPr lang="zh-CN" altLang="en-US" sz="2000" b="1" dirty="0">
                <a:solidFill>
                  <a:srgbClr val="00478B"/>
                </a:solidFill>
                <a:latin typeface="黑体" pitchFamily="49" charset="-122"/>
                <a:ea typeface="黑体" pitchFamily="49" charset="-122"/>
              </a:rPr>
              <a:t>（</a:t>
            </a:r>
            <a:r>
              <a:rPr lang="en-US" altLang="zh-CN" sz="2000" b="1" dirty="0">
                <a:solidFill>
                  <a:srgbClr val="00478B"/>
                </a:solidFill>
                <a:latin typeface="黑体" pitchFamily="49" charset="-122"/>
                <a:ea typeface="黑体" pitchFamily="49" charset="-122"/>
              </a:rPr>
              <a:t>1</a:t>
            </a:r>
            <a:r>
              <a:rPr lang="zh-CN" altLang="en-US" sz="2000" b="1" dirty="0">
                <a:solidFill>
                  <a:srgbClr val="00478B"/>
                </a:solidFill>
                <a:latin typeface="黑体" pitchFamily="49" charset="-122"/>
                <a:ea typeface="黑体" pitchFamily="49" charset="-122"/>
              </a:rPr>
              <a:t>）制定办法的</a:t>
            </a:r>
            <a:r>
              <a:rPr lang="zh-CN" altLang="en-US" sz="2000" b="1" dirty="0">
                <a:solidFill>
                  <a:srgbClr val="FF0000"/>
                </a:solidFill>
                <a:latin typeface="黑体" pitchFamily="49" charset="-122"/>
                <a:ea typeface="黑体" pitchFamily="49" charset="-122"/>
              </a:rPr>
              <a:t>目的</a:t>
            </a:r>
            <a:r>
              <a:rPr lang="zh-CN" altLang="en-US" sz="2000" b="1" dirty="0">
                <a:solidFill>
                  <a:srgbClr val="00478B"/>
                </a:solidFill>
                <a:latin typeface="黑体" pitchFamily="49" charset="-122"/>
                <a:ea typeface="黑体" pitchFamily="49" charset="-122"/>
              </a:rPr>
              <a:t>、</a:t>
            </a:r>
            <a:r>
              <a:rPr lang="zh-CN" altLang="en-US" sz="2000" b="1" dirty="0">
                <a:solidFill>
                  <a:srgbClr val="FF0000"/>
                </a:solidFill>
                <a:latin typeface="黑体" pitchFamily="49" charset="-122"/>
                <a:ea typeface="黑体" pitchFamily="49" charset="-122"/>
              </a:rPr>
              <a:t>依据</a:t>
            </a:r>
            <a:r>
              <a:rPr lang="zh-CN" altLang="en-US" sz="2000" b="1" dirty="0">
                <a:solidFill>
                  <a:srgbClr val="00478B"/>
                </a:solidFill>
                <a:latin typeface="黑体" pitchFamily="49" charset="-122"/>
                <a:ea typeface="黑体" pitchFamily="49" charset="-122"/>
              </a:rPr>
              <a:t>。这部分常常作为第一条，或以序言的形式出现。</a:t>
            </a:r>
            <a:endParaRPr lang="zh-CN" altLang="en-US" sz="2000" dirty="0"/>
          </a:p>
        </p:txBody>
      </p:sp>
      <p:sp>
        <p:nvSpPr>
          <p:cNvPr id="8" name="文本框 7">
            <a:extLst>
              <a:ext uri="{FF2B5EF4-FFF2-40B4-BE49-F238E27FC236}">
                <a16:creationId xmlns="" xmlns:a16="http://schemas.microsoft.com/office/drawing/2014/main" id="{AA6A31D8-B507-48DC-A479-1FE17BA6BFC6}"/>
              </a:ext>
            </a:extLst>
          </p:cNvPr>
          <p:cNvSpPr txBox="1"/>
          <p:nvPr/>
        </p:nvSpPr>
        <p:spPr>
          <a:xfrm>
            <a:off x="827336" y="2405561"/>
            <a:ext cx="7632848" cy="1631216"/>
          </a:xfrm>
          <a:prstGeom prst="rect">
            <a:avLst/>
          </a:prstGeom>
          <a:noFill/>
        </p:spPr>
        <p:txBody>
          <a:bodyPr wrap="square" rtlCol="0">
            <a:spAutoFit/>
          </a:bodyPr>
          <a:lstStyle/>
          <a:p>
            <a:r>
              <a:rPr lang="zh-CN" altLang="en-US" sz="2000" b="1" dirty="0">
                <a:solidFill>
                  <a:srgbClr val="00478B"/>
                </a:solidFill>
                <a:latin typeface="黑体" pitchFamily="49" charset="-122"/>
                <a:ea typeface="黑体" pitchFamily="49" charset="-122"/>
              </a:rPr>
              <a:t>（</a:t>
            </a:r>
            <a:r>
              <a:rPr lang="en-US" altLang="zh-CN" sz="2000" b="1" dirty="0">
                <a:solidFill>
                  <a:srgbClr val="00478B"/>
                </a:solidFill>
                <a:latin typeface="黑体" pitchFamily="49" charset="-122"/>
                <a:ea typeface="黑体" pitchFamily="49" charset="-122"/>
              </a:rPr>
              <a:t>2</a:t>
            </a:r>
            <a:r>
              <a:rPr lang="zh-CN" altLang="en-US" sz="2000" b="1" dirty="0">
                <a:solidFill>
                  <a:srgbClr val="00478B"/>
                </a:solidFill>
                <a:latin typeface="黑体" pitchFamily="49" charset="-122"/>
                <a:ea typeface="黑体" pitchFamily="49" charset="-122"/>
              </a:rPr>
              <a:t>）办法内容。按先主要后次要，先原则后具体，先直接后间接，先做什么后做什么等顺序安排内容。着重写明</a:t>
            </a:r>
            <a:r>
              <a:rPr lang="zh-CN" altLang="en-US" sz="2000" b="1" dirty="0">
                <a:solidFill>
                  <a:srgbClr val="FF0000"/>
                </a:solidFill>
                <a:latin typeface="黑体" pitchFamily="49" charset="-122"/>
                <a:ea typeface="黑体" pitchFamily="49" charset="-122"/>
              </a:rPr>
              <a:t>应该</a:t>
            </a:r>
            <a:r>
              <a:rPr lang="zh-CN" altLang="en-US" sz="2000" b="1" dirty="0">
                <a:solidFill>
                  <a:srgbClr val="00478B"/>
                </a:solidFill>
                <a:latin typeface="黑体" pitchFamily="49" charset="-122"/>
                <a:ea typeface="黑体" pitchFamily="49" charset="-122"/>
              </a:rPr>
              <a:t>怎么做，包括实施意见、落实措施、办理方式方法等内容。它常使用说明十分具体、周密、细致的</a:t>
            </a:r>
            <a:r>
              <a:rPr lang="zh-CN" altLang="en-US" sz="2000" b="1" dirty="0">
                <a:solidFill>
                  <a:srgbClr val="FF0000"/>
                </a:solidFill>
                <a:latin typeface="黑体" pitchFamily="49" charset="-122"/>
                <a:ea typeface="黑体" pitchFamily="49" charset="-122"/>
              </a:rPr>
              <a:t>陈述句式</a:t>
            </a:r>
            <a:r>
              <a:rPr lang="zh-CN" altLang="en-US" sz="2000" b="1" dirty="0">
                <a:solidFill>
                  <a:srgbClr val="00478B"/>
                </a:solidFill>
                <a:latin typeface="黑体" pitchFamily="49" charset="-122"/>
                <a:ea typeface="黑体" pitchFamily="49" charset="-122"/>
              </a:rPr>
              <a:t>。</a:t>
            </a:r>
          </a:p>
          <a:p>
            <a:endParaRPr lang="zh-CN" altLang="en-US" sz="2000" dirty="0"/>
          </a:p>
        </p:txBody>
      </p:sp>
      <p:sp>
        <p:nvSpPr>
          <p:cNvPr id="9" name="AutoShape 14">
            <a:extLst>
              <a:ext uri="{FF2B5EF4-FFF2-40B4-BE49-F238E27FC236}">
                <a16:creationId xmlns="" xmlns:a16="http://schemas.microsoft.com/office/drawing/2014/main" id="{863008A9-36D0-403C-BD9B-5C0FB12223D1}"/>
              </a:ext>
            </a:extLst>
          </p:cNvPr>
          <p:cNvSpPr>
            <a:spLocks noChangeArrowheads="1"/>
          </p:cNvSpPr>
          <p:nvPr/>
        </p:nvSpPr>
        <p:spPr bwMode="gray">
          <a:xfrm>
            <a:off x="503164" y="4001479"/>
            <a:ext cx="8388424" cy="959532"/>
          </a:xfrm>
          <a:prstGeom prst="roundRect">
            <a:avLst>
              <a:gd name="adj" fmla="val 50000"/>
            </a:avLst>
          </a:prstGeom>
          <a:gradFill rotWithShape="1">
            <a:gsLst>
              <a:gs pos="81000">
                <a:schemeClr val="accent4">
                  <a:lumMod val="40000"/>
                  <a:lumOff val="60000"/>
                </a:schemeClr>
              </a:gs>
              <a:gs pos="100000">
                <a:schemeClr val="folHlink"/>
              </a:gs>
            </a:gsLst>
            <a:lin ang="0" scaled="1"/>
          </a:gradFill>
          <a:ln w="28575" algn="ctr">
            <a:solidFill>
              <a:schemeClr val="bg2"/>
            </a:solidFill>
            <a:round/>
            <a:headEnd/>
            <a:tailEnd/>
          </a:ln>
          <a:effectLst/>
        </p:spPr>
        <p:txBody>
          <a:bodyPr wrap="none" anchor="ctr"/>
          <a:lstStyle/>
          <a:p>
            <a:pPr>
              <a:defRPr/>
            </a:pPr>
            <a:endParaRPr lang="en-US" altLang="zh-CN" b="1" dirty="0">
              <a:latin typeface="Arial" charset="0"/>
            </a:endParaRPr>
          </a:p>
        </p:txBody>
      </p:sp>
      <p:sp>
        <p:nvSpPr>
          <p:cNvPr id="10" name="文本框 9">
            <a:extLst>
              <a:ext uri="{FF2B5EF4-FFF2-40B4-BE49-F238E27FC236}">
                <a16:creationId xmlns="" xmlns:a16="http://schemas.microsoft.com/office/drawing/2014/main" id="{A5873BBA-E5B2-409B-890C-FD04A623BF4D}"/>
              </a:ext>
            </a:extLst>
          </p:cNvPr>
          <p:cNvSpPr txBox="1"/>
          <p:nvPr/>
        </p:nvSpPr>
        <p:spPr>
          <a:xfrm>
            <a:off x="827336" y="4096112"/>
            <a:ext cx="7632848" cy="707886"/>
          </a:xfrm>
          <a:prstGeom prst="rect">
            <a:avLst/>
          </a:prstGeom>
          <a:noFill/>
        </p:spPr>
        <p:txBody>
          <a:bodyPr wrap="square" rtlCol="0">
            <a:spAutoFit/>
          </a:bodyPr>
          <a:lstStyle/>
          <a:p>
            <a:r>
              <a:rPr lang="zh-CN" altLang="en-US" sz="2000" b="1" dirty="0">
                <a:solidFill>
                  <a:srgbClr val="00478B"/>
                </a:solidFill>
                <a:latin typeface="黑体" pitchFamily="49" charset="-122"/>
                <a:ea typeface="黑体" pitchFamily="49" charset="-122"/>
              </a:rPr>
              <a:t>（</a:t>
            </a:r>
            <a:r>
              <a:rPr lang="en-US" altLang="zh-CN" sz="2000" b="1" dirty="0">
                <a:solidFill>
                  <a:srgbClr val="00478B"/>
                </a:solidFill>
                <a:latin typeface="黑体" pitchFamily="49" charset="-122"/>
                <a:ea typeface="黑体" pitchFamily="49" charset="-122"/>
              </a:rPr>
              <a:t>3</a:t>
            </a:r>
            <a:r>
              <a:rPr lang="zh-CN" altLang="en-US" sz="2000" b="1" dirty="0">
                <a:solidFill>
                  <a:srgbClr val="00478B"/>
                </a:solidFill>
                <a:latin typeface="黑体" pitchFamily="49" charset="-122"/>
                <a:ea typeface="黑体" pitchFamily="49" charset="-122"/>
              </a:rPr>
              <a:t>）施行说明。这部分说明施行日期及要求等。既可在附则中说明，也可作为正文的最后一条或几条，还可用结束语的形式表达</a:t>
            </a:r>
            <a:r>
              <a:rPr lang="zh-CN" altLang="en-US" sz="2000" b="1" dirty="0" smtClean="0">
                <a:solidFill>
                  <a:srgbClr val="00478B"/>
                </a:solidFill>
                <a:latin typeface="黑体" pitchFamily="49" charset="-122"/>
                <a:ea typeface="黑体" pitchFamily="49" charset="-122"/>
              </a:rPr>
              <a:t>。</a:t>
            </a:r>
            <a:endParaRPr lang="zh-CN" altLang="en-US" sz="2000" dirty="0"/>
          </a:p>
        </p:txBody>
      </p:sp>
      <p:sp>
        <p:nvSpPr>
          <p:cNvPr id="11" name="副标题 2">
            <a:extLst>
              <a:ext uri="{FF2B5EF4-FFF2-40B4-BE49-F238E27FC236}">
                <a16:creationId xmlns="" xmlns:a16="http://schemas.microsoft.com/office/drawing/2014/main" id="{E2FB89E8-13D1-456F-AD99-0B2D79F576BA}"/>
              </a:ext>
            </a:extLst>
          </p:cNvPr>
          <p:cNvSpPr>
            <a:spLocks/>
          </p:cNvSpPr>
          <p:nvPr/>
        </p:nvSpPr>
        <p:spPr bwMode="auto">
          <a:xfrm>
            <a:off x="395288" y="555526"/>
            <a:ext cx="8496300" cy="720080"/>
          </a:xfrm>
          <a:prstGeom prst="rect">
            <a:avLst/>
          </a:prstGeom>
          <a:noFill/>
          <a:ln w="9525">
            <a:noFill/>
            <a:miter lim="800000"/>
            <a:headEnd/>
            <a:tailEnd/>
          </a:ln>
        </p:spPr>
        <p:txBody>
          <a:bodyPr/>
          <a:lstStyle/>
          <a:p>
            <a:pPr>
              <a:buFont typeface="Arial" charset="0"/>
              <a:buNone/>
            </a:pPr>
            <a:r>
              <a:rPr lang="zh-CN" altLang="en-US" sz="2800" b="1" dirty="0">
                <a:solidFill>
                  <a:srgbClr val="00478B"/>
                </a:solidFill>
                <a:latin typeface="黑体" pitchFamily="49" charset="-122"/>
                <a:ea typeface="黑体" pitchFamily="49" charset="-122"/>
              </a:rPr>
              <a:t>五、办法及其写法</a:t>
            </a:r>
          </a:p>
        </p:txBody>
      </p:sp>
      <p:sp>
        <p:nvSpPr>
          <p:cNvPr id="12" name="矩形 11">
            <a:extLst>
              <a:ext uri="{FF2B5EF4-FFF2-40B4-BE49-F238E27FC236}">
                <a16:creationId xmlns="" xmlns:a16="http://schemas.microsoft.com/office/drawing/2014/main" id="{FC1D79CA-B748-44C2-892D-C8D9D4A3E9DC}"/>
              </a:ext>
            </a:extLst>
          </p:cNvPr>
          <p:cNvSpPr/>
          <p:nvPr/>
        </p:nvSpPr>
        <p:spPr>
          <a:xfrm>
            <a:off x="497482" y="956099"/>
            <a:ext cx="3714478" cy="535531"/>
          </a:xfrm>
          <a:prstGeom prst="rect">
            <a:avLst/>
          </a:prstGeom>
        </p:spPr>
        <p:txBody>
          <a:bodyPr wrap="none">
            <a:spAutoFit/>
          </a:bodyPr>
          <a:lstStyle/>
          <a:p>
            <a:pPr indent="432000">
              <a:lnSpc>
                <a:spcPct val="120000"/>
              </a:lnSpc>
              <a:buFont typeface="Arial" charset="0"/>
              <a:buNone/>
            </a:pPr>
            <a:r>
              <a:rPr lang="zh-CN" altLang="en-US" sz="2400" b="1" dirty="0">
                <a:solidFill>
                  <a:srgbClr val="00478B"/>
                </a:solidFill>
                <a:latin typeface="黑体" pitchFamily="49" charset="-122"/>
                <a:ea typeface="黑体" pitchFamily="49" charset="-122"/>
              </a:rPr>
              <a:t>正文包括三部分内容：</a:t>
            </a:r>
          </a:p>
        </p:txBody>
      </p:sp>
    </p:spTree>
    <p:extLst>
      <p:ext uri="{BB962C8B-B14F-4D97-AF65-F5344CB8AC3E}">
        <p14:creationId xmlns="" xmlns:p14="http://schemas.microsoft.com/office/powerpoint/2010/main" val="1602778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250" fill="hold"/>
                                        <p:tgtEl>
                                          <p:spTgt spid="5"/>
                                        </p:tgtEl>
                                        <p:attrNameLst>
                                          <p:attrName>ppt_w</p:attrName>
                                        </p:attrNameLst>
                                      </p:cBhvr>
                                      <p:tavLst>
                                        <p:tav tm="0">
                                          <p:val>
                                            <p:fltVal val="0"/>
                                          </p:val>
                                        </p:tav>
                                        <p:tav tm="100000">
                                          <p:val>
                                            <p:strVal val="#ppt_w"/>
                                          </p:val>
                                        </p:tav>
                                      </p:tavLst>
                                    </p:anim>
                                    <p:anim calcmode="lin" valueType="num">
                                      <p:cBhvr>
                                        <p:cTn id="8" dur="250" fill="hold"/>
                                        <p:tgtEl>
                                          <p:spTgt spid="5"/>
                                        </p:tgtEl>
                                        <p:attrNameLst>
                                          <p:attrName>ppt_h</p:attrName>
                                        </p:attrNameLst>
                                      </p:cBhvr>
                                      <p:tavLst>
                                        <p:tav tm="0">
                                          <p:val>
                                            <p:fltVal val="0"/>
                                          </p:val>
                                        </p:tav>
                                        <p:tav tm="100000">
                                          <p:val>
                                            <p:strVal val="#ppt_h"/>
                                          </p:val>
                                        </p:tav>
                                      </p:tavLst>
                                    </p:anim>
                                    <p:animEffect transition="in" filter="fade">
                                      <p:cBhvr>
                                        <p:cTn id="9" dur="250"/>
                                        <p:tgtEl>
                                          <p:spTgt spid="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250" fill="hold"/>
                                        <p:tgtEl>
                                          <p:spTgt spid="7"/>
                                        </p:tgtEl>
                                        <p:attrNameLst>
                                          <p:attrName>ppt_w</p:attrName>
                                        </p:attrNameLst>
                                      </p:cBhvr>
                                      <p:tavLst>
                                        <p:tav tm="0">
                                          <p:val>
                                            <p:fltVal val="0"/>
                                          </p:val>
                                        </p:tav>
                                        <p:tav tm="100000">
                                          <p:val>
                                            <p:strVal val="#ppt_w"/>
                                          </p:val>
                                        </p:tav>
                                      </p:tavLst>
                                    </p:anim>
                                    <p:anim calcmode="lin" valueType="num">
                                      <p:cBhvr>
                                        <p:cTn id="13" dur="250" fill="hold"/>
                                        <p:tgtEl>
                                          <p:spTgt spid="7"/>
                                        </p:tgtEl>
                                        <p:attrNameLst>
                                          <p:attrName>ppt_h</p:attrName>
                                        </p:attrNameLst>
                                      </p:cBhvr>
                                      <p:tavLst>
                                        <p:tav tm="0">
                                          <p:val>
                                            <p:fltVal val="0"/>
                                          </p:val>
                                        </p:tav>
                                        <p:tav tm="100000">
                                          <p:val>
                                            <p:strVal val="#ppt_h"/>
                                          </p:val>
                                        </p:tav>
                                      </p:tavLst>
                                    </p:anim>
                                    <p:animEffect transition="in" filter="fade">
                                      <p:cBhvr>
                                        <p:cTn id="14" dur="25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randombar(horizontal)">
                                      <p:cBhvr>
                                        <p:cTn id="19" dur="250"/>
                                        <p:tgtEl>
                                          <p:spTgt spid="6"/>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randombar(horizontal)">
                                      <p:cBhvr>
                                        <p:cTn id="22" dur="25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arn(inVertical)">
                                      <p:cBhvr>
                                        <p:cTn id="27" dur="250"/>
                                        <p:tgtEl>
                                          <p:spTgt spid="9"/>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barn(inVertical)">
                                      <p:cBhvr>
                                        <p:cTn id="30" dur="2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8" grpId="0"/>
      <p:bldP spid="9" grpId="0" animBg="1"/>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7">
            <a:extLst>
              <a:ext uri="{FF2B5EF4-FFF2-40B4-BE49-F238E27FC236}">
                <a16:creationId xmlns="" xmlns:a16="http://schemas.microsoft.com/office/drawing/2014/main" id="{D821BA45-88B0-4C79-A922-8353F40F7594}"/>
              </a:ext>
            </a:extLst>
          </p:cNvPr>
          <p:cNvGrpSpPr>
            <a:grpSpLocks/>
          </p:cNvGrpSpPr>
          <p:nvPr/>
        </p:nvGrpSpPr>
        <p:grpSpPr bwMode="auto">
          <a:xfrm>
            <a:off x="324172" y="1275606"/>
            <a:ext cx="8496300" cy="3168352"/>
            <a:chOff x="2287" y="1392"/>
            <a:chExt cx="1158" cy="2085"/>
          </a:xfrm>
          <a:solidFill>
            <a:schemeClr val="accent5">
              <a:lumMod val="20000"/>
              <a:lumOff val="80000"/>
            </a:schemeClr>
          </a:solidFill>
        </p:grpSpPr>
        <p:sp>
          <p:nvSpPr>
            <p:cNvPr id="5" name="AutoShape 8">
              <a:extLst>
                <a:ext uri="{FF2B5EF4-FFF2-40B4-BE49-F238E27FC236}">
                  <a16:creationId xmlns="" xmlns:a16="http://schemas.microsoft.com/office/drawing/2014/main" id="{1F739277-124A-4F79-B038-180E5CA38EF3}"/>
                </a:ext>
              </a:extLst>
            </p:cNvPr>
            <p:cNvSpPr>
              <a:spLocks noChangeArrowheads="1"/>
            </p:cNvSpPr>
            <p:nvPr/>
          </p:nvSpPr>
          <p:spPr bwMode="gray">
            <a:xfrm>
              <a:off x="2287" y="1392"/>
              <a:ext cx="1158" cy="2085"/>
            </a:xfrm>
            <a:prstGeom prst="roundRect">
              <a:avLst>
                <a:gd name="adj" fmla="val 16667"/>
              </a:avLst>
            </a:prstGeom>
            <a:grpFill/>
            <a:ln w="38100">
              <a:solidFill>
                <a:srgbClr val="FFFFFF"/>
              </a:solidFill>
              <a:round/>
              <a:headEnd/>
              <a:tailEnd/>
            </a:ln>
            <a:effectLst>
              <a:outerShdw dist="107763" dir="2700000" algn="ctr" rotWithShape="0">
                <a:srgbClr val="808080">
                  <a:alpha val="50000"/>
                </a:srgbClr>
              </a:outerShdw>
            </a:effectLst>
          </p:spPr>
          <p:txBody>
            <a:bodyPr wrap="none" anchor="ctr"/>
            <a:lstStyle/>
            <a:p>
              <a:pPr eaLnBrk="1" hangingPunct="1">
                <a:defRPr/>
              </a:pPr>
              <a:endParaRPr lang="zh-CN" altLang="en-US" dirty="0">
                <a:solidFill>
                  <a:srgbClr val="000000"/>
                </a:solidFill>
                <a:latin typeface="Arial" charset="0"/>
                <a:ea typeface="+mn-ea"/>
              </a:endParaRPr>
            </a:p>
          </p:txBody>
        </p:sp>
        <p:sp>
          <p:nvSpPr>
            <p:cNvPr id="6" name="AutoShape 9">
              <a:extLst>
                <a:ext uri="{FF2B5EF4-FFF2-40B4-BE49-F238E27FC236}">
                  <a16:creationId xmlns="" xmlns:a16="http://schemas.microsoft.com/office/drawing/2014/main" id="{7C11782A-ECB2-441A-A425-C37F452F296A}"/>
                </a:ext>
              </a:extLst>
            </p:cNvPr>
            <p:cNvSpPr>
              <a:spLocks noChangeArrowheads="1"/>
            </p:cNvSpPr>
            <p:nvPr/>
          </p:nvSpPr>
          <p:spPr bwMode="gray">
            <a:xfrm>
              <a:off x="2333" y="1416"/>
              <a:ext cx="1063" cy="288"/>
            </a:xfrm>
            <a:prstGeom prst="roundRect">
              <a:avLst>
                <a:gd name="adj" fmla="val 50000"/>
              </a:avLst>
            </a:prstGeom>
            <a:grpFill/>
            <a:ln w="9525">
              <a:noFill/>
              <a:round/>
              <a:headEnd/>
              <a:tailEnd/>
            </a:ln>
            <a:effectLst/>
          </p:spPr>
          <p:txBody>
            <a:bodyPr wrap="none" anchor="ctr"/>
            <a:lstStyle/>
            <a:p>
              <a:pPr eaLnBrk="1" hangingPunct="1">
                <a:defRPr/>
              </a:pPr>
              <a:endParaRPr lang="zh-CN" altLang="en-US">
                <a:solidFill>
                  <a:srgbClr val="000000"/>
                </a:solidFill>
                <a:latin typeface="Arial" charset="0"/>
                <a:ea typeface="+mn-ea"/>
              </a:endParaRPr>
            </a:p>
          </p:txBody>
        </p:sp>
      </p:grpSp>
      <p:sp>
        <p:nvSpPr>
          <p:cNvPr id="29698" name="副标题 2"/>
          <p:cNvSpPr>
            <a:spLocks/>
          </p:cNvSpPr>
          <p:nvPr/>
        </p:nvSpPr>
        <p:spPr bwMode="auto">
          <a:xfrm>
            <a:off x="395288" y="642925"/>
            <a:ext cx="8496300" cy="632681"/>
          </a:xfrm>
          <a:prstGeom prst="rect">
            <a:avLst/>
          </a:prstGeom>
          <a:noFill/>
          <a:ln w="9525">
            <a:noFill/>
            <a:miter lim="800000"/>
            <a:headEnd/>
            <a:tailEnd/>
          </a:ln>
        </p:spPr>
        <p:txBody>
          <a:bodyPr/>
          <a:lstStyle/>
          <a:p>
            <a:pPr>
              <a:buFont typeface="Arial" charset="0"/>
              <a:buNone/>
            </a:pPr>
            <a:r>
              <a:rPr lang="zh-CN" altLang="en-US" sz="2800" b="1" dirty="0">
                <a:solidFill>
                  <a:srgbClr val="00478B"/>
                </a:solidFill>
                <a:latin typeface="黑体" pitchFamily="49" charset="-122"/>
                <a:ea typeface="黑体" pitchFamily="49" charset="-122"/>
              </a:rPr>
              <a:t>六、规程及其写法</a:t>
            </a:r>
          </a:p>
        </p:txBody>
      </p:sp>
      <p:sp>
        <p:nvSpPr>
          <p:cNvPr id="2" name="文本框 1">
            <a:extLst>
              <a:ext uri="{FF2B5EF4-FFF2-40B4-BE49-F238E27FC236}">
                <a16:creationId xmlns="" xmlns:a16="http://schemas.microsoft.com/office/drawing/2014/main" id="{C994F560-83FB-47C1-AA44-3F23778EA27B}"/>
              </a:ext>
            </a:extLst>
          </p:cNvPr>
          <p:cNvSpPr txBox="1"/>
          <p:nvPr/>
        </p:nvSpPr>
        <p:spPr>
          <a:xfrm>
            <a:off x="467544" y="1343429"/>
            <a:ext cx="8136904" cy="3028521"/>
          </a:xfrm>
          <a:prstGeom prst="rect">
            <a:avLst/>
          </a:prstGeom>
          <a:noFill/>
        </p:spPr>
        <p:txBody>
          <a:bodyPr wrap="square" rtlCol="0">
            <a:spAutoFit/>
          </a:bodyPr>
          <a:lstStyle/>
          <a:p>
            <a:pPr indent="648000">
              <a:lnSpc>
                <a:spcPct val="120000"/>
              </a:lnSpc>
              <a:buFont typeface="Arial" charset="0"/>
              <a:buNone/>
            </a:pPr>
            <a:r>
              <a:rPr lang="zh-CN" altLang="en-US" sz="2400" b="1" dirty="0">
                <a:solidFill>
                  <a:srgbClr val="00478B"/>
                </a:solidFill>
                <a:latin typeface="黑体" pitchFamily="49" charset="-122"/>
                <a:ea typeface="黑体" pitchFamily="49" charset="-122"/>
              </a:rPr>
              <a:t>（一）规程的概念</a:t>
            </a:r>
          </a:p>
          <a:p>
            <a:pPr indent="648000">
              <a:lnSpc>
                <a:spcPct val="120000"/>
              </a:lnSpc>
              <a:buFont typeface="Arial" charset="0"/>
              <a:buNone/>
            </a:pPr>
            <a:r>
              <a:rPr lang="zh-CN" altLang="en-US" sz="2400" b="1" dirty="0">
                <a:solidFill>
                  <a:srgbClr val="00478B"/>
                </a:solidFill>
                <a:latin typeface="黑体" pitchFamily="49" charset="-122"/>
                <a:ea typeface="黑体" pitchFamily="49" charset="-122"/>
              </a:rPr>
              <a:t>规程是对某项工作、某项活动的操作过程、实施办法做出的</a:t>
            </a:r>
            <a:r>
              <a:rPr lang="zh-CN" altLang="en-US" sz="2400" b="1" dirty="0">
                <a:solidFill>
                  <a:srgbClr val="FF0000"/>
                </a:solidFill>
                <a:latin typeface="黑体" pitchFamily="49" charset="-122"/>
                <a:ea typeface="黑体" pitchFamily="49" charset="-122"/>
              </a:rPr>
              <a:t>有序</a:t>
            </a:r>
            <a:r>
              <a:rPr lang="zh-CN" altLang="en-US" sz="2400" b="1" dirty="0">
                <a:solidFill>
                  <a:srgbClr val="00478B"/>
                </a:solidFill>
                <a:latin typeface="黑体" pitchFamily="49" charset="-122"/>
                <a:ea typeface="黑体" pitchFamily="49" charset="-122"/>
              </a:rPr>
              <a:t>的规定。</a:t>
            </a:r>
          </a:p>
          <a:p>
            <a:pPr indent="648000">
              <a:lnSpc>
                <a:spcPct val="120000"/>
              </a:lnSpc>
              <a:buFont typeface="Arial" charset="0"/>
              <a:buNone/>
            </a:pPr>
            <a:r>
              <a:rPr lang="zh-CN" altLang="en-US" sz="2400" b="1" dirty="0">
                <a:solidFill>
                  <a:srgbClr val="00478B"/>
                </a:solidFill>
                <a:latin typeface="黑体" pitchFamily="49" charset="-122"/>
                <a:ea typeface="黑体" pitchFamily="49" charset="-122"/>
              </a:rPr>
              <a:t>规程一般用于程序性较强的工作。如</a:t>
            </a:r>
            <a:r>
              <a:rPr lang="en-US" altLang="zh-CN" sz="2400" b="1" dirty="0">
                <a:solidFill>
                  <a:srgbClr val="00478B"/>
                </a:solidFill>
                <a:latin typeface="黑体" pitchFamily="49" charset="-122"/>
                <a:ea typeface="黑体" pitchFamily="49" charset="-122"/>
              </a:rPr>
              <a:t>《</a:t>
            </a:r>
            <a:r>
              <a:rPr lang="zh-CN" altLang="en-US" sz="2400" b="1" dirty="0">
                <a:solidFill>
                  <a:srgbClr val="00478B"/>
                </a:solidFill>
                <a:latin typeface="黑体" pitchFamily="49" charset="-122"/>
                <a:ea typeface="黑体" pitchFamily="49" charset="-122"/>
              </a:rPr>
              <a:t>电工操作规程</a:t>
            </a:r>
            <a:r>
              <a:rPr lang="en-US" altLang="zh-CN" sz="2400" b="1" dirty="0">
                <a:solidFill>
                  <a:srgbClr val="00478B"/>
                </a:solidFill>
                <a:latin typeface="黑体" pitchFamily="49" charset="-122"/>
                <a:ea typeface="黑体" pitchFamily="49" charset="-122"/>
              </a:rPr>
              <a:t>》《××</a:t>
            </a:r>
            <a:r>
              <a:rPr lang="zh-CN" altLang="en-US" sz="2400" b="1" dirty="0">
                <a:solidFill>
                  <a:srgbClr val="00478B"/>
                </a:solidFill>
                <a:latin typeface="黑体" pitchFamily="49" charset="-122"/>
                <a:ea typeface="黑体" pitchFamily="49" charset="-122"/>
              </a:rPr>
              <a:t>实验室操作规程</a:t>
            </a:r>
            <a:r>
              <a:rPr lang="en-US" altLang="zh-CN" sz="2400" b="1" dirty="0">
                <a:solidFill>
                  <a:srgbClr val="00478B"/>
                </a:solidFill>
                <a:latin typeface="黑体" pitchFamily="49" charset="-122"/>
                <a:ea typeface="黑体" pitchFamily="49" charset="-122"/>
              </a:rPr>
              <a:t>》《××</a:t>
            </a:r>
            <a:r>
              <a:rPr lang="zh-CN" altLang="en-US" sz="2400" b="1" dirty="0">
                <a:solidFill>
                  <a:srgbClr val="00478B"/>
                </a:solidFill>
                <a:latin typeface="黑体" pitchFamily="49" charset="-122"/>
                <a:ea typeface="黑体" pitchFamily="49" charset="-122"/>
              </a:rPr>
              <a:t>单位工会乒乓球比赛规程</a:t>
            </a:r>
            <a:r>
              <a:rPr lang="en-US" altLang="zh-CN" sz="2400" b="1" dirty="0">
                <a:solidFill>
                  <a:srgbClr val="00478B"/>
                </a:solidFill>
                <a:latin typeface="黑体" pitchFamily="49" charset="-122"/>
                <a:ea typeface="黑体" pitchFamily="49" charset="-122"/>
              </a:rPr>
              <a:t>》</a:t>
            </a:r>
            <a:r>
              <a:rPr lang="zh-CN" altLang="en-US" sz="2400" b="1" dirty="0">
                <a:solidFill>
                  <a:srgbClr val="00478B"/>
                </a:solidFill>
                <a:latin typeface="黑体" pitchFamily="49" charset="-122"/>
                <a:ea typeface="黑体" pitchFamily="49" charset="-122"/>
              </a:rPr>
              <a:t>。</a:t>
            </a:r>
          </a:p>
          <a:p>
            <a:pPr indent="648000"/>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a:extLst>
              <a:ext uri="{FF2B5EF4-FFF2-40B4-BE49-F238E27FC236}">
                <a16:creationId xmlns="" xmlns:a16="http://schemas.microsoft.com/office/drawing/2014/main" id="{A98F0BB7-7307-4ED3-924E-1E1752DE366E}"/>
              </a:ext>
            </a:extLst>
          </p:cNvPr>
          <p:cNvGrpSpPr>
            <a:grpSpLocks/>
          </p:cNvGrpSpPr>
          <p:nvPr/>
        </p:nvGrpSpPr>
        <p:grpSpPr bwMode="auto">
          <a:xfrm>
            <a:off x="252164" y="1275606"/>
            <a:ext cx="8640316" cy="3510390"/>
            <a:chOff x="2287" y="1392"/>
            <a:chExt cx="1158" cy="2085"/>
          </a:xfrm>
          <a:solidFill>
            <a:schemeClr val="accent5">
              <a:lumMod val="20000"/>
              <a:lumOff val="80000"/>
            </a:schemeClr>
          </a:solidFill>
        </p:grpSpPr>
        <p:sp>
          <p:nvSpPr>
            <p:cNvPr id="6" name="AutoShape 8">
              <a:extLst>
                <a:ext uri="{FF2B5EF4-FFF2-40B4-BE49-F238E27FC236}">
                  <a16:creationId xmlns="" xmlns:a16="http://schemas.microsoft.com/office/drawing/2014/main" id="{63094ABC-86E1-4935-9506-671F78C87F12}"/>
                </a:ext>
              </a:extLst>
            </p:cNvPr>
            <p:cNvSpPr>
              <a:spLocks noChangeArrowheads="1"/>
            </p:cNvSpPr>
            <p:nvPr/>
          </p:nvSpPr>
          <p:spPr bwMode="gray">
            <a:xfrm>
              <a:off x="2287" y="1392"/>
              <a:ext cx="1158" cy="2085"/>
            </a:xfrm>
            <a:prstGeom prst="roundRect">
              <a:avLst>
                <a:gd name="adj" fmla="val 16667"/>
              </a:avLst>
            </a:prstGeom>
            <a:grpFill/>
            <a:ln w="38100">
              <a:solidFill>
                <a:srgbClr val="FFFFFF"/>
              </a:solidFill>
              <a:round/>
              <a:headEnd/>
              <a:tailEnd/>
            </a:ln>
            <a:effectLst>
              <a:outerShdw dist="107763" dir="2700000" algn="ctr" rotWithShape="0">
                <a:srgbClr val="808080">
                  <a:alpha val="50000"/>
                </a:srgbClr>
              </a:outerShdw>
            </a:effectLst>
          </p:spPr>
          <p:txBody>
            <a:bodyPr wrap="none" anchor="ctr"/>
            <a:lstStyle/>
            <a:p>
              <a:pPr eaLnBrk="1" hangingPunct="1">
                <a:defRPr/>
              </a:pPr>
              <a:endParaRPr lang="zh-CN" altLang="en-US" dirty="0">
                <a:solidFill>
                  <a:srgbClr val="000000"/>
                </a:solidFill>
                <a:latin typeface="Arial" charset="0"/>
                <a:ea typeface="+mn-ea"/>
              </a:endParaRPr>
            </a:p>
          </p:txBody>
        </p:sp>
        <p:sp>
          <p:nvSpPr>
            <p:cNvPr id="7" name="AutoShape 9">
              <a:extLst>
                <a:ext uri="{FF2B5EF4-FFF2-40B4-BE49-F238E27FC236}">
                  <a16:creationId xmlns="" xmlns:a16="http://schemas.microsoft.com/office/drawing/2014/main" id="{478FE4EC-5F27-43D0-B680-6C5C295DCDFD}"/>
                </a:ext>
              </a:extLst>
            </p:cNvPr>
            <p:cNvSpPr>
              <a:spLocks noChangeArrowheads="1"/>
            </p:cNvSpPr>
            <p:nvPr/>
          </p:nvSpPr>
          <p:spPr bwMode="gray">
            <a:xfrm>
              <a:off x="2333" y="1416"/>
              <a:ext cx="1063" cy="288"/>
            </a:xfrm>
            <a:prstGeom prst="roundRect">
              <a:avLst>
                <a:gd name="adj" fmla="val 50000"/>
              </a:avLst>
            </a:prstGeom>
            <a:grpFill/>
            <a:ln w="9525">
              <a:noFill/>
              <a:round/>
              <a:headEnd/>
              <a:tailEnd/>
            </a:ln>
            <a:effectLst/>
          </p:spPr>
          <p:txBody>
            <a:bodyPr wrap="none" anchor="ctr"/>
            <a:lstStyle/>
            <a:p>
              <a:pPr eaLnBrk="1" hangingPunct="1">
                <a:defRPr/>
              </a:pPr>
              <a:endParaRPr lang="zh-CN" altLang="en-US">
                <a:solidFill>
                  <a:srgbClr val="000000"/>
                </a:solidFill>
                <a:latin typeface="Arial" charset="0"/>
                <a:ea typeface="+mn-ea"/>
              </a:endParaRPr>
            </a:p>
          </p:txBody>
        </p:sp>
      </p:grpSp>
      <p:sp>
        <p:nvSpPr>
          <p:cNvPr id="29698" name="副标题 2"/>
          <p:cNvSpPr>
            <a:spLocks/>
          </p:cNvSpPr>
          <p:nvPr/>
        </p:nvSpPr>
        <p:spPr bwMode="auto">
          <a:xfrm>
            <a:off x="395288" y="642925"/>
            <a:ext cx="8496300" cy="704689"/>
          </a:xfrm>
          <a:prstGeom prst="rect">
            <a:avLst/>
          </a:prstGeom>
          <a:noFill/>
          <a:ln w="9525">
            <a:noFill/>
            <a:miter lim="800000"/>
            <a:headEnd/>
            <a:tailEnd/>
          </a:ln>
        </p:spPr>
        <p:txBody>
          <a:bodyPr/>
          <a:lstStyle/>
          <a:p>
            <a:pPr>
              <a:buFont typeface="Arial" charset="0"/>
              <a:buNone/>
            </a:pPr>
            <a:r>
              <a:rPr lang="zh-CN" altLang="en-US" sz="2800" b="1" dirty="0">
                <a:solidFill>
                  <a:srgbClr val="00478B"/>
                </a:solidFill>
                <a:latin typeface="黑体" pitchFamily="49" charset="-122"/>
                <a:ea typeface="黑体" pitchFamily="49" charset="-122"/>
              </a:rPr>
              <a:t>六、规程及其写法</a:t>
            </a:r>
          </a:p>
        </p:txBody>
      </p:sp>
      <p:sp>
        <p:nvSpPr>
          <p:cNvPr id="3" name="矩形 2">
            <a:extLst>
              <a:ext uri="{FF2B5EF4-FFF2-40B4-BE49-F238E27FC236}">
                <a16:creationId xmlns="" xmlns:a16="http://schemas.microsoft.com/office/drawing/2014/main" id="{528CB53D-A629-4B03-B61B-96DEA012B8A0}"/>
              </a:ext>
            </a:extLst>
          </p:cNvPr>
          <p:cNvSpPr/>
          <p:nvPr/>
        </p:nvSpPr>
        <p:spPr>
          <a:xfrm>
            <a:off x="445008" y="1347614"/>
            <a:ext cx="8303456" cy="3490186"/>
          </a:xfrm>
          <a:prstGeom prst="rect">
            <a:avLst/>
          </a:prstGeom>
        </p:spPr>
        <p:txBody>
          <a:bodyPr wrap="square">
            <a:spAutoFit/>
          </a:bodyPr>
          <a:lstStyle/>
          <a:p>
            <a:pPr indent="432000">
              <a:lnSpc>
                <a:spcPct val="120000"/>
              </a:lnSpc>
              <a:buFont typeface="Arial" charset="0"/>
              <a:buNone/>
            </a:pPr>
            <a:r>
              <a:rPr lang="zh-CN" altLang="en-US" sz="2400" b="1" dirty="0">
                <a:solidFill>
                  <a:srgbClr val="00478B"/>
                </a:solidFill>
                <a:latin typeface="黑体" pitchFamily="49" charset="-122"/>
                <a:ea typeface="黑体" pitchFamily="49" charset="-122"/>
              </a:rPr>
              <a:t>（二）规程的写法</a:t>
            </a:r>
          </a:p>
          <a:p>
            <a:pPr indent="432000">
              <a:lnSpc>
                <a:spcPct val="120000"/>
              </a:lnSpc>
              <a:buFont typeface="Arial" charset="0"/>
              <a:buNone/>
            </a:pPr>
            <a:r>
              <a:rPr lang="en-US" altLang="zh-CN" sz="2000" b="1" dirty="0">
                <a:solidFill>
                  <a:srgbClr val="00478B"/>
                </a:solidFill>
                <a:latin typeface="黑体" pitchFamily="49" charset="-122"/>
                <a:ea typeface="黑体" pitchFamily="49" charset="-122"/>
              </a:rPr>
              <a:t>1</a:t>
            </a:r>
            <a:r>
              <a:rPr lang="en-US" altLang="zh-CN" sz="2000" b="1" dirty="0" smtClean="0">
                <a:solidFill>
                  <a:srgbClr val="00478B"/>
                </a:solidFill>
                <a:latin typeface="黑体" pitchFamily="49" charset="-122"/>
                <a:ea typeface="黑体" pitchFamily="49" charset="-122"/>
              </a:rPr>
              <a:t>. </a:t>
            </a:r>
            <a:r>
              <a:rPr lang="zh-CN" altLang="en-US" sz="2000" b="1" dirty="0" smtClean="0">
                <a:solidFill>
                  <a:srgbClr val="00478B"/>
                </a:solidFill>
                <a:latin typeface="黑体" pitchFamily="49" charset="-122"/>
                <a:ea typeface="黑体" pitchFamily="49" charset="-122"/>
              </a:rPr>
              <a:t>标题</a:t>
            </a:r>
            <a:endParaRPr lang="zh-CN" altLang="en-US" sz="2000" b="1" dirty="0">
              <a:solidFill>
                <a:srgbClr val="00478B"/>
              </a:solidFill>
              <a:latin typeface="黑体" pitchFamily="49" charset="-122"/>
              <a:ea typeface="黑体" pitchFamily="49" charset="-122"/>
            </a:endParaRPr>
          </a:p>
          <a:p>
            <a:pPr indent="432000">
              <a:lnSpc>
                <a:spcPct val="120000"/>
              </a:lnSpc>
              <a:buFont typeface="Arial" charset="0"/>
              <a:buNone/>
            </a:pPr>
            <a:r>
              <a:rPr lang="zh-CN" altLang="en-US" sz="2000" b="1" dirty="0">
                <a:solidFill>
                  <a:srgbClr val="00478B"/>
                </a:solidFill>
                <a:latin typeface="黑体" pitchFamily="49" charset="-122"/>
                <a:ea typeface="黑体" pitchFamily="49" charset="-122"/>
              </a:rPr>
              <a:t>由制定单位、工作内容、文种三部分组成。</a:t>
            </a:r>
          </a:p>
          <a:p>
            <a:pPr indent="432000">
              <a:lnSpc>
                <a:spcPct val="120000"/>
              </a:lnSpc>
              <a:buFont typeface="Arial" charset="0"/>
              <a:buNone/>
            </a:pPr>
            <a:r>
              <a:rPr lang="en-US" altLang="zh-CN" sz="2000" b="1" dirty="0">
                <a:solidFill>
                  <a:srgbClr val="00478B"/>
                </a:solidFill>
                <a:latin typeface="黑体" pitchFamily="49" charset="-122"/>
                <a:ea typeface="黑体" pitchFamily="49" charset="-122"/>
              </a:rPr>
              <a:t>2</a:t>
            </a:r>
            <a:r>
              <a:rPr lang="en-US" altLang="zh-CN" sz="2000" b="1" dirty="0" smtClean="0">
                <a:solidFill>
                  <a:srgbClr val="00478B"/>
                </a:solidFill>
                <a:latin typeface="黑体" pitchFamily="49" charset="-122"/>
                <a:ea typeface="黑体" pitchFamily="49" charset="-122"/>
              </a:rPr>
              <a:t>. </a:t>
            </a:r>
            <a:r>
              <a:rPr lang="zh-CN" altLang="en-US" sz="2000" b="1" dirty="0" smtClean="0">
                <a:solidFill>
                  <a:srgbClr val="00478B"/>
                </a:solidFill>
                <a:latin typeface="黑体" pitchFamily="49" charset="-122"/>
                <a:ea typeface="黑体" pitchFamily="49" charset="-122"/>
              </a:rPr>
              <a:t>正文</a:t>
            </a:r>
            <a:endParaRPr lang="zh-CN" altLang="en-US" sz="2000" b="1" dirty="0">
              <a:solidFill>
                <a:srgbClr val="00478B"/>
              </a:solidFill>
              <a:latin typeface="黑体" pitchFamily="49" charset="-122"/>
              <a:ea typeface="黑体" pitchFamily="49" charset="-122"/>
            </a:endParaRPr>
          </a:p>
          <a:p>
            <a:pPr indent="432000">
              <a:lnSpc>
                <a:spcPct val="120000"/>
              </a:lnSpc>
              <a:buFont typeface="Arial" charset="0"/>
              <a:buNone/>
            </a:pPr>
            <a:r>
              <a:rPr lang="zh-CN" altLang="en-US" sz="2000" b="1" dirty="0">
                <a:solidFill>
                  <a:srgbClr val="00478B"/>
                </a:solidFill>
                <a:latin typeface="黑体" pitchFamily="49" charset="-122"/>
                <a:ea typeface="黑体" pitchFamily="49" charset="-122"/>
              </a:rPr>
              <a:t>撰写规程应注意内容周到、严密、科学，没有疏漏和矛盾；要具体、可行，有可操作性；要按工作进展的时间和工作运行程序组织内容和排列条文，注重</a:t>
            </a:r>
            <a:r>
              <a:rPr lang="zh-CN" altLang="en-US" sz="2000" b="1" dirty="0">
                <a:solidFill>
                  <a:srgbClr val="FF0000"/>
                </a:solidFill>
                <a:latin typeface="黑体" pitchFamily="49" charset="-122"/>
                <a:ea typeface="黑体" pitchFamily="49" charset="-122"/>
              </a:rPr>
              <a:t>程序性</a:t>
            </a:r>
            <a:r>
              <a:rPr lang="zh-CN" altLang="en-US" sz="2000" b="1" dirty="0">
                <a:solidFill>
                  <a:srgbClr val="00478B"/>
                </a:solidFill>
                <a:latin typeface="黑体" pitchFamily="49" charset="-122"/>
                <a:ea typeface="黑体" pitchFamily="49" charset="-122"/>
              </a:rPr>
              <a:t>。</a:t>
            </a:r>
          </a:p>
          <a:p>
            <a:pPr indent="432000">
              <a:lnSpc>
                <a:spcPct val="120000"/>
              </a:lnSpc>
              <a:buFont typeface="Arial" charset="0"/>
              <a:buNone/>
            </a:pPr>
            <a:r>
              <a:rPr lang="en-US" altLang="zh-CN" sz="2000" b="1" dirty="0">
                <a:solidFill>
                  <a:srgbClr val="00478B"/>
                </a:solidFill>
                <a:latin typeface="黑体" pitchFamily="49" charset="-122"/>
                <a:ea typeface="黑体" pitchFamily="49" charset="-122"/>
              </a:rPr>
              <a:t>3</a:t>
            </a:r>
            <a:r>
              <a:rPr lang="en-US" altLang="zh-CN" sz="2000" b="1" dirty="0" smtClean="0">
                <a:solidFill>
                  <a:srgbClr val="00478B"/>
                </a:solidFill>
                <a:latin typeface="黑体" pitchFamily="49" charset="-122"/>
                <a:ea typeface="黑体" pitchFamily="49" charset="-122"/>
              </a:rPr>
              <a:t>. </a:t>
            </a:r>
            <a:r>
              <a:rPr lang="zh-CN" altLang="en-US" sz="2000" b="1" dirty="0" smtClean="0">
                <a:solidFill>
                  <a:srgbClr val="00478B"/>
                </a:solidFill>
                <a:latin typeface="黑体" pitchFamily="49" charset="-122"/>
                <a:ea typeface="黑体" pitchFamily="49" charset="-122"/>
              </a:rPr>
              <a:t>结尾</a:t>
            </a:r>
            <a:endParaRPr lang="zh-CN" altLang="en-US" sz="2000" b="1" dirty="0">
              <a:solidFill>
                <a:srgbClr val="00478B"/>
              </a:solidFill>
              <a:latin typeface="黑体" pitchFamily="49" charset="-122"/>
              <a:ea typeface="黑体" pitchFamily="49" charset="-122"/>
            </a:endParaRPr>
          </a:p>
          <a:p>
            <a:pPr indent="432000">
              <a:lnSpc>
                <a:spcPct val="120000"/>
              </a:lnSpc>
              <a:buFont typeface="Arial" charset="0"/>
              <a:buNone/>
            </a:pPr>
            <a:r>
              <a:rPr lang="zh-CN" altLang="en-US" sz="2000" b="1" dirty="0">
                <a:solidFill>
                  <a:srgbClr val="00478B"/>
                </a:solidFill>
                <a:latin typeface="黑体" pitchFamily="49" charset="-122"/>
                <a:ea typeface="黑体" pitchFamily="49" charset="-122"/>
              </a:rPr>
              <a:t>条文写完了可自然结束，写上制定单位、公布日期。</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25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副标题 2"/>
          <p:cNvSpPr>
            <a:spLocks/>
          </p:cNvSpPr>
          <p:nvPr/>
        </p:nvSpPr>
        <p:spPr bwMode="auto">
          <a:xfrm>
            <a:off x="395288" y="1563638"/>
            <a:ext cx="8496300" cy="1133475"/>
          </a:xfrm>
          <a:prstGeom prst="rect">
            <a:avLst/>
          </a:prstGeom>
          <a:noFill/>
          <a:ln w="9525">
            <a:noFill/>
            <a:miter lim="800000"/>
            <a:headEnd/>
            <a:tailEnd/>
          </a:ln>
        </p:spPr>
        <p:txBody>
          <a:bodyPr/>
          <a:lstStyle/>
          <a:p>
            <a:pPr algn="ctr" eaLnBrk="1" hangingPunct="1">
              <a:buFont typeface="Arial" pitchFamily="34" charset="0"/>
              <a:buNone/>
            </a:pPr>
            <a:r>
              <a:rPr lang="zh-CN" altLang="en-US" sz="4800" b="1" dirty="0">
                <a:solidFill>
                  <a:srgbClr val="00478B"/>
                </a:solidFill>
                <a:latin typeface="黑体" pitchFamily="49" charset="-122"/>
                <a:ea typeface="黑体" pitchFamily="49" charset="-122"/>
              </a:rPr>
              <a:t>谢谢大家！</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 xmlns:a16="http://schemas.microsoft.com/office/drawing/2014/main" id="{8CBA6019-2DE7-43FE-93C8-453AD8371B14}"/>
              </a:ext>
            </a:extLst>
          </p:cNvPr>
          <p:cNvSpPr/>
          <p:nvPr/>
        </p:nvSpPr>
        <p:spPr bwMode="auto">
          <a:xfrm>
            <a:off x="467544" y="1005223"/>
            <a:ext cx="8239675" cy="3834426"/>
          </a:xfrm>
          <a:prstGeom prst="rect">
            <a:avLst/>
          </a:prstGeom>
          <a:solidFill>
            <a:sysClr val="window" lastClr="FFFFFF">
              <a:lumMod val="95000"/>
            </a:sysClr>
          </a:solidFill>
          <a:ln w="25400" cap="flat" cmpd="sng" algn="ctr">
            <a:solidFill>
              <a:schemeClr val="accent4">
                <a:lumMod val="75000"/>
              </a:scheme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dirty="0">
              <a:ln>
                <a:noFill/>
              </a:ln>
              <a:solidFill>
                <a:sysClr val="windowText" lastClr="000000"/>
              </a:solidFill>
              <a:effectLst/>
              <a:uLnTx/>
              <a:uFillTx/>
              <a:latin typeface="Arial" pitchFamily="34" charset="0"/>
              <a:ea typeface="微软雅黑" pitchFamily="34" charset="-122"/>
            </a:endParaRPr>
          </a:p>
        </p:txBody>
      </p:sp>
      <p:sp>
        <p:nvSpPr>
          <p:cNvPr id="5" name="矩形 4">
            <a:extLst>
              <a:ext uri="{FF2B5EF4-FFF2-40B4-BE49-F238E27FC236}">
                <a16:creationId xmlns="" xmlns:a16="http://schemas.microsoft.com/office/drawing/2014/main" id="{D9D99024-0B41-427F-81D0-22760B541A3A}"/>
              </a:ext>
            </a:extLst>
          </p:cNvPr>
          <p:cNvSpPr/>
          <p:nvPr/>
        </p:nvSpPr>
        <p:spPr bwMode="auto">
          <a:xfrm>
            <a:off x="1979712" y="789552"/>
            <a:ext cx="5076564" cy="459051"/>
          </a:xfrm>
          <a:prstGeom prst="rect">
            <a:avLst/>
          </a:prstGeom>
          <a:solidFill>
            <a:schemeClr val="accent1">
              <a:lumMod val="75000"/>
            </a:schemeClr>
          </a:solidFill>
          <a:ln w="9525" cap="flat" cmpd="sng" algn="ctr">
            <a:solidFill>
              <a:srgbClr val="FF6600">
                <a:shade val="95000"/>
                <a:satMod val="105000"/>
              </a:srgbClr>
            </a:solidFill>
            <a:prstDash val="solid"/>
            <a:headEnd type="none" w="med" len="med"/>
            <a:tailEnd type="none" w="med" len="med"/>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1" i="0" u="none" strike="noStrike" kern="0" cap="none" spc="0" normalizeH="0" baseline="0" noProof="0">
              <a:ln>
                <a:noFill/>
              </a:ln>
              <a:solidFill>
                <a:sysClr val="windowText" lastClr="000000"/>
              </a:solidFill>
              <a:effectLst/>
              <a:uLnTx/>
              <a:uFillTx/>
              <a:latin typeface="Arial" pitchFamily="34" charset="0"/>
              <a:ea typeface="微软雅黑" pitchFamily="34" charset="-122"/>
            </a:endParaRPr>
          </a:p>
        </p:txBody>
      </p:sp>
      <p:sp>
        <p:nvSpPr>
          <p:cNvPr id="6" name="标题 1">
            <a:extLst>
              <a:ext uri="{FF2B5EF4-FFF2-40B4-BE49-F238E27FC236}">
                <a16:creationId xmlns="" xmlns:a16="http://schemas.microsoft.com/office/drawing/2014/main" id="{2D85FED2-9EA5-44FB-835E-B542033B5D51}"/>
              </a:ext>
            </a:extLst>
          </p:cNvPr>
          <p:cNvSpPr>
            <a:spLocks noGrp="1"/>
          </p:cNvSpPr>
          <p:nvPr>
            <p:ph type="ctrTitle"/>
          </p:nvPr>
        </p:nvSpPr>
        <p:spPr bwMode="auto">
          <a:xfrm>
            <a:off x="2483768" y="771550"/>
            <a:ext cx="4104456" cy="539354"/>
          </a:xfrm>
          <a:prstGeom prst="rect">
            <a:avLst/>
          </a:prstGeom>
          <a:noFill/>
          <a:ln>
            <a:miter lim="800000"/>
            <a:headEnd/>
            <a:tailEnd/>
          </a:ln>
        </p:spPr>
        <p:txBody>
          <a:bodyPr>
            <a:normAutofit/>
          </a:bodyPr>
          <a:lstStyle/>
          <a:p>
            <a:pPr algn="ctr" eaLnBrk="1" hangingPunct="1"/>
            <a:r>
              <a:rPr lang="zh-CN" altLang="en-US" sz="2600" dirty="0" smtClean="0">
                <a:solidFill>
                  <a:schemeClr val="bg1"/>
                </a:solidFill>
                <a:latin typeface="黑体" pitchFamily="49" charset="-122"/>
                <a:ea typeface="黑体" pitchFamily="49" charset="-122"/>
              </a:rPr>
              <a:t>规章制度文书写作</a:t>
            </a:r>
            <a:endParaRPr lang="zh-CN" altLang="en-US" sz="2600" b="1" dirty="0">
              <a:solidFill>
                <a:schemeClr val="bg1"/>
              </a:solidFill>
              <a:latin typeface="黑体" pitchFamily="49" charset="-122"/>
              <a:ea typeface="黑体" pitchFamily="49" charset="-122"/>
            </a:endParaRPr>
          </a:p>
        </p:txBody>
      </p:sp>
      <p:sp>
        <p:nvSpPr>
          <p:cNvPr id="7" name="副标题 2">
            <a:extLst>
              <a:ext uri="{FF2B5EF4-FFF2-40B4-BE49-F238E27FC236}">
                <a16:creationId xmlns="" xmlns:a16="http://schemas.microsoft.com/office/drawing/2014/main" id="{F36984E2-D261-4C8C-9024-AB445E270A7B}"/>
              </a:ext>
            </a:extLst>
          </p:cNvPr>
          <p:cNvSpPr>
            <a:spLocks noGrp="1"/>
          </p:cNvSpPr>
          <p:nvPr>
            <p:ph type="subTitle" idx="1"/>
          </p:nvPr>
        </p:nvSpPr>
        <p:spPr bwMode="auto">
          <a:xfrm>
            <a:off x="539552" y="1419622"/>
            <a:ext cx="8064896" cy="2971390"/>
          </a:xfrm>
          <a:prstGeom prst="rect">
            <a:avLst/>
          </a:prstGeom>
          <a:noFill/>
          <a:ln>
            <a:miter lim="800000"/>
            <a:headEnd/>
            <a:tailEnd/>
          </a:ln>
        </p:spPr>
        <p:txBody>
          <a:bodyPr>
            <a:noAutofit/>
          </a:bodyPr>
          <a:lstStyle/>
          <a:p>
            <a:pPr indent="648000" eaLnBrk="1" hangingPunct="1">
              <a:lnSpc>
                <a:spcPct val="110000"/>
              </a:lnSpc>
              <a:spcBef>
                <a:spcPct val="0"/>
              </a:spcBef>
            </a:pPr>
            <a:r>
              <a:rPr lang="zh-CN" altLang="zh-CN" sz="2800" dirty="0" smtClean="0">
                <a:solidFill>
                  <a:srgbClr val="00478B"/>
                </a:solidFill>
                <a:latin typeface="黑体" pitchFamily="49" charset="-122"/>
                <a:ea typeface="黑体" pitchFamily="49" charset="-122"/>
              </a:rPr>
              <a:t>一</a:t>
            </a:r>
            <a:r>
              <a:rPr lang="zh-CN" altLang="zh-CN" sz="2800" dirty="0">
                <a:solidFill>
                  <a:srgbClr val="00478B"/>
                </a:solidFill>
                <a:latin typeface="黑体" pitchFamily="49" charset="-122"/>
                <a:ea typeface="黑体" pitchFamily="49" charset="-122"/>
              </a:rPr>
              <a:t>、</a:t>
            </a:r>
            <a:r>
              <a:rPr lang="zh-CN" altLang="en-US" sz="2800" dirty="0">
                <a:solidFill>
                  <a:srgbClr val="00478B"/>
                </a:solidFill>
                <a:latin typeface="黑体" pitchFamily="49" charset="-122"/>
                <a:ea typeface="黑体" pitchFamily="49" charset="-122"/>
              </a:rPr>
              <a:t>规章制度类文书的</a:t>
            </a:r>
            <a:r>
              <a:rPr lang="zh-CN" altLang="en-US" sz="2800" dirty="0" smtClean="0">
                <a:solidFill>
                  <a:srgbClr val="00478B"/>
                </a:solidFill>
                <a:latin typeface="黑体" pitchFamily="49" charset="-122"/>
                <a:ea typeface="黑体" pitchFamily="49" charset="-122"/>
              </a:rPr>
              <a:t>概念</a:t>
            </a:r>
            <a:endParaRPr lang="en-US" altLang="zh-CN" sz="2800" dirty="0" smtClean="0">
              <a:solidFill>
                <a:srgbClr val="00478B"/>
              </a:solidFill>
              <a:latin typeface="黑体" pitchFamily="49" charset="-122"/>
              <a:ea typeface="黑体" pitchFamily="49" charset="-122"/>
            </a:endParaRPr>
          </a:p>
          <a:p>
            <a:pPr indent="648000" eaLnBrk="1" hangingPunct="1">
              <a:lnSpc>
                <a:spcPct val="110000"/>
              </a:lnSpc>
              <a:spcBef>
                <a:spcPct val="0"/>
              </a:spcBef>
            </a:pPr>
            <a:r>
              <a:rPr lang="zh-CN" altLang="en-US" sz="2400" dirty="0" smtClean="0">
                <a:solidFill>
                  <a:srgbClr val="00478B"/>
                </a:solidFill>
                <a:latin typeface="黑体" pitchFamily="49" charset="-122"/>
                <a:ea typeface="黑体" pitchFamily="49" charset="-122"/>
              </a:rPr>
              <a:t>规章制度</a:t>
            </a:r>
            <a:r>
              <a:rPr lang="zh-CN" altLang="en-US" sz="2400" dirty="0">
                <a:solidFill>
                  <a:srgbClr val="00478B"/>
                </a:solidFill>
                <a:latin typeface="黑体" pitchFamily="49" charset="-122"/>
                <a:ea typeface="黑体" pitchFamily="49" charset="-122"/>
              </a:rPr>
              <a:t>类文书，又叫</a:t>
            </a:r>
            <a:r>
              <a:rPr lang="zh-CN" altLang="en-US" sz="2400" dirty="0">
                <a:solidFill>
                  <a:srgbClr val="FF0000"/>
                </a:solidFill>
                <a:latin typeface="黑体" pitchFamily="49" charset="-122"/>
                <a:ea typeface="黑体" pitchFamily="49" charset="-122"/>
              </a:rPr>
              <a:t>规约</a:t>
            </a:r>
            <a:r>
              <a:rPr lang="zh-CN" altLang="en-US" sz="2400" dirty="0">
                <a:solidFill>
                  <a:srgbClr val="00478B"/>
                </a:solidFill>
                <a:latin typeface="黑体" pitchFamily="49" charset="-122"/>
                <a:ea typeface="黑体" pitchFamily="49" charset="-122"/>
              </a:rPr>
              <a:t>文书。</a:t>
            </a:r>
            <a:endParaRPr lang="en-US" altLang="zh-CN" sz="2400" dirty="0">
              <a:solidFill>
                <a:srgbClr val="00478B"/>
              </a:solidFill>
              <a:latin typeface="黑体" pitchFamily="49" charset="-122"/>
              <a:ea typeface="黑体" pitchFamily="49" charset="-122"/>
            </a:endParaRPr>
          </a:p>
          <a:p>
            <a:pPr indent="648000">
              <a:lnSpc>
                <a:spcPct val="110000"/>
              </a:lnSpc>
            </a:pPr>
            <a:r>
              <a:rPr lang="zh-CN" altLang="en-US" sz="2400" dirty="0">
                <a:solidFill>
                  <a:srgbClr val="00478B"/>
                </a:solidFill>
                <a:latin typeface="黑体" pitchFamily="49" charset="-122"/>
                <a:ea typeface="黑体" pitchFamily="49" charset="-122"/>
              </a:rPr>
              <a:t>所谓“规章制度”，就是党政机关、企事业单位、社会团体为了维护正常的工作、劳动、学习和生活的秩序，依据国家的方针、政策，在一定范围内制定的一种具有法规性和约束力，要求有关人员必须按章办事、共同遵守的事务文书。</a:t>
            </a:r>
          </a:p>
        </p:txBody>
      </p:sp>
    </p:spTree>
    <p:extLst>
      <p:ext uri="{BB962C8B-B14F-4D97-AF65-F5344CB8AC3E}">
        <p14:creationId xmlns="" xmlns:p14="http://schemas.microsoft.com/office/powerpoint/2010/main" val="946416045"/>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50" fill="hold"/>
                                        <p:tgtEl>
                                          <p:spTgt spid="5"/>
                                        </p:tgtEl>
                                        <p:attrNameLst>
                                          <p:attrName>ppt_x</p:attrName>
                                        </p:attrNameLst>
                                      </p:cBhvr>
                                      <p:tavLst>
                                        <p:tav tm="0">
                                          <p:val>
                                            <p:strVal val="1+#ppt_w/2"/>
                                          </p:val>
                                        </p:tav>
                                        <p:tav tm="100000">
                                          <p:val>
                                            <p:strVal val="#ppt_x"/>
                                          </p:val>
                                        </p:tav>
                                      </p:tavLst>
                                    </p:anim>
                                    <p:anim calcmode="lin" valueType="num">
                                      <p:cBhvr additive="base">
                                        <p:cTn id="8" dur="25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250"/>
                            </p:stCondLst>
                            <p:childTnLst>
                              <p:par>
                                <p:cTn id="10" presetID="22" presetClass="entr" presetSubtype="8"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2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lide(fromBottom)">
                                      <p:cBhvr>
                                        <p:cTn id="17" dur="25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slide(fromBottom)">
                                      <p:cBhvr>
                                        <p:cTn id="22" dur="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副标题 2">
            <a:extLst>
              <a:ext uri="{FF2B5EF4-FFF2-40B4-BE49-F238E27FC236}">
                <a16:creationId xmlns="" xmlns:a16="http://schemas.microsoft.com/office/drawing/2014/main" id="{9D65E086-7B32-4A24-A7A7-1025B79E8712}"/>
              </a:ext>
            </a:extLst>
          </p:cNvPr>
          <p:cNvSpPr>
            <a:spLocks/>
          </p:cNvSpPr>
          <p:nvPr/>
        </p:nvSpPr>
        <p:spPr bwMode="auto">
          <a:xfrm>
            <a:off x="468313" y="735806"/>
            <a:ext cx="8280400" cy="1619920"/>
          </a:xfrm>
          <a:prstGeom prst="rect">
            <a:avLst/>
          </a:prstGeom>
          <a:noFill/>
          <a:ln w="9525">
            <a:noFill/>
            <a:miter lim="800000"/>
            <a:headEnd/>
            <a:tailEnd/>
          </a:ln>
        </p:spPr>
        <p:txBody>
          <a:bodyPr/>
          <a:lstStyle/>
          <a:p>
            <a:r>
              <a:rPr lang="zh-CN" altLang="en-US" sz="2800" b="1" dirty="0">
                <a:solidFill>
                  <a:srgbClr val="00478B"/>
                </a:solidFill>
                <a:latin typeface="黑体" pitchFamily="49" charset="-122"/>
                <a:ea typeface="黑体" pitchFamily="49" charset="-122"/>
              </a:rPr>
              <a:t>二、规章制度的种类</a:t>
            </a:r>
          </a:p>
          <a:p>
            <a:pPr indent="648000">
              <a:buFont typeface="Arial" charset="0"/>
              <a:buNone/>
            </a:pPr>
            <a:r>
              <a:rPr lang="zh-CN" altLang="en-US" sz="2400" b="1" dirty="0" smtClean="0">
                <a:solidFill>
                  <a:srgbClr val="00478B"/>
                </a:solidFill>
                <a:latin typeface="黑体" pitchFamily="49" charset="-122"/>
                <a:ea typeface="黑体" pitchFamily="49" charset="-122"/>
              </a:rPr>
              <a:t>章程</a:t>
            </a:r>
            <a:r>
              <a:rPr lang="zh-CN" altLang="en-US" sz="2400" b="1" dirty="0">
                <a:solidFill>
                  <a:srgbClr val="00478B"/>
                </a:solidFill>
                <a:latin typeface="黑体" pitchFamily="49" charset="-122"/>
                <a:ea typeface="黑体" pitchFamily="49" charset="-122"/>
              </a:rPr>
              <a:t>、条例、规定、办法、制度、细则、规则、守则、须知、公约、简章等，均属规章制度。据其性质和作用，可分以下三种类型：</a:t>
            </a:r>
          </a:p>
        </p:txBody>
      </p:sp>
      <p:grpSp>
        <p:nvGrpSpPr>
          <p:cNvPr id="2" name="Group 3">
            <a:extLst>
              <a:ext uri="{FF2B5EF4-FFF2-40B4-BE49-F238E27FC236}">
                <a16:creationId xmlns="" xmlns:a16="http://schemas.microsoft.com/office/drawing/2014/main" id="{93B9FA01-886A-4A26-AAFF-311C38ABCF11}"/>
              </a:ext>
            </a:extLst>
          </p:cNvPr>
          <p:cNvGrpSpPr>
            <a:grpSpLocks/>
          </p:cNvGrpSpPr>
          <p:nvPr/>
        </p:nvGrpSpPr>
        <p:grpSpPr bwMode="auto">
          <a:xfrm>
            <a:off x="914400" y="2454845"/>
            <a:ext cx="7315200" cy="2493169"/>
            <a:chOff x="576" y="1836"/>
            <a:chExt cx="4608" cy="2094"/>
          </a:xfrm>
        </p:grpSpPr>
        <p:sp>
          <p:nvSpPr>
            <p:cNvPr id="12" name="AutoShape 5">
              <a:extLst>
                <a:ext uri="{FF2B5EF4-FFF2-40B4-BE49-F238E27FC236}">
                  <a16:creationId xmlns="" xmlns:a16="http://schemas.microsoft.com/office/drawing/2014/main" id="{91FE8F64-114E-4C8C-8359-CDEF452BA153}"/>
                </a:ext>
              </a:extLst>
            </p:cNvPr>
            <p:cNvSpPr>
              <a:spLocks noChangeArrowheads="1"/>
            </p:cNvSpPr>
            <p:nvPr/>
          </p:nvSpPr>
          <p:spPr bwMode="auto">
            <a:xfrm>
              <a:off x="2157" y="1942"/>
              <a:ext cx="1446" cy="1988"/>
            </a:xfrm>
            <a:prstGeom prst="roundRect">
              <a:avLst>
                <a:gd name="adj" fmla="val 4690"/>
              </a:avLst>
            </a:prstGeom>
            <a:noFill/>
            <a:ln w="57150">
              <a:solidFill>
                <a:schemeClr val="accent2"/>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zh-CN" altLang="en-US" sz="1800"/>
            </a:p>
          </p:txBody>
        </p:sp>
        <p:sp>
          <p:nvSpPr>
            <p:cNvPr id="13" name="AutoShape 6">
              <a:extLst>
                <a:ext uri="{FF2B5EF4-FFF2-40B4-BE49-F238E27FC236}">
                  <a16:creationId xmlns="" xmlns:a16="http://schemas.microsoft.com/office/drawing/2014/main" id="{68D9D7F0-3904-4420-8265-949562C8DA17}"/>
                </a:ext>
              </a:extLst>
            </p:cNvPr>
            <p:cNvSpPr>
              <a:spLocks noChangeArrowheads="1"/>
            </p:cNvSpPr>
            <p:nvPr/>
          </p:nvSpPr>
          <p:spPr bwMode="gray">
            <a:xfrm>
              <a:off x="2304" y="1844"/>
              <a:ext cx="1174" cy="181"/>
            </a:xfrm>
            <a:prstGeom prst="roundRect">
              <a:avLst>
                <a:gd name="adj" fmla="val 50000"/>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9525">
              <a:noFill/>
              <a:round/>
              <a:headEnd/>
              <a:tailEnd/>
            </a:ln>
            <a:effectLst/>
          </p:spPr>
          <p:txBody>
            <a:bodyPr wrap="none" anchor="ctr"/>
            <a:lstStyle/>
            <a:p>
              <a:pPr eaLnBrk="1" hangingPunct="1">
                <a:defRPr/>
              </a:pPr>
              <a:endParaRPr lang="zh-CN" altLang="en-US">
                <a:latin typeface="Arial" charset="0"/>
              </a:endParaRPr>
            </a:p>
          </p:txBody>
        </p:sp>
        <p:sp>
          <p:nvSpPr>
            <p:cNvPr id="14" name="AutoShape 9">
              <a:extLst>
                <a:ext uri="{FF2B5EF4-FFF2-40B4-BE49-F238E27FC236}">
                  <a16:creationId xmlns="" xmlns:a16="http://schemas.microsoft.com/office/drawing/2014/main" id="{8C7E5A3A-2516-4E99-A7DB-69FB5DCA645B}"/>
                </a:ext>
              </a:extLst>
            </p:cNvPr>
            <p:cNvSpPr>
              <a:spLocks noChangeArrowheads="1"/>
            </p:cNvSpPr>
            <p:nvPr/>
          </p:nvSpPr>
          <p:spPr bwMode="auto">
            <a:xfrm>
              <a:off x="3738" y="1942"/>
              <a:ext cx="1446" cy="1988"/>
            </a:xfrm>
            <a:prstGeom prst="roundRect">
              <a:avLst>
                <a:gd name="adj" fmla="val 4690"/>
              </a:avLst>
            </a:prstGeom>
            <a:noFill/>
            <a:ln w="57150">
              <a:solidFill>
                <a:schemeClr va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zh-CN" altLang="en-US" sz="1800"/>
            </a:p>
          </p:txBody>
        </p:sp>
        <p:sp>
          <p:nvSpPr>
            <p:cNvPr id="15" name="AutoShape 10">
              <a:extLst>
                <a:ext uri="{FF2B5EF4-FFF2-40B4-BE49-F238E27FC236}">
                  <a16:creationId xmlns="" xmlns:a16="http://schemas.microsoft.com/office/drawing/2014/main" id="{35A5F98C-5A00-4EF6-99A4-D59875A29717}"/>
                </a:ext>
              </a:extLst>
            </p:cNvPr>
            <p:cNvSpPr>
              <a:spLocks noChangeArrowheads="1"/>
            </p:cNvSpPr>
            <p:nvPr/>
          </p:nvSpPr>
          <p:spPr bwMode="gray">
            <a:xfrm>
              <a:off x="3874" y="1844"/>
              <a:ext cx="1174" cy="181"/>
            </a:xfrm>
            <a:prstGeom prst="roundRect">
              <a:avLst>
                <a:gd name="adj" fmla="val 50000"/>
              </a:avLst>
            </a:prstGeom>
            <a:gradFill rotWithShape="1">
              <a:gsLst>
                <a:gs pos="0">
                  <a:schemeClr val="hlink">
                    <a:gamma/>
                    <a:shade val="46275"/>
                    <a:invGamma/>
                  </a:schemeClr>
                </a:gs>
                <a:gs pos="50000">
                  <a:schemeClr val="hlink"/>
                </a:gs>
                <a:gs pos="100000">
                  <a:schemeClr val="hlink">
                    <a:gamma/>
                    <a:shade val="46275"/>
                    <a:invGamma/>
                  </a:schemeClr>
                </a:gs>
              </a:gsLst>
              <a:lin ang="5400000" scaled="1"/>
            </a:gradFill>
            <a:ln w="9525">
              <a:noFill/>
              <a:round/>
              <a:headEnd/>
              <a:tailEnd/>
            </a:ln>
            <a:effectLst/>
          </p:spPr>
          <p:txBody>
            <a:bodyPr wrap="none" anchor="ctr"/>
            <a:lstStyle/>
            <a:p>
              <a:pPr eaLnBrk="1" hangingPunct="1">
                <a:defRPr/>
              </a:pPr>
              <a:endParaRPr lang="zh-CN" altLang="en-US">
                <a:latin typeface="Arial" charset="0"/>
              </a:endParaRPr>
            </a:p>
          </p:txBody>
        </p:sp>
        <p:grpSp>
          <p:nvGrpSpPr>
            <p:cNvPr id="3" name="Group 16">
              <a:extLst>
                <a:ext uri="{FF2B5EF4-FFF2-40B4-BE49-F238E27FC236}">
                  <a16:creationId xmlns="" xmlns:a16="http://schemas.microsoft.com/office/drawing/2014/main" id="{C65519D3-1736-436E-9EEA-964612361530}"/>
                </a:ext>
              </a:extLst>
            </p:cNvPr>
            <p:cNvGrpSpPr>
              <a:grpSpLocks/>
            </p:cNvGrpSpPr>
            <p:nvPr/>
          </p:nvGrpSpPr>
          <p:grpSpPr bwMode="auto">
            <a:xfrm>
              <a:off x="576" y="1836"/>
              <a:ext cx="1446" cy="2094"/>
              <a:chOff x="576" y="1836"/>
              <a:chExt cx="1446" cy="2094"/>
            </a:xfrm>
          </p:grpSpPr>
          <p:sp>
            <p:nvSpPr>
              <p:cNvPr id="20" name="AutoShape 17">
                <a:extLst>
                  <a:ext uri="{FF2B5EF4-FFF2-40B4-BE49-F238E27FC236}">
                    <a16:creationId xmlns="" xmlns:a16="http://schemas.microsoft.com/office/drawing/2014/main" id="{71C19DC3-D394-4F87-AEF5-87F424310F37}"/>
                  </a:ext>
                </a:extLst>
              </p:cNvPr>
              <p:cNvSpPr>
                <a:spLocks noChangeArrowheads="1"/>
              </p:cNvSpPr>
              <p:nvPr/>
            </p:nvSpPr>
            <p:spPr bwMode="auto">
              <a:xfrm>
                <a:off x="576" y="1942"/>
                <a:ext cx="1446" cy="1988"/>
              </a:xfrm>
              <a:prstGeom prst="roundRect">
                <a:avLst>
                  <a:gd name="adj" fmla="val 4690"/>
                </a:avLst>
              </a:prstGeom>
              <a:noFill/>
              <a:ln w="57150">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zh-CN" altLang="en-US" sz="1800"/>
              </a:p>
            </p:txBody>
          </p:sp>
          <p:sp>
            <p:nvSpPr>
              <p:cNvPr id="21" name="AutoShape 18">
                <a:extLst>
                  <a:ext uri="{FF2B5EF4-FFF2-40B4-BE49-F238E27FC236}">
                    <a16:creationId xmlns="" xmlns:a16="http://schemas.microsoft.com/office/drawing/2014/main" id="{596B561E-9102-4059-B15A-A83F0CF2C12B}"/>
                  </a:ext>
                </a:extLst>
              </p:cNvPr>
              <p:cNvSpPr>
                <a:spLocks noChangeArrowheads="1"/>
              </p:cNvSpPr>
              <p:nvPr/>
            </p:nvSpPr>
            <p:spPr bwMode="gray">
              <a:xfrm>
                <a:off x="712" y="1852"/>
                <a:ext cx="1174" cy="181"/>
              </a:xfrm>
              <a:prstGeom prst="roundRect">
                <a:avLst>
                  <a:gd name="adj" fmla="val 50000"/>
                </a:avLst>
              </a:prstGeom>
              <a:gradFill rotWithShape="1">
                <a:gsLst>
                  <a:gs pos="0">
                    <a:schemeClr val="folHlink">
                      <a:gamma/>
                      <a:shade val="38824"/>
                      <a:invGamma/>
                    </a:schemeClr>
                  </a:gs>
                  <a:gs pos="50000">
                    <a:schemeClr val="folHlink"/>
                  </a:gs>
                  <a:gs pos="100000">
                    <a:schemeClr val="folHlink">
                      <a:gamma/>
                      <a:shade val="38824"/>
                      <a:invGamma/>
                    </a:schemeClr>
                  </a:gs>
                </a:gsLst>
                <a:lin ang="5400000" scaled="1"/>
              </a:gradFill>
              <a:ln w="9525">
                <a:noFill/>
                <a:round/>
                <a:headEnd/>
                <a:tailEnd/>
              </a:ln>
              <a:effectLst/>
            </p:spPr>
            <p:txBody>
              <a:bodyPr wrap="none" anchor="ctr"/>
              <a:lstStyle/>
              <a:p>
                <a:pPr eaLnBrk="1" hangingPunct="1">
                  <a:defRPr/>
                </a:pPr>
                <a:endParaRPr lang="zh-CN" altLang="en-US">
                  <a:latin typeface="Arial" charset="0"/>
                </a:endParaRPr>
              </a:p>
            </p:txBody>
          </p:sp>
          <p:sp>
            <p:nvSpPr>
              <p:cNvPr id="22" name="AutoShape 19">
                <a:extLst>
                  <a:ext uri="{FF2B5EF4-FFF2-40B4-BE49-F238E27FC236}">
                    <a16:creationId xmlns="" xmlns:a16="http://schemas.microsoft.com/office/drawing/2014/main" id="{1C3559BE-FA61-47C4-B409-41466F2DBF49}"/>
                  </a:ext>
                </a:extLst>
              </p:cNvPr>
              <p:cNvSpPr>
                <a:spLocks noChangeArrowheads="1"/>
              </p:cNvSpPr>
              <p:nvPr/>
            </p:nvSpPr>
            <p:spPr bwMode="auto">
              <a:xfrm flipH="1">
                <a:off x="1773" y="1897"/>
                <a:ext cx="45" cy="91"/>
              </a:xfrm>
              <a:prstGeom prst="octagon">
                <a:avLst>
                  <a:gd name="adj" fmla="val 29287"/>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zh-CN" altLang="en-US" sz="1800"/>
              </a:p>
            </p:txBody>
          </p:sp>
          <p:sp>
            <p:nvSpPr>
              <p:cNvPr id="23" name="AutoShape 20">
                <a:extLst>
                  <a:ext uri="{FF2B5EF4-FFF2-40B4-BE49-F238E27FC236}">
                    <a16:creationId xmlns="" xmlns:a16="http://schemas.microsoft.com/office/drawing/2014/main" id="{6BABD976-A85E-419E-9107-96C7AD4D7AAF}"/>
                  </a:ext>
                </a:extLst>
              </p:cNvPr>
              <p:cNvSpPr>
                <a:spLocks noChangeArrowheads="1"/>
              </p:cNvSpPr>
              <p:nvPr/>
            </p:nvSpPr>
            <p:spPr bwMode="auto">
              <a:xfrm flipH="1">
                <a:off x="776" y="1897"/>
                <a:ext cx="46" cy="91"/>
              </a:xfrm>
              <a:prstGeom prst="octagon">
                <a:avLst>
                  <a:gd name="adj" fmla="val 29287"/>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zh-CN" altLang="en-US" sz="1800"/>
              </a:p>
            </p:txBody>
          </p:sp>
          <p:sp>
            <p:nvSpPr>
              <p:cNvPr id="24" name="Text Box 21">
                <a:extLst>
                  <a:ext uri="{FF2B5EF4-FFF2-40B4-BE49-F238E27FC236}">
                    <a16:creationId xmlns="" xmlns:a16="http://schemas.microsoft.com/office/drawing/2014/main" id="{3BD78B35-969B-46C9-A3C0-B491E8515334}"/>
                  </a:ext>
                </a:extLst>
              </p:cNvPr>
              <p:cNvSpPr txBox="1">
                <a:spLocks noChangeArrowheads="1"/>
              </p:cNvSpPr>
              <p:nvPr/>
            </p:nvSpPr>
            <p:spPr bwMode="gray">
              <a:xfrm>
                <a:off x="1204" y="1836"/>
                <a:ext cx="179" cy="25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zh-CN" sz="1400" dirty="0">
                    <a:solidFill>
                      <a:schemeClr val="bg1"/>
                    </a:solidFill>
                  </a:rPr>
                  <a:t>1</a:t>
                </a:r>
              </a:p>
            </p:txBody>
          </p:sp>
          <p:sp>
            <p:nvSpPr>
              <p:cNvPr id="25" name="Text Box 22">
                <a:extLst>
                  <a:ext uri="{FF2B5EF4-FFF2-40B4-BE49-F238E27FC236}">
                    <a16:creationId xmlns="" xmlns:a16="http://schemas.microsoft.com/office/drawing/2014/main" id="{3D3B2E35-F35F-4889-B874-7F6C550F4BCF}"/>
                  </a:ext>
                </a:extLst>
              </p:cNvPr>
              <p:cNvSpPr txBox="1">
                <a:spLocks noChangeArrowheads="1"/>
              </p:cNvSpPr>
              <p:nvPr/>
            </p:nvSpPr>
            <p:spPr bwMode="auto">
              <a:xfrm>
                <a:off x="624" y="2106"/>
                <a:ext cx="1344" cy="16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25000"/>
                  </a:lnSpc>
                  <a:buFont typeface="Arial" charset="0"/>
                  <a:buNone/>
                </a:pPr>
                <a:r>
                  <a:rPr lang="zh-CN" altLang="en-US" sz="2000" b="1" dirty="0" smtClean="0">
                    <a:solidFill>
                      <a:srgbClr val="00478B"/>
                    </a:solidFill>
                    <a:latin typeface="黑体" pitchFamily="49" charset="-122"/>
                    <a:ea typeface="黑体" pitchFamily="49" charset="-122"/>
                  </a:rPr>
                  <a:t>一</a:t>
                </a:r>
                <a:r>
                  <a:rPr lang="zh-CN" altLang="en-US" sz="2000" b="1" dirty="0">
                    <a:solidFill>
                      <a:srgbClr val="00478B"/>
                    </a:solidFill>
                    <a:latin typeface="黑体" pitchFamily="49" charset="-122"/>
                    <a:ea typeface="黑体" pitchFamily="49" charset="-122"/>
                  </a:rPr>
                  <a:t>种是国家机关发布的法规式文件，具有法令的效用，由有关会议批准通过。</a:t>
                </a:r>
              </a:p>
            </p:txBody>
          </p:sp>
        </p:grpSp>
        <p:sp>
          <p:nvSpPr>
            <p:cNvPr id="18" name="Text Box 23">
              <a:extLst>
                <a:ext uri="{FF2B5EF4-FFF2-40B4-BE49-F238E27FC236}">
                  <a16:creationId xmlns="" xmlns:a16="http://schemas.microsoft.com/office/drawing/2014/main" id="{EB03CA32-C257-4574-B4D5-9E805895F01F}"/>
                </a:ext>
              </a:extLst>
            </p:cNvPr>
            <p:cNvSpPr txBox="1">
              <a:spLocks noChangeArrowheads="1"/>
            </p:cNvSpPr>
            <p:nvPr/>
          </p:nvSpPr>
          <p:spPr bwMode="auto">
            <a:xfrm>
              <a:off x="2208" y="2070"/>
              <a:ext cx="1344" cy="16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25000"/>
                </a:lnSpc>
                <a:buFont typeface="Arial" charset="0"/>
                <a:buNone/>
              </a:pPr>
              <a:r>
                <a:rPr lang="zh-CN" altLang="en-US" sz="2000" b="1" dirty="0" smtClean="0">
                  <a:solidFill>
                    <a:srgbClr val="00478B"/>
                  </a:solidFill>
                  <a:latin typeface="黑体" pitchFamily="49" charset="-122"/>
                  <a:ea typeface="黑体" pitchFamily="49" charset="-122"/>
                </a:rPr>
                <a:t>一</a:t>
              </a:r>
              <a:r>
                <a:rPr lang="zh-CN" altLang="en-US" sz="2000" b="1" dirty="0">
                  <a:solidFill>
                    <a:srgbClr val="00478B"/>
                  </a:solidFill>
                  <a:latin typeface="黑体" pitchFamily="49" charset="-122"/>
                  <a:ea typeface="黑体" pitchFamily="49" charset="-122"/>
                </a:rPr>
                <a:t>种是机关或团体内部规定的道德规范和行为准则，要求所属工作人员严格遵守。</a:t>
              </a:r>
            </a:p>
          </p:txBody>
        </p:sp>
        <p:sp>
          <p:nvSpPr>
            <p:cNvPr id="19" name="Text Box 24">
              <a:extLst>
                <a:ext uri="{FF2B5EF4-FFF2-40B4-BE49-F238E27FC236}">
                  <a16:creationId xmlns="" xmlns:a16="http://schemas.microsoft.com/office/drawing/2014/main" id="{3E1D9259-F1E2-4F82-B58E-70DA08376755}"/>
                </a:ext>
              </a:extLst>
            </p:cNvPr>
            <p:cNvSpPr txBox="1">
              <a:spLocks noChangeArrowheads="1"/>
            </p:cNvSpPr>
            <p:nvPr/>
          </p:nvSpPr>
          <p:spPr bwMode="auto">
            <a:xfrm>
              <a:off x="3769" y="2062"/>
              <a:ext cx="1344" cy="169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25000"/>
                </a:lnSpc>
                <a:spcBef>
                  <a:spcPct val="0"/>
                </a:spcBef>
                <a:buFontTx/>
                <a:buNone/>
              </a:pPr>
              <a:r>
                <a:rPr lang="zh-CN" altLang="en-US" sz="2000" b="1" dirty="0" smtClean="0">
                  <a:solidFill>
                    <a:srgbClr val="00478B"/>
                  </a:solidFill>
                  <a:latin typeface="黑体" pitchFamily="49" charset="-122"/>
                  <a:ea typeface="黑体" pitchFamily="49" charset="-122"/>
                </a:rPr>
                <a:t>一</a:t>
              </a:r>
              <a:r>
                <a:rPr lang="zh-CN" altLang="en-US" sz="2000" b="1" dirty="0">
                  <a:solidFill>
                    <a:srgbClr val="00478B"/>
                  </a:solidFill>
                  <a:latin typeface="黑体" pitchFamily="49" charset="-122"/>
                  <a:ea typeface="黑体" pitchFamily="49" charset="-122"/>
                </a:rPr>
                <a:t>种是企事业单位为加强经济管理、生产操作、学习研究而制定的</a:t>
              </a:r>
              <a:r>
                <a:rPr lang="zh-CN" altLang="en-US" sz="2000" b="1" dirty="0" smtClean="0">
                  <a:solidFill>
                    <a:srgbClr val="00478B"/>
                  </a:solidFill>
                  <a:latin typeface="黑体" pitchFamily="49" charset="-122"/>
                  <a:ea typeface="黑体" pitchFamily="49" charset="-122"/>
                </a:rPr>
                <a:t>规章制度。</a:t>
              </a:r>
              <a:endParaRPr lang="en-US" altLang="zh-CN" sz="2000" dirty="0">
                <a:solidFill>
                  <a:srgbClr val="000000"/>
                </a:solidFill>
              </a:endParaRPr>
            </a:p>
          </p:txBody>
        </p:sp>
      </p:grpSp>
      <p:sp>
        <p:nvSpPr>
          <p:cNvPr id="26" name="Text Box 21">
            <a:extLst>
              <a:ext uri="{FF2B5EF4-FFF2-40B4-BE49-F238E27FC236}">
                <a16:creationId xmlns="" xmlns:a16="http://schemas.microsoft.com/office/drawing/2014/main" id="{5267FA52-531A-4D39-8D70-F394C9C47920}"/>
              </a:ext>
            </a:extLst>
          </p:cNvPr>
          <p:cNvSpPr txBox="1">
            <a:spLocks noChangeArrowheads="1"/>
          </p:cNvSpPr>
          <p:nvPr/>
        </p:nvSpPr>
        <p:spPr bwMode="gray">
          <a:xfrm>
            <a:off x="4427984" y="2432262"/>
            <a:ext cx="284052"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zh-CN" sz="1400" dirty="0">
                <a:solidFill>
                  <a:schemeClr val="bg1"/>
                </a:solidFill>
              </a:rPr>
              <a:t>2</a:t>
            </a:r>
          </a:p>
        </p:txBody>
      </p:sp>
      <p:sp>
        <p:nvSpPr>
          <p:cNvPr id="27" name="Text Box 21">
            <a:extLst>
              <a:ext uri="{FF2B5EF4-FFF2-40B4-BE49-F238E27FC236}">
                <a16:creationId xmlns="" xmlns:a16="http://schemas.microsoft.com/office/drawing/2014/main" id="{A05DC3B0-A6AB-4E4F-B51F-961E140C0ED7}"/>
              </a:ext>
            </a:extLst>
          </p:cNvPr>
          <p:cNvSpPr txBox="1">
            <a:spLocks noChangeArrowheads="1"/>
          </p:cNvSpPr>
          <p:nvPr/>
        </p:nvSpPr>
        <p:spPr bwMode="gray">
          <a:xfrm>
            <a:off x="6937742" y="2449258"/>
            <a:ext cx="284052"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zh-CN" sz="1400" dirty="0">
                <a:solidFill>
                  <a:schemeClr val="bg1"/>
                </a:solidFill>
              </a:rPr>
              <a:t>3</a:t>
            </a:r>
          </a:p>
        </p:txBody>
      </p:sp>
    </p:spTree>
    <p:extLst>
      <p:ext uri="{BB962C8B-B14F-4D97-AF65-F5344CB8AC3E}">
        <p14:creationId xmlns="" xmlns:p14="http://schemas.microsoft.com/office/powerpoint/2010/main" val="3756306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50"/>
                                        <p:tgtEl>
                                          <p:spTgt spid="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circle(in)">
                                      <p:cBhvr>
                                        <p:cTn id="10" dur="250"/>
                                        <p:tgtEl>
                                          <p:spTgt spid="26"/>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circle(in)">
                                      <p:cBhvr>
                                        <p:cTn id="13" dur="25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副标题 2"/>
          <p:cNvSpPr>
            <a:spLocks/>
          </p:cNvSpPr>
          <p:nvPr/>
        </p:nvSpPr>
        <p:spPr bwMode="auto">
          <a:xfrm>
            <a:off x="396180" y="627535"/>
            <a:ext cx="8496300" cy="720080"/>
          </a:xfrm>
          <a:prstGeom prst="rect">
            <a:avLst/>
          </a:prstGeom>
          <a:noFill/>
          <a:ln w="9525">
            <a:noFill/>
            <a:miter lim="800000"/>
            <a:headEnd/>
            <a:tailEnd/>
          </a:ln>
        </p:spPr>
        <p:txBody>
          <a:bodyPr/>
          <a:lstStyle/>
          <a:p>
            <a:pPr>
              <a:buFont typeface="Arial" charset="0"/>
              <a:buNone/>
            </a:pPr>
            <a:r>
              <a:rPr lang="zh-CN" altLang="en-US" sz="2800" b="1" dirty="0">
                <a:solidFill>
                  <a:srgbClr val="00478B"/>
                </a:solidFill>
                <a:latin typeface="黑体" pitchFamily="49" charset="-122"/>
                <a:ea typeface="黑体" pitchFamily="49" charset="-122"/>
              </a:rPr>
              <a:t>三、制度及其写法</a:t>
            </a:r>
          </a:p>
        </p:txBody>
      </p:sp>
      <p:sp>
        <p:nvSpPr>
          <p:cNvPr id="29699" name="AutoShape 11"/>
          <p:cNvSpPr>
            <a:spLocks noChangeArrowheads="1"/>
          </p:cNvSpPr>
          <p:nvPr/>
        </p:nvSpPr>
        <p:spPr bwMode="auto">
          <a:xfrm>
            <a:off x="395289" y="1285867"/>
            <a:ext cx="8353425" cy="3214709"/>
          </a:xfrm>
          <a:prstGeom prst="roundRect">
            <a:avLst>
              <a:gd name="adj" fmla="val 16667"/>
            </a:avLst>
          </a:prstGeom>
          <a:solidFill>
            <a:schemeClr val="accent5">
              <a:lumMod val="40000"/>
              <a:lumOff val="60000"/>
              <a:alpha val="47842"/>
            </a:schemeClr>
          </a:solidFill>
          <a:ln w="38100">
            <a:solidFill>
              <a:srgbClr val="FF9900"/>
            </a:solidFill>
            <a:prstDash val="dash"/>
            <a:round/>
            <a:headEnd/>
            <a:tailEnd/>
          </a:ln>
        </p:spPr>
        <p:txBody>
          <a:bodyPr anchor="t"/>
          <a:lstStyle/>
          <a:p>
            <a:pPr indent="648000">
              <a:lnSpc>
                <a:spcPct val="130000"/>
              </a:lnSpc>
              <a:buFont typeface="Arial" charset="0"/>
              <a:buNone/>
            </a:pPr>
            <a:r>
              <a:rPr lang="zh-CN" altLang="en-US" sz="2400" b="1" dirty="0">
                <a:solidFill>
                  <a:srgbClr val="00478B"/>
                </a:solidFill>
                <a:latin typeface="黑体" pitchFamily="49" charset="-122"/>
                <a:ea typeface="黑体" pitchFamily="49" charset="-122"/>
              </a:rPr>
              <a:t>（一）制度的概念</a:t>
            </a:r>
          </a:p>
          <a:p>
            <a:pPr indent="648000">
              <a:lnSpc>
                <a:spcPct val="130000"/>
              </a:lnSpc>
              <a:buFont typeface="Arial" charset="0"/>
              <a:buNone/>
            </a:pPr>
            <a:r>
              <a:rPr lang="zh-CN" altLang="en-US" sz="2400" b="1" dirty="0">
                <a:solidFill>
                  <a:srgbClr val="00478B"/>
                </a:solidFill>
                <a:latin typeface="黑体" pitchFamily="49" charset="-122"/>
                <a:ea typeface="黑体" pitchFamily="49" charset="-122"/>
              </a:rPr>
              <a:t>公务文书中的制度，是党政机关、企事业单位、社会团体等为加强某一部门工作的管理和严格组织纪律而制定的要求有关人员共同遵守的规定性公文。</a:t>
            </a:r>
            <a:endParaRPr lang="en-US" altLang="zh-CN" sz="2400" b="1" dirty="0">
              <a:solidFill>
                <a:srgbClr val="00478B"/>
              </a:solidFill>
              <a:latin typeface="黑体" pitchFamily="49" charset="-122"/>
              <a:ea typeface="黑体" pitchFamily="49" charset="-122"/>
            </a:endParaRPr>
          </a:p>
          <a:p>
            <a:pPr indent="648000">
              <a:lnSpc>
                <a:spcPct val="130000"/>
              </a:lnSpc>
              <a:buFont typeface="Arial" charset="0"/>
              <a:buNone/>
            </a:pPr>
            <a:r>
              <a:rPr lang="zh-CN" altLang="en-US" sz="2400" b="1" dirty="0">
                <a:solidFill>
                  <a:srgbClr val="00478B"/>
                </a:solidFill>
                <a:latin typeface="黑体" pitchFamily="49" charset="-122"/>
                <a:ea typeface="黑体" pitchFamily="49" charset="-122"/>
              </a:rPr>
              <a:t>如工作制度、财务制度、作息制度</a:t>
            </a:r>
            <a:r>
              <a:rPr lang="zh-CN" altLang="en-US" sz="2400" b="1" dirty="0" smtClean="0">
                <a:solidFill>
                  <a:srgbClr val="00478B"/>
                </a:solidFill>
                <a:latin typeface="黑体" pitchFamily="49" charset="-122"/>
                <a:ea typeface="黑体" pitchFamily="49" charset="-122"/>
              </a:rPr>
              <a:t>、保密制度、教学</a:t>
            </a:r>
            <a:r>
              <a:rPr lang="zh-CN" altLang="en-US" sz="2400" b="1" dirty="0">
                <a:solidFill>
                  <a:srgbClr val="00478B"/>
                </a:solidFill>
                <a:latin typeface="黑体" pitchFamily="49" charset="-122"/>
                <a:ea typeface="黑体" pitchFamily="49" charset="-122"/>
              </a:rPr>
              <a:t>制度、卫生安全制度等。</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AutoShape 11"/>
          <p:cNvSpPr>
            <a:spLocks noChangeArrowheads="1"/>
          </p:cNvSpPr>
          <p:nvPr/>
        </p:nvSpPr>
        <p:spPr bwMode="auto">
          <a:xfrm>
            <a:off x="395289" y="1491630"/>
            <a:ext cx="8353425" cy="1566175"/>
          </a:xfrm>
          <a:prstGeom prst="roundRect">
            <a:avLst>
              <a:gd name="adj" fmla="val 16667"/>
            </a:avLst>
          </a:prstGeom>
          <a:solidFill>
            <a:srgbClr val="FFFFFF">
              <a:alpha val="47842"/>
            </a:srgbClr>
          </a:solidFill>
          <a:ln w="38100">
            <a:solidFill>
              <a:srgbClr val="FF9900"/>
            </a:solidFill>
            <a:prstDash val="dash"/>
            <a:round/>
            <a:headEnd/>
            <a:tailEnd/>
          </a:ln>
        </p:spPr>
        <p:txBody>
          <a:bodyPr anchor="t"/>
          <a:lstStyle/>
          <a:p>
            <a:pPr indent="504000">
              <a:lnSpc>
                <a:spcPct val="110000"/>
              </a:lnSpc>
              <a:buFont typeface="Arial" charset="0"/>
              <a:buNone/>
            </a:pPr>
            <a:r>
              <a:rPr lang="en-US" altLang="zh-CN" sz="2000" b="1" dirty="0">
                <a:solidFill>
                  <a:srgbClr val="00478B"/>
                </a:solidFill>
                <a:latin typeface="黑体" pitchFamily="49" charset="-122"/>
                <a:ea typeface="黑体" pitchFamily="49" charset="-122"/>
              </a:rPr>
              <a:t>1</a:t>
            </a:r>
            <a:r>
              <a:rPr lang="en-US" altLang="zh-CN" sz="2000" b="1" dirty="0" smtClean="0">
                <a:solidFill>
                  <a:srgbClr val="00478B"/>
                </a:solidFill>
                <a:latin typeface="黑体" pitchFamily="49" charset="-122"/>
                <a:ea typeface="黑体" pitchFamily="49" charset="-122"/>
              </a:rPr>
              <a:t>. </a:t>
            </a:r>
            <a:r>
              <a:rPr lang="zh-CN" altLang="en-US" sz="2000" b="1" dirty="0" smtClean="0">
                <a:solidFill>
                  <a:srgbClr val="FF0000"/>
                </a:solidFill>
                <a:latin typeface="黑体" pitchFamily="49" charset="-122"/>
                <a:ea typeface="黑体" pitchFamily="49" charset="-122"/>
              </a:rPr>
              <a:t>标题</a:t>
            </a:r>
            <a:endParaRPr lang="zh-CN" altLang="en-US" sz="2000" b="1" dirty="0">
              <a:solidFill>
                <a:srgbClr val="FF0000"/>
              </a:solidFill>
              <a:latin typeface="黑体" pitchFamily="49" charset="-122"/>
              <a:ea typeface="黑体" pitchFamily="49" charset="-122"/>
            </a:endParaRPr>
          </a:p>
          <a:p>
            <a:pPr indent="504000">
              <a:lnSpc>
                <a:spcPct val="110000"/>
              </a:lnSpc>
              <a:buFont typeface="Arial" charset="0"/>
              <a:buNone/>
            </a:pPr>
            <a:r>
              <a:rPr lang="zh-CN" altLang="en-US" sz="2000" b="1" dirty="0">
                <a:solidFill>
                  <a:srgbClr val="00478B"/>
                </a:solidFill>
                <a:latin typeface="黑体" pitchFamily="49" charset="-122"/>
                <a:ea typeface="黑体" pitchFamily="49" charset="-122"/>
              </a:rPr>
              <a:t>由制定单位、工作内容、文种三部分组成。</a:t>
            </a:r>
          </a:p>
          <a:p>
            <a:pPr indent="504000">
              <a:lnSpc>
                <a:spcPct val="110000"/>
              </a:lnSpc>
              <a:buFont typeface="Arial" charset="0"/>
              <a:buNone/>
            </a:pPr>
            <a:r>
              <a:rPr lang="zh-CN" altLang="en-US" sz="2000" b="1" dirty="0">
                <a:solidFill>
                  <a:srgbClr val="00478B"/>
                </a:solidFill>
                <a:latin typeface="黑体" pitchFamily="49" charset="-122"/>
                <a:ea typeface="黑体" pitchFamily="49" charset="-122"/>
              </a:rPr>
              <a:t>例如：天津大学某某学院值班制度。有些制度标题中不写制定单位，而将它写在落款处。（避免标题太长）</a:t>
            </a:r>
          </a:p>
        </p:txBody>
      </p:sp>
      <p:sp>
        <p:nvSpPr>
          <p:cNvPr id="2" name="矩形 1">
            <a:extLst>
              <a:ext uri="{FF2B5EF4-FFF2-40B4-BE49-F238E27FC236}">
                <a16:creationId xmlns="" xmlns:a16="http://schemas.microsoft.com/office/drawing/2014/main" id="{91816D11-A39B-4B25-8D4A-40EC548CD758}"/>
              </a:ext>
            </a:extLst>
          </p:cNvPr>
          <p:cNvSpPr/>
          <p:nvPr/>
        </p:nvSpPr>
        <p:spPr>
          <a:xfrm>
            <a:off x="323528" y="627534"/>
            <a:ext cx="8424936" cy="837152"/>
          </a:xfrm>
          <a:prstGeom prst="rect">
            <a:avLst/>
          </a:prstGeom>
        </p:spPr>
        <p:txBody>
          <a:bodyPr wrap="square">
            <a:spAutoFit/>
          </a:bodyPr>
          <a:lstStyle/>
          <a:p>
            <a:pPr indent="648000">
              <a:lnSpc>
                <a:spcPct val="110000"/>
              </a:lnSpc>
              <a:buFont typeface="Arial" charset="0"/>
              <a:buNone/>
            </a:pPr>
            <a:r>
              <a:rPr lang="zh-CN" altLang="en-US" sz="2400" b="1" dirty="0">
                <a:solidFill>
                  <a:srgbClr val="00478B"/>
                </a:solidFill>
                <a:latin typeface="黑体" pitchFamily="49" charset="-122"/>
                <a:ea typeface="黑体" pitchFamily="49" charset="-122"/>
              </a:rPr>
              <a:t>（二）制度的写法</a:t>
            </a:r>
          </a:p>
          <a:p>
            <a:pPr indent="504000">
              <a:lnSpc>
                <a:spcPct val="110000"/>
              </a:lnSpc>
              <a:buFont typeface="Arial" charset="0"/>
              <a:buNone/>
            </a:pPr>
            <a:r>
              <a:rPr lang="zh-CN" altLang="en-US" sz="2000" b="1" dirty="0">
                <a:solidFill>
                  <a:srgbClr val="00478B"/>
                </a:solidFill>
                <a:latin typeface="黑体" pitchFamily="49" charset="-122"/>
                <a:ea typeface="黑体" pitchFamily="49" charset="-122"/>
              </a:rPr>
              <a:t>条文式：把制度内容分条款逐一写出</a:t>
            </a:r>
            <a:r>
              <a:rPr lang="zh-CN" altLang="en-US" sz="2000" b="1" dirty="0" smtClean="0">
                <a:solidFill>
                  <a:srgbClr val="00478B"/>
                </a:solidFill>
                <a:latin typeface="黑体" pitchFamily="49" charset="-122"/>
                <a:ea typeface="黑体" pitchFamily="49" charset="-122"/>
              </a:rPr>
              <a:t>，可</a:t>
            </a:r>
            <a:r>
              <a:rPr lang="zh-CN" altLang="en-US" sz="2000" b="1" dirty="0">
                <a:solidFill>
                  <a:srgbClr val="00478B"/>
                </a:solidFill>
                <a:latin typeface="黑体" pitchFamily="49" charset="-122"/>
                <a:ea typeface="黑体" pitchFamily="49" charset="-122"/>
              </a:rPr>
              <a:t>分为标题、正文、</a:t>
            </a:r>
            <a:r>
              <a:rPr lang="zh-CN" altLang="en-US" sz="2000" b="1" dirty="0" smtClean="0">
                <a:solidFill>
                  <a:srgbClr val="00478B"/>
                </a:solidFill>
                <a:latin typeface="黑体" pitchFamily="49" charset="-122"/>
                <a:ea typeface="黑体" pitchFamily="49" charset="-122"/>
              </a:rPr>
              <a:t>结尾。</a:t>
            </a:r>
            <a:endParaRPr lang="zh-CN" altLang="en-US" sz="2000" b="1" dirty="0">
              <a:solidFill>
                <a:srgbClr val="00478B"/>
              </a:solidFill>
              <a:latin typeface="黑体" pitchFamily="49" charset="-122"/>
              <a:ea typeface="黑体" pitchFamily="49" charset="-122"/>
            </a:endParaRPr>
          </a:p>
        </p:txBody>
      </p:sp>
      <p:sp>
        <p:nvSpPr>
          <p:cNvPr id="4" name="AutoShape 11">
            <a:extLst>
              <a:ext uri="{FF2B5EF4-FFF2-40B4-BE49-F238E27FC236}">
                <a16:creationId xmlns="" xmlns:a16="http://schemas.microsoft.com/office/drawing/2014/main" id="{E47EAAEB-0C39-4637-B2AA-DAB68E261EB0}"/>
              </a:ext>
            </a:extLst>
          </p:cNvPr>
          <p:cNvSpPr>
            <a:spLocks noChangeArrowheads="1"/>
          </p:cNvSpPr>
          <p:nvPr/>
        </p:nvSpPr>
        <p:spPr bwMode="auto">
          <a:xfrm>
            <a:off x="395289" y="3273829"/>
            <a:ext cx="8353425" cy="1728191"/>
          </a:xfrm>
          <a:prstGeom prst="roundRect">
            <a:avLst>
              <a:gd name="adj" fmla="val 16667"/>
            </a:avLst>
          </a:prstGeom>
          <a:solidFill>
            <a:srgbClr val="FFFFFF">
              <a:alpha val="47842"/>
            </a:srgbClr>
          </a:solidFill>
          <a:ln w="38100">
            <a:solidFill>
              <a:srgbClr val="FF9900"/>
            </a:solidFill>
            <a:prstDash val="dash"/>
            <a:round/>
            <a:headEnd/>
            <a:tailEnd/>
          </a:ln>
        </p:spPr>
        <p:txBody>
          <a:bodyPr anchor="t"/>
          <a:lstStyle/>
          <a:p>
            <a:pPr indent="504000">
              <a:lnSpc>
                <a:spcPct val="110000"/>
              </a:lnSpc>
              <a:buFont typeface="Arial" charset="0"/>
              <a:buNone/>
            </a:pPr>
            <a:r>
              <a:rPr lang="en-US" altLang="zh-CN" sz="2000" b="1" dirty="0">
                <a:solidFill>
                  <a:srgbClr val="00478B"/>
                </a:solidFill>
                <a:latin typeface="黑体" pitchFamily="49" charset="-122"/>
                <a:ea typeface="黑体" pitchFamily="49" charset="-122"/>
              </a:rPr>
              <a:t>2</a:t>
            </a:r>
            <a:r>
              <a:rPr lang="en-US" altLang="zh-CN" sz="2000" b="1" dirty="0" smtClean="0">
                <a:solidFill>
                  <a:srgbClr val="00478B"/>
                </a:solidFill>
                <a:latin typeface="黑体" pitchFamily="49" charset="-122"/>
                <a:ea typeface="黑体" pitchFamily="49" charset="-122"/>
              </a:rPr>
              <a:t>. </a:t>
            </a:r>
            <a:r>
              <a:rPr lang="zh-CN" altLang="en-US" sz="2000" b="1" dirty="0" smtClean="0">
                <a:solidFill>
                  <a:srgbClr val="FF0000"/>
                </a:solidFill>
                <a:latin typeface="黑体" pitchFamily="49" charset="-122"/>
                <a:ea typeface="黑体" pitchFamily="49" charset="-122"/>
              </a:rPr>
              <a:t>正文</a:t>
            </a:r>
            <a:r>
              <a:rPr lang="en-US" altLang="zh-CN" sz="2000" b="1" dirty="0">
                <a:solidFill>
                  <a:srgbClr val="00478B"/>
                </a:solidFill>
                <a:latin typeface="黑体" pitchFamily="49" charset="-122"/>
                <a:ea typeface="黑体" pitchFamily="49" charset="-122"/>
              </a:rPr>
              <a:t>——</a:t>
            </a:r>
            <a:r>
              <a:rPr lang="zh-CN" altLang="en-US" sz="2000" b="1" dirty="0">
                <a:solidFill>
                  <a:srgbClr val="00478B"/>
                </a:solidFill>
                <a:latin typeface="黑体" pitchFamily="49" charset="-122"/>
                <a:ea typeface="黑体" pitchFamily="49" charset="-122"/>
              </a:rPr>
              <a:t>写具体条文前可以加一小段引言，用于简要、概括地说明制定这项制度的根据、原因、目的等情况。接着逐条写出各项内容。单位内部的制度也可以不写引言，直接写条款。条文写完后</a:t>
            </a:r>
            <a:r>
              <a:rPr lang="zh-CN" altLang="en-US" sz="2000" b="1" dirty="0">
                <a:solidFill>
                  <a:srgbClr val="FF0000"/>
                </a:solidFill>
                <a:latin typeface="黑体" pitchFamily="49" charset="-122"/>
                <a:ea typeface="黑体" pitchFamily="49" charset="-122"/>
              </a:rPr>
              <a:t>必须</a:t>
            </a:r>
            <a:r>
              <a:rPr lang="zh-CN" altLang="en-US" sz="2000" b="1" dirty="0">
                <a:solidFill>
                  <a:srgbClr val="00478B"/>
                </a:solidFill>
                <a:latin typeface="黑体" pitchFamily="49" charset="-122"/>
                <a:ea typeface="黑体" pitchFamily="49" charset="-122"/>
              </a:rPr>
              <a:t>写明此项制度从什么日期执行。（注意：条款之间的逻辑关系）</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699"/>
                                        </p:tgtEl>
                                        <p:attrNameLst>
                                          <p:attrName>style.visibility</p:attrName>
                                        </p:attrNameLst>
                                      </p:cBhvr>
                                      <p:to>
                                        <p:strVal val="visible"/>
                                      </p:to>
                                    </p:set>
                                    <p:animEffect transition="in" filter="fade">
                                      <p:cBhvr>
                                        <p:cTn id="7" dur="250"/>
                                        <p:tgtEl>
                                          <p:spTgt spid="2969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250" fill="hold"/>
                                        <p:tgtEl>
                                          <p:spTgt spid="4"/>
                                        </p:tgtEl>
                                        <p:attrNameLst>
                                          <p:attrName>ppt_x</p:attrName>
                                        </p:attrNameLst>
                                      </p:cBhvr>
                                      <p:tavLst>
                                        <p:tav tm="0">
                                          <p:val>
                                            <p:strVal val="#ppt_x"/>
                                          </p:val>
                                        </p:tav>
                                        <p:tav tm="100000">
                                          <p:val>
                                            <p:strVal val="#ppt_x"/>
                                          </p:val>
                                        </p:tav>
                                      </p:tavLst>
                                    </p:anim>
                                    <p:anim calcmode="lin" valueType="num">
                                      <p:cBhvr additive="base">
                                        <p:cTn id="13" dur="25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AutoShape 11"/>
          <p:cNvSpPr>
            <a:spLocks noChangeArrowheads="1"/>
          </p:cNvSpPr>
          <p:nvPr/>
        </p:nvSpPr>
        <p:spPr bwMode="auto">
          <a:xfrm>
            <a:off x="395289" y="843558"/>
            <a:ext cx="8353425" cy="2880320"/>
          </a:xfrm>
          <a:prstGeom prst="roundRect">
            <a:avLst>
              <a:gd name="adj" fmla="val 16667"/>
            </a:avLst>
          </a:prstGeom>
          <a:solidFill>
            <a:srgbClr val="FFFFFF">
              <a:alpha val="47842"/>
            </a:srgbClr>
          </a:solidFill>
          <a:ln w="38100">
            <a:solidFill>
              <a:srgbClr val="FF9900"/>
            </a:solidFill>
            <a:prstDash val="dash"/>
            <a:round/>
            <a:headEnd/>
            <a:tailEnd/>
          </a:ln>
        </p:spPr>
        <p:txBody>
          <a:bodyPr anchor="t"/>
          <a:lstStyle/>
          <a:p>
            <a:pPr indent="648000">
              <a:lnSpc>
                <a:spcPct val="114000"/>
              </a:lnSpc>
              <a:buFont typeface="Arial" charset="0"/>
              <a:buNone/>
            </a:pPr>
            <a:r>
              <a:rPr lang="en-US" altLang="zh-CN" sz="2400" b="1" dirty="0">
                <a:solidFill>
                  <a:srgbClr val="00478B"/>
                </a:solidFill>
                <a:latin typeface="黑体" pitchFamily="49" charset="-122"/>
                <a:ea typeface="黑体" pitchFamily="49" charset="-122"/>
              </a:rPr>
              <a:t>3.</a:t>
            </a:r>
            <a:r>
              <a:rPr lang="zh-CN" altLang="en-US" sz="2400" b="1" dirty="0">
                <a:solidFill>
                  <a:srgbClr val="00478B"/>
                </a:solidFill>
                <a:latin typeface="黑体" pitchFamily="49" charset="-122"/>
                <a:ea typeface="黑体" pitchFamily="49" charset="-122"/>
              </a:rPr>
              <a:t>结尾</a:t>
            </a:r>
          </a:p>
          <a:p>
            <a:pPr indent="648000">
              <a:lnSpc>
                <a:spcPct val="114000"/>
              </a:lnSpc>
              <a:buFont typeface="Arial" charset="0"/>
              <a:buNone/>
            </a:pPr>
            <a:r>
              <a:rPr lang="zh-CN" altLang="en-US" sz="2400" b="1" dirty="0" smtClean="0">
                <a:solidFill>
                  <a:srgbClr val="00478B"/>
                </a:solidFill>
                <a:latin typeface="黑体" pitchFamily="49" charset="-122"/>
                <a:ea typeface="黑体" pitchFamily="49" charset="-122"/>
              </a:rPr>
              <a:t>可</a:t>
            </a:r>
            <a:r>
              <a:rPr lang="zh-CN" altLang="en-US" sz="2400" b="1" dirty="0">
                <a:solidFill>
                  <a:srgbClr val="00478B"/>
                </a:solidFill>
                <a:latin typeface="黑体" pitchFamily="49" charset="-122"/>
                <a:ea typeface="黑体" pitchFamily="49" charset="-122"/>
              </a:rPr>
              <a:t>自然结束，写上制定单位、公布日期。</a:t>
            </a:r>
          </a:p>
          <a:p>
            <a:pPr indent="648000">
              <a:lnSpc>
                <a:spcPct val="114000"/>
              </a:lnSpc>
              <a:buFont typeface="Arial" charset="0"/>
              <a:buNone/>
            </a:pPr>
            <a:r>
              <a:rPr lang="zh-CN" altLang="en-US" sz="2400" b="1" dirty="0" smtClean="0">
                <a:solidFill>
                  <a:srgbClr val="00478B"/>
                </a:solidFill>
                <a:latin typeface="黑体" pitchFamily="49" charset="-122"/>
                <a:ea typeface="黑体" pitchFamily="49" charset="-122"/>
              </a:rPr>
              <a:t>单位内部的制度，公布时不必</a:t>
            </a:r>
            <a:r>
              <a:rPr lang="zh-CN" altLang="en-US" sz="2400" b="1" dirty="0">
                <a:solidFill>
                  <a:srgbClr val="00478B"/>
                </a:solidFill>
                <a:latin typeface="黑体" pitchFamily="49" charset="-122"/>
                <a:ea typeface="黑体" pitchFamily="49" charset="-122"/>
              </a:rPr>
              <a:t>盖章，</a:t>
            </a:r>
            <a:r>
              <a:rPr lang="zh-CN" altLang="en-US" sz="2400" b="1" dirty="0" smtClean="0">
                <a:solidFill>
                  <a:srgbClr val="00478B"/>
                </a:solidFill>
                <a:latin typeface="黑体" pitchFamily="49" charset="-122"/>
                <a:ea typeface="黑体" pitchFamily="49" charset="-122"/>
              </a:rPr>
              <a:t>如是政府</a:t>
            </a:r>
            <a:r>
              <a:rPr lang="zh-CN" altLang="en-US" sz="2400" b="1" dirty="0">
                <a:solidFill>
                  <a:srgbClr val="00478B"/>
                </a:solidFill>
                <a:latin typeface="黑体" pitchFamily="49" charset="-122"/>
                <a:ea typeface="黑体" pitchFamily="49" charset="-122"/>
              </a:rPr>
              <a:t>或一个系统的制度需广泛下发执行者，必须加盖公章，以增强其真实性和严肃性。</a:t>
            </a:r>
          </a:p>
          <a:p>
            <a:pPr indent="648000">
              <a:lnSpc>
                <a:spcPct val="114000"/>
              </a:lnSpc>
              <a:buFont typeface="Arial" charset="0"/>
              <a:buNone/>
            </a:pPr>
            <a:r>
              <a:rPr lang="zh-CN" altLang="en-US" sz="2400" b="1" dirty="0">
                <a:solidFill>
                  <a:srgbClr val="00478B"/>
                </a:solidFill>
                <a:latin typeface="黑体" pitchFamily="49" charset="-122"/>
                <a:ea typeface="黑体" pitchFamily="49" charset="-122"/>
              </a:rPr>
              <a:t>若是</a:t>
            </a:r>
            <a:r>
              <a:rPr lang="zh-CN" altLang="en-US" sz="2400" b="1" dirty="0">
                <a:solidFill>
                  <a:srgbClr val="FF0000"/>
                </a:solidFill>
                <a:latin typeface="黑体" pitchFamily="49" charset="-122"/>
                <a:ea typeface="黑体" pitchFamily="49" charset="-122"/>
              </a:rPr>
              <a:t>上墙制度</a:t>
            </a:r>
            <a:r>
              <a:rPr lang="zh-CN" altLang="en-US" sz="2400" b="1" dirty="0">
                <a:solidFill>
                  <a:srgbClr val="00478B"/>
                </a:solidFill>
                <a:latin typeface="黑体" pitchFamily="49" charset="-122"/>
                <a:ea typeface="黑体" pitchFamily="49" charset="-122"/>
              </a:rPr>
              <a:t>，还要注意文字的精炼。</a:t>
            </a:r>
            <a:endParaRPr lang="en-US" altLang="zh-CN" sz="2400" b="1" dirty="0">
              <a:solidFill>
                <a:srgbClr val="00478B"/>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副标题 2"/>
          <p:cNvSpPr>
            <a:spLocks/>
          </p:cNvSpPr>
          <p:nvPr/>
        </p:nvSpPr>
        <p:spPr bwMode="auto">
          <a:xfrm>
            <a:off x="395288" y="642925"/>
            <a:ext cx="8496300" cy="4212431"/>
          </a:xfrm>
          <a:prstGeom prst="rect">
            <a:avLst/>
          </a:prstGeom>
          <a:noFill/>
          <a:ln w="9525">
            <a:noFill/>
            <a:miter lim="800000"/>
            <a:headEnd/>
            <a:tailEnd/>
          </a:ln>
        </p:spPr>
        <p:txBody>
          <a:bodyPr/>
          <a:lstStyle/>
          <a:p>
            <a:pPr>
              <a:buFont typeface="Arial" charset="0"/>
              <a:buNone/>
            </a:pPr>
            <a:r>
              <a:rPr lang="zh-CN" altLang="en-US" sz="2800" b="1" dirty="0">
                <a:solidFill>
                  <a:srgbClr val="00478B"/>
                </a:solidFill>
                <a:latin typeface="黑体" pitchFamily="49" charset="-122"/>
                <a:ea typeface="黑体" pitchFamily="49" charset="-122"/>
              </a:rPr>
              <a:t>四、规定及其写法</a:t>
            </a:r>
          </a:p>
        </p:txBody>
      </p:sp>
      <p:sp>
        <p:nvSpPr>
          <p:cNvPr id="29699" name="AutoShape 11"/>
          <p:cNvSpPr>
            <a:spLocks noChangeArrowheads="1"/>
          </p:cNvSpPr>
          <p:nvPr/>
        </p:nvSpPr>
        <p:spPr bwMode="auto">
          <a:xfrm>
            <a:off x="395289" y="1394733"/>
            <a:ext cx="8353425" cy="2689185"/>
          </a:xfrm>
          <a:prstGeom prst="roundRect">
            <a:avLst>
              <a:gd name="adj" fmla="val 16667"/>
            </a:avLst>
          </a:prstGeom>
          <a:solidFill>
            <a:schemeClr val="accent5">
              <a:lumMod val="20000"/>
              <a:lumOff val="80000"/>
              <a:alpha val="47842"/>
            </a:schemeClr>
          </a:solidFill>
          <a:ln w="38100">
            <a:solidFill>
              <a:srgbClr val="FF9900"/>
            </a:solidFill>
            <a:prstDash val="dash"/>
            <a:round/>
            <a:headEnd/>
            <a:tailEnd/>
          </a:ln>
        </p:spPr>
        <p:txBody>
          <a:bodyPr anchor="ctr"/>
          <a:lstStyle/>
          <a:p>
            <a:pPr indent="648000">
              <a:lnSpc>
                <a:spcPct val="125000"/>
              </a:lnSpc>
              <a:buFont typeface="Arial" charset="0"/>
              <a:buNone/>
            </a:pPr>
            <a:r>
              <a:rPr lang="zh-CN" altLang="en-US" sz="2400" b="1" dirty="0">
                <a:solidFill>
                  <a:srgbClr val="00478B"/>
                </a:solidFill>
                <a:latin typeface="黑体" pitchFamily="49" charset="-122"/>
                <a:ea typeface="黑体" pitchFamily="49" charset="-122"/>
              </a:rPr>
              <a:t>（一）规定的概念</a:t>
            </a:r>
          </a:p>
          <a:p>
            <a:pPr indent="648000">
              <a:lnSpc>
                <a:spcPct val="125000"/>
              </a:lnSpc>
              <a:buFont typeface="Arial" charset="0"/>
              <a:buNone/>
            </a:pPr>
            <a:r>
              <a:rPr lang="zh-CN" altLang="en-US" sz="2400" b="1" dirty="0">
                <a:solidFill>
                  <a:srgbClr val="00478B"/>
                </a:solidFill>
                <a:latin typeface="黑体" pitchFamily="49" charset="-122"/>
                <a:ea typeface="黑体" pitchFamily="49" charset="-122"/>
              </a:rPr>
              <a:t>规定，是规范性公文中使用频率最高、范围最广的文种。它是党政机关、企事业单位、社会团体等针对特定范围内的工作和事务或专门问题制定的要求和规范，是一种具有强制性和约束力的法规性文件。</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副标题 2"/>
          <p:cNvSpPr>
            <a:spLocks/>
          </p:cNvSpPr>
          <p:nvPr/>
        </p:nvSpPr>
        <p:spPr bwMode="auto">
          <a:xfrm>
            <a:off x="395288" y="642925"/>
            <a:ext cx="8496300" cy="4212431"/>
          </a:xfrm>
          <a:prstGeom prst="rect">
            <a:avLst/>
          </a:prstGeom>
          <a:noFill/>
          <a:ln w="9525">
            <a:noFill/>
            <a:miter lim="800000"/>
            <a:headEnd/>
            <a:tailEnd/>
          </a:ln>
        </p:spPr>
        <p:txBody>
          <a:bodyPr/>
          <a:lstStyle/>
          <a:p>
            <a:pPr>
              <a:buFont typeface="Arial" charset="0"/>
              <a:buNone/>
            </a:pPr>
            <a:r>
              <a:rPr lang="zh-CN" altLang="en-US" sz="2800" b="1" dirty="0">
                <a:solidFill>
                  <a:srgbClr val="00478B"/>
                </a:solidFill>
                <a:latin typeface="黑体" pitchFamily="49" charset="-122"/>
                <a:ea typeface="黑体" pitchFamily="49" charset="-122"/>
              </a:rPr>
              <a:t>四、规定及其写法</a:t>
            </a:r>
          </a:p>
        </p:txBody>
      </p:sp>
      <p:sp>
        <p:nvSpPr>
          <p:cNvPr id="29699" name="AutoShape 11"/>
          <p:cNvSpPr>
            <a:spLocks noChangeArrowheads="1"/>
          </p:cNvSpPr>
          <p:nvPr/>
        </p:nvSpPr>
        <p:spPr bwMode="auto">
          <a:xfrm>
            <a:off x="395289" y="1178709"/>
            <a:ext cx="8353425" cy="3857652"/>
          </a:xfrm>
          <a:prstGeom prst="roundRect">
            <a:avLst>
              <a:gd name="adj" fmla="val 16667"/>
            </a:avLst>
          </a:prstGeom>
          <a:solidFill>
            <a:srgbClr val="FFFFFF">
              <a:alpha val="47842"/>
            </a:srgbClr>
          </a:solidFill>
          <a:ln w="38100">
            <a:solidFill>
              <a:srgbClr val="FF9900"/>
            </a:solidFill>
            <a:prstDash val="dash"/>
            <a:round/>
            <a:headEnd/>
            <a:tailEnd/>
          </a:ln>
        </p:spPr>
        <p:txBody>
          <a:bodyPr anchor="t"/>
          <a:lstStyle/>
          <a:p>
            <a:pPr indent="504000">
              <a:lnSpc>
                <a:spcPct val="120000"/>
              </a:lnSpc>
              <a:buFont typeface="Arial" charset="0"/>
              <a:buNone/>
            </a:pPr>
            <a:r>
              <a:rPr lang="zh-CN" altLang="en-US" sz="2400" b="1" dirty="0">
                <a:solidFill>
                  <a:srgbClr val="00478B"/>
                </a:solidFill>
                <a:latin typeface="黑体" pitchFamily="49" charset="-122"/>
                <a:ea typeface="黑体" pitchFamily="49" charset="-122"/>
              </a:rPr>
              <a:t>（二）规定的写法</a:t>
            </a:r>
          </a:p>
          <a:p>
            <a:pPr indent="504000">
              <a:lnSpc>
                <a:spcPct val="120000"/>
              </a:lnSpc>
              <a:buFont typeface="Arial" charset="0"/>
              <a:buNone/>
            </a:pPr>
            <a:r>
              <a:rPr lang="en-US" altLang="zh-CN" sz="2000" b="1" dirty="0" smtClean="0">
                <a:solidFill>
                  <a:srgbClr val="00478B"/>
                </a:solidFill>
                <a:latin typeface="黑体" pitchFamily="49" charset="-122"/>
                <a:ea typeface="黑体" pitchFamily="49" charset="-122"/>
              </a:rPr>
              <a:t>1. </a:t>
            </a:r>
            <a:r>
              <a:rPr lang="zh-CN" altLang="en-US" sz="2000" b="1" dirty="0" smtClean="0">
                <a:solidFill>
                  <a:srgbClr val="00478B"/>
                </a:solidFill>
                <a:latin typeface="黑体" pitchFamily="49" charset="-122"/>
                <a:ea typeface="黑体" pitchFamily="49" charset="-122"/>
              </a:rPr>
              <a:t>标题</a:t>
            </a:r>
            <a:r>
              <a:rPr lang="en-US" altLang="zh-CN" sz="2000" b="1" dirty="0">
                <a:solidFill>
                  <a:srgbClr val="00478B"/>
                </a:solidFill>
                <a:latin typeface="黑体" pitchFamily="49" charset="-122"/>
                <a:ea typeface="黑体" pitchFamily="49" charset="-122"/>
              </a:rPr>
              <a:t>——</a:t>
            </a:r>
            <a:r>
              <a:rPr lang="zh-CN" altLang="en-US" sz="2000" b="1" dirty="0">
                <a:solidFill>
                  <a:srgbClr val="00478B"/>
                </a:solidFill>
                <a:latin typeface="黑体" pitchFamily="49" charset="-122"/>
                <a:ea typeface="黑体" pitchFamily="49" charset="-122"/>
              </a:rPr>
              <a:t>由“制定单位</a:t>
            </a:r>
            <a:r>
              <a:rPr lang="en-US" altLang="zh-CN" sz="2000" b="1" dirty="0">
                <a:solidFill>
                  <a:srgbClr val="00478B"/>
                </a:solidFill>
                <a:latin typeface="黑体" pitchFamily="49" charset="-122"/>
                <a:ea typeface="黑体" pitchFamily="49" charset="-122"/>
              </a:rPr>
              <a:t>+</a:t>
            </a:r>
            <a:r>
              <a:rPr lang="zh-CN" altLang="en-US" sz="2000" b="1" dirty="0">
                <a:solidFill>
                  <a:srgbClr val="00478B"/>
                </a:solidFill>
                <a:latin typeface="黑体" pitchFamily="49" charset="-122"/>
                <a:ea typeface="黑体" pitchFamily="49" charset="-122"/>
              </a:rPr>
              <a:t>规定内容</a:t>
            </a:r>
            <a:r>
              <a:rPr lang="en-US" altLang="zh-CN" sz="2000" b="1" dirty="0">
                <a:solidFill>
                  <a:srgbClr val="00478B"/>
                </a:solidFill>
                <a:latin typeface="黑体" pitchFamily="49" charset="-122"/>
                <a:ea typeface="黑体" pitchFamily="49" charset="-122"/>
              </a:rPr>
              <a:t>+</a:t>
            </a:r>
            <a:r>
              <a:rPr lang="zh-CN" altLang="en-US" sz="2000" b="1" dirty="0">
                <a:solidFill>
                  <a:srgbClr val="00478B"/>
                </a:solidFill>
                <a:latin typeface="黑体" pitchFamily="49" charset="-122"/>
                <a:ea typeface="黑体" pitchFamily="49" charset="-122"/>
              </a:rPr>
              <a:t>规定”三部分组成。有些规定的标题中不写制定单位</a:t>
            </a:r>
            <a:r>
              <a:rPr lang="zh-CN" altLang="en-US" sz="2000" b="1" dirty="0" smtClean="0">
                <a:solidFill>
                  <a:srgbClr val="00478B"/>
                </a:solidFill>
                <a:latin typeface="黑体" pitchFamily="49" charset="-122"/>
                <a:ea typeface="黑体" pitchFamily="49" charset="-122"/>
              </a:rPr>
              <a:t>，写</a:t>
            </a:r>
            <a:r>
              <a:rPr lang="zh-CN" altLang="en-US" sz="2000" b="1" dirty="0">
                <a:solidFill>
                  <a:srgbClr val="00478B"/>
                </a:solidFill>
                <a:latin typeface="黑体" pitchFamily="49" charset="-122"/>
                <a:ea typeface="黑体" pitchFamily="49" charset="-122"/>
              </a:rPr>
              <a:t>在落款处</a:t>
            </a:r>
            <a:r>
              <a:rPr lang="zh-CN" altLang="en-US" sz="2000" b="1" dirty="0" smtClean="0">
                <a:solidFill>
                  <a:srgbClr val="00478B"/>
                </a:solidFill>
                <a:latin typeface="黑体" pitchFamily="49" charset="-122"/>
                <a:ea typeface="黑体" pitchFamily="49" charset="-122"/>
              </a:rPr>
              <a:t>。例如：</a:t>
            </a:r>
            <a:endParaRPr lang="en-US" altLang="zh-CN" sz="2000" b="1" dirty="0" smtClean="0">
              <a:solidFill>
                <a:srgbClr val="00478B"/>
              </a:solidFill>
              <a:latin typeface="黑体" pitchFamily="49" charset="-122"/>
              <a:ea typeface="黑体" pitchFamily="49" charset="-122"/>
            </a:endParaRPr>
          </a:p>
          <a:p>
            <a:pPr indent="504000">
              <a:lnSpc>
                <a:spcPct val="120000"/>
              </a:lnSpc>
              <a:buFont typeface="Arial" charset="0"/>
              <a:buNone/>
            </a:pPr>
            <a:r>
              <a:rPr lang="en-US" altLang="zh-CN" sz="2000" b="1" dirty="0" smtClean="0">
                <a:solidFill>
                  <a:srgbClr val="00478B"/>
                </a:solidFill>
                <a:latin typeface="黑体" pitchFamily="49" charset="-122"/>
                <a:ea typeface="黑体" pitchFamily="49" charset="-122"/>
              </a:rPr>
              <a:t>《</a:t>
            </a:r>
            <a:r>
              <a:rPr lang="zh-CN" altLang="en-US" sz="2000" b="1" dirty="0">
                <a:solidFill>
                  <a:srgbClr val="00478B"/>
                </a:solidFill>
                <a:latin typeface="黑体" pitchFamily="49" charset="-122"/>
                <a:ea typeface="黑体" pitchFamily="49" charset="-122"/>
              </a:rPr>
              <a:t>关于出版物上数字用法的试行规定</a:t>
            </a:r>
            <a:r>
              <a:rPr lang="en-US" altLang="zh-CN" sz="2000" b="1" dirty="0">
                <a:solidFill>
                  <a:srgbClr val="00478B"/>
                </a:solidFill>
                <a:latin typeface="黑体" pitchFamily="49" charset="-122"/>
                <a:ea typeface="黑体" pitchFamily="49" charset="-122"/>
              </a:rPr>
              <a:t>》</a:t>
            </a:r>
          </a:p>
          <a:p>
            <a:pPr indent="504000">
              <a:lnSpc>
                <a:spcPct val="120000"/>
              </a:lnSpc>
              <a:buFont typeface="Arial" charset="0"/>
              <a:buNone/>
            </a:pPr>
            <a:r>
              <a:rPr lang="en-US" altLang="zh-CN" sz="2000" b="1" dirty="0">
                <a:solidFill>
                  <a:srgbClr val="00478B"/>
                </a:solidFill>
                <a:latin typeface="黑体" pitchFamily="49" charset="-122"/>
                <a:ea typeface="黑体" pitchFamily="49" charset="-122"/>
              </a:rPr>
              <a:t>2</a:t>
            </a:r>
            <a:r>
              <a:rPr lang="en-US" altLang="zh-CN" sz="2000" b="1" dirty="0" smtClean="0">
                <a:solidFill>
                  <a:srgbClr val="00478B"/>
                </a:solidFill>
                <a:latin typeface="黑体" pitchFamily="49" charset="-122"/>
                <a:ea typeface="黑体" pitchFamily="49" charset="-122"/>
              </a:rPr>
              <a:t>. </a:t>
            </a:r>
            <a:r>
              <a:rPr lang="zh-CN" altLang="en-US" sz="2000" b="1" dirty="0" smtClean="0">
                <a:solidFill>
                  <a:srgbClr val="00478B"/>
                </a:solidFill>
                <a:latin typeface="黑体" pitchFamily="49" charset="-122"/>
                <a:ea typeface="黑体" pitchFamily="49" charset="-122"/>
              </a:rPr>
              <a:t>正文</a:t>
            </a:r>
            <a:r>
              <a:rPr lang="en-US" altLang="zh-CN" sz="2000" b="1" dirty="0">
                <a:solidFill>
                  <a:srgbClr val="00478B"/>
                </a:solidFill>
                <a:latin typeface="黑体" pitchFamily="49" charset="-122"/>
                <a:ea typeface="黑体" pitchFamily="49" charset="-122"/>
              </a:rPr>
              <a:t>——</a:t>
            </a:r>
            <a:r>
              <a:rPr lang="zh-CN" altLang="en-US" sz="2000" b="1" dirty="0">
                <a:solidFill>
                  <a:srgbClr val="00478B"/>
                </a:solidFill>
                <a:latin typeface="黑体" pitchFamily="49" charset="-122"/>
                <a:ea typeface="黑体" pitchFamily="49" charset="-122"/>
              </a:rPr>
              <a:t>一般用“序言</a:t>
            </a:r>
            <a:r>
              <a:rPr lang="en-US" altLang="zh-CN" sz="2000" b="1" dirty="0">
                <a:solidFill>
                  <a:srgbClr val="00478B"/>
                </a:solidFill>
                <a:latin typeface="黑体" pitchFamily="49" charset="-122"/>
                <a:ea typeface="黑体" pitchFamily="49" charset="-122"/>
              </a:rPr>
              <a:t>+</a:t>
            </a:r>
            <a:r>
              <a:rPr lang="zh-CN" altLang="en-US" sz="2000" b="1" dirty="0">
                <a:solidFill>
                  <a:srgbClr val="00478B"/>
                </a:solidFill>
                <a:latin typeface="黑体" pitchFamily="49" charset="-122"/>
                <a:ea typeface="黑体" pitchFamily="49" charset="-122"/>
              </a:rPr>
              <a:t>条款”的格式</a:t>
            </a:r>
          </a:p>
          <a:p>
            <a:pPr indent="504000">
              <a:lnSpc>
                <a:spcPct val="120000"/>
              </a:lnSpc>
              <a:buFont typeface="Arial" charset="0"/>
              <a:buNone/>
            </a:pPr>
            <a:r>
              <a:rPr lang="zh-CN" altLang="en-US" sz="2000" b="1" dirty="0">
                <a:solidFill>
                  <a:srgbClr val="FE1010"/>
                </a:solidFill>
                <a:latin typeface="黑体" pitchFamily="49" charset="-122"/>
                <a:ea typeface="黑体" pitchFamily="49" charset="-122"/>
              </a:rPr>
              <a:t>序言</a:t>
            </a:r>
            <a:r>
              <a:rPr lang="zh-CN" altLang="en-US" sz="2000" b="1" dirty="0">
                <a:solidFill>
                  <a:srgbClr val="00478B"/>
                </a:solidFill>
                <a:latin typeface="黑体" pitchFamily="49" charset="-122"/>
                <a:ea typeface="黑体" pitchFamily="49" charset="-122"/>
              </a:rPr>
              <a:t>：简述规定的目的或依据，常用“为了</a:t>
            </a:r>
            <a:r>
              <a:rPr lang="en-US" altLang="zh-CN" sz="2000" b="1" dirty="0">
                <a:solidFill>
                  <a:srgbClr val="00478B"/>
                </a:solidFill>
                <a:latin typeface="黑体" pitchFamily="49" charset="-122"/>
                <a:ea typeface="黑体" pitchFamily="49" charset="-122"/>
              </a:rPr>
              <a:t>……</a:t>
            </a:r>
            <a:r>
              <a:rPr lang="zh-CN" altLang="en-US" sz="2000" b="1" dirty="0">
                <a:solidFill>
                  <a:srgbClr val="00478B"/>
                </a:solidFill>
                <a:latin typeface="黑体" pitchFamily="49" charset="-122"/>
                <a:ea typeface="黑体" pitchFamily="49" charset="-122"/>
              </a:rPr>
              <a:t>特制定本规定”或“为了</a:t>
            </a:r>
            <a:r>
              <a:rPr lang="en-US" altLang="zh-CN" sz="2000" b="1" dirty="0">
                <a:solidFill>
                  <a:srgbClr val="00478B"/>
                </a:solidFill>
                <a:latin typeface="黑体" pitchFamily="49" charset="-122"/>
                <a:ea typeface="黑体" pitchFamily="49" charset="-122"/>
              </a:rPr>
              <a:t>……</a:t>
            </a:r>
            <a:r>
              <a:rPr lang="zh-CN" altLang="en-US" sz="2000" b="1" dirty="0">
                <a:solidFill>
                  <a:srgbClr val="00478B"/>
                </a:solidFill>
                <a:latin typeface="黑体" pitchFamily="49" charset="-122"/>
                <a:ea typeface="黑体" pitchFamily="49" charset="-122"/>
              </a:rPr>
              <a:t>根据</a:t>
            </a:r>
            <a:r>
              <a:rPr lang="en-US" altLang="zh-CN" sz="2000" b="1" dirty="0">
                <a:solidFill>
                  <a:srgbClr val="00478B"/>
                </a:solidFill>
                <a:latin typeface="黑体" pitchFamily="49" charset="-122"/>
                <a:ea typeface="黑体" pitchFamily="49" charset="-122"/>
              </a:rPr>
              <a:t>……</a:t>
            </a:r>
            <a:r>
              <a:rPr lang="zh-CN" altLang="en-US" sz="2000" b="1" dirty="0">
                <a:solidFill>
                  <a:srgbClr val="00478B"/>
                </a:solidFill>
                <a:latin typeface="黑体" pitchFamily="49" charset="-122"/>
                <a:ea typeface="黑体" pitchFamily="49" charset="-122"/>
              </a:rPr>
              <a:t>特制定本规定”的格式行文。</a:t>
            </a:r>
          </a:p>
          <a:p>
            <a:pPr indent="504000">
              <a:lnSpc>
                <a:spcPct val="120000"/>
              </a:lnSpc>
              <a:buFont typeface="Arial" charset="0"/>
              <a:buNone/>
            </a:pPr>
            <a:r>
              <a:rPr lang="zh-CN" altLang="en-US" sz="2000" b="1" dirty="0">
                <a:solidFill>
                  <a:srgbClr val="FE1010"/>
                </a:solidFill>
                <a:latin typeface="黑体" pitchFamily="49" charset="-122"/>
                <a:ea typeface="黑体" pitchFamily="49" charset="-122"/>
              </a:rPr>
              <a:t>条款</a:t>
            </a:r>
            <a:r>
              <a:rPr lang="zh-CN" altLang="en-US" sz="2000" b="1" dirty="0">
                <a:solidFill>
                  <a:srgbClr val="00478B"/>
                </a:solidFill>
                <a:latin typeface="黑体" pitchFamily="49" charset="-122"/>
                <a:ea typeface="黑体" pitchFamily="49" charset="-122"/>
              </a:rPr>
              <a:t>：规定内容一般由条款方式表达，规定的要求、使用范围及实施办法要写得细致具体。</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699"/>
                                        </p:tgtEl>
                                        <p:attrNameLst>
                                          <p:attrName>style.visibility</p:attrName>
                                        </p:attrNameLst>
                                      </p:cBhvr>
                                      <p:to>
                                        <p:strVal val="visible"/>
                                      </p:to>
                                    </p:set>
                                    <p:anim calcmode="lin" valueType="num">
                                      <p:cBhvr additive="base">
                                        <p:cTn id="7" dur="250" fill="hold"/>
                                        <p:tgtEl>
                                          <p:spTgt spid="29699"/>
                                        </p:tgtEl>
                                        <p:attrNameLst>
                                          <p:attrName>ppt_x</p:attrName>
                                        </p:attrNameLst>
                                      </p:cBhvr>
                                      <p:tavLst>
                                        <p:tav tm="0">
                                          <p:val>
                                            <p:strVal val="#ppt_x"/>
                                          </p:val>
                                        </p:tav>
                                        <p:tav tm="100000">
                                          <p:val>
                                            <p:strVal val="#ppt_x"/>
                                          </p:val>
                                        </p:tav>
                                      </p:tavLst>
                                    </p:anim>
                                    <p:anim calcmode="lin" valueType="num">
                                      <p:cBhvr additive="base">
                                        <p:cTn id="8" dur="250" fill="hold"/>
                                        <p:tgtEl>
                                          <p:spTgt spid="296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
            <a:extLst>
              <a:ext uri="{FF2B5EF4-FFF2-40B4-BE49-F238E27FC236}">
                <a16:creationId xmlns="" xmlns:a16="http://schemas.microsoft.com/office/drawing/2014/main" id="{707F16C1-8094-44EE-B221-2E1E61A53D34}"/>
              </a:ext>
            </a:extLst>
          </p:cNvPr>
          <p:cNvSpPr>
            <a:spLocks noChangeArrowheads="1"/>
          </p:cNvSpPr>
          <p:nvPr/>
        </p:nvSpPr>
        <p:spPr bwMode="gray">
          <a:xfrm>
            <a:off x="3411539" y="1733755"/>
            <a:ext cx="2587625" cy="2512181"/>
          </a:xfrm>
          <a:prstGeom prst="roundRect">
            <a:avLst>
              <a:gd name="adj" fmla="val 4639"/>
            </a:avLst>
          </a:prstGeom>
          <a:gradFill rotWithShape="1">
            <a:gsLst>
              <a:gs pos="0">
                <a:srgbClr val="D7D7D7">
                  <a:gamma/>
                  <a:tint val="4314"/>
                  <a:invGamma/>
                </a:srgbClr>
              </a:gs>
              <a:gs pos="100000">
                <a:srgbClr val="D7D7D7"/>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pPr eaLnBrk="1" hangingPunct="1">
              <a:defRPr/>
            </a:pPr>
            <a:endParaRPr lang="zh-CN" altLang="en-US">
              <a:solidFill>
                <a:srgbClr val="000000"/>
              </a:solidFill>
              <a:latin typeface="Arial" charset="0"/>
              <a:ea typeface="+mn-ea"/>
            </a:endParaRPr>
          </a:p>
        </p:txBody>
      </p:sp>
      <p:sp>
        <p:nvSpPr>
          <p:cNvPr id="5" name="AutoShape 4">
            <a:extLst>
              <a:ext uri="{FF2B5EF4-FFF2-40B4-BE49-F238E27FC236}">
                <a16:creationId xmlns="" xmlns:a16="http://schemas.microsoft.com/office/drawing/2014/main" id="{35266737-6C4C-4921-80B5-D723D0AF89C1}"/>
              </a:ext>
            </a:extLst>
          </p:cNvPr>
          <p:cNvSpPr>
            <a:spLocks noChangeArrowheads="1"/>
          </p:cNvSpPr>
          <p:nvPr/>
        </p:nvSpPr>
        <p:spPr bwMode="gray">
          <a:xfrm>
            <a:off x="6175376" y="1733755"/>
            <a:ext cx="2587625" cy="2512181"/>
          </a:xfrm>
          <a:prstGeom prst="roundRect">
            <a:avLst>
              <a:gd name="adj" fmla="val 4639"/>
            </a:avLst>
          </a:prstGeom>
          <a:gradFill rotWithShape="1">
            <a:gsLst>
              <a:gs pos="0">
                <a:srgbClr val="D7D7D7">
                  <a:gamma/>
                  <a:tint val="4314"/>
                  <a:invGamma/>
                </a:srgbClr>
              </a:gs>
              <a:gs pos="100000">
                <a:srgbClr val="D7D7D7"/>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pPr eaLnBrk="1" hangingPunct="1">
              <a:defRPr/>
            </a:pPr>
            <a:endParaRPr lang="zh-CN" altLang="en-US">
              <a:solidFill>
                <a:srgbClr val="000000"/>
              </a:solidFill>
              <a:latin typeface="Arial" charset="0"/>
              <a:ea typeface="+mn-ea"/>
            </a:endParaRPr>
          </a:p>
        </p:txBody>
      </p:sp>
      <p:grpSp>
        <p:nvGrpSpPr>
          <p:cNvPr id="2" name="Group 5">
            <a:extLst>
              <a:ext uri="{FF2B5EF4-FFF2-40B4-BE49-F238E27FC236}">
                <a16:creationId xmlns="" xmlns:a16="http://schemas.microsoft.com/office/drawing/2014/main" id="{CA5E1E3D-F4FE-4451-B78E-E751E1FECBBB}"/>
              </a:ext>
            </a:extLst>
          </p:cNvPr>
          <p:cNvGrpSpPr>
            <a:grpSpLocks/>
          </p:cNvGrpSpPr>
          <p:nvPr/>
        </p:nvGrpSpPr>
        <p:grpSpPr bwMode="auto">
          <a:xfrm>
            <a:off x="6315075" y="1545637"/>
            <a:ext cx="2355850" cy="384338"/>
            <a:chOff x="3964" y="2071"/>
            <a:chExt cx="1484" cy="330"/>
          </a:xfrm>
        </p:grpSpPr>
        <p:sp>
          <p:nvSpPr>
            <p:cNvPr id="7" name="AutoShape 6">
              <a:extLst>
                <a:ext uri="{FF2B5EF4-FFF2-40B4-BE49-F238E27FC236}">
                  <a16:creationId xmlns="" xmlns:a16="http://schemas.microsoft.com/office/drawing/2014/main" id="{BE5938AC-1B2D-4928-97CA-35CE7F8BDD62}"/>
                </a:ext>
              </a:extLst>
            </p:cNvPr>
            <p:cNvSpPr>
              <a:spLocks noChangeArrowheads="1"/>
            </p:cNvSpPr>
            <p:nvPr/>
          </p:nvSpPr>
          <p:spPr bwMode="ltGray">
            <a:xfrm>
              <a:off x="3964" y="2071"/>
              <a:ext cx="1484" cy="330"/>
            </a:xfrm>
            <a:prstGeom prst="roundRect">
              <a:avLst>
                <a:gd name="adj" fmla="val 16667"/>
              </a:avLst>
            </a:prstGeom>
            <a:solidFill>
              <a:srgbClr val="FFC319"/>
            </a:solidFill>
            <a:ln w="38100" algn="ctr">
              <a:solidFill>
                <a:srgbClr val="FFFFFF">
                  <a:alpha val="70000"/>
                </a:srgbClr>
              </a:solidFill>
              <a:round/>
              <a:headEnd/>
              <a:tailEnd/>
            </a:ln>
            <a:effectLst/>
          </p:spPr>
          <p:txBody>
            <a:bodyPr wrap="none" anchor="ctr"/>
            <a:lstStyle/>
            <a:p>
              <a:pPr eaLnBrk="1" hangingPunct="1">
                <a:defRPr/>
              </a:pPr>
              <a:endParaRPr lang="zh-CN" altLang="en-US">
                <a:solidFill>
                  <a:srgbClr val="000000"/>
                </a:solidFill>
                <a:latin typeface="Arial" charset="0"/>
                <a:ea typeface="+mn-ea"/>
              </a:endParaRPr>
            </a:p>
          </p:txBody>
        </p:sp>
        <p:sp>
          <p:nvSpPr>
            <p:cNvPr id="8" name="AutoShape 7">
              <a:extLst>
                <a:ext uri="{FF2B5EF4-FFF2-40B4-BE49-F238E27FC236}">
                  <a16:creationId xmlns="" xmlns:a16="http://schemas.microsoft.com/office/drawing/2014/main" id="{270380B5-B6FD-422C-8313-6EF3824351A5}"/>
                </a:ext>
              </a:extLst>
            </p:cNvPr>
            <p:cNvSpPr>
              <a:spLocks noChangeArrowheads="1"/>
            </p:cNvSpPr>
            <p:nvPr/>
          </p:nvSpPr>
          <p:spPr bwMode="ltGray">
            <a:xfrm>
              <a:off x="3987" y="2091"/>
              <a:ext cx="1432" cy="134"/>
            </a:xfrm>
            <a:prstGeom prst="roundRect">
              <a:avLst>
                <a:gd name="adj" fmla="val 28356"/>
              </a:avLst>
            </a:prstGeom>
            <a:gradFill rotWithShape="1">
              <a:gsLst>
                <a:gs pos="0">
                  <a:srgbClr val="FFFFFF">
                    <a:alpha val="70000"/>
                  </a:srgbClr>
                </a:gs>
                <a:gs pos="100000">
                  <a:srgbClr val="FFC319">
                    <a:alpha val="70000"/>
                  </a:srgbClr>
                </a:gs>
              </a:gsLst>
              <a:lin ang="5400000" scaled="1"/>
            </a:gradFill>
            <a:ln w="9525" algn="ctr">
              <a:noFill/>
              <a:round/>
              <a:headEnd/>
              <a:tailEnd/>
            </a:ln>
            <a:effectLst/>
          </p:spPr>
          <p:txBody>
            <a:bodyPr wrap="none" anchor="ctr"/>
            <a:lstStyle/>
            <a:p>
              <a:pPr eaLnBrk="1" hangingPunct="1">
                <a:defRPr/>
              </a:pPr>
              <a:endParaRPr lang="zh-CN" altLang="en-US">
                <a:solidFill>
                  <a:srgbClr val="000000"/>
                </a:solidFill>
                <a:latin typeface="Arial" charset="0"/>
                <a:ea typeface="+mn-ea"/>
              </a:endParaRPr>
            </a:p>
          </p:txBody>
        </p:sp>
      </p:grpSp>
      <p:sp>
        <p:nvSpPr>
          <p:cNvPr id="9" name="Rectangle 8">
            <a:extLst>
              <a:ext uri="{FF2B5EF4-FFF2-40B4-BE49-F238E27FC236}">
                <a16:creationId xmlns="" xmlns:a16="http://schemas.microsoft.com/office/drawing/2014/main" id="{5A866870-E225-41D3-9C2A-2999289E1E93}"/>
              </a:ext>
            </a:extLst>
          </p:cNvPr>
          <p:cNvSpPr>
            <a:spLocks noChangeArrowheads="1"/>
          </p:cNvSpPr>
          <p:nvPr/>
        </p:nvSpPr>
        <p:spPr bwMode="black">
          <a:xfrm>
            <a:off x="7257206" y="1563638"/>
            <a:ext cx="470000"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zh-CN" sz="2000" b="1" dirty="0">
                <a:solidFill>
                  <a:srgbClr val="FFFFFF"/>
                </a:solidFill>
                <a:cs typeface="Arial" panose="020B0604020202020204" pitchFamily="34" charset="0"/>
              </a:rPr>
              <a:t>03</a:t>
            </a:r>
          </a:p>
        </p:txBody>
      </p:sp>
      <p:grpSp>
        <p:nvGrpSpPr>
          <p:cNvPr id="3" name="Group 9">
            <a:extLst>
              <a:ext uri="{FF2B5EF4-FFF2-40B4-BE49-F238E27FC236}">
                <a16:creationId xmlns="" xmlns:a16="http://schemas.microsoft.com/office/drawing/2014/main" id="{EE11A49F-11C3-40BF-98C0-93AC619A92D5}"/>
              </a:ext>
            </a:extLst>
          </p:cNvPr>
          <p:cNvGrpSpPr>
            <a:grpSpLocks/>
          </p:cNvGrpSpPr>
          <p:nvPr/>
        </p:nvGrpSpPr>
        <p:grpSpPr bwMode="auto">
          <a:xfrm>
            <a:off x="3522663" y="1545637"/>
            <a:ext cx="2355850" cy="384338"/>
            <a:chOff x="2140" y="2071"/>
            <a:chExt cx="1484" cy="330"/>
          </a:xfrm>
        </p:grpSpPr>
        <p:sp>
          <p:nvSpPr>
            <p:cNvPr id="11" name="AutoShape 10">
              <a:extLst>
                <a:ext uri="{FF2B5EF4-FFF2-40B4-BE49-F238E27FC236}">
                  <a16:creationId xmlns="" xmlns:a16="http://schemas.microsoft.com/office/drawing/2014/main" id="{414BF6D2-5DC8-4D40-8B45-DC505A153D65}"/>
                </a:ext>
              </a:extLst>
            </p:cNvPr>
            <p:cNvSpPr>
              <a:spLocks noChangeArrowheads="1"/>
            </p:cNvSpPr>
            <p:nvPr/>
          </p:nvSpPr>
          <p:spPr bwMode="ltGray">
            <a:xfrm>
              <a:off x="2140" y="2071"/>
              <a:ext cx="1484" cy="330"/>
            </a:xfrm>
            <a:prstGeom prst="roundRect">
              <a:avLst>
                <a:gd name="adj" fmla="val 16667"/>
              </a:avLst>
            </a:prstGeom>
            <a:solidFill>
              <a:srgbClr val="5CB1FE"/>
            </a:solidFill>
            <a:ln w="38100" algn="ctr">
              <a:solidFill>
                <a:srgbClr val="FFFFFF">
                  <a:alpha val="70000"/>
                </a:srgbClr>
              </a:solidFill>
              <a:round/>
              <a:headEnd/>
              <a:tailEnd/>
            </a:ln>
            <a:effectLst/>
          </p:spPr>
          <p:txBody>
            <a:bodyPr wrap="none" anchor="ctr"/>
            <a:lstStyle/>
            <a:p>
              <a:pPr eaLnBrk="1" hangingPunct="1">
                <a:defRPr/>
              </a:pPr>
              <a:endParaRPr lang="zh-CN" altLang="en-US">
                <a:solidFill>
                  <a:srgbClr val="000000"/>
                </a:solidFill>
                <a:latin typeface="Arial" charset="0"/>
                <a:ea typeface="+mn-ea"/>
              </a:endParaRPr>
            </a:p>
          </p:txBody>
        </p:sp>
        <p:sp>
          <p:nvSpPr>
            <p:cNvPr id="12" name="AutoShape 11">
              <a:extLst>
                <a:ext uri="{FF2B5EF4-FFF2-40B4-BE49-F238E27FC236}">
                  <a16:creationId xmlns="" xmlns:a16="http://schemas.microsoft.com/office/drawing/2014/main" id="{20CC5A32-7C3B-482F-A8F0-154908F51EF4}"/>
                </a:ext>
              </a:extLst>
            </p:cNvPr>
            <p:cNvSpPr>
              <a:spLocks noChangeArrowheads="1"/>
            </p:cNvSpPr>
            <p:nvPr/>
          </p:nvSpPr>
          <p:spPr bwMode="ltGray">
            <a:xfrm>
              <a:off x="2163" y="2091"/>
              <a:ext cx="1432" cy="134"/>
            </a:xfrm>
            <a:prstGeom prst="roundRect">
              <a:avLst>
                <a:gd name="adj" fmla="val 28356"/>
              </a:avLst>
            </a:prstGeom>
            <a:gradFill rotWithShape="1">
              <a:gsLst>
                <a:gs pos="0">
                  <a:srgbClr val="FFFFFF">
                    <a:alpha val="70000"/>
                  </a:srgbClr>
                </a:gs>
                <a:gs pos="100000">
                  <a:srgbClr val="5CB1FE">
                    <a:alpha val="70000"/>
                  </a:srgbClr>
                </a:gs>
              </a:gsLst>
              <a:lin ang="5400000" scaled="1"/>
            </a:gradFill>
            <a:ln w="9525" algn="ctr">
              <a:noFill/>
              <a:round/>
              <a:headEnd/>
              <a:tailEnd/>
            </a:ln>
            <a:effectLst/>
          </p:spPr>
          <p:txBody>
            <a:bodyPr wrap="none" anchor="ctr"/>
            <a:lstStyle/>
            <a:p>
              <a:pPr eaLnBrk="1" hangingPunct="1">
                <a:defRPr/>
              </a:pPr>
              <a:endParaRPr lang="zh-CN" altLang="en-US">
                <a:solidFill>
                  <a:srgbClr val="000000"/>
                </a:solidFill>
                <a:latin typeface="Arial" charset="0"/>
                <a:ea typeface="+mn-ea"/>
              </a:endParaRPr>
            </a:p>
          </p:txBody>
        </p:sp>
      </p:grpSp>
      <p:sp>
        <p:nvSpPr>
          <p:cNvPr id="13" name="Rectangle 12">
            <a:extLst>
              <a:ext uri="{FF2B5EF4-FFF2-40B4-BE49-F238E27FC236}">
                <a16:creationId xmlns="" xmlns:a16="http://schemas.microsoft.com/office/drawing/2014/main" id="{26BAD545-EE44-4F0A-A3F5-E87F9258F24E}"/>
              </a:ext>
            </a:extLst>
          </p:cNvPr>
          <p:cNvSpPr>
            <a:spLocks noChangeArrowheads="1"/>
          </p:cNvSpPr>
          <p:nvPr/>
        </p:nvSpPr>
        <p:spPr bwMode="black">
          <a:xfrm>
            <a:off x="4458444" y="1523568"/>
            <a:ext cx="470000"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zh-CN" sz="2000" b="1" dirty="0">
                <a:solidFill>
                  <a:srgbClr val="FFFFFF"/>
                </a:solidFill>
                <a:cs typeface="Arial" panose="020B0604020202020204" pitchFamily="34" charset="0"/>
              </a:rPr>
              <a:t>02</a:t>
            </a:r>
          </a:p>
        </p:txBody>
      </p:sp>
      <p:sp>
        <p:nvSpPr>
          <p:cNvPr id="14" name="AutoShape 13">
            <a:extLst>
              <a:ext uri="{FF2B5EF4-FFF2-40B4-BE49-F238E27FC236}">
                <a16:creationId xmlns="" xmlns:a16="http://schemas.microsoft.com/office/drawing/2014/main" id="{C3EE327D-96CD-463E-B432-BB73A02B66B6}"/>
              </a:ext>
            </a:extLst>
          </p:cNvPr>
          <p:cNvSpPr>
            <a:spLocks noChangeArrowheads="1"/>
          </p:cNvSpPr>
          <p:nvPr/>
        </p:nvSpPr>
        <p:spPr bwMode="gray">
          <a:xfrm>
            <a:off x="649289" y="1733755"/>
            <a:ext cx="2587625" cy="2512181"/>
          </a:xfrm>
          <a:prstGeom prst="roundRect">
            <a:avLst>
              <a:gd name="adj" fmla="val 4639"/>
            </a:avLst>
          </a:prstGeom>
          <a:gradFill rotWithShape="1">
            <a:gsLst>
              <a:gs pos="0">
                <a:srgbClr val="D7D7D7">
                  <a:gamma/>
                  <a:tint val="4314"/>
                  <a:invGamma/>
                </a:srgbClr>
              </a:gs>
              <a:gs pos="100000">
                <a:srgbClr val="D7D7D7"/>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p>
            <a:pPr eaLnBrk="1" hangingPunct="1">
              <a:defRPr/>
            </a:pPr>
            <a:endParaRPr lang="zh-CN" altLang="en-US">
              <a:solidFill>
                <a:srgbClr val="000000"/>
              </a:solidFill>
              <a:latin typeface="Arial" charset="0"/>
              <a:ea typeface="+mn-ea"/>
            </a:endParaRPr>
          </a:p>
        </p:txBody>
      </p:sp>
      <p:sp>
        <p:nvSpPr>
          <p:cNvPr id="15" name="AutoShape 14">
            <a:extLst>
              <a:ext uri="{FF2B5EF4-FFF2-40B4-BE49-F238E27FC236}">
                <a16:creationId xmlns="" xmlns:a16="http://schemas.microsoft.com/office/drawing/2014/main" id="{B4DDDF27-28F0-4253-B808-D3EB5A8FAC53}"/>
              </a:ext>
            </a:extLst>
          </p:cNvPr>
          <p:cNvSpPr>
            <a:spLocks noChangeArrowheads="1"/>
          </p:cNvSpPr>
          <p:nvPr/>
        </p:nvSpPr>
        <p:spPr bwMode="ltGray">
          <a:xfrm>
            <a:off x="747713" y="1545637"/>
            <a:ext cx="2355850" cy="384338"/>
          </a:xfrm>
          <a:prstGeom prst="roundRect">
            <a:avLst>
              <a:gd name="adj" fmla="val 16667"/>
            </a:avLst>
          </a:prstGeom>
          <a:solidFill>
            <a:srgbClr val="A8D02A"/>
          </a:solidFill>
          <a:ln w="38100" algn="ctr">
            <a:solidFill>
              <a:srgbClr val="FFFFFF">
                <a:alpha val="70000"/>
              </a:srgbClr>
            </a:solidFill>
            <a:round/>
            <a:headEnd/>
            <a:tailEnd/>
          </a:ln>
          <a:effectLst/>
        </p:spPr>
        <p:txBody>
          <a:bodyPr wrap="none" anchor="ctr"/>
          <a:lstStyle/>
          <a:p>
            <a:pPr eaLnBrk="1" hangingPunct="1">
              <a:defRPr/>
            </a:pPr>
            <a:endParaRPr lang="zh-CN" altLang="en-US">
              <a:solidFill>
                <a:srgbClr val="000000"/>
              </a:solidFill>
              <a:latin typeface="Arial" charset="0"/>
              <a:ea typeface="+mn-ea"/>
            </a:endParaRPr>
          </a:p>
        </p:txBody>
      </p:sp>
      <p:sp>
        <p:nvSpPr>
          <p:cNvPr id="16" name="AutoShape 15">
            <a:extLst>
              <a:ext uri="{FF2B5EF4-FFF2-40B4-BE49-F238E27FC236}">
                <a16:creationId xmlns="" xmlns:a16="http://schemas.microsoft.com/office/drawing/2014/main" id="{51DF1942-93D2-436B-9A61-CDF0D4BB7B1A}"/>
              </a:ext>
            </a:extLst>
          </p:cNvPr>
          <p:cNvSpPr>
            <a:spLocks noChangeArrowheads="1"/>
          </p:cNvSpPr>
          <p:nvPr/>
        </p:nvSpPr>
        <p:spPr bwMode="ltGray">
          <a:xfrm>
            <a:off x="784225" y="1569449"/>
            <a:ext cx="2273300" cy="92008"/>
          </a:xfrm>
          <a:prstGeom prst="roundRect">
            <a:avLst>
              <a:gd name="adj" fmla="val 28356"/>
            </a:avLst>
          </a:prstGeom>
          <a:gradFill rotWithShape="1">
            <a:gsLst>
              <a:gs pos="0">
                <a:srgbClr val="FFFFFF">
                  <a:alpha val="70000"/>
                </a:srgbClr>
              </a:gs>
              <a:gs pos="100000">
                <a:srgbClr val="A8D02A">
                  <a:alpha val="70000"/>
                </a:srgbClr>
              </a:gs>
            </a:gsLst>
            <a:lin ang="5400000" scaled="1"/>
          </a:gradFill>
          <a:ln w="9525" algn="ctr">
            <a:noFill/>
            <a:round/>
            <a:headEnd/>
            <a:tailEnd/>
          </a:ln>
          <a:effectLst/>
        </p:spPr>
        <p:txBody>
          <a:bodyPr wrap="none" anchor="ctr"/>
          <a:lstStyle/>
          <a:p>
            <a:pPr eaLnBrk="1" hangingPunct="1">
              <a:defRPr/>
            </a:pPr>
            <a:endParaRPr lang="zh-CN" altLang="en-US">
              <a:solidFill>
                <a:srgbClr val="000000"/>
              </a:solidFill>
              <a:latin typeface="Arial" charset="0"/>
              <a:ea typeface="+mn-ea"/>
            </a:endParaRPr>
          </a:p>
        </p:txBody>
      </p:sp>
      <p:sp>
        <p:nvSpPr>
          <p:cNvPr id="17" name="Rectangle 16">
            <a:extLst>
              <a:ext uri="{FF2B5EF4-FFF2-40B4-BE49-F238E27FC236}">
                <a16:creationId xmlns="" xmlns:a16="http://schemas.microsoft.com/office/drawing/2014/main" id="{D67DCF2D-A24C-4516-9E85-2DD95FFCFC70}"/>
              </a:ext>
            </a:extLst>
          </p:cNvPr>
          <p:cNvSpPr>
            <a:spLocks noChangeArrowheads="1"/>
          </p:cNvSpPr>
          <p:nvPr/>
        </p:nvSpPr>
        <p:spPr bwMode="black">
          <a:xfrm>
            <a:off x="1683494" y="1563638"/>
            <a:ext cx="470000"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zh-CN" sz="2000" b="1" dirty="0">
                <a:solidFill>
                  <a:srgbClr val="FFFFFF"/>
                </a:solidFill>
                <a:cs typeface="Arial" panose="020B0604020202020204" pitchFamily="34" charset="0"/>
              </a:rPr>
              <a:t>01</a:t>
            </a:r>
          </a:p>
        </p:txBody>
      </p:sp>
      <p:sp>
        <p:nvSpPr>
          <p:cNvPr id="18" name="Text Box 18">
            <a:extLst>
              <a:ext uri="{FF2B5EF4-FFF2-40B4-BE49-F238E27FC236}">
                <a16:creationId xmlns="" xmlns:a16="http://schemas.microsoft.com/office/drawing/2014/main" id="{67FA9BEE-9019-4659-AFE6-F78885993C29}"/>
              </a:ext>
            </a:extLst>
          </p:cNvPr>
          <p:cNvSpPr txBox="1">
            <a:spLocks noChangeArrowheads="1"/>
          </p:cNvSpPr>
          <p:nvPr/>
        </p:nvSpPr>
        <p:spPr bwMode="gray">
          <a:xfrm>
            <a:off x="755576" y="1880818"/>
            <a:ext cx="2338090" cy="24191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indent="432000">
              <a:lnSpc>
                <a:spcPct val="120000"/>
              </a:lnSpc>
              <a:buFont typeface="Arial" charset="0"/>
              <a:buNone/>
            </a:pPr>
            <a:r>
              <a:rPr lang="zh-CN" altLang="en-US" sz="1800" b="1" dirty="0">
                <a:solidFill>
                  <a:srgbClr val="00478B"/>
                </a:solidFill>
                <a:latin typeface="黑体" pitchFamily="49" charset="-122"/>
                <a:ea typeface="黑体" pitchFamily="49" charset="-122"/>
              </a:rPr>
              <a:t>规定</a:t>
            </a:r>
            <a:r>
              <a:rPr lang="zh-CN" altLang="en-US" sz="1800" b="1" dirty="0">
                <a:solidFill>
                  <a:srgbClr val="FF0000"/>
                </a:solidFill>
                <a:latin typeface="黑体" pitchFamily="49" charset="-122"/>
                <a:ea typeface="黑体" pitchFamily="49" charset="-122"/>
              </a:rPr>
              <a:t>着重</a:t>
            </a:r>
            <a:r>
              <a:rPr lang="zh-CN" altLang="en-US" sz="1800" b="1" dirty="0">
                <a:solidFill>
                  <a:srgbClr val="00478B"/>
                </a:solidFill>
                <a:latin typeface="黑体" pitchFamily="49" charset="-122"/>
                <a:ea typeface="黑体" pitchFamily="49" charset="-122"/>
              </a:rPr>
              <a:t>写明应该、必须、可以做什么，不能、禁止做什么，违者怎么处理等内容。它常使用倡禁态度鲜明、语意准确、语气肯定的</a:t>
            </a:r>
            <a:r>
              <a:rPr lang="zh-CN" altLang="en-US" sz="1800" b="1" dirty="0">
                <a:solidFill>
                  <a:srgbClr val="FF0000"/>
                </a:solidFill>
                <a:latin typeface="黑体" pitchFamily="49" charset="-122"/>
                <a:ea typeface="黑体" pitchFamily="49" charset="-122"/>
              </a:rPr>
              <a:t>祈使句式</a:t>
            </a:r>
            <a:r>
              <a:rPr lang="zh-CN" altLang="en-US" sz="1800" b="1" dirty="0">
                <a:solidFill>
                  <a:srgbClr val="00478B"/>
                </a:solidFill>
                <a:latin typeface="黑体" pitchFamily="49" charset="-122"/>
                <a:ea typeface="黑体" pitchFamily="49" charset="-122"/>
              </a:rPr>
              <a:t>。</a:t>
            </a:r>
          </a:p>
        </p:txBody>
      </p:sp>
      <p:sp>
        <p:nvSpPr>
          <p:cNvPr id="19" name="Text Box 19">
            <a:extLst>
              <a:ext uri="{FF2B5EF4-FFF2-40B4-BE49-F238E27FC236}">
                <a16:creationId xmlns="" xmlns:a16="http://schemas.microsoft.com/office/drawing/2014/main" id="{BB5FA1B7-4E0E-4E08-91BD-D9EBF6A37905}"/>
              </a:ext>
            </a:extLst>
          </p:cNvPr>
          <p:cNvSpPr txBox="1">
            <a:spLocks noChangeArrowheads="1"/>
          </p:cNvSpPr>
          <p:nvPr/>
        </p:nvSpPr>
        <p:spPr bwMode="gray">
          <a:xfrm>
            <a:off x="3433489" y="1923678"/>
            <a:ext cx="2506663" cy="237494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indent="432000">
              <a:lnSpc>
                <a:spcPct val="120000"/>
              </a:lnSpc>
              <a:buFont typeface="Arial" charset="0"/>
              <a:buNone/>
            </a:pPr>
            <a:r>
              <a:rPr lang="zh-CN" altLang="en-US" sz="1800" b="1" dirty="0">
                <a:solidFill>
                  <a:srgbClr val="00478B"/>
                </a:solidFill>
                <a:latin typeface="黑体" pitchFamily="49" charset="-122"/>
                <a:ea typeface="黑体" pitchFamily="49" charset="-122"/>
              </a:rPr>
              <a:t>在撰写规定时，应注意方针政策与实际情况的结合，要突出政策界限，要有针对性，做到</a:t>
            </a:r>
            <a:r>
              <a:rPr lang="zh-CN" altLang="en-US" sz="1800" b="1" dirty="0">
                <a:solidFill>
                  <a:srgbClr val="FF0000"/>
                </a:solidFill>
                <a:latin typeface="黑体" pitchFamily="49" charset="-122"/>
                <a:ea typeface="黑体" pitchFamily="49" charset="-122"/>
              </a:rPr>
              <a:t>先原则后具体</a:t>
            </a:r>
            <a:r>
              <a:rPr lang="zh-CN" altLang="en-US" sz="1800" b="1" dirty="0">
                <a:solidFill>
                  <a:srgbClr val="00478B"/>
                </a:solidFill>
                <a:latin typeface="黑体" pitchFamily="49" charset="-122"/>
                <a:ea typeface="黑体" pitchFamily="49" charset="-122"/>
              </a:rPr>
              <a:t>，先一般后个别，先正面后反面。</a:t>
            </a:r>
          </a:p>
        </p:txBody>
      </p:sp>
      <p:sp>
        <p:nvSpPr>
          <p:cNvPr id="20" name="Text Box 20">
            <a:extLst>
              <a:ext uri="{FF2B5EF4-FFF2-40B4-BE49-F238E27FC236}">
                <a16:creationId xmlns="" xmlns:a16="http://schemas.microsoft.com/office/drawing/2014/main" id="{80D66CCC-AEFE-42AB-89AA-D0721074EDE4}"/>
              </a:ext>
            </a:extLst>
          </p:cNvPr>
          <p:cNvSpPr txBox="1">
            <a:spLocks noChangeArrowheads="1"/>
          </p:cNvSpPr>
          <p:nvPr/>
        </p:nvSpPr>
        <p:spPr bwMode="gray">
          <a:xfrm>
            <a:off x="6241802" y="2283718"/>
            <a:ext cx="2506662" cy="10453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indent="432000">
              <a:lnSpc>
                <a:spcPct val="120000"/>
              </a:lnSpc>
              <a:buFont typeface="Arial" charset="0"/>
              <a:buNone/>
            </a:pPr>
            <a:r>
              <a:rPr lang="zh-CN" altLang="en-US" sz="1800" b="1" dirty="0">
                <a:solidFill>
                  <a:srgbClr val="00478B"/>
                </a:solidFill>
                <a:latin typeface="黑体" pitchFamily="49" charset="-122"/>
                <a:ea typeface="黑体" pitchFamily="49" charset="-122"/>
              </a:rPr>
              <a:t>要注意写得具体、明确，切忌笼统抽象、概念模糊、词不达意。</a:t>
            </a:r>
          </a:p>
        </p:txBody>
      </p:sp>
      <p:sp>
        <p:nvSpPr>
          <p:cNvPr id="21" name="副标题 2">
            <a:extLst>
              <a:ext uri="{FF2B5EF4-FFF2-40B4-BE49-F238E27FC236}">
                <a16:creationId xmlns="" xmlns:a16="http://schemas.microsoft.com/office/drawing/2014/main" id="{8A0C5438-4B13-4059-8253-9548539804B8}"/>
              </a:ext>
            </a:extLst>
          </p:cNvPr>
          <p:cNvSpPr>
            <a:spLocks/>
          </p:cNvSpPr>
          <p:nvPr/>
        </p:nvSpPr>
        <p:spPr bwMode="auto">
          <a:xfrm>
            <a:off x="395288" y="642925"/>
            <a:ext cx="8496300" cy="4212431"/>
          </a:xfrm>
          <a:prstGeom prst="rect">
            <a:avLst/>
          </a:prstGeom>
          <a:noFill/>
          <a:ln w="9525">
            <a:noFill/>
            <a:miter lim="800000"/>
            <a:headEnd/>
            <a:tailEnd/>
          </a:ln>
        </p:spPr>
        <p:txBody>
          <a:bodyPr/>
          <a:lstStyle/>
          <a:p>
            <a:pPr>
              <a:buFont typeface="Arial" charset="0"/>
              <a:buNone/>
            </a:pPr>
            <a:r>
              <a:rPr lang="zh-CN" altLang="en-US" sz="2800" b="1" dirty="0">
                <a:solidFill>
                  <a:srgbClr val="00478B"/>
                </a:solidFill>
                <a:latin typeface="黑体" pitchFamily="49" charset="-122"/>
                <a:ea typeface="黑体" pitchFamily="49" charset="-122"/>
              </a:rPr>
              <a:t>四、规定及其写法</a:t>
            </a:r>
          </a:p>
        </p:txBody>
      </p:sp>
      <p:sp>
        <p:nvSpPr>
          <p:cNvPr id="22" name="矩形 21">
            <a:extLst>
              <a:ext uri="{FF2B5EF4-FFF2-40B4-BE49-F238E27FC236}">
                <a16:creationId xmlns="" xmlns:a16="http://schemas.microsoft.com/office/drawing/2014/main" id="{9FF4C4D6-CA9E-4DC7-8FBB-B26F38A2C18B}"/>
              </a:ext>
            </a:extLst>
          </p:cNvPr>
          <p:cNvSpPr/>
          <p:nvPr/>
        </p:nvSpPr>
        <p:spPr>
          <a:xfrm>
            <a:off x="497482" y="1059582"/>
            <a:ext cx="3714478" cy="535531"/>
          </a:xfrm>
          <a:prstGeom prst="rect">
            <a:avLst/>
          </a:prstGeom>
        </p:spPr>
        <p:txBody>
          <a:bodyPr wrap="none">
            <a:spAutoFit/>
          </a:bodyPr>
          <a:lstStyle/>
          <a:p>
            <a:pPr indent="432000">
              <a:lnSpc>
                <a:spcPct val="120000"/>
              </a:lnSpc>
              <a:buFont typeface="Arial" charset="0"/>
              <a:buNone/>
            </a:pPr>
            <a:r>
              <a:rPr lang="zh-CN" altLang="en-US" sz="2400" b="1" dirty="0">
                <a:solidFill>
                  <a:srgbClr val="00478B"/>
                </a:solidFill>
                <a:latin typeface="黑体" pitchFamily="49" charset="-122"/>
                <a:ea typeface="黑体" pitchFamily="49" charset="-122"/>
              </a:rPr>
              <a:t>规定的写作注意事项：</a:t>
            </a:r>
          </a:p>
        </p:txBody>
      </p:sp>
      <p:sp>
        <p:nvSpPr>
          <p:cNvPr id="23" name="AutoShape 11">
            <a:extLst>
              <a:ext uri="{FF2B5EF4-FFF2-40B4-BE49-F238E27FC236}">
                <a16:creationId xmlns="" xmlns:a16="http://schemas.microsoft.com/office/drawing/2014/main" id="{4E06E9C8-FA92-4BBC-9972-36435D19BB22}"/>
              </a:ext>
            </a:extLst>
          </p:cNvPr>
          <p:cNvSpPr>
            <a:spLocks noChangeArrowheads="1"/>
          </p:cNvSpPr>
          <p:nvPr/>
        </p:nvSpPr>
        <p:spPr bwMode="auto">
          <a:xfrm>
            <a:off x="395289" y="4398841"/>
            <a:ext cx="8353425" cy="387155"/>
          </a:xfrm>
          <a:prstGeom prst="roundRect">
            <a:avLst>
              <a:gd name="adj" fmla="val 16667"/>
            </a:avLst>
          </a:prstGeom>
          <a:solidFill>
            <a:srgbClr val="FFFFFF">
              <a:alpha val="47842"/>
            </a:srgbClr>
          </a:solidFill>
          <a:ln w="38100">
            <a:solidFill>
              <a:srgbClr val="FF9900"/>
            </a:solidFill>
            <a:prstDash val="dash"/>
            <a:round/>
            <a:headEnd/>
            <a:tailEnd/>
          </a:ln>
        </p:spPr>
        <p:txBody>
          <a:bodyPr anchor="ctr"/>
          <a:lstStyle/>
          <a:p>
            <a:pPr indent="432000">
              <a:lnSpc>
                <a:spcPct val="120000"/>
              </a:lnSpc>
              <a:buFont typeface="Arial" charset="0"/>
              <a:buNone/>
            </a:pPr>
            <a:r>
              <a:rPr lang="en-US" altLang="zh-CN" sz="2400" b="1" dirty="0">
                <a:solidFill>
                  <a:srgbClr val="00478B"/>
                </a:solidFill>
                <a:latin typeface="黑体" pitchFamily="49" charset="-122"/>
                <a:ea typeface="黑体" pitchFamily="49" charset="-122"/>
              </a:rPr>
              <a:t>3.</a:t>
            </a:r>
            <a:r>
              <a:rPr lang="zh-CN" altLang="en-US" sz="2400" b="1" dirty="0">
                <a:solidFill>
                  <a:srgbClr val="00478B"/>
                </a:solidFill>
                <a:latin typeface="黑体" pitchFamily="49" charset="-122"/>
                <a:ea typeface="黑体" pitchFamily="49" charset="-122"/>
              </a:rPr>
              <a:t>结尾</a:t>
            </a:r>
            <a:r>
              <a:rPr lang="en-US" altLang="zh-CN" sz="2400" b="1" dirty="0">
                <a:solidFill>
                  <a:srgbClr val="00478B"/>
                </a:solidFill>
                <a:latin typeface="黑体" pitchFamily="49" charset="-122"/>
                <a:ea typeface="黑体" pitchFamily="49" charset="-122"/>
              </a:rPr>
              <a:t>——</a:t>
            </a:r>
            <a:r>
              <a:rPr lang="zh-CN" altLang="en-US" sz="2400" b="1" dirty="0">
                <a:solidFill>
                  <a:srgbClr val="00478B"/>
                </a:solidFill>
                <a:latin typeface="黑体" pitchFamily="49" charset="-122"/>
                <a:ea typeface="黑体" pitchFamily="49" charset="-122"/>
              </a:rPr>
              <a:t>可自然结束，写上制定单位、公布日期。</a:t>
            </a:r>
            <a:endParaRPr lang="en-US" altLang="zh-CN" sz="2400" b="1" dirty="0">
              <a:solidFill>
                <a:srgbClr val="00478B"/>
              </a:solidFill>
              <a:latin typeface="黑体" pitchFamily="49" charset="-122"/>
              <a:ea typeface="黑体" pitchFamily="49" charset="-122"/>
            </a:endParaRPr>
          </a:p>
        </p:txBody>
      </p:sp>
    </p:spTree>
    <p:extLst>
      <p:ext uri="{BB962C8B-B14F-4D97-AF65-F5344CB8AC3E}">
        <p14:creationId xmlns="" xmlns:p14="http://schemas.microsoft.com/office/powerpoint/2010/main" val="847427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50"/>
                                        <p:tgtEl>
                                          <p:spTgt spid="4"/>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50"/>
                                        <p:tgtEl>
                                          <p:spTgt spid="5"/>
                                        </p:tgtEl>
                                      </p:cBhvr>
                                    </p:animEffect>
                                  </p:childTnLst>
                                </p:cTn>
                              </p:par>
                              <p:par>
                                <p:cTn id="11" presetID="6" presetClass="entr" presetSubtype="16"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circle(in)">
                                      <p:cBhvr>
                                        <p:cTn id="13" dur="250"/>
                                        <p:tgtEl>
                                          <p:spTgt spid="2"/>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circle(in)">
                                      <p:cBhvr>
                                        <p:cTn id="16" dur="250"/>
                                        <p:tgtEl>
                                          <p:spTgt spid="9"/>
                                        </p:tgtEl>
                                      </p:cBhvr>
                                    </p:animEffect>
                                  </p:childTnLst>
                                </p:cTn>
                              </p:par>
                              <p:par>
                                <p:cTn id="17" presetID="6" presetClass="entr" presetSubtype="16"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circle(in)">
                                      <p:cBhvr>
                                        <p:cTn id="19" dur="250"/>
                                        <p:tgtEl>
                                          <p:spTgt spid="3"/>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circle(in)">
                                      <p:cBhvr>
                                        <p:cTn id="22" dur="250"/>
                                        <p:tgtEl>
                                          <p:spTgt spid="13"/>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circle(in)">
                                      <p:cBhvr>
                                        <p:cTn id="25" dur="250"/>
                                        <p:tgtEl>
                                          <p:spTgt spid="14"/>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circle(in)">
                                      <p:cBhvr>
                                        <p:cTn id="28" dur="250"/>
                                        <p:tgtEl>
                                          <p:spTgt spid="15"/>
                                        </p:tgtEl>
                                      </p:cBhvr>
                                    </p:animEffect>
                                  </p:childTnLst>
                                </p:cTn>
                              </p:par>
                              <p:par>
                                <p:cTn id="29" presetID="6" presetClass="entr" presetSubtype="16"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circle(in)">
                                      <p:cBhvr>
                                        <p:cTn id="31" dur="250"/>
                                        <p:tgtEl>
                                          <p:spTgt spid="16"/>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circle(in)">
                                      <p:cBhvr>
                                        <p:cTn id="34" dur="250"/>
                                        <p:tgtEl>
                                          <p:spTgt spid="17"/>
                                        </p:tgtEl>
                                      </p:cBhvr>
                                    </p:animEffect>
                                  </p:childTnLst>
                                </p:cTn>
                              </p:par>
                              <p:par>
                                <p:cTn id="35" presetID="6" presetClass="entr" presetSubtype="16"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circle(in)">
                                      <p:cBhvr>
                                        <p:cTn id="37" dur="250"/>
                                        <p:tgtEl>
                                          <p:spTgt spid="18"/>
                                        </p:tgtEl>
                                      </p:cBhvr>
                                    </p:animEffect>
                                  </p:childTnLst>
                                </p:cTn>
                              </p:par>
                              <p:par>
                                <p:cTn id="38" presetID="6" presetClass="entr" presetSubtype="16" fill="hold" grpId="0"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circle(in)">
                                      <p:cBhvr>
                                        <p:cTn id="40" dur="250"/>
                                        <p:tgtEl>
                                          <p:spTgt spid="19"/>
                                        </p:tgtEl>
                                      </p:cBhvr>
                                    </p:animEffect>
                                  </p:childTnLst>
                                </p:cTn>
                              </p:par>
                              <p:par>
                                <p:cTn id="41" presetID="6" presetClass="entr" presetSubtype="16"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circle(in)">
                                      <p:cBhvr>
                                        <p:cTn id="43" dur="250"/>
                                        <p:tgtEl>
                                          <p:spTgt spid="20"/>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9" grpId="0"/>
      <p:bldP spid="13" grpId="0"/>
      <p:bldP spid="14" grpId="0" animBg="1"/>
      <p:bldP spid="15" grpId="0" animBg="1"/>
      <p:bldP spid="16" grpId="0" animBg="1"/>
      <p:bldP spid="17" grpId="0"/>
      <p:bldP spid="18" grpId="0"/>
      <p:bldP spid="19" grpId="0"/>
      <p:bldP spid="20" grpId="0"/>
      <p:bldP spid="23" grpId="0" animBg="1"/>
    </p:bldLst>
  </p:timing>
</p:sld>
</file>

<file path=ppt/theme/theme1.xml><?xml version="1.0" encoding="utf-8"?>
<a:theme xmlns:a="http://schemas.openxmlformats.org/drawingml/2006/main" name="2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4332</TotalTime>
  <Words>1273</Words>
  <Application>Microsoft Office PowerPoint</Application>
  <PresentationFormat>全屏显示(16:9)</PresentationFormat>
  <Paragraphs>83</Paragraphs>
  <Slides>15</Slides>
  <Notes>1</Notes>
  <HiddenSlides>0</HiddenSlides>
  <MMClips>0</MMClips>
  <ScaleCrop>false</ScaleCrop>
  <HeadingPairs>
    <vt:vector size="4" baseType="variant">
      <vt:variant>
        <vt:lpstr>主题</vt:lpstr>
      </vt:variant>
      <vt:variant>
        <vt:i4>1</vt:i4>
      </vt:variant>
      <vt:variant>
        <vt:lpstr>幻灯片标题</vt:lpstr>
      </vt:variant>
      <vt:variant>
        <vt:i4>15</vt:i4>
      </vt:variant>
    </vt:vector>
  </HeadingPairs>
  <TitlesOfParts>
    <vt:vector size="16" baseType="lpstr">
      <vt:lpstr>2_自定义设计方案</vt:lpstr>
      <vt:lpstr>应用文写作技能与规范  </vt:lpstr>
      <vt:lpstr>规章制度文书写作</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vector>
  </TitlesOfParts>
  <Company>Origraph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wyy</cp:lastModifiedBy>
  <cp:revision>791</cp:revision>
  <dcterms:created xsi:type="dcterms:W3CDTF">2011-04-21T06:12:01Z</dcterms:created>
  <dcterms:modified xsi:type="dcterms:W3CDTF">2019-02-14T02:01:27Z</dcterms:modified>
</cp:coreProperties>
</file>