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notesMasterIdLst>
    <p:notesMasterId r:id="rId17"/>
  </p:notesMasterIdLst>
  <p:handoutMasterIdLst>
    <p:handoutMasterId r:id="rId18"/>
  </p:handoutMasterIdLst>
  <p:sldIdLst>
    <p:sldId id="1075" r:id="rId2"/>
    <p:sldId id="1002" r:id="rId3"/>
    <p:sldId id="1003" r:id="rId4"/>
    <p:sldId id="1004" r:id="rId5"/>
    <p:sldId id="1005" r:id="rId6"/>
    <p:sldId id="1006" r:id="rId7"/>
    <p:sldId id="1007" r:id="rId8"/>
    <p:sldId id="1008" r:id="rId9"/>
    <p:sldId id="1009" r:id="rId10"/>
    <p:sldId id="1010" r:id="rId11"/>
    <p:sldId id="1011" r:id="rId12"/>
    <p:sldId id="1012" r:id="rId13"/>
    <p:sldId id="1013" r:id="rId14"/>
    <p:sldId id="1014" r:id="rId15"/>
    <p:sldId id="746" r:id="rId16"/>
  </p:sldIdLst>
  <p:sldSz cx="9144000" cy="5143500" type="screen16x9"/>
  <p:notesSz cx="6858000" cy="9144000"/>
  <p:defaultTextStyle>
    <a:defPPr>
      <a:defRPr lang="zh-CN"/>
    </a:defPPr>
    <a:lvl1pPr algn="l" rtl="0" fontAlgn="base">
      <a:spcBef>
        <a:spcPct val="0"/>
      </a:spcBef>
      <a:spcAft>
        <a:spcPct val="0"/>
      </a:spcAft>
      <a:defRPr kern="1200">
        <a:solidFill>
          <a:schemeClr val="tx1"/>
        </a:solidFill>
        <a:latin typeface="Calibri" pitchFamily="34" charset="0"/>
        <a:ea typeface="宋体" pitchFamily="2" charset="-122"/>
        <a:cs typeface="+mn-cs"/>
      </a:defRPr>
    </a:lvl1pPr>
    <a:lvl2pPr marL="457200" algn="l" rtl="0" fontAlgn="base">
      <a:spcBef>
        <a:spcPct val="0"/>
      </a:spcBef>
      <a:spcAft>
        <a:spcPct val="0"/>
      </a:spcAft>
      <a:defRPr kern="1200">
        <a:solidFill>
          <a:schemeClr val="tx1"/>
        </a:solidFill>
        <a:latin typeface="Calibri" pitchFamily="34" charset="0"/>
        <a:ea typeface="宋体" pitchFamily="2" charset="-122"/>
        <a:cs typeface="+mn-cs"/>
      </a:defRPr>
    </a:lvl2pPr>
    <a:lvl3pPr marL="914400" algn="l" rtl="0" fontAlgn="base">
      <a:spcBef>
        <a:spcPct val="0"/>
      </a:spcBef>
      <a:spcAft>
        <a:spcPct val="0"/>
      </a:spcAft>
      <a:defRPr kern="1200">
        <a:solidFill>
          <a:schemeClr val="tx1"/>
        </a:solidFill>
        <a:latin typeface="Calibri" pitchFamily="34" charset="0"/>
        <a:ea typeface="宋体" pitchFamily="2" charset="-122"/>
        <a:cs typeface="+mn-cs"/>
      </a:defRPr>
    </a:lvl3pPr>
    <a:lvl4pPr marL="1371600" algn="l" rtl="0" fontAlgn="base">
      <a:spcBef>
        <a:spcPct val="0"/>
      </a:spcBef>
      <a:spcAft>
        <a:spcPct val="0"/>
      </a:spcAft>
      <a:defRPr kern="1200">
        <a:solidFill>
          <a:schemeClr val="tx1"/>
        </a:solidFill>
        <a:latin typeface="Calibri" pitchFamily="34" charset="0"/>
        <a:ea typeface="宋体" pitchFamily="2" charset="-122"/>
        <a:cs typeface="+mn-cs"/>
      </a:defRPr>
    </a:lvl4pPr>
    <a:lvl5pPr marL="1828800" algn="l" rtl="0" fontAlgn="base">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E1010"/>
    <a:srgbClr val="00478B"/>
    <a:srgbClr val="2F14F8"/>
    <a:srgbClr val="FFFD07"/>
    <a:srgbClr val="8B8B0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63" autoAdjust="0"/>
    <p:restoredTop sz="94652" autoAdjust="0"/>
  </p:normalViewPr>
  <p:slideViewPr>
    <p:cSldViewPr>
      <p:cViewPr>
        <p:scale>
          <a:sx n="80" d="100"/>
          <a:sy n="80" d="100"/>
        </p:scale>
        <p:origin x="-888" y="-149"/>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1" d="100"/>
          <a:sy n="81" d="100"/>
        </p:scale>
        <p:origin x="-2088"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6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4C18DF8B-C43F-42ED-A26C-FFF031417BF0}" type="datetimeFigureOut">
              <a:rPr lang="zh-CN" altLang="en-US"/>
              <a:pPr>
                <a:defRPr/>
              </a:pPr>
              <a:t>2019/2/14</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65EEDCDC-9DF6-4FE2-9E4D-3BF90156AD00}"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ABE0E0-A1B1-4495-AE70-DB9780DECE0A}" type="datetimeFigureOut">
              <a:rPr lang="zh-CN" altLang="en-US" smtClean="0"/>
              <a:pPr/>
              <a:t>2019/2/14</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D18A75-62E9-40CB-B4D5-AD74F36BEE2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95D18A75-62E9-40CB-B4D5-AD74F36BEE2B}" type="slidenum">
              <a:rPr lang="zh-CN" altLang="en-US" smtClean="0"/>
              <a:pPr/>
              <a:t>1</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7.jpeg"/><Relationship Id="rId4"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7.jpeg"/><Relationship Id="rId4" Type="http://schemas.openxmlformats.org/officeDocument/2006/relationships/image" Target="../media/image3.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pic>
        <p:nvPicPr>
          <p:cNvPr id="4" name="图片 1" descr="PPT.jpg"/>
          <p:cNvPicPr>
            <a:picLocks noChangeAspect="1"/>
          </p:cNvPicPr>
          <p:nvPr userDrawn="1"/>
        </p:nvPicPr>
        <p:blipFill>
          <a:blip r:embed="rId2" cstate="print"/>
          <a:srcRect b="20924"/>
          <a:stretch>
            <a:fillRect/>
          </a:stretch>
        </p:blipFill>
        <p:spPr bwMode="auto">
          <a:xfrm>
            <a:off x="0" y="0"/>
            <a:ext cx="9144000" cy="5143500"/>
          </a:xfrm>
          <a:prstGeom prst="rect">
            <a:avLst/>
          </a:prstGeom>
          <a:noFill/>
          <a:ln w="9525">
            <a:noFill/>
            <a:miter lim="800000"/>
            <a:headEnd/>
            <a:tailEnd/>
          </a:ln>
        </p:spPr>
      </p:pic>
      <p:pic>
        <p:nvPicPr>
          <p:cNvPr id="5" name="图片 2"/>
          <p:cNvPicPr>
            <a:picLocks noChangeAspect="1"/>
          </p:cNvPicPr>
          <p:nvPr userDrawn="1"/>
        </p:nvPicPr>
        <p:blipFill>
          <a:blip r:embed="rId3" cstate="print"/>
          <a:srcRect/>
          <a:stretch>
            <a:fillRect/>
          </a:stretch>
        </p:blipFill>
        <p:spPr bwMode="auto">
          <a:xfrm>
            <a:off x="0" y="0"/>
            <a:ext cx="9144000" cy="590550"/>
          </a:xfrm>
          <a:prstGeom prst="rect">
            <a:avLst/>
          </a:prstGeom>
          <a:noFill/>
          <a:ln w="9525">
            <a:noFill/>
            <a:miter lim="800000"/>
            <a:headEnd/>
            <a:tailEnd/>
          </a:ln>
        </p:spPr>
      </p:pic>
      <p:pic>
        <p:nvPicPr>
          <p:cNvPr id="6" name="图片 3"/>
          <p:cNvPicPr>
            <a:picLocks noChangeAspect="1"/>
          </p:cNvPicPr>
          <p:nvPr userDrawn="1"/>
        </p:nvPicPr>
        <p:blipFill>
          <a:blip r:embed="rId4" cstate="print">
            <a:clrChange>
              <a:clrFrom>
                <a:srgbClr val="004A87"/>
              </a:clrFrom>
              <a:clrTo>
                <a:srgbClr val="004A87">
                  <a:alpha val="0"/>
                </a:srgbClr>
              </a:clrTo>
            </a:clrChange>
          </a:blip>
          <a:srcRect/>
          <a:stretch>
            <a:fillRect/>
          </a:stretch>
        </p:blipFill>
        <p:spPr bwMode="auto">
          <a:xfrm>
            <a:off x="661995" y="8335"/>
            <a:ext cx="1749425" cy="403622"/>
          </a:xfrm>
          <a:prstGeom prst="rect">
            <a:avLst/>
          </a:prstGeom>
          <a:noFill/>
          <a:ln w="9525">
            <a:noFill/>
            <a:miter lim="800000"/>
            <a:headEnd/>
            <a:tailEnd/>
          </a:ln>
        </p:spPr>
      </p:pic>
      <p:pic>
        <p:nvPicPr>
          <p:cNvPr id="7" name="图片 4"/>
          <p:cNvPicPr>
            <a:picLocks noChangeAspect="1"/>
          </p:cNvPicPr>
          <p:nvPr userDrawn="1"/>
        </p:nvPicPr>
        <p:blipFill>
          <a:blip r:embed="rId5" cstate="print">
            <a:clrChange>
              <a:clrFrom>
                <a:srgbClr val="005188"/>
              </a:clrFrom>
              <a:clrTo>
                <a:srgbClr val="005188">
                  <a:alpha val="0"/>
                </a:srgbClr>
              </a:clrTo>
            </a:clrChange>
          </a:blip>
          <a:srcRect/>
          <a:stretch>
            <a:fillRect/>
          </a:stretch>
        </p:blipFill>
        <p:spPr bwMode="auto">
          <a:xfrm>
            <a:off x="107951" y="57150"/>
            <a:ext cx="593725" cy="457200"/>
          </a:xfrm>
          <a:prstGeom prst="rect">
            <a:avLst/>
          </a:prstGeom>
          <a:noFill/>
          <a:ln w="9525">
            <a:noFill/>
            <a:miter lim="800000"/>
            <a:headEnd/>
            <a:tailEnd/>
          </a:ln>
        </p:spPr>
      </p:pic>
      <p:cxnSp>
        <p:nvCxnSpPr>
          <p:cNvPr id="8" name="直接连接符 7"/>
          <p:cNvCxnSpPr/>
          <p:nvPr userDrawn="1"/>
        </p:nvCxnSpPr>
        <p:spPr>
          <a:xfrm flipV="1">
            <a:off x="0" y="583407"/>
            <a:ext cx="9144000" cy="7144"/>
          </a:xfrm>
          <a:prstGeom prst="line">
            <a:avLst/>
          </a:prstGeom>
          <a:ln>
            <a:solidFill>
              <a:schemeClr val="accent6">
                <a:lumMod val="60000"/>
                <a:lumOff val="40000"/>
              </a:schemeClr>
            </a:solidFill>
          </a:ln>
        </p:spPr>
        <p:style>
          <a:lnRef idx="3">
            <a:schemeClr val="accent6"/>
          </a:lnRef>
          <a:fillRef idx="0">
            <a:schemeClr val="accent6"/>
          </a:fillRef>
          <a:effectRef idx="2">
            <a:schemeClr val="accent6"/>
          </a:effectRef>
          <a:fontRef idx="minor">
            <a:schemeClr val="tx1"/>
          </a:fontRef>
        </p:style>
      </p:cxnSp>
      <p:pic>
        <p:nvPicPr>
          <p:cNvPr id="9" name="图片 9"/>
          <p:cNvPicPr>
            <a:picLocks noChangeAspect="1"/>
          </p:cNvPicPr>
          <p:nvPr userDrawn="1"/>
        </p:nvPicPr>
        <p:blipFill>
          <a:blip r:embed="rId6" cstate="print"/>
          <a:srcRect/>
          <a:stretch>
            <a:fillRect/>
          </a:stretch>
        </p:blipFill>
        <p:spPr bwMode="auto">
          <a:xfrm>
            <a:off x="6659570" y="-107156"/>
            <a:ext cx="2484437" cy="681038"/>
          </a:xfrm>
          <a:prstGeom prst="rect">
            <a:avLst/>
          </a:prstGeom>
          <a:noFill/>
          <a:ln w="9525">
            <a:noFill/>
            <a:miter lim="800000"/>
            <a:headEnd/>
            <a:tailEnd/>
          </a:ln>
        </p:spPr>
      </p:pic>
      <p:pic>
        <p:nvPicPr>
          <p:cNvPr id="10" name="图片 7"/>
          <p:cNvPicPr>
            <a:picLocks noChangeAspect="1"/>
          </p:cNvPicPr>
          <p:nvPr userDrawn="1"/>
        </p:nvPicPr>
        <p:blipFill>
          <a:blip r:embed="rId7" cstate="print">
            <a:clrChange>
              <a:clrFrom>
                <a:srgbClr val="004A87"/>
              </a:clrFrom>
              <a:clrTo>
                <a:srgbClr val="004A87">
                  <a:alpha val="0"/>
                </a:srgbClr>
              </a:clrTo>
            </a:clrChange>
          </a:blip>
          <a:srcRect/>
          <a:stretch>
            <a:fillRect/>
          </a:stretch>
        </p:blipFill>
        <p:spPr bwMode="auto">
          <a:xfrm>
            <a:off x="752481" y="346476"/>
            <a:ext cx="1516063" cy="207169"/>
          </a:xfrm>
          <a:prstGeom prst="rect">
            <a:avLst/>
          </a:prstGeom>
          <a:noFill/>
          <a:ln w="9525">
            <a:noFill/>
            <a:miter lim="800000"/>
            <a:headEnd/>
            <a:tailEnd/>
          </a:ln>
        </p:spPr>
      </p:pic>
      <p:sp>
        <p:nvSpPr>
          <p:cNvPr id="2" name="标题 1"/>
          <p:cNvSpPr>
            <a:spLocks noGrp="1"/>
          </p:cNvSpPr>
          <p:nvPr>
            <p:ph type="ctrTitle"/>
          </p:nvPr>
        </p:nvSpPr>
        <p:spPr>
          <a:xfrm>
            <a:off x="714348" y="2089544"/>
            <a:ext cx="7772400" cy="1102519"/>
          </a:xfrm>
          <a:prstGeom prst="rect">
            <a:avLst/>
          </a:prstGeom>
        </p:spPr>
        <p:txBody>
          <a:bodyPr/>
          <a:lstStyle>
            <a:lvl1pPr algn="l">
              <a:defRPr b="1">
                <a:solidFill>
                  <a:schemeClr val="tx2"/>
                </a:solidFill>
                <a:latin typeface="微软雅黑" pitchFamily="34" charset="-122"/>
                <a:ea typeface="微软雅黑" pitchFamily="34" charset="-122"/>
              </a:defRPr>
            </a:lvl1pPr>
          </a:lstStyle>
          <a:p>
            <a:r>
              <a:rPr lang="zh-CN" altLang="en-US" dirty="0"/>
              <a:t>单击此处编辑母版标题样式</a:t>
            </a:r>
          </a:p>
        </p:txBody>
      </p:sp>
      <p:sp>
        <p:nvSpPr>
          <p:cNvPr id="3" name="副标题 2"/>
          <p:cNvSpPr>
            <a:spLocks noGrp="1"/>
          </p:cNvSpPr>
          <p:nvPr>
            <p:ph type="subTitle" idx="1"/>
          </p:nvPr>
        </p:nvSpPr>
        <p:spPr>
          <a:xfrm>
            <a:off x="714348" y="2786064"/>
            <a:ext cx="6400800" cy="1314450"/>
          </a:xfrm>
          <a:prstGeom prst="rect">
            <a:avLst/>
          </a:prstGeom>
        </p:spPr>
        <p:txBody>
          <a:bodyPr/>
          <a:lstStyle>
            <a:lvl1pPr marL="0" indent="0" algn="l">
              <a:buNone/>
              <a:defRPr b="1">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dirty="0"/>
              <a:t>单击此处编辑母版副标题样式</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pic>
        <p:nvPicPr>
          <p:cNvPr id="5" name="图片 1" descr="PPT.jpg"/>
          <p:cNvPicPr>
            <a:picLocks noChangeAspect="1"/>
          </p:cNvPicPr>
          <p:nvPr userDrawn="1"/>
        </p:nvPicPr>
        <p:blipFill>
          <a:blip r:embed="rId2" cstate="print"/>
          <a:srcRect b="20924"/>
          <a:stretch>
            <a:fillRect/>
          </a:stretch>
        </p:blipFill>
        <p:spPr bwMode="auto">
          <a:xfrm>
            <a:off x="0" y="0"/>
            <a:ext cx="9144000" cy="5143500"/>
          </a:xfrm>
          <a:prstGeom prst="rect">
            <a:avLst/>
          </a:prstGeom>
          <a:noFill/>
          <a:ln w="9525">
            <a:noFill/>
            <a:miter lim="800000"/>
            <a:headEnd/>
            <a:tailEnd/>
          </a:ln>
        </p:spPr>
      </p:pic>
      <p:pic>
        <p:nvPicPr>
          <p:cNvPr id="6" name="图片 2" descr="PPT.jpg"/>
          <p:cNvPicPr>
            <a:picLocks noChangeAspect="1"/>
          </p:cNvPicPr>
          <p:nvPr userDrawn="1"/>
        </p:nvPicPr>
        <p:blipFill>
          <a:blip r:embed="rId2" cstate="print"/>
          <a:srcRect b="20924"/>
          <a:stretch>
            <a:fillRect/>
          </a:stretch>
        </p:blipFill>
        <p:spPr bwMode="auto">
          <a:xfrm>
            <a:off x="0" y="0"/>
            <a:ext cx="9144000" cy="5143500"/>
          </a:xfrm>
          <a:prstGeom prst="rect">
            <a:avLst/>
          </a:prstGeom>
          <a:noFill/>
          <a:ln w="9525">
            <a:noFill/>
            <a:miter lim="800000"/>
            <a:headEnd/>
            <a:tailEnd/>
          </a:ln>
        </p:spPr>
      </p:pic>
      <p:pic>
        <p:nvPicPr>
          <p:cNvPr id="7" name="图片 3"/>
          <p:cNvPicPr>
            <a:picLocks noChangeAspect="1"/>
          </p:cNvPicPr>
          <p:nvPr userDrawn="1"/>
        </p:nvPicPr>
        <p:blipFill>
          <a:blip r:embed="rId3" cstate="print"/>
          <a:srcRect/>
          <a:stretch>
            <a:fillRect/>
          </a:stretch>
        </p:blipFill>
        <p:spPr bwMode="auto">
          <a:xfrm>
            <a:off x="0" y="0"/>
            <a:ext cx="9144000" cy="590550"/>
          </a:xfrm>
          <a:prstGeom prst="rect">
            <a:avLst/>
          </a:prstGeom>
          <a:noFill/>
          <a:ln w="9525">
            <a:noFill/>
            <a:miter lim="800000"/>
            <a:headEnd/>
            <a:tailEnd/>
          </a:ln>
        </p:spPr>
      </p:pic>
      <p:grpSp>
        <p:nvGrpSpPr>
          <p:cNvPr id="8" name="组合 4"/>
          <p:cNvGrpSpPr>
            <a:grpSpLocks/>
          </p:cNvGrpSpPr>
          <p:nvPr userDrawn="1"/>
        </p:nvGrpSpPr>
        <p:grpSpPr bwMode="auto">
          <a:xfrm>
            <a:off x="107956" y="10720"/>
            <a:ext cx="2671763" cy="563165"/>
            <a:chOff x="107504" y="14388"/>
            <a:chExt cx="2672072" cy="750316"/>
          </a:xfrm>
        </p:grpSpPr>
        <p:pic>
          <p:nvPicPr>
            <p:cNvPr id="9" name="图片 5"/>
            <p:cNvPicPr>
              <a:picLocks noChangeAspect="1"/>
            </p:cNvPicPr>
            <p:nvPr userDrawn="1"/>
          </p:nvPicPr>
          <p:blipFill>
            <a:blip r:embed="rId4" cstate="print">
              <a:clrChange>
                <a:clrFrom>
                  <a:srgbClr val="004A87"/>
                </a:clrFrom>
                <a:clrTo>
                  <a:srgbClr val="004A87">
                    <a:alpha val="0"/>
                  </a:srgbClr>
                </a:clrTo>
              </a:clrChange>
            </a:blip>
            <a:srcRect/>
            <a:stretch>
              <a:fillRect/>
            </a:stretch>
          </p:blipFill>
          <p:spPr bwMode="auto">
            <a:xfrm>
              <a:off x="668497" y="14388"/>
              <a:ext cx="2111079" cy="750316"/>
            </a:xfrm>
            <a:prstGeom prst="rect">
              <a:avLst/>
            </a:prstGeom>
            <a:noFill/>
            <a:ln w="9525">
              <a:noFill/>
              <a:miter lim="800000"/>
              <a:headEnd/>
              <a:tailEnd/>
            </a:ln>
          </p:spPr>
        </p:pic>
        <p:pic>
          <p:nvPicPr>
            <p:cNvPr id="10" name="图片 6"/>
            <p:cNvPicPr>
              <a:picLocks noChangeAspect="1"/>
            </p:cNvPicPr>
            <p:nvPr userDrawn="1"/>
          </p:nvPicPr>
          <p:blipFill>
            <a:blip r:embed="rId5" cstate="print">
              <a:clrChange>
                <a:clrFrom>
                  <a:srgbClr val="005188"/>
                </a:clrFrom>
                <a:clrTo>
                  <a:srgbClr val="005188">
                    <a:alpha val="0"/>
                  </a:srgbClr>
                </a:clrTo>
              </a:clrChange>
            </a:blip>
            <a:srcRect/>
            <a:stretch>
              <a:fillRect/>
            </a:stretch>
          </p:blipFill>
          <p:spPr bwMode="auto">
            <a:xfrm>
              <a:off x="107504" y="75497"/>
              <a:ext cx="593794" cy="610292"/>
            </a:xfrm>
            <a:prstGeom prst="rect">
              <a:avLst/>
            </a:prstGeom>
            <a:noFill/>
            <a:ln w="9525">
              <a:noFill/>
              <a:miter lim="800000"/>
              <a:headEnd/>
              <a:tailEnd/>
            </a:ln>
          </p:spPr>
        </p:pic>
      </p:grpSp>
      <p:cxnSp>
        <p:nvCxnSpPr>
          <p:cNvPr id="11" name="直接连接符 10"/>
          <p:cNvCxnSpPr/>
          <p:nvPr userDrawn="1"/>
        </p:nvCxnSpPr>
        <p:spPr>
          <a:xfrm flipV="1">
            <a:off x="0" y="583407"/>
            <a:ext cx="9144000" cy="7144"/>
          </a:xfrm>
          <a:prstGeom prst="line">
            <a:avLst/>
          </a:prstGeom>
          <a:ln>
            <a:solidFill>
              <a:schemeClr val="accent6">
                <a:lumMod val="60000"/>
                <a:lumOff val="40000"/>
              </a:schemeClr>
            </a:solidFill>
          </a:ln>
        </p:spPr>
        <p:style>
          <a:lnRef idx="3">
            <a:schemeClr val="accent6"/>
          </a:lnRef>
          <a:fillRef idx="0">
            <a:schemeClr val="accent6"/>
          </a:fillRef>
          <a:effectRef idx="2">
            <a:schemeClr val="accent6"/>
          </a:effectRef>
          <a:fontRef idx="minor">
            <a:schemeClr val="tx1"/>
          </a:fontRef>
        </p:style>
      </p:cxnSp>
      <p:pic>
        <p:nvPicPr>
          <p:cNvPr id="12" name="图片 9"/>
          <p:cNvPicPr>
            <a:picLocks noChangeAspect="1"/>
          </p:cNvPicPr>
          <p:nvPr userDrawn="1"/>
        </p:nvPicPr>
        <p:blipFill>
          <a:blip r:embed="rId6" cstate="print"/>
          <a:srcRect/>
          <a:stretch>
            <a:fillRect/>
          </a:stretch>
        </p:blipFill>
        <p:spPr bwMode="auto">
          <a:xfrm>
            <a:off x="6659570" y="-107156"/>
            <a:ext cx="2484437" cy="681038"/>
          </a:xfrm>
          <a:prstGeom prst="rect">
            <a:avLst/>
          </a:prstGeom>
          <a:noFill/>
          <a:ln w="9525">
            <a:noFill/>
            <a:miter lim="800000"/>
            <a:headEnd/>
            <a:tailEnd/>
          </a:ln>
        </p:spPr>
      </p:pic>
      <p:sp>
        <p:nvSpPr>
          <p:cNvPr id="2" name="标题 1"/>
          <p:cNvSpPr>
            <a:spLocks noGrp="1"/>
          </p:cNvSpPr>
          <p:nvPr>
            <p:ph type="title"/>
          </p:nvPr>
        </p:nvSpPr>
        <p:spPr>
          <a:xfrm>
            <a:off x="428596" y="589346"/>
            <a:ext cx="8229600" cy="857250"/>
          </a:xfrm>
          <a:prstGeom prst="rect">
            <a:avLst/>
          </a:prstGeom>
        </p:spPr>
        <p:txBody>
          <a:bodyPr>
            <a:normAutofit/>
          </a:bodyPr>
          <a:lstStyle>
            <a:lvl1pPr algn="l">
              <a:defRPr sz="3200" b="1">
                <a:effectLst/>
                <a:latin typeface="黑体" pitchFamily="49" charset="-122"/>
                <a:ea typeface="黑体" pitchFamily="49" charset="-122"/>
              </a:defRPr>
            </a:lvl1pPr>
          </a:lstStyle>
          <a:p>
            <a:r>
              <a:rPr lang="zh-CN" altLang="en-US" dirty="0"/>
              <a:t>单击此处编辑母版标题样式</a:t>
            </a:r>
          </a:p>
        </p:txBody>
      </p:sp>
      <p:sp>
        <p:nvSpPr>
          <p:cNvPr id="3" name="内容占位符 2"/>
          <p:cNvSpPr>
            <a:spLocks noGrp="1"/>
          </p:cNvSpPr>
          <p:nvPr>
            <p:ph idx="1"/>
          </p:nvPr>
        </p:nvSpPr>
        <p:spPr>
          <a:xfrm>
            <a:off x="457200" y="1200151"/>
            <a:ext cx="8229600" cy="3394472"/>
          </a:xfrm>
          <a:prstGeom prst="rect">
            <a:avLst/>
          </a:prstGeom>
        </p:spPr>
        <p:txBody>
          <a:bodyPr/>
          <a:lstStyle>
            <a:lvl1pPr>
              <a:defRPr>
                <a:latin typeface="黑体" pitchFamily="49" charset="-122"/>
                <a:ea typeface="黑体" pitchFamily="49" charset="-122"/>
              </a:defRPr>
            </a:lvl1pPr>
            <a:lvl2pPr>
              <a:defRPr>
                <a:latin typeface="黑体" pitchFamily="49" charset="-122"/>
                <a:ea typeface="黑体" pitchFamily="49" charset="-122"/>
              </a:defRPr>
            </a:lvl2pPr>
            <a:lvl3pPr>
              <a:defRPr>
                <a:latin typeface="黑体" pitchFamily="49" charset="-122"/>
                <a:ea typeface="黑体" pitchFamily="49" charset="-122"/>
              </a:defRPr>
            </a:lvl3pPr>
            <a:lvl4pPr>
              <a:defRPr>
                <a:latin typeface="黑体" pitchFamily="49" charset="-122"/>
                <a:ea typeface="黑体" pitchFamily="49" charset="-122"/>
              </a:defRPr>
            </a:lvl4pPr>
            <a:lvl5pPr>
              <a:defRPr>
                <a:latin typeface="黑体" pitchFamily="49" charset="-122"/>
                <a:ea typeface="黑体" pitchFamily="49" charset="-122"/>
              </a:defRPr>
            </a:lvl5pPr>
          </a:lstStyle>
          <a:p>
            <a:pPr lvl="0"/>
            <a:r>
              <a:rPr lang="zh-CN" altLang="en-US" dirty="0"/>
              <a:t>单击此处编辑母版文本样式</a:t>
            </a:r>
          </a:p>
        </p:txBody>
      </p:sp>
      <p:sp>
        <p:nvSpPr>
          <p:cNvPr id="18" name="内容占位符 2"/>
          <p:cNvSpPr>
            <a:spLocks noGrp="1"/>
          </p:cNvSpPr>
          <p:nvPr>
            <p:ph idx="13"/>
          </p:nvPr>
        </p:nvSpPr>
        <p:spPr>
          <a:xfrm>
            <a:off x="323850" y="1600200"/>
            <a:ext cx="8064500" cy="2700338"/>
          </a:xfrm>
          <a:prstGeom prst="rect">
            <a:avLst/>
          </a:prstGeom>
        </p:spPr>
        <p:txBody>
          <a:bodyPr/>
          <a:lstStyle>
            <a:lvl1pPr>
              <a:defRPr b="1">
                <a:solidFill>
                  <a:srgbClr val="00478B"/>
                </a:solidFill>
                <a:latin typeface="微软雅黑" pitchFamily="34" charset="-122"/>
                <a:ea typeface="微软雅黑" pitchFamily="34" charset="-122"/>
              </a:defRPr>
            </a:lvl1pPr>
            <a:lvl2pPr>
              <a:defRPr b="1">
                <a:solidFill>
                  <a:srgbClr val="00478B"/>
                </a:solidFill>
                <a:latin typeface="微软雅黑" pitchFamily="34" charset="-122"/>
                <a:ea typeface="微软雅黑" pitchFamily="34" charset="-122"/>
              </a:defRPr>
            </a:lvl2pPr>
            <a:lvl3pPr>
              <a:defRPr b="1">
                <a:solidFill>
                  <a:srgbClr val="00478B"/>
                </a:solidFill>
                <a:latin typeface="微软雅黑" pitchFamily="34" charset="-122"/>
                <a:ea typeface="微软雅黑" pitchFamily="34" charset="-122"/>
              </a:defRPr>
            </a:lvl3pPr>
            <a:lvl4pPr>
              <a:defRPr b="1">
                <a:solidFill>
                  <a:srgbClr val="00478B"/>
                </a:solidFill>
                <a:latin typeface="微软雅黑" pitchFamily="34" charset="-122"/>
                <a:ea typeface="微软雅黑" pitchFamily="34" charset="-122"/>
              </a:defRPr>
            </a:lvl4pPr>
            <a:lvl5pPr>
              <a:defRPr b="1">
                <a:solidFill>
                  <a:srgbClr val="00478B"/>
                </a:solidFill>
                <a:latin typeface="微软雅黑" pitchFamily="34" charset="-122"/>
                <a:ea typeface="微软雅黑"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13" name="灯片编号占位符 5"/>
          <p:cNvSpPr>
            <a:spLocks noGrp="1"/>
          </p:cNvSpPr>
          <p:nvPr>
            <p:ph type="sldNum" sz="quarter" idx="14"/>
          </p:nvPr>
        </p:nvSpPr>
        <p:spPr>
          <a:xfrm>
            <a:off x="6553200" y="4714875"/>
            <a:ext cx="2133600" cy="273844"/>
          </a:xfrm>
          <a:prstGeom prst="rect">
            <a:avLst/>
          </a:prstGeom>
        </p:spPr>
        <p:txBody>
          <a:bodyPr/>
          <a:lstStyle>
            <a:lvl1pPr algn="r" fontAlgn="auto">
              <a:spcBef>
                <a:spcPts val="0"/>
              </a:spcBef>
              <a:spcAft>
                <a:spcPts val="0"/>
              </a:spcAft>
              <a:defRPr>
                <a:solidFill>
                  <a:schemeClr val="tx1"/>
                </a:solidFill>
                <a:effectLst/>
                <a:latin typeface="Times New Roman" pitchFamily="18" charset="0"/>
                <a:ea typeface="+mn-ea"/>
                <a:cs typeface="Times New Roman" pitchFamily="18" charset="0"/>
              </a:defRPr>
            </a:lvl1pPr>
          </a:lstStyle>
          <a:p>
            <a:pPr>
              <a:defRPr/>
            </a:pPr>
            <a:fld id="{CF750485-14DD-4A27-A841-B6DCC377FD08}" type="slidenum">
              <a:rPr lang="zh-CN" altLang="en-US"/>
              <a:pPr>
                <a:defRPr/>
              </a:pPr>
              <a:t>‹#›</a:t>
            </a:fld>
            <a:endParaRPr lang="zh-CN" altLang="en-US" dirty="0"/>
          </a:p>
        </p:txBody>
      </p:sp>
      <p:sp>
        <p:nvSpPr>
          <p:cNvPr id="14" name="Rectangle 4"/>
          <p:cNvSpPr>
            <a:spLocks noGrp="1" noChangeArrowheads="1"/>
          </p:cNvSpPr>
          <p:nvPr>
            <p:ph type="dt" sz="half" idx="15"/>
          </p:nvPr>
        </p:nvSpPr>
        <p:spPr>
          <a:xfrm>
            <a:off x="457200" y="4683919"/>
            <a:ext cx="2133600" cy="357188"/>
          </a:xfrm>
          <a:prstGeom prst="rect">
            <a:avLst/>
          </a:prstGeom>
        </p:spPr>
        <p:txBody>
          <a:bodyPr/>
          <a:lstStyle>
            <a:lvl1pPr fontAlgn="auto">
              <a:spcBef>
                <a:spcPts val="0"/>
              </a:spcBef>
              <a:spcAft>
                <a:spcPts val="0"/>
              </a:spcAft>
              <a:defRPr b="1">
                <a:solidFill>
                  <a:srgbClr val="00478B"/>
                </a:solidFill>
                <a:latin typeface="微软雅黑" pitchFamily="34" charset="-122"/>
                <a:ea typeface="微软雅黑" pitchFamily="34" charset="-122"/>
              </a:defRPr>
            </a:lvl1pPr>
          </a:lstStyle>
          <a:p>
            <a:pPr>
              <a:defRPr/>
            </a:pPr>
            <a:endParaRPr lang="en-US" altLang="zh-CN"/>
          </a:p>
        </p:txBody>
      </p:sp>
      <p:sp>
        <p:nvSpPr>
          <p:cNvPr id="15" name="Rectangle 5"/>
          <p:cNvSpPr>
            <a:spLocks noGrp="1" noChangeArrowheads="1"/>
          </p:cNvSpPr>
          <p:nvPr>
            <p:ph type="ftr" sz="quarter" idx="16"/>
          </p:nvPr>
        </p:nvSpPr>
        <p:spPr>
          <a:xfrm>
            <a:off x="3124200" y="4683919"/>
            <a:ext cx="2895600" cy="357188"/>
          </a:xfrm>
          <a:prstGeom prst="rect">
            <a:avLst/>
          </a:prstGeom>
        </p:spPr>
        <p:txBody>
          <a:bodyPr/>
          <a:lstStyle>
            <a:lvl1pPr fontAlgn="auto">
              <a:spcBef>
                <a:spcPts val="0"/>
              </a:spcBef>
              <a:spcAft>
                <a:spcPts val="0"/>
              </a:spcAft>
              <a:defRPr b="1">
                <a:solidFill>
                  <a:srgbClr val="00478B"/>
                </a:solidFill>
                <a:latin typeface="微软雅黑" pitchFamily="34" charset="-122"/>
                <a:ea typeface="微软雅黑" pitchFamily="34" charset="-122"/>
              </a:defRPr>
            </a:lvl1pPr>
          </a:lstStyle>
          <a:p>
            <a:pPr>
              <a:defRPr/>
            </a:pPr>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标题和内容">
    <p:spTree>
      <p:nvGrpSpPr>
        <p:cNvPr id="1" name=""/>
        <p:cNvGrpSpPr/>
        <p:nvPr/>
      </p:nvGrpSpPr>
      <p:grpSpPr>
        <a:xfrm>
          <a:off x="0" y="0"/>
          <a:ext cx="0" cy="0"/>
          <a:chOff x="0" y="0"/>
          <a:chExt cx="0" cy="0"/>
        </a:xfrm>
      </p:grpSpPr>
      <p:pic>
        <p:nvPicPr>
          <p:cNvPr id="6" name="图片 1" descr="PPT.jpg"/>
          <p:cNvPicPr>
            <a:picLocks noChangeAspect="1"/>
          </p:cNvPicPr>
          <p:nvPr userDrawn="1"/>
        </p:nvPicPr>
        <p:blipFill>
          <a:blip r:embed="rId2" cstate="print"/>
          <a:srcRect b="20924"/>
          <a:stretch>
            <a:fillRect/>
          </a:stretch>
        </p:blipFill>
        <p:spPr bwMode="auto">
          <a:xfrm>
            <a:off x="0" y="0"/>
            <a:ext cx="9144000" cy="5143500"/>
          </a:xfrm>
          <a:prstGeom prst="rect">
            <a:avLst/>
          </a:prstGeom>
          <a:noFill/>
          <a:ln w="9525">
            <a:noFill/>
            <a:miter lim="800000"/>
            <a:headEnd/>
            <a:tailEnd/>
          </a:ln>
        </p:spPr>
      </p:pic>
      <p:pic>
        <p:nvPicPr>
          <p:cNvPr id="7" name="图片 2" descr="PPT.jpg"/>
          <p:cNvPicPr>
            <a:picLocks noChangeAspect="1"/>
          </p:cNvPicPr>
          <p:nvPr userDrawn="1"/>
        </p:nvPicPr>
        <p:blipFill>
          <a:blip r:embed="rId2" cstate="print"/>
          <a:srcRect b="20924"/>
          <a:stretch>
            <a:fillRect/>
          </a:stretch>
        </p:blipFill>
        <p:spPr bwMode="auto">
          <a:xfrm>
            <a:off x="0" y="0"/>
            <a:ext cx="9144000" cy="5143500"/>
          </a:xfrm>
          <a:prstGeom prst="rect">
            <a:avLst/>
          </a:prstGeom>
          <a:noFill/>
          <a:ln w="9525">
            <a:noFill/>
            <a:miter lim="800000"/>
            <a:headEnd/>
            <a:tailEnd/>
          </a:ln>
        </p:spPr>
      </p:pic>
      <p:pic>
        <p:nvPicPr>
          <p:cNvPr id="8" name="图片 3"/>
          <p:cNvPicPr>
            <a:picLocks noChangeAspect="1"/>
          </p:cNvPicPr>
          <p:nvPr userDrawn="1"/>
        </p:nvPicPr>
        <p:blipFill>
          <a:blip r:embed="rId3" cstate="print"/>
          <a:srcRect/>
          <a:stretch>
            <a:fillRect/>
          </a:stretch>
        </p:blipFill>
        <p:spPr bwMode="auto">
          <a:xfrm>
            <a:off x="0" y="0"/>
            <a:ext cx="9144000" cy="590550"/>
          </a:xfrm>
          <a:prstGeom prst="rect">
            <a:avLst/>
          </a:prstGeom>
          <a:noFill/>
          <a:ln w="9525">
            <a:noFill/>
            <a:miter lim="800000"/>
            <a:headEnd/>
            <a:tailEnd/>
          </a:ln>
        </p:spPr>
      </p:pic>
      <p:grpSp>
        <p:nvGrpSpPr>
          <p:cNvPr id="9" name="组合 4"/>
          <p:cNvGrpSpPr>
            <a:grpSpLocks/>
          </p:cNvGrpSpPr>
          <p:nvPr userDrawn="1"/>
        </p:nvGrpSpPr>
        <p:grpSpPr bwMode="auto">
          <a:xfrm>
            <a:off x="107956" y="10720"/>
            <a:ext cx="2671763" cy="563165"/>
            <a:chOff x="107504" y="14388"/>
            <a:chExt cx="2672072" cy="750316"/>
          </a:xfrm>
        </p:grpSpPr>
        <p:pic>
          <p:nvPicPr>
            <p:cNvPr id="10" name="图片 5"/>
            <p:cNvPicPr>
              <a:picLocks noChangeAspect="1"/>
            </p:cNvPicPr>
            <p:nvPr userDrawn="1"/>
          </p:nvPicPr>
          <p:blipFill>
            <a:blip r:embed="rId4" cstate="print">
              <a:clrChange>
                <a:clrFrom>
                  <a:srgbClr val="004A87"/>
                </a:clrFrom>
                <a:clrTo>
                  <a:srgbClr val="004A87">
                    <a:alpha val="0"/>
                  </a:srgbClr>
                </a:clrTo>
              </a:clrChange>
            </a:blip>
            <a:srcRect/>
            <a:stretch>
              <a:fillRect/>
            </a:stretch>
          </p:blipFill>
          <p:spPr bwMode="auto">
            <a:xfrm>
              <a:off x="668497" y="14388"/>
              <a:ext cx="2111079" cy="750316"/>
            </a:xfrm>
            <a:prstGeom prst="rect">
              <a:avLst/>
            </a:prstGeom>
            <a:noFill/>
            <a:ln w="9525">
              <a:noFill/>
              <a:miter lim="800000"/>
              <a:headEnd/>
              <a:tailEnd/>
            </a:ln>
          </p:spPr>
        </p:pic>
        <p:pic>
          <p:nvPicPr>
            <p:cNvPr id="11" name="图片 6"/>
            <p:cNvPicPr>
              <a:picLocks noChangeAspect="1"/>
            </p:cNvPicPr>
            <p:nvPr userDrawn="1"/>
          </p:nvPicPr>
          <p:blipFill>
            <a:blip r:embed="rId5" cstate="print">
              <a:clrChange>
                <a:clrFrom>
                  <a:srgbClr val="005188"/>
                </a:clrFrom>
                <a:clrTo>
                  <a:srgbClr val="005188">
                    <a:alpha val="0"/>
                  </a:srgbClr>
                </a:clrTo>
              </a:clrChange>
            </a:blip>
            <a:srcRect/>
            <a:stretch>
              <a:fillRect/>
            </a:stretch>
          </p:blipFill>
          <p:spPr bwMode="auto">
            <a:xfrm>
              <a:off x="107504" y="75497"/>
              <a:ext cx="593794" cy="610292"/>
            </a:xfrm>
            <a:prstGeom prst="rect">
              <a:avLst/>
            </a:prstGeom>
            <a:noFill/>
            <a:ln w="9525">
              <a:noFill/>
              <a:miter lim="800000"/>
              <a:headEnd/>
              <a:tailEnd/>
            </a:ln>
          </p:spPr>
        </p:pic>
      </p:grpSp>
      <p:cxnSp>
        <p:nvCxnSpPr>
          <p:cNvPr id="12" name="直接连接符 11"/>
          <p:cNvCxnSpPr/>
          <p:nvPr userDrawn="1"/>
        </p:nvCxnSpPr>
        <p:spPr>
          <a:xfrm flipV="1">
            <a:off x="0" y="583407"/>
            <a:ext cx="9144000" cy="7144"/>
          </a:xfrm>
          <a:prstGeom prst="line">
            <a:avLst/>
          </a:prstGeom>
          <a:ln>
            <a:solidFill>
              <a:schemeClr val="accent6">
                <a:lumMod val="60000"/>
                <a:lumOff val="40000"/>
              </a:schemeClr>
            </a:solidFill>
          </a:ln>
        </p:spPr>
        <p:style>
          <a:lnRef idx="3">
            <a:schemeClr val="accent6"/>
          </a:lnRef>
          <a:fillRef idx="0">
            <a:schemeClr val="accent6"/>
          </a:fillRef>
          <a:effectRef idx="2">
            <a:schemeClr val="accent6"/>
          </a:effectRef>
          <a:fontRef idx="minor">
            <a:schemeClr val="tx1"/>
          </a:fontRef>
        </p:style>
      </p:cxnSp>
      <p:pic>
        <p:nvPicPr>
          <p:cNvPr id="13" name="图片 9"/>
          <p:cNvPicPr>
            <a:picLocks noChangeAspect="1"/>
          </p:cNvPicPr>
          <p:nvPr userDrawn="1"/>
        </p:nvPicPr>
        <p:blipFill>
          <a:blip r:embed="rId6" cstate="print"/>
          <a:srcRect/>
          <a:stretch>
            <a:fillRect/>
          </a:stretch>
        </p:blipFill>
        <p:spPr bwMode="auto">
          <a:xfrm>
            <a:off x="6659570" y="-107156"/>
            <a:ext cx="2484437" cy="681038"/>
          </a:xfrm>
          <a:prstGeom prst="rect">
            <a:avLst/>
          </a:prstGeom>
          <a:noFill/>
          <a:ln w="9525">
            <a:noFill/>
            <a:miter lim="800000"/>
            <a:headEnd/>
            <a:tailEnd/>
          </a:ln>
        </p:spPr>
      </p:pic>
      <p:sp>
        <p:nvSpPr>
          <p:cNvPr id="14" name="标题 1"/>
          <p:cNvSpPr txBox="1">
            <a:spLocks/>
          </p:cNvSpPr>
          <p:nvPr userDrawn="1"/>
        </p:nvSpPr>
        <p:spPr>
          <a:xfrm>
            <a:off x="250825" y="872731"/>
            <a:ext cx="8229600" cy="564356"/>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zh-CN" altLang="en-US" sz="3200" b="1" dirty="0">
                <a:solidFill>
                  <a:srgbClr val="00478B"/>
                </a:solidFill>
                <a:latin typeface="微软雅黑" pitchFamily="34" charset="-122"/>
                <a:ea typeface="微软雅黑" pitchFamily="34" charset="-122"/>
                <a:cs typeface="+mn-cs"/>
              </a:rPr>
              <a:t>单击此处编辑母版标题样式</a:t>
            </a:r>
          </a:p>
        </p:txBody>
      </p:sp>
      <p:sp>
        <p:nvSpPr>
          <p:cNvPr id="2" name="标题 1"/>
          <p:cNvSpPr>
            <a:spLocks noGrp="1"/>
          </p:cNvSpPr>
          <p:nvPr>
            <p:ph type="title"/>
          </p:nvPr>
        </p:nvSpPr>
        <p:spPr>
          <a:xfrm>
            <a:off x="428596" y="589346"/>
            <a:ext cx="8229600" cy="857250"/>
          </a:xfrm>
          <a:prstGeom prst="rect">
            <a:avLst/>
          </a:prstGeom>
        </p:spPr>
        <p:txBody>
          <a:bodyPr>
            <a:normAutofit/>
          </a:bodyPr>
          <a:lstStyle>
            <a:lvl1pPr algn="l">
              <a:defRPr sz="3200" b="1">
                <a:effectLst/>
                <a:latin typeface="黑体" pitchFamily="49" charset="-122"/>
                <a:ea typeface="黑体" pitchFamily="49" charset="-122"/>
              </a:defRPr>
            </a:lvl1pPr>
          </a:lstStyle>
          <a:p>
            <a:r>
              <a:rPr lang="zh-CN" altLang="en-US" dirty="0"/>
              <a:t>单击此处编辑母版标题样式</a:t>
            </a:r>
          </a:p>
        </p:txBody>
      </p:sp>
      <p:sp>
        <p:nvSpPr>
          <p:cNvPr id="3" name="内容占位符 2"/>
          <p:cNvSpPr>
            <a:spLocks noGrp="1"/>
          </p:cNvSpPr>
          <p:nvPr>
            <p:ph idx="1"/>
          </p:nvPr>
        </p:nvSpPr>
        <p:spPr>
          <a:xfrm>
            <a:off x="457200" y="1200151"/>
            <a:ext cx="8229600" cy="3394472"/>
          </a:xfrm>
          <a:prstGeom prst="rect">
            <a:avLst/>
          </a:prstGeom>
        </p:spPr>
        <p:txBody>
          <a:bodyPr/>
          <a:lstStyle>
            <a:lvl1pPr>
              <a:defRPr>
                <a:latin typeface="黑体" pitchFamily="49" charset="-122"/>
                <a:ea typeface="黑体" pitchFamily="49" charset="-122"/>
              </a:defRPr>
            </a:lvl1pPr>
            <a:lvl2pPr>
              <a:defRPr>
                <a:latin typeface="黑体" pitchFamily="49" charset="-122"/>
                <a:ea typeface="黑体" pitchFamily="49" charset="-122"/>
              </a:defRPr>
            </a:lvl2pPr>
            <a:lvl3pPr>
              <a:defRPr>
                <a:latin typeface="黑体" pitchFamily="49" charset="-122"/>
                <a:ea typeface="黑体" pitchFamily="49" charset="-122"/>
              </a:defRPr>
            </a:lvl3pPr>
            <a:lvl4pPr>
              <a:defRPr>
                <a:latin typeface="黑体" pitchFamily="49" charset="-122"/>
                <a:ea typeface="黑体" pitchFamily="49" charset="-122"/>
              </a:defRPr>
            </a:lvl4pPr>
            <a:lvl5pPr>
              <a:defRPr>
                <a:latin typeface="黑体" pitchFamily="49" charset="-122"/>
                <a:ea typeface="黑体" pitchFamily="49" charset="-122"/>
              </a:defRPr>
            </a:lvl5pPr>
          </a:lstStyle>
          <a:p>
            <a:pPr lvl="0"/>
            <a:r>
              <a:rPr lang="zh-CN" altLang="en-US" dirty="0"/>
              <a:t>单击此处编辑母版文本样式</a:t>
            </a:r>
          </a:p>
        </p:txBody>
      </p:sp>
      <p:sp>
        <p:nvSpPr>
          <p:cNvPr id="23" name="内容占位符 2"/>
          <p:cNvSpPr>
            <a:spLocks noGrp="1"/>
          </p:cNvSpPr>
          <p:nvPr>
            <p:ph sz="half" idx="13"/>
          </p:nvPr>
        </p:nvSpPr>
        <p:spPr>
          <a:xfrm>
            <a:off x="323850" y="1600200"/>
            <a:ext cx="3956050" cy="2700338"/>
          </a:xfrm>
          <a:prstGeom prst="rect">
            <a:avLst/>
          </a:prstGeom>
        </p:spPr>
        <p:txBody>
          <a:bodyPr/>
          <a:lstStyle>
            <a:lvl1pPr>
              <a:defRPr sz="2800" b="1">
                <a:solidFill>
                  <a:srgbClr val="00478B"/>
                </a:solidFill>
                <a:latin typeface="微软雅黑" pitchFamily="34" charset="-122"/>
                <a:ea typeface="微软雅黑" pitchFamily="34" charset="-122"/>
              </a:defRPr>
            </a:lvl1pPr>
            <a:lvl2pPr>
              <a:defRPr sz="2400" b="1">
                <a:solidFill>
                  <a:srgbClr val="00478B"/>
                </a:solidFill>
                <a:latin typeface="微软雅黑" pitchFamily="34" charset="-122"/>
                <a:ea typeface="微软雅黑" pitchFamily="34" charset="-122"/>
              </a:defRPr>
            </a:lvl2pPr>
            <a:lvl3pPr>
              <a:defRPr sz="2000" b="1">
                <a:solidFill>
                  <a:srgbClr val="00478B"/>
                </a:solidFill>
                <a:latin typeface="微软雅黑" pitchFamily="34" charset="-122"/>
                <a:ea typeface="微软雅黑" pitchFamily="34" charset="-122"/>
              </a:defRPr>
            </a:lvl3pPr>
            <a:lvl4pPr>
              <a:defRPr sz="1800" b="1">
                <a:solidFill>
                  <a:srgbClr val="00478B"/>
                </a:solidFill>
                <a:latin typeface="微软雅黑" pitchFamily="34" charset="-122"/>
                <a:ea typeface="微软雅黑" pitchFamily="34" charset="-122"/>
              </a:defRPr>
            </a:lvl4pPr>
            <a:lvl5pPr>
              <a:defRPr sz="1800" b="1">
                <a:solidFill>
                  <a:srgbClr val="00478B"/>
                </a:solidFill>
                <a:latin typeface="微软雅黑" pitchFamily="34" charset="-122"/>
                <a:ea typeface="微软雅黑" pitchFamily="34" charset="-122"/>
              </a:defRPr>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24" name="内容占位符 3"/>
          <p:cNvSpPr>
            <a:spLocks noGrp="1"/>
          </p:cNvSpPr>
          <p:nvPr>
            <p:ph sz="half" idx="2"/>
          </p:nvPr>
        </p:nvSpPr>
        <p:spPr>
          <a:xfrm>
            <a:off x="4432300" y="1600200"/>
            <a:ext cx="3956050" cy="2700338"/>
          </a:xfrm>
          <a:prstGeom prst="rect">
            <a:avLst/>
          </a:prstGeom>
        </p:spPr>
        <p:txBody>
          <a:bodyPr/>
          <a:lstStyle>
            <a:lvl1pPr>
              <a:defRPr sz="2800" b="1">
                <a:solidFill>
                  <a:srgbClr val="00478B"/>
                </a:solidFill>
                <a:latin typeface="微软雅黑" pitchFamily="34" charset="-122"/>
                <a:ea typeface="微软雅黑" pitchFamily="34" charset="-122"/>
              </a:defRPr>
            </a:lvl1pPr>
            <a:lvl2pPr>
              <a:defRPr sz="2400" b="1">
                <a:solidFill>
                  <a:srgbClr val="00478B"/>
                </a:solidFill>
                <a:latin typeface="微软雅黑" pitchFamily="34" charset="-122"/>
                <a:ea typeface="微软雅黑" pitchFamily="34" charset="-122"/>
              </a:defRPr>
            </a:lvl2pPr>
            <a:lvl3pPr>
              <a:defRPr sz="2000" b="1">
                <a:solidFill>
                  <a:srgbClr val="00478B"/>
                </a:solidFill>
                <a:latin typeface="微软雅黑" pitchFamily="34" charset="-122"/>
                <a:ea typeface="微软雅黑" pitchFamily="34" charset="-122"/>
              </a:defRPr>
            </a:lvl3pPr>
            <a:lvl4pPr>
              <a:defRPr sz="1800" b="1">
                <a:solidFill>
                  <a:srgbClr val="00478B"/>
                </a:solidFill>
                <a:latin typeface="微软雅黑" pitchFamily="34" charset="-122"/>
                <a:ea typeface="微软雅黑" pitchFamily="34" charset="-122"/>
              </a:defRPr>
            </a:lvl4pPr>
            <a:lvl5pPr>
              <a:defRPr sz="1800" b="1">
                <a:solidFill>
                  <a:srgbClr val="00478B"/>
                </a:solidFill>
                <a:latin typeface="微软雅黑" pitchFamily="34" charset="-122"/>
                <a:ea typeface="微软雅黑" pitchFamily="34" charset="-122"/>
              </a:defRPr>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15" name="灯片编号占位符 5"/>
          <p:cNvSpPr>
            <a:spLocks noGrp="1"/>
          </p:cNvSpPr>
          <p:nvPr>
            <p:ph type="sldNum" sz="quarter" idx="14"/>
          </p:nvPr>
        </p:nvSpPr>
        <p:spPr>
          <a:xfrm>
            <a:off x="6553200" y="4714875"/>
            <a:ext cx="2133600" cy="273844"/>
          </a:xfrm>
          <a:prstGeom prst="rect">
            <a:avLst/>
          </a:prstGeom>
        </p:spPr>
        <p:txBody>
          <a:bodyPr/>
          <a:lstStyle>
            <a:lvl1pPr algn="r" fontAlgn="auto">
              <a:spcBef>
                <a:spcPts val="0"/>
              </a:spcBef>
              <a:spcAft>
                <a:spcPts val="0"/>
              </a:spcAft>
              <a:defRPr>
                <a:solidFill>
                  <a:schemeClr val="tx1"/>
                </a:solidFill>
                <a:effectLst/>
                <a:latin typeface="Times New Roman" pitchFamily="18" charset="0"/>
                <a:ea typeface="+mn-ea"/>
                <a:cs typeface="Times New Roman" pitchFamily="18" charset="0"/>
              </a:defRPr>
            </a:lvl1pPr>
          </a:lstStyle>
          <a:p>
            <a:pPr>
              <a:defRPr/>
            </a:pPr>
            <a:fld id="{0333B769-8789-418A-8D1B-DC353BB84CF1}" type="slidenum">
              <a:rPr lang="zh-CN" altLang="en-US"/>
              <a:pPr>
                <a:defRPr/>
              </a:pPr>
              <a:t>‹#›</a:t>
            </a:fld>
            <a:endParaRPr lang="zh-CN" altLang="en-US" dirty="0"/>
          </a:p>
        </p:txBody>
      </p:sp>
      <p:sp>
        <p:nvSpPr>
          <p:cNvPr id="16" name="Rectangle 4"/>
          <p:cNvSpPr>
            <a:spLocks noGrp="1" noChangeArrowheads="1"/>
          </p:cNvSpPr>
          <p:nvPr>
            <p:ph type="dt" sz="half" idx="15"/>
          </p:nvPr>
        </p:nvSpPr>
        <p:spPr>
          <a:xfrm>
            <a:off x="457200" y="4683919"/>
            <a:ext cx="2133600" cy="357188"/>
          </a:xfrm>
          <a:prstGeom prst="rect">
            <a:avLst/>
          </a:prstGeom>
        </p:spPr>
        <p:txBody>
          <a:bodyPr/>
          <a:lstStyle>
            <a:lvl1pPr fontAlgn="auto">
              <a:spcBef>
                <a:spcPts val="0"/>
              </a:spcBef>
              <a:spcAft>
                <a:spcPts val="0"/>
              </a:spcAft>
              <a:defRPr b="1">
                <a:solidFill>
                  <a:srgbClr val="00478B"/>
                </a:solidFill>
                <a:latin typeface="微软雅黑" pitchFamily="34" charset="-122"/>
                <a:ea typeface="微软雅黑" pitchFamily="34" charset="-122"/>
              </a:defRPr>
            </a:lvl1pPr>
          </a:lstStyle>
          <a:p>
            <a:pPr>
              <a:defRPr/>
            </a:pPr>
            <a:endParaRPr lang="en-US" altLang="zh-CN"/>
          </a:p>
        </p:txBody>
      </p:sp>
      <p:sp>
        <p:nvSpPr>
          <p:cNvPr id="17" name="Rectangle 5"/>
          <p:cNvSpPr>
            <a:spLocks noGrp="1" noChangeArrowheads="1"/>
          </p:cNvSpPr>
          <p:nvPr>
            <p:ph type="ftr" sz="quarter" idx="16"/>
          </p:nvPr>
        </p:nvSpPr>
        <p:spPr>
          <a:xfrm>
            <a:off x="3124200" y="4683919"/>
            <a:ext cx="2895600" cy="357188"/>
          </a:xfrm>
          <a:prstGeom prst="rect">
            <a:avLst/>
          </a:prstGeom>
        </p:spPr>
        <p:txBody>
          <a:bodyPr/>
          <a:lstStyle>
            <a:lvl1pPr fontAlgn="auto">
              <a:spcBef>
                <a:spcPts val="0"/>
              </a:spcBef>
              <a:spcAft>
                <a:spcPts val="0"/>
              </a:spcAft>
              <a:defRPr b="1">
                <a:solidFill>
                  <a:srgbClr val="00478B"/>
                </a:solidFill>
                <a:latin typeface="微软雅黑" pitchFamily="34" charset="-122"/>
                <a:ea typeface="微软雅黑" pitchFamily="34" charset="-122"/>
              </a:defRPr>
            </a:lvl1pPr>
          </a:lstStyle>
          <a:p>
            <a:pPr>
              <a:defRPr/>
            </a:pPr>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6"/>
          <p:cNvSpPr txBox="1">
            <a:spLocks noChangeArrowheads="1"/>
          </p:cNvSpPr>
          <p:nvPr/>
        </p:nvSpPr>
        <p:spPr bwMode="auto">
          <a:xfrm>
            <a:off x="3203848" y="2283718"/>
            <a:ext cx="4751388" cy="584775"/>
          </a:xfrm>
          <a:prstGeom prst="rect">
            <a:avLst/>
          </a:prstGeom>
          <a:noFill/>
          <a:ln w="9525">
            <a:noFill/>
            <a:miter lim="800000"/>
            <a:headEnd/>
            <a:tailEnd/>
          </a:ln>
        </p:spPr>
        <p:txBody>
          <a:bodyPr>
            <a:spAutoFit/>
          </a:bodyPr>
          <a:lstStyle/>
          <a:p>
            <a:pPr>
              <a:spcBef>
                <a:spcPct val="20000"/>
              </a:spcBef>
            </a:pPr>
            <a:r>
              <a:rPr lang="en-US" altLang="zh-CN" sz="3200" b="1" dirty="0" smtClean="0">
                <a:solidFill>
                  <a:schemeClr val="tx2"/>
                </a:solidFill>
                <a:latin typeface="黑体" pitchFamily="49" charset="-122"/>
                <a:ea typeface="黑体" pitchFamily="49" charset="-122"/>
              </a:rPr>
              <a:t>——</a:t>
            </a:r>
            <a:r>
              <a:rPr lang="zh-CN" altLang="en-US" sz="3200" b="1" dirty="0" smtClean="0">
                <a:solidFill>
                  <a:schemeClr val="tx2"/>
                </a:solidFill>
                <a:latin typeface="黑体" pitchFamily="49" charset="-122"/>
                <a:ea typeface="黑体" pitchFamily="49" charset="-122"/>
              </a:rPr>
              <a:t>规章制度类文书</a:t>
            </a:r>
            <a:endParaRPr lang="en-US" altLang="zh-CN" sz="3200" b="1" dirty="0">
              <a:solidFill>
                <a:schemeClr val="tx2"/>
              </a:solidFill>
              <a:latin typeface="黑体" pitchFamily="49" charset="-122"/>
              <a:ea typeface="黑体" pitchFamily="49" charset="-122"/>
            </a:endParaRPr>
          </a:p>
        </p:txBody>
      </p:sp>
      <p:sp>
        <p:nvSpPr>
          <p:cNvPr id="5" name="标题 1"/>
          <p:cNvSpPr>
            <a:spLocks noGrp="1"/>
          </p:cNvSpPr>
          <p:nvPr>
            <p:ph type="ctrTitle"/>
          </p:nvPr>
        </p:nvSpPr>
        <p:spPr bwMode="auto">
          <a:xfrm>
            <a:off x="250825" y="1204021"/>
            <a:ext cx="8642350" cy="1655762"/>
          </a:xfrm>
          <a:noFill/>
          <a:ln>
            <a:miter lim="800000"/>
            <a:headEnd/>
            <a:tailEnd/>
          </a:ln>
        </p:spPr>
        <p:txBody>
          <a:bodyPr vert="horz" wrap="square" lIns="91440" tIns="45720" rIns="91440" bIns="45720" numCol="1" anchor="t" anchorCtr="0" compatLnSpc="1">
            <a:prstTxWarp prst="textNoShape">
              <a:avLst/>
            </a:prstTxWarp>
          </a:bodyPr>
          <a:lstStyle/>
          <a:p>
            <a:pPr algn="ctr" eaLnBrk="1" hangingPunct="1"/>
            <a:r>
              <a:rPr lang="zh-CN" altLang="en-US" sz="4800" dirty="0" smtClean="0">
                <a:latin typeface="黑体" pitchFamily="49" charset="-122"/>
                <a:ea typeface="黑体" pitchFamily="49" charset="-122"/>
              </a:rPr>
              <a:t>应用文写作</a:t>
            </a:r>
            <a:r>
              <a:rPr lang="zh-CN" altLang="en-US" sz="4800" dirty="0" smtClean="0">
                <a:latin typeface="黑体" pitchFamily="49" charset="-122"/>
                <a:ea typeface="黑体" pitchFamily="49" charset="-122"/>
              </a:rPr>
              <a:t>技能与规范</a:t>
            </a:r>
            <a:r>
              <a:rPr lang="en-US" altLang="zh-CN" sz="4800" dirty="0" smtClean="0">
                <a:latin typeface="黑体" panose="02010609060101010101" pitchFamily="49" charset="-122"/>
                <a:ea typeface="黑体" panose="02010609060101010101" pitchFamily="49" charset="-122"/>
              </a:rPr>
              <a:t/>
            </a:r>
            <a:br>
              <a:rPr lang="en-US" altLang="zh-CN" sz="4800" dirty="0" smtClean="0">
                <a:latin typeface="黑体" panose="02010609060101010101" pitchFamily="49" charset="-122"/>
                <a:ea typeface="黑体" panose="02010609060101010101" pitchFamily="49" charset="-122"/>
              </a:rPr>
            </a:br>
            <a:r>
              <a:rPr lang="en-US" altLang="zh-CN" sz="2400" dirty="0" smtClean="0">
                <a:latin typeface="黑体" panose="02010609060101010101" pitchFamily="49" charset="-122"/>
                <a:ea typeface="黑体" panose="02010609060101010101" pitchFamily="49" charset="-122"/>
              </a:rPr>
              <a:t/>
            </a:r>
            <a:br>
              <a:rPr lang="en-US" altLang="zh-CN" sz="2400" dirty="0" smtClean="0">
                <a:latin typeface="黑体" panose="02010609060101010101" pitchFamily="49" charset="-122"/>
                <a:ea typeface="黑体" panose="02010609060101010101" pitchFamily="49" charset="-122"/>
              </a:rPr>
            </a:br>
            <a:endParaRPr lang="zh-CN" altLang="en-US" sz="2800" dirty="0">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副标题 2"/>
          <p:cNvSpPr>
            <a:spLocks/>
          </p:cNvSpPr>
          <p:nvPr/>
        </p:nvSpPr>
        <p:spPr bwMode="auto">
          <a:xfrm>
            <a:off x="395288" y="642925"/>
            <a:ext cx="8496300" cy="560673"/>
          </a:xfrm>
          <a:prstGeom prst="rect">
            <a:avLst/>
          </a:prstGeom>
          <a:noFill/>
          <a:ln w="9525">
            <a:noFill/>
            <a:miter lim="800000"/>
            <a:headEnd/>
            <a:tailEnd/>
          </a:ln>
        </p:spPr>
        <p:txBody>
          <a:bodyPr/>
          <a:lstStyle/>
          <a:p>
            <a:pPr>
              <a:buFont typeface="Arial" charset="0"/>
              <a:buNone/>
            </a:pPr>
            <a:r>
              <a:rPr lang="zh-CN" altLang="en-US" sz="2800" b="1" dirty="0">
                <a:solidFill>
                  <a:srgbClr val="00478B"/>
                </a:solidFill>
                <a:latin typeface="黑体" pitchFamily="49" charset="-122"/>
                <a:ea typeface="黑体" pitchFamily="49" charset="-122"/>
              </a:rPr>
              <a:t>五、办法及其写法</a:t>
            </a:r>
          </a:p>
        </p:txBody>
      </p:sp>
      <p:sp>
        <p:nvSpPr>
          <p:cNvPr id="29699" name="AutoShape 11"/>
          <p:cNvSpPr>
            <a:spLocks noChangeArrowheads="1"/>
          </p:cNvSpPr>
          <p:nvPr/>
        </p:nvSpPr>
        <p:spPr bwMode="auto">
          <a:xfrm>
            <a:off x="395289" y="1322725"/>
            <a:ext cx="8353425" cy="3265249"/>
          </a:xfrm>
          <a:prstGeom prst="roundRect">
            <a:avLst>
              <a:gd name="adj" fmla="val 16667"/>
            </a:avLst>
          </a:prstGeom>
          <a:solidFill>
            <a:srgbClr val="FFFFFF">
              <a:alpha val="47842"/>
            </a:srgbClr>
          </a:solidFill>
          <a:ln w="38100">
            <a:solidFill>
              <a:srgbClr val="FF9900"/>
            </a:solidFill>
            <a:prstDash val="dash"/>
            <a:round/>
            <a:headEnd/>
            <a:tailEnd/>
          </a:ln>
        </p:spPr>
        <p:txBody>
          <a:bodyPr anchor="t"/>
          <a:lstStyle/>
          <a:p>
            <a:pPr indent="648000">
              <a:lnSpc>
                <a:spcPct val="120000"/>
              </a:lnSpc>
              <a:buFont typeface="Arial" charset="0"/>
              <a:buNone/>
            </a:pPr>
            <a:r>
              <a:rPr lang="zh-CN" altLang="en-US" sz="2400" b="1" dirty="0">
                <a:solidFill>
                  <a:srgbClr val="00478B"/>
                </a:solidFill>
                <a:latin typeface="黑体" pitchFamily="49" charset="-122"/>
                <a:ea typeface="黑体" pitchFamily="49" charset="-122"/>
              </a:rPr>
              <a:t>（一）办法的概念</a:t>
            </a:r>
          </a:p>
          <a:p>
            <a:pPr indent="648000">
              <a:lnSpc>
                <a:spcPct val="120000"/>
              </a:lnSpc>
              <a:buFont typeface="Arial" charset="0"/>
              <a:buNone/>
            </a:pPr>
            <a:r>
              <a:rPr lang="zh-CN" altLang="en-US" sz="2400" b="1" dirty="0">
                <a:solidFill>
                  <a:srgbClr val="00478B"/>
                </a:solidFill>
                <a:latin typeface="黑体" pitchFamily="49" charset="-122"/>
                <a:ea typeface="黑体" pitchFamily="49" charset="-122"/>
              </a:rPr>
              <a:t>办法，是党政机关、企事业单位、社会团体等针对某项工作或某一方面的活动制定的具体要求与规范。</a:t>
            </a:r>
            <a:endParaRPr lang="en-US" altLang="zh-CN" sz="2400" b="1" dirty="0">
              <a:solidFill>
                <a:srgbClr val="00478B"/>
              </a:solidFill>
              <a:latin typeface="黑体" pitchFamily="49" charset="-122"/>
              <a:ea typeface="黑体" pitchFamily="49" charset="-122"/>
            </a:endParaRPr>
          </a:p>
          <a:p>
            <a:pPr indent="648000">
              <a:lnSpc>
                <a:spcPct val="120000"/>
              </a:lnSpc>
              <a:buFont typeface="Arial" charset="0"/>
              <a:buNone/>
            </a:pPr>
            <a:r>
              <a:rPr lang="zh-CN" altLang="en-US" sz="2400" b="1" dirty="0">
                <a:solidFill>
                  <a:srgbClr val="00478B"/>
                </a:solidFill>
                <a:latin typeface="黑体" pitchFamily="49" charset="-122"/>
                <a:ea typeface="黑体" pitchFamily="49" charset="-122"/>
              </a:rPr>
              <a:t>办法是一种具有强制性和约束力的规定性文件，与条例、规定相比，它所规定的内容</a:t>
            </a:r>
            <a:r>
              <a:rPr lang="zh-CN" altLang="en-US" sz="2400" b="1" dirty="0">
                <a:solidFill>
                  <a:srgbClr val="FF0000"/>
                </a:solidFill>
                <a:latin typeface="黑体" pitchFamily="49" charset="-122"/>
                <a:ea typeface="黑体" pitchFamily="49" charset="-122"/>
              </a:rPr>
              <a:t>更具体</a:t>
            </a:r>
            <a:r>
              <a:rPr lang="zh-CN" altLang="en-US" sz="2400" b="1" dirty="0">
                <a:solidFill>
                  <a:srgbClr val="00478B"/>
                </a:solidFill>
                <a:latin typeface="黑体" pitchFamily="49" charset="-122"/>
                <a:ea typeface="黑体" pitchFamily="49" charset="-122"/>
              </a:rPr>
              <a:t>，有些办法就是根据相关条例规定中的某些条款制定的，</a:t>
            </a:r>
            <a:r>
              <a:rPr lang="zh-CN" altLang="en-US" sz="2400" b="1" dirty="0">
                <a:solidFill>
                  <a:srgbClr val="FF0000"/>
                </a:solidFill>
                <a:latin typeface="黑体" pitchFamily="49" charset="-122"/>
                <a:ea typeface="黑体" pitchFamily="49" charset="-122"/>
              </a:rPr>
              <a:t>更具操作性</a:t>
            </a:r>
            <a:r>
              <a:rPr lang="zh-CN" altLang="en-US" sz="2400" b="1" dirty="0">
                <a:solidFill>
                  <a:srgbClr val="00478B"/>
                </a:solidFill>
                <a:latin typeface="黑体" pitchFamily="49" charset="-122"/>
                <a:ea typeface="黑体" pitchFamily="49" charset="-122"/>
              </a:rPr>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圆角矩形标注 9">
            <a:extLst>
              <a:ext uri="{FF2B5EF4-FFF2-40B4-BE49-F238E27FC236}">
                <a16:creationId xmlns="" xmlns:a16="http://schemas.microsoft.com/office/drawing/2014/main" id="{0C6E61D2-E90C-4146-8B10-40CF359AF969}"/>
              </a:ext>
            </a:extLst>
          </p:cNvPr>
          <p:cNvSpPr/>
          <p:nvPr/>
        </p:nvSpPr>
        <p:spPr>
          <a:xfrm>
            <a:off x="2169812" y="3259673"/>
            <a:ext cx="1610100" cy="396441"/>
          </a:xfrm>
          <a:prstGeom prst="wedgeRoundRectCallout">
            <a:avLst>
              <a:gd name="adj1" fmla="val -20833"/>
              <a:gd name="adj2" fmla="val 101383"/>
              <a:gd name="adj3" fmla="val 16667"/>
            </a:avLst>
          </a:prstGeom>
          <a:solidFill>
            <a:srgbClr val="FF9900"/>
          </a:solidFill>
          <a:ln w="25400" cap="flat" cmpd="sng" algn="ctr">
            <a:noFill/>
            <a:prstDash val="solid"/>
          </a:ln>
          <a:effectLst/>
        </p:spPr>
        <p:txBody>
          <a:bodyPr lIns="100803" tIns="50402" rIns="100803" bIns="50402"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zh-CN" altLang="en-US" sz="2000" b="1" dirty="0">
                <a:solidFill>
                  <a:schemeClr val="accent2">
                    <a:lumMod val="50000"/>
                  </a:schemeClr>
                </a:solidFill>
                <a:latin typeface="黑体" pitchFamily="49" charset="-122"/>
                <a:ea typeface="黑体" pitchFamily="49" charset="-122"/>
              </a:rPr>
              <a:t>第二种</a:t>
            </a:r>
            <a:endParaRPr kumimoji="0" lang="zh-CN" altLang="en-US" sz="2200" b="0" i="0" u="none" strike="noStrike" kern="0" cap="none" spc="0" normalizeH="0" baseline="0" noProof="0" dirty="0">
              <a:ln>
                <a:noFill/>
              </a:ln>
              <a:solidFill>
                <a:schemeClr val="accent2">
                  <a:lumMod val="50000"/>
                </a:schemeClr>
              </a:solidFill>
              <a:effectLst/>
              <a:uLnTx/>
              <a:uFillTx/>
              <a:latin typeface="微软雅黑" pitchFamily="34" charset="-122"/>
              <a:ea typeface="微软雅黑" pitchFamily="34" charset="-122"/>
            </a:endParaRPr>
          </a:p>
        </p:txBody>
      </p:sp>
      <p:sp>
        <p:nvSpPr>
          <p:cNvPr id="5" name="任意多边形 11">
            <a:extLst>
              <a:ext uri="{FF2B5EF4-FFF2-40B4-BE49-F238E27FC236}">
                <a16:creationId xmlns="" xmlns:a16="http://schemas.microsoft.com/office/drawing/2014/main" id="{AE980628-F611-4148-8CCF-787BD44D9BEF}"/>
              </a:ext>
            </a:extLst>
          </p:cNvPr>
          <p:cNvSpPr/>
          <p:nvPr/>
        </p:nvSpPr>
        <p:spPr>
          <a:xfrm>
            <a:off x="377257" y="3056201"/>
            <a:ext cx="1610100" cy="599913"/>
          </a:xfrm>
          <a:custGeom>
            <a:avLst/>
            <a:gdLst>
              <a:gd name="connsiteX0" fmla="*/ 425985 w 1460502"/>
              <a:gd name="connsiteY0" fmla="*/ 0 h 725082"/>
              <a:gd name="connsiteX1" fmla="*/ 608543 w 1460502"/>
              <a:gd name="connsiteY1" fmla="*/ 246110 h 725082"/>
              <a:gd name="connsiteX2" fmla="*/ 1380672 w 1460502"/>
              <a:gd name="connsiteY2" fmla="*/ 246110 h 725082"/>
              <a:gd name="connsiteX3" fmla="*/ 1460502 w 1460502"/>
              <a:gd name="connsiteY3" fmla="*/ 325940 h 725082"/>
              <a:gd name="connsiteX4" fmla="*/ 1460502 w 1460502"/>
              <a:gd name="connsiteY4" fmla="*/ 445682 h 725082"/>
              <a:gd name="connsiteX5" fmla="*/ 1460502 w 1460502"/>
              <a:gd name="connsiteY5" fmla="*/ 645252 h 725082"/>
              <a:gd name="connsiteX6" fmla="*/ 1380672 w 1460502"/>
              <a:gd name="connsiteY6" fmla="*/ 725082 h 725082"/>
              <a:gd name="connsiteX7" fmla="*/ 608543 w 1460502"/>
              <a:gd name="connsiteY7" fmla="*/ 725082 h 725082"/>
              <a:gd name="connsiteX8" fmla="*/ 243417 w 1460502"/>
              <a:gd name="connsiteY8" fmla="*/ 725082 h 725082"/>
              <a:gd name="connsiteX9" fmla="*/ 79830 w 1460502"/>
              <a:gd name="connsiteY9" fmla="*/ 725082 h 725082"/>
              <a:gd name="connsiteX10" fmla="*/ 0 w 1460502"/>
              <a:gd name="connsiteY10" fmla="*/ 645252 h 725082"/>
              <a:gd name="connsiteX11" fmla="*/ 0 w 1460502"/>
              <a:gd name="connsiteY11" fmla="*/ 445682 h 725082"/>
              <a:gd name="connsiteX12" fmla="*/ 0 w 1460502"/>
              <a:gd name="connsiteY12" fmla="*/ 325940 h 725082"/>
              <a:gd name="connsiteX13" fmla="*/ 79830 w 1460502"/>
              <a:gd name="connsiteY13" fmla="*/ 246110 h 725082"/>
              <a:gd name="connsiteX14" fmla="*/ 243417 w 1460502"/>
              <a:gd name="connsiteY14" fmla="*/ 246110 h 7250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60502" h="725082">
                <a:moveTo>
                  <a:pt x="425985" y="0"/>
                </a:moveTo>
                <a:lnTo>
                  <a:pt x="608543" y="246110"/>
                </a:lnTo>
                <a:lnTo>
                  <a:pt x="1380672" y="246110"/>
                </a:lnTo>
                <a:cubicBezTo>
                  <a:pt x="1424761" y="246110"/>
                  <a:pt x="1460502" y="281851"/>
                  <a:pt x="1460502" y="325940"/>
                </a:cubicBezTo>
                <a:lnTo>
                  <a:pt x="1460502" y="445682"/>
                </a:lnTo>
                <a:lnTo>
                  <a:pt x="1460502" y="645252"/>
                </a:lnTo>
                <a:cubicBezTo>
                  <a:pt x="1460502" y="689341"/>
                  <a:pt x="1424761" y="725082"/>
                  <a:pt x="1380672" y="725082"/>
                </a:cubicBezTo>
                <a:lnTo>
                  <a:pt x="608543" y="725082"/>
                </a:lnTo>
                <a:lnTo>
                  <a:pt x="243417" y="725082"/>
                </a:lnTo>
                <a:lnTo>
                  <a:pt x="79830" y="725082"/>
                </a:lnTo>
                <a:cubicBezTo>
                  <a:pt x="35741" y="725082"/>
                  <a:pt x="0" y="689341"/>
                  <a:pt x="0" y="645252"/>
                </a:cubicBezTo>
                <a:lnTo>
                  <a:pt x="0" y="445682"/>
                </a:lnTo>
                <a:lnTo>
                  <a:pt x="0" y="325940"/>
                </a:lnTo>
                <a:cubicBezTo>
                  <a:pt x="0" y="281851"/>
                  <a:pt x="35741" y="246110"/>
                  <a:pt x="79830" y="246110"/>
                </a:cubicBezTo>
                <a:lnTo>
                  <a:pt x="243417" y="246110"/>
                </a:lnTo>
                <a:close/>
              </a:path>
            </a:pathLst>
          </a:custGeom>
          <a:solidFill>
            <a:srgbClr val="FF0000"/>
          </a:solidFill>
          <a:ln w="25400" cap="flat" cmpd="sng" algn="ctr">
            <a:noFill/>
            <a:prstDash val="solid"/>
          </a:ln>
          <a:effectLst/>
        </p:spPr>
        <p:txBody>
          <a:bodyPr lIns="100803" tIns="317491" rIns="100803" bIns="50402"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zh-CN" altLang="en-US" sz="2000" b="1" dirty="0">
                <a:solidFill>
                  <a:srgbClr val="FFFF00"/>
                </a:solidFill>
                <a:latin typeface="黑体" pitchFamily="49" charset="-122"/>
                <a:ea typeface="黑体" pitchFamily="49" charset="-122"/>
              </a:rPr>
              <a:t>第一种</a:t>
            </a:r>
            <a:endParaRPr kumimoji="0" lang="zh-CN" altLang="en-US" sz="2200" b="0" i="0" u="none" strike="noStrike" kern="0" cap="none" spc="0" normalizeH="0" baseline="0" noProof="0" dirty="0">
              <a:ln>
                <a:noFill/>
              </a:ln>
              <a:solidFill>
                <a:srgbClr val="FFFF00"/>
              </a:solidFill>
              <a:effectLst/>
              <a:uLnTx/>
              <a:uFillTx/>
              <a:latin typeface="微软雅黑" pitchFamily="34" charset="-122"/>
              <a:ea typeface="微软雅黑" pitchFamily="34" charset="-122"/>
            </a:endParaRPr>
          </a:p>
        </p:txBody>
      </p:sp>
      <p:sp>
        <p:nvSpPr>
          <p:cNvPr id="6" name="任意多边形 12">
            <a:extLst>
              <a:ext uri="{FF2B5EF4-FFF2-40B4-BE49-F238E27FC236}">
                <a16:creationId xmlns="" xmlns:a16="http://schemas.microsoft.com/office/drawing/2014/main" id="{6558043C-1B33-4E83-96C5-77F9681BB790}"/>
              </a:ext>
            </a:extLst>
          </p:cNvPr>
          <p:cNvSpPr/>
          <p:nvPr/>
        </p:nvSpPr>
        <p:spPr>
          <a:xfrm>
            <a:off x="3970012" y="3056201"/>
            <a:ext cx="1610100" cy="599913"/>
          </a:xfrm>
          <a:custGeom>
            <a:avLst/>
            <a:gdLst>
              <a:gd name="connsiteX0" fmla="*/ 425985 w 1460502"/>
              <a:gd name="connsiteY0" fmla="*/ 0 h 725082"/>
              <a:gd name="connsiteX1" fmla="*/ 608543 w 1460502"/>
              <a:gd name="connsiteY1" fmla="*/ 246110 h 725082"/>
              <a:gd name="connsiteX2" fmla="*/ 1380672 w 1460502"/>
              <a:gd name="connsiteY2" fmla="*/ 246110 h 725082"/>
              <a:gd name="connsiteX3" fmla="*/ 1460502 w 1460502"/>
              <a:gd name="connsiteY3" fmla="*/ 325940 h 725082"/>
              <a:gd name="connsiteX4" fmla="*/ 1460502 w 1460502"/>
              <a:gd name="connsiteY4" fmla="*/ 445682 h 725082"/>
              <a:gd name="connsiteX5" fmla="*/ 1460502 w 1460502"/>
              <a:gd name="connsiteY5" fmla="*/ 645252 h 725082"/>
              <a:gd name="connsiteX6" fmla="*/ 1380672 w 1460502"/>
              <a:gd name="connsiteY6" fmla="*/ 725082 h 725082"/>
              <a:gd name="connsiteX7" fmla="*/ 608543 w 1460502"/>
              <a:gd name="connsiteY7" fmla="*/ 725082 h 725082"/>
              <a:gd name="connsiteX8" fmla="*/ 243417 w 1460502"/>
              <a:gd name="connsiteY8" fmla="*/ 725082 h 725082"/>
              <a:gd name="connsiteX9" fmla="*/ 79830 w 1460502"/>
              <a:gd name="connsiteY9" fmla="*/ 725082 h 725082"/>
              <a:gd name="connsiteX10" fmla="*/ 0 w 1460502"/>
              <a:gd name="connsiteY10" fmla="*/ 645252 h 725082"/>
              <a:gd name="connsiteX11" fmla="*/ 0 w 1460502"/>
              <a:gd name="connsiteY11" fmla="*/ 445682 h 725082"/>
              <a:gd name="connsiteX12" fmla="*/ 0 w 1460502"/>
              <a:gd name="connsiteY12" fmla="*/ 325940 h 725082"/>
              <a:gd name="connsiteX13" fmla="*/ 79830 w 1460502"/>
              <a:gd name="connsiteY13" fmla="*/ 246110 h 725082"/>
              <a:gd name="connsiteX14" fmla="*/ 243417 w 1460502"/>
              <a:gd name="connsiteY14" fmla="*/ 246110 h 7250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60502" h="725082">
                <a:moveTo>
                  <a:pt x="425985" y="0"/>
                </a:moveTo>
                <a:lnTo>
                  <a:pt x="608543" y="246110"/>
                </a:lnTo>
                <a:lnTo>
                  <a:pt x="1380672" y="246110"/>
                </a:lnTo>
                <a:cubicBezTo>
                  <a:pt x="1424761" y="246110"/>
                  <a:pt x="1460502" y="281851"/>
                  <a:pt x="1460502" y="325940"/>
                </a:cubicBezTo>
                <a:lnTo>
                  <a:pt x="1460502" y="445682"/>
                </a:lnTo>
                <a:lnTo>
                  <a:pt x="1460502" y="645252"/>
                </a:lnTo>
                <a:cubicBezTo>
                  <a:pt x="1460502" y="689341"/>
                  <a:pt x="1424761" y="725082"/>
                  <a:pt x="1380672" y="725082"/>
                </a:cubicBezTo>
                <a:lnTo>
                  <a:pt x="608543" y="725082"/>
                </a:lnTo>
                <a:lnTo>
                  <a:pt x="243417" y="725082"/>
                </a:lnTo>
                <a:lnTo>
                  <a:pt x="79830" y="725082"/>
                </a:lnTo>
                <a:cubicBezTo>
                  <a:pt x="35741" y="725082"/>
                  <a:pt x="0" y="689341"/>
                  <a:pt x="0" y="645252"/>
                </a:cubicBezTo>
                <a:lnTo>
                  <a:pt x="0" y="445682"/>
                </a:lnTo>
                <a:lnTo>
                  <a:pt x="0" y="325940"/>
                </a:lnTo>
                <a:cubicBezTo>
                  <a:pt x="0" y="281851"/>
                  <a:pt x="35741" y="246110"/>
                  <a:pt x="79830" y="246110"/>
                </a:cubicBezTo>
                <a:lnTo>
                  <a:pt x="243417" y="246110"/>
                </a:lnTo>
                <a:close/>
              </a:path>
            </a:pathLst>
          </a:custGeom>
          <a:solidFill>
            <a:srgbClr val="FF0000"/>
          </a:solidFill>
          <a:ln w="25400" cap="flat" cmpd="sng" algn="ctr">
            <a:noFill/>
            <a:prstDash val="solid"/>
          </a:ln>
          <a:effectLst/>
        </p:spPr>
        <p:txBody>
          <a:bodyPr lIns="100803" tIns="317491" rIns="100803" bIns="50402"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zh-CN" altLang="en-US" sz="2000" b="1" dirty="0">
                <a:solidFill>
                  <a:srgbClr val="FFFF00"/>
                </a:solidFill>
                <a:latin typeface="黑体" pitchFamily="49" charset="-122"/>
                <a:ea typeface="黑体" pitchFamily="49" charset="-122"/>
              </a:rPr>
              <a:t>第三种</a:t>
            </a:r>
            <a:endParaRPr kumimoji="0" lang="zh-CN" altLang="en-US" sz="2200" b="0" i="0" u="none" strike="noStrike" kern="0" cap="none" spc="0" normalizeH="0" baseline="0" noProof="0" dirty="0">
              <a:ln>
                <a:noFill/>
              </a:ln>
              <a:solidFill>
                <a:srgbClr val="FFFF00"/>
              </a:solidFill>
              <a:effectLst/>
              <a:uLnTx/>
              <a:uFillTx/>
              <a:latin typeface="微软雅黑" pitchFamily="34" charset="-122"/>
              <a:ea typeface="微软雅黑" pitchFamily="34" charset="-122"/>
            </a:endParaRPr>
          </a:p>
        </p:txBody>
      </p:sp>
      <p:sp>
        <p:nvSpPr>
          <p:cNvPr id="7" name="矩形 6">
            <a:extLst>
              <a:ext uri="{FF2B5EF4-FFF2-40B4-BE49-F238E27FC236}">
                <a16:creationId xmlns="" xmlns:a16="http://schemas.microsoft.com/office/drawing/2014/main" id="{06FF3F2E-CDF7-4A36-A09F-94229182AA5E}"/>
              </a:ext>
            </a:extLst>
          </p:cNvPr>
          <p:cNvSpPr/>
          <p:nvPr/>
        </p:nvSpPr>
        <p:spPr>
          <a:xfrm>
            <a:off x="323530" y="2409732"/>
            <a:ext cx="3338291" cy="648072"/>
          </a:xfrm>
          <a:prstGeom prst="rect">
            <a:avLst/>
          </a:prstGeom>
          <a:ln w="12700">
            <a:solidFill>
              <a:schemeClr val="tx2"/>
            </a:solidFill>
            <a:prstDash val="dash"/>
          </a:ln>
        </p:spPr>
        <p:txBody>
          <a:bodyPr lIns="51592" tIns="51592" rIns="51592" bIns="51592" anchor="ctr"/>
          <a:lstStyle/>
          <a:p>
            <a:pPr algn="just">
              <a:lnSpc>
                <a:spcPct val="110000"/>
              </a:lnSpc>
              <a:buFont typeface="Arial" charset="0"/>
              <a:buNone/>
            </a:pPr>
            <a:r>
              <a:rPr lang="zh-CN" altLang="en-US" b="1" dirty="0">
                <a:solidFill>
                  <a:srgbClr val="00478B"/>
                </a:solidFill>
                <a:latin typeface="黑体" pitchFamily="49" charset="-122"/>
                <a:ea typeface="黑体" pitchFamily="49" charset="-122"/>
              </a:rPr>
              <a:t>完整格式，即由总则、分则、附则三部分组成。</a:t>
            </a:r>
          </a:p>
        </p:txBody>
      </p:sp>
      <p:sp>
        <p:nvSpPr>
          <p:cNvPr id="8" name="矩形 7">
            <a:extLst>
              <a:ext uri="{FF2B5EF4-FFF2-40B4-BE49-F238E27FC236}">
                <a16:creationId xmlns="" xmlns:a16="http://schemas.microsoft.com/office/drawing/2014/main" id="{75DB8162-6DFE-48E2-A20E-DEC563E653B0}"/>
              </a:ext>
            </a:extLst>
          </p:cNvPr>
          <p:cNvSpPr/>
          <p:nvPr/>
        </p:nvSpPr>
        <p:spPr>
          <a:xfrm>
            <a:off x="323529" y="3859585"/>
            <a:ext cx="3338292" cy="656381"/>
          </a:xfrm>
          <a:prstGeom prst="rect">
            <a:avLst/>
          </a:prstGeom>
          <a:ln w="12700">
            <a:solidFill>
              <a:schemeClr val="tx2"/>
            </a:solidFill>
            <a:prstDash val="dash"/>
          </a:ln>
        </p:spPr>
        <p:txBody>
          <a:bodyPr lIns="51592" tIns="51592" rIns="51592" bIns="51592" anchor="ctr"/>
          <a:lstStyle/>
          <a:p>
            <a:pPr>
              <a:lnSpc>
                <a:spcPct val="110000"/>
              </a:lnSpc>
              <a:buFont typeface="Arial" charset="0"/>
              <a:buNone/>
            </a:pPr>
            <a:r>
              <a:rPr lang="zh-CN" altLang="en-US" b="1" dirty="0" smtClean="0">
                <a:solidFill>
                  <a:srgbClr val="00478B"/>
                </a:solidFill>
                <a:latin typeface="黑体" pitchFamily="49" charset="-122"/>
                <a:ea typeface="黑体" pitchFamily="49" charset="-122"/>
              </a:rPr>
              <a:t>完整</a:t>
            </a:r>
            <a:r>
              <a:rPr lang="zh-CN" altLang="en-US" b="1" dirty="0">
                <a:solidFill>
                  <a:srgbClr val="00478B"/>
                </a:solidFill>
                <a:latin typeface="黑体" pitchFamily="49" charset="-122"/>
                <a:ea typeface="黑体" pitchFamily="49" charset="-122"/>
              </a:rPr>
              <a:t>格式的简化，即由序言、条款两部分组成。</a:t>
            </a:r>
          </a:p>
        </p:txBody>
      </p:sp>
      <p:sp>
        <p:nvSpPr>
          <p:cNvPr id="9" name="矩形 8">
            <a:extLst>
              <a:ext uri="{FF2B5EF4-FFF2-40B4-BE49-F238E27FC236}">
                <a16:creationId xmlns="" xmlns:a16="http://schemas.microsoft.com/office/drawing/2014/main" id="{55DEC4B3-0CDE-4A7B-A9CC-EF76945B8C08}"/>
              </a:ext>
            </a:extLst>
          </p:cNvPr>
          <p:cNvSpPr/>
          <p:nvPr/>
        </p:nvSpPr>
        <p:spPr>
          <a:xfrm>
            <a:off x="3978226" y="2409732"/>
            <a:ext cx="1673894" cy="648072"/>
          </a:xfrm>
          <a:prstGeom prst="rect">
            <a:avLst/>
          </a:prstGeom>
          <a:ln w="12700">
            <a:solidFill>
              <a:schemeClr val="tx2"/>
            </a:solidFill>
            <a:prstDash val="dash"/>
          </a:ln>
        </p:spPr>
        <p:txBody>
          <a:bodyPr lIns="51592" tIns="51592" rIns="51592" bIns="51592" anchor="ctr"/>
          <a:lstStyle/>
          <a:p>
            <a:pPr>
              <a:lnSpc>
                <a:spcPct val="110000"/>
              </a:lnSpc>
              <a:buFont typeface="Arial" charset="0"/>
              <a:buNone/>
            </a:pPr>
            <a:r>
              <a:rPr lang="zh-CN" altLang="en-US" b="1" dirty="0">
                <a:solidFill>
                  <a:srgbClr val="00478B"/>
                </a:solidFill>
                <a:latin typeface="黑体" pitchFamily="49" charset="-122"/>
                <a:ea typeface="黑体" pitchFamily="49" charset="-122"/>
              </a:rPr>
              <a:t>简单格式，即条排式。</a:t>
            </a:r>
          </a:p>
        </p:txBody>
      </p:sp>
      <p:sp>
        <p:nvSpPr>
          <p:cNvPr id="10" name="副标题 2">
            <a:extLst>
              <a:ext uri="{FF2B5EF4-FFF2-40B4-BE49-F238E27FC236}">
                <a16:creationId xmlns="" xmlns:a16="http://schemas.microsoft.com/office/drawing/2014/main" id="{7AE05FE6-D505-4471-9FFC-CE0E4D455EFB}"/>
              </a:ext>
            </a:extLst>
          </p:cNvPr>
          <p:cNvSpPr>
            <a:spLocks/>
          </p:cNvSpPr>
          <p:nvPr/>
        </p:nvSpPr>
        <p:spPr bwMode="auto">
          <a:xfrm>
            <a:off x="395288" y="555526"/>
            <a:ext cx="8496300" cy="632682"/>
          </a:xfrm>
          <a:prstGeom prst="rect">
            <a:avLst/>
          </a:prstGeom>
          <a:noFill/>
          <a:ln w="9525">
            <a:noFill/>
            <a:miter lim="800000"/>
            <a:headEnd/>
            <a:tailEnd/>
          </a:ln>
        </p:spPr>
        <p:txBody>
          <a:bodyPr/>
          <a:lstStyle/>
          <a:p>
            <a:pPr>
              <a:buFont typeface="Arial" charset="0"/>
              <a:buNone/>
            </a:pPr>
            <a:r>
              <a:rPr lang="zh-CN" altLang="en-US" sz="2800" b="1" dirty="0">
                <a:solidFill>
                  <a:srgbClr val="00478B"/>
                </a:solidFill>
                <a:latin typeface="黑体" pitchFamily="49" charset="-122"/>
                <a:ea typeface="黑体" pitchFamily="49" charset="-122"/>
              </a:rPr>
              <a:t>五、办法及其写法</a:t>
            </a:r>
          </a:p>
        </p:txBody>
      </p:sp>
      <p:sp>
        <p:nvSpPr>
          <p:cNvPr id="11" name="AutoShape 11">
            <a:extLst>
              <a:ext uri="{FF2B5EF4-FFF2-40B4-BE49-F238E27FC236}">
                <a16:creationId xmlns="" xmlns:a16="http://schemas.microsoft.com/office/drawing/2014/main" id="{18FA6AF7-67CE-4A8C-9B66-4AF98AFDA32C}"/>
              </a:ext>
            </a:extLst>
          </p:cNvPr>
          <p:cNvSpPr>
            <a:spLocks noChangeArrowheads="1"/>
          </p:cNvSpPr>
          <p:nvPr/>
        </p:nvSpPr>
        <p:spPr bwMode="auto">
          <a:xfrm>
            <a:off x="251520" y="1113588"/>
            <a:ext cx="8605868" cy="1023650"/>
          </a:xfrm>
          <a:prstGeom prst="roundRect">
            <a:avLst>
              <a:gd name="adj" fmla="val 16667"/>
            </a:avLst>
          </a:prstGeom>
          <a:solidFill>
            <a:srgbClr val="FFFFFF">
              <a:alpha val="47842"/>
            </a:srgbClr>
          </a:solidFill>
          <a:ln w="38100">
            <a:solidFill>
              <a:srgbClr val="FF9900"/>
            </a:solidFill>
            <a:round/>
            <a:headEnd/>
            <a:tailEnd/>
          </a:ln>
        </p:spPr>
        <p:txBody>
          <a:bodyPr anchor="ctr"/>
          <a:lstStyle/>
          <a:p>
            <a:pPr indent="432000">
              <a:lnSpc>
                <a:spcPct val="110000"/>
              </a:lnSpc>
              <a:buFont typeface="Arial" charset="0"/>
              <a:buNone/>
            </a:pPr>
            <a:r>
              <a:rPr lang="zh-CN" altLang="en-US" sz="2000" b="1" dirty="0">
                <a:solidFill>
                  <a:srgbClr val="00478B"/>
                </a:solidFill>
                <a:latin typeface="黑体" pitchFamily="49" charset="-122"/>
                <a:ea typeface="黑体" pitchFamily="49" charset="-122"/>
              </a:rPr>
              <a:t>（二）办法的写法</a:t>
            </a:r>
          </a:p>
          <a:p>
            <a:pPr indent="432000">
              <a:lnSpc>
                <a:spcPct val="110000"/>
              </a:lnSpc>
              <a:buFont typeface="Arial" charset="0"/>
              <a:buNone/>
            </a:pPr>
            <a:r>
              <a:rPr lang="en-US" altLang="zh-CN" sz="2000" b="1" dirty="0">
                <a:solidFill>
                  <a:srgbClr val="00478B"/>
                </a:solidFill>
                <a:latin typeface="黑体" pitchFamily="49" charset="-122"/>
                <a:ea typeface="黑体" pitchFamily="49" charset="-122"/>
              </a:rPr>
              <a:t>1</a:t>
            </a:r>
            <a:r>
              <a:rPr lang="en-US" altLang="zh-CN" sz="2000" b="1" dirty="0" smtClean="0">
                <a:solidFill>
                  <a:srgbClr val="00478B"/>
                </a:solidFill>
                <a:latin typeface="黑体" pitchFamily="49" charset="-122"/>
                <a:ea typeface="黑体" pitchFamily="49" charset="-122"/>
              </a:rPr>
              <a:t>. </a:t>
            </a:r>
            <a:r>
              <a:rPr lang="zh-CN" altLang="en-US" sz="2000" b="1" dirty="0" smtClean="0">
                <a:solidFill>
                  <a:srgbClr val="00478B"/>
                </a:solidFill>
                <a:latin typeface="黑体" pitchFamily="49" charset="-122"/>
                <a:ea typeface="黑体" pitchFamily="49" charset="-122"/>
              </a:rPr>
              <a:t>标题</a:t>
            </a:r>
            <a:r>
              <a:rPr lang="zh-CN" altLang="en-US" sz="2000" b="1" dirty="0">
                <a:solidFill>
                  <a:srgbClr val="00478B"/>
                </a:solidFill>
                <a:latin typeface="黑体" pitchFamily="49" charset="-122"/>
                <a:ea typeface="黑体" pitchFamily="49" charset="-122"/>
              </a:rPr>
              <a:t>：一般由“适用范围</a:t>
            </a:r>
            <a:r>
              <a:rPr lang="en-US" altLang="zh-CN" sz="2000" b="1" dirty="0">
                <a:solidFill>
                  <a:srgbClr val="00478B"/>
                </a:solidFill>
                <a:latin typeface="黑体" pitchFamily="49" charset="-122"/>
                <a:ea typeface="黑体" pitchFamily="49" charset="-122"/>
              </a:rPr>
              <a:t>+</a:t>
            </a:r>
            <a:r>
              <a:rPr lang="zh-CN" altLang="en-US" sz="2000" b="1" dirty="0">
                <a:solidFill>
                  <a:srgbClr val="00478B"/>
                </a:solidFill>
                <a:latin typeface="黑体" pitchFamily="49" charset="-122"/>
                <a:ea typeface="黑体" pitchFamily="49" charset="-122"/>
              </a:rPr>
              <a:t>办法内容</a:t>
            </a:r>
            <a:r>
              <a:rPr lang="en-US" altLang="zh-CN" sz="2000" b="1" dirty="0">
                <a:solidFill>
                  <a:srgbClr val="00478B"/>
                </a:solidFill>
                <a:latin typeface="黑体" pitchFamily="49" charset="-122"/>
                <a:ea typeface="黑体" pitchFamily="49" charset="-122"/>
              </a:rPr>
              <a:t>+</a:t>
            </a:r>
            <a:r>
              <a:rPr lang="zh-CN" altLang="en-US" sz="2000" b="1" dirty="0">
                <a:solidFill>
                  <a:srgbClr val="00478B"/>
                </a:solidFill>
                <a:latin typeface="黑体" pitchFamily="49" charset="-122"/>
                <a:ea typeface="黑体" pitchFamily="49" charset="-122"/>
              </a:rPr>
              <a:t>办法”三部分构成。</a:t>
            </a:r>
            <a:endParaRPr lang="en-US" altLang="zh-CN" sz="2000" b="1" dirty="0">
              <a:solidFill>
                <a:srgbClr val="00478B"/>
              </a:solidFill>
              <a:latin typeface="黑体" pitchFamily="49" charset="-122"/>
              <a:ea typeface="黑体" pitchFamily="49" charset="-122"/>
            </a:endParaRPr>
          </a:p>
          <a:p>
            <a:pPr indent="432000">
              <a:lnSpc>
                <a:spcPct val="110000"/>
              </a:lnSpc>
            </a:pPr>
            <a:r>
              <a:rPr lang="en-US" altLang="zh-CN" sz="2000" b="1" dirty="0">
                <a:solidFill>
                  <a:srgbClr val="00478B"/>
                </a:solidFill>
                <a:latin typeface="黑体" pitchFamily="49" charset="-122"/>
                <a:ea typeface="黑体" pitchFamily="49" charset="-122"/>
              </a:rPr>
              <a:t>2</a:t>
            </a:r>
            <a:r>
              <a:rPr lang="en-US" altLang="zh-CN" sz="2000" b="1" dirty="0" smtClean="0">
                <a:solidFill>
                  <a:srgbClr val="00478B"/>
                </a:solidFill>
                <a:latin typeface="黑体" pitchFamily="49" charset="-122"/>
                <a:ea typeface="黑体" pitchFamily="49" charset="-122"/>
              </a:rPr>
              <a:t>. </a:t>
            </a:r>
            <a:r>
              <a:rPr lang="zh-CN" altLang="en-US" sz="2000" b="1" dirty="0" smtClean="0">
                <a:solidFill>
                  <a:srgbClr val="00478B"/>
                </a:solidFill>
                <a:latin typeface="黑体" pitchFamily="49" charset="-122"/>
                <a:ea typeface="黑体" pitchFamily="49" charset="-122"/>
              </a:rPr>
              <a:t>正文</a:t>
            </a:r>
            <a:r>
              <a:rPr lang="zh-CN" altLang="en-US" sz="2000" b="1" dirty="0">
                <a:solidFill>
                  <a:srgbClr val="00478B"/>
                </a:solidFill>
                <a:latin typeface="黑体" pitchFamily="49" charset="-122"/>
                <a:ea typeface="黑体" pitchFamily="49" charset="-122"/>
              </a:rPr>
              <a:t>：一般有三种格式。</a:t>
            </a:r>
          </a:p>
        </p:txBody>
      </p:sp>
      <p:grpSp>
        <p:nvGrpSpPr>
          <p:cNvPr id="2" name="Group 8">
            <a:extLst>
              <a:ext uri="{FF2B5EF4-FFF2-40B4-BE49-F238E27FC236}">
                <a16:creationId xmlns="" xmlns:a16="http://schemas.microsoft.com/office/drawing/2014/main" id="{C4B42E50-9B37-439C-A0E4-B25824A90BFD}"/>
              </a:ext>
            </a:extLst>
          </p:cNvPr>
          <p:cNvGrpSpPr>
            <a:grpSpLocks/>
          </p:cNvGrpSpPr>
          <p:nvPr/>
        </p:nvGrpSpPr>
        <p:grpSpPr bwMode="auto">
          <a:xfrm>
            <a:off x="5724128" y="2283718"/>
            <a:ext cx="2591396" cy="918102"/>
            <a:chOff x="1920" y="1026"/>
            <a:chExt cx="1889" cy="1009"/>
          </a:xfrm>
        </p:grpSpPr>
        <p:grpSp>
          <p:nvGrpSpPr>
            <p:cNvPr id="3" name="Group 9">
              <a:extLst>
                <a:ext uri="{FF2B5EF4-FFF2-40B4-BE49-F238E27FC236}">
                  <a16:creationId xmlns="" xmlns:a16="http://schemas.microsoft.com/office/drawing/2014/main" id="{7B498184-D543-4429-B016-CB784CB42B34}"/>
                </a:ext>
              </a:extLst>
            </p:cNvPr>
            <p:cNvGrpSpPr>
              <a:grpSpLocks/>
            </p:cNvGrpSpPr>
            <p:nvPr/>
          </p:nvGrpSpPr>
          <p:grpSpPr bwMode="auto">
            <a:xfrm>
              <a:off x="1920" y="1026"/>
              <a:ext cx="1889" cy="1009"/>
              <a:chOff x="1997" y="1314"/>
              <a:chExt cx="1889" cy="1009"/>
            </a:xfrm>
          </p:grpSpPr>
          <p:grpSp>
            <p:nvGrpSpPr>
              <p:cNvPr id="12" name="Group 10">
                <a:extLst>
                  <a:ext uri="{FF2B5EF4-FFF2-40B4-BE49-F238E27FC236}">
                    <a16:creationId xmlns="" xmlns:a16="http://schemas.microsoft.com/office/drawing/2014/main" id="{81816F57-6F6A-45E7-98CC-ADF3FAE280E5}"/>
                  </a:ext>
                </a:extLst>
              </p:cNvPr>
              <p:cNvGrpSpPr>
                <a:grpSpLocks/>
              </p:cNvGrpSpPr>
              <p:nvPr/>
            </p:nvGrpSpPr>
            <p:grpSpPr bwMode="auto">
              <a:xfrm>
                <a:off x="1997" y="1404"/>
                <a:ext cx="1889" cy="919"/>
                <a:chOff x="1973" y="1027"/>
                <a:chExt cx="1926" cy="937"/>
              </a:xfrm>
            </p:grpSpPr>
            <p:sp>
              <p:nvSpPr>
                <p:cNvPr id="20" name="Oval 11">
                  <a:extLst>
                    <a:ext uri="{FF2B5EF4-FFF2-40B4-BE49-F238E27FC236}">
                      <a16:creationId xmlns="" xmlns:a16="http://schemas.microsoft.com/office/drawing/2014/main" id="{7FB251E7-B543-4C05-8C5A-80BDB72852CF}"/>
                    </a:ext>
                  </a:extLst>
                </p:cNvPr>
                <p:cNvSpPr>
                  <a:spLocks noChangeArrowheads="1"/>
                </p:cNvSpPr>
                <p:nvPr/>
              </p:nvSpPr>
              <p:spPr bwMode="gray">
                <a:xfrm>
                  <a:off x="1994" y="1057"/>
                  <a:ext cx="1905" cy="907"/>
                </a:xfrm>
                <a:prstGeom prst="ellipse">
                  <a:avLst/>
                </a:prstGeom>
                <a:gradFill rotWithShape="1">
                  <a:gsLst>
                    <a:gs pos="0">
                      <a:schemeClr val="hlink"/>
                    </a:gs>
                    <a:gs pos="100000">
                      <a:schemeClr val="hlink">
                        <a:gamma/>
                        <a:shade val="48627"/>
                        <a:invGamma/>
                      </a:schemeClr>
                    </a:gs>
                  </a:gsLst>
                  <a:lin ang="2700000" scaled="1"/>
                </a:gradFill>
                <a:ln w="9525">
                  <a:noFill/>
                  <a:round/>
                  <a:headEnd/>
                  <a:tailEnd/>
                </a:ln>
                <a:effectLst/>
              </p:spPr>
              <p:txBody>
                <a:bodyPr wrap="none" anchor="ctr"/>
                <a:lstStyle/>
                <a:p>
                  <a:pPr eaLnBrk="1" hangingPunct="1">
                    <a:defRPr/>
                  </a:pPr>
                  <a:endParaRPr lang="zh-CN" altLang="en-US" sz="2000">
                    <a:latin typeface="Arial" charset="0"/>
                  </a:endParaRPr>
                </a:p>
              </p:txBody>
            </p:sp>
            <p:sp>
              <p:nvSpPr>
                <p:cNvPr id="21" name="Oval 12">
                  <a:extLst>
                    <a:ext uri="{FF2B5EF4-FFF2-40B4-BE49-F238E27FC236}">
                      <a16:creationId xmlns="" xmlns:a16="http://schemas.microsoft.com/office/drawing/2014/main" id="{61BB277F-A718-4F0B-A61B-D713C4E9E7FA}"/>
                    </a:ext>
                  </a:extLst>
                </p:cNvPr>
                <p:cNvSpPr>
                  <a:spLocks noChangeArrowheads="1"/>
                </p:cNvSpPr>
                <p:nvPr/>
              </p:nvSpPr>
              <p:spPr bwMode="gray">
                <a:xfrm>
                  <a:off x="1973" y="1027"/>
                  <a:ext cx="1905" cy="907"/>
                </a:xfrm>
                <a:prstGeom prst="ellipse">
                  <a:avLst/>
                </a:prstGeom>
                <a:gradFill rotWithShape="1">
                  <a:gsLst>
                    <a:gs pos="0">
                      <a:schemeClr val="hlink">
                        <a:gamma/>
                        <a:tint val="44314"/>
                        <a:invGamma/>
                      </a:schemeClr>
                    </a:gs>
                    <a:gs pos="100000">
                      <a:schemeClr val="hlink"/>
                    </a:gs>
                  </a:gsLst>
                  <a:lin ang="2700000" scaled="1"/>
                </a:gradFill>
                <a:ln w="9525">
                  <a:noFill/>
                  <a:round/>
                  <a:headEnd/>
                  <a:tailEnd/>
                </a:ln>
                <a:effectLst/>
              </p:spPr>
              <p:txBody>
                <a:bodyPr wrap="none" anchor="ctr"/>
                <a:lstStyle/>
                <a:p>
                  <a:pPr eaLnBrk="1" hangingPunct="1">
                    <a:defRPr/>
                  </a:pPr>
                  <a:endParaRPr lang="zh-CN" altLang="en-US" sz="2000">
                    <a:latin typeface="Arial" charset="0"/>
                  </a:endParaRPr>
                </a:p>
              </p:txBody>
            </p:sp>
          </p:grpSp>
          <p:sp>
            <p:nvSpPr>
              <p:cNvPr id="16" name="Oval 13">
                <a:extLst>
                  <a:ext uri="{FF2B5EF4-FFF2-40B4-BE49-F238E27FC236}">
                    <a16:creationId xmlns="" xmlns:a16="http://schemas.microsoft.com/office/drawing/2014/main" id="{C6227B39-F196-41B2-8DB6-35716BA4C7E3}"/>
                  </a:ext>
                </a:extLst>
              </p:cNvPr>
              <p:cNvSpPr>
                <a:spLocks noChangeArrowheads="1"/>
              </p:cNvSpPr>
              <p:nvPr/>
            </p:nvSpPr>
            <p:spPr bwMode="gray">
              <a:xfrm>
                <a:off x="2086" y="1314"/>
                <a:ext cx="1691" cy="845"/>
              </a:xfrm>
              <a:prstGeom prst="ellipse">
                <a:avLst/>
              </a:prstGeom>
              <a:gradFill rotWithShape="1">
                <a:gsLst>
                  <a:gs pos="0">
                    <a:schemeClr val="folHlink">
                      <a:gamma/>
                      <a:shade val="46275"/>
                      <a:invGamma/>
                    </a:schemeClr>
                  </a:gs>
                  <a:gs pos="100000">
                    <a:schemeClr val="folHlink"/>
                  </a:gs>
                </a:gsLst>
                <a:lin ang="2700000" scaled="1"/>
              </a:gradFill>
              <a:ln w="9525" algn="ctr">
                <a:noFill/>
                <a:round/>
                <a:headEnd/>
                <a:tailEnd/>
              </a:ln>
              <a:effectLst/>
            </p:spPr>
            <p:txBody>
              <a:bodyPr vert="eaVert" wrap="none" anchor="ctr"/>
              <a:lstStyle/>
              <a:p>
                <a:pPr eaLnBrk="1" hangingPunct="1">
                  <a:defRPr/>
                </a:pPr>
                <a:endParaRPr lang="zh-CN" altLang="en-US" sz="2000">
                  <a:latin typeface="Arial" charset="0"/>
                </a:endParaRPr>
              </a:p>
            </p:txBody>
          </p:sp>
          <p:sp>
            <p:nvSpPr>
              <p:cNvPr id="17" name="Oval 14">
                <a:extLst>
                  <a:ext uri="{FF2B5EF4-FFF2-40B4-BE49-F238E27FC236}">
                    <a16:creationId xmlns="" xmlns:a16="http://schemas.microsoft.com/office/drawing/2014/main" id="{CE88CEFF-3B51-4B39-9FB6-1776A7EE905A}"/>
                  </a:ext>
                </a:extLst>
              </p:cNvPr>
              <p:cNvSpPr>
                <a:spLocks noChangeArrowheads="1"/>
              </p:cNvSpPr>
              <p:nvPr/>
            </p:nvSpPr>
            <p:spPr bwMode="gray">
              <a:xfrm>
                <a:off x="2108" y="1319"/>
                <a:ext cx="1650" cy="824"/>
              </a:xfrm>
              <a:prstGeom prst="ellipse">
                <a:avLst/>
              </a:prstGeom>
              <a:gradFill rotWithShape="1">
                <a:gsLst>
                  <a:gs pos="0">
                    <a:schemeClr val="folHlink">
                      <a:alpha val="0"/>
                    </a:schemeClr>
                  </a:gs>
                  <a:gs pos="100000">
                    <a:schemeClr val="folHlink">
                      <a:gamma/>
                      <a:tint val="34902"/>
                      <a:invGamma/>
                    </a:schemeClr>
                  </a:gs>
                </a:gsLst>
                <a:lin ang="2700000" scaled="1"/>
              </a:gradFill>
              <a:ln w="9525" algn="ctr">
                <a:noFill/>
                <a:round/>
                <a:headEnd/>
                <a:tailEnd/>
              </a:ln>
              <a:effectLst/>
            </p:spPr>
            <p:txBody>
              <a:bodyPr vert="eaVert" wrap="none" anchor="ctr"/>
              <a:lstStyle/>
              <a:p>
                <a:pPr eaLnBrk="1" hangingPunct="1">
                  <a:defRPr/>
                </a:pPr>
                <a:endParaRPr lang="zh-CN" altLang="en-US" sz="2000">
                  <a:latin typeface="Arial" charset="0"/>
                </a:endParaRPr>
              </a:p>
            </p:txBody>
          </p:sp>
          <p:sp>
            <p:nvSpPr>
              <p:cNvPr id="18" name="Oval 15">
                <a:extLst>
                  <a:ext uri="{FF2B5EF4-FFF2-40B4-BE49-F238E27FC236}">
                    <a16:creationId xmlns="" xmlns:a16="http://schemas.microsoft.com/office/drawing/2014/main" id="{F4298EDD-0A9C-4DA3-BE93-0393B2B48B7C}"/>
                  </a:ext>
                </a:extLst>
              </p:cNvPr>
              <p:cNvSpPr>
                <a:spLocks noChangeArrowheads="1"/>
              </p:cNvSpPr>
              <p:nvPr/>
            </p:nvSpPr>
            <p:spPr bwMode="gray">
              <a:xfrm>
                <a:off x="2125" y="1327"/>
                <a:ext cx="1570" cy="770"/>
              </a:xfrm>
              <a:prstGeom prst="ellipse">
                <a:avLst/>
              </a:prstGeom>
              <a:gradFill rotWithShape="1">
                <a:gsLst>
                  <a:gs pos="0">
                    <a:schemeClr val="folHlink">
                      <a:gamma/>
                      <a:shade val="79216"/>
                      <a:invGamma/>
                    </a:schemeClr>
                  </a:gs>
                  <a:gs pos="100000">
                    <a:schemeClr val="folHlink">
                      <a:alpha val="48000"/>
                    </a:schemeClr>
                  </a:gs>
                </a:gsLst>
                <a:lin ang="2700000" scaled="1"/>
              </a:gradFill>
              <a:ln w="9525" algn="ctr">
                <a:noFill/>
                <a:round/>
                <a:headEnd/>
                <a:tailEnd/>
              </a:ln>
              <a:effectLst/>
            </p:spPr>
            <p:txBody>
              <a:bodyPr vert="eaVert" wrap="none" anchor="ctr"/>
              <a:lstStyle/>
              <a:p>
                <a:pPr eaLnBrk="1" hangingPunct="1">
                  <a:defRPr/>
                </a:pPr>
                <a:endParaRPr lang="zh-CN" altLang="en-US" sz="2000">
                  <a:latin typeface="Arial" charset="0"/>
                </a:endParaRPr>
              </a:p>
            </p:txBody>
          </p:sp>
          <p:sp>
            <p:nvSpPr>
              <p:cNvPr id="19" name="Oval 16">
                <a:extLst>
                  <a:ext uri="{FF2B5EF4-FFF2-40B4-BE49-F238E27FC236}">
                    <a16:creationId xmlns="" xmlns:a16="http://schemas.microsoft.com/office/drawing/2014/main" id="{6154AEEA-7811-4B99-AACE-AF8FEAC6404F}"/>
                  </a:ext>
                </a:extLst>
              </p:cNvPr>
              <p:cNvSpPr>
                <a:spLocks noChangeArrowheads="1"/>
              </p:cNvSpPr>
              <p:nvPr/>
            </p:nvSpPr>
            <p:spPr bwMode="gray">
              <a:xfrm>
                <a:off x="2208" y="1344"/>
                <a:ext cx="1382" cy="624"/>
              </a:xfrm>
              <a:prstGeom prst="ellipse">
                <a:avLst/>
              </a:prstGeom>
              <a:gradFill rotWithShape="1">
                <a:gsLst>
                  <a:gs pos="0">
                    <a:schemeClr val="folHlink">
                      <a:gamma/>
                      <a:tint val="0"/>
                      <a:invGamma/>
                    </a:schemeClr>
                  </a:gs>
                  <a:gs pos="100000">
                    <a:schemeClr val="folHlink">
                      <a:alpha val="38000"/>
                    </a:schemeClr>
                  </a:gs>
                </a:gsLst>
                <a:lin ang="2700000" scaled="1"/>
              </a:gradFill>
              <a:ln w="9525" algn="ctr">
                <a:noFill/>
                <a:round/>
                <a:headEnd/>
                <a:tailEnd/>
              </a:ln>
              <a:effectLst/>
            </p:spPr>
            <p:txBody>
              <a:bodyPr vert="eaVert" wrap="none" anchor="ctr"/>
              <a:lstStyle/>
              <a:p>
                <a:pPr eaLnBrk="1" hangingPunct="1">
                  <a:defRPr/>
                </a:pPr>
                <a:endParaRPr lang="zh-CN" altLang="en-US" sz="2000">
                  <a:latin typeface="Arial" charset="0"/>
                </a:endParaRPr>
              </a:p>
            </p:txBody>
          </p:sp>
        </p:grpSp>
        <p:sp>
          <p:nvSpPr>
            <p:cNvPr id="14" name="Text Box 17">
              <a:extLst>
                <a:ext uri="{FF2B5EF4-FFF2-40B4-BE49-F238E27FC236}">
                  <a16:creationId xmlns="" xmlns:a16="http://schemas.microsoft.com/office/drawing/2014/main" id="{19333406-8C81-45A2-97BE-A2ED9897DC8E}"/>
                </a:ext>
              </a:extLst>
            </p:cNvPr>
            <p:cNvSpPr txBox="1">
              <a:spLocks noChangeArrowheads="1"/>
            </p:cNvSpPr>
            <p:nvPr/>
          </p:nvSpPr>
          <p:spPr bwMode="auto">
            <a:xfrm>
              <a:off x="2203" y="1184"/>
              <a:ext cx="1263" cy="44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zh-CN" altLang="en-US" sz="2000" b="1" dirty="0">
                  <a:latin typeface="黑体" pitchFamily="49" charset="-122"/>
                  <a:ea typeface="黑体" pitchFamily="49" charset="-122"/>
                </a:rPr>
                <a:t>条款排列形式</a:t>
              </a:r>
              <a:endParaRPr lang="en-US" altLang="zh-CN" sz="2000" dirty="0"/>
            </a:p>
          </p:txBody>
        </p:sp>
      </p:grpSp>
      <p:sp>
        <p:nvSpPr>
          <p:cNvPr id="22" name="Freeform 6">
            <a:extLst>
              <a:ext uri="{FF2B5EF4-FFF2-40B4-BE49-F238E27FC236}">
                <a16:creationId xmlns="" xmlns:a16="http://schemas.microsoft.com/office/drawing/2014/main" id="{2540B92D-CA8A-4CE2-B791-C1C40FEA1E72}"/>
              </a:ext>
            </a:extLst>
          </p:cNvPr>
          <p:cNvSpPr>
            <a:spLocks/>
          </p:cNvSpPr>
          <p:nvPr/>
        </p:nvSpPr>
        <p:spPr bwMode="gray">
          <a:xfrm>
            <a:off x="5940152" y="3219822"/>
            <a:ext cx="642274" cy="590667"/>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chemeClr val="accent2"/>
              </a:gs>
              <a:gs pos="100000">
                <a:schemeClr val="accent2">
                  <a:gamma/>
                  <a:tint val="63529"/>
                  <a:invGamma/>
                </a:schemeClr>
              </a:gs>
            </a:gsLst>
            <a:lin ang="0" scaled="1"/>
          </a:gradFill>
          <a:ln w="0">
            <a:noFill/>
            <a:prstDash val="solid"/>
            <a:round/>
            <a:headEnd/>
            <a:tailEnd/>
          </a:ln>
        </p:spPr>
        <p:txBody>
          <a:bodyPr/>
          <a:lstStyle/>
          <a:p>
            <a:pPr eaLnBrk="1" hangingPunct="1">
              <a:defRPr/>
            </a:pPr>
            <a:endParaRPr lang="zh-CN" altLang="en-US">
              <a:latin typeface="Arial" charset="0"/>
            </a:endParaRPr>
          </a:p>
        </p:txBody>
      </p:sp>
      <p:grpSp>
        <p:nvGrpSpPr>
          <p:cNvPr id="13" name="Group 3">
            <a:extLst>
              <a:ext uri="{FF2B5EF4-FFF2-40B4-BE49-F238E27FC236}">
                <a16:creationId xmlns="" xmlns:a16="http://schemas.microsoft.com/office/drawing/2014/main" id="{D39C0F7B-37D5-44F5-80A4-CEEEA870E438}"/>
              </a:ext>
            </a:extLst>
          </p:cNvPr>
          <p:cNvGrpSpPr>
            <a:grpSpLocks/>
          </p:cNvGrpSpPr>
          <p:nvPr/>
        </p:nvGrpSpPr>
        <p:grpSpPr bwMode="auto">
          <a:xfrm>
            <a:off x="4337517" y="3867894"/>
            <a:ext cx="2395318" cy="1126451"/>
            <a:chOff x="681" y="2147"/>
            <a:chExt cx="1319" cy="1680"/>
          </a:xfrm>
        </p:grpSpPr>
        <p:sp>
          <p:nvSpPr>
            <p:cNvPr id="24" name="AutoShape 4">
              <a:extLst>
                <a:ext uri="{FF2B5EF4-FFF2-40B4-BE49-F238E27FC236}">
                  <a16:creationId xmlns="" xmlns:a16="http://schemas.microsoft.com/office/drawing/2014/main" id="{341FFC56-61F7-4A54-A718-D3BE59DE056C}"/>
                </a:ext>
              </a:extLst>
            </p:cNvPr>
            <p:cNvSpPr>
              <a:spLocks noChangeArrowheads="1"/>
            </p:cNvSpPr>
            <p:nvPr/>
          </p:nvSpPr>
          <p:spPr bwMode="auto">
            <a:xfrm>
              <a:off x="681" y="2147"/>
              <a:ext cx="1319" cy="1680"/>
            </a:xfrm>
            <a:prstGeom prst="roundRect">
              <a:avLst>
                <a:gd name="adj" fmla="val 16667"/>
              </a:avLst>
            </a:prstGeom>
            <a:noFill/>
            <a:ln w="381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endParaRPr lang="zh-CN" altLang="en-US" sz="1800">
                <a:latin typeface="Verdana" panose="020B0604030504040204" pitchFamily="34" charset="0"/>
              </a:endParaRPr>
            </a:p>
          </p:txBody>
        </p:sp>
        <p:sp>
          <p:nvSpPr>
            <p:cNvPr id="25" name="Text Box 5">
              <a:extLst>
                <a:ext uri="{FF2B5EF4-FFF2-40B4-BE49-F238E27FC236}">
                  <a16:creationId xmlns="" xmlns:a16="http://schemas.microsoft.com/office/drawing/2014/main" id="{F73EAB3E-8713-459D-9266-59EF16847929}"/>
                </a:ext>
              </a:extLst>
            </p:cNvPr>
            <p:cNvSpPr txBox="1">
              <a:spLocks noChangeArrowheads="1"/>
            </p:cNvSpPr>
            <p:nvPr/>
          </p:nvSpPr>
          <p:spPr bwMode="auto">
            <a:xfrm>
              <a:off x="691" y="2238"/>
              <a:ext cx="1284" cy="1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zh-CN" altLang="en-US" sz="1800" b="1" dirty="0">
                  <a:solidFill>
                    <a:srgbClr val="00478B"/>
                  </a:solidFill>
                  <a:latin typeface="黑体" pitchFamily="49" charset="-122"/>
                  <a:ea typeface="黑体" pitchFamily="49" charset="-122"/>
                </a:rPr>
                <a:t>条连款不连，即条从头到尾依次排序，条下设款则另定次序；</a:t>
              </a:r>
              <a:endParaRPr lang="en-US" altLang="zh-CN" sz="1800" dirty="0">
                <a:solidFill>
                  <a:srgbClr val="000000"/>
                </a:solidFill>
              </a:endParaRPr>
            </a:p>
          </p:txBody>
        </p:sp>
      </p:grpSp>
      <p:sp>
        <p:nvSpPr>
          <p:cNvPr id="26" name="Freeform 21">
            <a:extLst>
              <a:ext uri="{FF2B5EF4-FFF2-40B4-BE49-F238E27FC236}">
                <a16:creationId xmlns="" xmlns:a16="http://schemas.microsoft.com/office/drawing/2014/main" id="{B3A1B4B7-3927-4F01-8FE1-F56E38601AF9}"/>
              </a:ext>
            </a:extLst>
          </p:cNvPr>
          <p:cNvSpPr>
            <a:spLocks/>
          </p:cNvSpPr>
          <p:nvPr/>
        </p:nvSpPr>
        <p:spPr bwMode="gray">
          <a:xfrm flipH="1">
            <a:off x="7231137" y="3291830"/>
            <a:ext cx="838215" cy="599913"/>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chemeClr val="hlink"/>
              </a:gs>
              <a:gs pos="100000">
                <a:schemeClr val="hlink">
                  <a:gamma/>
                  <a:tint val="31765"/>
                  <a:invGamma/>
                </a:schemeClr>
              </a:gs>
            </a:gsLst>
            <a:lin ang="0" scaled="1"/>
          </a:gradFill>
          <a:ln w="0">
            <a:noFill/>
            <a:prstDash val="solid"/>
            <a:round/>
            <a:headEnd/>
            <a:tailEnd/>
          </a:ln>
        </p:spPr>
        <p:txBody>
          <a:bodyPr/>
          <a:lstStyle/>
          <a:p>
            <a:pPr eaLnBrk="1" hangingPunct="1">
              <a:defRPr/>
            </a:pPr>
            <a:endParaRPr lang="zh-CN" altLang="en-US">
              <a:latin typeface="Arial" charset="0"/>
            </a:endParaRPr>
          </a:p>
        </p:txBody>
      </p:sp>
      <p:grpSp>
        <p:nvGrpSpPr>
          <p:cNvPr id="15" name="Group 18">
            <a:extLst>
              <a:ext uri="{FF2B5EF4-FFF2-40B4-BE49-F238E27FC236}">
                <a16:creationId xmlns="" xmlns:a16="http://schemas.microsoft.com/office/drawing/2014/main" id="{E34BB1F1-869C-4200-92BE-1338BCC3EA15}"/>
              </a:ext>
            </a:extLst>
          </p:cNvPr>
          <p:cNvGrpSpPr>
            <a:grpSpLocks/>
          </p:cNvGrpSpPr>
          <p:nvPr/>
        </p:nvGrpSpPr>
        <p:grpSpPr bwMode="auto">
          <a:xfrm>
            <a:off x="6948073" y="3867894"/>
            <a:ext cx="1868799" cy="1080120"/>
            <a:chOff x="3362" y="2112"/>
            <a:chExt cx="1440" cy="1680"/>
          </a:xfrm>
        </p:grpSpPr>
        <p:sp>
          <p:nvSpPr>
            <p:cNvPr id="28" name="AutoShape 19">
              <a:extLst>
                <a:ext uri="{FF2B5EF4-FFF2-40B4-BE49-F238E27FC236}">
                  <a16:creationId xmlns="" xmlns:a16="http://schemas.microsoft.com/office/drawing/2014/main" id="{04F9867F-0C72-4EAC-A18E-8372CB8B157A}"/>
                </a:ext>
              </a:extLst>
            </p:cNvPr>
            <p:cNvSpPr>
              <a:spLocks noChangeArrowheads="1"/>
            </p:cNvSpPr>
            <p:nvPr/>
          </p:nvSpPr>
          <p:spPr bwMode="auto">
            <a:xfrm>
              <a:off x="3362" y="2112"/>
              <a:ext cx="1440" cy="1680"/>
            </a:xfrm>
            <a:prstGeom prst="roundRect">
              <a:avLst>
                <a:gd name="adj" fmla="val 16667"/>
              </a:avLst>
            </a:prstGeom>
            <a:noFill/>
            <a:ln w="381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endParaRPr lang="zh-CN" altLang="en-US" sz="1800">
                <a:latin typeface="Verdana" panose="020B0604030504040204" pitchFamily="34" charset="0"/>
              </a:endParaRPr>
            </a:p>
          </p:txBody>
        </p:sp>
        <p:sp>
          <p:nvSpPr>
            <p:cNvPr id="29" name="Text Box 20">
              <a:extLst>
                <a:ext uri="{FF2B5EF4-FFF2-40B4-BE49-F238E27FC236}">
                  <a16:creationId xmlns="" xmlns:a16="http://schemas.microsoft.com/office/drawing/2014/main" id="{820A319F-090A-494E-9EFB-3AFA909C36E5}"/>
                </a:ext>
              </a:extLst>
            </p:cNvPr>
            <p:cNvSpPr txBox="1">
              <a:spLocks noChangeArrowheads="1"/>
            </p:cNvSpPr>
            <p:nvPr/>
          </p:nvSpPr>
          <p:spPr bwMode="auto">
            <a:xfrm>
              <a:off x="3473" y="2375"/>
              <a:ext cx="1276" cy="11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zh-CN" altLang="en-US" sz="1800" b="1" dirty="0">
                  <a:solidFill>
                    <a:srgbClr val="00478B"/>
                  </a:solidFill>
                  <a:latin typeface="黑体" pitchFamily="49" charset="-122"/>
                  <a:ea typeface="黑体" pitchFamily="49" charset="-122"/>
                </a:rPr>
                <a:t>在小标题下条款各自独立。</a:t>
              </a:r>
              <a:endParaRPr lang="en-US" altLang="zh-CN" sz="1800" dirty="0">
                <a:solidFill>
                  <a:srgbClr val="000000"/>
                </a:solidFill>
              </a:endParaRPr>
            </a:p>
          </p:txBody>
        </p:sp>
      </p:grpSp>
    </p:spTree>
    <p:extLst>
      <p:ext uri="{BB962C8B-B14F-4D97-AF65-F5344CB8AC3E}">
        <p14:creationId xmlns="" xmlns:p14="http://schemas.microsoft.com/office/powerpoint/2010/main" val="2937680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50" fill="hold"/>
                                        <p:tgtEl>
                                          <p:spTgt spid="5"/>
                                        </p:tgtEl>
                                        <p:attrNameLst>
                                          <p:attrName>ppt_x</p:attrName>
                                        </p:attrNameLst>
                                      </p:cBhvr>
                                      <p:tavLst>
                                        <p:tav tm="0">
                                          <p:val>
                                            <p:strVal val="#ppt_x"/>
                                          </p:val>
                                        </p:tav>
                                        <p:tav tm="100000">
                                          <p:val>
                                            <p:strVal val="#ppt_x"/>
                                          </p:val>
                                        </p:tav>
                                      </p:tavLst>
                                    </p:anim>
                                    <p:anim calcmode="lin" valueType="num">
                                      <p:cBhvr additive="base">
                                        <p:cTn id="8" dur="250" fill="hold"/>
                                        <p:tgtEl>
                                          <p:spTgt spid="5"/>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2" presetClass="entr" presetSubtype="4"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250"/>
                                        <p:tgtEl>
                                          <p:spTgt spid="7"/>
                                        </p:tgtEl>
                                      </p:cBhvr>
                                    </p:animEffect>
                                  </p:childTnLst>
                                </p:cTn>
                              </p:par>
                            </p:childTnLst>
                          </p:cTn>
                        </p:par>
                        <p:par>
                          <p:cTn id="13" fill="hold">
                            <p:stCondLst>
                              <p:cond delay="500"/>
                            </p:stCondLst>
                            <p:childTnLst>
                              <p:par>
                                <p:cTn id="14" presetID="2" presetClass="entr" presetSubtype="1"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250" fill="hold"/>
                                        <p:tgtEl>
                                          <p:spTgt spid="4"/>
                                        </p:tgtEl>
                                        <p:attrNameLst>
                                          <p:attrName>ppt_x</p:attrName>
                                        </p:attrNameLst>
                                      </p:cBhvr>
                                      <p:tavLst>
                                        <p:tav tm="0">
                                          <p:val>
                                            <p:strVal val="#ppt_x"/>
                                          </p:val>
                                        </p:tav>
                                        <p:tav tm="100000">
                                          <p:val>
                                            <p:strVal val="#ppt_x"/>
                                          </p:val>
                                        </p:tav>
                                      </p:tavLst>
                                    </p:anim>
                                    <p:anim calcmode="lin" valueType="num">
                                      <p:cBhvr additive="base">
                                        <p:cTn id="17" dur="250" fill="hold"/>
                                        <p:tgtEl>
                                          <p:spTgt spid="4"/>
                                        </p:tgtEl>
                                        <p:attrNameLst>
                                          <p:attrName>ppt_y</p:attrName>
                                        </p:attrNameLst>
                                      </p:cBhvr>
                                      <p:tavLst>
                                        <p:tav tm="0">
                                          <p:val>
                                            <p:strVal val="0-#ppt_h/2"/>
                                          </p:val>
                                        </p:tav>
                                        <p:tav tm="100000">
                                          <p:val>
                                            <p:strVal val="#ppt_y"/>
                                          </p:val>
                                        </p:tav>
                                      </p:tavLst>
                                    </p:anim>
                                  </p:childTnLst>
                                </p:cTn>
                              </p:par>
                            </p:childTnLst>
                          </p:cTn>
                        </p:par>
                        <p:par>
                          <p:cTn id="18" fill="hold">
                            <p:stCondLst>
                              <p:cond delay="750"/>
                            </p:stCondLst>
                            <p:childTnLst>
                              <p:par>
                                <p:cTn id="19" presetID="22" presetClass="entr" presetSubtype="1"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up)">
                                      <p:cBhvr>
                                        <p:cTn id="21" dur="250"/>
                                        <p:tgtEl>
                                          <p:spTgt spid="8"/>
                                        </p:tgtEl>
                                      </p:cBhvr>
                                    </p:animEffect>
                                  </p:childTnLst>
                                </p:cTn>
                              </p:par>
                            </p:childTnLst>
                          </p:cTn>
                        </p:par>
                        <p:par>
                          <p:cTn id="22" fill="hold">
                            <p:stCondLst>
                              <p:cond delay="1000"/>
                            </p:stCondLst>
                            <p:childTnLst>
                              <p:par>
                                <p:cTn id="23" presetID="2" presetClass="entr" presetSubtype="4" fill="hold" grpId="0" nodeType="after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250" fill="hold"/>
                                        <p:tgtEl>
                                          <p:spTgt spid="6"/>
                                        </p:tgtEl>
                                        <p:attrNameLst>
                                          <p:attrName>ppt_x</p:attrName>
                                        </p:attrNameLst>
                                      </p:cBhvr>
                                      <p:tavLst>
                                        <p:tav tm="0">
                                          <p:val>
                                            <p:strVal val="#ppt_x"/>
                                          </p:val>
                                        </p:tav>
                                        <p:tav tm="100000">
                                          <p:val>
                                            <p:strVal val="#ppt_x"/>
                                          </p:val>
                                        </p:tav>
                                      </p:tavLst>
                                    </p:anim>
                                    <p:anim calcmode="lin" valueType="num">
                                      <p:cBhvr additive="base">
                                        <p:cTn id="26" dur="250" fill="hold"/>
                                        <p:tgtEl>
                                          <p:spTgt spid="6"/>
                                        </p:tgtEl>
                                        <p:attrNameLst>
                                          <p:attrName>ppt_y</p:attrName>
                                        </p:attrNameLst>
                                      </p:cBhvr>
                                      <p:tavLst>
                                        <p:tav tm="0">
                                          <p:val>
                                            <p:strVal val="1+#ppt_h/2"/>
                                          </p:val>
                                        </p:tav>
                                        <p:tav tm="100000">
                                          <p:val>
                                            <p:strVal val="#ppt_y"/>
                                          </p:val>
                                        </p:tav>
                                      </p:tavLst>
                                    </p:anim>
                                  </p:childTnLst>
                                </p:cTn>
                              </p:par>
                            </p:childTnLst>
                          </p:cTn>
                        </p:par>
                        <p:par>
                          <p:cTn id="27" fill="hold">
                            <p:stCondLst>
                              <p:cond delay="1250"/>
                            </p:stCondLst>
                            <p:childTnLst>
                              <p:par>
                                <p:cTn id="28" presetID="22" presetClass="entr" presetSubtype="4" fill="hold" grpId="0" nodeType="after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wipe(down)">
                                      <p:cBhvr>
                                        <p:cTn id="30" dur="25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nodeType="click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circle(in)">
                                      <p:cBhvr>
                                        <p:cTn id="35" dur="250"/>
                                        <p:tgtEl>
                                          <p:spTgt spid="2"/>
                                        </p:tgtEl>
                                      </p:cBhvr>
                                    </p:animEffect>
                                  </p:childTnLst>
                                </p:cTn>
                              </p:par>
                              <p:par>
                                <p:cTn id="36" presetID="6" presetClass="entr" presetSubtype="16" fill="hold" grpId="0" nodeType="with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circle(in)">
                                      <p:cBhvr>
                                        <p:cTn id="38" dur="250"/>
                                        <p:tgtEl>
                                          <p:spTgt spid="26"/>
                                        </p:tgtEl>
                                      </p:cBhvr>
                                    </p:animEffect>
                                  </p:childTnLst>
                                </p:cTn>
                              </p:par>
                              <p:par>
                                <p:cTn id="39" presetID="6" presetClass="entr" presetSubtype="16"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circle(in)">
                                      <p:cBhvr>
                                        <p:cTn id="41" dur="250"/>
                                        <p:tgtEl>
                                          <p:spTgt spid="22"/>
                                        </p:tgtEl>
                                      </p:cBhvr>
                                    </p:animEffect>
                                  </p:childTnLst>
                                </p:cTn>
                              </p:par>
                              <p:par>
                                <p:cTn id="42" presetID="6" presetClass="entr" presetSubtype="16" fill="hold" nodeType="with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circle(in)">
                                      <p:cBhvr>
                                        <p:cTn id="44" dur="250"/>
                                        <p:tgtEl>
                                          <p:spTgt spid="13"/>
                                        </p:tgtEl>
                                      </p:cBhvr>
                                    </p:animEffect>
                                  </p:childTnLst>
                                </p:cTn>
                              </p:par>
                              <p:par>
                                <p:cTn id="45" presetID="6" presetClass="entr" presetSubtype="16" fill="hold" nodeType="with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circle(in)">
                                      <p:cBhvr>
                                        <p:cTn id="47" dur="2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22" grpId="0" animBg="1"/>
      <p:bldP spid="2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a:extLst>
              <a:ext uri="{FF2B5EF4-FFF2-40B4-BE49-F238E27FC236}">
                <a16:creationId xmlns="" xmlns:a16="http://schemas.microsoft.com/office/drawing/2014/main" id="{076408DE-D5CC-47F6-A7E9-67E5E61E34BF}"/>
              </a:ext>
            </a:extLst>
          </p:cNvPr>
          <p:cNvSpPr txBox="1">
            <a:spLocks noChangeArrowheads="1"/>
          </p:cNvSpPr>
          <p:nvPr/>
        </p:nvSpPr>
        <p:spPr bwMode="auto">
          <a:xfrm>
            <a:off x="1660525" y="541735"/>
            <a:ext cx="184731"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zh-CN" altLang="en-US" sz="1800"/>
          </a:p>
        </p:txBody>
      </p:sp>
      <p:sp>
        <p:nvSpPr>
          <p:cNvPr id="5" name="AutoShape 14">
            <a:extLst>
              <a:ext uri="{FF2B5EF4-FFF2-40B4-BE49-F238E27FC236}">
                <a16:creationId xmlns="" xmlns:a16="http://schemas.microsoft.com/office/drawing/2014/main" id="{6809C298-0808-4A3A-9BD3-27DA57C898E7}"/>
              </a:ext>
            </a:extLst>
          </p:cNvPr>
          <p:cNvSpPr>
            <a:spLocks noChangeArrowheads="1"/>
          </p:cNvSpPr>
          <p:nvPr/>
        </p:nvSpPr>
        <p:spPr bwMode="gray">
          <a:xfrm>
            <a:off x="395288" y="1491631"/>
            <a:ext cx="8388424" cy="730511"/>
          </a:xfrm>
          <a:prstGeom prst="roundRect">
            <a:avLst>
              <a:gd name="adj" fmla="val 50000"/>
            </a:avLst>
          </a:prstGeom>
          <a:gradFill rotWithShape="1">
            <a:gsLst>
              <a:gs pos="12000">
                <a:schemeClr val="folHlink">
                  <a:gamma/>
                  <a:tint val="0"/>
                  <a:invGamma/>
                </a:schemeClr>
              </a:gs>
              <a:gs pos="100000">
                <a:schemeClr val="accent6">
                  <a:lumMod val="60000"/>
                  <a:lumOff val="40000"/>
                </a:schemeClr>
              </a:gs>
            </a:gsLst>
            <a:lin ang="0" scaled="1"/>
          </a:gradFill>
          <a:ln w="28575" algn="ctr">
            <a:solidFill>
              <a:schemeClr val="bg2"/>
            </a:solidFill>
            <a:round/>
            <a:headEnd/>
            <a:tailEnd/>
          </a:ln>
          <a:effectLst/>
        </p:spPr>
        <p:txBody>
          <a:bodyPr wrap="none" anchor="ctr"/>
          <a:lstStyle/>
          <a:p>
            <a:pPr>
              <a:defRPr/>
            </a:pPr>
            <a:endParaRPr lang="en-US" altLang="zh-CN" b="1" dirty="0">
              <a:latin typeface="Arial" charset="0"/>
            </a:endParaRPr>
          </a:p>
        </p:txBody>
      </p:sp>
      <p:sp>
        <p:nvSpPr>
          <p:cNvPr id="6" name="AutoShape 23">
            <a:extLst>
              <a:ext uri="{FF2B5EF4-FFF2-40B4-BE49-F238E27FC236}">
                <a16:creationId xmlns="" xmlns:a16="http://schemas.microsoft.com/office/drawing/2014/main" id="{F262B98B-9BAE-40B6-A443-073199422117}"/>
              </a:ext>
            </a:extLst>
          </p:cNvPr>
          <p:cNvSpPr>
            <a:spLocks noChangeArrowheads="1"/>
          </p:cNvSpPr>
          <p:nvPr/>
        </p:nvSpPr>
        <p:spPr bwMode="gray">
          <a:xfrm>
            <a:off x="395288" y="2301720"/>
            <a:ext cx="8388424" cy="1620180"/>
          </a:xfrm>
          <a:prstGeom prst="roundRect">
            <a:avLst>
              <a:gd name="adj" fmla="val 50000"/>
            </a:avLst>
          </a:prstGeom>
          <a:gradFill rotWithShape="1">
            <a:gsLst>
              <a:gs pos="1000">
                <a:schemeClr val="accent1">
                  <a:gamma/>
                  <a:tint val="0"/>
                  <a:invGamma/>
                </a:schemeClr>
              </a:gs>
              <a:gs pos="100000">
                <a:schemeClr val="accent1">
                  <a:lumMod val="40000"/>
                  <a:lumOff val="60000"/>
                </a:schemeClr>
              </a:gs>
            </a:gsLst>
            <a:lin ang="0" scaled="1"/>
          </a:gradFill>
          <a:ln w="28575" algn="ctr">
            <a:solidFill>
              <a:schemeClr val="bg2"/>
            </a:solidFill>
            <a:round/>
            <a:headEnd/>
            <a:tailEnd/>
          </a:ln>
          <a:effectLst/>
        </p:spPr>
        <p:txBody>
          <a:bodyPr wrap="none" anchor="ctr"/>
          <a:lstStyle/>
          <a:p>
            <a:pPr>
              <a:defRPr/>
            </a:pPr>
            <a:endParaRPr lang="en-US" altLang="zh-CN" b="1" dirty="0">
              <a:latin typeface="Arial" charset="0"/>
            </a:endParaRPr>
          </a:p>
        </p:txBody>
      </p:sp>
      <p:sp>
        <p:nvSpPr>
          <p:cNvPr id="7" name="文本框 6">
            <a:extLst>
              <a:ext uri="{FF2B5EF4-FFF2-40B4-BE49-F238E27FC236}">
                <a16:creationId xmlns="" xmlns:a16="http://schemas.microsoft.com/office/drawing/2014/main" id="{423A5910-CB14-4134-B6F6-061B8E016058}"/>
              </a:ext>
            </a:extLst>
          </p:cNvPr>
          <p:cNvSpPr txBox="1"/>
          <p:nvPr/>
        </p:nvSpPr>
        <p:spPr>
          <a:xfrm>
            <a:off x="827336" y="1530415"/>
            <a:ext cx="7632848" cy="707886"/>
          </a:xfrm>
          <a:prstGeom prst="rect">
            <a:avLst/>
          </a:prstGeom>
          <a:noFill/>
        </p:spPr>
        <p:txBody>
          <a:bodyPr wrap="square" rtlCol="0">
            <a:spAutoFit/>
          </a:bodyPr>
          <a:lstStyle/>
          <a:p>
            <a:r>
              <a:rPr lang="zh-CN" altLang="en-US" sz="2000" b="1" dirty="0">
                <a:solidFill>
                  <a:srgbClr val="00478B"/>
                </a:solidFill>
                <a:latin typeface="黑体" pitchFamily="49" charset="-122"/>
                <a:ea typeface="黑体" pitchFamily="49" charset="-122"/>
              </a:rPr>
              <a:t>（</a:t>
            </a:r>
            <a:r>
              <a:rPr lang="en-US" altLang="zh-CN" sz="2000" b="1" dirty="0">
                <a:solidFill>
                  <a:srgbClr val="00478B"/>
                </a:solidFill>
                <a:latin typeface="黑体" pitchFamily="49" charset="-122"/>
                <a:ea typeface="黑体" pitchFamily="49" charset="-122"/>
              </a:rPr>
              <a:t>1</a:t>
            </a:r>
            <a:r>
              <a:rPr lang="zh-CN" altLang="en-US" sz="2000" b="1" dirty="0">
                <a:solidFill>
                  <a:srgbClr val="00478B"/>
                </a:solidFill>
                <a:latin typeface="黑体" pitchFamily="49" charset="-122"/>
                <a:ea typeface="黑体" pitchFamily="49" charset="-122"/>
              </a:rPr>
              <a:t>）制定办法的</a:t>
            </a:r>
            <a:r>
              <a:rPr lang="zh-CN" altLang="en-US" sz="2000" b="1" dirty="0">
                <a:solidFill>
                  <a:srgbClr val="FF0000"/>
                </a:solidFill>
                <a:latin typeface="黑体" pitchFamily="49" charset="-122"/>
                <a:ea typeface="黑体" pitchFamily="49" charset="-122"/>
              </a:rPr>
              <a:t>目的</a:t>
            </a:r>
            <a:r>
              <a:rPr lang="zh-CN" altLang="en-US" sz="2000" b="1" dirty="0">
                <a:solidFill>
                  <a:srgbClr val="00478B"/>
                </a:solidFill>
                <a:latin typeface="黑体" pitchFamily="49" charset="-122"/>
                <a:ea typeface="黑体" pitchFamily="49" charset="-122"/>
              </a:rPr>
              <a:t>、</a:t>
            </a:r>
            <a:r>
              <a:rPr lang="zh-CN" altLang="en-US" sz="2000" b="1" dirty="0">
                <a:solidFill>
                  <a:srgbClr val="FF0000"/>
                </a:solidFill>
                <a:latin typeface="黑体" pitchFamily="49" charset="-122"/>
                <a:ea typeface="黑体" pitchFamily="49" charset="-122"/>
              </a:rPr>
              <a:t>依据</a:t>
            </a:r>
            <a:r>
              <a:rPr lang="zh-CN" altLang="en-US" sz="2000" b="1" dirty="0">
                <a:solidFill>
                  <a:srgbClr val="00478B"/>
                </a:solidFill>
                <a:latin typeface="黑体" pitchFamily="49" charset="-122"/>
                <a:ea typeface="黑体" pitchFamily="49" charset="-122"/>
              </a:rPr>
              <a:t>。这部分常常作为第一条，或以序言的形式出现。</a:t>
            </a:r>
            <a:endParaRPr lang="zh-CN" altLang="en-US" sz="2000" dirty="0"/>
          </a:p>
        </p:txBody>
      </p:sp>
      <p:sp>
        <p:nvSpPr>
          <p:cNvPr id="8" name="文本框 7">
            <a:extLst>
              <a:ext uri="{FF2B5EF4-FFF2-40B4-BE49-F238E27FC236}">
                <a16:creationId xmlns="" xmlns:a16="http://schemas.microsoft.com/office/drawing/2014/main" id="{AA6A31D8-B507-48DC-A479-1FE17BA6BFC6}"/>
              </a:ext>
            </a:extLst>
          </p:cNvPr>
          <p:cNvSpPr txBox="1"/>
          <p:nvPr/>
        </p:nvSpPr>
        <p:spPr>
          <a:xfrm>
            <a:off x="827336" y="2405561"/>
            <a:ext cx="7632848" cy="1631216"/>
          </a:xfrm>
          <a:prstGeom prst="rect">
            <a:avLst/>
          </a:prstGeom>
          <a:noFill/>
        </p:spPr>
        <p:txBody>
          <a:bodyPr wrap="square" rtlCol="0">
            <a:spAutoFit/>
          </a:bodyPr>
          <a:lstStyle/>
          <a:p>
            <a:r>
              <a:rPr lang="zh-CN" altLang="en-US" sz="2000" b="1" dirty="0">
                <a:solidFill>
                  <a:srgbClr val="00478B"/>
                </a:solidFill>
                <a:latin typeface="黑体" pitchFamily="49" charset="-122"/>
                <a:ea typeface="黑体" pitchFamily="49" charset="-122"/>
              </a:rPr>
              <a:t>（</a:t>
            </a:r>
            <a:r>
              <a:rPr lang="en-US" altLang="zh-CN" sz="2000" b="1" dirty="0">
                <a:solidFill>
                  <a:srgbClr val="00478B"/>
                </a:solidFill>
                <a:latin typeface="黑体" pitchFamily="49" charset="-122"/>
                <a:ea typeface="黑体" pitchFamily="49" charset="-122"/>
              </a:rPr>
              <a:t>2</a:t>
            </a:r>
            <a:r>
              <a:rPr lang="zh-CN" altLang="en-US" sz="2000" b="1" dirty="0">
                <a:solidFill>
                  <a:srgbClr val="00478B"/>
                </a:solidFill>
                <a:latin typeface="黑体" pitchFamily="49" charset="-122"/>
                <a:ea typeface="黑体" pitchFamily="49" charset="-122"/>
              </a:rPr>
              <a:t>）办法内容。按先主要后次要，先原则后具体，先直接后间接，先做什么后做什么等顺序安排内容。着重写明</a:t>
            </a:r>
            <a:r>
              <a:rPr lang="zh-CN" altLang="en-US" sz="2000" b="1" dirty="0">
                <a:solidFill>
                  <a:srgbClr val="FF0000"/>
                </a:solidFill>
                <a:latin typeface="黑体" pitchFamily="49" charset="-122"/>
                <a:ea typeface="黑体" pitchFamily="49" charset="-122"/>
              </a:rPr>
              <a:t>应该</a:t>
            </a:r>
            <a:r>
              <a:rPr lang="zh-CN" altLang="en-US" sz="2000" b="1" dirty="0">
                <a:solidFill>
                  <a:srgbClr val="00478B"/>
                </a:solidFill>
                <a:latin typeface="黑体" pitchFamily="49" charset="-122"/>
                <a:ea typeface="黑体" pitchFamily="49" charset="-122"/>
              </a:rPr>
              <a:t>怎么做，包括实施意见、落实措施、办理方式方法等内容。它常使用说明十分具体、周密、细致的</a:t>
            </a:r>
            <a:r>
              <a:rPr lang="zh-CN" altLang="en-US" sz="2000" b="1" dirty="0">
                <a:solidFill>
                  <a:srgbClr val="FF0000"/>
                </a:solidFill>
                <a:latin typeface="黑体" pitchFamily="49" charset="-122"/>
                <a:ea typeface="黑体" pitchFamily="49" charset="-122"/>
              </a:rPr>
              <a:t>陈述句式</a:t>
            </a:r>
            <a:r>
              <a:rPr lang="zh-CN" altLang="en-US" sz="2000" b="1" dirty="0">
                <a:solidFill>
                  <a:srgbClr val="00478B"/>
                </a:solidFill>
                <a:latin typeface="黑体" pitchFamily="49" charset="-122"/>
                <a:ea typeface="黑体" pitchFamily="49" charset="-122"/>
              </a:rPr>
              <a:t>。</a:t>
            </a:r>
          </a:p>
          <a:p>
            <a:endParaRPr lang="zh-CN" altLang="en-US" sz="2000" dirty="0"/>
          </a:p>
        </p:txBody>
      </p:sp>
      <p:sp>
        <p:nvSpPr>
          <p:cNvPr id="9" name="AutoShape 14">
            <a:extLst>
              <a:ext uri="{FF2B5EF4-FFF2-40B4-BE49-F238E27FC236}">
                <a16:creationId xmlns="" xmlns:a16="http://schemas.microsoft.com/office/drawing/2014/main" id="{863008A9-36D0-403C-BD9B-5C0FB12223D1}"/>
              </a:ext>
            </a:extLst>
          </p:cNvPr>
          <p:cNvSpPr>
            <a:spLocks noChangeArrowheads="1"/>
          </p:cNvSpPr>
          <p:nvPr/>
        </p:nvSpPr>
        <p:spPr bwMode="gray">
          <a:xfrm>
            <a:off x="503164" y="4001479"/>
            <a:ext cx="8388424" cy="959532"/>
          </a:xfrm>
          <a:prstGeom prst="roundRect">
            <a:avLst>
              <a:gd name="adj" fmla="val 50000"/>
            </a:avLst>
          </a:prstGeom>
          <a:gradFill rotWithShape="1">
            <a:gsLst>
              <a:gs pos="81000">
                <a:schemeClr val="accent4">
                  <a:lumMod val="40000"/>
                  <a:lumOff val="60000"/>
                </a:schemeClr>
              </a:gs>
              <a:gs pos="100000">
                <a:schemeClr val="folHlink"/>
              </a:gs>
            </a:gsLst>
            <a:lin ang="0" scaled="1"/>
          </a:gradFill>
          <a:ln w="28575" algn="ctr">
            <a:solidFill>
              <a:schemeClr val="bg2"/>
            </a:solidFill>
            <a:round/>
            <a:headEnd/>
            <a:tailEnd/>
          </a:ln>
          <a:effectLst/>
        </p:spPr>
        <p:txBody>
          <a:bodyPr wrap="none" anchor="ctr"/>
          <a:lstStyle/>
          <a:p>
            <a:pPr>
              <a:defRPr/>
            </a:pPr>
            <a:endParaRPr lang="en-US" altLang="zh-CN" b="1" dirty="0">
              <a:latin typeface="Arial" charset="0"/>
            </a:endParaRPr>
          </a:p>
        </p:txBody>
      </p:sp>
      <p:sp>
        <p:nvSpPr>
          <p:cNvPr id="10" name="文本框 9">
            <a:extLst>
              <a:ext uri="{FF2B5EF4-FFF2-40B4-BE49-F238E27FC236}">
                <a16:creationId xmlns="" xmlns:a16="http://schemas.microsoft.com/office/drawing/2014/main" id="{A5873BBA-E5B2-409B-890C-FD04A623BF4D}"/>
              </a:ext>
            </a:extLst>
          </p:cNvPr>
          <p:cNvSpPr txBox="1"/>
          <p:nvPr/>
        </p:nvSpPr>
        <p:spPr>
          <a:xfrm>
            <a:off x="827336" y="4096112"/>
            <a:ext cx="7632848" cy="707886"/>
          </a:xfrm>
          <a:prstGeom prst="rect">
            <a:avLst/>
          </a:prstGeom>
          <a:noFill/>
        </p:spPr>
        <p:txBody>
          <a:bodyPr wrap="square" rtlCol="0">
            <a:spAutoFit/>
          </a:bodyPr>
          <a:lstStyle/>
          <a:p>
            <a:r>
              <a:rPr lang="zh-CN" altLang="en-US" sz="2000" b="1" dirty="0">
                <a:solidFill>
                  <a:srgbClr val="00478B"/>
                </a:solidFill>
                <a:latin typeface="黑体" pitchFamily="49" charset="-122"/>
                <a:ea typeface="黑体" pitchFamily="49" charset="-122"/>
              </a:rPr>
              <a:t>（</a:t>
            </a:r>
            <a:r>
              <a:rPr lang="en-US" altLang="zh-CN" sz="2000" b="1" dirty="0">
                <a:solidFill>
                  <a:srgbClr val="00478B"/>
                </a:solidFill>
                <a:latin typeface="黑体" pitchFamily="49" charset="-122"/>
                <a:ea typeface="黑体" pitchFamily="49" charset="-122"/>
              </a:rPr>
              <a:t>3</a:t>
            </a:r>
            <a:r>
              <a:rPr lang="zh-CN" altLang="en-US" sz="2000" b="1" dirty="0">
                <a:solidFill>
                  <a:srgbClr val="00478B"/>
                </a:solidFill>
                <a:latin typeface="黑体" pitchFamily="49" charset="-122"/>
                <a:ea typeface="黑体" pitchFamily="49" charset="-122"/>
              </a:rPr>
              <a:t>）施行说明。这部分说明施行日期及要求等。既可在附则中说明，也可作为正文的最后一条或几条，还可用结束语的形式表达</a:t>
            </a:r>
            <a:r>
              <a:rPr lang="zh-CN" altLang="en-US" sz="2000" b="1" dirty="0" smtClean="0">
                <a:solidFill>
                  <a:srgbClr val="00478B"/>
                </a:solidFill>
                <a:latin typeface="黑体" pitchFamily="49" charset="-122"/>
                <a:ea typeface="黑体" pitchFamily="49" charset="-122"/>
              </a:rPr>
              <a:t>。</a:t>
            </a:r>
            <a:endParaRPr lang="zh-CN" altLang="en-US" sz="2000" dirty="0"/>
          </a:p>
        </p:txBody>
      </p:sp>
      <p:sp>
        <p:nvSpPr>
          <p:cNvPr id="11" name="副标题 2">
            <a:extLst>
              <a:ext uri="{FF2B5EF4-FFF2-40B4-BE49-F238E27FC236}">
                <a16:creationId xmlns="" xmlns:a16="http://schemas.microsoft.com/office/drawing/2014/main" id="{E2FB89E8-13D1-456F-AD99-0B2D79F576BA}"/>
              </a:ext>
            </a:extLst>
          </p:cNvPr>
          <p:cNvSpPr>
            <a:spLocks/>
          </p:cNvSpPr>
          <p:nvPr/>
        </p:nvSpPr>
        <p:spPr bwMode="auto">
          <a:xfrm>
            <a:off x="395288" y="555526"/>
            <a:ext cx="8496300" cy="720080"/>
          </a:xfrm>
          <a:prstGeom prst="rect">
            <a:avLst/>
          </a:prstGeom>
          <a:noFill/>
          <a:ln w="9525">
            <a:noFill/>
            <a:miter lim="800000"/>
            <a:headEnd/>
            <a:tailEnd/>
          </a:ln>
        </p:spPr>
        <p:txBody>
          <a:bodyPr/>
          <a:lstStyle/>
          <a:p>
            <a:pPr>
              <a:buFont typeface="Arial" charset="0"/>
              <a:buNone/>
            </a:pPr>
            <a:r>
              <a:rPr lang="zh-CN" altLang="en-US" sz="2800" b="1" dirty="0">
                <a:solidFill>
                  <a:srgbClr val="00478B"/>
                </a:solidFill>
                <a:latin typeface="黑体" pitchFamily="49" charset="-122"/>
                <a:ea typeface="黑体" pitchFamily="49" charset="-122"/>
              </a:rPr>
              <a:t>五、办法及其写法</a:t>
            </a:r>
          </a:p>
        </p:txBody>
      </p:sp>
      <p:sp>
        <p:nvSpPr>
          <p:cNvPr id="12" name="矩形 11">
            <a:extLst>
              <a:ext uri="{FF2B5EF4-FFF2-40B4-BE49-F238E27FC236}">
                <a16:creationId xmlns="" xmlns:a16="http://schemas.microsoft.com/office/drawing/2014/main" id="{FC1D79CA-B748-44C2-892D-C8D9D4A3E9DC}"/>
              </a:ext>
            </a:extLst>
          </p:cNvPr>
          <p:cNvSpPr/>
          <p:nvPr/>
        </p:nvSpPr>
        <p:spPr>
          <a:xfrm>
            <a:off x="497482" y="956099"/>
            <a:ext cx="3714478" cy="535531"/>
          </a:xfrm>
          <a:prstGeom prst="rect">
            <a:avLst/>
          </a:prstGeom>
        </p:spPr>
        <p:txBody>
          <a:bodyPr wrap="none">
            <a:spAutoFit/>
          </a:bodyPr>
          <a:lstStyle/>
          <a:p>
            <a:pPr indent="432000">
              <a:lnSpc>
                <a:spcPct val="120000"/>
              </a:lnSpc>
              <a:buFont typeface="Arial" charset="0"/>
              <a:buNone/>
            </a:pPr>
            <a:r>
              <a:rPr lang="zh-CN" altLang="en-US" sz="2400" b="1" dirty="0">
                <a:solidFill>
                  <a:srgbClr val="00478B"/>
                </a:solidFill>
                <a:latin typeface="黑体" pitchFamily="49" charset="-122"/>
                <a:ea typeface="黑体" pitchFamily="49" charset="-122"/>
              </a:rPr>
              <a:t>正文包括三部分内容：</a:t>
            </a:r>
          </a:p>
        </p:txBody>
      </p:sp>
    </p:spTree>
    <p:extLst>
      <p:ext uri="{BB962C8B-B14F-4D97-AF65-F5344CB8AC3E}">
        <p14:creationId xmlns="" xmlns:p14="http://schemas.microsoft.com/office/powerpoint/2010/main" val="1602778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250" fill="hold"/>
                                        <p:tgtEl>
                                          <p:spTgt spid="5"/>
                                        </p:tgtEl>
                                        <p:attrNameLst>
                                          <p:attrName>ppt_w</p:attrName>
                                        </p:attrNameLst>
                                      </p:cBhvr>
                                      <p:tavLst>
                                        <p:tav tm="0">
                                          <p:val>
                                            <p:fltVal val="0"/>
                                          </p:val>
                                        </p:tav>
                                        <p:tav tm="100000">
                                          <p:val>
                                            <p:strVal val="#ppt_w"/>
                                          </p:val>
                                        </p:tav>
                                      </p:tavLst>
                                    </p:anim>
                                    <p:anim calcmode="lin" valueType="num">
                                      <p:cBhvr>
                                        <p:cTn id="8" dur="250" fill="hold"/>
                                        <p:tgtEl>
                                          <p:spTgt spid="5"/>
                                        </p:tgtEl>
                                        <p:attrNameLst>
                                          <p:attrName>ppt_h</p:attrName>
                                        </p:attrNameLst>
                                      </p:cBhvr>
                                      <p:tavLst>
                                        <p:tav tm="0">
                                          <p:val>
                                            <p:fltVal val="0"/>
                                          </p:val>
                                        </p:tav>
                                        <p:tav tm="100000">
                                          <p:val>
                                            <p:strVal val="#ppt_h"/>
                                          </p:val>
                                        </p:tav>
                                      </p:tavLst>
                                    </p:anim>
                                    <p:animEffect transition="in" filter="fade">
                                      <p:cBhvr>
                                        <p:cTn id="9" dur="250"/>
                                        <p:tgtEl>
                                          <p:spTgt spid="5"/>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250" fill="hold"/>
                                        <p:tgtEl>
                                          <p:spTgt spid="7"/>
                                        </p:tgtEl>
                                        <p:attrNameLst>
                                          <p:attrName>ppt_w</p:attrName>
                                        </p:attrNameLst>
                                      </p:cBhvr>
                                      <p:tavLst>
                                        <p:tav tm="0">
                                          <p:val>
                                            <p:fltVal val="0"/>
                                          </p:val>
                                        </p:tav>
                                        <p:tav tm="100000">
                                          <p:val>
                                            <p:strVal val="#ppt_w"/>
                                          </p:val>
                                        </p:tav>
                                      </p:tavLst>
                                    </p:anim>
                                    <p:anim calcmode="lin" valueType="num">
                                      <p:cBhvr>
                                        <p:cTn id="13" dur="250" fill="hold"/>
                                        <p:tgtEl>
                                          <p:spTgt spid="7"/>
                                        </p:tgtEl>
                                        <p:attrNameLst>
                                          <p:attrName>ppt_h</p:attrName>
                                        </p:attrNameLst>
                                      </p:cBhvr>
                                      <p:tavLst>
                                        <p:tav tm="0">
                                          <p:val>
                                            <p:fltVal val="0"/>
                                          </p:val>
                                        </p:tav>
                                        <p:tav tm="100000">
                                          <p:val>
                                            <p:strVal val="#ppt_h"/>
                                          </p:val>
                                        </p:tav>
                                      </p:tavLst>
                                    </p:anim>
                                    <p:animEffect transition="in" filter="fade">
                                      <p:cBhvr>
                                        <p:cTn id="14" dur="25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randombar(horizontal)">
                                      <p:cBhvr>
                                        <p:cTn id="19" dur="250"/>
                                        <p:tgtEl>
                                          <p:spTgt spid="6"/>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randombar(horizontal)">
                                      <p:cBhvr>
                                        <p:cTn id="22" dur="25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arn(inVertical)">
                                      <p:cBhvr>
                                        <p:cTn id="27" dur="250"/>
                                        <p:tgtEl>
                                          <p:spTgt spid="9"/>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barn(inVertical)">
                                      <p:cBhvr>
                                        <p:cTn id="30" dur="2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P spid="8" grpId="0"/>
      <p:bldP spid="9" grpId="0" animBg="1"/>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7">
            <a:extLst>
              <a:ext uri="{FF2B5EF4-FFF2-40B4-BE49-F238E27FC236}">
                <a16:creationId xmlns="" xmlns:a16="http://schemas.microsoft.com/office/drawing/2014/main" id="{D821BA45-88B0-4C79-A922-8353F40F7594}"/>
              </a:ext>
            </a:extLst>
          </p:cNvPr>
          <p:cNvGrpSpPr>
            <a:grpSpLocks/>
          </p:cNvGrpSpPr>
          <p:nvPr/>
        </p:nvGrpSpPr>
        <p:grpSpPr bwMode="auto">
          <a:xfrm>
            <a:off x="324172" y="1275606"/>
            <a:ext cx="8496300" cy="3168352"/>
            <a:chOff x="2287" y="1392"/>
            <a:chExt cx="1158" cy="2085"/>
          </a:xfrm>
          <a:solidFill>
            <a:schemeClr val="accent5">
              <a:lumMod val="20000"/>
              <a:lumOff val="80000"/>
            </a:schemeClr>
          </a:solidFill>
        </p:grpSpPr>
        <p:sp>
          <p:nvSpPr>
            <p:cNvPr id="5" name="AutoShape 8">
              <a:extLst>
                <a:ext uri="{FF2B5EF4-FFF2-40B4-BE49-F238E27FC236}">
                  <a16:creationId xmlns="" xmlns:a16="http://schemas.microsoft.com/office/drawing/2014/main" id="{1F739277-124A-4F79-B038-180E5CA38EF3}"/>
                </a:ext>
              </a:extLst>
            </p:cNvPr>
            <p:cNvSpPr>
              <a:spLocks noChangeArrowheads="1"/>
            </p:cNvSpPr>
            <p:nvPr/>
          </p:nvSpPr>
          <p:spPr bwMode="gray">
            <a:xfrm>
              <a:off x="2287" y="1392"/>
              <a:ext cx="1158" cy="2085"/>
            </a:xfrm>
            <a:prstGeom prst="roundRect">
              <a:avLst>
                <a:gd name="adj" fmla="val 16667"/>
              </a:avLst>
            </a:prstGeom>
            <a:grpFill/>
            <a:ln w="38100">
              <a:solidFill>
                <a:srgbClr val="FFFFFF"/>
              </a:solidFill>
              <a:round/>
              <a:headEnd/>
              <a:tailEnd/>
            </a:ln>
            <a:effectLst>
              <a:outerShdw dist="107763" dir="2700000" algn="ctr" rotWithShape="0">
                <a:srgbClr val="808080">
                  <a:alpha val="50000"/>
                </a:srgbClr>
              </a:outerShdw>
            </a:effectLst>
          </p:spPr>
          <p:txBody>
            <a:bodyPr wrap="none" anchor="ctr"/>
            <a:lstStyle/>
            <a:p>
              <a:pPr eaLnBrk="1" hangingPunct="1">
                <a:defRPr/>
              </a:pPr>
              <a:endParaRPr lang="zh-CN" altLang="en-US" dirty="0">
                <a:solidFill>
                  <a:srgbClr val="000000"/>
                </a:solidFill>
                <a:latin typeface="Arial" charset="0"/>
                <a:ea typeface="+mn-ea"/>
              </a:endParaRPr>
            </a:p>
          </p:txBody>
        </p:sp>
        <p:sp>
          <p:nvSpPr>
            <p:cNvPr id="6" name="AutoShape 9">
              <a:extLst>
                <a:ext uri="{FF2B5EF4-FFF2-40B4-BE49-F238E27FC236}">
                  <a16:creationId xmlns="" xmlns:a16="http://schemas.microsoft.com/office/drawing/2014/main" id="{7C11782A-ECB2-441A-A425-C37F452F296A}"/>
                </a:ext>
              </a:extLst>
            </p:cNvPr>
            <p:cNvSpPr>
              <a:spLocks noChangeArrowheads="1"/>
            </p:cNvSpPr>
            <p:nvPr/>
          </p:nvSpPr>
          <p:spPr bwMode="gray">
            <a:xfrm>
              <a:off x="2333" y="1416"/>
              <a:ext cx="1063" cy="288"/>
            </a:xfrm>
            <a:prstGeom prst="roundRect">
              <a:avLst>
                <a:gd name="adj" fmla="val 50000"/>
              </a:avLst>
            </a:prstGeom>
            <a:grpFill/>
            <a:ln w="9525">
              <a:noFill/>
              <a:round/>
              <a:headEnd/>
              <a:tailEnd/>
            </a:ln>
            <a:effectLst/>
          </p:spPr>
          <p:txBody>
            <a:bodyPr wrap="none" anchor="ctr"/>
            <a:lstStyle/>
            <a:p>
              <a:pPr eaLnBrk="1" hangingPunct="1">
                <a:defRPr/>
              </a:pPr>
              <a:endParaRPr lang="zh-CN" altLang="en-US">
                <a:solidFill>
                  <a:srgbClr val="000000"/>
                </a:solidFill>
                <a:latin typeface="Arial" charset="0"/>
                <a:ea typeface="+mn-ea"/>
              </a:endParaRPr>
            </a:p>
          </p:txBody>
        </p:sp>
      </p:grpSp>
      <p:sp>
        <p:nvSpPr>
          <p:cNvPr id="29698" name="副标题 2"/>
          <p:cNvSpPr>
            <a:spLocks/>
          </p:cNvSpPr>
          <p:nvPr/>
        </p:nvSpPr>
        <p:spPr bwMode="auto">
          <a:xfrm>
            <a:off x="395288" y="642925"/>
            <a:ext cx="8496300" cy="632681"/>
          </a:xfrm>
          <a:prstGeom prst="rect">
            <a:avLst/>
          </a:prstGeom>
          <a:noFill/>
          <a:ln w="9525">
            <a:noFill/>
            <a:miter lim="800000"/>
            <a:headEnd/>
            <a:tailEnd/>
          </a:ln>
        </p:spPr>
        <p:txBody>
          <a:bodyPr/>
          <a:lstStyle/>
          <a:p>
            <a:pPr>
              <a:buFont typeface="Arial" charset="0"/>
              <a:buNone/>
            </a:pPr>
            <a:r>
              <a:rPr lang="zh-CN" altLang="en-US" sz="2800" b="1" dirty="0">
                <a:solidFill>
                  <a:srgbClr val="00478B"/>
                </a:solidFill>
                <a:latin typeface="黑体" pitchFamily="49" charset="-122"/>
                <a:ea typeface="黑体" pitchFamily="49" charset="-122"/>
              </a:rPr>
              <a:t>六、规程及其写法</a:t>
            </a:r>
          </a:p>
        </p:txBody>
      </p:sp>
      <p:sp>
        <p:nvSpPr>
          <p:cNvPr id="2" name="文本框 1">
            <a:extLst>
              <a:ext uri="{FF2B5EF4-FFF2-40B4-BE49-F238E27FC236}">
                <a16:creationId xmlns="" xmlns:a16="http://schemas.microsoft.com/office/drawing/2014/main" id="{C994F560-83FB-47C1-AA44-3F23778EA27B}"/>
              </a:ext>
            </a:extLst>
          </p:cNvPr>
          <p:cNvSpPr txBox="1"/>
          <p:nvPr/>
        </p:nvSpPr>
        <p:spPr>
          <a:xfrm>
            <a:off x="467544" y="1343429"/>
            <a:ext cx="8136904" cy="3028521"/>
          </a:xfrm>
          <a:prstGeom prst="rect">
            <a:avLst/>
          </a:prstGeom>
          <a:noFill/>
        </p:spPr>
        <p:txBody>
          <a:bodyPr wrap="square" rtlCol="0">
            <a:spAutoFit/>
          </a:bodyPr>
          <a:lstStyle/>
          <a:p>
            <a:pPr indent="648000">
              <a:lnSpc>
                <a:spcPct val="120000"/>
              </a:lnSpc>
              <a:buFont typeface="Arial" charset="0"/>
              <a:buNone/>
            </a:pPr>
            <a:r>
              <a:rPr lang="zh-CN" altLang="en-US" sz="2400" b="1" dirty="0">
                <a:solidFill>
                  <a:srgbClr val="00478B"/>
                </a:solidFill>
                <a:latin typeface="黑体" pitchFamily="49" charset="-122"/>
                <a:ea typeface="黑体" pitchFamily="49" charset="-122"/>
              </a:rPr>
              <a:t>（一）规程的概念</a:t>
            </a:r>
          </a:p>
          <a:p>
            <a:pPr indent="648000">
              <a:lnSpc>
                <a:spcPct val="120000"/>
              </a:lnSpc>
              <a:buFont typeface="Arial" charset="0"/>
              <a:buNone/>
            </a:pPr>
            <a:r>
              <a:rPr lang="zh-CN" altLang="en-US" sz="2400" b="1" dirty="0">
                <a:solidFill>
                  <a:srgbClr val="00478B"/>
                </a:solidFill>
                <a:latin typeface="黑体" pitchFamily="49" charset="-122"/>
                <a:ea typeface="黑体" pitchFamily="49" charset="-122"/>
              </a:rPr>
              <a:t>规程是对某项工作、某项活动的操作过程、实施办法做出的</a:t>
            </a:r>
            <a:r>
              <a:rPr lang="zh-CN" altLang="en-US" sz="2400" b="1" dirty="0">
                <a:solidFill>
                  <a:srgbClr val="FF0000"/>
                </a:solidFill>
                <a:latin typeface="黑体" pitchFamily="49" charset="-122"/>
                <a:ea typeface="黑体" pitchFamily="49" charset="-122"/>
              </a:rPr>
              <a:t>有序</a:t>
            </a:r>
            <a:r>
              <a:rPr lang="zh-CN" altLang="en-US" sz="2400" b="1" dirty="0">
                <a:solidFill>
                  <a:srgbClr val="00478B"/>
                </a:solidFill>
                <a:latin typeface="黑体" pitchFamily="49" charset="-122"/>
                <a:ea typeface="黑体" pitchFamily="49" charset="-122"/>
              </a:rPr>
              <a:t>的规定。</a:t>
            </a:r>
          </a:p>
          <a:p>
            <a:pPr indent="648000">
              <a:lnSpc>
                <a:spcPct val="120000"/>
              </a:lnSpc>
              <a:buFont typeface="Arial" charset="0"/>
              <a:buNone/>
            </a:pPr>
            <a:r>
              <a:rPr lang="zh-CN" altLang="en-US" sz="2400" b="1" dirty="0">
                <a:solidFill>
                  <a:srgbClr val="00478B"/>
                </a:solidFill>
                <a:latin typeface="黑体" pitchFamily="49" charset="-122"/>
                <a:ea typeface="黑体" pitchFamily="49" charset="-122"/>
              </a:rPr>
              <a:t>规程一般用于程序性较强的工作。如</a:t>
            </a:r>
            <a:r>
              <a:rPr lang="en-US" altLang="zh-CN" sz="2400" b="1" dirty="0">
                <a:solidFill>
                  <a:srgbClr val="00478B"/>
                </a:solidFill>
                <a:latin typeface="黑体" pitchFamily="49" charset="-122"/>
                <a:ea typeface="黑体" pitchFamily="49" charset="-122"/>
              </a:rPr>
              <a:t>《</a:t>
            </a:r>
            <a:r>
              <a:rPr lang="zh-CN" altLang="en-US" sz="2400" b="1" dirty="0">
                <a:solidFill>
                  <a:srgbClr val="00478B"/>
                </a:solidFill>
                <a:latin typeface="黑体" pitchFamily="49" charset="-122"/>
                <a:ea typeface="黑体" pitchFamily="49" charset="-122"/>
              </a:rPr>
              <a:t>电工操作规程</a:t>
            </a:r>
            <a:r>
              <a:rPr lang="en-US" altLang="zh-CN" sz="2400" b="1" dirty="0">
                <a:solidFill>
                  <a:srgbClr val="00478B"/>
                </a:solidFill>
                <a:latin typeface="黑体" pitchFamily="49" charset="-122"/>
                <a:ea typeface="黑体" pitchFamily="49" charset="-122"/>
              </a:rPr>
              <a:t>》《××</a:t>
            </a:r>
            <a:r>
              <a:rPr lang="zh-CN" altLang="en-US" sz="2400" b="1" dirty="0">
                <a:solidFill>
                  <a:srgbClr val="00478B"/>
                </a:solidFill>
                <a:latin typeface="黑体" pitchFamily="49" charset="-122"/>
                <a:ea typeface="黑体" pitchFamily="49" charset="-122"/>
              </a:rPr>
              <a:t>实验室操作规程</a:t>
            </a:r>
            <a:r>
              <a:rPr lang="en-US" altLang="zh-CN" sz="2400" b="1" dirty="0">
                <a:solidFill>
                  <a:srgbClr val="00478B"/>
                </a:solidFill>
                <a:latin typeface="黑体" pitchFamily="49" charset="-122"/>
                <a:ea typeface="黑体" pitchFamily="49" charset="-122"/>
              </a:rPr>
              <a:t>》《××</a:t>
            </a:r>
            <a:r>
              <a:rPr lang="zh-CN" altLang="en-US" sz="2400" b="1" dirty="0">
                <a:solidFill>
                  <a:srgbClr val="00478B"/>
                </a:solidFill>
                <a:latin typeface="黑体" pitchFamily="49" charset="-122"/>
                <a:ea typeface="黑体" pitchFamily="49" charset="-122"/>
              </a:rPr>
              <a:t>单位工会乒乓球比赛规程</a:t>
            </a:r>
            <a:r>
              <a:rPr lang="en-US" altLang="zh-CN" sz="2400" b="1" dirty="0">
                <a:solidFill>
                  <a:srgbClr val="00478B"/>
                </a:solidFill>
                <a:latin typeface="黑体" pitchFamily="49" charset="-122"/>
                <a:ea typeface="黑体" pitchFamily="49" charset="-122"/>
              </a:rPr>
              <a:t>》</a:t>
            </a:r>
            <a:r>
              <a:rPr lang="zh-CN" altLang="en-US" sz="2400" b="1" dirty="0">
                <a:solidFill>
                  <a:srgbClr val="00478B"/>
                </a:solidFill>
                <a:latin typeface="黑体" pitchFamily="49" charset="-122"/>
                <a:ea typeface="黑体" pitchFamily="49" charset="-122"/>
              </a:rPr>
              <a:t>。</a:t>
            </a:r>
          </a:p>
          <a:p>
            <a:pPr indent="648000"/>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a:extLst>
              <a:ext uri="{FF2B5EF4-FFF2-40B4-BE49-F238E27FC236}">
                <a16:creationId xmlns="" xmlns:a16="http://schemas.microsoft.com/office/drawing/2014/main" id="{A98F0BB7-7307-4ED3-924E-1E1752DE366E}"/>
              </a:ext>
            </a:extLst>
          </p:cNvPr>
          <p:cNvGrpSpPr>
            <a:grpSpLocks/>
          </p:cNvGrpSpPr>
          <p:nvPr/>
        </p:nvGrpSpPr>
        <p:grpSpPr bwMode="auto">
          <a:xfrm>
            <a:off x="252164" y="1275606"/>
            <a:ext cx="8640316" cy="3510390"/>
            <a:chOff x="2287" y="1392"/>
            <a:chExt cx="1158" cy="2085"/>
          </a:xfrm>
          <a:solidFill>
            <a:schemeClr val="accent5">
              <a:lumMod val="20000"/>
              <a:lumOff val="80000"/>
            </a:schemeClr>
          </a:solidFill>
        </p:grpSpPr>
        <p:sp>
          <p:nvSpPr>
            <p:cNvPr id="6" name="AutoShape 8">
              <a:extLst>
                <a:ext uri="{FF2B5EF4-FFF2-40B4-BE49-F238E27FC236}">
                  <a16:creationId xmlns="" xmlns:a16="http://schemas.microsoft.com/office/drawing/2014/main" id="{63094ABC-86E1-4935-9506-671F78C87F12}"/>
                </a:ext>
              </a:extLst>
            </p:cNvPr>
            <p:cNvSpPr>
              <a:spLocks noChangeArrowheads="1"/>
            </p:cNvSpPr>
            <p:nvPr/>
          </p:nvSpPr>
          <p:spPr bwMode="gray">
            <a:xfrm>
              <a:off x="2287" y="1392"/>
              <a:ext cx="1158" cy="2085"/>
            </a:xfrm>
            <a:prstGeom prst="roundRect">
              <a:avLst>
                <a:gd name="adj" fmla="val 16667"/>
              </a:avLst>
            </a:prstGeom>
            <a:grpFill/>
            <a:ln w="38100">
              <a:solidFill>
                <a:srgbClr val="FFFFFF"/>
              </a:solidFill>
              <a:round/>
              <a:headEnd/>
              <a:tailEnd/>
            </a:ln>
            <a:effectLst>
              <a:outerShdw dist="107763" dir="2700000" algn="ctr" rotWithShape="0">
                <a:srgbClr val="808080">
                  <a:alpha val="50000"/>
                </a:srgbClr>
              </a:outerShdw>
            </a:effectLst>
          </p:spPr>
          <p:txBody>
            <a:bodyPr wrap="none" anchor="ctr"/>
            <a:lstStyle/>
            <a:p>
              <a:pPr eaLnBrk="1" hangingPunct="1">
                <a:defRPr/>
              </a:pPr>
              <a:endParaRPr lang="zh-CN" altLang="en-US" dirty="0">
                <a:solidFill>
                  <a:srgbClr val="000000"/>
                </a:solidFill>
                <a:latin typeface="Arial" charset="0"/>
                <a:ea typeface="+mn-ea"/>
              </a:endParaRPr>
            </a:p>
          </p:txBody>
        </p:sp>
        <p:sp>
          <p:nvSpPr>
            <p:cNvPr id="7" name="AutoShape 9">
              <a:extLst>
                <a:ext uri="{FF2B5EF4-FFF2-40B4-BE49-F238E27FC236}">
                  <a16:creationId xmlns="" xmlns:a16="http://schemas.microsoft.com/office/drawing/2014/main" id="{478FE4EC-5F27-43D0-B680-6C5C295DCDFD}"/>
                </a:ext>
              </a:extLst>
            </p:cNvPr>
            <p:cNvSpPr>
              <a:spLocks noChangeArrowheads="1"/>
            </p:cNvSpPr>
            <p:nvPr/>
          </p:nvSpPr>
          <p:spPr bwMode="gray">
            <a:xfrm>
              <a:off x="2333" y="1416"/>
              <a:ext cx="1063" cy="288"/>
            </a:xfrm>
            <a:prstGeom prst="roundRect">
              <a:avLst>
                <a:gd name="adj" fmla="val 50000"/>
              </a:avLst>
            </a:prstGeom>
            <a:grpFill/>
            <a:ln w="9525">
              <a:noFill/>
              <a:round/>
              <a:headEnd/>
              <a:tailEnd/>
            </a:ln>
            <a:effectLst/>
          </p:spPr>
          <p:txBody>
            <a:bodyPr wrap="none" anchor="ctr"/>
            <a:lstStyle/>
            <a:p>
              <a:pPr eaLnBrk="1" hangingPunct="1">
                <a:defRPr/>
              </a:pPr>
              <a:endParaRPr lang="zh-CN" altLang="en-US">
                <a:solidFill>
                  <a:srgbClr val="000000"/>
                </a:solidFill>
                <a:latin typeface="Arial" charset="0"/>
                <a:ea typeface="+mn-ea"/>
              </a:endParaRPr>
            </a:p>
          </p:txBody>
        </p:sp>
      </p:grpSp>
      <p:sp>
        <p:nvSpPr>
          <p:cNvPr id="29698" name="副标题 2"/>
          <p:cNvSpPr>
            <a:spLocks/>
          </p:cNvSpPr>
          <p:nvPr/>
        </p:nvSpPr>
        <p:spPr bwMode="auto">
          <a:xfrm>
            <a:off x="395288" y="642925"/>
            <a:ext cx="8496300" cy="704689"/>
          </a:xfrm>
          <a:prstGeom prst="rect">
            <a:avLst/>
          </a:prstGeom>
          <a:noFill/>
          <a:ln w="9525">
            <a:noFill/>
            <a:miter lim="800000"/>
            <a:headEnd/>
            <a:tailEnd/>
          </a:ln>
        </p:spPr>
        <p:txBody>
          <a:bodyPr/>
          <a:lstStyle/>
          <a:p>
            <a:pPr>
              <a:buFont typeface="Arial" charset="0"/>
              <a:buNone/>
            </a:pPr>
            <a:r>
              <a:rPr lang="zh-CN" altLang="en-US" sz="2800" b="1" dirty="0">
                <a:solidFill>
                  <a:srgbClr val="00478B"/>
                </a:solidFill>
                <a:latin typeface="黑体" pitchFamily="49" charset="-122"/>
                <a:ea typeface="黑体" pitchFamily="49" charset="-122"/>
              </a:rPr>
              <a:t>六、规程及其写法</a:t>
            </a:r>
          </a:p>
        </p:txBody>
      </p:sp>
      <p:sp>
        <p:nvSpPr>
          <p:cNvPr id="3" name="矩形 2">
            <a:extLst>
              <a:ext uri="{FF2B5EF4-FFF2-40B4-BE49-F238E27FC236}">
                <a16:creationId xmlns="" xmlns:a16="http://schemas.microsoft.com/office/drawing/2014/main" id="{528CB53D-A629-4B03-B61B-96DEA012B8A0}"/>
              </a:ext>
            </a:extLst>
          </p:cNvPr>
          <p:cNvSpPr/>
          <p:nvPr/>
        </p:nvSpPr>
        <p:spPr>
          <a:xfrm>
            <a:off x="445008" y="1347614"/>
            <a:ext cx="8303456" cy="3490186"/>
          </a:xfrm>
          <a:prstGeom prst="rect">
            <a:avLst/>
          </a:prstGeom>
        </p:spPr>
        <p:txBody>
          <a:bodyPr wrap="square">
            <a:spAutoFit/>
          </a:bodyPr>
          <a:lstStyle/>
          <a:p>
            <a:pPr indent="432000">
              <a:lnSpc>
                <a:spcPct val="120000"/>
              </a:lnSpc>
              <a:buFont typeface="Arial" charset="0"/>
              <a:buNone/>
            </a:pPr>
            <a:r>
              <a:rPr lang="zh-CN" altLang="en-US" sz="2400" b="1" dirty="0">
                <a:solidFill>
                  <a:srgbClr val="00478B"/>
                </a:solidFill>
                <a:latin typeface="黑体" pitchFamily="49" charset="-122"/>
                <a:ea typeface="黑体" pitchFamily="49" charset="-122"/>
              </a:rPr>
              <a:t>（二）规程的写法</a:t>
            </a:r>
          </a:p>
          <a:p>
            <a:pPr indent="432000">
              <a:lnSpc>
                <a:spcPct val="120000"/>
              </a:lnSpc>
              <a:buFont typeface="Arial" charset="0"/>
              <a:buNone/>
            </a:pPr>
            <a:r>
              <a:rPr lang="en-US" altLang="zh-CN" sz="2000" b="1" dirty="0">
                <a:solidFill>
                  <a:srgbClr val="00478B"/>
                </a:solidFill>
                <a:latin typeface="黑体" pitchFamily="49" charset="-122"/>
                <a:ea typeface="黑体" pitchFamily="49" charset="-122"/>
              </a:rPr>
              <a:t>1</a:t>
            </a:r>
            <a:r>
              <a:rPr lang="en-US" altLang="zh-CN" sz="2000" b="1" dirty="0" smtClean="0">
                <a:solidFill>
                  <a:srgbClr val="00478B"/>
                </a:solidFill>
                <a:latin typeface="黑体" pitchFamily="49" charset="-122"/>
                <a:ea typeface="黑体" pitchFamily="49" charset="-122"/>
              </a:rPr>
              <a:t>. </a:t>
            </a:r>
            <a:r>
              <a:rPr lang="zh-CN" altLang="en-US" sz="2000" b="1" dirty="0" smtClean="0">
                <a:solidFill>
                  <a:srgbClr val="00478B"/>
                </a:solidFill>
                <a:latin typeface="黑体" pitchFamily="49" charset="-122"/>
                <a:ea typeface="黑体" pitchFamily="49" charset="-122"/>
              </a:rPr>
              <a:t>标题</a:t>
            </a:r>
            <a:endParaRPr lang="zh-CN" altLang="en-US" sz="2000" b="1" dirty="0">
              <a:solidFill>
                <a:srgbClr val="00478B"/>
              </a:solidFill>
              <a:latin typeface="黑体" pitchFamily="49" charset="-122"/>
              <a:ea typeface="黑体" pitchFamily="49" charset="-122"/>
            </a:endParaRPr>
          </a:p>
          <a:p>
            <a:pPr indent="432000">
              <a:lnSpc>
                <a:spcPct val="120000"/>
              </a:lnSpc>
              <a:buFont typeface="Arial" charset="0"/>
              <a:buNone/>
            </a:pPr>
            <a:r>
              <a:rPr lang="zh-CN" altLang="en-US" sz="2000" b="1" dirty="0">
                <a:solidFill>
                  <a:srgbClr val="00478B"/>
                </a:solidFill>
                <a:latin typeface="黑体" pitchFamily="49" charset="-122"/>
                <a:ea typeface="黑体" pitchFamily="49" charset="-122"/>
              </a:rPr>
              <a:t>由制定单位、工作内容、文种三部分组成。</a:t>
            </a:r>
          </a:p>
          <a:p>
            <a:pPr indent="432000">
              <a:lnSpc>
                <a:spcPct val="120000"/>
              </a:lnSpc>
              <a:buFont typeface="Arial" charset="0"/>
              <a:buNone/>
            </a:pPr>
            <a:r>
              <a:rPr lang="en-US" altLang="zh-CN" sz="2000" b="1" dirty="0">
                <a:solidFill>
                  <a:srgbClr val="00478B"/>
                </a:solidFill>
                <a:latin typeface="黑体" pitchFamily="49" charset="-122"/>
                <a:ea typeface="黑体" pitchFamily="49" charset="-122"/>
              </a:rPr>
              <a:t>2</a:t>
            </a:r>
            <a:r>
              <a:rPr lang="en-US" altLang="zh-CN" sz="2000" b="1" dirty="0" smtClean="0">
                <a:solidFill>
                  <a:srgbClr val="00478B"/>
                </a:solidFill>
                <a:latin typeface="黑体" pitchFamily="49" charset="-122"/>
                <a:ea typeface="黑体" pitchFamily="49" charset="-122"/>
              </a:rPr>
              <a:t>. </a:t>
            </a:r>
            <a:r>
              <a:rPr lang="zh-CN" altLang="en-US" sz="2000" b="1" dirty="0" smtClean="0">
                <a:solidFill>
                  <a:srgbClr val="00478B"/>
                </a:solidFill>
                <a:latin typeface="黑体" pitchFamily="49" charset="-122"/>
                <a:ea typeface="黑体" pitchFamily="49" charset="-122"/>
              </a:rPr>
              <a:t>正文</a:t>
            </a:r>
            <a:endParaRPr lang="zh-CN" altLang="en-US" sz="2000" b="1" dirty="0">
              <a:solidFill>
                <a:srgbClr val="00478B"/>
              </a:solidFill>
              <a:latin typeface="黑体" pitchFamily="49" charset="-122"/>
              <a:ea typeface="黑体" pitchFamily="49" charset="-122"/>
            </a:endParaRPr>
          </a:p>
          <a:p>
            <a:pPr indent="432000">
              <a:lnSpc>
                <a:spcPct val="120000"/>
              </a:lnSpc>
              <a:buFont typeface="Arial" charset="0"/>
              <a:buNone/>
            </a:pPr>
            <a:r>
              <a:rPr lang="zh-CN" altLang="en-US" sz="2000" b="1" dirty="0">
                <a:solidFill>
                  <a:srgbClr val="00478B"/>
                </a:solidFill>
                <a:latin typeface="黑体" pitchFamily="49" charset="-122"/>
                <a:ea typeface="黑体" pitchFamily="49" charset="-122"/>
              </a:rPr>
              <a:t>撰写规程应注意内容周到、严密、科学，没有疏漏和矛盾；要具体、可行，有可操作性；要按工作进展的时间和工作运行程序组织内容和排列条文，注重</a:t>
            </a:r>
            <a:r>
              <a:rPr lang="zh-CN" altLang="en-US" sz="2000" b="1" dirty="0">
                <a:solidFill>
                  <a:srgbClr val="FF0000"/>
                </a:solidFill>
                <a:latin typeface="黑体" pitchFamily="49" charset="-122"/>
                <a:ea typeface="黑体" pitchFamily="49" charset="-122"/>
              </a:rPr>
              <a:t>程序性</a:t>
            </a:r>
            <a:r>
              <a:rPr lang="zh-CN" altLang="en-US" sz="2000" b="1" dirty="0">
                <a:solidFill>
                  <a:srgbClr val="00478B"/>
                </a:solidFill>
                <a:latin typeface="黑体" pitchFamily="49" charset="-122"/>
                <a:ea typeface="黑体" pitchFamily="49" charset="-122"/>
              </a:rPr>
              <a:t>。</a:t>
            </a:r>
          </a:p>
          <a:p>
            <a:pPr indent="432000">
              <a:lnSpc>
                <a:spcPct val="120000"/>
              </a:lnSpc>
              <a:buFont typeface="Arial" charset="0"/>
              <a:buNone/>
            </a:pPr>
            <a:r>
              <a:rPr lang="en-US" altLang="zh-CN" sz="2000" b="1" dirty="0">
                <a:solidFill>
                  <a:srgbClr val="00478B"/>
                </a:solidFill>
                <a:latin typeface="黑体" pitchFamily="49" charset="-122"/>
                <a:ea typeface="黑体" pitchFamily="49" charset="-122"/>
              </a:rPr>
              <a:t>3</a:t>
            </a:r>
            <a:r>
              <a:rPr lang="en-US" altLang="zh-CN" sz="2000" b="1" dirty="0" smtClean="0">
                <a:solidFill>
                  <a:srgbClr val="00478B"/>
                </a:solidFill>
                <a:latin typeface="黑体" pitchFamily="49" charset="-122"/>
                <a:ea typeface="黑体" pitchFamily="49" charset="-122"/>
              </a:rPr>
              <a:t>. </a:t>
            </a:r>
            <a:r>
              <a:rPr lang="zh-CN" altLang="en-US" sz="2000" b="1" dirty="0" smtClean="0">
                <a:solidFill>
                  <a:srgbClr val="00478B"/>
                </a:solidFill>
                <a:latin typeface="黑体" pitchFamily="49" charset="-122"/>
                <a:ea typeface="黑体" pitchFamily="49" charset="-122"/>
              </a:rPr>
              <a:t>结尾</a:t>
            </a:r>
            <a:endParaRPr lang="zh-CN" altLang="en-US" sz="2000" b="1" dirty="0">
              <a:solidFill>
                <a:srgbClr val="00478B"/>
              </a:solidFill>
              <a:latin typeface="黑体" pitchFamily="49" charset="-122"/>
              <a:ea typeface="黑体" pitchFamily="49" charset="-122"/>
            </a:endParaRPr>
          </a:p>
          <a:p>
            <a:pPr indent="432000">
              <a:lnSpc>
                <a:spcPct val="120000"/>
              </a:lnSpc>
              <a:buFont typeface="Arial" charset="0"/>
              <a:buNone/>
            </a:pPr>
            <a:r>
              <a:rPr lang="zh-CN" altLang="en-US" sz="2000" b="1" dirty="0">
                <a:solidFill>
                  <a:srgbClr val="00478B"/>
                </a:solidFill>
                <a:latin typeface="黑体" pitchFamily="49" charset="-122"/>
                <a:ea typeface="黑体" pitchFamily="49" charset="-122"/>
              </a:rPr>
              <a:t>条文写完了可自然结束，写上制定单位、公布日期。</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25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down)">
                                      <p:cBhvr>
                                        <p:cTn id="10" dur="2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副标题 2"/>
          <p:cNvSpPr>
            <a:spLocks/>
          </p:cNvSpPr>
          <p:nvPr/>
        </p:nvSpPr>
        <p:spPr bwMode="auto">
          <a:xfrm>
            <a:off x="395288" y="1563638"/>
            <a:ext cx="8496300" cy="1133475"/>
          </a:xfrm>
          <a:prstGeom prst="rect">
            <a:avLst/>
          </a:prstGeom>
          <a:noFill/>
          <a:ln w="9525">
            <a:noFill/>
            <a:miter lim="800000"/>
            <a:headEnd/>
            <a:tailEnd/>
          </a:ln>
        </p:spPr>
        <p:txBody>
          <a:bodyPr/>
          <a:lstStyle/>
          <a:p>
            <a:pPr algn="ctr" eaLnBrk="1" hangingPunct="1">
              <a:buFont typeface="Arial" pitchFamily="34" charset="0"/>
              <a:buNone/>
            </a:pPr>
            <a:r>
              <a:rPr lang="zh-CN" altLang="en-US" sz="4800" b="1" dirty="0">
                <a:solidFill>
                  <a:srgbClr val="00478B"/>
                </a:solidFill>
                <a:latin typeface="黑体" pitchFamily="49" charset="-122"/>
                <a:ea typeface="黑体" pitchFamily="49" charset="-122"/>
              </a:rPr>
              <a:t>谢谢大家！</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 xmlns:a16="http://schemas.microsoft.com/office/drawing/2014/main" id="{8CBA6019-2DE7-43FE-93C8-453AD8371B14}"/>
              </a:ext>
            </a:extLst>
          </p:cNvPr>
          <p:cNvSpPr/>
          <p:nvPr/>
        </p:nvSpPr>
        <p:spPr bwMode="auto">
          <a:xfrm>
            <a:off x="467544" y="1005223"/>
            <a:ext cx="8239675" cy="3834426"/>
          </a:xfrm>
          <a:prstGeom prst="rect">
            <a:avLst/>
          </a:prstGeom>
          <a:solidFill>
            <a:sysClr val="window" lastClr="FFFFFF">
              <a:lumMod val="95000"/>
            </a:sysClr>
          </a:solidFill>
          <a:ln w="25400" cap="flat" cmpd="sng" algn="ctr">
            <a:solidFill>
              <a:schemeClr val="accent4">
                <a:lumMod val="75000"/>
              </a:schemeClr>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dirty="0">
              <a:ln>
                <a:noFill/>
              </a:ln>
              <a:solidFill>
                <a:sysClr val="windowText" lastClr="000000"/>
              </a:solidFill>
              <a:effectLst/>
              <a:uLnTx/>
              <a:uFillTx/>
              <a:latin typeface="Arial" pitchFamily="34" charset="0"/>
              <a:ea typeface="微软雅黑" pitchFamily="34" charset="-122"/>
            </a:endParaRPr>
          </a:p>
        </p:txBody>
      </p:sp>
      <p:sp>
        <p:nvSpPr>
          <p:cNvPr id="5" name="矩形 4">
            <a:extLst>
              <a:ext uri="{FF2B5EF4-FFF2-40B4-BE49-F238E27FC236}">
                <a16:creationId xmlns="" xmlns:a16="http://schemas.microsoft.com/office/drawing/2014/main" id="{D9D99024-0B41-427F-81D0-22760B541A3A}"/>
              </a:ext>
            </a:extLst>
          </p:cNvPr>
          <p:cNvSpPr/>
          <p:nvPr/>
        </p:nvSpPr>
        <p:spPr bwMode="auto">
          <a:xfrm>
            <a:off x="1979712" y="789552"/>
            <a:ext cx="5076564" cy="459051"/>
          </a:xfrm>
          <a:prstGeom prst="rect">
            <a:avLst/>
          </a:prstGeom>
          <a:solidFill>
            <a:schemeClr val="accent1">
              <a:lumMod val="75000"/>
            </a:schemeClr>
          </a:solidFill>
          <a:ln w="9525" cap="flat" cmpd="sng" algn="ctr">
            <a:solidFill>
              <a:srgbClr val="FF6600">
                <a:shade val="95000"/>
                <a:satMod val="105000"/>
              </a:srgbClr>
            </a:solidFill>
            <a:prstDash val="solid"/>
            <a:headEnd type="none" w="med" len="med"/>
            <a:tailEnd type="none" w="med" len="med"/>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1" i="0" u="none" strike="noStrike" kern="0" cap="none" spc="0" normalizeH="0" baseline="0" noProof="0">
              <a:ln>
                <a:noFill/>
              </a:ln>
              <a:solidFill>
                <a:sysClr val="windowText" lastClr="000000"/>
              </a:solidFill>
              <a:effectLst/>
              <a:uLnTx/>
              <a:uFillTx/>
              <a:latin typeface="Arial" pitchFamily="34" charset="0"/>
              <a:ea typeface="微软雅黑" pitchFamily="34" charset="-122"/>
            </a:endParaRPr>
          </a:p>
        </p:txBody>
      </p:sp>
      <p:sp>
        <p:nvSpPr>
          <p:cNvPr id="6" name="标题 1">
            <a:extLst>
              <a:ext uri="{FF2B5EF4-FFF2-40B4-BE49-F238E27FC236}">
                <a16:creationId xmlns="" xmlns:a16="http://schemas.microsoft.com/office/drawing/2014/main" id="{2D85FED2-9EA5-44FB-835E-B542033B5D51}"/>
              </a:ext>
            </a:extLst>
          </p:cNvPr>
          <p:cNvSpPr>
            <a:spLocks noGrp="1"/>
          </p:cNvSpPr>
          <p:nvPr>
            <p:ph type="ctrTitle"/>
          </p:nvPr>
        </p:nvSpPr>
        <p:spPr bwMode="auto">
          <a:xfrm>
            <a:off x="2483768" y="771550"/>
            <a:ext cx="4104456" cy="539354"/>
          </a:xfrm>
          <a:prstGeom prst="rect">
            <a:avLst/>
          </a:prstGeom>
          <a:noFill/>
          <a:ln>
            <a:miter lim="800000"/>
            <a:headEnd/>
            <a:tailEnd/>
          </a:ln>
        </p:spPr>
        <p:txBody>
          <a:bodyPr>
            <a:normAutofit/>
          </a:bodyPr>
          <a:lstStyle/>
          <a:p>
            <a:pPr algn="ctr" eaLnBrk="1" hangingPunct="1"/>
            <a:r>
              <a:rPr lang="zh-CN" altLang="en-US" sz="2600" dirty="0" smtClean="0">
                <a:solidFill>
                  <a:schemeClr val="bg1"/>
                </a:solidFill>
                <a:latin typeface="黑体" pitchFamily="49" charset="-122"/>
                <a:ea typeface="黑体" pitchFamily="49" charset="-122"/>
              </a:rPr>
              <a:t>规章制度文书写作</a:t>
            </a:r>
            <a:endParaRPr lang="zh-CN" altLang="en-US" sz="2600" b="1" dirty="0">
              <a:solidFill>
                <a:schemeClr val="bg1"/>
              </a:solidFill>
              <a:latin typeface="黑体" pitchFamily="49" charset="-122"/>
              <a:ea typeface="黑体" pitchFamily="49" charset="-122"/>
            </a:endParaRPr>
          </a:p>
        </p:txBody>
      </p:sp>
      <p:sp>
        <p:nvSpPr>
          <p:cNvPr id="7" name="副标题 2">
            <a:extLst>
              <a:ext uri="{FF2B5EF4-FFF2-40B4-BE49-F238E27FC236}">
                <a16:creationId xmlns="" xmlns:a16="http://schemas.microsoft.com/office/drawing/2014/main" id="{F36984E2-D261-4C8C-9024-AB445E270A7B}"/>
              </a:ext>
            </a:extLst>
          </p:cNvPr>
          <p:cNvSpPr>
            <a:spLocks noGrp="1"/>
          </p:cNvSpPr>
          <p:nvPr>
            <p:ph type="subTitle" idx="1"/>
          </p:nvPr>
        </p:nvSpPr>
        <p:spPr bwMode="auto">
          <a:xfrm>
            <a:off x="539552" y="1419622"/>
            <a:ext cx="8064896" cy="2971390"/>
          </a:xfrm>
          <a:prstGeom prst="rect">
            <a:avLst/>
          </a:prstGeom>
          <a:noFill/>
          <a:ln>
            <a:miter lim="800000"/>
            <a:headEnd/>
            <a:tailEnd/>
          </a:ln>
        </p:spPr>
        <p:txBody>
          <a:bodyPr>
            <a:noAutofit/>
          </a:bodyPr>
          <a:lstStyle/>
          <a:p>
            <a:pPr indent="648000" eaLnBrk="1" hangingPunct="1">
              <a:lnSpc>
                <a:spcPct val="110000"/>
              </a:lnSpc>
              <a:spcBef>
                <a:spcPct val="0"/>
              </a:spcBef>
            </a:pPr>
            <a:r>
              <a:rPr lang="zh-CN" altLang="zh-CN" sz="2800" dirty="0" smtClean="0">
                <a:solidFill>
                  <a:srgbClr val="00478B"/>
                </a:solidFill>
                <a:latin typeface="黑体" pitchFamily="49" charset="-122"/>
                <a:ea typeface="黑体" pitchFamily="49" charset="-122"/>
              </a:rPr>
              <a:t>一</a:t>
            </a:r>
            <a:r>
              <a:rPr lang="zh-CN" altLang="zh-CN" sz="2800" dirty="0">
                <a:solidFill>
                  <a:srgbClr val="00478B"/>
                </a:solidFill>
                <a:latin typeface="黑体" pitchFamily="49" charset="-122"/>
                <a:ea typeface="黑体" pitchFamily="49" charset="-122"/>
              </a:rPr>
              <a:t>、</a:t>
            </a:r>
            <a:r>
              <a:rPr lang="zh-CN" altLang="en-US" sz="2800" dirty="0">
                <a:solidFill>
                  <a:srgbClr val="00478B"/>
                </a:solidFill>
                <a:latin typeface="黑体" pitchFamily="49" charset="-122"/>
                <a:ea typeface="黑体" pitchFamily="49" charset="-122"/>
              </a:rPr>
              <a:t>规章制度类文书的</a:t>
            </a:r>
            <a:r>
              <a:rPr lang="zh-CN" altLang="en-US" sz="2800" dirty="0" smtClean="0">
                <a:solidFill>
                  <a:srgbClr val="00478B"/>
                </a:solidFill>
                <a:latin typeface="黑体" pitchFamily="49" charset="-122"/>
                <a:ea typeface="黑体" pitchFamily="49" charset="-122"/>
              </a:rPr>
              <a:t>概念</a:t>
            </a:r>
            <a:endParaRPr lang="en-US" altLang="zh-CN" sz="2800" dirty="0" smtClean="0">
              <a:solidFill>
                <a:srgbClr val="00478B"/>
              </a:solidFill>
              <a:latin typeface="黑体" pitchFamily="49" charset="-122"/>
              <a:ea typeface="黑体" pitchFamily="49" charset="-122"/>
            </a:endParaRPr>
          </a:p>
          <a:p>
            <a:pPr indent="648000" eaLnBrk="1" hangingPunct="1">
              <a:lnSpc>
                <a:spcPct val="110000"/>
              </a:lnSpc>
              <a:spcBef>
                <a:spcPct val="0"/>
              </a:spcBef>
            </a:pPr>
            <a:r>
              <a:rPr lang="zh-CN" altLang="en-US" sz="2400" dirty="0" smtClean="0">
                <a:solidFill>
                  <a:srgbClr val="00478B"/>
                </a:solidFill>
                <a:latin typeface="黑体" pitchFamily="49" charset="-122"/>
                <a:ea typeface="黑体" pitchFamily="49" charset="-122"/>
              </a:rPr>
              <a:t>规章制度</a:t>
            </a:r>
            <a:r>
              <a:rPr lang="zh-CN" altLang="en-US" sz="2400" dirty="0">
                <a:solidFill>
                  <a:srgbClr val="00478B"/>
                </a:solidFill>
                <a:latin typeface="黑体" pitchFamily="49" charset="-122"/>
                <a:ea typeface="黑体" pitchFamily="49" charset="-122"/>
              </a:rPr>
              <a:t>类文书，又叫</a:t>
            </a:r>
            <a:r>
              <a:rPr lang="zh-CN" altLang="en-US" sz="2400" dirty="0">
                <a:solidFill>
                  <a:srgbClr val="FF0000"/>
                </a:solidFill>
                <a:latin typeface="黑体" pitchFamily="49" charset="-122"/>
                <a:ea typeface="黑体" pitchFamily="49" charset="-122"/>
              </a:rPr>
              <a:t>规约</a:t>
            </a:r>
            <a:r>
              <a:rPr lang="zh-CN" altLang="en-US" sz="2400" dirty="0">
                <a:solidFill>
                  <a:srgbClr val="00478B"/>
                </a:solidFill>
                <a:latin typeface="黑体" pitchFamily="49" charset="-122"/>
                <a:ea typeface="黑体" pitchFamily="49" charset="-122"/>
              </a:rPr>
              <a:t>文书。</a:t>
            </a:r>
            <a:endParaRPr lang="en-US" altLang="zh-CN" sz="2400" dirty="0">
              <a:solidFill>
                <a:srgbClr val="00478B"/>
              </a:solidFill>
              <a:latin typeface="黑体" pitchFamily="49" charset="-122"/>
              <a:ea typeface="黑体" pitchFamily="49" charset="-122"/>
            </a:endParaRPr>
          </a:p>
          <a:p>
            <a:pPr indent="648000">
              <a:lnSpc>
                <a:spcPct val="110000"/>
              </a:lnSpc>
            </a:pPr>
            <a:r>
              <a:rPr lang="zh-CN" altLang="en-US" sz="2400" dirty="0">
                <a:solidFill>
                  <a:srgbClr val="00478B"/>
                </a:solidFill>
                <a:latin typeface="黑体" pitchFamily="49" charset="-122"/>
                <a:ea typeface="黑体" pitchFamily="49" charset="-122"/>
              </a:rPr>
              <a:t>所谓“规章制度”，就是党政机关、企事业单位、社会团体为了维护正常的工作、劳动、学习和生活的秩序，依据国家的方针、政策，在一定范围内制定的一种具有法规性和约束力，要求有关人员必须按章办事、共同遵守的事务文书。</a:t>
            </a:r>
          </a:p>
        </p:txBody>
      </p:sp>
    </p:spTree>
    <p:extLst>
      <p:ext uri="{BB962C8B-B14F-4D97-AF65-F5344CB8AC3E}">
        <p14:creationId xmlns="" xmlns:p14="http://schemas.microsoft.com/office/powerpoint/2010/main" val="946416045"/>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50" fill="hold"/>
                                        <p:tgtEl>
                                          <p:spTgt spid="5"/>
                                        </p:tgtEl>
                                        <p:attrNameLst>
                                          <p:attrName>ppt_x</p:attrName>
                                        </p:attrNameLst>
                                      </p:cBhvr>
                                      <p:tavLst>
                                        <p:tav tm="0">
                                          <p:val>
                                            <p:strVal val="1+#ppt_w/2"/>
                                          </p:val>
                                        </p:tav>
                                        <p:tav tm="100000">
                                          <p:val>
                                            <p:strVal val="#ppt_x"/>
                                          </p:val>
                                        </p:tav>
                                      </p:tavLst>
                                    </p:anim>
                                    <p:anim calcmode="lin" valueType="num">
                                      <p:cBhvr additive="base">
                                        <p:cTn id="8" dur="25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250"/>
                            </p:stCondLst>
                            <p:childTnLst>
                              <p:par>
                                <p:cTn id="10" presetID="22" presetClass="entr" presetSubtype="8"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2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slide(fromBottom)">
                                      <p:cBhvr>
                                        <p:cTn id="17" dur="25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slide(fromBottom)">
                                      <p:cBhvr>
                                        <p:cTn id="22" dur="2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副标题 2">
            <a:extLst>
              <a:ext uri="{FF2B5EF4-FFF2-40B4-BE49-F238E27FC236}">
                <a16:creationId xmlns="" xmlns:a16="http://schemas.microsoft.com/office/drawing/2014/main" id="{9D65E086-7B32-4A24-A7A7-1025B79E8712}"/>
              </a:ext>
            </a:extLst>
          </p:cNvPr>
          <p:cNvSpPr>
            <a:spLocks/>
          </p:cNvSpPr>
          <p:nvPr/>
        </p:nvSpPr>
        <p:spPr bwMode="auto">
          <a:xfrm>
            <a:off x="468313" y="735806"/>
            <a:ext cx="8280400" cy="1619920"/>
          </a:xfrm>
          <a:prstGeom prst="rect">
            <a:avLst/>
          </a:prstGeom>
          <a:noFill/>
          <a:ln w="9525">
            <a:noFill/>
            <a:miter lim="800000"/>
            <a:headEnd/>
            <a:tailEnd/>
          </a:ln>
        </p:spPr>
        <p:txBody>
          <a:bodyPr/>
          <a:lstStyle/>
          <a:p>
            <a:r>
              <a:rPr lang="zh-CN" altLang="en-US" sz="2800" b="1" dirty="0">
                <a:solidFill>
                  <a:srgbClr val="00478B"/>
                </a:solidFill>
                <a:latin typeface="黑体" pitchFamily="49" charset="-122"/>
                <a:ea typeface="黑体" pitchFamily="49" charset="-122"/>
              </a:rPr>
              <a:t>二、规章制度的种类</a:t>
            </a:r>
          </a:p>
          <a:p>
            <a:pPr indent="648000">
              <a:buFont typeface="Arial" charset="0"/>
              <a:buNone/>
            </a:pPr>
            <a:r>
              <a:rPr lang="zh-CN" altLang="en-US" sz="2400" b="1" dirty="0" smtClean="0">
                <a:solidFill>
                  <a:srgbClr val="00478B"/>
                </a:solidFill>
                <a:latin typeface="黑体" pitchFamily="49" charset="-122"/>
                <a:ea typeface="黑体" pitchFamily="49" charset="-122"/>
              </a:rPr>
              <a:t>章程</a:t>
            </a:r>
            <a:r>
              <a:rPr lang="zh-CN" altLang="en-US" sz="2400" b="1" dirty="0">
                <a:solidFill>
                  <a:srgbClr val="00478B"/>
                </a:solidFill>
                <a:latin typeface="黑体" pitchFamily="49" charset="-122"/>
                <a:ea typeface="黑体" pitchFamily="49" charset="-122"/>
              </a:rPr>
              <a:t>、条例、规定、办法、制度、细则、规则、守则、须知、公约、简章等，均属规章制度。据其性质和作用，可分以下三种类型：</a:t>
            </a:r>
          </a:p>
        </p:txBody>
      </p:sp>
      <p:grpSp>
        <p:nvGrpSpPr>
          <p:cNvPr id="2" name="Group 3">
            <a:extLst>
              <a:ext uri="{FF2B5EF4-FFF2-40B4-BE49-F238E27FC236}">
                <a16:creationId xmlns="" xmlns:a16="http://schemas.microsoft.com/office/drawing/2014/main" id="{93B9FA01-886A-4A26-AAFF-311C38ABCF11}"/>
              </a:ext>
            </a:extLst>
          </p:cNvPr>
          <p:cNvGrpSpPr>
            <a:grpSpLocks/>
          </p:cNvGrpSpPr>
          <p:nvPr/>
        </p:nvGrpSpPr>
        <p:grpSpPr bwMode="auto">
          <a:xfrm>
            <a:off x="914400" y="2454845"/>
            <a:ext cx="7315200" cy="2493169"/>
            <a:chOff x="576" y="1836"/>
            <a:chExt cx="4608" cy="2094"/>
          </a:xfrm>
        </p:grpSpPr>
        <p:sp>
          <p:nvSpPr>
            <p:cNvPr id="12" name="AutoShape 5">
              <a:extLst>
                <a:ext uri="{FF2B5EF4-FFF2-40B4-BE49-F238E27FC236}">
                  <a16:creationId xmlns="" xmlns:a16="http://schemas.microsoft.com/office/drawing/2014/main" id="{91FE8F64-114E-4C8C-8359-CDEF452BA153}"/>
                </a:ext>
              </a:extLst>
            </p:cNvPr>
            <p:cNvSpPr>
              <a:spLocks noChangeArrowheads="1"/>
            </p:cNvSpPr>
            <p:nvPr/>
          </p:nvSpPr>
          <p:spPr bwMode="auto">
            <a:xfrm>
              <a:off x="2157" y="1942"/>
              <a:ext cx="1446" cy="1988"/>
            </a:xfrm>
            <a:prstGeom prst="roundRect">
              <a:avLst>
                <a:gd name="adj" fmla="val 4690"/>
              </a:avLst>
            </a:prstGeom>
            <a:noFill/>
            <a:ln w="57150">
              <a:solidFill>
                <a:schemeClr val="accent2"/>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zh-CN" altLang="en-US" sz="1800"/>
            </a:p>
          </p:txBody>
        </p:sp>
        <p:sp>
          <p:nvSpPr>
            <p:cNvPr id="13" name="AutoShape 6">
              <a:extLst>
                <a:ext uri="{FF2B5EF4-FFF2-40B4-BE49-F238E27FC236}">
                  <a16:creationId xmlns="" xmlns:a16="http://schemas.microsoft.com/office/drawing/2014/main" id="{68D9D7F0-3904-4420-8265-949562C8DA17}"/>
                </a:ext>
              </a:extLst>
            </p:cNvPr>
            <p:cNvSpPr>
              <a:spLocks noChangeArrowheads="1"/>
            </p:cNvSpPr>
            <p:nvPr/>
          </p:nvSpPr>
          <p:spPr bwMode="gray">
            <a:xfrm>
              <a:off x="2304" y="1844"/>
              <a:ext cx="1174" cy="181"/>
            </a:xfrm>
            <a:prstGeom prst="roundRect">
              <a:avLst>
                <a:gd name="adj" fmla="val 50000"/>
              </a:avLst>
            </a:prstGeom>
            <a:gradFill rotWithShape="1">
              <a:gsLst>
                <a:gs pos="0">
                  <a:schemeClr val="accent2">
                    <a:gamma/>
                    <a:shade val="46275"/>
                    <a:invGamma/>
                  </a:schemeClr>
                </a:gs>
                <a:gs pos="50000">
                  <a:schemeClr val="accent2"/>
                </a:gs>
                <a:gs pos="100000">
                  <a:schemeClr val="accent2">
                    <a:gamma/>
                    <a:shade val="46275"/>
                    <a:invGamma/>
                  </a:schemeClr>
                </a:gs>
              </a:gsLst>
              <a:lin ang="5400000" scaled="1"/>
            </a:gradFill>
            <a:ln w="9525">
              <a:noFill/>
              <a:round/>
              <a:headEnd/>
              <a:tailEnd/>
            </a:ln>
            <a:effectLst/>
          </p:spPr>
          <p:txBody>
            <a:bodyPr wrap="none" anchor="ctr"/>
            <a:lstStyle/>
            <a:p>
              <a:pPr eaLnBrk="1" hangingPunct="1">
                <a:defRPr/>
              </a:pPr>
              <a:endParaRPr lang="zh-CN" altLang="en-US">
                <a:latin typeface="Arial" charset="0"/>
              </a:endParaRPr>
            </a:p>
          </p:txBody>
        </p:sp>
        <p:sp>
          <p:nvSpPr>
            <p:cNvPr id="14" name="AutoShape 9">
              <a:extLst>
                <a:ext uri="{FF2B5EF4-FFF2-40B4-BE49-F238E27FC236}">
                  <a16:creationId xmlns="" xmlns:a16="http://schemas.microsoft.com/office/drawing/2014/main" id="{8C7E5A3A-2516-4E99-A7DB-69FB5DCA645B}"/>
                </a:ext>
              </a:extLst>
            </p:cNvPr>
            <p:cNvSpPr>
              <a:spLocks noChangeArrowheads="1"/>
            </p:cNvSpPr>
            <p:nvPr/>
          </p:nvSpPr>
          <p:spPr bwMode="auto">
            <a:xfrm>
              <a:off x="3738" y="1942"/>
              <a:ext cx="1446" cy="1988"/>
            </a:xfrm>
            <a:prstGeom prst="roundRect">
              <a:avLst>
                <a:gd name="adj" fmla="val 4690"/>
              </a:avLst>
            </a:prstGeom>
            <a:noFill/>
            <a:ln w="57150">
              <a:solidFill>
                <a:schemeClr va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zh-CN" altLang="en-US" sz="1800"/>
            </a:p>
          </p:txBody>
        </p:sp>
        <p:sp>
          <p:nvSpPr>
            <p:cNvPr id="15" name="AutoShape 10">
              <a:extLst>
                <a:ext uri="{FF2B5EF4-FFF2-40B4-BE49-F238E27FC236}">
                  <a16:creationId xmlns="" xmlns:a16="http://schemas.microsoft.com/office/drawing/2014/main" id="{35A5F98C-5A00-4EF6-99A4-D59875A29717}"/>
                </a:ext>
              </a:extLst>
            </p:cNvPr>
            <p:cNvSpPr>
              <a:spLocks noChangeArrowheads="1"/>
            </p:cNvSpPr>
            <p:nvPr/>
          </p:nvSpPr>
          <p:spPr bwMode="gray">
            <a:xfrm>
              <a:off x="3874" y="1844"/>
              <a:ext cx="1174" cy="181"/>
            </a:xfrm>
            <a:prstGeom prst="roundRect">
              <a:avLst>
                <a:gd name="adj" fmla="val 50000"/>
              </a:avLst>
            </a:prstGeom>
            <a:gradFill rotWithShape="1">
              <a:gsLst>
                <a:gs pos="0">
                  <a:schemeClr val="hlink">
                    <a:gamma/>
                    <a:shade val="46275"/>
                    <a:invGamma/>
                  </a:schemeClr>
                </a:gs>
                <a:gs pos="50000">
                  <a:schemeClr val="hlink"/>
                </a:gs>
                <a:gs pos="100000">
                  <a:schemeClr val="hlink">
                    <a:gamma/>
                    <a:shade val="46275"/>
                    <a:invGamma/>
                  </a:schemeClr>
                </a:gs>
              </a:gsLst>
              <a:lin ang="5400000" scaled="1"/>
            </a:gradFill>
            <a:ln w="9525">
              <a:noFill/>
              <a:round/>
              <a:headEnd/>
              <a:tailEnd/>
            </a:ln>
            <a:effectLst/>
          </p:spPr>
          <p:txBody>
            <a:bodyPr wrap="none" anchor="ctr"/>
            <a:lstStyle/>
            <a:p>
              <a:pPr eaLnBrk="1" hangingPunct="1">
                <a:defRPr/>
              </a:pPr>
              <a:endParaRPr lang="zh-CN" altLang="en-US">
                <a:latin typeface="Arial" charset="0"/>
              </a:endParaRPr>
            </a:p>
          </p:txBody>
        </p:sp>
        <p:grpSp>
          <p:nvGrpSpPr>
            <p:cNvPr id="3" name="Group 16">
              <a:extLst>
                <a:ext uri="{FF2B5EF4-FFF2-40B4-BE49-F238E27FC236}">
                  <a16:creationId xmlns="" xmlns:a16="http://schemas.microsoft.com/office/drawing/2014/main" id="{C65519D3-1736-436E-9EEA-964612361530}"/>
                </a:ext>
              </a:extLst>
            </p:cNvPr>
            <p:cNvGrpSpPr>
              <a:grpSpLocks/>
            </p:cNvGrpSpPr>
            <p:nvPr/>
          </p:nvGrpSpPr>
          <p:grpSpPr bwMode="auto">
            <a:xfrm>
              <a:off x="576" y="1836"/>
              <a:ext cx="1446" cy="2094"/>
              <a:chOff x="576" y="1836"/>
              <a:chExt cx="1446" cy="2094"/>
            </a:xfrm>
          </p:grpSpPr>
          <p:sp>
            <p:nvSpPr>
              <p:cNvPr id="20" name="AutoShape 17">
                <a:extLst>
                  <a:ext uri="{FF2B5EF4-FFF2-40B4-BE49-F238E27FC236}">
                    <a16:creationId xmlns="" xmlns:a16="http://schemas.microsoft.com/office/drawing/2014/main" id="{71C19DC3-D394-4F87-AEF5-87F424310F37}"/>
                  </a:ext>
                </a:extLst>
              </p:cNvPr>
              <p:cNvSpPr>
                <a:spLocks noChangeArrowheads="1"/>
              </p:cNvSpPr>
              <p:nvPr/>
            </p:nvSpPr>
            <p:spPr bwMode="auto">
              <a:xfrm>
                <a:off x="576" y="1942"/>
                <a:ext cx="1446" cy="1988"/>
              </a:xfrm>
              <a:prstGeom prst="roundRect">
                <a:avLst>
                  <a:gd name="adj" fmla="val 4690"/>
                </a:avLst>
              </a:prstGeom>
              <a:noFill/>
              <a:ln w="57150">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zh-CN" altLang="en-US" sz="1800"/>
              </a:p>
            </p:txBody>
          </p:sp>
          <p:sp>
            <p:nvSpPr>
              <p:cNvPr id="21" name="AutoShape 18">
                <a:extLst>
                  <a:ext uri="{FF2B5EF4-FFF2-40B4-BE49-F238E27FC236}">
                    <a16:creationId xmlns="" xmlns:a16="http://schemas.microsoft.com/office/drawing/2014/main" id="{596B561E-9102-4059-B15A-A83F0CF2C12B}"/>
                  </a:ext>
                </a:extLst>
              </p:cNvPr>
              <p:cNvSpPr>
                <a:spLocks noChangeArrowheads="1"/>
              </p:cNvSpPr>
              <p:nvPr/>
            </p:nvSpPr>
            <p:spPr bwMode="gray">
              <a:xfrm>
                <a:off x="712" y="1852"/>
                <a:ext cx="1174" cy="181"/>
              </a:xfrm>
              <a:prstGeom prst="roundRect">
                <a:avLst>
                  <a:gd name="adj" fmla="val 50000"/>
                </a:avLst>
              </a:prstGeom>
              <a:gradFill rotWithShape="1">
                <a:gsLst>
                  <a:gs pos="0">
                    <a:schemeClr val="folHlink">
                      <a:gamma/>
                      <a:shade val="38824"/>
                      <a:invGamma/>
                    </a:schemeClr>
                  </a:gs>
                  <a:gs pos="50000">
                    <a:schemeClr val="folHlink"/>
                  </a:gs>
                  <a:gs pos="100000">
                    <a:schemeClr val="folHlink">
                      <a:gamma/>
                      <a:shade val="38824"/>
                      <a:invGamma/>
                    </a:schemeClr>
                  </a:gs>
                </a:gsLst>
                <a:lin ang="5400000" scaled="1"/>
              </a:gradFill>
              <a:ln w="9525">
                <a:noFill/>
                <a:round/>
                <a:headEnd/>
                <a:tailEnd/>
              </a:ln>
              <a:effectLst/>
            </p:spPr>
            <p:txBody>
              <a:bodyPr wrap="none" anchor="ctr"/>
              <a:lstStyle/>
              <a:p>
                <a:pPr eaLnBrk="1" hangingPunct="1">
                  <a:defRPr/>
                </a:pPr>
                <a:endParaRPr lang="zh-CN" altLang="en-US">
                  <a:latin typeface="Arial" charset="0"/>
                </a:endParaRPr>
              </a:p>
            </p:txBody>
          </p:sp>
          <p:sp>
            <p:nvSpPr>
              <p:cNvPr id="22" name="AutoShape 19">
                <a:extLst>
                  <a:ext uri="{FF2B5EF4-FFF2-40B4-BE49-F238E27FC236}">
                    <a16:creationId xmlns="" xmlns:a16="http://schemas.microsoft.com/office/drawing/2014/main" id="{1C3559BE-FA61-47C4-B409-41466F2DBF49}"/>
                  </a:ext>
                </a:extLst>
              </p:cNvPr>
              <p:cNvSpPr>
                <a:spLocks noChangeArrowheads="1"/>
              </p:cNvSpPr>
              <p:nvPr/>
            </p:nvSpPr>
            <p:spPr bwMode="auto">
              <a:xfrm flipH="1">
                <a:off x="1773" y="1897"/>
                <a:ext cx="45" cy="91"/>
              </a:xfrm>
              <a:prstGeom prst="octagon">
                <a:avLst>
                  <a:gd name="adj" fmla="val 29287"/>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zh-CN" altLang="en-US" sz="1800"/>
              </a:p>
            </p:txBody>
          </p:sp>
          <p:sp>
            <p:nvSpPr>
              <p:cNvPr id="23" name="AutoShape 20">
                <a:extLst>
                  <a:ext uri="{FF2B5EF4-FFF2-40B4-BE49-F238E27FC236}">
                    <a16:creationId xmlns="" xmlns:a16="http://schemas.microsoft.com/office/drawing/2014/main" id="{6BABD976-A85E-419E-9107-96C7AD4D7AAF}"/>
                  </a:ext>
                </a:extLst>
              </p:cNvPr>
              <p:cNvSpPr>
                <a:spLocks noChangeArrowheads="1"/>
              </p:cNvSpPr>
              <p:nvPr/>
            </p:nvSpPr>
            <p:spPr bwMode="auto">
              <a:xfrm flipH="1">
                <a:off x="776" y="1897"/>
                <a:ext cx="46" cy="91"/>
              </a:xfrm>
              <a:prstGeom prst="octagon">
                <a:avLst>
                  <a:gd name="adj" fmla="val 29287"/>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zh-CN" altLang="en-US" sz="1800"/>
              </a:p>
            </p:txBody>
          </p:sp>
          <p:sp>
            <p:nvSpPr>
              <p:cNvPr id="24" name="Text Box 21">
                <a:extLst>
                  <a:ext uri="{FF2B5EF4-FFF2-40B4-BE49-F238E27FC236}">
                    <a16:creationId xmlns="" xmlns:a16="http://schemas.microsoft.com/office/drawing/2014/main" id="{3BD78B35-969B-46C9-A3C0-B491E8515334}"/>
                  </a:ext>
                </a:extLst>
              </p:cNvPr>
              <p:cNvSpPr txBox="1">
                <a:spLocks noChangeArrowheads="1"/>
              </p:cNvSpPr>
              <p:nvPr/>
            </p:nvSpPr>
            <p:spPr bwMode="gray">
              <a:xfrm>
                <a:off x="1204" y="1836"/>
                <a:ext cx="179" cy="25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zh-CN" sz="1400" dirty="0">
                    <a:solidFill>
                      <a:schemeClr val="bg1"/>
                    </a:solidFill>
                  </a:rPr>
                  <a:t>1</a:t>
                </a:r>
              </a:p>
            </p:txBody>
          </p:sp>
          <p:sp>
            <p:nvSpPr>
              <p:cNvPr id="25" name="Text Box 22">
                <a:extLst>
                  <a:ext uri="{FF2B5EF4-FFF2-40B4-BE49-F238E27FC236}">
                    <a16:creationId xmlns="" xmlns:a16="http://schemas.microsoft.com/office/drawing/2014/main" id="{3D3B2E35-F35F-4889-B874-7F6C550F4BCF}"/>
                  </a:ext>
                </a:extLst>
              </p:cNvPr>
              <p:cNvSpPr txBox="1">
                <a:spLocks noChangeArrowheads="1"/>
              </p:cNvSpPr>
              <p:nvPr/>
            </p:nvSpPr>
            <p:spPr bwMode="auto">
              <a:xfrm>
                <a:off x="624" y="2106"/>
                <a:ext cx="1344" cy="164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25000"/>
                  </a:lnSpc>
                  <a:buFont typeface="Arial" charset="0"/>
                  <a:buNone/>
                </a:pPr>
                <a:r>
                  <a:rPr lang="zh-CN" altLang="en-US" sz="2000" b="1" dirty="0" smtClean="0">
                    <a:solidFill>
                      <a:srgbClr val="00478B"/>
                    </a:solidFill>
                    <a:latin typeface="黑体" pitchFamily="49" charset="-122"/>
                    <a:ea typeface="黑体" pitchFamily="49" charset="-122"/>
                  </a:rPr>
                  <a:t>一</a:t>
                </a:r>
                <a:r>
                  <a:rPr lang="zh-CN" altLang="en-US" sz="2000" b="1" dirty="0">
                    <a:solidFill>
                      <a:srgbClr val="00478B"/>
                    </a:solidFill>
                    <a:latin typeface="黑体" pitchFamily="49" charset="-122"/>
                    <a:ea typeface="黑体" pitchFamily="49" charset="-122"/>
                  </a:rPr>
                  <a:t>种是国家机关发布的法规式文件，具有法令的效用，由有关会议批准通过。</a:t>
                </a:r>
              </a:p>
            </p:txBody>
          </p:sp>
        </p:grpSp>
        <p:sp>
          <p:nvSpPr>
            <p:cNvPr id="18" name="Text Box 23">
              <a:extLst>
                <a:ext uri="{FF2B5EF4-FFF2-40B4-BE49-F238E27FC236}">
                  <a16:creationId xmlns="" xmlns:a16="http://schemas.microsoft.com/office/drawing/2014/main" id="{EB03CA32-C257-4574-B4D5-9E805895F01F}"/>
                </a:ext>
              </a:extLst>
            </p:cNvPr>
            <p:cNvSpPr txBox="1">
              <a:spLocks noChangeArrowheads="1"/>
            </p:cNvSpPr>
            <p:nvPr/>
          </p:nvSpPr>
          <p:spPr bwMode="auto">
            <a:xfrm>
              <a:off x="2208" y="2070"/>
              <a:ext cx="1344" cy="164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25000"/>
                </a:lnSpc>
                <a:buFont typeface="Arial" charset="0"/>
                <a:buNone/>
              </a:pPr>
              <a:r>
                <a:rPr lang="zh-CN" altLang="en-US" sz="2000" b="1" dirty="0" smtClean="0">
                  <a:solidFill>
                    <a:srgbClr val="00478B"/>
                  </a:solidFill>
                  <a:latin typeface="黑体" pitchFamily="49" charset="-122"/>
                  <a:ea typeface="黑体" pitchFamily="49" charset="-122"/>
                </a:rPr>
                <a:t>一</a:t>
              </a:r>
              <a:r>
                <a:rPr lang="zh-CN" altLang="en-US" sz="2000" b="1" dirty="0">
                  <a:solidFill>
                    <a:srgbClr val="00478B"/>
                  </a:solidFill>
                  <a:latin typeface="黑体" pitchFamily="49" charset="-122"/>
                  <a:ea typeface="黑体" pitchFamily="49" charset="-122"/>
                </a:rPr>
                <a:t>种是机关或团体内部规定的道德规范和行为准则，要求所属工作人员严格遵守。</a:t>
              </a:r>
            </a:p>
          </p:txBody>
        </p:sp>
        <p:sp>
          <p:nvSpPr>
            <p:cNvPr id="19" name="Text Box 24">
              <a:extLst>
                <a:ext uri="{FF2B5EF4-FFF2-40B4-BE49-F238E27FC236}">
                  <a16:creationId xmlns="" xmlns:a16="http://schemas.microsoft.com/office/drawing/2014/main" id="{3E1D9259-F1E2-4F82-B58E-70DA08376755}"/>
                </a:ext>
              </a:extLst>
            </p:cNvPr>
            <p:cNvSpPr txBox="1">
              <a:spLocks noChangeArrowheads="1"/>
            </p:cNvSpPr>
            <p:nvPr/>
          </p:nvSpPr>
          <p:spPr bwMode="auto">
            <a:xfrm>
              <a:off x="3769" y="2062"/>
              <a:ext cx="1344" cy="169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25000"/>
                </a:lnSpc>
                <a:spcBef>
                  <a:spcPct val="0"/>
                </a:spcBef>
                <a:buFontTx/>
                <a:buNone/>
              </a:pPr>
              <a:r>
                <a:rPr lang="zh-CN" altLang="en-US" sz="2000" b="1" dirty="0" smtClean="0">
                  <a:solidFill>
                    <a:srgbClr val="00478B"/>
                  </a:solidFill>
                  <a:latin typeface="黑体" pitchFamily="49" charset="-122"/>
                  <a:ea typeface="黑体" pitchFamily="49" charset="-122"/>
                </a:rPr>
                <a:t>一</a:t>
              </a:r>
              <a:r>
                <a:rPr lang="zh-CN" altLang="en-US" sz="2000" b="1" dirty="0">
                  <a:solidFill>
                    <a:srgbClr val="00478B"/>
                  </a:solidFill>
                  <a:latin typeface="黑体" pitchFamily="49" charset="-122"/>
                  <a:ea typeface="黑体" pitchFamily="49" charset="-122"/>
                </a:rPr>
                <a:t>种是企事业单位为加强经济管理、生产操作、学习研究而制定的</a:t>
              </a:r>
              <a:r>
                <a:rPr lang="zh-CN" altLang="en-US" sz="2000" b="1" dirty="0" smtClean="0">
                  <a:solidFill>
                    <a:srgbClr val="00478B"/>
                  </a:solidFill>
                  <a:latin typeface="黑体" pitchFamily="49" charset="-122"/>
                  <a:ea typeface="黑体" pitchFamily="49" charset="-122"/>
                </a:rPr>
                <a:t>规章制度。</a:t>
              </a:r>
              <a:endParaRPr lang="en-US" altLang="zh-CN" sz="2000" dirty="0">
                <a:solidFill>
                  <a:srgbClr val="000000"/>
                </a:solidFill>
              </a:endParaRPr>
            </a:p>
          </p:txBody>
        </p:sp>
      </p:grpSp>
      <p:sp>
        <p:nvSpPr>
          <p:cNvPr id="26" name="Text Box 21">
            <a:extLst>
              <a:ext uri="{FF2B5EF4-FFF2-40B4-BE49-F238E27FC236}">
                <a16:creationId xmlns="" xmlns:a16="http://schemas.microsoft.com/office/drawing/2014/main" id="{5267FA52-531A-4D39-8D70-F394C9C47920}"/>
              </a:ext>
            </a:extLst>
          </p:cNvPr>
          <p:cNvSpPr txBox="1">
            <a:spLocks noChangeArrowheads="1"/>
          </p:cNvSpPr>
          <p:nvPr/>
        </p:nvSpPr>
        <p:spPr bwMode="gray">
          <a:xfrm>
            <a:off x="4427984" y="2432262"/>
            <a:ext cx="284052"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zh-CN" sz="1400" dirty="0">
                <a:solidFill>
                  <a:schemeClr val="bg1"/>
                </a:solidFill>
              </a:rPr>
              <a:t>2</a:t>
            </a:r>
          </a:p>
        </p:txBody>
      </p:sp>
      <p:sp>
        <p:nvSpPr>
          <p:cNvPr id="27" name="Text Box 21">
            <a:extLst>
              <a:ext uri="{FF2B5EF4-FFF2-40B4-BE49-F238E27FC236}">
                <a16:creationId xmlns="" xmlns:a16="http://schemas.microsoft.com/office/drawing/2014/main" id="{A05DC3B0-A6AB-4E4F-B51F-961E140C0ED7}"/>
              </a:ext>
            </a:extLst>
          </p:cNvPr>
          <p:cNvSpPr txBox="1">
            <a:spLocks noChangeArrowheads="1"/>
          </p:cNvSpPr>
          <p:nvPr/>
        </p:nvSpPr>
        <p:spPr bwMode="gray">
          <a:xfrm>
            <a:off x="6937742" y="2449258"/>
            <a:ext cx="284052"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zh-CN" sz="1400" dirty="0">
                <a:solidFill>
                  <a:schemeClr val="bg1"/>
                </a:solidFill>
              </a:rPr>
              <a:t>3</a:t>
            </a:r>
          </a:p>
        </p:txBody>
      </p:sp>
    </p:spTree>
    <p:extLst>
      <p:ext uri="{BB962C8B-B14F-4D97-AF65-F5344CB8AC3E}">
        <p14:creationId xmlns="" xmlns:p14="http://schemas.microsoft.com/office/powerpoint/2010/main" val="3756306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50"/>
                                        <p:tgtEl>
                                          <p:spTgt spid="2"/>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circle(in)">
                                      <p:cBhvr>
                                        <p:cTn id="10" dur="250"/>
                                        <p:tgtEl>
                                          <p:spTgt spid="26"/>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27"/>
                                        </p:tgtEl>
                                        <p:attrNameLst>
                                          <p:attrName>style.visibility</p:attrName>
                                        </p:attrNameLst>
                                      </p:cBhvr>
                                      <p:to>
                                        <p:strVal val="visible"/>
                                      </p:to>
                                    </p:set>
                                    <p:animEffect transition="in" filter="circle(in)">
                                      <p:cBhvr>
                                        <p:cTn id="13" dur="25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副标题 2"/>
          <p:cNvSpPr>
            <a:spLocks/>
          </p:cNvSpPr>
          <p:nvPr/>
        </p:nvSpPr>
        <p:spPr bwMode="auto">
          <a:xfrm>
            <a:off x="396180" y="627535"/>
            <a:ext cx="8496300" cy="720080"/>
          </a:xfrm>
          <a:prstGeom prst="rect">
            <a:avLst/>
          </a:prstGeom>
          <a:noFill/>
          <a:ln w="9525">
            <a:noFill/>
            <a:miter lim="800000"/>
            <a:headEnd/>
            <a:tailEnd/>
          </a:ln>
        </p:spPr>
        <p:txBody>
          <a:bodyPr/>
          <a:lstStyle/>
          <a:p>
            <a:pPr>
              <a:buFont typeface="Arial" charset="0"/>
              <a:buNone/>
            </a:pPr>
            <a:r>
              <a:rPr lang="zh-CN" altLang="en-US" sz="2800" b="1" dirty="0">
                <a:solidFill>
                  <a:srgbClr val="00478B"/>
                </a:solidFill>
                <a:latin typeface="黑体" pitchFamily="49" charset="-122"/>
                <a:ea typeface="黑体" pitchFamily="49" charset="-122"/>
              </a:rPr>
              <a:t>三、制度及其写法</a:t>
            </a:r>
          </a:p>
        </p:txBody>
      </p:sp>
      <p:sp>
        <p:nvSpPr>
          <p:cNvPr id="29699" name="AutoShape 11"/>
          <p:cNvSpPr>
            <a:spLocks noChangeArrowheads="1"/>
          </p:cNvSpPr>
          <p:nvPr/>
        </p:nvSpPr>
        <p:spPr bwMode="auto">
          <a:xfrm>
            <a:off x="395289" y="1285867"/>
            <a:ext cx="8353425" cy="3214709"/>
          </a:xfrm>
          <a:prstGeom prst="roundRect">
            <a:avLst>
              <a:gd name="adj" fmla="val 16667"/>
            </a:avLst>
          </a:prstGeom>
          <a:solidFill>
            <a:schemeClr val="accent5">
              <a:lumMod val="40000"/>
              <a:lumOff val="60000"/>
              <a:alpha val="47842"/>
            </a:schemeClr>
          </a:solidFill>
          <a:ln w="38100">
            <a:solidFill>
              <a:srgbClr val="FF9900"/>
            </a:solidFill>
            <a:prstDash val="dash"/>
            <a:round/>
            <a:headEnd/>
            <a:tailEnd/>
          </a:ln>
        </p:spPr>
        <p:txBody>
          <a:bodyPr anchor="t"/>
          <a:lstStyle/>
          <a:p>
            <a:pPr indent="648000">
              <a:lnSpc>
                <a:spcPct val="130000"/>
              </a:lnSpc>
              <a:buFont typeface="Arial" charset="0"/>
              <a:buNone/>
            </a:pPr>
            <a:r>
              <a:rPr lang="zh-CN" altLang="en-US" sz="2400" b="1" dirty="0">
                <a:solidFill>
                  <a:srgbClr val="00478B"/>
                </a:solidFill>
                <a:latin typeface="黑体" pitchFamily="49" charset="-122"/>
                <a:ea typeface="黑体" pitchFamily="49" charset="-122"/>
              </a:rPr>
              <a:t>（一）制度的概念</a:t>
            </a:r>
          </a:p>
          <a:p>
            <a:pPr indent="648000">
              <a:lnSpc>
                <a:spcPct val="130000"/>
              </a:lnSpc>
              <a:buFont typeface="Arial" charset="0"/>
              <a:buNone/>
            </a:pPr>
            <a:r>
              <a:rPr lang="zh-CN" altLang="en-US" sz="2400" b="1" dirty="0">
                <a:solidFill>
                  <a:srgbClr val="00478B"/>
                </a:solidFill>
                <a:latin typeface="黑体" pitchFamily="49" charset="-122"/>
                <a:ea typeface="黑体" pitchFamily="49" charset="-122"/>
              </a:rPr>
              <a:t>公务文书中的制度，是党政机关、企事业单位、社会团体等为加强某一部门工作的管理和严格组织纪律而制定的要求有关人员共同遵守的规定性公文。</a:t>
            </a:r>
            <a:endParaRPr lang="en-US" altLang="zh-CN" sz="2400" b="1" dirty="0">
              <a:solidFill>
                <a:srgbClr val="00478B"/>
              </a:solidFill>
              <a:latin typeface="黑体" pitchFamily="49" charset="-122"/>
              <a:ea typeface="黑体" pitchFamily="49" charset="-122"/>
            </a:endParaRPr>
          </a:p>
          <a:p>
            <a:pPr indent="648000">
              <a:lnSpc>
                <a:spcPct val="130000"/>
              </a:lnSpc>
              <a:buFont typeface="Arial" charset="0"/>
              <a:buNone/>
            </a:pPr>
            <a:r>
              <a:rPr lang="zh-CN" altLang="en-US" sz="2400" b="1" dirty="0">
                <a:solidFill>
                  <a:srgbClr val="00478B"/>
                </a:solidFill>
                <a:latin typeface="黑体" pitchFamily="49" charset="-122"/>
                <a:ea typeface="黑体" pitchFamily="49" charset="-122"/>
              </a:rPr>
              <a:t>如工作制度、财务制度、作息制度</a:t>
            </a:r>
            <a:r>
              <a:rPr lang="zh-CN" altLang="en-US" sz="2400" b="1" dirty="0" smtClean="0">
                <a:solidFill>
                  <a:srgbClr val="00478B"/>
                </a:solidFill>
                <a:latin typeface="黑体" pitchFamily="49" charset="-122"/>
                <a:ea typeface="黑体" pitchFamily="49" charset="-122"/>
              </a:rPr>
              <a:t>、保密制度、教学</a:t>
            </a:r>
            <a:r>
              <a:rPr lang="zh-CN" altLang="en-US" sz="2400" b="1" dirty="0">
                <a:solidFill>
                  <a:srgbClr val="00478B"/>
                </a:solidFill>
                <a:latin typeface="黑体" pitchFamily="49" charset="-122"/>
                <a:ea typeface="黑体" pitchFamily="49" charset="-122"/>
              </a:rPr>
              <a:t>制度、卫生安全制度等。</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AutoShape 11"/>
          <p:cNvSpPr>
            <a:spLocks noChangeArrowheads="1"/>
          </p:cNvSpPr>
          <p:nvPr/>
        </p:nvSpPr>
        <p:spPr bwMode="auto">
          <a:xfrm>
            <a:off x="395289" y="1491630"/>
            <a:ext cx="8353425" cy="1566175"/>
          </a:xfrm>
          <a:prstGeom prst="roundRect">
            <a:avLst>
              <a:gd name="adj" fmla="val 16667"/>
            </a:avLst>
          </a:prstGeom>
          <a:solidFill>
            <a:srgbClr val="FFFFFF">
              <a:alpha val="47842"/>
            </a:srgbClr>
          </a:solidFill>
          <a:ln w="38100">
            <a:solidFill>
              <a:srgbClr val="FF9900"/>
            </a:solidFill>
            <a:prstDash val="dash"/>
            <a:round/>
            <a:headEnd/>
            <a:tailEnd/>
          </a:ln>
        </p:spPr>
        <p:txBody>
          <a:bodyPr anchor="t"/>
          <a:lstStyle/>
          <a:p>
            <a:pPr indent="504000">
              <a:lnSpc>
                <a:spcPct val="110000"/>
              </a:lnSpc>
              <a:buFont typeface="Arial" charset="0"/>
              <a:buNone/>
            </a:pPr>
            <a:r>
              <a:rPr lang="en-US" altLang="zh-CN" sz="2000" b="1" dirty="0">
                <a:solidFill>
                  <a:srgbClr val="00478B"/>
                </a:solidFill>
                <a:latin typeface="黑体" pitchFamily="49" charset="-122"/>
                <a:ea typeface="黑体" pitchFamily="49" charset="-122"/>
              </a:rPr>
              <a:t>1</a:t>
            </a:r>
            <a:r>
              <a:rPr lang="en-US" altLang="zh-CN" sz="2000" b="1" dirty="0" smtClean="0">
                <a:solidFill>
                  <a:srgbClr val="00478B"/>
                </a:solidFill>
                <a:latin typeface="黑体" pitchFamily="49" charset="-122"/>
                <a:ea typeface="黑体" pitchFamily="49" charset="-122"/>
              </a:rPr>
              <a:t>. </a:t>
            </a:r>
            <a:r>
              <a:rPr lang="zh-CN" altLang="en-US" sz="2000" b="1" dirty="0" smtClean="0">
                <a:solidFill>
                  <a:srgbClr val="FF0000"/>
                </a:solidFill>
                <a:latin typeface="黑体" pitchFamily="49" charset="-122"/>
                <a:ea typeface="黑体" pitchFamily="49" charset="-122"/>
              </a:rPr>
              <a:t>标题</a:t>
            </a:r>
            <a:endParaRPr lang="zh-CN" altLang="en-US" sz="2000" b="1" dirty="0">
              <a:solidFill>
                <a:srgbClr val="FF0000"/>
              </a:solidFill>
              <a:latin typeface="黑体" pitchFamily="49" charset="-122"/>
              <a:ea typeface="黑体" pitchFamily="49" charset="-122"/>
            </a:endParaRPr>
          </a:p>
          <a:p>
            <a:pPr indent="504000">
              <a:lnSpc>
                <a:spcPct val="110000"/>
              </a:lnSpc>
              <a:buFont typeface="Arial" charset="0"/>
              <a:buNone/>
            </a:pPr>
            <a:r>
              <a:rPr lang="zh-CN" altLang="en-US" sz="2000" b="1" dirty="0">
                <a:solidFill>
                  <a:srgbClr val="00478B"/>
                </a:solidFill>
                <a:latin typeface="黑体" pitchFamily="49" charset="-122"/>
                <a:ea typeface="黑体" pitchFamily="49" charset="-122"/>
              </a:rPr>
              <a:t>由制定单位、工作内容、文种三部分组成。</a:t>
            </a:r>
          </a:p>
          <a:p>
            <a:pPr indent="504000">
              <a:lnSpc>
                <a:spcPct val="110000"/>
              </a:lnSpc>
              <a:buFont typeface="Arial" charset="0"/>
              <a:buNone/>
            </a:pPr>
            <a:r>
              <a:rPr lang="zh-CN" altLang="en-US" sz="2000" b="1" dirty="0">
                <a:solidFill>
                  <a:srgbClr val="00478B"/>
                </a:solidFill>
                <a:latin typeface="黑体" pitchFamily="49" charset="-122"/>
                <a:ea typeface="黑体" pitchFamily="49" charset="-122"/>
              </a:rPr>
              <a:t>例如：天津大学某某学院值班制度。有些制度标题中不写制定单位，而将它写在落款处。（避免标题太长）</a:t>
            </a:r>
          </a:p>
        </p:txBody>
      </p:sp>
      <p:sp>
        <p:nvSpPr>
          <p:cNvPr id="2" name="矩形 1">
            <a:extLst>
              <a:ext uri="{FF2B5EF4-FFF2-40B4-BE49-F238E27FC236}">
                <a16:creationId xmlns="" xmlns:a16="http://schemas.microsoft.com/office/drawing/2014/main" id="{91816D11-A39B-4B25-8D4A-40EC548CD758}"/>
              </a:ext>
            </a:extLst>
          </p:cNvPr>
          <p:cNvSpPr/>
          <p:nvPr/>
        </p:nvSpPr>
        <p:spPr>
          <a:xfrm>
            <a:off x="323528" y="627534"/>
            <a:ext cx="8424936" cy="837152"/>
          </a:xfrm>
          <a:prstGeom prst="rect">
            <a:avLst/>
          </a:prstGeom>
        </p:spPr>
        <p:txBody>
          <a:bodyPr wrap="square">
            <a:spAutoFit/>
          </a:bodyPr>
          <a:lstStyle/>
          <a:p>
            <a:pPr indent="648000">
              <a:lnSpc>
                <a:spcPct val="110000"/>
              </a:lnSpc>
              <a:buFont typeface="Arial" charset="0"/>
              <a:buNone/>
            </a:pPr>
            <a:r>
              <a:rPr lang="zh-CN" altLang="en-US" sz="2400" b="1" dirty="0">
                <a:solidFill>
                  <a:srgbClr val="00478B"/>
                </a:solidFill>
                <a:latin typeface="黑体" pitchFamily="49" charset="-122"/>
                <a:ea typeface="黑体" pitchFamily="49" charset="-122"/>
              </a:rPr>
              <a:t>（二）制度的写法</a:t>
            </a:r>
          </a:p>
          <a:p>
            <a:pPr indent="504000">
              <a:lnSpc>
                <a:spcPct val="110000"/>
              </a:lnSpc>
              <a:buFont typeface="Arial" charset="0"/>
              <a:buNone/>
            </a:pPr>
            <a:r>
              <a:rPr lang="zh-CN" altLang="en-US" sz="2000" b="1" dirty="0">
                <a:solidFill>
                  <a:srgbClr val="00478B"/>
                </a:solidFill>
                <a:latin typeface="黑体" pitchFamily="49" charset="-122"/>
                <a:ea typeface="黑体" pitchFamily="49" charset="-122"/>
              </a:rPr>
              <a:t>条文式：把制度内容分条款逐一写出</a:t>
            </a:r>
            <a:r>
              <a:rPr lang="zh-CN" altLang="en-US" sz="2000" b="1" dirty="0" smtClean="0">
                <a:solidFill>
                  <a:srgbClr val="00478B"/>
                </a:solidFill>
                <a:latin typeface="黑体" pitchFamily="49" charset="-122"/>
                <a:ea typeface="黑体" pitchFamily="49" charset="-122"/>
              </a:rPr>
              <a:t>，可</a:t>
            </a:r>
            <a:r>
              <a:rPr lang="zh-CN" altLang="en-US" sz="2000" b="1" dirty="0">
                <a:solidFill>
                  <a:srgbClr val="00478B"/>
                </a:solidFill>
                <a:latin typeface="黑体" pitchFamily="49" charset="-122"/>
                <a:ea typeface="黑体" pitchFamily="49" charset="-122"/>
              </a:rPr>
              <a:t>分为标题、正文、</a:t>
            </a:r>
            <a:r>
              <a:rPr lang="zh-CN" altLang="en-US" sz="2000" b="1" dirty="0" smtClean="0">
                <a:solidFill>
                  <a:srgbClr val="00478B"/>
                </a:solidFill>
                <a:latin typeface="黑体" pitchFamily="49" charset="-122"/>
                <a:ea typeface="黑体" pitchFamily="49" charset="-122"/>
              </a:rPr>
              <a:t>结尾。</a:t>
            </a:r>
            <a:endParaRPr lang="zh-CN" altLang="en-US" sz="2000" b="1" dirty="0">
              <a:solidFill>
                <a:srgbClr val="00478B"/>
              </a:solidFill>
              <a:latin typeface="黑体" pitchFamily="49" charset="-122"/>
              <a:ea typeface="黑体" pitchFamily="49" charset="-122"/>
            </a:endParaRPr>
          </a:p>
        </p:txBody>
      </p:sp>
      <p:sp>
        <p:nvSpPr>
          <p:cNvPr id="4" name="AutoShape 11">
            <a:extLst>
              <a:ext uri="{FF2B5EF4-FFF2-40B4-BE49-F238E27FC236}">
                <a16:creationId xmlns="" xmlns:a16="http://schemas.microsoft.com/office/drawing/2014/main" id="{E47EAAEB-0C39-4637-B2AA-DAB68E261EB0}"/>
              </a:ext>
            </a:extLst>
          </p:cNvPr>
          <p:cNvSpPr>
            <a:spLocks noChangeArrowheads="1"/>
          </p:cNvSpPr>
          <p:nvPr/>
        </p:nvSpPr>
        <p:spPr bwMode="auto">
          <a:xfrm>
            <a:off x="395289" y="3273829"/>
            <a:ext cx="8353425" cy="1728191"/>
          </a:xfrm>
          <a:prstGeom prst="roundRect">
            <a:avLst>
              <a:gd name="adj" fmla="val 16667"/>
            </a:avLst>
          </a:prstGeom>
          <a:solidFill>
            <a:srgbClr val="FFFFFF">
              <a:alpha val="47842"/>
            </a:srgbClr>
          </a:solidFill>
          <a:ln w="38100">
            <a:solidFill>
              <a:srgbClr val="FF9900"/>
            </a:solidFill>
            <a:prstDash val="dash"/>
            <a:round/>
            <a:headEnd/>
            <a:tailEnd/>
          </a:ln>
        </p:spPr>
        <p:txBody>
          <a:bodyPr anchor="t"/>
          <a:lstStyle/>
          <a:p>
            <a:pPr indent="504000">
              <a:lnSpc>
                <a:spcPct val="110000"/>
              </a:lnSpc>
              <a:buFont typeface="Arial" charset="0"/>
              <a:buNone/>
            </a:pPr>
            <a:r>
              <a:rPr lang="en-US" altLang="zh-CN" sz="2000" b="1" dirty="0">
                <a:solidFill>
                  <a:srgbClr val="00478B"/>
                </a:solidFill>
                <a:latin typeface="黑体" pitchFamily="49" charset="-122"/>
                <a:ea typeface="黑体" pitchFamily="49" charset="-122"/>
              </a:rPr>
              <a:t>2</a:t>
            </a:r>
            <a:r>
              <a:rPr lang="en-US" altLang="zh-CN" sz="2000" b="1" dirty="0" smtClean="0">
                <a:solidFill>
                  <a:srgbClr val="00478B"/>
                </a:solidFill>
                <a:latin typeface="黑体" pitchFamily="49" charset="-122"/>
                <a:ea typeface="黑体" pitchFamily="49" charset="-122"/>
              </a:rPr>
              <a:t>. </a:t>
            </a:r>
            <a:r>
              <a:rPr lang="zh-CN" altLang="en-US" sz="2000" b="1" dirty="0" smtClean="0">
                <a:solidFill>
                  <a:srgbClr val="FF0000"/>
                </a:solidFill>
                <a:latin typeface="黑体" pitchFamily="49" charset="-122"/>
                <a:ea typeface="黑体" pitchFamily="49" charset="-122"/>
              </a:rPr>
              <a:t>正文</a:t>
            </a:r>
            <a:r>
              <a:rPr lang="en-US" altLang="zh-CN" sz="2000" b="1" dirty="0">
                <a:solidFill>
                  <a:srgbClr val="00478B"/>
                </a:solidFill>
                <a:latin typeface="黑体" pitchFamily="49" charset="-122"/>
                <a:ea typeface="黑体" pitchFamily="49" charset="-122"/>
              </a:rPr>
              <a:t>——</a:t>
            </a:r>
            <a:r>
              <a:rPr lang="zh-CN" altLang="en-US" sz="2000" b="1" dirty="0">
                <a:solidFill>
                  <a:srgbClr val="00478B"/>
                </a:solidFill>
                <a:latin typeface="黑体" pitchFamily="49" charset="-122"/>
                <a:ea typeface="黑体" pitchFamily="49" charset="-122"/>
              </a:rPr>
              <a:t>写具体条文前可以加一小段引言，用于简要、概括地说明制定这项制度的根据、原因、目的等情况。接着逐条写出各项内容。单位内部的制度也可以不写引言，直接写条款。条文写完后</a:t>
            </a:r>
            <a:r>
              <a:rPr lang="zh-CN" altLang="en-US" sz="2000" b="1" dirty="0">
                <a:solidFill>
                  <a:srgbClr val="FF0000"/>
                </a:solidFill>
                <a:latin typeface="黑体" pitchFamily="49" charset="-122"/>
                <a:ea typeface="黑体" pitchFamily="49" charset="-122"/>
              </a:rPr>
              <a:t>必须</a:t>
            </a:r>
            <a:r>
              <a:rPr lang="zh-CN" altLang="en-US" sz="2000" b="1" dirty="0">
                <a:solidFill>
                  <a:srgbClr val="00478B"/>
                </a:solidFill>
                <a:latin typeface="黑体" pitchFamily="49" charset="-122"/>
                <a:ea typeface="黑体" pitchFamily="49" charset="-122"/>
              </a:rPr>
              <a:t>写明此项制度从什么日期执行。（注意：条款之间的逻辑关系）</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699"/>
                                        </p:tgtEl>
                                        <p:attrNameLst>
                                          <p:attrName>style.visibility</p:attrName>
                                        </p:attrNameLst>
                                      </p:cBhvr>
                                      <p:to>
                                        <p:strVal val="visible"/>
                                      </p:to>
                                    </p:set>
                                    <p:animEffect transition="in" filter="fade">
                                      <p:cBhvr>
                                        <p:cTn id="7" dur="250"/>
                                        <p:tgtEl>
                                          <p:spTgt spid="2969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250" fill="hold"/>
                                        <p:tgtEl>
                                          <p:spTgt spid="4"/>
                                        </p:tgtEl>
                                        <p:attrNameLst>
                                          <p:attrName>ppt_x</p:attrName>
                                        </p:attrNameLst>
                                      </p:cBhvr>
                                      <p:tavLst>
                                        <p:tav tm="0">
                                          <p:val>
                                            <p:strVal val="#ppt_x"/>
                                          </p:val>
                                        </p:tav>
                                        <p:tav tm="100000">
                                          <p:val>
                                            <p:strVal val="#ppt_x"/>
                                          </p:val>
                                        </p:tav>
                                      </p:tavLst>
                                    </p:anim>
                                    <p:anim calcmode="lin" valueType="num">
                                      <p:cBhvr additive="base">
                                        <p:cTn id="13" dur="25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animBg="1"/>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AutoShape 11"/>
          <p:cNvSpPr>
            <a:spLocks noChangeArrowheads="1"/>
          </p:cNvSpPr>
          <p:nvPr/>
        </p:nvSpPr>
        <p:spPr bwMode="auto">
          <a:xfrm>
            <a:off x="395289" y="843558"/>
            <a:ext cx="8353425" cy="2880320"/>
          </a:xfrm>
          <a:prstGeom prst="roundRect">
            <a:avLst>
              <a:gd name="adj" fmla="val 16667"/>
            </a:avLst>
          </a:prstGeom>
          <a:solidFill>
            <a:srgbClr val="FFFFFF">
              <a:alpha val="47842"/>
            </a:srgbClr>
          </a:solidFill>
          <a:ln w="38100">
            <a:solidFill>
              <a:srgbClr val="FF9900"/>
            </a:solidFill>
            <a:prstDash val="dash"/>
            <a:round/>
            <a:headEnd/>
            <a:tailEnd/>
          </a:ln>
        </p:spPr>
        <p:txBody>
          <a:bodyPr anchor="t"/>
          <a:lstStyle/>
          <a:p>
            <a:pPr indent="648000">
              <a:lnSpc>
                <a:spcPct val="114000"/>
              </a:lnSpc>
              <a:buFont typeface="Arial" charset="0"/>
              <a:buNone/>
            </a:pPr>
            <a:r>
              <a:rPr lang="en-US" altLang="zh-CN" sz="2400" b="1" dirty="0">
                <a:solidFill>
                  <a:srgbClr val="00478B"/>
                </a:solidFill>
                <a:latin typeface="黑体" pitchFamily="49" charset="-122"/>
                <a:ea typeface="黑体" pitchFamily="49" charset="-122"/>
              </a:rPr>
              <a:t>3.</a:t>
            </a:r>
            <a:r>
              <a:rPr lang="zh-CN" altLang="en-US" sz="2400" b="1" dirty="0">
                <a:solidFill>
                  <a:srgbClr val="00478B"/>
                </a:solidFill>
                <a:latin typeface="黑体" pitchFamily="49" charset="-122"/>
                <a:ea typeface="黑体" pitchFamily="49" charset="-122"/>
              </a:rPr>
              <a:t>结尾</a:t>
            </a:r>
          </a:p>
          <a:p>
            <a:pPr indent="648000">
              <a:lnSpc>
                <a:spcPct val="114000"/>
              </a:lnSpc>
              <a:buFont typeface="Arial" charset="0"/>
              <a:buNone/>
            </a:pPr>
            <a:r>
              <a:rPr lang="zh-CN" altLang="en-US" sz="2400" b="1" dirty="0" smtClean="0">
                <a:solidFill>
                  <a:srgbClr val="00478B"/>
                </a:solidFill>
                <a:latin typeface="黑体" pitchFamily="49" charset="-122"/>
                <a:ea typeface="黑体" pitchFamily="49" charset="-122"/>
              </a:rPr>
              <a:t>可</a:t>
            </a:r>
            <a:r>
              <a:rPr lang="zh-CN" altLang="en-US" sz="2400" b="1" dirty="0">
                <a:solidFill>
                  <a:srgbClr val="00478B"/>
                </a:solidFill>
                <a:latin typeface="黑体" pitchFamily="49" charset="-122"/>
                <a:ea typeface="黑体" pitchFamily="49" charset="-122"/>
              </a:rPr>
              <a:t>自然结束，写上制定单位、公布日期。</a:t>
            </a:r>
          </a:p>
          <a:p>
            <a:pPr indent="648000">
              <a:lnSpc>
                <a:spcPct val="114000"/>
              </a:lnSpc>
              <a:buFont typeface="Arial" charset="0"/>
              <a:buNone/>
            </a:pPr>
            <a:r>
              <a:rPr lang="zh-CN" altLang="en-US" sz="2400" b="1" dirty="0" smtClean="0">
                <a:solidFill>
                  <a:srgbClr val="00478B"/>
                </a:solidFill>
                <a:latin typeface="黑体" pitchFamily="49" charset="-122"/>
                <a:ea typeface="黑体" pitchFamily="49" charset="-122"/>
              </a:rPr>
              <a:t>单位内部的制度，公布时不必</a:t>
            </a:r>
            <a:r>
              <a:rPr lang="zh-CN" altLang="en-US" sz="2400" b="1" dirty="0">
                <a:solidFill>
                  <a:srgbClr val="00478B"/>
                </a:solidFill>
                <a:latin typeface="黑体" pitchFamily="49" charset="-122"/>
                <a:ea typeface="黑体" pitchFamily="49" charset="-122"/>
              </a:rPr>
              <a:t>盖章，</a:t>
            </a:r>
            <a:r>
              <a:rPr lang="zh-CN" altLang="en-US" sz="2400" b="1" dirty="0" smtClean="0">
                <a:solidFill>
                  <a:srgbClr val="00478B"/>
                </a:solidFill>
                <a:latin typeface="黑体" pitchFamily="49" charset="-122"/>
                <a:ea typeface="黑体" pitchFamily="49" charset="-122"/>
              </a:rPr>
              <a:t>如是政府</a:t>
            </a:r>
            <a:r>
              <a:rPr lang="zh-CN" altLang="en-US" sz="2400" b="1" dirty="0">
                <a:solidFill>
                  <a:srgbClr val="00478B"/>
                </a:solidFill>
                <a:latin typeface="黑体" pitchFamily="49" charset="-122"/>
                <a:ea typeface="黑体" pitchFamily="49" charset="-122"/>
              </a:rPr>
              <a:t>或一个系统的制度需广泛下发执行者，必须加盖公章，以增强其真实性和严肃性。</a:t>
            </a:r>
          </a:p>
          <a:p>
            <a:pPr indent="648000">
              <a:lnSpc>
                <a:spcPct val="114000"/>
              </a:lnSpc>
              <a:buFont typeface="Arial" charset="0"/>
              <a:buNone/>
            </a:pPr>
            <a:r>
              <a:rPr lang="zh-CN" altLang="en-US" sz="2400" b="1" dirty="0">
                <a:solidFill>
                  <a:srgbClr val="00478B"/>
                </a:solidFill>
                <a:latin typeface="黑体" pitchFamily="49" charset="-122"/>
                <a:ea typeface="黑体" pitchFamily="49" charset="-122"/>
              </a:rPr>
              <a:t>若是</a:t>
            </a:r>
            <a:r>
              <a:rPr lang="zh-CN" altLang="en-US" sz="2400" b="1" dirty="0">
                <a:solidFill>
                  <a:srgbClr val="FF0000"/>
                </a:solidFill>
                <a:latin typeface="黑体" pitchFamily="49" charset="-122"/>
                <a:ea typeface="黑体" pitchFamily="49" charset="-122"/>
              </a:rPr>
              <a:t>上墙制度</a:t>
            </a:r>
            <a:r>
              <a:rPr lang="zh-CN" altLang="en-US" sz="2400" b="1" dirty="0">
                <a:solidFill>
                  <a:srgbClr val="00478B"/>
                </a:solidFill>
                <a:latin typeface="黑体" pitchFamily="49" charset="-122"/>
                <a:ea typeface="黑体" pitchFamily="49" charset="-122"/>
              </a:rPr>
              <a:t>，还要注意文字的精炼。</a:t>
            </a:r>
            <a:endParaRPr lang="en-US" altLang="zh-CN" sz="2400" b="1" dirty="0">
              <a:solidFill>
                <a:srgbClr val="00478B"/>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副标题 2"/>
          <p:cNvSpPr>
            <a:spLocks/>
          </p:cNvSpPr>
          <p:nvPr/>
        </p:nvSpPr>
        <p:spPr bwMode="auto">
          <a:xfrm>
            <a:off x="395288" y="642925"/>
            <a:ext cx="8496300" cy="4212431"/>
          </a:xfrm>
          <a:prstGeom prst="rect">
            <a:avLst/>
          </a:prstGeom>
          <a:noFill/>
          <a:ln w="9525">
            <a:noFill/>
            <a:miter lim="800000"/>
            <a:headEnd/>
            <a:tailEnd/>
          </a:ln>
        </p:spPr>
        <p:txBody>
          <a:bodyPr/>
          <a:lstStyle/>
          <a:p>
            <a:pPr>
              <a:buFont typeface="Arial" charset="0"/>
              <a:buNone/>
            </a:pPr>
            <a:r>
              <a:rPr lang="zh-CN" altLang="en-US" sz="2800" b="1" dirty="0">
                <a:solidFill>
                  <a:srgbClr val="00478B"/>
                </a:solidFill>
                <a:latin typeface="黑体" pitchFamily="49" charset="-122"/>
                <a:ea typeface="黑体" pitchFamily="49" charset="-122"/>
              </a:rPr>
              <a:t>四、规定及其写法</a:t>
            </a:r>
          </a:p>
        </p:txBody>
      </p:sp>
      <p:sp>
        <p:nvSpPr>
          <p:cNvPr id="29699" name="AutoShape 11"/>
          <p:cNvSpPr>
            <a:spLocks noChangeArrowheads="1"/>
          </p:cNvSpPr>
          <p:nvPr/>
        </p:nvSpPr>
        <p:spPr bwMode="auto">
          <a:xfrm>
            <a:off x="395289" y="1394733"/>
            <a:ext cx="8353425" cy="2689185"/>
          </a:xfrm>
          <a:prstGeom prst="roundRect">
            <a:avLst>
              <a:gd name="adj" fmla="val 16667"/>
            </a:avLst>
          </a:prstGeom>
          <a:solidFill>
            <a:schemeClr val="accent5">
              <a:lumMod val="20000"/>
              <a:lumOff val="80000"/>
              <a:alpha val="47842"/>
            </a:schemeClr>
          </a:solidFill>
          <a:ln w="38100">
            <a:solidFill>
              <a:srgbClr val="FF9900"/>
            </a:solidFill>
            <a:prstDash val="dash"/>
            <a:round/>
            <a:headEnd/>
            <a:tailEnd/>
          </a:ln>
        </p:spPr>
        <p:txBody>
          <a:bodyPr anchor="ctr"/>
          <a:lstStyle/>
          <a:p>
            <a:pPr indent="648000">
              <a:lnSpc>
                <a:spcPct val="125000"/>
              </a:lnSpc>
              <a:buFont typeface="Arial" charset="0"/>
              <a:buNone/>
            </a:pPr>
            <a:r>
              <a:rPr lang="zh-CN" altLang="en-US" sz="2400" b="1" dirty="0">
                <a:solidFill>
                  <a:srgbClr val="00478B"/>
                </a:solidFill>
                <a:latin typeface="黑体" pitchFamily="49" charset="-122"/>
                <a:ea typeface="黑体" pitchFamily="49" charset="-122"/>
              </a:rPr>
              <a:t>（一）规定的概念</a:t>
            </a:r>
          </a:p>
          <a:p>
            <a:pPr indent="648000">
              <a:lnSpc>
                <a:spcPct val="125000"/>
              </a:lnSpc>
              <a:buFont typeface="Arial" charset="0"/>
              <a:buNone/>
            </a:pPr>
            <a:r>
              <a:rPr lang="zh-CN" altLang="en-US" sz="2400" b="1" dirty="0">
                <a:solidFill>
                  <a:srgbClr val="00478B"/>
                </a:solidFill>
                <a:latin typeface="黑体" pitchFamily="49" charset="-122"/>
                <a:ea typeface="黑体" pitchFamily="49" charset="-122"/>
              </a:rPr>
              <a:t>规定，是规范性公文中使用频率最高、范围最广的文种。它是党政机关、企事业单位、社会团体等针对特定范围内的工作和事务或专门问题制定的要求和规范，是一种具有强制性和约束力的法规性文件。</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副标题 2"/>
          <p:cNvSpPr>
            <a:spLocks/>
          </p:cNvSpPr>
          <p:nvPr/>
        </p:nvSpPr>
        <p:spPr bwMode="auto">
          <a:xfrm>
            <a:off x="395288" y="642925"/>
            <a:ext cx="8496300" cy="4212431"/>
          </a:xfrm>
          <a:prstGeom prst="rect">
            <a:avLst/>
          </a:prstGeom>
          <a:noFill/>
          <a:ln w="9525">
            <a:noFill/>
            <a:miter lim="800000"/>
            <a:headEnd/>
            <a:tailEnd/>
          </a:ln>
        </p:spPr>
        <p:txBody>
          <a:bodyPr/>
          <a:lstStyle/>
          <a:p>
            <a:pPr>
              <a:buFont typeface="Arial" charset="0"/>
              <a:buNone/>
            </a:pPr>
            <a:r>
              <a:rPr lang="zh-CN" altLang="en-US" sz="2800" b="1" dirty="0">
                <a:solidFill>
                  <a:srgbClr val="00478B"/>
                </a:solidFill>
                <a:latin typeface="黑体" pitchFamily="49" charset="-122"/>
                <a:ea typeface="黑体" pitchFamily="49" charset="-122"/>
              </a:rPr>
              <a:t>四、规定及其写法</a:t>
            </a:r>
          </a:p>
        </p:txBody>
      </p:sp>
      <p:sp>
        <p:nvSpPr>
          <p:cNvPr id="29699" name="AutoShape 11"/>
          <p:cNvSpPr>
            <a:spLocks noChangeArrowheads="1"/>
          </p:cNvSpPr>
          <p:nvPr/>
        </p:nvSpPr>
        <p:spPr bwMode="auto">
          <a:xfrm>
            <a:off x="395289" y="1178709"/>
            <a:ext cx="8353425" cy="3857652"/>
          </a:xfrm>
          <a:prstGeom prst="roundRect">
            <a:avLst>
              <a:gd name="adj" fmla="val 16667"/>
            </a:avLst>
          </a:prstGeom>
          <a:solidFill>
            <a:srgbClr val="FFFFFF">
              <a:alpha val="47842"/>
            </a:srgbClr>
          </a:solidFill>
          <a:ln w="38100">
            <a:solidFill>
              <a:srgbClr val="FF9900"/>
            </a:solidFill>
            <a:prstDash val="dash"/>
            <a:round/>
            <a:headEnd/>
            <a:tailEnd/>
          </a:ln>
        </p:spPr>
        <p:txBody>
          <a:bodyPr anchor="t"/>
          <a:lstStyle/>
          <a:p>
            <a:pPr indent="504000">
              <a:lnSpc>
                <a:spcPct val="120000"/>
              </a:lnSpc>
              <a:buFont typeface="Arial" charset="0"/>
              <a:buNone/>
            </a:pPr>
            <a:r>
              <a:rPr lang="zh-CN" altLang="en-US" sz="2400" b="1" dirty="0">
                <a:solidFill>
                  <a:srgbClr val="00478B"/>
                </a:solidFill>
                <a:latin typeface="黑体" pitchFamily="49" charset="-122"/>
                <a:ea typeface="黑体" pitchFamily="49" charset="-122"/>
              </a:rPr>
              <a:t>（二）规定的写法</a:t>
            </a:r>
          </a:p>
          <a:p>
            <a:pPr indent="504000">
              <a:lnSpc>
                <a:spcPct val="120000"/>
              </a:lnSpc>
              <a:buFont typeface="Arial" charset="0"/>
              <a:buNone/>
            </a:pPr>
            <a:r>
              <a:rPr lang="en-US" altLang="zh-CN" sz="2000" b="1" dirty="0" smtClean="0">
                <a:solidFill>
                  <a:srgbClr val="00478B"/>
                </a:solidFill>
                <a:latin typeface="黑体" pitchFamily="49" charset="-122"/>
                <a:ea typeface="黑体" pitchFamily="49" charset="-122"/>
              </a:rPr>
              <a:t>1. </a:t>
            </a:r>
            <a:r>
              <a:rPr lang="zh-CN" altLang="en-US" sz="2000" b="1" dirty="0" smtClean="0">
                <a:solidFill>
                  <a:srgbClr val="00478B"/>
                </a:solidFill>
                <a:latin typeface="黑体" pitchFamily="49" charset="-122"/>
                <a:ea typeface="黑体" pitchFamily="49" charset="-122"/>
              </a:rPr>
              <a:t>标题</a:t>
            </a:r>
            <a:r>
              <a:rPr lang="en-US" altLang="zh-CN" sz="2000" b="1" dirty="0">
                <a:solidFill>
                  <a:srgbClr val="00478B"/>
                </a:solidFill>
                <a:latin typeface="黑体" pitchFamily="49" charset="-122"/>
                <a:ea typeface="黑体" pitchFamily="49" charset="-122"/>
              </a:rPr>
              <a:t>——</a:t>
            </a:r>
            <a:r>
              <a:rPr lang="zh-CN" altLang="en-US" sz="2000" b="1" dirty="0">
                <a:solidFill>
                  <a:srgbClr val="00478B"/>
                </a:solidFill>
                <a:latin typeface="黑体" pitchFamily="49" charset="-122"/>
                <a:ea typeface="黑体" pitchFamily="49" charset="-122"/>
              </a:rPr>
              <a:t>由“制定单位</a:t>
            </a:r>
            <a:r>
              <a:rPr lang="en-US" altLang="zh-CN" sz="2000" b="1" dirty="0">
                <a:solidFill>
                  <a:srgbClr val="00478B"/>
                </a:solidFill>
                <a:latin typeface="黑体" pitchFamily="49" charset="-122"/>
                <a:ea typeface="黑体" pitchFamily="49" charset="-122"/>
              </a:rPr>
              <a:t>+</a:t>
            </a:r>
            <a:r>
              <a:rPr lang="zh-CN" altLang="en-US" sz="2000" b="1" dirty="0">
                <a:solidFill>
                  <a:srgbClr val="00478B"/>
                </a:solidFill>
                <a:latin typeface="黑体" pitchFamily="49" charset="-122"/>
                <a:ea typeface="黑体" pitchFamily="49" charset="-122"/>
              </a:rPr>
              <a:t>规定内容</a:t>
            </a:r>
            <a:r>
              <a:rPr lang="en-US" altLang="zh-CN" sz="2000" b="1" dirty="0">
                <a:solidFill>
                  <a:srgbClr val="00478B"/>
                </a:solidFill>
                <a:latin typeface="黑体" pitchFamily="49" charset="-122"/>
                <a:ea typeface="黑体" pitchFamily="49" charset="-122"/>
              </a:rPr>
              <a:t>+</a:t>
            </a:r>
            <a:r>
              <a:rPr lang="zh-CN" altLang="en-US" sz="2000" b="1" dirty="0">
                <a:solidFill>
                  <a:srgbClr val="00478B"/>
                </a:solidFill>
                <a:latin typeface="黑体" pitchFamily="49" charset="-122"/>
                <a:ea typeface="黑体" pitchFamily="49" charset="-122"/>
              </a:rPr>
              <a:t>规定”三部分组成。有些规定的标题中不写制定单位</a:t>
            </a:r>
            <a:r>
              <a:rPr lang="zh-CN" altLang="en-US" sz="2000" b="1" dirty="0" smtClean="0">
                <a:solidFill>
                  <a:srgbClr val="00478B"/>
                </a:solidFill>
                <a:latin typeface="黑体" pitchFamily="49" charset="-122"/>
                <a:ea typeface="黑体" pitchFamily="49" charset="-122"/>
              </a:rPr>
              <a:t>，写</a:t>
            </a:r>
            <a:r>
              <a:rPr lang="zh-CN" altLang="en-US" sz="2000" b="1" dirty="0">
                <a:solidFill>
                  <a:srgbClr val="00478B"/>
                </a:solidFill>
                <a:latin typeface="黑体" pitchFamily="49" charset="-122"/>
                <a:ea typeface="黑体" pitchFamily="49" charset="-122"/>
              </a:rPr>
              <a:t>在落款处</a:t>
            </a:r>
            <a:r>
              <a:rPr lang="zh-CN" altLang="en-US" sz="2000" b="1" dirty="0" smtClean="0">
                <a:solidFill>
                  <a:srgbClr val="00478B"/>
                </a:solidFill>
                <a:latin typeface="黑体" pitchFamily="49" charset="-122"/>
                <a:ea typeface="黑体" pitchFamily="49" charset="-122"/>
              </a:rPr>
              <a:t>。例如：</a:t>
            </a:r>
            <a:endParaRPr lang="en-US" altLang="zh-CN" sz="2000" b="1" dirty="0" smtClean="0">
              <a:solidFill>
                <a:srgbClr val="00478B"/>
              </a:solidFill>
              <a:latin typeface="黑体" pitchFamily="49" charset="-122"/>
              <a:ea typeface="黑体" pitchFamily="49" charset="-122"/>
            </a:endParaRPr>
          </a:p>
          <a:p>
            <a:pPr indent="504000">
              <a:lnSpc>
                <a:spcPct val="120000"/>
              </a:lnSpc>
              <a:buFont typeface="Arial" charset="0"/>
              <a:buNone/>
            </a:pPr>
            <a:r>
              <a:rPr lang="en-US" altLang="zh-CN" sz="2000" b="1" dirty="0" smtClean="0">
                <a:solidFill>
                  <a:srgbClr val="00478B"/>
                </a:solidFill>
                <a:latin typeface="黑体" pitchFamily="49" charset="-122"/>
                <a:ea typeface="黑体" pitchFamily="49" charset="-122"/>
              </a:rPr>
              <a:t>《</a:t>
            </a:r>
            <a:r>
              <a:rPr lang="zh-CN" altLang="en-US" sz="2000" b="1" dirty="0">
                <a:solidFill>
                  <a:srgbClr val="00478B"/>
                </a:solidFill>
                <a:latin typeface="黑体" pitchFamily="49" charset="-122"/>
                <a:ea typeface="黑体" pitchFamily="49" charset="-122"/>
              </a:rPr>
              <a:t>关于出版物上数字用法的试行规定</a:t>
            </a:r>
            <a:r>
              <a:rPr lang="en-US" altLang="zh-CN" sz="2000" b="1" dirty="0">
                <a:solidFill>
                  <a:srgbClr val="00478B"/>
                </a:solidFill>
                <a:latin typeface="黑体" pitchFamily="49" charset="-122"/>
                <a:ea typeface="黑体" pitchFamily="49" charset="-122"/>
              </a:rPr>
              <a:t>》</a:t>
            </a:r>
          </a:p>
          <a:p>
            <a:pPr indent="504000">
              <a:lnSpc>
                <a:spcPct val="120000"/>
              </a:lnSpc>
              <a:buFont typeface="Arial" charset="0"/>
              <a:buNone/>
            </a:pPr>
            <a:r>
              <a:rPr lang="en-US" altLang="zh-CN" sz="2000" b="1" dirty="0">
                <a:solidFill>
                  <a:srgbClr val="00478B"/>
                </a:solidFill>
                <a:latin typeface="黑体" pitchFamily="49" charset="-122"/>
                <a:ea typeface="黑体" pitchFamily="49" charset="-122"/>
              </a:rPr>
              <a:t>2</a:t>
            </a:r>
            <a:r>
              <a:rPr lang="en-US" altLang="zh-CN" sz="2000" b="1" dirty="0" smtClean="0">
                <a:solidFill>
                  <a:srgbClr val="00478B"/>
                </a:solidFill>
                <a:latin typeface="黑体" pitchFamily="49" charset="-122"/>
                <a:ea typeface="黑体" pitchFamily="49" charset="-122"/>
              </a:rPr>
              <a:t>. </a:t>
            </a:r>
            <a:r>
              <a:rPr lang="zh-CN" altLang="en-US" sz="2000" b="1" dirty="0" smtClean="0">
                <a:solidFill>
                  <a:srgbClr val="00478B"/>
                </a:solidFill>
                <a:latin typeface="黑体" pitchFamily="49" charset="-122"/>
                <a:ea typeface="黑体" pitchFamily="49" charset="-122"/>
              </a:rPr>
              <a:t>正文</a:t>
            </a:r>
            <a:r>
              <a:rPr lang="en-US" altLang="zh-CN" sz="2000" b="1" dirty="0">
                <a:solidFill>
                  <a:srgbClr val="00478B"/>
                </a:solidFill>
                <a:latin typeface="黑体" pitchFamily="49" charset="-122"/>
                <a:ea typeface="黑体" pitchFamily="49" charset="-122"/>
              </a:rPr>
              <a:t>——</a:t>
            </a:r>
            <a:r>
              <a:rPr lang="zh-CN" altLang="en-US" sz="2000" b="1" dirty="0">
                <a:solidFill>
                  <a:srgbClr val="00478B"/>
                </a:solidFill>
                <a:latin typeface="黑体" pitchFamily="49" charset="-122"/>
                <a:ea typeface="黑体" pitchFamily="49" charset="-122"/>
              </a:rPr>
              <a:t>一般用“序言</a:t>
            </a:r>
            <a:r>
              <a:rPr lang="en-US" altLang="zh-CN" sz="2000" b="1" dirty="0">
                <a:solidFill>
                  <a:srgbClr val="00478B"/>
                </a:solidFill>
                <a:latin typeface="黑体" pitchFamily="49" charset="-122"/>
                <a:ea typeface="黑体" pitchFamily="49" charset="-122"/>
              </a:rPr>
              <a:t>+</a:t>
            </a:r>
            <a:r>
              <a:rPr lang="zh-CN" altLang="en-US" sz="2000" b="1" dirty="0">
                <a:solidFill>
                  <a:srgbClr val="00478B"/>
                </a:solidFill>
                <a:latin typeface="黑体" pitchFamily="49" charset="-122"/>
                <a:ea typeface="黑体" pitchFamily="49" charset="-122"/>
              </a:rPr>
              <a:t>条款”的格式</a:t>
            </a:r>
          </a:p>
          <a:p>
            <a:pPr indent="504000">
              <a:lnSpc>
                <a:spcPct val="120000"/>
              </a:lnSpc>
              <a:buFont typeface="Arial" charset="0"/>
              <a:buNone/>
            </a:pPr>
            <a:r>
              <a:rPr lang="zh-CN" altLang="en-US" sz="2000" b="1" dirty="0">
                <a:solidFill>
                  <a:srgbClr val="FE1010"/>
                </a:solidFill>
                <a:latin typeface="黑体" pitchFamily="49" charset="-122"/>
                <a:ea typeface="黑体" pitchFamily="49" charset="-122"/>
              </a:rPr>
              <a:t>序言</a:t>
            </a:r>
            <a:r>
              <a:rPr lang="zh-CN" altLang="en-US" sz="2000" b="1" dirty="0">
                <a:solidFill>
                  <a:srgbClr val="00478B"/>
                </a:solidFill>
                <a:latin typeface="黑体" pitchFamily="49" charset="-122"/>
                <a:ea typeface="黑体" pitchFamily="49" charset="-122"/>
              </a:rPr>
              <a:t>：简述规定的目的或依据，常用“为了</a:t>
            </a:r>
            <a:r>
              <a:rPr lang="en-US" altLang="zh-CN" sz="2000" b="1" dirty="0">
                <a:solidFill>
                  <a:srgbClr val="00478B"/>
                </a:solidFill>
                <a:latin typeface="黑体" pitchFamily="49" charset="-122"/>
                <a:ea typeface="黑体" pitchFamily="49" charset="-122"/>
              </a:rPr>
              <a:t>……</a:t>
            </a:r>
            <a:r>
              <a:rPr lang="zh-CN" altLang="en-US" sz="2000" b="1" dirty="0">
                <a:solidFill>
                  <a:srgbClr val="00478B"/>
                </a:solidFill>
                <a:latin typeface="黑体" pitchFamily="49" charset="-122"/>
                <a:ea typeface="黑体" pitchFamily="49" charset="-122"/>
              </a:rPr>
              <a:t>特制定本规定”或“为了</a:t>
            </a:r>
            <a:r>
              <a:rPr lang="en-US" altLang="zh-CN" sz="2000" b="1" dirty="0">
                <a:solidFill>
                  <a:srgbClr val="00478B"/>
                </a:solidFill>
                <a:latin typeface="黑体" pitchFamily="49" charset="-122"/>
                <a:ea typeface="黑体" pitchFamily="49" charset="-122"/>
              </a:rPr>
              <a:t>……</a:t>
            </a:r>
            <a:r>
              <a:rPr lang="zh-CN" altLang="en-US" sz="2000" b="1" dirty="0">
                <a:solidFill>
                  <a:srgbClr val="00478B"/>
                </a:solidFill>
                <a:latin typeface="黑体" pitchFamily="49" charset="-122"/>
                <a:ea typeface="黑体" pitchFamily="49" charset="-122"/>
              </a:rPr>
              <a:t>根据</a:t>
            </a:r>
            <a:r>
              <a:rPr lang="en-US" altLang="zh-CN" sz="2000" b="1" dirty="0">
                <a:solidFill>
                  <a:srgbClr val="00478B"/>
                </a:solidFill>
                <a:latin typeface="黑体" pitchFamily="49" charset="-122"/>
                <a:ea typeface="黑体" pitchFamily="49" charset="-122"/>
              </a:rPr>
              <a:t>……</a:t>
            </a:r>
            <a:r>
              <a:rPr lang="zh-CN" altLang="en-US" sz="2000" b="1" dirty="0">
                <a:solidFill>
                  <a:srgbClr val="00478B"/>
                </a:solidFill>
                <a:latin typeface="黑体" pitchFamily="49" charset="-122"/>
                <a:ea typeface="黑体" pitchFamily="49" charset="-122"/>
              </a:rPr>
              <a:t>特制定本规定”的格式行文。</a:t>
            </a:r>
          </a:p>
          <a:p>
            <a:pPr indent="504000">
              <a:lnSpc>
                <a:spcPct val="120000"/>
              </a:lnSpc>
              <a:buFont typeface="Arial" charset="0"/>
              <a:buNone/>
            </a:pPr>
            <a:r>
              <a:rPr lang="zh-CN" altLang="en-US" sz="2000" b="1" dirty="0">
                <a:solidFill>
                  <a:srgbClr val="FE1010"/>
                </a:solidFill>
                <a:latin typeface="黑体" pitchFamily="49" charset="-122"/>
                <a:ea typeface="黑体" pitchFamily="49" charset="-122"/>
              </a:rPr>
              <a:t>条款</a:t>
            </a:r>
            <a:r>
              <a:rPr lang="zh-CN" altLang="en-US" sz="2000" b="1" dirty="0">
                <a:solidFill>
                  <a:srgbClr val="00478B"/>
                </a:solidFill>
                <a:latin typeface="黑体" pitchFamily="49" charset="-122"/>
                <a:ea typeface="黑体" pitchFamily="49" charset="-122"/>
              </a:rPr>
              <a:t>：规定内容一般由条款方式表达，规定的要求、使用范围及实施办法要写得细致具体。</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699"/>
                                        </p:tgtEl>
                                        <p:attrNameLst>
                                          <p:attrName>style.visibility</p:attrName>
                                        </p:attrNameLst>
                                      </p:cBhvr>
                                      <p:to>
                                        <p:strVal val="visible"/>
                                      </p:to>
                                    </p:set>
                                    <p:anim calcmode="lin" valueType="num">
                                      <p:cBhvr additive="base">
                                        <p:cTn id="7" dur="250" fill="hold"/>
                                        <p:tgtEl>
                                          <p:spTgt spid="29699"/>
                                        </p:tgtEl>
                                        <p:attrNameLst>
                                          <p:attrName>ppt_x</p:attrName>
                                        </p:attrNameLst>
                                      </p:cBhvr>
                                      <p:tavLst>
                                        <p:tav tm="0">
                                          <p:val>
                                            <p:strVal val="#ppt_x"/>
                                          </p:val>
                                        </p:tav>
                                        <p:tav tm="100000">
                                          <p:val>
                                            <p:strVal val="#ppt_x"/>
                                          </p:val>
                                        </p:tav>
                                      </p:tavLst>
                                    </p:anim>
                                    <p:anim calcmode="lin" valueType="num">
                                      <p:cBhvr additive="base">
                                        <p:cTn id="8" dur="250" fill="hold"/>
                                        <p:tgtEl>
                                          <p:spTgt spid="2969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3">
            <a:extLst>
              <a:ext uri="{FF2B5EF4-FFF2-40B4-BE49-F238E27FC236}">
                <a16:creationId xmlns="" xmlns:a16="http://schemas.microsoft.com/office/drawing/2014/main" id="{707F16C1-8094-44EE-B221-2E1E61A53D34}"/>
              </a:ext>
            </a:extLst>
          </p:cNvPr>
          <p:cNvSpPr>
            <a:spLocks noChangeArrowheads="1"/>
          </p:cNvSpPr>
          <p:nvPr/>
        </p:nvSpPr>
        <p:spPr bwMode="gray">
          <a:xfrm>
            <a:off x="3411539" y="1733755"/>
            <a:ext cx="2587625" cy="2512181"/>
          </a:xfrm>
          <a:prstGeom prst="roundRect">
            <a:avLst>
              <a:gd name="adj" fmla="val 4639"/>
            </a:avLst>
          </a:prstGeom>
          <a:gradFill rotWithShape="1">
            <a:gsLst>
              <a:gs pos="0">
                <a:srgbClr val="D7D7D7">
                  <a:gamma/>
                  <a:tint val="4314"/>
                  <a:invGamma/>
                </a:srgbClr>
              </a:gs>
              <a:gs pos="100000">
                <a:srgbClr val="D7D7D7"/>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pPr eaLnBrk="1" hangingPunct="1">
              <a:defRPr/>
            </a:pPr>
            <a:endParaRPr lang="zh-CN" altLang="en-US">
              <a:solidFill>
                <a:srgbClr val="000000"/>
              </a:solidFill>
              <a:latin typeface="Arial" charset="0"/>
              <a:ea typeface="+mn-ea"/>
            </a:endParaRPr>
          </a:p>
        </p:txBody>
      </p:sp>
      <p:sp>
        <p:nvSpPr>
          <p:cNvPr id="5" name="AutoShape 4">
            <a:extLst>
              <a:ext uri="{FF2B5EF4-FFF2-40B4-BE49-F238E27FC236}">
                <a16:creationId xmlns="" xmlns:a16="http://schemas.microsoft.com/office/drawing/2014/main" id="{35266737-6C4C-4921-80B5-D723D0AF89C1}"/>
              </a:ext>
            </a:extLst>
          </p:cNvPr>
          <p:cNvSpPr>
            <a:spLocks noChangeArrowheads="1"/>
          </p:cNvSpPr>
          <p:nvPr/>
        </p:nvSpPr>
        <p:spPr bwMode="gray">
          <a:xfrm>
            <a:off x="6175376" y="1733755"/>
            <a:ext cx="2587625" cy="2512181"/>
          </a:xfrm>
          <a:prstGeom prst="roundRect">
            <a:avLst>
              <a:gd name="adj" fmla="val 4639"/>
            </a:avLst>
          </a:prstGeom>
          <a:gradFill rotWithShape="1">
            <a:gsLst>
              <a:gs pos="0">
                <a:srgbClr val="D7D7D7">
                  <a:gamma/>
                  <a:tint val="4314"/>
                  <a:invGamma/>
                </a:srgbClr>
              </a:gs>
              <a:gs pos="100000">
                <a:srgbClr val="D7D7D7"/>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pPr eaLnBrk="1" hangingPunct="1">
              <a:defRPr/>
            </a:pPr>
            <a:endParaRPr lang="zh-CN" altLang="en-US">
              <a:solidFill>
                <a:srgbClr val="000000"/>
              </a:solidFill>
              <a:latin typeface="Arial" charset="0"/>
              <a:ea typeface="+mn-ea"/>
            </a:endParaRPr>
          </a:p>
        </p:txBody>
      </p:sp>
      <p:grpSp>
        <p:nvGrpSpPr>
          <p:cNvPr id="2" name="Group 5">
            <a:extLst>
              <a:ext uri="{FF2B5EF4-FFF2-40B4-BE49-F238E27FC236}">
                <a16:creationId xmlns="" xmlns:a16="http://schemas.microsoft.com/office/drawing/2014/main" id="{CA5E1E3D-F4FE-4451-B78E-E751E1FECBBB}"/>
              </a:ext>
            </a:extLst>
          </p:cNvPr>
          <p:cNvGrpSpPr>
            <a:grpSpLocks/>
          </p:cNvGrpSpPr>
          <p:nvPr/>
        </p:nvGrpSpPr>
        <p:grpSpPr bwMode="auto">
          <a:xfrm>
            <a:off x="6315075" y="1545637"/>
            <a:ext cx="2355850" cy="384338"/>
            <a:chOff x="3964" y="2071"/>
            <a:chExt cx="1484" cy="330"/>
          </a:xfrm>
        </p:grpSpPr>
        <p:sp>
          <p:nvSpPr>
            <p:cNvPr id="7" name="AutoShape 6">
              <a:extLst>
                <a:ext uri="{FF2B5EF4-FFF2-40B4-BE49-F238E27FC236}">
                  <a16:creationId xmlns="" xmlns:a16="http://schemas.microsoft.com/office/drawing/2014/main" id="{BE5938AC-1B2D-4928-97CA-35CE7F8BDD62}"/>
                </a:ext>
              </a:extLst>
            </p:cNvPr>
            <p:cNvSpPr>
              <a:spLocks noChangeArrowheads="1"/>
            </p:cNvSpPr>
            <p:nvPr/>
          </p:nvSpPr>
          <p:spPr bwMode="ltGray">
            <a:xfrm>
              <a:off x="3964" y="2071"/>
              <a:ext cx="1484" cy="330"/>
            </a:xfrm>
            <a:prstGeom prst="roundRect">
              <a:avLst>
                <a:gd name="adj" fmla="val 16667"/>
              </a:avLst>
            </a:prstGeom>
            <a:solidFill>
              <a:srgbClr val="FFC319"/>
            </a:solidFill>
            <a:ln w="38100" algn="ctr">
              <a:solidFill>
                <a:srgbClr val="FFFFFF">
                  <a:alpha val="70000"/>
                </a:srgbClr>
              </a:solidFill>
              <a:round/>
              <a:headEnd/>
              <a:tailEnd/>
            </a:ln>
            <a:effectLst/>
          </p:spPr>
          <p:txBody>
            <a:bodyPr wrap="none" anchor="ctr"/>
            <a:lstStyle/>
            <a:p>
              <a:pPr eaLnBrk="1" hangingPunct="1">
                <a:defRPr/>
              </a:pPr>
              <a:endParaRPr lang="zh-CN" altLang="en-US">
                <a:solidFill>
                  <a:srgbClr val="000000"/>
                </a:solidFill>
                <a:latin typeface="Arial" charset="0"/>
                <a:ea typeface="+mn-ea"/>
              </a:endParaRPr>
            </a:p>
          </p:txBody>
        </p:sp>
        <p:sp>
          <p:nvSpPr>
            <p:cNvPr id="8" name="AutoShape 7">
              <a:extLst>
                <a:ext uri="{FF2B5EF4-FFF2-40B4-BE49-F238E27FC236}">
                  <a16:creationId xmlns="" xmlns:a16="http://schemas.microsoft.com/office/drawing/2014/main" id="{270380B5-B6FD-422C-8313-6EF3824351A5}"/>
                </a:ext>
              </a:extLst>
            </p:cNvPr>
            <p:cNvSpPr>
              <a:spLocks noChangeArrowheads="1"/>
            </p:cNvSpPr>
            <p:nvPr/>
          </p:nvSpPr>
          <p:spPr bwMode="ltGray">
            <a:xfrm>
              <a:off x="3987" y="2091"/>
              <a:ext cx="1432" cy="134"/>
            </a:xfrm>
            <a:prstGeom prst="roundRect">
              <a:avLst>
                <a:gd name="adj" fmla="val 28356"/>
              </a:avLst>
            </a:prstGeom>
            <a:gradFill rotWithShape="1">
              <a:gsLst>
                <a:gs pos="0">
                  <a:srgbClr val="FFFFFF">
                    <a:alpha val="70000"/>
                  </a:srgbClr>
                </a:gs>
                <a:gs pos="100000">
                  <a:srgbClr val="FFC319">
                    <a:alpha val="70000"/>
                  </a:srgbClr>
                </a:gs>
              </a:gsLst>
              <a:lin ang="5400000" scaled="1"/>
            </a:gradFill>
            <a:ln w="9525" algn="ctr">
              <a:noFill/>
              <a:round/>
              <a:headEnd/>
              <a:tailEnd/>
            </a:ln>
            <a:effectLst/>
          </p:spPr>
          <p:txBody>
            <a:bodyPr wrap="none" anchor="ctr"/>
            <a:lstStyle/>
            <a:p>
              <a:pPr eaLnBrk="1" hangingPunct="1">
                <a:defRPr/>
              </a:pPr>
              <a:endParaRPr lang="zh-CN" altLang="en-US">
                <a:solidFill>
                  <a:srgbClr val="000000"/>
                </a:solidFill>
                <a:latin typeface="Arial" charset="0"/>
                <a:ea typeface="+mn-ea"/>
              </a:endParaRPr>
            </a:p>
          </p:txBody>
        </p:sp>
      </p:grpSp>
      <p:sp>
        <p:nvSpPr>
          <p:cNvPr id="9" name="Rectangle 8">
            <a:extLst>
              <a:ext uri="{FF2B5EF4-FFF2-40B4-BE49-F238E27FC236}">
                <a16:creationId xmlns="" xmlns:a16="http://schemas.microsoft.com/office/drawing/2014/main" id="{5A866870-E225-41D3-9C2A-2999289E1E93}"/>
              </a:ext>
            </a:extLst>
          </p:cNvPr>
          <p:cNvSpPr>
            <a:spLocks noChangeArrowheads="1"/>
          </p:cNvSpPr>
          <p:nvPr/>
        </p:nvSpPr>
        <p:spPr bwMode="black">
          <a:xfrm>
            <a:off x="7257206" y="1563638"/>
            <a:ext cx="470000"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zh-CN" sz="2000" b="1" dirty="0">
                <a:solidFill>
                  <a:srgbClr val="FFFFFF"/>
                </a:solidFill>
                <a:cs typeface="Arial" panose="020B0604020202020204" pitchFamily="34" charset="0"/>
              </a:rPr>
              <a:t>03</a:t>
            </a:r>
          </a:p>
        </p:txBody>
      </p:sp>
      <p:grpSp>
        <p:nvGrpSpPr>
          <p:cNvPr id="3" name="Group 9">
            <a:extLst>
              <a:ext uri="{FF2B5EF4-FFF2-40B4-BE49-F238E27FC236}">
                <a16:creationId xmlns="" xmlns:a16="http://schemas.microsoft.com/office/drawing/2014/main" id="{EE11A49F-11C3-40BF-98C0-93AC619A92D5}"/>
              </a:ext>
            </a:extLst>
          </p:cNvPr>
          <p:cNvGrpSpPr>
            <a:grpSpLocks/>
          </p:cNvGrpSpPr>
          <p:nvPr/>
        </p:nvGrpSpPr>
        <p:grpSpPr bwMode="auto">
          <a:xfrm>
            <a:off x="3522663" y="1545637"/>
            <a:ext cx="2355850" cy="384338"/>
            <a:chOff x="2140" y="2071"/>
            <a:chExt cx="1484" cy="330"/>
          </a:xfrm>
        </p:grpSpPr>
        <p:sp>
          <p:nvSpPr>
            <p:cNvPr id="11" name="AutoShape 10">
              <a:extLst>
                <a:ext uri="{FF2B5EF4-FFF2-40B4-BE49-F238E27FC236}">
                  <a16:creationId xmlns="" xmlns:a16="http://schemas.microsoft.com/office/drawing/2014/main" id="{414BF6D2-5DC8-4D40-8B45-DC505A153D65}"/>
                </a:ext>
              </a:extLst>
            </p:cNvPr>
            <p:cNvSpPr>
              <a:spLocks noChangeArrowheads="1"/>
            </p:cNvSpPr>
            <p:nvPr/>
          </p:nvSpPr>
          <p:spPr bwMode="ltGray">
            <a:xfrm>
              <a:off x="2140" y="2071"/>
              <a:ext cx="1484" cy="330"/>
            </a:xfrm>
            <a:prstGeom prst="roundRect">
              <a:avLst>
                <a:gd name="adj" fmla="val 16667"/>
              </a:avLst>
            </a:prstGeom>
            <a:solidFill>
              <a:srgbClr val="5CB1FE"/>
            </a:solidFill>
            <a:ln w="38100" algn="ctr">
              <a:solidFill>
                <a:srgbClr val="FFFFFF">
                  <a:alpha val="70000"/>
                </a:srgbClr>
              </a:solidFill>
              <a:round/>
              <a:headEnd/>
              <a:tailEnd/>
            </a:ln>
            <a:effectLst/>
          </p:spPr>
          <p:txBody>
            <a:bodyPr wrap="none" anchor="ctr"/>
            <a:lstStyle/>
            <a:p>
              <a:pPr eaLnBrk="1" hangingPunct="1">
                <a:defRPr/>
              </a:pPr>
              <a:endParaRPr lang="zh-CN" altLang="en-US">
                <a:solidFill>
                  <a:srgbClr val="000000"/>
                </a:solidFill>
                <a:latin typeface="Arial" charset="0"/>
                <a:ea typeface="+mn-ea"/>
              </a:endParaRPr>
            </a:p>
          </p:txBody>
        </p:sp>
        <p:sp>
          <p:nvSpPr>
            <p:cNvPr id="12" name="AutoShape 11">
              <a:extLst>
                <a:ext uri="{FF2B5EF4-FFF2-40B4-BE49-F238E27FC236}">
                  <a16:creationId xmlns="" xmlns:a16="http://schemas.microsoft.com/office/drawing/2014/main" id="{20CC5A32-7C3B-482F-A8F0-154908F51EF4}"/>
                </a:ext>
              </a:extLst>
            </p:cNvPr>
            <p:cNvSpPr>
              <a:spLocks noChangeArrowheads="1"/>
            </p:cNvSpPr>
            <p:nvPr/>
          </p:nvSpPr>
          <p:spPr bwMode="ltGray">
            <a:xfrm>
              <a:off x="2163" y="2091"/>
              <a:ext cx="1432" cy="134"/>
            </a:xfrm>
            <a:prstGeom prst="roundRect">
              <a:avLst>
                <a:gd name="adj" fmla="val 28356"/>
              </a:avLst>
            </a:prstGeom>
            <a:gradFill rotWithShape="1">
              <a:gsLst>
                <a:gs pos="0">
                  <a:srgbClr val="FFFFFF">
                    <a:alpha val="70000"/>
                  </a:srgbClr>
                </a:gs>
                <a:gs pos="100000">
                  <a:srgbClr val="5CB1FE">
                    <a:alpha val="70000"/>
                  </a:srgbClr>
                </a:gs>
              </a:gsLst>
              <a:lin ang="5400000" scaled="1"/>
            </a:gradFill>
            <a:ln w="9525" algn="ctr">
              <a:noFill/>
              <a:round/>
              <a:headEnd/>
              <a:tailEnd/>
            </a:ln>
            <a:effectLst/>
          </p:spPr>
          <p:txBody>
            <a:bodyPr wrap="none" anchor="ctr"/>
            <a:lstStyle/>
            <a:p>
              <a:pPr eaLnBrk="1" hangingPunct="1">
                <a:defRPr/>
              </a:pPr>
              <a:endParaRPr lang="zh-CN" altLang="en-US">
                <a:solidFill>
                  <a:srgbClr val="000000"/>
                </a:solidFill>
                <a:latin typeface="Arial" charset="0"/>
                <a:ea typeface="+mn-ea"/>
              </a:endParaRPr>
            </a:p>
          </p:txBody>
        </p:sp>
      </p:grpSp>
      <p:sp>
        <p:nvSpPr>
          <p:cNvPr id="13" name="Rectangle 12">
            <a:extLst>
              <a:ext uri="{FF2B5EF4-FFF2-40B4-BE49-F238E27FC236}">
                <a16:creationId xmlns="" xmlns:a16="http://schemas.microsoft.com/office/drawing/2014/main" id="{26BAD545-EE44-4F0A-A3F5-E87F9258F24E}"/>
              </a:ext>
            </a:extLst>
          </p:cNvPr>
          <p:cNvSpPr>
            <a:spLocks noChangeArrowheads="1"/>
          </p:cNvSpPr>
          <p:nvPr/>
        </p:nvSpPr>
        <p:spPr bwMode="black">
          <a:xfrm>
            <a:off x="4458444" y="1523568"/>
            <a:ext cx="470000"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zh-CN" sz="2000" b="1" dirty="0">
                <a:solidFill>
                  <a:srgbClr val="FFFFFF"/>
                </a:solidFill>
                <a:cs typeface="Arial" panose="020B0604020202020204" pitchFamily="34" charset="0"/>
              </a:rPr>
              <a:t>02</a:t>
            </a:r>
          </a:p>
        </p:txBody>
      </p:sp>
      <p:sp>
        <p:nvSpPr>
          <p:cNvPr id="14" name="AutoShape 13">
            <a:extLst>
              <a:ext uri="{FF2B5EF4-FFF2-40B4-BE49-F238E27FC236}">
                <a16:creationId xmlns="" xmlns:a16="http://schemas.microsoft.com/office/drawing/2014/main" id="{C3EE327D-96CD-463E-B432-BB73A02B66B6}"/>
              </a:ext>
            </a:extLst>
          </p:cNvPr>
          <p:cNvSpPr>
            <a:spLocks noChangeArrowheads="1"/>
          </p:cNvSpPr>
          <p:nvPr/>
        </p:nvSpPr>
        <p:spPr bwMode="gray">
          <a:xfrm>
            <a:off x="649289" y="1733755"/>
            <a:ext cx="2587625" cy="2512181"/>
          </a:xfrm>
          <a:prstGeom prst="roundRect">
            <a:avLst>
              <a:gd name="adj" fmla="val 4639"/>
            </a:avLst>
          </a:prstGeom>
          <a:gradFill rotWithShape="1">
            <a:gsLst>
              <a:gs pos="0">
                <a:srgbClr val="D7D7D7">
                  <a:gamma/>
                  <a:tint val="4314"/>
                  <a:invGamma/>
                </a:srgbClr>
              </a:gs>
              <a:gs pos="100000">
                <a:srgbClr val="D7D7D7"/>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pPr eaLnBrk="1" hangingPunct="1">
              <a:defRPr/>
            </a:pPr>
            <a:endParaRPr lang="zh-CN" altLang="en-US">
              <a:solidFill>
                <a:srgbClr val="000000"/>
              </a:solidFill>
              <a:latin typeface="Arial" charset="0"/>
              <a:ea typeface="+mn-ea"/>
            </a:endParaRPr>
          </a:p>
        </p:txBody>
      </p:sp>
      <p:sp>
        <p:nvSpPr>
          <p:cNvPr id="15" name="AutoShape 14">
            <a:extLst>
              <a:ext uri="{FF2B5EF4-FFF2-40B4-BE49-F238E27FC236}">
                <a16:creationId xmlns="" xmlns:a16="http://schemas.microsoft.com/office/drawing/2014/main" id="{B4DDDF27-28F0-4253-B808-D3EB5A8FAC53}"/>
              </a:ext>
            </a:extLst>
          </p:cNvPr>
          <p:cNvSpPr>
            <a:spLocks noChangeArrowheads="1"/>
          </p:cNvSpPr>
          <p:nvPr/>
        </p:nvSpPr>
        <p:spPr bwMode="ltGray">
          <a:xfrm>
            <a:off x="747713" y="1545637"/>
            <a:ext cx="2355850" cy="384338"/>
          </a:xfrm>
          <a:prstGeom prst="roundRect">
            <a:avLst>
              <a:gd name="adj" fmla="val 16667"/>
            </a:avLst>
          </a:prstGeom>
          <a:solidFill>
            <a:srgbClr val="A8D02A"/>
          </a:solidFill>
          <a:ln w="38100" algn="ctr">
            <a:solidFill>
              <a:srgbClr val="FFFFFF">
                <a:alpha val="70000"/>
              </a:srgbClr>
            </a:solidFill>
            <a:round/>
            <a:headEnd/>
            <a:tailEnd/>
          </a:ln>
          <a:effectLst/>
        </p:spPr>
        <p:txBody>
          <a:bodyPr wrap="none" anchor="ctr"/>
          <a:lstStyle/>
          <a:p>
            <a:pPr eaLnBrk="1" hangingPunct="1">
              <a:defRPr/>
            </a:pPr>
            <a:endParaRPr lang="zh-CN" altLang="en-US">
              <a:solidFill>
                <a:srgbClr val="000000"/>
              </a:solidFill>
              <a:latin typeface="Arial" charset="0"/>
              <a:ea typeface="+mn-ea"/>
            </a:endParaRPr>
          </a:p>
        </p:txBody>
      </p:sp>
      <p:sp>
        <p:nvSpPr>
          <p:cNvPr id="16" name="AutoShape 15">
            <a:extLst>
              <a:ext uri="{FF2B5EF4-FFF2-40B4-BE49-F238E27FC236}">
                <a16:creationId xmlns="" xmlns:a16="http://schemas.microsoft.com/office/drawing/2014/main" id="{51DF1942-93D2-436B-9A61-CDF0D4BB7B1A}"/>
              </a:ext>
            </a:extLst>
          </p:cNvPr>
          <p:cNvSpPr>
            <a:spLocks noChangeArrowheads="1"/>
          </p:cNvSpPr>
          <p:nvPr/>
        </p:nvSpPr>
        <p:spPr bwMode="ltGray">
          <a:xfrm>
            <a:off x="784225" y="1569449"/>
            <a:ext cx="2273300" cy="92008"/>
          </a:xfrm>
          <a:prstGeom prst="roundRect">
            <a:avLst>
              <a:gd name="adj" fmla="val 28356"/>
            </a:avLst>
          </a:prstGeom>
          <a:gradFill rotWithShape="1">
            <a:gsLst>
              <a:gs pos="0">
                <a:srgbClr val="FFFFFF">
                  <a:alpha val="70000"/>
                </a:srgbClr>
              </a:gs>
              <a:gs pos="100000">
                <a:srgbClr val="A8D02A">
                  <a:alpha val="70000"/>
                </a:srgbClr>
              </a:gs>
            </a:gsLst>
            <a:lin ang="5400000" scaled="1"/>
          </a:gradFill>
          <a:ln w="9525" algn="ctr">
            <a:noFill/>
            <a:round/>
            <a:headEnd/>
            <a:tailEnd/>
          </a:ln>
          <a:effectLst/>
        </p:spPr>
        <p:txBody>
          <a:bodyPr wrap="none" anchor="ctr"/>
          <a:lstStyle/>
          <a:p>
            <a:pPr eaLnBrk="1" hangingPunct="1">
              <a:defRPr/>
            </a:pPr>
            <a:endParaRPr lang="zh-CN" altLang="en-US">
              <a:solidFill>
                <a:srgbClr val="000000"/>
              </a:solidFill>
              <a:latin typeface="Arial" charset="0"/>
              <a:ea typeface="+mn-ea"/>
            </a:endParaRPr>
          </a:p>
        </p:txBody>
      </p:sp>
      <p:sp>
        <p:nvSpPr>
          <p:cNvPr id="17" name="Rectangle 16">
            <a:extLst>
              <a:ext uri="{FF2B5EF4-FFF2-40B4-BE49-F238E27FC236}">
                <a16:creationId xmlns="" xmlns:a16="http://schemas.microsoft.com/office/drawing/2014/main" id="{D67DCF2D-A24C-4516-9E85-2DD95FFCFC70}"/>
              </a:ext>
            </a:extLst>
          </p:cNvPr>
          <p:cNvSpPr>
            <a:spLocks noChangeArrowheads="1"/>
          </p:cNvSpPr>
          <p:nvPr/>
        </p:nvSpPr>
        <p:spPr bwMode="black">
          <a:xfrm>
            <a:off x="1683494" y="1563638"/>
            <a:ext cx="470000"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zh-CN" sz="2000" b="1" dirty="0">
                <a:solidFill>
                  <a:srgbClr val="FFFFFF"/>
                </a:solidFill>
                <a:cs typeface="Arial" panose="020B0604020202020204" pitchFamily="34" charset="0"/>
              </a:rPr>
              <a:t>01</a:t>
            </a:r>
          </a:p>
        </p:txBody>
      </p:sp>
      <p:sp>
        <p:nvSpPr>
          <p:cNvPr id="18" name="Text Box 18">
            <a:extLst>
              <a:ext uri="{FF2B5EF4-FFF2-40B4-BE49-F238E27FC236}">
                <a16:creationId xmlns="" xmlns:a16="http://schemas.microsoft.com/office/drawing/2014/main" id="{67FA9BEE-9019-4659-AFE6-F78885993C29}"/>
              </a:ext>
            </a:extLst>
          </p:cNvPr>
          <p:cNvSpPr txBox="1">
            <a:spLocks noChangeArrowheads="1"/>
          </p:cNvSpPr>
          <p:nvPr/>
        </p:nvSpPr>
        <p:spPr bwMode="gray">
          <a:xfrm>
            <a:off x="755576" y="1880818"/>
            <a:ext cx="2338090" cy="241912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indent="432000">
              <a:lnSpc>
                <a:spcPct val="120000"/>
              </a:lnSpc>
              <a:buFont typeface="Arial" charset="0"/>
              <a:buNone/>
            </a:pPr>
            <a:r>
              <a:rPr lang="zh-CN" altLang="en-US" sz="1800" b="1" dirty="0">
                <a:solidFill>
                  <a:srgbClr val="00478B"/>
                </a:solidFill>
                <a:latin typeface="黑体" pitchFamily="49" charset="-122"/>
                <a:ea typeface="黑体" pitchFamily="49" charset="-122"/>
              </a:rPr>
              <a:t>规定</a:t>
            </a:r>
            <a:r>
              <a:rPr lang="zh-CN" altLang="en-US" sz="1800" b="1" dirty="0">
                <a:solidFill>
                  <a:srgbClr val="FF0000"/>
                </a:solidFill>
                <a:latin typeface="黑体" pitchFamily="49" charset="-122"/>
                <a:ea typeface="黑体" pitchFamily="49" charset="-122"/>
              </a:rPr>
              <a:t>着重</a:t>
            </a:r>
            <a:r>
              <a:rPr lang="zh-CN" altLang="en-US" sz="1800" b="1" dirty="0">
                <a:solidFill>
                  <a:srgbClr val="00478B"/>
                </a:solidFill>
                <a:latin typeface="黑体" pitchFamily="49" charset="-122"/>
                <a:ea typeface="黑体" pitchFamily="49" charset="-122"/>
              </a:rPr>
              <a:t>写明应该、必须、可以做什么，不能、禁止做什么，违者怎么处理等内容。它常使用倡禁态度鲜明、语意准确、语气肯定的</a:t>
            </a:r>
            <a:r>
              <a:rPr lang="zh-CN" altLang="en-US" sz="1800" b="1" dirty="0">
                <a:solidFill>
                  <a:srgbClr val="FF0000"/>
                </a:solidFill>
                <a:latin typeface="黑体" pitchFamily="49" charset="-122"/>
                <a:ea typeface="黑体" pitchFamily="49" charset="-122"/>
              </a:rPr>
              <a:t>祈使句式</a:t>
            </a:r>
            <a:r>
              <a:rPr lang="zh-CN" altLang="en-US" sz="1800" b="1" dirty="0">
                <a:solidFill>
                  <a:srgbClr val="00478B"/>
                </a:solidFill>
                <a:latin typeface="黑体" pitchFamily="49" charset="-122"/>
                <a:ea typeface="黑体" pitchFamily="49" charset="-122"/>
              </a:rPr>
              <a:t>。</a:t>
            </a:r>
          </a:p>
        </p:txBody>
      </p:sp>
      <p:sp>
        <p:nvSpPr>
          <p:cNvPr id="19" name="Text Box 19">
            <a:extLst>
              <a:ext uri="{FF2B5EF4-FFF2-40B4-BE49-F238E27FC236}">
                <a16:creationId xmlns="" xmlns:a16="http://schemas.microsoft.com/office/drawing/2014/main" id="{BB5FA1B7-4E0E-4E08-91BD-D9EBF6A37905}"/>
              </a:ext>
            </a:extLst>
          </p:cNvPr>
          <p:cNvSpPr txBox="1">
            <a:spLocks noChangeArrowheads="1"/>
          </p:cNvSpPr>
          <p:nvPr/>
        </p:nvSpPr>
        <p:spPr bwMode="gray">
          <a:xfrm>
            <a:off x="3433489" y="1923678"/>
            <a:ext cx="2506663" cy="237494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indent="432000">
              <a:lnSpc>
                <a:spcPct val="120000"/>
              </a:lnSpc>
              <a:buFont typeface="Arial" charset="0"/>
              <a:buNone/>
            </a:pPr>
            <a:r>
              <a:rPr lang="zh-CN" altLang="en-US" sz="1800" b="1" dirty="0">
                <a:solidFill>
                  <a:srgbClr val="00478B"/>
                </a:solidFill>
                <a:latin typeface="黑体" pitchFamily="49" charset="-122"/>
                <a:ea typeface="黑体" pitchFamily="49" charset="-122"/>
              </a:rPr>
              <a:t>在撰写规定时，应注意方针政策与实际情况的结合，要突出政策界限，要有针对性，做到</a:t>
            </a:r>
            <a:r>
              <a:rPr lang="zh-CN" altLang="en-US" sz="1800" b="1" dirty="0">
                <a:solidFill>
                  <a:srgbClr val="FF0000"/>
                </a:solidFill>
                <a:latin typeface="黑体" pitchFamily="49" charset="-122"/>
                <a:ea typeface="黑体" pitchFamily="49" charset="-122"/>
              </a:rPr>
              <a:t>先原则后具体</a:t>
            </a:r>
            <a:r>
              <a:rPr lang="zh-CN" altLang="en-US" sz="1800" b="1" dirty="0">
                <a:solidFill>
                  <a:srgbClr val="00478B"/>
                </a:solidFill>
                <a:latin typeface="黑体" pitchFamily="49" charset="-122"/>
                <a:ea typeface="黑体" pitchFamily="49" charset="-122"/>
              </a:rPr>
              <a:t>，先一般后个别，先正面后反面。</a:t>
            </a:r>
          </a:p>
        </p:txBody>
      </p:sp>
      <p:sp>
        <p:nvSpPr>
          <p:cNvPr id="20" name="Text Box 20">
            <a:extLst>
              <a:ext uri="{FF2B5EF4-FFF2-40B4-BE49-F238E27FC236}">
                <a16:creationId xmlns="" xmlns:a16="http://schemas.microsoft.com/office/drawing/2014/main" id="{80D66CCC-AEFE-42AB-89AA-D0721074EDE4}"/>
              </a:ext>
            </a:extLst>
          </p:cNvPr>
          <p:cNvSpPr txBox="1">
            <a:spLocks noChangeArrowheads="1"/>
          </p:cNvSpPr>
          <p:nvPr/>
        </p:nvSpPr>
        <p:spPr bwMode="gray">
          <a:xfrm>
            <a:off x="6241802" y="2283718"/>
            <a:ext cx="2506662" cy="10453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indent="432000">
              <a:lnSpc>
                <a:spcPct val="120000"/>
              </a:lnSpc>
              <a:buFont typeface="Arial" charset="0"/>
              <a:buNone/>
            </a:pPr>
            <a:r>
              <a:rPr lang="zh-CN" altLang="en-US" sz="1800" b="1" dirty="0">
                <a:solidFill>
                  <a:srgbClr val="00478B"/>
                </a:solidFill>
                <a:latin typeface="黑体" pitchFamily="49" charset="-122"/>
                <a:ea typeface="黑体" pitchFamily="49" charset="-122"/>
              </a:rPr>
              <a:t>要注意写得具体、明确，切忌笼统抽象、概念模糊、词不达意。</a:t>
            </a:r>
          </a:p>
        </p:txBody>
      </p:sp>
      <p:sp>
        <p:nvSpPr>
          <p:cNvPr id="21" name="副标题 2">
            <a:extLst>
              <a:ext uri="{FF2B5EF4-FFF2-40B4-BE49-F238E27FC236}">
                <a16:creationId xmlns="" xmlns:a16="http://schemas.microsoft.com/office/drawing/2014/main" id="{8A0C5438-4B13-4059-8253-9548539804B8}"/>
              </a:ext>
            </a:extLst>
          </p:cNvPr>
          <p:cNvSpPr>
            <a:spLocks/>
          </p:cNvSpPr>
          <p:nvPr/>
        </p:nvSpPr>
        <p:spPr bwMode="auto">
          <a:xfrm>
            <a:off x="395288" y="642925"/>
            <a:ext cx="8496300" cy="4212431"/>
          </a:xfrm>
          <a:prstGeom prst="rect">
            <a:avLst/>
          </a:prstGeom>
          <a:noFill/>
          <a:ln w="9525">
            <a:noFill/>
            <a:miter lim="800000"/>
            <a:headEnd/>
            <a:tailEnd/>
          </a:ln>
        </p:spPr>
        <p:txBody>
          <a:bodyPr/>
          <a:lstStyle/>
          <a:p>
            <a:pPr>
              <a:buFont typeface="Arial" charset="0"/>
              <a:buNone/>
            </a:pPr>
            <a:r>
              <a:rPr lang="zh-CN" altLang="en-US" sz="2800" b="1" dirty="0">
                <a:solidFill>
                  <a:srgbClr val="00478B"/>
                </a:solidFill>
                <a:latin typeface="黑体" pitchFamily="49" charset="-122"/>
                <a:ea typeface="黑体" pitchFamily="49" charset="-122"/>
              </a:rPr>
              <a:t>四、规定及其写法</a:t>
            </a:r>
          </a:p>
        </p:txBody>
      </p:sp>
      <p:sp>
        <p:nvSpPr>
          <p:cNvPr id="22" name="矩形 21">
            <a:extLst>
              <a:ext uri="{FF2B5EF4-FFF2-40B4-BE49-F238E27FC236}">
                <a16:creationId xmlns="" xmlns:a16="http://schemas.microsoft.com/office/drawing/2014/main" id="{9FF4C4D6-CA9E-4DC7-8FBB-B26F38A2C18B}"/>
              </a:ext>
            </a:extLst>
          </p:cNvPr>
          <p:cNvSpPr/>
          <p:nvPr/>
        </p:nvSpPr>
        <p:spPr>
          <a:xfrm>
            <a:off x="497482" y="1059582"/>
            <a:ext cx="3714478" cy="535531"/>
          </a:xfrm>
          <a:prstGeom prst="rect">
            <a:avLst/>
          </a:prstGeom>
        </p:spPr>
        <p:txBody>
          <a:bodyPr wrap="none">
            <a:spAutoFit/>
          </a:bodyPr>
          <a:lstStyle/>
          <a:p>
            <a:pPr indent="432000">
              <a:lnSpc>
                <a:spcPct val="120000"/>
              </a:lnSpc>
              <a:buFont typeface="Arial" charset="0"/>
              <a:buNone/>
            </a:pPr>
            <a:r>
              <a:rPr lang="zh-CN" altLang="en-US" sz="2400" b="1" dirty="0">
                <a:solidFill>
                  <a:srgbClr val="00478B"/>
                </a:solidFill>
                <a:latin typeface="黑体" pitchFamily="49" charset="-122"/>
                <a:ea typeface="黑体" pitchFamily="49" charset="-122"/>
              </a:rPr>
              <a:t>规定的写作注意事项：</a:t>
            </a:r>
          </a:p>
        </p:txBody>
      </p:sp>
      <p:sp>
        <p:nvSpPr>
          <p:cNvPr id="23" name="AutoShape 11">
            <a:extLst>
              <a:ext uri="{FF2B5EF4-FFF2-40B4-BE49-F238E27FC236}">
                <a16:creationId xmlns="" xmlns:a16="http://schemas.microsoft.com/office/drawing/2014/main" id="{4E06E9C8-FA92-4BBC-9972-36435D19BB22}"/>
              </a:ext>
            </a:extLst>
          </p:cNvPr>
          <p:cNvSpPr>
            <a:spLocks noChangeArrowheads="1"/>
          </p:cNvSpPr>
          <p:nvPr/>
        </p:nvSpPr>
        <p:spPr bwMode="auto">
          <a:xfrm>
            <a:off x="395289" y="4398841"/>
            <a:ext cx="8353425" cy="387155"/>
          </a:xfrm>
          <a:prstGeom prst="roundRect">
            <a:avLst>
              <a:gd name="adj" fmla="val 16667"/>
            </a:avLst>
          </a:prstGeom>
          <a:solidFill>
            <a:srgbClr val="FFFFFF">
              <a:alpha val="47842"/>
            </a:srgbClr>
          </a:solidFill>
          <a:ln w="38100">
            <a:solidFill>
              <a:srgbClr val="FF9900"/>
            </a:solidFill>
            <a:prstDash val="dash"/>
            <a:round/>
            <a:headEnd/>
            <a:tailEnd/>
          </a:ln>
        </p:spPr>
        <p:txBody>
          <a:bodyPr anchor="ctr"/>
          <a:lstStyle/>
          <a:p>
            <a:pPr indent="432000">
              <a:lnSpc>
                <a:spcPct val="120000"/>
              </a:lnSpc>
              <a:buFont typeface="Arial" charset="0"/>
              <a:buNone/>
            </a:pPr>
            <a:r>
              <a:rPr lang="en-US" altLang="zh-CN" sz="2400" b="1" dirty="0">
                <a:solidFill>
                  <a:srgbClr val="00478B"/>
                </a:solidFill>
                <a:latin typeface="黑体" pitchFamily="49" charset="-122"/>
                <a:ea typeface="黑体" pitchFamily="49" charset="-122"/>
              </a:rPr>
              <a:t>3.</a:t>
            </a:r>
            <a:r>
              <a:rPr lang="zh-CN" altLang="en-US" sz="2400" b="1" dirty="0">
                <a:solidFill>
                  <a:srgbClr val="00478B"/>
                </a:solidFill>
                <a:latin typeface="黑体" pitchFamily="49" charset="-122"/>
                <a:ea typeface="黑体" pitchFamily="49" charset="-122"/>
              </a:rPr>
              <a:t>结尾</a:t>
            </a:r>
            <a:r>
              <a:rPr lang="en-US" altLang="zh-CN" sz="2400" b="1" dirty="0">
                <a:solidFill>
                  <a:srgbClr val="00478B"/>
                </a:solidFill>
                <a:latin typeface="黑体" pitchFamily="49" charset="-122"/>
                <a:ea typeface="黑体" pitchFamily="49" charset="-122"/>
              </a:rPr>
              <a:t>——</a:t>
            </a:r>
            <a:r>
              <a:rPr lang="zh-CN" altLang="en-US" sz="2400" b="1" dirty="0">
                <a:solidFill>
                  <a:srgbClr val="00478B"/>
                </a:solidFill>
                <a:latin typeface="黑体" pitchFamily="49" charset="-122"/>
                <a:ea typeface="黑体" pitchFamily="49" charset="-122"/>
              </a:rPr>
              <a:t>可自然结束，写上制定单位、公布日期。</a:t>
            </a:r>
            <a:endParaRPr lang="en-US" altLang="zh-CN" sz="2400" b="1" dirty="0">
              <a:solidFill>
                <a:srgbClr val="00478B"/>
              </a:solidFill>
              <a:latin typeface="黑体" pitchFamily="49" charset="-122"/>
              <a:ea typeface="黑体" pitchFamily="49" charset="-122"/>
            </a:endParaRPr>
          </a:p>
        </p:txBody>
      </p:sp>
    </p:spTree>
    <p:extLst>
      <p:ext uri="{BB962C8B-B14F-4D97-AF65-F5344CB8AC3E}">
        <p14:creationId xmlns="" xmlns:p14="http://schemas.microsoft.com/office/powerpoint/2010/main" val="847427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50"/>
                                        <p:tgtEl>
                                          <p:spTgt spid="4"/>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50"/>
                                        <p:tgtEl>
                                          <p:spTgt spid="5"/>
                                        </p:tgtEl>
                                      </p:cBhvr>
                                    </p:animEffect>
                                  </p:childTnLst>
                                </p:cTn>
                              </p:par>
                              <p:par>
                                <p:cTn id="11" presetID="6" presetClass="entr" presetSubtype="16"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circle(in)">
                                      <p:cBhvr>
                                        <p:cTn id="13" dur="250"/>
                                        <p:tgtEl>
                                          <p:spTgt spid="2"/>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circle(in)">
                                      <p:cBhvr>
                                        <p:cTn id="16" dur="250"/>
                                        <p:tgtEl>
                                          <p:spTgt spid="9"/>
                                        </p:tgtEl>
                                      </p:cBhvr>
                                    </p:animEffect>
                                  </p:childTnLst>
                                </p:cTn>
                              </p:par>
                              <p:par>
                                <p:cTn id="17" presetID="6" presetClass="entr" presetSubtype="16" fill="hold"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circle(in)">
                                      <p:cBhvr>
                                        <p:cTn id="19" dur="250"/>
                                        <p:tgtEl>
                                          <p:spTgt spid="3"/>
                                        </p:tgtEl>
                                      </p:cBhvr>
                                    </p:animEffect>
                                  </p:childTnLst>
                                </p:cTn>
                              </p:par>
                              <p:par>
                                <p:cTn id="20" presetID="6" presetClass="entr" presetSubtype="16"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circle(in)">
                                      <p:cBhvr>
                                        <p:cTn id="22" dur="250"/>
                                        <p:tgtEl>
                                          <p:spTgt spid="13"/>
                                        </p:tgtEl>
                                      </p:cBhvr>
                                    </p:animEffect>
                                  </p:childTnLst>
                                </p:cTn>
                              </p:par>
                              <p:par>
                                <p:cTn id="23" presetID="6" presetClass="entr" presetSubtype="16"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circle(in)">
                                      <p:cBhvr>
                                        <p:cTn id="25" dur="250"/>
                                        <p:tgtEl>
                                          <p:spTgt spid="14"/>
                                        </p:tgtEl>
                                      </p:cBhvr>
                                    </p:animEffect>
                                  </p:childTnLst>
                                </p:cTn>
                              </p:par>
                              <p:par>
                                <p:cTn id="26" presetID="6" presetClass="entr" presetSubtype="16" fill="hold" grpId="0" nodeType="with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circle(in)">
                                      <p:cBhvr>
                                        <p:cTn id="28" dur="250"/>
                                        <p:tgtEl>
                                          <p:spTgt spid="15"/>
                                        </p:tgtEl>
                                      </p:cBhvr>
                                    </p:animEffect>
                                  </p:childTnLst>
                                </p:cTn>
                              </p:par>
                              <p:par>
                                <p:cTn id="29" presetID="6" presetClass="entr" presetSubtype="16"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circle(in)">
                                      <p:cBhvr>
                                        <p:cTn id="31" dur="250"/>
                                        <p:tgtEl>
                                          <p:spTgt spid="16"/>
                                        </p:tgtEl>
                                      </p:cBhvr>
                                    </p:animEffect>
                                  </p:childTnLst>
                                </p:cTn>
                              </p:par>
                              <p:par>
                                <p:cTn id="32" presetID="6" presetClass="entr" presetSubtype="16" fill="hold" grpId="0" nodeType="with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circle(in)">
                                      <p:cBhvr>
                                        <p:cTn id="34" dur="250"/>
                                        <p:tgtEl>
                                          <p:spTgt spid="17"/>
                                        </p:tgtEl>
                                      </p:cBhvr>
                                    </p:animEffect>
                                  </p:childTnLst>
                                </p:cTn>
                              </p:par>
                              <p:par>
                                <p:cTn id="35" presetID="6" presetClass="entr" presetSubtype="16"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circle(in)">
                                      <p:cBhvr>
                                        <p:cTn id="37" dur="250"/>
                                        <p:tgtEl>
                                          <p:spTgt spid="18"/>
                                        </p:tgtEl>
                                      </p:cBhvr>
                                    </p:animEffect>
                                  </p:childTnLst>
                                </p:cTn>
                              </p:par>
                              <p:par>
                                <p:cTn id="38" presetID="6" presetClass="entr" presetSubtype="16" fill="hold" grpId="0" nodeType="with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circle(in)">
                                      <p:cBhvr>
                                        <p:cTn id="40" dur="250"/>
                                        <p:tgtEl>
                                          <p:spTgt spid="19"/>
                                        </p:tgtEl>
                                      </p:cBhvr>
                                    </p:animEffect>
                                  </p:childTnLst>
                                </p:cTn>
                              </p:par>
                              <p:par>
                                <p:cTn id="41" presetID="6" presetClass="entr" presetSubtype="16"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circle(in)">
                                      <p:cBhvr>
                                        <p:cTn id="43" dur="250"/>
                                        <p:tgtEl>
                                          <p:spTgt spid="20"/>
                                        </p:tgtEl>
                                      </p:cBhvr>
                                    </p:animEffec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9" grpId="0"/>
      <p:bldP spid="13" grpId="0"/>
      <p:bldP spid="14" grpId="0" animBg="1"/>
      <p:bldP spid="15" grpId="0" animBg="1"/>
      <p:bldP spid="16" grpId="0" animBg="1"/>
      <p:bldP spid="17" grpId="0"/>
      <p:bldP spid="18" grpId="0"/>
      <p:bldP spid="19" grpId="0"/>
      <p:bldP spid="20" grpId="0"/>
      <p:bldP spid="23" grpId="0" animBg="1"/>
    </p:bldLst>
  </p:timing>
</p:sld>
</file>

<file path=ppt/theme/theme1.xml><?xml version="1.0" encoding="utf-8"?>
<a:theme xmlns:a="http://schemas.openxmlformats.org/drawingml/2006/main" name="2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4332</TotalTime>
  <Words>1273</Words>
  <Application>Microsoft Office PowerPoint</Application>
  <PresentationFormat>全屏显示(16:9)</PresentationFormat>
  <Paragraphs>83</Paragraphs>
  <Slides>15</Slides>
  <Notes>1</Notes>
  <HiddenSlides>0</HiddenSlides>
  <MMClips>0</MMClips>
  <ScaleCrop>false</ScaleCrop>
  <HeadingPairs>
    <vt:vector size="4" baseType="variant">
      <vt:variant>
        <vt:lpstr>主题</vt:lpstr>
      </vt:variant>
      <vt:variant>
        <vt:i4>1</vt:i4>
      </vt:variant>
      <vt:variant>
        <vt:lpstr>幻灯片标题</vt:lpstr>
      </vt:variant>
      <vt:variant>
        <vt:i4>15</vt:i4>
      </vt:variant>
    </vt:vector>
  </HeadingPairs>
  <TitlesOfParts>
    <vt:vector size="16" baseType="lpstr">
      <vt:lpstr>2_自定义设计方案</vt:lpstr>
      <vt:lpstr>应用文写作技能与规范  </vt:lpstr>
      <vt:lpstr>规章制度文书写作</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vector>
  </TitlesOfParts>
  <Company>Origraph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wyy</cp:lastModifiedBy>
  <cp:revision>791</cp:revision>
  <dcterms:created xsi:type="dcterms:W3CDTF">2011-04-21T06:12:01Z</dcterms:created>
  <dcterms:modified xsi:type="dcterms:W3CDTF">2019-02-14T02:01:27Z</dcterms:modified>
</cp:coreProperties>
</file>